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7e23e5d2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7e23e5d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943232" y="2607275"/>
            <a:ext cx="1030553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LINGUAGEM DE PROGRAMAÇÃO COM FIM EDUCATIVO PARA EDUCAÇÃO BRASILEIRA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Extensão de arquivo - .br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027405" y="4423719"/>
            <a:ext cx="54987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Hugo Mendes – Lógica da Computação  Insper/2019</a:t>
            </a:r>
            <a:endParaRPr/>
          </a:p>
        </p:txBody>
      </p:sp>
      <p:pic>
        <p:nvPicPr>
          <p:cNvPr descr="Resultado de imagem para insper logo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232" y="421546"/>
            <a:ext cx="1982977" cy="769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572525" y="1458102"/>
            <a:ext cx="110469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0" i="0" lang="pt-BR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 dos temas mais discutido na educação nos últimos tempos é  o ensino de programação  na escolas brasileiras. Considerado por muitos um tema que deveria ser obrigatório, por estimular o raciocínio lógico do aluno e dar ao mesmo uma grande ferramenta capaz de resolver problemas dos  mais variados.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A ideia dessa linguagem é poder diminuir a barreira inicial dos alunos com sua primeira língua de programação. Apresentando uma linguagem simples, de fácil entendimento e o principal na língua nativa do estudante, os termos em inglês podem acabar gerando d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ú</a:t>
            </a:r>
            <a:r>
              <a:rPr b="0" i="0" lang="pt-BR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vidas para o aluno. Os termos foram especialme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nte escolhidos para que a leitura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 algoritmo esteja o mais perto possível de um pseudo-code.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012989" y="407773"/>
            <a:ext cx="61660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PORQUE A ESCOLHA DA LINGUAGEM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3756454" y="395416"/>
            <a:ext cx="52639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Linguagem inspiração: VBA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050324" y="1223319"/>
            <a:ext cx="1034260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VBA é uma linguagem que vem marcando presença forte no mercado de trabalho, especialmente dentro do mercado financeiro. É uma linguagem extremamente útil e simples para ser usada.  A ideia era adaptar uma linguagem já popular à um publico mais diverso, de forma que o aprendizado ocorra da maneira mais  natural possível, e ainda seja uma ferramenta de grande valia pro mercado de trabalho.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1243914" y="3632886"/>
            <a:ext cx="101490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simplicidade  do VBA vai nos ajuda a enxergar o código com uma cabeça mais de pseudo-code do que realmente um código  que vai para produção, como se pudéssemos ler o algoritmo de forma mais natural em nossa mente, uma vez que a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a construção das palavras já seguem nosso idioma.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3039762" y="356986"/>
            <a:ext cx="61001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Exemplos de códigos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1511143" y="1587511"/>
            <a:ext cx="28914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codigo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criar tb como booleano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criar ti como numero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tb = verdade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ti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 tb entao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mostre_me ti + 10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fim condicao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enquanto ti &lt; 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mostre_me ti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ti = ti +1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fim_do_loop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 codigo 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948643" y="1018432"/>
            <a:ext cx="375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6977268" y="1018432"/>
            <a:ext cx="375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7409868" y="1587511"/>
            <a:ext cx="28914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ourier New"/>
                <a:ea typeface="Courier New"/>
                <a:cs typeface="Courier New"/>
                <a:sym typeface="Courier New"/>
              </a:rPr>
              <a:t>bloco fibonacci(n como numero) como numero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ourier New"/>
                <a:ea typeface="Courier New"/>
                <a:cs typeface="Courier New"/>
                <a:sym typeface="Courier New"/>
              </a:rPr>
              <a:t>   criar flag como booleano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ourier New"/>
                <a:ea typeface="Courier New"/>
                <a:cs typeface="Courier New"/>
                <a:sym typeface="Courier New"/>
              </a:rPr>
              <a:t>   flag = falso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ourier New"/>
                <a:ea typeface="Courier New"/>
                <a:cs typeface="Courier New"/>
                <a:sym typeface="Courier New"/>
              </a:rPr>
              <a:t>   se n = 0 entao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ourier New"/>
                <a:ea typeface="Courier New"/>
                <a:cs typeface="Courier New"/>
                <a:sym typeface="Courier New"/>
              </a:rPr>
              <a:t>       fibonacci = 1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ourier New"/>
                <a:ea typeface="Courier New"/>
                <a:cs typeface="Courier New"/>
                <a:sym typeface="Courier New"/>
              </a:rPr>
              <a:t>       flag = verdade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ourier New"/>
                <a:ea typeface="Courier New"/>
                <a:cs typeface="Courier New"/>
                <a:sym typeface="Courier New"/>
              </a:rPr>
              <a:t>   fim condicao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ourier New"/>
                <a:ea typeface="Courier New"/>
                <a:cs typeface="Courier New"/>
                <a:sym typeface="Courier New"/>
              </a:rPr>
              <a:t>   se n = 1 entao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ourier New"/>
                <a:ea typeface="Courier New"/>
                <a:cs typeface="Courier New"/>
                <a:sym typeface="Courier New"/>
              </a:rPr>
              <a:t>       fibonacci = 1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ourier New"/>
                <a:ea typeface="Courier New"/>
                <a:cs typeface="Courier New"/>
                <a:sym typeface="Courier New"/>
              </a:rPr>
              <a:t>       flag = verdade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ourier New"/>
                <a:ea typeface="Courier New"/>
                <a:cs typeface="Courier New"/>
                <a:sym typeface="Courier New"/>
              </a:rPr>
              <a:t>   fim condicao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ourier New"/>
                <a:ea typeface="Courier New"/>
                <a:cs typeface="Courier New"/>
                <a:sym typeface="Courier New"/>
              </a:rPr>
              <a:t>   se flag = falso entao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ourier New"/>
                <a:ea typeface="Courier New"/>
                <a:cs typeface="Courier New"/>
                <a:sym typeface="Courier New"/>
              </a:rPr>
              <a:t>       fibonacci = fibonacci(n-2) + fibonacci(n-1)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ourier New"/>
                <a:ea typeface="Courier New"/>
                <a:cs typeface="Courier New"/>
                <a:sym typeface="Courier New"/>
              </a:rPr>
              <a:t>   fim condicao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ourier New"/>
                <a:ea typeface="Courier New"/>
                <a:cs typeface="Courier New"/>
                <a:sym typeface="Courier New"/>
              </a:rPr>
              <a:t>fim bloco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ourier New"/>
                <a:ea typeface="Courier New"/>
                <a:cs typeface="Courier New"/>
                <a:sym typeface="Courier New"/>
              </a:rPr>
              <a:t>codigo main()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ourier New"/>
                <a:ea typeface="Courier New"/>
                <a:cs typeface="Courier New"/>
                <a:sym typeface="Courier New"/>
              </a:rPr>
              <a:t>   mostre_me fibonacci(5)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ourier New"/>
                <a:ea typeface="Courier New"/>
                <a:cs typeface="Courier New"/>
                <a:sym typeface="Courier New"/>
              </a:rPr>
              <a:t>fim codigo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3731400" y="334575"/>
            <a:ext cx="47292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Projeto Open Source</a:t>
            </a:r>
            <a:endParaRPr sz="2400"/>
          </a:p>
        </p:txBody>
      </p:sp>
      <p:sp>
        <p:nvSpPr>
          <p:cNvPr id="114" name="Google Shape;114;p17"/>
          <p:cNvSpPr txBox="1"/>
          <p:nvPr/>
        </p:nvSpPr>
        <p:spPr>
          <a:xfrm>
            <a:off x="998450" y="1234575"/>
            <a:ext cx="8358300" cy="14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Este é um projeto Open Source e pode ser encontrado em: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https://github.com/hugosoftdev/SentenceScript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m para insper logo"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4511" y="2659605"/>
            <a:ext cx="1982977" cy="769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