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461E39-DE59-4BBD-A6BC-AA6F92004A00}" type="doc">
      <dgm:prSet loTypeId="urn:microsoft.com/office/officeart/2005/8/layout/hierarchy1" loCatId="hierarchy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F234B3E9-049F-4305-97C7-665B03DFE526}">
      <dgm:prSet/>
      <dgm:spPr/>
      <dgm:t>
        <a:bodyPr/>
        <a:lstStyle/>
        <a:p>
          <a:r>
            <a:rPr lang="fr-BE"/>
            <a:t>C’est avant tout un switch</a:t>
          </a:r>
          <a:endParaRPr lang="en-US"/>
        </a:p>
      </dgm:t>
    </dgm:pt>
    <dgm:pt modelId="{405FD70E-C801-4462-8A2A-6983B7308FE5}" type="parTrans" cxnId="{EC2F6E2E-275D-4182-B93F-A1AC48C210A2}">
      <dgm:prSet/>
      <dgm:spPr/>
      <dgm:t>
        <a:bodyPr/>
        <a:lstStyle/>
        <a:p>
          <a:endParaRPr lang="en-US"/>
        </a:p>
      </dgm:t>
    </dgm:pt>
    <dgm:pt modelId="{82D73A9A-B376-47CB-AFFB-50AF2561361C}" type="sibTrans" cxnId="{EC2F6E2E-275D-4182-B93F-A1AC48C210A2}">
      <dgm:prSet/>
      <dgm:spPr/>
      <dgm:t>
        <a:bodyPr/>
        <a:lstStyle/>
        <a:p>
          <a:endParaRPr lang="en-US"/>
        </a:p>
      </dgm:t>
    </dgm:pt>
    <dgm:pt modelId="{0B4C80EE-E55D-48D9-82EB-EF15D7AB23B5}">
      <dgm:prSet/>
      <dgm:spPr/>
      <dgm:t>
        <a:bodyPr/>
        <a:lstStyle/>
        <a:p>
          <a:r>
            <a:rPr lang="fr-BE"/>
            <a:t>Qui a des fonctionnalités de couche 3</a:t>
          </a:r>
          <a:endParaRPr lang="en-US"/>
        </a:p>
      </dgm:t>
    </dgm:pt>
    <dgm:pt modelId="{B616F68B-CF63-4599-9737-579E9F8B9C52}" type="parTrans" cxnId="{F6B2040C-07DD-42E7-9055-B6E12E1D3EC1}">
      <dgm:prSet/>
      <dgm:spPr/>
      <dgm:t>
        <a:bodyPr/>
        <a:lstStyle/>
        <a:p>
          <a:endParaRPr lang="en-US"/>
        </a:p>
      </dgm:t>
    </dgm:pt>
    <dgm:pt modelId="{09D78F96-11B3-44D4-A39A-00C22DBAC832}" type="sibTrans" cxnId="{F6B2040C-07DD-42E7-9055-B6E12E1D3EC1}">
      <dgm:prSet/>
      <dgm:spPr/>
      <dgm:t>
        <a:bodyPr/>
        <a:lstStyle/>
        <a:p>
          <a:endParaRPr lang="en-US"/>
        </a:p>
      </dgm:t>
    </dgm:pt>
    <dgm:pt modelId="{C3027682-A408-4AEC-9427-AE5EDF086F58}" type="pres">
      <dgm:prSet presAssocID="{5C461E39-DE59-4BBD-A6BC-AA6F92004A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7D8C02-A0D2-4032-AACD-247A408DDC19}" type="pres">
      <dgm:prSet presAssocID="{F234B3E9-049F-4305-97C7-665B03DFE526}" presName="hierRoot1" presStyleCnt="0"/>
      <dgm:spPr/>
    </dgm:pt>
    <dgm:pt modelId="{105BA3C6-C158-418F-815D-4EBC71D511DC}" type="pres">
      <dgm:prSet presAssocID="{F234B3E9-049F-4305-97C7-665B03DFE526}" presName="composite" presStyleCnt="0"/>
      <dgm:spPr/>
    </dgm:pt>
    <dgm:pt modelId="{865E9037-49CC-4C82-BB83-283A58172CF5}" type="pres">
      <dgm:prSet presAssocID="{F234B3E9-049F-4305-97C7-665B03DFE526}" presName="background" presStyleLbl="node0" presStyleIdx="0" presStyleCnt="2"/>
      <dgm:spPr/>
    </dgm:pt>
    <dgm:pt modelId="{1BF9A0FD-0226-491B-94DF-2C9DEF3FF1AE}" type="pres">
      <dgm:prSet presAssocID="{F234B3E9-049F-4305-97C7-665B03DFE526}" presName="text" presStyleLbl="fgAcc0" presStyleIdx="0" presStyleCnt="2">
        <dgm:presLayoutVars>
          <dgm:chPref val="3"/>
        </dgm:presLayoutVars>
      </dgm:prSet>
      <dgm:spPr/>
    </dgm:pt>
    <dgm:pt modelId="{A9A615D0-5E47-4BE8-AB00-39B895B4F4BC}" type="pres">
      <dgm:prSet presAssocID="{F234B3E9-049F-4305-97C7-665B03DFE526}" presName="hierChild2" presStyleCnt="0"/>
      <dgm:spPr/>
    </dgm:pt>
    <dgm:pt modelId="{CB1008DE-6C44-4776-8CBF-8658F4282132}" type="pres">
      <dgm:prSet presAssocID="{0B4C80EE-E55D-48D9-82EB-EF15D7AB23B5}" presName="hierRoot1" presStyleCnt="0"/>
      <dgm:spPr/>
    </dgm:pt>
    <dgm:pt modelId="{0007869E-F288-4A51-840C-24E8D2F4B079}" type="pres">
      <dgm:prSet presAssocID="{0B4C80EE-E55D-48D9-82EB-EF15D7AB23B5}" presName="composite" presStyleCnt="0"/>
      <dgm:spPr/>
    </dgm:pt>
    <dgm:pt modelId="{1C209387-87C1-4435-9D33-1171F957763A}" type="pres">
      <dgm:prSet presAssocID="{0B4C80EE-E55D-48D9-82EB-EF15D7AB23B5}" presName="background" presStyleLbl="node0" presStyleIdx="1" presStyleCnt="2"/>
      <dgm:spPr/>
    </dgm:pt>
    <dgm:pt modelId="{AA2F2C47-CDA0-40BB-8120-7AE8ABC47A06}" type="pres">
      <dgm:prSet presAssocID="{0B4C80EE-E55D-48D9-82EB-EF15D7AB23B5}" presName="text" presStyleLbl="fgAcc0" presStyleIdx="1" presStyleCnt="2">
        <dgm:presLayoutVars>
          <dgm:chPref val="3"/>
        </dgm:presLayoutVars>
      </dgm:prSet>
      <dgm:spPr/>
    </dgm:pt>
    <dgm:pt modelId="{FDF39CAC-1D98-445F-81AC-99F6F3C9FC3B}" type="pres">
      <dgm:prSet presAssocID="{0B4C80EE-E55D-48D9-82EB-EF15D7AB23B5}" presName="hierChild2" presStyleCnt="0"/>
      <dgm:spPr/>
    </dgm:pt>
  </dgm:ptLst>
  <dgm:cxnLst>
    <dgm:cxn modelId="{F6B2040C-07DD-42E7-9055-B6E12E1D3EC1}" srcId="{5C461E39-DE59-4BBD-A6BC-AA6F92004A00}" destId="{0B4C80EE-E55D-48D9-82EB-EF15D7AB23B5}" srcOrd="1" destOrd="0" parTransId="{B616F68B-CF63-4599-9737-579E9F8B9C52}" sibTransId="{09D78F96-11B3-44D4-A39A-00C22DBAC832}"/>
    <dgm:cxn modelId="{EC2F6E2E-275D-4182-B93F-A1AC48C210A2}" srcId="{5C461E39-DE59-4BBD-A6BC-AA6F92004A00}" destId="{F234B3E9-049F-4305-97C7-665B03DFE526}" srcOrd="0" destOrd="0" parTransId="{405FD70E-C801-4462-8A2A-6983B7308FE5}" sibTransId="{82D73A9A-B376-47CB-AFFB-50AF2561361C}"/>
    <dgm:cxn modelId="{C5615148-3380-4BF0-97B8-05936D1641AD}" type="presOf" srcId="{F234B3E9-049F-4305-97C7-665B03DFE526}" destId="{1BF9A0FD-0226-491B-94DF-2C9DEF3FF1AE}" srcOrd="0" destOrd="0" presId="urn:microsoft.com/office/officeart/2005/8/layout/hierarchy1"/>
    <dgm:cxn modelId="{6CB51885-F37D-499D-A03E-542CA0BA4971}" type="presOf" srcId="{0B4C80EE-E55D-48D9-82EB-EF15D7AB23B5}" destId="{AA2F2C47-CDA0-40BB-8120-7AE8ABC47A06}" srcOrd="0" destOrd="0" presId="urn:microsoft.com/office/officeart/2005/8/layout/hierarchy1"/>
    <dgm:cxn modelId="{E2489AB5-8CDE-4614-9763-D38ABB248013}" type="presOf" srcId="{5C461E39-DE59-4BBD-A6BC-AA6F92004A00}" destId="{C3027682-A408-4AEC-9427-AE5EDF086F58}" srcOrd="0" destOrd="0" presId="urn:microsoft.com/office/officeart/2005/8/layout/hierarchy1"/>
    <dgm:cxn modelId="{51921473-D708-412F-83DD-677DD8934724}" type="presParOf" srcId="{C3027682-A408-4AEC-9427-AE5EDF086F58}" destId="{637D8C02-A0D2-4032-AACD-247A408DDC19}" srcOrd="0" destOrd="0" presId="urn:microsoft.com/office/officeart/2005/8/layout/hierarchy1"/>
    <dgm:cxn modelId="{EFFECC3F-6A1A-44BA-9C32-B59103EBA2F0}" type="presParOf" srcId="{637D8C02-A0D2-4032-AACD-247A408DDC19}" destId="{105BA3C6-C158-418F-815D-4EBC71D511DC}" srcOrd="0" destOrd="0" presId="urn:microsoft.com/office/officeart/2005/8/layout/hierarchy1"/>
    <dgm:cxn modelId="{90AC8E3A-240D-415B-B162-7EB3715C48BF}" type="presParOf" srcId="{105BA3C6-C158-418F-815D-4EBC71D511DC}" destId="{865E9037-49CC-4C82-BB83-283A58172CF5}" srcOrd="0" destOrd="0" presId="urn:microsoft.com/office/officeart/2005/8/layout/hierarchy1"/>
    <dgm:cxn modelId="{76A4EF9B-7D04-4ADD-83A3-2C1B6BB0DCD8}" type="presParOf" srcId="{105BA3C6-C158-418F-815D-4EBC71D511DC}" destId="{1BF9A0FD-0226-491B-94DF-2C9DEF3FF1AE}" srcOrd="1" destOrd="0" presId="urn:microsoft.com/office/officeart/2005/8/layout/hierarchy1"/>
    <dgm:cxn modelId="{0B5549B9-8C70-431C-BFC8-92F8AB2A9CD3}" type="presParOf" srcId="{637D8C02-A0D2-4032-AACD-247A408DDC19}" destId="{A9A615D0-5E47-4BE8-AB00-39B895B4F4BC}" srcOrd="1" destOrd="0" presId="urn:microsoft.com/office/officeart/2005/8/layout/hierarchy1"/>
    <dgm:cxn modelId="{E5803793-CA50-44C7-ABED-BD231251CE14}" type="presParOf" srcId="{C3027682-A408-4AEC-9427-AE5EDF086F58}" destId="{CB1008DE-6C44-4776-8CBF-8658F4282132}" srcOrd="1" destOrd="0" presId="urn:microsoft.com/office/officeart/2005/8/layout/hierarchy1"/>
    <dgm:cxn modelId="{B8713270-CD73-4A09-914C-0A760354332A}" type="presParOf" srcId="{CB1008DE-6C44-4776-8CBF-8658F4282132}" destId="{0007869E-F288-4A51-840C-24E8D2F4B079}" srcOrd="0" destOrd="0" presId="urn:microsoft.com/office/officeart/2005/8/layout/hierarchy1"/>
    <dgm:cxn modelId="{149F87B5-E8EF-4A70-9899-5369A7614104}" type="presParOf" srcId="{0007869E-F288-4A51-840C-24E8D2F4B079}" destId="{1C209387-87C1-4435-9D33-1171F957763A}" srcOrd="0" destOrd="0" presId="urn:microsoft.com/office/officeart/2005/8/layout/hierarchy1"/>
    <dgm:cxn modelId="{51577695-0AD0-41FD-8007-3CA06A0D97B6}" type="presParOf" srcId="{0007869E-F288-4A51-840C-24E8D2F4B079}" destId="{AA2F2C47-CDA0-40BB-8120-7AE8ABC47A06}" srcOrd="1" destOrd="0" presId="urn:microsoft.com/office/officeart/2005/8/layout/hierarchy1"/>
    <dgm:cxn modelId="{D9FBC2DD-BABC-4191-9A9D-D929AD5560AB}" type="presParOf" srcId="{CB1008DE-6C44-4776-8CBF-8658F4282132}" destId="{FDF39CAC-1D98-445F-81AC-99F6F3C9FC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6BB435-0948-4C60-A50C-787068B4F0E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615000-DF26-41A7-A281-795E9EE91CB8}">
      <dgm:prSet/>
      <dgm:spPr/>
      <dgm:t>
        <a:bodyPr/>
        <a:lstStyle/>
        <a:p>
          <a:r>
            <a:rPr lang="fr-BE"/>
            <a:t>Peut avoir plusieurs adresses IP</a:t>
          </a:r>
          <a:endParaRPr lang="en-US"/>
        </a:p>
      </dgm:t>
    </dgm:pt>
    <dgm:pt modelId="{831C7081-35C8-4C06-A91E-09A2CDBD30B1}" type="parTrans" cxnId="{9777653D-740F-4F05-A90A-E13842ECD384}">
      <dgm:prSet/>
      <dgm:spPr/>
      <dgm:t>
        <a:bodyPr/>
        <a:lstStyle/>
        <a:p>
          <a:endParaRPr lang="en-US"/>
        </a:p>
      </dgm:t>
    </dgm:pt>
    <dgm:pt modelId="{8488F406-7200-4783-83AE-F0854E4E4949}" type="sibTrans" cxnId="{9777653D-740F-4F05-A90A-E13842ECD384}">
      <dgm:prSet/>
      <dgm:spPr/>
      <dgm:t>
        <a:bodyPr/>
        <a:lstStyle/>
        <a:p>
          <a:endParaRPr lang="en-US"/>
        </a:p>
      </dgm:t>
    </dgm:pt>
    <dgm:pt modelId="{FE25EF73-8158-40E0-A7C1-F04D19BBD218}">
      <dgm:prSet/>
      <dgm:spPr/>
      <dgm:t>
        <a:bodyPr/>
        <a:lstStyle/>
        <a:p>
          <a:r>
            <a:rPr lang="fr-BE"/>
            <a:t>Un switch L3</a:t>
          </a:r>
          <a:endParaRPr lang="en-US"/>
        </a:p>
      </dgm:t>
    </dgm:pt>
    <dgm:pt modelId="{E4F78607-8831-44FF-9639-91701452C89A}" type="parTrans" cxnId="{98BCDA30-DFFB-4CEA-A425-D6C96C531BCD}">
      <dgm:prSet/>
      <dgm:spPr/>
      <dgm:t>
        <a:bodyPr/>
        <a:lstStyle/>
        <a:p>
          <a:endParaRPr lang="en-US"/>
        </a:p>
      </dgm:t>
    </dgm:pt>
    <dgm:pt modelId="{035D4F66-F143-4337-A5B0-FFC27DECA70B}" type="sibTrans" cxnId="{98BCDA30-DFFB-4CEA-A425-D6C96C531BCD}">
      <dgm:prSet/>
      <dgm:spPr/>
      <dgm:t>
        <a:bodyPr/>
        <a:lstStyle/>
        <a:p>
          <a:endParaRPr lang="en-US"/>
        </a:p>
      </dgm:t>
    </dgm:pt>
    <dgm:pt modelId="{017CDBC4-0D13-45A2-82D5-35DFD590CFF6}">
      <dgm:prSet/>
      <dgm:spPr/>
      <dgm:t>
        <a:bodyPr/>
        <a:lstStyle/>
        <a:p>
          <a:r>
            <a:rPr lang="fr-BE"/>
            <a:t>Reçoit des trames Ethernet</a:t>
          </a:r>
          <a:endParaRPr lang="en-US"/>
        </a:p>
      </dgm:t>
    </dgm:pt>
    <dgm:pt modelId="{1DF7D2A0-427A-4412-88C5-E89842E91DA8}" type="parTrans" cxnId="{4A97C634-2CC9-4B46-936E-104EA4B78B05}">
      <dgm:prSet/>
      <dgm:spPr/>
      <dgm:t>
        <a:bodyPr/>
        <a:lstStyle/>
        <a:p>
          <a:endParaRPr lang="en-US"/>
        </a:p>
      </dgm:t>
    </dgm:pt>
    <dgm:pt modelId="{5C8BC189-8C38-4D9E-959D-5C8DA82785BC}" type="sibTrans" cxnId="{4A97C634-2CC9-4B46-936E-104EA4B78B05}">
      <dgm:prSet/>
      <dgm:spPr/>
      <dgm:t>
        <a:bodyPr/>
        <a:lstStyle/>
        <a:p>
          <a:endParaRPr lang="en-US"/>
        </a:p>
      </dgm:t>
    </dgm:pt>
    <dgm:pt modelId="{35E04DE4-B614-471E-896D-307D837582E6}">
      <dgm:prSet/>
      <dgm:spPr/>
      <dgm:t>
        <a:bodyPr/>
        <a:lstStyle/>
        <a:p>
          <a:r>
            <a:rPr lang="fr-BE"/>
            <a:t>Met à jour sa Mac-Address-Table</a:t>
          </a:r>
          <a:endParaRPr lang="en-US"/>
        </a:p>
      </dgm:t>
    </dgm:pt>
    <dgm:pt modelId="{22D0D2CB-B317-4B1F-BEAB-4971D53406CE}" type="parTrans" cxnId="{96C38B6B-720B-4923-8B5B-742375D0A14B}">
      <dgm:prSet/>
      <dgm:spPr/>
      <dgm:t>
        <a:bodyPr/>
        <a:lstStyle/>
        <a:p>
          <a:endParaRPr lang="en-US"/>
        </a:p>
      </dgm:t>
    </dgm:pt>
    <dgm:pt modelId="{9DEB28EF-8D01-4C54-96E4-32A83BC177E9}" type="sibTrans" cxnId="{96C38B6B-720B-4923-8B5B-742375D0A14B}">
      <dgm:prSet/>
      <dgm:spPr/>
      <dgm:t>
        <a:bodyPr/>
        <a:lstStyle/>
        <a:p>
          <a:endParaRPr lang="en-US"/>
        </a:p>
      </dgm:t>
    </dgm:pt>
    <dgm:pt modelId="{EA18098A-9536-4813-814A-3078141754CF}">
      <dgm:prSet/>
      <dgm:spPr/>
      <dgm:t>
        <a:bodyPr/>
        <a:lstStyle/>
        <a:p>
          <a:r>
            <a:rPr lang="fr-BE"/>
            <a:t>Transfère des trames Ethernet</a:t>
          </a:r>
          <a:endParaRPr lang="en-US"/>
        </a:p>
      </dgm:t>
    </dgm:pt>
    <dgm:pt modelId="{962E8268-0214-4C97-AC71-33128F390358}" type="parTrans" cxnId="{2BCB15BF-CAA8-4145-9354-5FB8DB5F7DB0}">
      <dgm:prSet/>
      <dgm:spPr/>
      <dgm:t>
        <a:bodyPr/>
        <a:lstStyle/>
        <a:p>
          <a:endParaRPr lang="en-US"/>
        </a:p>
      </dgm:t>
    </dgm:pt>
    <dgm:pt modelId="{C493021D-C95F-4782-844A-BC66D3B572EE}" type="sibTrans" cxnId="{2BCB15BF-CAA8-4145-9354-5FB8DB5F7DB0}">
      <dgm:prSet/>
      <dgm:spPr/>
      <dgm:t>
        <a:bodyPr/>
        <a:lstStyle/>
        <a:p>
          <a:endParaRPr lang="en-US"/>
        </a:p>
      </dgm:t>
    </dgm:pt>
    <dgm:pt modelId="{18C58459-E2AA-47D9-ACE3-E6B3E8E07188}">
      <dgm:prSet/>
      <dgm:spPr/>
      <dgm:t>
        <a:bodyPr/>
        <a:lstStyle/>
        <a:p>
          <a:r>
            <a:rPr lang="fr-BE"/>
            <a:t>Un switch L3</a:t>
          </a:r>
          <a:endParaRPr lang="en-US"/>
        </a:p>
      </dgm:t>
    </dgm:pt>
    <dgm:pt modelId="{56D9216F-23CB-407D-9026-C7E46F0B5B45}" type="parTrans" cxnId="{5B0E05E2-34BF-455F-A9B0-2A8158D9E71B}">
      <dgm:prSet/>
      <dgm:spPr/>
      <dgm:t>
        <a:bodyPr/>
        <a:lstStyle/>
        <a:p>
          <a:endParaRPr lang="en-US"/>
        </a:p>
      </dgm:t>
    </dgm:pt>
    <dgm:pt modelId="{23035396-525A-4F34-93A8-6C4EE61EAFBE}" type="sibTrans" cxnId="{5B0E05E2-34BF-455F-A9B0-2A8158D9E71B}">
      <dgm:prSet/>
      <dgm:spPr/>
      <dgm:t>
        <a:bodyPr/>
        <a:lstStyle/>
        <a:p>
          <a:endParaRPr lang="en-US"/>
        </a:p>
      </dgm:t>
    </dgm:pt>
    <dgm:pt modelId="{5BD29471-AC55-4928-A543-D2B90CEE8D32}">
      <dgm:prSet/>
      <dgm:spPr/>
      <dgm:t>
        <a:bodyPr/>
        <a:lstStyle/>
        <a:p>
          <a:r>
            <a:rPr lang="fr-BE"/>
            <a:t>A une table de routage</a:t>
          </a:r>
          <a:endParaRPr lang="en-US"/>
        </a:p>
      </dgm:t>
    </dgm:pt>
    <dgm:pt modelId="{2A650240-B278-4200-9484-EB3C14DE5A63}" type="parTrans" cxnId="{1C768483-018D-4B92-A899-9BA1A41576BE}">
      <dgm:prSet/>
      <dgm:spPr/>
      <dgm:t>
        <a:bodyPr/>
        <a:lstStyle/>
        <a:p>
          <a:endParaRPr lang="en-US"/>
        </a:p>
      </dgm:t>
    </dgm:pt>
    <dgm:pt modelId="{D6462870-7FA2-40E2-9194-23BC633F19F9}" type="sibTrans" cxnId="{1C768483-018D-4B92-A899-9BA1A41576BE}">
      <dgm:prSet/>
      <dgm:spPr/>
      <dgm:t>
        <a:bodyPr/>
        <a:lstStyle/>
        <a:p>
          <a:endParaRPr lang="en-US"/>
        </a:p>
      </dgm:t>
    </dgm:pt>
    <dgm:pt modelId="{24FFAADC-5EB9-4DE3-8E4F-31A86F5ED0D4}">
      <dgm:prSet/>
      <dgm:spPr/>
      <dgm:t>
        <a:bodyPr/>
        <a:lstStyle/>
        <a:p>
          <a:r>
            <a:rPr lang="fr-BE"/>
            <a:t>Peut avoir plusieurs adresses IP</a:t>
          </a:r>
          <a:endParaRPr lang="en-US"/>
        </a:p>
      </dgm:t>
    </dgm:pt>
    <dgm:pt modelId="{E139A6A9-0374-416E-9513-CDA038B37B20}" type="parTrans" cxnId="{930145D5-FDB1-4CD6-A644-4A1E9370DA27}">
      <dgm:prSet/>
      <dgm:spPr/>
      <dgm:t>
        <a:bodyPr/>
        <a:lstStyle/>
        <a:p>
          <a:endParaRPr lang="en-US"/>
        </a:p>
      </dgm:t>
    </dgm:pt>
    <dgm:pt modelId="{85943327-356E-4C5B-BBD9-628424304301}" type="sibTrans" cxnId="{930145D5-FDB1-4CD6-A644-4A1E9370DA27}">
      <dgm:prSet/>
      <dgm:spPr/>
      <dgm:t>
        <a:bodyPr/>
        <a:lstStyle/>
        <a:p>
          <a:endParaRPr lang="en-US"/>
        </a:p>
      </dgm:t>
    </dgm:pt>
    <dgm:pt modelId="{F33830E2-30D4-4297-8D4B-07EB099B83C5}">
      <dgm:prSet/>
      <dgm:spPr/>
      <dgm:t>
        <a:bodyPr/>
        <a:lstStyle/>
        <a:p>
          <a:r>
            <a:rPr lang="fr-BE"/>
            <a:t>Les interfaces d’un switch L3</a:t>
          </a:r>
          <a:endParaRPr lang="en-US"/>
        </a:p>
      </dgm:t>
    </dgm:pt>
    <dgm:pt modelId="{BC68BE5E-46B1-4554-A1D3-6CA0F3880BAE}" type="parTrans" cxnId="{9FE0D9C0-1498-48C5-9C83-C38EA37711E7}">
      <dgm:prSet/>
      <dgm:spPr/>
      <dgm:t>
        <a:bodyPr/>
        <a:lstStyle/>
        <a:p>
          <a:endParaRPr lang="en-US"/>
        </a:p>
      </dgm:t>
    </dgm:pt>
    <dgm:pt modelId="{0E613287-0C38-4E13-BC23-AF94B5125CF8}" type="sibTrans" cxnId="{9FE0D9C0-1498-48C5-9C83-C38EA37711E7}">
      <dgm:prSet/>
      <dgm:spPr/>
      <dgm:t>
        <a:bodyPr/>
        <a:lstStyle/>
        <a:p>
          <a:endParaRPr lang="en-US"/>
        </a:p>
      </dgm:t>
    </dgm:pt>
    <dgm:pt modelId="{CF824130-07CF-4CF8-A356-85AFC63BD18D}">
      <dgm:prSet/>
      <dgm:spPr/>
      <dgm:t>
        <a:bodyPr/>
        <a:lstStyle/>
        <a:p>
          <a:r>
            <a:rPr lang="fr-BE"/>
            <a:t>Peuvent être configurées en L2 ou en L3</a:t>
          </a:r>
          <a:endParaRPr lang="en-US"/>
        </a:p>
      </dgm:t>
    </dgm:pt>
    <dgm:pt modelId="{1936E833-EF98-4CC5-B238-F36B90FA0CFD}" type="parTrans" cxnId="{D4920611-F262-433D-A97A-8E8E016F2757}">
      <dgm:prSet/>
      <dgm:spPr/>
      <dgm:t>
        <a:bodyPr/>
        <a:lstStyle/>
        <a:p>
          <a:endParaRPr lang="en-US"/>
        </a:p>
      </dgm:t>
    </dgm:pt>
    <dgm:pt modelId="{1AED8C6D-191F-46BA-8EDE-815D3E49EF6B}" type="sibTrans" cxnId="{D4920611-F262-433D-A97A-8E8E016F2757}">
      <dgm:prSet/>
      <dgm:spPr/>
      <dgm:t>
        <a:bodyPr/>
        <a:lstStyle/>
        <a:p>
          <a:endParaRPr lang="en-US"/>
        </a:p>
      </dgm:t>
    </dgm:pt>
    <dgm:pt modelId="{B16D30BD-C78C-45BB-B3FC-19707D713FBB}" type="pres">
      <dgm:prSet presAssocID="{616BB435-0948-4C60-A50C-787068B4F0EF}" presName="linear" presStyleCnt="0">
        <dgm:presLayoutVars>
          <dgm:dir/>
          <dgm:animLvl val="lvl"/>
          <dgm:resizeHandles val="exact"/>
        </dgm:presLayoutVars>
      </dgm:prSet>
      <dgm:spPr/>
    </dgm:pt>
    <dgm:pt modelId="{26CA00C4-5527-457C-BACB-00C3B838EA1E}" type="pres">
      <dgm:prSet presAssocID="{22615000-DF26-41A7-A281-795E9EE91CB8}" presName="parentLin" presStyleCnt="0"/>
      <dgm:spPr/>
    </dgm:pt>
    <dgm:pt modelId="{D3C448DC-2482-4E15-8154-E9504D0DC01C}" type="pres">
      <dgm:prSet presAssocID="{22615000-DF26-41A7-A281-795E9EE91CB8}" presName="parentLeftMargin" presStyleLbl="node1" presStyleIdx="0" presStyleCnt="4"/>
      <dgm:spPr/>
    </dgm:pt>
    <dgm:pt modelId="{25EBBDC5-2A1F-45A7-9555-6010D77A0C49}" type="pres">
      <dgm:prSet presAssocID="{22615000-DF26-41A7-A281-795E9EE91CB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620501-7A1A-4717-AF23-7C0C389F6260}" type="pres">
      <dgm:prSet presAssocID="{22615000-DF26-41A7-A281-795E9EE91CB8}" presName="negativeSpace" presStyleCnt="0"/>
      <dgm:spPr/>
    </dgm:pt>
    <dgm:pt modelId="{7D56668B-236D-4A08-BE58-CD05E30338F8}" type="pres">
      <dgm:prSet presAssocID="{22615000-DF26-41A7-A281-795E9EE91CB8}" presName="childText" presStyleLbl="conFgAcc1" presStyleIdx="0" presStyleCnt="4">
        <dgm:presLayoutVars>
          <dgm:bulletEnabled val="1"/>
        </dgm:presLayoutVars>
      </dgm:prSet>
      <dgm:spPr/>
    </dgm:pt>
    <dgm:pt modelId="{AAB7B696-5421-4E20-B6E9-4FF1D2C852F2}" type="pres">
      <dgm:prSet presAssocID="{8488F406-7200-4783-83AE-F0854E4E4949}" presName="spaceBetweenRectangles" presStyleCnt="0"/>
      <dgm:spPr/>
    </dgm:pt>
    <dgm:pt modelId="{E6C767EA-8749-4D26-BF23-EBC216D62F5A}" type="pres">
      <dgm:prSet presAssocID="{FE25EF73-8158-40E0-A7C1-F04D19BBD218}" presName="parentLin" presStyleCnt="0"/>
      <dgm:spPr/>
    </dgm:pt>
    <dgm:pt modelId="{A8003BE3-8CF1-4248-86F2-305C35108BDC}" type="pres">
      <dgm:prSet presAssocID="{FE25EF73-8158-40E0-A7C1-F04D19BBD218}" presName="parentLeftMargin" presStyleLbl="node1" presStyleIdx="0" presStyleCnt="4"/>
      <dgm:spPr/>
    </dgm:pt>
    <dgm:pt modelId="{01898468-B4B0-4FD3-806C-C9F017A933EC}" type="pres">
      <dgm:prSet presAssocID="{FE25EF73-8158-40E0-A7C1-F04D19BBD2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D7116E2-52E6-4133-92D9-B6CAC5D81F4E}" type="pres">
      <dgm:prSet presAssocID="{FE25EF73-8158-40E0-A7C1-F04D19BBD218}" presName="negativeSpace" presStyleCnt="0"/>
      <dgm:spPr/>
    </dgm:pt>
    <dgm:pt modelId="{D85B6A1C-02CE-40FE-BFAF-FEDBB3EB32CB}" type="pres">
      <dgm:prSet presAssocID="{FE25EF73-8158-40E0-A7C1-F04D19BBD218}" presName="childText" presStyleLbl="conFgAcc1" presStyleIdx="1" presStyleCnt="4">
        <dgm:presLayoutVars>
          <dgm:bulletEnabled val="1"/>
        </dgm:presLayoutVars>
      </dgm:prSet>
      <dgm:spPr/>
    </dgm:pt>
    <dgm:pt modelId="{0FAE5D55-5C1C-4C72-8069-3B78AD08C4D2}" type="pres">
      <dgm:prSet presAssocID="{035D4F66-F143-4337-A5B0-FFC27DECA70B}" presName="spaceBetweenRectangles" presStyleCnt="0"/>
      <dgm:spPr/>
    </dgm:pt>
    <dgm:pt modelId="{5BC2041E-3029-4840-A57F-C517566ABBDB}" type="pres">
      <dgm:prSet presAssocID="{18C58459-E2AA-47D9-ACE3-E6B3E8E07188}" presName="parentLin" presStyleCnt="0"/>
      <dgm:spPr/>
    </dgm:pt>
    <dgm:pt modelId="{66681139-8220-4A2B-B78C-92FB49193E25}" type="pres">
      <dgm:prSet presAssocID="{18C58459-E2AA-47D9-ACE3-E6B3E8E07188}" presName="parentLeftMargin" presStyleLbl="node1" presStyleIdx="1" presStyleCnt="4"/>
      <dgm:spPr/>
    </dgm:pt>
    <dgm:pt modelId="{C87617CD-0731-447E-A4E8-7674B5B2C544}" type="pres">
      <dgm:prSet presAssocID="{18C58459-E2AA-47D9-ACE3-E6B3E8E0718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2B26F7-553C-46C4-A8E9-87F5D861B4D6}" type="pres">
      <dgm:prSet presAssocID="{18C58459-E2AA-47D9-ACE3-E6B3E8E07188}" presName="negativeSpace" presStyleCnt="0"/>
      <dgm:spPr/>
    </dgm:pt>
    <dgm:pt modelId="{9D390F0E-6AB7-4AFA-80B0-46A414BD7353}" type="pres">
      <dgm:prSet presAssocID="{18C58459-E2AA-47D9-ACE3-E6B3E8E07188}" presName="childText" presStyleLbl="conFgAcc1" presStyleIdx="2" presStyleCnt="4">
        <dgm:presLayoutVars>
          <dgm:bulletEnabled val="1"/>
        </dgm:presLayoutVars>
      </dgm:prSet>
      <dgm:spPr/>
    </dgm:pt>
    <dgm:pt modelId="{0AA371F8-2A78-4BCE-A402-818BB803C578}" type="pres">
      <dgm:prSet presAssocID="{23035396-525A-4F34-93A8-6C4EE61EAFBE}" presName="spaceBetweenRectangles" presStyleCnt="0"/>
      <dgm:spPr/>
    </dgm:pt>
    <dgm:pt modelId="{9FB1C34D-8DE2-4E55-A67F-99DBCA87FEFA}" type="pres">
      <dgm:prSet presAssocID="{F33830E2-30D4-4297-8D4B-07EB099B83C5}" presName="parentLin" presStyleCnt="0"/>
      <dgm:spPr/>
    </dgm:pt>
    <dgm:pt modelId="{A6B94437-D487-4093-95C8-37B82BCBFCEC}" type="pres">
      <dgm:prSet presAssocID="{F33830E2-30D4-4297-8D4B-07EB099B83C5}" presName="parentLeftMargin" presStyleLbl="node1" presStyleIdx="2" presStyleCnt="4"/>
      <dgm:spPr/>
    </dgm:pt>
    <dgm:pt modelId="{7D31FB6E-7A06-46D5-A1F3-73F8A4ADE2D4}" type="pres">
      <dgm:prSet presAssocID="{F33830E2-30D4-4297-8D4B-07EB099B83C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F232074-90D8-46F7-84B8-DAFC311BD974}" type="pres">
      <dgm:prSet presAssocID="{F33830E2-30D4-4297-8D4B-07EB099B83C5}" presName="negativeSpace" presStyleCnt="0"/>
      <dgm:spPr/>
    </dgm:pt>
    <dgm:pt modelId="{01683388-F4D7-411D-BC1F-4A69C1416A37}" type="pres">
      <dgm:prSet presAssocID="{F33830E2-30D4-4297-8D4B-07EB099B83C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9E56002-E68F-4738-8EF4-EE00F12CE277}" type="presOf" srcId="{18C58459-E2AA-47D9-ACE3-E6B3E8E07188}" destId="{66681139-8220-4A2B-B78C-92FB49193E25}" srcOrd="0" destOrd="0" presId="urn:microsoft.com/office/officeart/2005/8/layout/list1"/>
    <dgm:cxn modelId="{D4920611-F262-433D-A97A-8E8E016F2757}" srcId="{F33830E2-30D4-4297-8D4B-07EB099B83C5}" destId="{CF824130-07CF-4CF8-A356-85AFC63BD18D}" srcOrd="0" destOrd="0" parTransId="{1936E833-EF98-4CC5-B238-F36B90FA0CFD}" sibTransId="{1AED8C6D-191F-46BA-8EDE-815D3E49EF6B}"/>
    <dgm:cxn modelId="{62A2BF21-D83D-4D74-B002-F38B8887BD68}" type="presOf" srcId="{F33830E2-30D4-4297-8D4B-07EB099B83C5}" destId="{7D31FB6E-7A06-46D5-A1F3-73F8A4ADE2D4}" srcOrd="1" destOrd="0" presId="urn:microsoft.com/office/officeart/2005/8/layout/list1"/>
    <dgm:cxn modelId="{98BCDA30-DFFB-4CEA-A425-D6C96C531BCD}" srcId="{616BB435-0948-4C60-A50C-787068B4F0EF}" destId="{FE25EF73-8158-40E0-A7C1-F04D19BBD218}" srcOrd="1" destOrd="0" parTransId="{E4F78607-8831-44FF-9639-91701452C89A}" sibTransId="{035D4F66-F143-4337-A5B0-FFC27DECA70B}"/>
    <dgm:cxn modelId="{4A97C634-2CC9-4B46-936E-104EA4B78B05}" srcId="{FE25EF73-8158-40E0-A7C1-F04D19BBD218}" destId="{017CDBC4-0D13-45A2-82D5-35DFD590CFF6}" srcOrd="0" destOrd="0" parTransId="{1DF7D2A0-427A-4412-88C5-E89842E91DA8}" sibTransId="{5C8BC189-8C38-4D9E-959D-5C8DA82785BC}"/>
    <dgm:cxn modelId="{9777653D-740F-4F05-A90A-E13842ECD384}" srcId="{616BB435-0948-4C60-A50C-787068B4F0EF}" destId="{22615000-DF26-41A7-A281-795E9EE91CB8}" srcOrd="0" destOrd="0" parTransId="{831C7081-35C8-4C06-A91E-09A2CDBD30B1}" sibTransId="{8488F406-7200-4783-83AE-F0854E4E4949}"/>
    <dgm:cxn modelId="{96C86743-5D1B-4EBF-8150-C34D589BBF86}" type="presOf" srcId="{EA18098A-9536-4813-814A-3078141754CF}" destId="{D85B6A1C-02CE-40FE-BFAF-FEDBB3EB32CB}" srcOrd="0" destOrd="2" presId="urn:microsoft.com/office/officeart/2005/8/layout/list1"/>
    <dgm:cxn modelId="{96C38B6B-720B-4923-8B5B-742375D0A14B}" srcId="{FE25EF73-8158-40E0-A7C1-F04D19BBD218}" destId="{35E04DE4-B614-471E-896D-307D837582E6}" srcOrd="1" destOrd="0" parTransId="{22D0D2CB-B317-4B1F-BEAB-4971D53406CE}" sibTransId="{9DEB28EF-8D01-4C54-96E4-32A83BC177E9}"/>
    <dgm:cxn modelId="{5626E171-7BB7-43DC-B80D-E0357CBA89B9}" type="presOf" srcId="{22615000-DF26-41A7-A281-795E9EE91CB8}" destId="{25EBBDC5-2A1F-45A7-9555-6010D77A0C49}" srcOrd="1" destOrd="0" presId="urn:microsoft.com/office/officeart/2005/8/layout/list1"/>
    <dgm:cxn modelId="{0C1EC274-1C95-4591-9FF5-85E8D824E4D8}" type="presOf" srcId="{35E04DE4-B614-471E-896D-307D837582E6}" destId="{D85B6A1C-02CE-40FE-BFAF-FEDBB3EB32CB}" srcOrd="0" destOrd="1" presId="urn:microsoft.com/office/officeart/2005/8/layout/list1"/>
    <dgm:cxn modelId="{AF23E457-2048-4A69-9F96-9D3E743D2A3A}" type="presOf" srcId="{FE25EF73-8158-40E0-A7C1-F04D19BBD218}" destId="{A8003BE3-8CF1-4248-86F2-305C35108BDC}" srcOrd="0" destOrd="0" presId="urn:microsoft.com/office/officeart/2005/8/layout/list1"/>
    <dgm:cxn modelId="{1C768483-018D-4B92-A899-9BA1A41576BE}" srcId="{18C58459-E2AA-47D9-ACE3-E6B3E8E07188}" destId="{5BD29471-AC55-4928-A543-D2B90CEE8D32}" srcOrd="0" destOrd="0" parTransId="{2A650240-B278-4200-9484-EB3C14DE5A63}" sibTransId="{D6462870-7FA2-40E2-9194-23BC633F19F9}"/>
    <dgm:cxn modelId="{7A2D4C8A-130B-499B-8473-EAF0C1C2D8A7}" type="presOf" srcId="{22615000-DF26-41A7-A281-795E9EE91CB8}" destId="{D3C448DC-2482-4E15-8154-E9504D0DC01C}" srcOrd="0" destOrd="0" presId="urn:microsoft.com/office/officeart/2005/8/layout/list1"/>
    <dgm:cxn modelId="{D9EC58AC-ABFB-49CC-A0A3-5297A6DF8851}" type="presOf" srcId="{24FFAADC-5EB9-4DE3-8E4F-31A86F5ED0D4}" destId="{9D390F0E-6AB7-4AFA-80B0-46A414BD7353}" srcOrd="0" destOrd="1" presId="urn:microsoft.com/office/officeart/2005/8/layout/list1"/>
    <dgm:cxn modelId="{2BCB15BF-CAA8-4145-9354-5FB8DB5F7DB0}" srcId="{FE25EF73-8158-40E0-A7C1-F04D19BBD218}" destId="{EA18098A-9536-4813-814A-3078141754CF}" srcOrd="2" destOrd="0" parTransId="{962E8268-0214-4C97-AC71-33128F390358}" sibTransId="{C493021D-C95F-4782-844A-BC66D3B572EE}"/>
    <dgm:cxn modelId="{F4E6BABF-A159-4C5E-B574-E8BB7F4839E4}" type="presOf" srcId="{F33830E2-30D4-4297-8D4B-07EB099B83C5}" destId="{A6B94437-D487-4093-95C8-37B82BCBFCEC}" srcOrd="0" destOrd="0" presId="urn:microsoft.com/office/officeart/2005/8/layout/list1"/>
    <dgm:cxn modelId="{9FE0D9C0-1498-48C5-9C83-C38EA37711E7}" srcId="{616BB435-0948-4C60-A50C-787068B4F0EF}" destId="{F33830E2-30D4-4297-8D4B-07EB099B83C5}" srcOrd="3" destOrd="0" parTransId="{BC68BE5E-46B1-4554-A1D3-6CA0F3880BAE}" sibTransId="{0E613287-0C38-4E13-BC23-AF94B5125CF8}"/>
    <dgm:cxn modelId="{5E0CA6C6-180E-45E1-8C4C-5935BFDACD01}" type="presOf" srcId="{CF824130-07CF-4CF8-A356-85AFC63BD18D}" destId="{01683388-F4D7-411D-BC1F-4A69C1416A37}" srcOrd="0" destOrd="0" presId="urn:microsoft.com/office/officeart/2005/8/layout/list1"/>
    <dgm:cxn modelId="{670712C9-FC24-4FBE-ACE2-D4C19057703E}" type="presOf" srcId="{017CDBC4-0D13-45A2-82D5-35DFD590CFF6}" destId="{D85B6A1C-02CE-40FE-BFAF-FEDBB3EB32CB}" srcOrd="0" destOrd="0" presId="urn:microsoft.com/office/officeart/2005/8/layout/list1"/>
    <dgm:cxn modelId="{98AD07CA-D2F5-43FF-96D4-557F39C07366}" type="presOf" srcId="{616BB435-0948-4C60-A50C-787068B4F0EF}" destId="{B16D30BD-C78C-45BB-B3FC-19707D713FBB}" srcOrd="0" destOrd="0" presId="urn:microsoft.com/office/officeart/2005/8/layout/list1"/>
    <dgm:cxn modelId="{5D0C68CB-5D5A-4AA8-AEEB-B77E6A47C512}" type="presOf" srcId="{FE25EF73-8158-40E0-A7C1-F04D19BBD218}" destId="{01898468-B4B0-4FD3-806C-C9F017A933EC}" srcOrd="1" destOrd="0" presId="urn:microsoft.com/office/officeart/2005/8/layout/list1"/>
    <dgm:cxn modelId="{930145D5-FDB1-4CD6-A644-4A1E9370DA27}" srcId="{18C58459-E2AA-47D9-ACE3-E6B3E8E07188}" destId="{24FFAADC-5EB9-4DE3-8E4F-31A86F5ED0D4}" srcOrd="1" destOrd="0" parTransId="{E139A6A9-0374-416E-9513-CDA038B37B20}" sibTransId="{85943327-356E-4C5B-BBD9-628424304301}"/>
    <dgm:cxn modelId="{5B0E05E2-34BF-455F-A9B0-2A8158D9E71B}" srcId="{616BB435-0948-4C60-A50C-787068B4F0EF}" destId="{18C58459-E2AA-47D9-ACE3-E6B3E8E07188}" srcOrd="2" destOrd="0" parTransId="{56D9216F-23CB-407D-9026-C7E46F0B5B45}" sibTransId="{23035396-525A-4F34-93A8-6C4EE61EAFBE}"/>
    <dgm:cxn modelId="{7CD58EE4-D8E3-45B4-9954-E70A2119C782}" type="presOf" srcId="{18C58459-E2AA-47D9-ACE3-E6B3E8E07188}" destId="{C87617CD-0731-447E-A4E8-7674B5B2C544}" srcOrd="1" destOrd="0" presId="urn:microsoft.com/office/officeart/2005/8/layout/list1"/>
    <dgm:cxn modelId="{CCE740F2-C32B-4395-819C-16C075F5A0DE}" type="presOf" srcId="{5BD29471-AC55-4928-A543-D2B90CEE8D32}" destId="{9D390F0E-6AB7-4AFA-80B0-46A414BD7353}" srcOrd="0" destOrd="0" presId="urn:microsoft.com/office/officeart/2005/8/layout/list1"/>
    <dgm:cxn modelId="{B9DE65D9-BEC4-45CF-A5C7-FC4BB07D058B}" type="presParOf" srcId="{B16D30BD-C78C-45BB-B3FC-19707D713FBB}" destId="{26CA00C4-5527-457C-BACB-00C3B838EA1E}" srcOrd="0" destOrd="0" presId="urn:microsoft.com/office/officeart/2005/8/layout/list1"/>
    <dgm:cxn modelId="{DF974212-C036-40A2-8C9F-440E85EA91E6}" type="presParOf" srcId="{26CA00C4-5527-457C-BACB-00C3B838EA1E}" destId="{D3C448DC-2482-4E15-8154-E9504D0DC01C}" srcOrd="0" destOrd="0" presId="urn:microsoft.com/office/officeart/2005/8/layout/list1"/>
    <dgm:cxn modelId="{B2DCCA2C-7FAD-476D-8B2B-EDA1E18F9CF6}" type="presParOf" srcId="{26CA00C4-5527-457C-BACB-00C3B838EA1E}" destId="{25EBBDC5-2A1F-45A7-9555-6010D77A0C49}" srcOrd="1" destOrd="0" presId="urn:microsoft.com/office/officeart/2005/8/layout/list1"/>
    <dgm:cxn modelId="{83D0AE62-2808-43C8-9F97-05337EF4C747}" type="presParOf" srcId="{B16D30BD-C78C-45BB-B3FC-19707D713FBB}" destId="{A4620501-7A1A-4717-AF23-7C0C389F6260}" srcOrd="1" destOrd="0" presId="urn:microsoft.com/office/officeart/2005/8/layout/list1"/>
    <dgm:cxn modelId="{F6D659F6-41C7-401C-8F26-E93438DF99BD}" type="presParOf" srcId="{B16D30BD-C78C-45BB-B3FC-19707D713FBB}" destId="{7D56668B-236D-4A08-BE58-CD05E30338F8}" srcOrd="2" destOrd="0" presId="urn:microsoft.com/office/officeart/2005/8/layout/list1"/>
    <dgm:cxn modelId="{4A079611-BDF0-4910-9AC2-1C4CEC1C8799}" type="presParOf" srcId="{B16D30BD-C78C-45BB-B3FC-19707D713FBB}" destId="{AAB7B696-5421-4E20-B6E9-4FF1D2C852F2}" srcOrd="3" destOrd="0" presId="urn:microsoft.com/office/officeart/2005/8/layout/list1"/>
    <dgm:cxn modelId="{436E4209-8806-4F3F-9348-AE948BA72F77}" type="presParOf" srcId="{B16D30BD-C78C-45BB-B3FC-19707D713FBB}" destId="{E6C767EA-8749-4D26-BF23-EBC216D62F5A}" srcOrd="4" destOrd="0" presId="urn:microsoft.com/office/officeart/2005/8/layout/list1"/>
    <dgm:cxn modelId="{D234FBFF-AD93-4A0A-94A2-EBDD9AFA95B7}" type="presParOf" srcId="{E6C767EA-8749-4D26-BF23-EBC216D62F5A}" destId="{A8003BE3-8CF1-4248-86F2-305C35108BDC}" srcOrd="0" destOrd="0" presId="urn:microsoft.com/office/officeart/2005/8/layout/list1"/>
    <dgm:cxn modelId="{F5B24225-00E9-483D-8D21-B1BC24B0A450}" type="presParOf" srcId="{E6C767EA-8749-4D26-BF23-EBC216D62F5A}" destId="{01898468-B4B0-4FD3-806C-C9F017A933EC}" srcOrd="1" destOrd="0" presId="urn:microsoft.com/office/officeart/2005/8/layout/list1"/>
    <dgm:cxn modelId="{B9A36E4F-3635-442B-A551-EA7C7DAF0EA9}" type="presParOf" srcId="{B16D30BD-C78C-45BB-B3FC-19707D713FBB}" destId="{3D7116E2-52E6-4133-92D9-B6CAC5D81F4E}" srcOrd="5" destOrd="0" presId="urn:microsoft.com/office/officeart/2005/8/layout/list1"/>
    <dgm:cxn modelId="{C55BB7F0-DBA6-440A-A474-547340B924F9}" type="presParOf" srcId="{B16D30BD-C78C-45BB-B3FC-19707D713FBB}" destId="{D85B6A1C-02CE-40FE-BFAF-FEDBB3EB32CB}" srcOrd="6" destOrd="0" presId="urn:microsoft.com/office/officeart/2005/8/layout/list1"/>
    <dgm:cxn modelId="{70215442-E3E3-4A90-BB0C-D0D1488E8254}" type="presParOf" srcId="{B16D30BD-C78C-45BB-B3FC-19707D713FBB}" destId="{0FAE5D55-5C1C-4C72-8069-3B78AD08C4D2}" srcOrd="7" destOrd="0" presId="urn:microsoft.com/office/officeart/2005/8/layout/list1"/>
    <dgm:cxn modelId="{D8395ED5-4D31-461A-8DAF-4D84DF9D8D9C}" type="presParOf" srcId="{B16D30BD-C78C-45BB-B3FC-19707D713FBB}" destId="{5BC2041E-3029-4840-A57F-C517566ABBDB}" srcOrd="8" destOrd="0" presId="urn:microsoft.com/office/officeart/2005/8/layout/list1"/>
    <dgm:cxn modelId="{7DBC34F6-0229-4E1E-B6DC-AEA51FD8602C}" type="presParOf" srcId="{5BC2041E-3029-4840-A57F-C517566ABBDB}" destId="{66681139-8220-4A2B-B78C-92FB49193E25}" srcOrd="0" destOrd="0" presId="urn:microsoft.com/office/officeart/2005/8/layout/list1"/>
    <dgm:cxn modelId="{62033327-C955-4827-A209-AD6794EB80E0}" type="presParOf" srcId="{5BC2041E-3029-4840-A57F-C517566ABBDB}" destId="{C87617CD-0731-447E-A4E8-7674B5B2C544}" srcOrd="1" destOrd="0" presId="urn:microsoft.com/office/officeart/2005/8/layout/list1"/>
    <dgm:cxn modelId="{4384B97B-7A47-4614-8DA6-490A93F6D3B8}" type="presParOf" srcId="{B16D30BD-C78C-45BB-B3FC-19707D713FBB}" destId="{BD2B26F7-553C-46C4-A8E9-87F5D861B4D6}" srcOrd="9" destOrd="0" presId="urn:microsoft.com/office/officeart/2005/8/layout/list1"/>
    <dgm:cxn modelId="{45BAB612-A11E-4852-82B8-49AF7635FBAB}" type="presParOf" srcId="{B16D30BD-C78C-45BB-B3FC-19707D713FBB}" destId="{9D390F0E-6AB7-4AFA-80B0-46A414BD7353}" srcOrd="10" destOrd="0" presId="urn:microsoft.com/office/officeart/2005/8/layout/list1"/>
    <dgm:cxn modelId="{80703558-06A0-422E-9623-49187661A4F4}" type="presParOf" srcId="{B16D30BD-C78C-45BB-B3FC-19707D713FBB}" destId="{0AA371F8-2A78-4BCE-A402-818BB803C578}" srcOrd="11" destOrd="0" presId="urn:microsoft.com/office/officeart/2005/8/layout/list1"/>
    <dgm:cxn modelId="{17A4B23C-230F-4E19-8B0B-0446EBC11E8F}" type="presParOf" srcId="{B16D30BD-C78C-45BB-B3FC-19707D713FBB}" destId="{9FB1C34D-8DE2-4E55-A67F-99DBCA87FEFA}" srcOrd="12" destOrd="0" presId="urn:microsoft.com/office/officeart/2005/8/layout/list1"/>
    <dgm:cxn modelId="{BE826648-2174-443C-90BA-CE51465F2BE7}" type="presParOf" srcId="{9FB1C34D-8DE2-4E55-A67F-99DBCA87FEFA}" destId="{A6B94437-D487-4093-95C8-37B82BCBFCEC}" srcOrd="0" destOrd="0" presId="urn:microsoft.com/office/officeart/2005/8/layout/list1"/>
    <dgm:cxn modelId="{0EE0D9ED-8DB1-4471-9B59-AE417D77FF2B}" type="presParOf" srcId="{9FB1C34D-8DE2-4E55-A67F-99DBCA87FEFA}" destId="{7D31FB6E-7A06-46D5-A1F3-73F8A4ADE2D4}" srcOrd="1" destOrd="0" presId="urn:microsoft.com/office/officeart/2005/8/layout/list1"/>
    <dgm:cxn modelId="{4A67B5A8-4D27-42E8-9954-51CC0EF5E79B}" type="presParOf" srcId="{B16D30BD-C78C-45BB-B3FC-19707D713FBB}" destId="{EF232074-90D8-46F7-84B8-DAFC311BD974}" srcOrd="13" destOrd="0" presId="urn:microsoft.com/office/officeart/2005/8/layout/list1"/>
    <dgm:cxn modelId="{8285DBF6-73A4-48C0-ADE3-B0C7FF4F1EF6}" type="presParOf" srcId="{B16D30BD-C78C-45BB-B3FC-19707D713FBB}" destId="{01683388-F4D7-411D-BC1F-4A69C1416A3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CD3338-754A-4F48-B6B4-DEDCDF69C10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4035FB-12BD-4CD4-AB52-7A1309F6EA68}">
      <dgm:prSet/>
      <dgm:spPr/>
      <dgm:t>
        <a:bodyPr/>
        <a:lstStyle/>
        <a:p>
          <a:r>
            <a:rPr lang="fr-BE"/>
            <a:t>Pour pouvoir mettre une interface en trunk il faut d’abord taper cette commande</a:t>
          </a:r>
          <a:endParaRPr lang="en-US"/>
        </a:p>
      </dgm:t>
    </dgm:pt>
    <dgm:pt modelId="{F20F0608-E969-48A1-83C8-7C659A70A400}" type="parTrans" cxnId="{2C2FBEC2-A785-495D-B37F-A62AB7643F2A}">
      <dgm:prSet/>
      <dgm:spPr/>
      <dgm:t>
        <a:bodyPr/>
        <a:lstStyle/>
        <a:p>
          <a:endParaRPr lang="en-US"/>
        </a:p>
      </dgm:t>
    </dgm:pt>
    <dgm:pt modelId="{92AFA10F-4BDF-46D9-AB60-7B8EEE4588D2}" type="sibTrans" cxnId="{2C2FBEC2-A785-495D-B37F-A62AB7643F2A}">
      <dgm:prSet/>
      <dgm:spPr/>
      <dgm:t>
        <a:bodyPr/>
        <a:lstStyle/>
        <a:p>
          <a:endParaRPr lang="en-US"/>
        </a:p>
      </dgm:t>
    </dgm:pt>
    <dgm:pt modelId="{814218EC-F67A-48DA-87EF-0FC8C9BD324D}">
      <dgm:prSet/>
      <dgm:spPr/>
      <dgm:t>
        <a:bodyPr/>
        <a:lstStyle/>
        <a:p>
          <a:r>
            <a:rPr lang="fr-BE"/>
            <a:t>Switch(config-if)#switchport trunk encapsulation dot1q </a:t>
          </a:r>
          <a:endParaRPr lang="en-US"/>
        </a:p>
      </dgm:t>
    </dgm:pt>
    <dgm:pt modelId="{FE4EACD1-7EB6-423D-A9F6-349DF462142D}" type="parTrans" cxnId="{5FEB5F7E-2BB7-4EE2-8A7F-C842AB1071F3}">
      <dgm:prSet/>
      <dgm:spPr/>
      <dgm:t>
        <a:bodyPr/>
        <a:lstStyle/>
        <a:p>
          <a:endParaRPr lang="en-US"/>
        </a:p>
      </dgm:t>
    </dgm:pt>
    <dgm:pt modelId="{C80FE361-2DAE-4FAF-BF23-8A9673E9F24C}" type="sibTrans" cxnId="{5FEB5F7E-2BB7-4EE2-8A7F-C842AB1071F3}">
      <dgm:prSet/>
      <dgm:spPr/>
      <dgm:t>
        <a:bodyPr/>
        <a:lstStyle/>
        <a:p>
          <a:endParaRPr lang="en-US"/>
        </a:p>
      </dgm:t>
    </dgm:pt>
    <dgm:pt modelId="{2C89D143-99E6-4B22-B614-41D13BB0A9E3}">
      <dgm:prSet/>
      <dgm:spPr/>
      <dgm:t>
        <a:bodyPr/>
        <a:lstStyle/>
        <a:p>
          <a:r>
            <a:rPr lang="fr-BE"/>
            <a:t>Switch(config-if)#switchport mode trunk </a:t>
          </a:r>
          <a:endParaRPr lang="en-US"/>
        </a:p>
      </dgm:t>
    </dgm:pt>
    <dgm:pt modelId="{CF39C7EF-7517-4DE9-90D0-0B47FCF01A58}" type="parTrans" cxnId="{D3E6695E-6861-4F93-BEEC-49B6B8A2F60A}">
      <dgm:prSet/>
      <dgm:spPr/>
      <dgm:t>
        <a:bodyPr/>
        <a:lstStyle/>
        <a:p>
          <a:endParaRPr lang="en-US"/>
        </a:p>
      </dgm:t>
    </dgm:pt>
    <dgm:pt modelId="{0A93889F-894F-43BC-B6DE-9DFDE7901888}" type="sibTrans" cxnId="{D3E6695E-6861-4F93-BEEC-49B6B8A2F60A}">
      <dgm:prSet/>
      <dgm:spPr/>
      <dgm:t>
        <a:bodyPr/>
        <a:lstStyle/>
        <a:p>
          <a:endParaRPr lang="en-US"/>
        </a:p>
      </dgm:t>
    </dgm:pt>
    <dgm:pt modelId="{2EAA4F4C-904B-4D92-99B5-E6C997CCDA53}" type="pres">
      <dgm:prSet presAssocID="{00CD3338-754A-4F48-B6B4-DEDCDF69C10F}" presName="linear" presStyleCnt="0">
        <dgm:presLayoutVars>
          <dgm:animLvl val="lvl"/>
          <dgm:resizeHandles val="exact"/>
        </dgm:presLayoutVars>
      </dgm:prSet>
      <dgm:spPr/>
    </dgm:pt>
    <dgm:pt modelId="{D2EAD81D-A15B-4C8F-81A9-15B4D1559306}" type="pres">
      <dgm:prSet presAssocID="{254035FB-12BD-4CD4-AB52-7A1309F6EA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294EFC-9206-464F-A68D-B4AFAED4665F}" type="pres">
      <dgm:prSet presAssocID="{92AFA10F-4BDF-46D9-AB60-7B8EEE4588D2}" presName="spacer" presStyleCnt="0"/>
      <dgm:spPr/>
    </dgm:pt>
    <dgm:pt modelId="{1CCEFA67-E56F-4234-A3D4-25271A0FE940}" type="pres">
      <dgm:prSet presAssocID="{814218EC-F67A-48DA-87EF-0FC8C9BD32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5513A9-88F7-4B2D-8741-F21BE96D34A0}" type="pres">
      <dgm:prSet presAssocID="{C80FE361-2DAE-4FAF-BF23-8A9673E9F24C}" presName="spacer" presStyleCnt="0"/>
      <dgm:spPr/>
    </dgm:pt>
    <dgm:pt modelId="{804302F0-FCE7-4AA3-85EA-B9A7BE1B392F}" type="pres">
      <dgm:prSet presAssocID="{2C89D143-99E6-4B22-B614-41D13BB0A9E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3E6695E-6861-4F93-BEEC-49B6B8A2F60A}" srcId="{00CD3338-754A-4F48-B6B4-DEDCDF69C10F}" destId="{2C89D143-99E6-4B22-B614-41D13BB0A9E3}" srcOrd="2" destOrd="0" parTransId="{CF39C7EF-7517-4DE9-90D0-0B47FCF01A58}" sibTransId="{0A93889F-894F-43BC-B6DE-9DFDE7901888}"/>
    <dgm:cxn modelId="{5FEB5F7E-2BB7-4EE2-8A7F-C842AB1071F3}" srcId="{00CD3338-754A-4F48-B6B4-DEDCDF69C10F}" destId="{814218EC-F67A-48DA-87EF-0FC8C9BD324D}" srcOrd="1" destOrd="0" parTransId="{FE4EACD1-7EB6-423D-A9F6-349DF462142D}" sibTransId="{C80FE361-2DAE-4FAF-BF23-8A9673E9F24C}"/>
    <dgm:cxn modelId="{F2B69E9C-1370-4A6F-8D86-FBA2D2A8F649}" type="presOf" srcId="{00CD3338-754A-4F48-B6B4-DEDCDF69C10F}" destId="{2EAA4F4C-904B-4D92-99B5-E6C997CCDA53}" srcOrd="0" destOrd="0" presId="urn:microsoft.com/office/officeart/2005/8/layout/vList2"/>
    <dgm:cxn modelId="{5002039F-879D-432E-BAC9-E4414FBDE573}" type="presOf" srcId="{2C89D143-99E6-4B22-B614-41D13BB0A9E3}" destId="{804302F0-FCE7-4AA3-85EA-B9A7BE1B392F}" srcOrd="0" destOrd="0" presId="urn:microsoft.com/office/officeart/2005/8/layout/vList2"/>
    <dgm:cxn modelId="{2C2FBEC2-A785-495D-B37F-A62AB7643F2A}" srcId="{00CD3338-754A-4F48-B6B4-DEDCDF69C10F}" destId="{254035FB-12BD-4CD4-AB52-7A1309F6EA68}" srcOrd="0" destOrd="0" parTransId="{F20F0608-E969-48A1-83C8-7C659A70A400}" sibTransId="{92AFA10F-4BDF-46D9-AB60-7B8EEE4588D2}"/>
    <dgm:cxn modelId="{8D2EEEE6-E270-4B31-90EA-9704E915C40C}" type="presOf" srcId="{254035FB-12BD-4CD4-AB52-7A1309F6EA68}" destId="{D2EAD81D-A15B-4C8F-81A9-15B4D1559306}" srcOrd="0" destOrd="0" presId="urn:microsoft.com/office/officeart/2005/8/layout/vList2"/>
    <dgm:cxn modelId="{DACACBFD-F27E-470E-A46A-0EAD68343C5C}" type="presOf" srcId="{814218EC-F67A-48DA-87EF-0FC8C9BD324D}" destId="{1CCEFA67-E56F-4234-A3D4-25271A0FE940}" srcOrd="0" destOrd="0" presId="urn:microsoft.com/office/officeart/2005/8/layout/vList2"/>
    <dgm:cxn modelId="{F6D2F313-9BD1-44A0-86D6-B832822FCFDB}" type="presParOf" srcId="{2EAA4F4C-904B-4D92-99B5-E6C997CCDA53}" destId="{D2EAD81D-A15B-4C8F-81A9-15B4D1559306}" srcOrd="0" destOrd="0" presId="urn:microsoft.com/office/officeart/2005/8/layout/vList2"/>
    <dgm:cxn modelId="{2B4F453A-0F79-4E95-8B04-371729985C0F}" type="presParOf" srcId="{2EAA4F4C-904B-4D92-99B5-E6C997CCDA53}" destId="{6F294EFC-9206-464F-A68D-B4AFAED4665F}" srcOrd="1" destOrd="0" presId="urn:microsoft.com/office/officeart/2005/8/layout/vList2"/>
    <dgm:cxn modelId="{5F4BEDAA-81D9-4497-B7AB-22399434E2EA}" type="presParOf" srcId="{2EAA4F4C-904B-4D92-99B5-E6C997CCDA53}" destId="{1CCEFA67-E56F-4234-A3D4-25271A0FE940}" srcOrd="2" destOrd="0" presId="urn:microsoft.com/office/officeart/2005/8/layout/vList2"/>
    <dgm:cxn modelId="{969D0FDD-801F-47BA-A8F9-325BC6FEBF74}" type="presParOf" srcId="{2EAA4F4C-904B-4D92-99B5-E6C997CCDA53}" destId="{9B5513A9-88F7-4B2D-8741-F21BE96D34A0}" srcOrd="3" destOrd="0" presId="urn:microsoft.com/office/officeart/2005/8/layout/vList2"/>
    <dgm:cxn modelId="{178896D4-0017-4499-A6C5-C34D1C48DBAD}" type="presParOf" srcId="{2EAA4F4C-904B-4D92-99B5-E6C997CCDA53}" destId="{804302F0-FCE7-4AA3-85EA-B9A7BE1B392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E9037-49CC-4C82-BB83-283A58172CF5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9A0FD-0226-491B-94DF-2C9DEF3FF1AE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100" kern="1200"/>
            <a:t>C’est avant tout un switch</a:t>
          </a:r>
          <a:endParaRPr lang="en-US" sz="5100" kern="1200"/>
        </a:p>
      </dsp:txBody>
      <dsp:txXfrm>
        <a:off x="585701" y="1066737"/>
        <a:ext cx="4337991" cy="2693452"/>
      </dsp:txXfrm>
    </dsp:sp>
    <dsp:sp modelId="{1C209387-87C1-4435-9D33-1171F957763A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F2C47-CDA0-40BB-8120-7AE8ABC47A06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100" kern="1200"/>
            <a:t>Qui a des fonctionnalités de couche 3</a:t>
          </a:r>
          <a:endParaRPr lang="en-US" sz="5100" kern="1200"/>
        </a:p>
      </dsp:txBody>
      <dsp:txXfrm>
        <a:off x="6092527" y="1066737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6668B-236D-4A08-BE58-CD05E30338F8}">
      <dsp:nvSpPr>
        <dsp:cNvPr id="0" name=""/>
        <dsp:cNvSpPr/>
      </dsp:nvSpPr>
      <dsp:spPr>
        <a:xfrm>
          <a:off x="0" y="345852"/>
          <a:ext cx="651360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BBDC5-2A1F-45A7-9555-6010D77A0C49}">
      <dsp:nvSpPr>
        <dsp:cNvPr id="0" name=""/>
        <dsp:cNvSpPr/>
      </dsp:nvSpPr>
      <dsp:spPr>
        <a:xfrm>
          <a:off x="325680" y="35892"/>
          <a:ext cx="4559522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100" kern="1200"/>
            <a:t>Peut avoir plusieurs adresses IP</a:t>
          </a:r>
          <a:endParaRPr lang="en-US" sz="2100" kern="1200"/>
        </a:p>
      </dsp:txBody>
      <dsp:txXfrm>
        <a:off x="355942" y="66154"/>
        <a:ext cx="4498998" cy="559396"/>
      </dsp:txXfrm>
    </dsp:sp>
    <dsp:sp modelId="{D85B6A1C-02CE-40FE-BFAF-FEDBB3EB32CB}">
      <dsp:nvSpPr>
        <dsp:cNvPr id="0" name=""/>
        <dsp:cNvSpPr/>
      </dsp:nvSpPr>
      <dsp:spPr>
        <a:xfrm>
          <a:off x="0" y="1298413"/>
          <a:ext cx="6513603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37388" rIns="5055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2100" kern="1200"/>
            <a:t>Reçoit des trames Ethernet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2100" kern="1200"/>
            <a:t>Met à jour sa Mac-Address-Table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2100" kern="1200"/>
            <a:t>Transfère des trames Ethernet</a:t>
          </a:r>
          <a:endParaRPr lang="en-US" sz="2100" kern="1200"/>
        </a:p>
      </dsp:txBody>
      <dsp:txXfrm>
        <a:off x="0" y="1298413"/>
        <a:ext cx="6513603" cy="1587600"/>
      </dsp:txXfrm>
    </dsp:sp>
    <dsp:sp modelId="{01898468-B4B0-4FD3-806C-C9F017A933EC}">
      <dsp:nvSpPr>
        <dsp:cNvPr id="0" name=""/>
        <dsp:cNvSpPr/>
      </dsp:nvSpPr>
      <dsp:spPr>
        <a:xfrm>
          <a:off x="325680" y="988453"/>
          <a:ext cx="4559522" cy="6199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100" kern="1200"/>
            <a:t>Un switch L3</a:t>
          </a:r>
          <a:endParaRPr lang="en-US" sz="2100" kern="1200"/>
        </a:p>
      </dsp:txBody>
      <dsp:txXfrm>
        <a:off x="355942" y="1018715"/>
        <a:ext cx="4498998" cy="559396"/>
      </dsp:txXfrm>
    </dsp:sp>
    <dsp:sp modelId="{9D390F0E-6AB7-4AFA-80B0-46A414BD7353}">
      <dsp:nvSpPr>
        <dsp:cNvPr id="0" name=""/>
        <dsp:cNvSpPr/>
      </dsp:nvSpPr>
      <dsp:spPr>
        <a:xfrm>
          <a:off x="0" y="3309373"/>
          <a:ext cx="6513603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37388" rIns="5055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2100" kern="1200"/>
            <a:t>A une table de routage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2100" kern="1200"/>
            <a:t>Peut avoir plusieurs adresses IP</a:t>
          </a:r>
          <a:endParaRPr lang="en-US" sz="2100" kern="1200"/>
        </a:p>
      </dsp:txBody>
      <dsp:txXfrm>
        <a:off x="0" y="3309373"/>
        <a:ext cx="6513603" cy="1223775"/>
      </dsp:txXfrm>
    </dsp:sp>
    <dsp:sp modelId="{C87617CD-0731-447E-A4E8-7674B5B2C544}">
      <dsp:nvSpPr>
        <dsp:cNvPr id="0" name=""/>
        <dsp:cNvSpPr/>
      </dsp:nvSpPr>
      <dsp:spPr>
        <a:xfrm>
          <a:off x="325680" y="2999413"/>
          <a:ext cx="4559522" cy="6199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100" kern="1200"/>
            <a:t>Un switch L3</a:t>
          </a:r>
          <a:endParaRPr lang="en-US" sz="2100" kern="1200"/>
        </a:p>
      </dsp:txBody>
      <dsp:txXfrm>
        <a:off x="355942" y="3029675"/>
        <a:ext cx="4498998" cy="559396"/>
      </dsp:txXfrm>
    </dsp:sp>
    <dsp:sp modelId="{01683388-F4D7-411D-BC1F-4A69C1416A37}">
      <dsp:nvSpPr>
        <dsp:cNvPr id="0" name=""/>
        <dsp:cNvSpPr/>
      </dsp:nvSpPr>
      <dsp:spPr>
        <a:xfrm>
          <a:off x="0" y="4956508"/>
          <a:ext cx="6513603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37388" rIns="5055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2100" kern="1200"/>
            <a:t>Peuvent être configurées en L2 ou en L3</a:t>
          </a:r>
          <a:endParaRPr lang="en-US" sz="2100" kern="1200"/>
        </a:p>
      </dsp:txBody>
      <dsp:txXfrm>
        <a:off x="0" y="4956508"/>
        <a:ext cx="6513603" cy="893025"/>
      </dsp:txXfrm>
    </dsp:sp>
    <dsp:sp modelId="{7D31FB6E-7A06-46D5-A1F3-73F8A4ADE2D4}">
      <dsp:nvSpPr>
        <dsp:cNvPr id="0" name=""/>
        <dsp:cNvSpPr/>
      </dsp:nvSpPr>
      <dsp:spPr>
        <a:xfrm>
          <a:off x="325680" y="4646548"/>
          <a:ext cx="4559522" cy="6199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100" kern="1200"/>
            <a:t>Les interfaces d’un switch L3</a:t>
          </a:r>
          <a:endParaRPr lang="en-US" sz="2100" kern="1200"/>
        </a:p>
      </dsp:txBody>
      <dsp:txXfrm>
        <a:off x="355942" y="4676810"/>
        <a:ext cx="4498998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AD81D-A15B-4C8F-81A9-15B4D1559306}">
      <dsp:nvSpPr>
        <dsp:cNvPr id="0" name=""/>
        <dsp:cNvSpPr/>
      </dsp:nvSpPr>
      <dsp:spPr>
        <a:xfrm>
          <a:off x="0" y="40302"/>
          <a:ext cx="6513603" cy="186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400" kern="1200"/>
            <a:t>Pour pouvoir mettre une interface en trunk il faut d’abord taper cette commande</a:t>
          </a:r>
          <a:endParaRPr lang="en-US" sz="3400" kern="1200"/>
        </a:p>
      </dsp:txBody>
      <dsp:txXfrm>
        <a:off x="91269" y="131571"/>
        <a:ext cx="6331065" cy="1687122"/>
      </dsp:txXfrm>
    </dsp:sp>
    <dsp:sp modelId="{1CCEFA67-E56F-4234-A3D4-25271A0FE940}">
      <dsp:nvSpPr>
        <dsp:cNvPr id="0" name=""/>
        <dsp:cNvSpPr/>
      </dsp:nvSpPr>
      <dsp:spPr>
        <a:xfrm>
          <a:off x="0" y="2007883"/>
          <a:ext cx="6513603" cy="18696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400" kern="1200"/>
            <a:t>Switch(config-if)#switchport trunk encapsulation dot1q </a:t>
          </a:r>
          <a:endParaRPr lang="en-US" sz="3400" kern="1200"/>
        </a:p>
      </dsp:txBody>
      <dsp:txXfrm>
        <a:off x="91269" y="2099152"/>
        <a:ext cx="6331065" cy="1687122"/>
      </dsp:txXfrm>
    </dsp:sp>
    <dsp:sp modelId="{804302F0-FCE7-4AA3-85EA-B9A7BE1B392F}">
      <dsp:nvSpPr>
        <dsp:cNvPr id="0" name=""/>
        <dsp:cNvSpPr/>
      </dsp:nvSpPr>
      <dsp:spPr>
        <a:xfrm>
          <a:off x="0" y="3975463"/>
          <a:ext cx="6513603" cy="18696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400" kern="1200"/>
            <a:t>Switch(config-if)#switchport mode trunk </a:t>
          </a:r>
          <a:endParaRPr lang="en-US" sz="3400" kern="1200"/>
        </a:p>
      </dsp:txBody>
      <dsp:txXfrm>
        <a:off x="91269" y="4066732"/>
        <a:ext cx="6331065" cy="168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F85B5-13E9-4FE8-AB00-13055BADD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4D6329-75AC-473A-9E70-309B8C99F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4EC93E-7B7E-4AC8-A49E-05074C2A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EC28-46BC-4B67-A25B-8AFFAB0A8DC6}" type="datetimeFigureOut">
              <a:rPr lang="fr-BE" smtClean="0"/>
              <a:t>11/10/2023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F74582-1451-44B2-A299-A9560C1D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CCE1E2-74C2-4C19-82EE-7CAED7A9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4301-F66D-45D0-8E00-2CC1BFB449B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005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44E34-37B0-4891-B350-0A0218C2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4DDFDA-7825-477C-8679-86D103646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7D8541-0865-45AD-ADCB-F0D73E92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EC28-46BC-4B67-A25B-8AFFAB0A8DC6}" type="datetimeFigureOut">
              <a:rPr lang="fr-BE" smtClean="0"/>
              <a:t>11/10/2023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9A9E13-8619-436F-8220-004F9597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034EC-B98D-4026-AFDD-32420D57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4301-F66D-45D0-8E00-2CC1BFB449B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997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EF80C3-4CCA-44BC-9816-8B1D1E360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7205FE-BBD6-4E16-A37B-7E3B40A84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959583-AC51-4EC4-8D09-6268E0D2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EC28-46BC-4B67-A25B-8AFFAB0A8DC6}" type="datetimeFigureOut">
              <a:rPr lang="fr-BE" smtClean="0"/>
              <a:t>11/10/2023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94F7D6-A80C-446F-BDA7-564B9B1F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74460E-B6FC-448E-BB61-32D9D2B8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4301-F66D-45D0-8E00-2CC1BFB449B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336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5D4C1-EA89-4993-831E-E2AC3454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2D08E-D573-4AED-9648-F116EE52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116597-224D-48DC-B4D7-3AA5FC4F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EC28-46BC-4B67-A25B-8AFFAB0A8DC6}" type="datetimeFigureOut">
              <a:rPr lang="fr-BE" smtClean="0"/>
              <a:t>11/10/2023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AEFEDC-3277-4FC2-9A2A-7C960516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A6189B-DD78-4F22-9BD3-0FAD1F71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4301-F66D-45D0-8E00-2CC1BFB449B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940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3A988-9A38-43B9-BD4B-7C9490E0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FAECEA-9569-4856-8407-1A205F306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35D196-9DDA-496D-929B-E29111D5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EC28-46BC-4B67-A25B-8AFFAB0A8DC6}" type="datetimeFigureOut">
              <a:rPr lang="fr-BE" smtClean="0"/>
              <a:t>11/10/2023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7BFBA-6F36-47E9-A29C-EC494665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B49F1-B03D-401D-AF89-B2617D7A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4301-F66D-45D0-8E00-2CC1BFB449B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497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B2D47-30A6-4C10-9079-AFF4310C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85786E-A17A-4B7A-9620-D0105FF85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A926F8-3882-4D9B-B496-EE646482E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CF09D7-BF08-43F5-B5D9-4C43FE63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EC28-46BC-4B67-A25B-8AFFAB0A8DC6}" type="datetimeFigureOut">
              <a:rPr lang="fr-BE" smtClean="0"/>
              <a:t>11/10/2023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256C28-0727-45C4-9218-FE8B257B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12AF8D-B369-475C-BE95-52842182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4301-F66D-45D0-8E00-2CC1BFB449B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507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D581B-94A9-4A31-B30E-A555A481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A7DC92-1C90-4066-95C4-E28DF7B6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E0AFE5-D166-48F8-8CE9-0E327AFF0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A53175-F63E-468D-92DB-CC9943B46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A1D17E-9A52-4A0A-82AC-441285F85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6F4DF8-54CF-4A2D-B06B-D4C283CD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EC28-46BC-4B67-A25B-8AFFAB0A8DC6}" type="datetimeFigureOut">
              <a:rPr lang="fr-BE" smtClean="0"/>
              <a:t>11/10/2023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910BC6C-49FB-487A-B545-300CD201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F74D9B-6C55-4168-9B91-C846D5BF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4301-F66D-45D0-8E00-2CC1BFB449B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06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17722-F0F6-4F5F-8B59-4C8326CC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A02D19-787F-4FFB-9AA5-7346A4BE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EC28-46BC-4B67-A25B-8AFFAB0A8DC6}" type="datetimeFigureOut">
              <a:rPr lang="fr-BE" smtClean="0"/>
              <a:t>11/10/2023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5B5099-88D7-440E-9F0B-7BFA1BE9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153800-26EA-495C-9F44-1D09CFE9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4301-F66D-45D0-8E00-2CC1BFB449B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1999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714D25-5FC8-4243-A71D-146BC9BB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EC28-46BC-4B67-A25B-8AFFAB0A8DC6}" type="datetimeFigureOut">
              <a:rPr lang="fr-BE" smtClean="0"/>
              <a:t>11/10/2023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092B02-AB8E-40CD-9396-646E0309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D61D0D-3327-43A1-8FA9-D42EB80F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4301-F66D-45D0-8E00-2CC1BFB449B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294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5212C-8707-4219-8066-817D1B7F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E646A8-6E1A-4C8B-BE20-2B2A421D3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39B165-2688-4A0D-B8B2-FDA145D02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5C9832-F71B-4FB8-9D2D-FFC5A552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EC28-46BC-4B67-A25B-8AFFAB0A8DC6}" type="datetimeFigureOut">
              <a:rPr lang="fr-BE" smtClean="0"/>
              <a:t>11/10/2023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16DE72-B500-4DF4-AC24-1E3707F8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954636-28B6-4991-833D-CFA58386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4301-F66D-45D0-8E00-2CC1BFB449B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767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B1316-486B-451C-A9F2-853BC48D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6E5491-09A7-4E18-A2B0-3408F8BC8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A15691-9F3B-4883-BFE2-27C926434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DAE763-9FF3-4935-A3E1-19123820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EC28-46BC-4B67-A25B-8AFFAB0A8DC6}" type="datetimeFigureOut">
              <a:rPr lang="fr-BE" smtClean="0"/>
              <a:t>11/10/2023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A97BF0-C206-467D-87F2-56DFF0C6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B23301-47A8-4BFF-9260-C126330C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4301-F66D-45D0-8E00-2CC1BFB449B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030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C12B0B0-0D98-4ECE-8E3F-E280FB59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275751-F0CE-4DB1-95E7-D6CAE981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70748D-8F63-4215-8C1A-4CDE8E695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28-46BC-4B67-A25B-8AFFAB0A8DC6}" type="datetimeFigureOut">
              <a:rPr lang="fr-BE" smtClean="0"/>
              <a:t>11/10/2023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CE95D6-70A7-4D7F-8B6A-04893F97F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194326-AB18-4C51-87F3-038517790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C4301-F66D-45D0-8E00-2CC1BFB449B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58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51813-C5AC-42C0-9E42-9468B7E2C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fr-BE" sz="5400">
                <a:solidFill>
                  <a:srgbClr val="1B1B1B"/>
                </a:solidFill>
              </a:rPr>
              <a:t>Configuration d’un Switch Layer 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C150A6-8354-40EA-991A-5C5ACCCD4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597" y="5121033"/>
            <a:ext cx="9426806" cy="564199"/>
          </a:xfrm>
        </p:spPr>
        <p:txBody>
          <a:bodyPr>
            <a:normAutofit/>
          </a:bodyPr>
          <a:lstStyle/>
          <a:p>
            <a:r>
              <a:rPr lang="fr-BE" sz="2200">
                <a:solidFill>
                  <a:srgbClr val="1B1B1B"/>
                </a:solidFill>
              </a:rPr>
              <a:t>Marie-Noël Vroman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B37D27-4388-4999-88C7-4A56E9AD6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4809" b="1"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00A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5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30">
            <a:extLst>
              <a:ext uri="{FF2B5EF4-FFF2-40B4-BE49-F238E27FC236}">
                <a16:creationId xmlns:a16="http://schemas.microsoft.com/office/drawing/2014/main" id="{F9812462-2582-478E-BF25-06164952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26" y="20540"/>
            <a:ext cx="3301211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51FBA4-7C46-44C5-B047-5C0F859A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Config du switch-L3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DA6A2F33-266F-4AD8-8B97-8F4FAD3AA9C5}"/>
              </a:ext>
            </a:extLst>
          </p:cNvPr>
          <p:cNvSpPr txBox="1"/>
          <p:nvPr/>
        </p:nvSpPr>
        <p:spPr>
          <a:xfrm>
            <a:off x="8347587" y="452284"/>
            <a:ext cx="343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Toujours donner un nom au switch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22B3CBD-DFF4-40DA-9315-A00B541611B8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6447934" y="537328"/>
            <a:ext cx="1899653" cy="9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44274056-E2A9-4E34-9461-8005ACF1D4C7}"/>
              </a:ext>
            </a:extLst>
          </p:cNvPr>
          <p:cNvSpPr txBox="1"/>
          <p:nvPr/>
        </p:nvSpPr>
        <p:spPr>
          <a:xfrm>
            <a:off x="7764697" y="821616"/>
            <a:ext cx="384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Donne accès à des commandes en plus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1A7FEA9-57C1-412A-8E6A-E5217FEEFB8D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865045" y="906660"/>
            <a:ext cx="1899652" cy="9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475C1F7-695D-4144-AE79-A8D3FACBA18F}"/>
              </a:ext>
            </a:extLst>
          </p:cNvPr>
          <p:cNvSpPr txBox="1"/>
          <p:nvPr/>
        </p:nvSpPr>
        <p:spPr>
          <a:xfrm>
            <a:off x="8003357" y="1174278"/>
            <a:ext cx="3949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On dit à l’interface que ce n’est pas une interface de switch ainsi on pourra lui assigner une IP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63B92A1-1F2E-449E-ABF3-5013D38DFC69}"/>
              </a:ext>
            </a:extLst>
          </p:cNvPr>
          <p:cNvCxnSpPr>
            <a:cxnSpLocks/>
          </p:cNvCxnSpPr>
          <p:nvPr/>
        </p:nvCxnSpPr>
        <p:spPr>
          <a:xfrm flipH="1">
            <a:off x="6096001" y="1352091"/>
            <a:ext cx="1944683" cy="2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639B724-4827-44CF-AA26-017E438107EB}"/>
              </a:ext>
            </a:extLst>
          </p:cNvPr>
          <p:cNvSpPr txBox="1"/>
          <p:nvPr/>
        </p:nvSpPr>
        <p:spPr>
          <a:xfrm>
            <a:off x="8276354" y="2327857"/>
            <a:ext cx="38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Configuration du mode </a:t>
            </a:r>
            <a:r>
              <a:rPr lang="fr-BE" dirty="0" err="1"/>
              <a:t>trunk</a:t>
            </a:r>
            <a:r>
              <a:rPr lang="fr-BE" dirty="0"/>
              <a:t> sur les switch L3</a:t>
            </a:r>
          </a:p>
          <a:p>
            <a:r>
              <a:rPr lang="fr-BE" dirty="0"/>
              <a:t>+ déplacement du vlan natif vers le vlan 99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89868DC-8348-4B59-98AB-DEAB6446C1C5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7352908" y="1889281"/>
            <a:ext cx="923446" cy="10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4C78018-627A-49B7-A7C9-2329B396FFD6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7334246" y="2611275"/>
            <a:ext cx="942108" cy="31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199EAD19-E640-48ED-8715-EE5BC268CD89}"/>
              </a:ext>
            </a:extLst>
          </p:cNvPr>
          <p:cNvSpPr txBox="1"/>
          <p:nvPr/>
        </p:nvSpPr>
        <p:spPr>
          <a:xfrm>
            <a:off x="8435624" y="3873183"/>
            <a:ext cx="38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Configuration d’une IP dans chaque VLAN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4562664-2303-48F7-8CF6-11746497DB30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7578962" y="3353813"/>
            <a:ext cx="856662" cy="84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3C31EAA-8185-46DD-8BF5-946BE3F014D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7578962" y="3968705"/>
            <a:ext cx="856662" cy="22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2E160C6-283A-4337-B534-8CAC34655CA7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663992" y="4196349"/>
            <a:ext cx="771632" cy="19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7D12241-BB94-4008-ACA3-0C4DFA99A961}"/>
              </a:ext>
            </a:extLst>
          </p:cNvPr>
          <p:cNvSpPr txBox="1"/>
          <p:nvPr/>
        </p:nvSpPr>
        <p:spPr>
          <a:xfrm>
            <a:off x="8301041" y="4726197"/>
            <a:ext cx="26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On doit activer un routage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304A600-CDE1-4E13-B05B-DE1E67ECB8FE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6401389" y="4811241"/>
            <a:ext cx="1899652" cy="9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0B6C2FE5-9DCE-41F8-8F60-B995E689B23A}"/>
              </a:ext>
            </a:extLst>
          </p:cNvPr>
          <p:cNvSpPr txBox="1"/>
          <p:nvPr/>
        </p:nvSpPr>
        <p:spPr>
          <a:xfrm>
            <a:off x="7995653" y="5766674"/>
            <a:ext cx="4073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Et ne pas oublier de créer les 3 vlan</a:t>
            </a:r>
          </a:p>
          <a:p>
            <a:r>
              <a:rPr lang="fr-BE" dirty="0"/>
              <a:t>(Ceci n’apparait pas dans le sh run, il faut </a:t>
            </a:r>
          </a:p>
          <a:p>
            <a:r>
              <a:rPr lang="fr-BE" dirty="0"/>
              <a:t>l’ajouter)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7C8F993D-6AC4-4023-B728-54531424064A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6096001" y="5851718"/>
            <a:ext cx="1899652" cy="37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0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C59BD-3DA6-421F-95B9-C4BD797F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 sz="4400"/>
              <a:t>Un Switch L3, qu’est-ce que c’est ?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3C6E17D-5FD1-421D-A1C5-8DD3A1A00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9185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90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412B3C-2180-4A1B-BAD1-CAEE2691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Switch L2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A4CE1-8A4C-44CF-B3C6-5DF0C344E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switch</a:t>
            </a:r>
          </a:p>
          <a:p>
            <a:pPr lvl="1"/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Reçoit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trames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Ethernet</a:t>
            </a:r>
          </a:p>
          <a:p>
            <a:pPr lvl="1"/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 à jour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Mac-Address-Table</a:t>
            </a:r>
          </a:p>
          <a:p>
            <a:pPr lvl="1"/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Transfère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trames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Ethernet</a:t>
            </a:r>
          </a:p>
          <a:p>
            <a:pPr lvl="1"/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4F1BA253-FB4D-444B-94DC-6603C5CAEB51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 faire ça, on n’a pas besoin d’IP</a:t>
            </a:r>
          </a:p>
        </p:txBody>
      </p:sp>
    </p:spTree>
    <p:extLst>
      <p:ext uri="{BB962C8B-B14F-4D97-AF65-F5344CB8AC3E}">
        <p14:creationId xmlns:p14="http://schemas.microsoft.com/office/powerpoint/2010/main" val="8825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412B3C-2180-4A1B-BAD1-CAEE2691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BE" sz="4400">
                <a:solidFill>
                  <a:srgbClr val="FFFFFF"/>
                </a:solidFill>
              </a:rPr>
              <a:t>Switch L3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31B4CE3E-BF36-4B29-B1CD-B70B06ACAD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9012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83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5B4B7-5F26-436D-8130-7CB5F877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Exemples de commandes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584D7A-39F3-438A-A170-E8DFFDA862AD}"/>
              </a:ext>
            </a:extLst>
          </p:cNvPr>
          <p:cNvSpPr/>
          <p:nvPr/>
        </p:nvSpPr>
        <p:spPr>
          <a:xfrm>
            <a:off x="437848" y="1349479"/>
            <a:ext cx="5658152" cy="5355312"/>
          </a:xfrm>
          <a:prstGeom prst="rect">
            <a:avLst/>
          </a:prstGeom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BE" dirty="0">
                <a:effectLst/>
              </a:rPr>
              <a:t>Switch-L3(config)#</a:t>
            </a:r>
            <a:r>
              <a:rPr lang="fr-BE" b="1" dirty="0" err="1">
                <a:effectLst/>
              </a:rPr>
              <a:t>ip</a:t>
            </a:r>
            <a:r>
              <a:rPr lang="fr-BE" b="1" dirty="0">
                <a:effectLst/>
              </a:rPr>
              <a:t> </a:t>
            </a:r>
            <a:r>
              <a:rPr lang="fr-BE" b="1" dirty="0" err="1">
                <a:effectLst/>
              </a:rPr>
              <a:t>routing</a:t>
            </a:r>
            <a:br>
              <a:rPr lang="fr-BE" b="1" dirty="0">
                <a:effectLst/>
              </a:rPr>
            </a:br>
            <a:endParaRPr lang="fr-BE" b="1" dirty="0">
              <a:effectLst/>
            </a:endParaRPr>
          </a:p>
          <a:p>
            <a:r>
              <a:rPr lang="en-US" dirty="0">
                <a:effectLst/>
              </a:rPr>
              <a:t>Switch-L3(config)# </a:t>
            </a:r>
            <a:r>
              <a:rPr lang="en-US" b="1" dirty="0">
                <a:effectLst/>
              </a:rPr>
              <a:t>interface</a:t>
            </a:r>
            <a:r>
              <a:rPr lang="en-US" dirty="0">
                <a:effectLst/>
              </a:rPr>
              <a:t> </a:t>
            </a:r>
            <a:r>
              <a:rPr lang="en-US" b="1" dirty="0" err="1">
                <a:effectLst/>
              </a:rPr>
              <a:t>vlan</a:t>
            </a:r>
            <a:r>
              <a:rPr lang="en-US" b="1" dirty="0">
                <a:effectLst/>
              </a:rPr>
              <a:t> 2</a:t>
            </a:r>
          </a:p>
          <a:p>
            <a:r>
              <a:rPr lang="en-US" dirty="0">
                <a:effectLst/>
              </a:rPr>
              <a:t>Switch-L3(config-if)#</a:t>
            </a:r>
            <a:r>
              <a:rPr lang="en-US" b="1" dirty="0" err="1">
                <a:effectLst/>
              </a:rPr>
              <a:t>ip</a:t>
            </a:r>
            <a:r>
              <a:rPr lang="en-US" b="1" dirty="0">
                <a:effectLst/>
              </a:rPr>
              <a:t> address 192.168.2.1 255.255.255.0</a:t>
            </a:r>
          </a:p>
          <a:p>
            <a:r>
              <a:rPr lang="en-US" dirty="0">
                <a:effectLst/>
              </a:rPr>
              <a:t>Switch-L3(config-if)# </a:t>
            </a:r>
            <a:r>
              <a:rPr lang="en-US" b="1" dirty="0">
                <a:effectLst/>
              </a:rPr>
              <a:t>interface</a:t>
            </a:r>
            <a:r>
              <a:rPr lang="en-US" dirty="0">
                <a:effectLst/>
              </a:rPr>
              <a:t> </a:t>
            </a:r>
            <a:r>
              <a:rPr lang="en-US" b="1" dirty="0" err="1">
                <a:effectLst/>
              </a:rPr>
              <a:t>vlan</a:t>
            </a:r>
            <a:r>
              <a:rPr lang="en-US" dirty="0">
                <a:effectLst/>
              </a:rPr>
              <a:t> </a:t>
            </a:r>
            <a:r>
              <a:rPr lang="en-US" b="1" dirty="0"/>
              <a:t>3</a:t>
            </a:r>
            <a:endParaRPr lang="en-US" b="1" dirty="0">
              <a:effectLst/>
            </a:endParaRPr>
          </a:p>
          <a:p>
            <a:r>
              <a:rPr lang="en-US" dirty="0">
                <a:effectLst/>
              </a:rPr>
              <a:t>Switch-L3(config-if)#</a:t>
            </a:r>
            <a:r>
              <a:rPr lang="en-US" b="1" dirty="0" err="1">
                <a:effectLst/>
              </a:rPr>
              <a:t>ip</a:t>
            </a:r>
            <a:r>
              <a:rPr lang="en-US" b="1" dirty="0">
                <a:effectLst/>
              </a:rPr>
              <a:t> address 192.168.3.1 255.255.255.0</a:t>
            </a:r>
            <a:br>
              <a:rPr lang="en-US" b="1" dirty="0">
                <a:effectLst/>
              </a:rPr>
            </a:br>
            <a:endParaRPr lang="en-US" b="1" dirty="0">
              <a:effectLst/>
            </a:endParaRPr>
          </a:p>
          <a:p>
            <a:r>
              <a:rPr lang="fr-BE" dirty="0">
                <a:effectLst/>
              </a:rPr>
              <a:t>Switch-L3(config)#</a:t>
            </a:r>
            <a:r>
              <a:rPr lang="fr-BE" b="1" dirty="0" err="1">
                <a:effectLst/>
              </a:rPr>
              <a:t>int</a:t>
            </a:r>
            <a:r>
              <a:rPr lang="fr-BE" b="1" dirty="0">
                <a:effectLst/>
              </a:rPr>
              <a:t> g0/1</a:t>
            </a:r>
          </a:p>
          <a:p>
            <a:r>
              <a:rPr lang="fr-BE" dirty="0">
                <a:effectLst/>
              </a:rPr>
              <a:t>Switch-L3(config-if)#</a:t>
            </a:r>
            <a:r>
              <a:rPr lang="fr-BE" b="1" dirty="0">
                <a:effectLst/>
              </a:rPr>
              <a:t>no </a:t>
            </a:r>
            <a:r>
              <a:rPr lang="fr-BE" b="1" dirty="0" err="1">
                <a:effectLst/>
              </a:rPr>
              <a:t>switchport</a:t>
            </a:r>
            <a:r>
              <a:rPr lang="fr-BE" dirty="0">
                <a:effectLst/>
              </a:rPr>
              <a:t> </a:t>
            </a:r>
          </a:p>
          <a:p>
            <a:r>
              <a:rPr lang="fr-BE" dirty="0">
                <a:effectLst/>
              </a:rPr>
              <a:t>Switch-L3(config-if)#</a:t>
            </a:r>
            <a:r>
              <a:rPr lang="fr-BE" b="1" dirty="0" err="1">
                <a:effectLst/>
              </a:rPr>
              <a:t>ip</a:t>
            </a:r>
            <a:r>
              <a:rPr lang="fr-BE" b="1" dirty="0">
                <a:effectLst/>
              </a:rPr>
              <a:t> </a:t>
            </a:r>
            <a:r>
              <a:rPr lang="fr-BE" b="1" dirty="0" err="1">
                <a:effectLst/>
              </a:rPr>
              <a:t>address</a:t>
            </a:r>
            <a:r>
              <a:rPr lang="fr-BE" b="1" dirty="0">
                <a:effectLst/>
              </a:rPr>
              <a:t> 192.168.5.2 255.255.255.0</a:t>
            </a:r>
            <a:br>
              <a:rPr lang="fr-BE" b="1" dirty="0">
                <a:effectLst/>
              </a:rPr>
            </a:br>
            <a:endParaRPr lang="fr-BE" b="1" dirty="0">
              <a:effectLst/>
            </a:endParaRPr>
          </a:p>
          <a:p>
            <a:r>
              <a:rPr lang="fr-BE" dirty="0">
                <a:effectLst/>
              </a:rPr>
              <a:t>Switch-L3(config)#</a:t>
            </a:r>
            <a:r>
              <a:rPr lang="fr-BE" b="1" dirty="0">
                <a:effectLst/>
              </a:rPr>
              <a:t>router rip</a:t>
            </a:r>
          </a:p>
          <a:p>
            <a:r>
              <a:rPr lang="fr-BE" dirty="0">
                <a:effectLst/>
              </a:rPr>
              <a:t>Switch-L3(config-router)#</a:t>
            </a:r>
            <a:r>
              <a:rPr lang="fr-BE" b="1" dirty="0">
                <a:effectLst/>
              </a:rPr>
              <a:t>network 192.168.2.0</a:t>
            </a:r>
          </a:p>
          <a:p>
            <a:r>
              <a:rPr lang="fr-BE" dirty="0">
                <a:effectLst/>
              </a:rPr>
              <a:t>Switch-L3(config-router)#</a:t>
            </a:r>
            <a:r>
              <a:rPr lang="fr-BE" b="1" dirty="0">
                <a:effectLst/>
              </a:rPr>
              <a:t>network 192.168.3.0</a:t>
            </a:r>
          </a:p>
          <a:p>
            <a:r>
              <a:rPr lang="fr-BE" dirty="0">
                <a:effectLst/>
              </a:rPr>
              <a:t>Switch-L3(config-router)#</a:t>
            </a:r>
            <a:r>
              <a:rPr lang="fr-BE" b="1" dirty="0">
                <a:effectLst/>
              </a:rPr>
              <a:t>network 192.168.4.0</a:t>
            </a:r>
            <a:br>
              <a:rPr lang="fr-BE" dirty="0">
                <a:effectLst/>
              </a:rPr>
            </a:br>
            <a:endParaRPr lang="fr-BE" dirty="0">
              <a:effectLst/>
            </a:endParaRPr>
          </a:p>
          <a:p>
            <a:r>
              <a:rPr lang="fr-BE" dirty="0">
                <a:effectLst/>
              </a:rPr>
              <a:t>Switch-L3#</a:t>
            </a:r>
            <a:r>
              <a:rPr lang="fr-BE" b="1" dirty="0">
                <a:effectLst/>
              </a:rPr>
              <a:t>show </a:t>
            </a:r>
            <a:r>
              <a:rPr lang="fr-BE" b="1" dirty="0" err="1">
                <a:effectLst/>
              </a:rPr>
              <a:t>ip</a:t>
            </a:r>
            <a:r>
              <a:rPr lang="fr-BE" b="1" dirty="0">
                <a:effectLst/>
              </a:rPr>
              <a:t> route</a:t>
            </a:r>
          </a:p>
          <a:p>
            <a:r>
              <a:rPr lang="fr-BE" dirty="0">
                <a:effectLst/>
              </a:rPr>
              <a:t>&lt;… …&gt;</a:t>
            </a:r>
          </a:p>
          <a:p>
            <a:r>
              <a:rPr lang="fr-BE" dirty="0">
                <a:effectLst/>
              </a:rPr>
              <a:t>Switch-L3#</a:t>
            </a:r>
            <a:r>
              <a:rPr lang="fr-BE" b="1" dirty="0">
                <a:effectLst/>
              </a:rPr>
              <a:t> </a:t>
            </a:r>
            <a:endParaRPr lang="fr-BE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6144-1C7F-4B2F-8CC2-85B82CC25FEF}"/>
              </a:ext>
            </a:extLst>
          </p:cNvPr>
          <p:cNvSpPr/>
          <p:nvPr/>
        </p:nvSpPr>
        <p:spPr>
          <a:xfrm>
            <a:off x="6343952" y="1348379"/>
            <a:ext cx="5723811" cy="5355312"/>
          </a:xfrm>
          <a:prstGeom prst="rect">
            <a:avLst/>
          </a:prstGeom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BE" dirty="0"/>
              <a:t>Sur un Switch L3, on peut activer des commandes de </a:t>
            </a:r>
          </a:p>
          <a:p>
            <a:r>
              <a:rPr lang="fr-BE" dirty="0"/>
              <a:t>layer 3 (</a:t>
            </a:r>
            <a:r>
              <a:rPr lang="fr-BE" dirty="0" err="1"/>
              <a:t>ip</a:t>
            </a:r>
            <a:r>
              <a:rPr lang="fr-BE" dirty="0"/>
              <a:t> </a:t>
            </a:r>
            <a:r>
              <a:rPr lang="fr-BE" dirty="0" err="1"/>
              <a:t>routing</a:t>
            </a:r>
            <a:r>
              <a:rPr lang="fr-BE" dirty="0"/>
              <a:t>)</a:t>
            </a:r>
          </a:p>
          <a:p>
            <a:endParaRPr lang="fr-BE" dirty="0"/>
          </a:p>
          <a:p>
            <a:r>
              <a:rPr lang="fr-BE" dirty="0"/>
              <a:t>On peut configurer plusieurs IP (une par VLAN), le switch</a:t>
            </a:r>
          </a:p>
          <a:p>
            <a:r>
              <a:rPr lang="fr-BE" dirty="0"/>
              <a:t>sera capable de faire le routage inter-vlan. Plus besoin</a:t>
            </a:r>
          </a:p>
          <a:p>
            <a:r>
              <a:rPr lang="fr-BE" dirty="0"/>
              <a:t>de passer par un routeur.</a:t>
            </a:r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On peut configurer une interface en layer 3 (no </a:t>
            </a:r>
            <a:r>
              <a:rPr lang="fr-BE" dirty="0" err="1"/>
              <a:t>switchport</a:t>
            </a:r>
            <a:r>
              <a:rPr lang="fr-BE" dirty="0"/>
              <a:t>)</a:t>
            </a:r>
          </a:p>
          <a:p>
            <a:r>
              <a:rPr lang="fr-BE" dirty="0"/>
              <a:t>Et ensuite lui assigner une adresse IP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On peut activer du routage (RIP, statique, OSPF pour les </a:t>
            </a:r>
          </a:p>
          <a:p>
            <a:r>
              <a:rPr lang="fr-BE" dirty="0"/>
              <a:t>modèles les plus performants)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0638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2BAD37-2172-45DD-A7E5-2F8AF6EE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BE" sz="4400">
                <a:solidFill>
                  <a:srgbClr val="FFFFFF"/>
                </a:solidFill>
              </a:rPr>
              <a:t>Autres commandes à connaitre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0554E73-5FE1-4088-97D5-7AF8CF1D07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7096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51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65432-464E-43A2-802E-A270AED0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Déplacer le VLAN natif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3BE2B8-2E70-438C-99F7-14400C25B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Sur chaque liaison en </a:t>
            </a:r>
            <a:r>
              <a:rPr lang="fr-BE" dirty="0" err="1"/>
              <a:t>trunk</a:t>
            </a:r>
            <a:endParaRPr lang="fr-BE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Switch(config-if)#switchport trunk native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99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16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53973-1F74-49EC-839B-1F5945BC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Comment se faire un beau rapport</a:t>
            </a:r>
            <a:br>
              <a:rPr lang="fr-BE" dirty="0"/>
            </a:br>
            <a:r>
              <a:rPr lang="fr-BE" dirty="0"/>
              <a:t>Pour étudier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4426B2-02A1-4A5A-A13F-0EB912DE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Copier coller du Show run </a:t>
            </a:r>
            <a:r>
              <a:rPr lang="fr-BE" dirty="0">
                <a:sym typeface="Wingdings" panose="05000000000000000000" pitchFamily="2" charset="2"/>
              </a:rPr>
              <a:t> bloc-notes</a:t>
            </a:r>
          </a:p>
          <a:p>
            <a:r>
              <a:rPr lang="fr-BE" dirty="0">
                <a:sym typeface="Wingdings" panose="05000000000000000000" pitchFamily="2" charset="2"/>
              </a:rPr>
              <a:t>Élaguer de ce que l’on n’a pas configuré</a:t>
            </a:r>
          </a:p>
          <a:p>
            <a:r>
              <a:rPr lang="fr-BE" dirty="0">
                <a:sym typeface="Wingdings" panose="05000000000000000000" pitchFamily="2" charset="2"/>
              </a:rPr>
              <a:t>Ajouter ce qui manque (pas dans sh run):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(config)#vlan 30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(config)# </a:t>
            </a:r>
            <a:r>
              <a:rPr lang="fr-BE" dirty="0" err="1">
                <a:sym typeface="Wingdings" panose="05000000000000000000" pitchFamily="2" charset="2"/>
              </a:rPr>
              <a:t>name</a:t>
            </a:r>
            <a:r>
              <a:rPr lang="fr-BE" dirty="0">
                <a:sym typeface="Wingdings" panose="05000000000000000000" pitchFamily="2" charset="2"/>
              </a:rPr>
              <a:t> user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(config)# vlan 40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(config)# </a:t>
            </a:r>
            <a:r>
              <a:rPr lang="fr-BE" dirty="0" err="1">
                <a:sym typeface="Wingdings" panose="05000000000000000000" pitchFamily="2" charset="2"/>
              </a:rPr>
              <a:t>name</a:t>
            </a:r>
            <a:r>
              <a:rPr lang="fr-BE" dirty="0">
                <a:sym typeface="Wingdings" panose="05000000000000000000" pitchFamily="2" charset="2"/>
              </a:rPr>
              <a:t> compta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(config)# vlan 99</a:t>
            </a:r>
            <a:endParaRPr lang="fr-BE" dirty="0"/>
          </a:p>
          <a:p>
            <a:r>
              <a:rPr lang="fr-BE" dirty="0"/>
              <a:t>Ajouter des commentaires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C6BB9A-A5AF-4BF8-8C01-057884C9B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981" y="0"/>
            <a:ext cx="3312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6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7BCB50-0954-46D1-87F7-61318236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Config de SG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30E73AC-52FB-4D3B-A786-A44269689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320" y="8234"/>
            <a:ext cx="4126982" cy="684976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E89F648-261D-43CB-A92F-0E7637BE5E43}"/>
              </a:ext>
            </a:extLst>
          </p:cNvPr>
          <p:cNvSpPr txBox="1"/>
          <p:nvPr/>
        </p:nvSpPr>
        <p:spPr>
          <a:xfrm>
            <a:off x="9783097" y="914400"/>
            <a:ext cx="24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Les interfaces en </a:t>
            </a:r>
            <a:r>
              <a:rPr lang="fr-BE" dirty="0" err="1"/>
              <a:t>access</a:t>
            </a:r>
            <a:endParaRPr lang="fr-BE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3CD0B47-B159-4D53-8C3C-A96D16D70DEC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7786540" y="989814"/>
            <a:ext cx="1996557" cy="10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C4718FF-F348-432F-AD71-644EF302D4E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786541" y="1099066"/>
            <a:ext cx="1996556" cy="58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6F990A3B-5A9A-4B3D-AE6C-87DA81B6EAEA}"/>
              </a:ext>
            </a:extLst>
          </p:cNvPr>
          <p:cNvSpPr txBox="1"/>
          <p:nvPr/>
        </p:nvSpPr>
        <p:spPr>
          <a:xfrm>
            <a:off x="9926070" y="2414833"/>
            <a:ext cx="2395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Les interfaces en </a:t>
            </a:r>
            <a:r>
              <a:rPr lang="fr-BE" dirty="0" err="1"/>
              <a:t>trunk</a:t>
            </a:r>
            <a:endParaRPr lang="fr-BE" dirty="0"/>
          </a:p>
          <a:p>
            <a:r>
              <a:rPr lang="fr-BE" dirty="0"/>
              <a:t>Et déplacement du vlan</a:t>
            </a:r>
          </a:p>
          <a:p>
            <a:r>
              <a:rPr lang="fr-BE"/>
              <a:t>natif </a:t>
            </a:r>
            <a:endParaRPr lang="fr-BE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EE05941-5BBD-466F-9050-36CC589075B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929514" y="2490247"/>
            <a:ext cx="1996556" cy="38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22337A4-906C-42BA-95D7-A25F0F02FA9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929514" y="2876498"/>
            <a:ext cx="1996556" cy="31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273346E-76C5-4623-89F1-431B8A4DC6FF}"/>
              </a:ext>
            </a:extLst>
          </p:cNvPr>
          <p:cNvSpPr txBox="1"/>
          <p:nvPr/>
        </p:nvSpPr>
        <p:spPr>
          <a:xfrm>
            <a:off x="9662119" y="3863418"/>
            <a:ext cx="194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L’IP du switch et sa</a:t>
            </a:r>
          </a:p>
          <a:p>
            <a:r>
              <a:rPr lang="fr-BE" dirty="0"/>
              <a:t>passerelle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03F0075-BB4B-448B-94E2-30FA1EEE311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8776355" y="4186584"/>
            <a:ext cx="885764" cy="12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B3A8303-7546-4B3B-BC7B-611C3B43998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8239027" y="4186584"/>
            <a:ext cx="1423092" cy="51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07F555A9-BFC4-442D-9993-A7943B94C3FB}"/>
              </a:ext>
            </a:extLst>
          </p:cNvPr>
          <p:cNvSpPr txBox="1"/>
          <p:nvPr/>
        </p:nvSpPr>
        <p:spPr>
          <a:xfrm>
            <a:off x="8579626" y="5000670"/>
            <a:ext cx="335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La création des 3 vlan et leur nom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F8B56BB-86E8-4D4D-B468-72E0F3F95CF0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6583070" y="5076085"/>
            <a:ext cx="1996556" cy="10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5367B68-0899-451B-85B2-C297A075A5B6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583070" y="5185336"/>
            <a:ext cx="1996556" cy="58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6561CC52-384F-4140-B1B1-F9B084C2A4E0}"/>
              </a:ext>
            </a:extLst>
          </p:cNvPr>
          <p:cNvSpPr txBox="1"/>
          <p:nvPr/>
        </p:nvSpPr>
        <p:spPr>
          <a:xfrm>
            <a:off x="8579627" y="501423"/>
            <a:ext cx="343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Toujours donner un nom au switch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198A9D3-7C17-4E86-BE58-6A16C9029C1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583071" y="625561"/>
            <a:ext cx="1996556" cy="6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923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514</Words>
  <Application>Microsoft Office PowerPoint</Application>
  <PresentationFormat>Grand écran</PresentationFormat>
  <Paragraphs>93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Thème Office</vt:lpstr>
      <vt:lpstr>Configuration d’un Switch Layer 3</vt:lpstr>
      <vt:lpstr>Un Switch L3, qu’est-ce que c’est ?</vt:lpstr>
      <vt:lpstr>Switch L2</vt:lpstr>
      <vt:lpstr>Switch L3</vt:lpstr>
      <vt:lpstr>Exemples de commandes</vt:lpstr>
      <vt:lpstr>Autres commandes à connaitre</vt:lpstr>
      <vt:lpstr>Déplacer le VLAN natif</vt:lpstr>
      <vt:lpstr>Comment se faire un beau rapport Pour étudier</vt:lpstr>
      <vt:lpstr>Config de SG</vt:lpstr>
      <vt:lpstr>Config du switch-L3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d’un Switch Layer 3</dc:title>
  <dc:creator>VROMAN Marie-Noël</dc:creator>
  <cp:lastModifiedBy>VROMAN Marie-Noël</cp:lastModifiedBy>
  <cp:revision>8</cp:revision>
  <dcterms:created xsi:type="dcterms:W3CDTF">2019-10-26T13:21:44Z</dcterms:created>
  <dcterms:modified xsi:type="dcterms:W3CDTF">2023-10-11T09:37:48Z</dcterms:modified>
</cp:coreProperties>
</file>