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74" r:id="rId13"/>
    <p:sldId id="267" r:id="rId14"/>
    <p:sldId id="268" r:id="rId15"/>
    <p:sldId id="269" r:id="rId16"/>
    <p:sldId id="262" r:id="rId17"/>
    <p:sldId id="265" r:id="rId18"/>
    <p:sldId id="266" r:id="rId19"/>
    <p:sldId id="272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7:59.6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5768 9278 0,'18'0'141,"-1"0"-126,-17 18-15,18-1 16,17 19 15,-17-36-15,-1 0 15,1 0-15,17 0 15,-17 0 32,0 0-48,17 0-15,-17 0 16,-1 0-1,1 0 1,-1 0 0,1 0 62,0 0-16,35 0-62,-36 0 16,1 0 15,0 0 266,-1 0-281,1 0-1,-1 0 1,1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11:20.17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7691 2663 0,'17'0'125,"1"0"-47,-1 0-78,1 0 15,0 0-15,-1 0 16,19 0 0,-19 0-16,1 0 15,35 0 1,-35 0 15,-1 0 0,36 0-15,-35 0 0,17 0-1,0 18 1,36-18-1,-36 0 1,18 18 0,0-18-1,-18 17-15,-17-17 16,35 0 0,0 0-1,0 0 1,35 36-1,-53-36 17,53 0-17,-17 17 1,-1-17 0,-17 18-1,-17-18 1,34 0-1,1 0 1,-54 0 0,36 0-1,-17 0 1,34 18 0,1-18-1,-18 0 1,-18 0-1,35 0 1,1 0 15,-53 0-15,-1 0 0,71 0-1,-52 0 1,34 0-1,-34 0 1,-19 0 0,18 0-1,-17 0 1,35 0 15,-18 0-15,36 0-1,17 0 1,-70 0 15,17 0-31,18 0 16,-18 0 0,36 0-1,-18 0 1,0 0-1,-1 0 1,-16 0 0,17 0-1,0 0 1,-18 0 0,-18 0-1,54 0 1,0 0-1,-36 0 1,35 0 15,19 0-15,-19 0 0,-17 0-1,35 0 1,-35 0-1,0 0 1,-35 0 0,17 0-1,-17 0-15,52 0 16,-52 0 0,-1 0-1,19 0 1,-19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44.79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5715 8837 0,'-18'-18'94,"18"1"-94,0-1 16,36 18-1,-19 0 1,19 0 0,-1 0-1,0 0 17,-17 0-32,-1 0 15,1 0 1,17 0-1,-17 0 1,0 0 31,17 0-31,0 0 62,-17 0-63,17 0 1,-35 18 15,18-18-15,-1 0 93,19 0-109,-19 17 16,1-17 140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46.33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5715 10125 0,'0'17'78,"18"-17"-62,-1 0-1,19 0 1,-19 0 0,1-17-1,17 17 16,-17 0-15,-1 0-16,19-18 16,-19 18-1,1 0 1,0 0 0,52-18-1,1 18 1,-1 0 15,-34-17-15,-1 17-1,0 0 1,-17 0 0,17 0-1,-17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48.16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5803 10636 0,'35'-17'172,"1"17"-172,-19 0 16,19 0-16,-1 0 15,0 0 16,-17 0-15,0 0 0,-1 0-1,36 0 1,-35 0 0,35 0-1,-18 0-15,0 0 16,-17 0-1,35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53.97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7673 15381 0,'18'0'94,"-1"0"-94,1 0 16,17 0-1,-17 0 1,-1 0 0,36 0-1,-35 0 1,17 0 0,18 0-1,-18 0-15,1 0 16,34 0-1,1 0 17,-36 0-17,18 0 1,-35 0 0,35 0-1,-18 0 1,0 0-1,0 0 1,36 0 0,17 0-1,-17 0 1,-18 0 0,-18 0-1,35 0 1,1 0-1,17 0 1,36 0 15,-18 0-15,70 0 0,-35 0-1,-53 0 1,36 0-1,-71 0 1,17 0 0,36 0-1,35 0 1,-53 0 0,18 0-1,18 0 1,-54 0-1,18 0 17,-17 0-17,35 0 1,35 0 0,-71 0-16,89 0 15,-18 0 1,-70 0-1,17 0 1,0 0 0,-17 0-1,17 0 1,18 0 0,-18 0-1,0 0 1,18 0-1,159 0 17,-160 0-17,-69 0 1,17 0 0,17 0-1,1 0 1,-1 0-1,18 0 1,-52 0 0,34 0-1,-17 0 1,18 0 0,-18 0-1,-36 0-15,72 18 16,-19-18-1,-35 17 17,54-17-17,-19 0 1,18 0 0,-35 0-1,0 0 1,35 0-1,53 0 1,-35 0 0,-18 0-1,-52 0-15,105 0 16,-106 0 0,36 0-1,17 0 1,0 0-1,36 0 17,-36 0-17,0 0 1,-17 0 0,-1 0-1,1 0 1,-36 0-1,53 0 1,0 0-16,0 0 16,18 0-1,18 0 1,17 0 0,-35 0-1,52 0 1,-16 0-1,-37 0 1,-16 0 15,52 0-15,-35 0 0,-18 0-1,-53 0-15,18 0 16,-18 0-1,36 0 1,-18 0 0,35 0-1,0 0 1,36 0 0,-36 0-1,0 18 1,35 17-1,-52-17 1,35 0 15,-71-18-31,53 17 16,0 1 0,36-18-1,-18 35 1,17-17-1,36-18 1,-18 17 0,18 1-1,-71 35 1,36-53 0,-72 0-1,19 0 1,17 18-1,0-18 17,1 17-17,-54-17 1,71 0 0,17 0-1,-17 0 1,-18 0-1,36 0 1,-18 0 0,35 0-1,-36 0 1,89 0 0,-123 0-1,53-17 1,-72-1-1,-16 0 1,52 1 15,-18-1-15,-52 18 0,106-53-1,-72 53 1,54-35-1,35 0 1,1-1 0,-1 1-1,17 0 1,-16 35 0,-19-18-1,-35 0 1,36 18-1,17-17 1,-18-36 15,18 53-15,36-35 0,-71 35-1,35-18 1,-88-17-1,17 35 1,-17 0 0,53 0-1,-53 0 1,70 0 0,-52 0-1,17 0 1,0 0-1,-35 0 1,18 0 15,-36 0-15,-17 0 62,17 0-78,18 0 16,35 0-1,-17 17 1,17 1 0,18-18-1,-36 0 1,-17 35-1,18-35 1,17 0 0,18 0 15,-18 0-15,-18 0-1,19 0 1,-1 0-1,-18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9:00.53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5609 9437 0,'18'0'110,"-1"0"-110,1 0 15,0 0-15,52 0 16,-52 0 15,35 0-15,-18 0-1,0 0 1,1 0 0,17 0-1,-36 0 1,19 17 0,-19 1-1,1-18 1,-1 0 15,19 18-15,-19-18-16,19 17 15,-1-17 1,0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9:02.12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5821 11130 0,'17'0'125,"36"18"-125,-17-1 16,-1-17-1,0 0 1,18 18 0,-35 0-1,-1-18 1,36 0-1,-35 0 1,0 0 0,-1 0-1,36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9:03.31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5733 11748 0,'0'17'79,"17"-17"-79,1 0 15,0 0-15,34 18 31,37-18-15,-19 0 0,-34 0-1,-1 0 1,-18 0 0,1 0-1,0 0 1,17 0-1,-17 0-15,-1 0 16,19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9:09.10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7214 16810 0,'18'0'140,"0"18"-124,17-18 0,-17 0-1,34 17-15,-16 1 16,70-1 0,-36 1-1,71 17 1,0-17-1,-35-18 1,0 0 0,17 0-1,-52 0 1,17 0 0,0 0-1,-17 0 1,-36 0 15,1 0-31,34 0 16,54 0-1,-19 0 1,54 0 0,-18 0-1,0 0 1,-52 0-1,-37 0 1,-16 0 0,-19 0-1,54 0 1,-36 0 0,36 18-1,-1-18 1,36 0 15,-18 0-15,18 0-1,0 0 1,35 0 0,-17 0-1,17 0 1,0 0-1,-53 0 1,53 0 0,0 0-1,-35 0 1,-18 0 0,36 0-1,-1 0 1,-17 0 15,0 0-15,0 0-1,52 0 1,-16 0 0,-37 0-1,72 17 1,-18-17-1,-1 0 1,36 0 0,-35 0-1,-35 0 1,-19 0 0,-16 0-1,-37 0 1,19 0 15,0 0-15,52 0-1,-17 0 1,70 0 0,-88 0-1,1 0 1,17 0-1,17 0 1,-17 0 0,-18 0-1,0 0 1,0 0 0,18 0-1,-18 0 1,1 0 15,175 0-15,-52 0-1,0 0 1,-18 0 0,-53 0-1,17 0 1,-105 0-1,36 0 1,-1 0 0,0 0-1,71 0 1,-18 0 0,53 0-1,-106 0 1,-35 0 15,0 0-15,-18 0-1,18 0 1,0-17 0,0 17-1,35-18 1,36 18-1,-54-18 1,1 18 0,105-17-1,-52 17 1,-36 0 0,0 0-1,-35 0 1,-18-36 15,18 36-15,-18 0-1,18-17 1,-18 17 0,18-18-1,18 18 298,35 0-313,35 0 15,141 0 1,-53 0 0,-17 0-1,-53 0 1,17 0-1,54 0 17,-125 0-32,107 0 15,0 0 1,-54 0 0,36 0-1,-88 0 1,35 0-1,1 0 1,-19 0 0,0 0-1,-34 0 1,-36 0 0,0 0-1,123 0 1,-53 0-1,36 0 17,-35 0-17,-36 0 1,0 0 0,0 0-1,0 0 1,1 0-1,-1 0 1,-18 0 0,36 0-1,-35 0-15,35 0 16,-18 0 0,0 0-1,35-17 1,-17 17-1,-18 0 17,-17 0-17,17-36 1,-17 36 0,17 0-1,-18 0 1,-34 0-1,34 0 1,1 0 0,-1 0-1,19 0 1,-1 0 0,0-17-1,18 17 1,-71-18-1,18 18 17,18 0-17,-36 0 1,18 0 0,35 0-1,-17 0 1,52 0-1,0 0 1,-34 0 0,-54 0-1,-17 0 1,35 0 0,-1 0-1,19 0 1,-18 0-1,70 0 17,36 0-17,-106 0-15,106 0 16,-36 0 0,-52 0-1,-1 0 16,54 0-15,-18 0 0,35 18-1,0-18 1,-53 17 0,-17-17-1,-1 18 1,54 0-1,-36-18 17,-53 17-17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10:40.94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11959 2716 0,'18'0'359,"17"-35"-359,-17 35 47,-1-18 16,1 18-1,0 0 48,-1 0 15,19 0-94,-19 0 0,1 0 79,-1 0-110,1 0 15,0 0 126,-1 0-126,1 0 1,35 0 0,-35-17-1,17 17 48,-17 0-48,-1 0 17,1 0 30,17 0-46,-17 0-1,-1 0 1,19 0 0,-1 0-1,0 0 1,-17 0 31,-1 0-47,1 0 31,17 0-15,-17 0-1,0 0 1,17 0 0,0 0-1,-17 0 1,-1 0-1,1 0 1,17 0 0,18 17-1,-35-17 1,17 18 15,-17-18-15,0 0-16,17 0 15,-35 18 17,17-18-17,1 0 1,0 0 0,-1 0-1,19 0 1,-19 0-1,1 0 1,0 0 0,-1 0-16,1 17 15,-1-17 110,54 0-125,-53 0 16,70 18 0,-18 17-1,-52-35 1,0 0-16,-1 0 15,1 0 1,0 0 0,-1 0-1,19 0 1,-19 0 0,18 18-1,1-18 1,-1 0-1,0 0 79,-17 0-78,35 0-1,-18 0-15,-17 0 16,52 18 0,-34-18-1,16 0 1,-16 0 0,-1 0-1,-17 0 1,-1 0-1,19 0 17,-19 0-17,19 0 32,-19 0-31,1 0-1,17 0 1,0 0 0,-17 0-1,17 0 1,-17 0-16,17-36 16,36 36-1,-1 0 1,-52-17-1,35 17 17,-36 0-17,1 0 1,53-18 0,-18 18 15,-18 0-16,-17 0 1,-1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02.6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5838 11483 0,'36'0'187,"-19"0"-171,1-18-16,0 18 16,17 0-1,-17 0 16,-1-17-15,19 17 15,-19 0-15,1 0 0,35 0-1,-36 0 1,1 0-1,17 0-15,-17 0 16,35 0 0,-36 0 31,1 0-16,0 0 0,-1 0-15,1 0-16,0 0 15,-1 0 1,19 0 0,-19 0-1,1 0 1,17-18-1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10:51.25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7743 2699 0,'18'17'141,"0"-17"-126,17 0 1,-17 0-1,-1 0-15,19 0 16,-19 0 0,1 0-1,0 0 17,17 0 61,-18 0-77,36 0 0,-35 0-1,0 0 1,-1 0-1,19 0 1,-1-17 0,18 17 156,-36 0-157,36 0-15,0 0 16,0 0-1,0 0 126,-35 0-125,-1 0-16,1 0 15,17 0 1,-17 0 93,17 0-109,18 0 16,-35 17-16,17-17 16,18 0 15,-18 0-31,-17 18 15,52-18 1,-34 0 0,17 18-1,35-18 1,0 17 0,-53-17-1,1 0 1,-19 0-1,54 18 1,-54 0 0,1-18-1,35 0 17,0 0-17,0 0 1,0 0-1,17 0 1,-35 0 0,18 0-1,-35 0 17,17 0-17,-17 0 1,17 17-1,18-17 1,0 0 0,-18 0-1,1 0 1,-1 0 15,18 0-15,-18 0-1,36 0 1,-18 0 0,-36 0-1,18 0 79,1 0-78,-1 0-16,36 0 15,-18 0 1,-18 0 15,35 0-15,-17 0-1,-17 0 1,34 0 0,-52 0-1,-1 0-15,1 0 16,0 0 0,35 0-1,-18 0 1,-18 0-1,36 0 1,-17 0 0,17 0-1,-36 0 1,54 0 0,17 0 15,-35 0-16,-18 0 1,36 0 0,-36 0-1,18 0 1,-18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06.2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5803 12065 0,'35'0'125,"-17"0"-109,0 0-16,-1 0 15,19 0 1,17 0 0,0 0 15,-18 0-16,18 0 1,-18 0 0,0 0-16,18 0 15,18 0 1,-36 0 0,-17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09.0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10724 16880 0,'53'0'109,"-17"0"-109,34 0 16,36 0-16,282 0 16,53 53-1,-53-17 1,-70-36 0,-54 0-1,-52 17 16,-18 1-15,0-18 0,-35 0-1,17 0 1,0 0 0,-34 0-1,-54 0-15,71 0 16,-54 0-1,36 0 1,36 35 0,-18-17-1,17-18 1,0 0 0,-17 0-1,-35 0 16,-36 0-15,0 0 0,18 0-1,-18 0-15,-53 0 16,36 0-16,123 0 16,-88 0-1,-18 0 1,18 0-1,70 0 1,-52 0 0,70 0-1,-89 0 1,37 0 0,-54 0-1,18 0 16,123 17-15,-17-17 0,-1 0-1,-17 0 1,-17 0 0,-19 18-1,1 0 1,70-18-1,1 53 1,17-53 0,0 0-1,70 0 1,54 0 0,-19 0 15,-158 0-16,18 0 1,-71 0 0,-53 0-1,18 0 1,53 0 0,-18 0-1,-53 0 1,-17 0-1,-1 0 1,1 0 0,17 0-1,-53 0 1,36 0 0,-1 0-1,1 0 16,-36 0-15,18 0 0,18 0-1,17 0 1,-35 0 0,-18 0-1,0 0 1,54 0-1,-36 0 1,52 0 0,-16 0-1,-1 0 1,18 0 0,-36 0-1,36 0 16,-18 0-15,-53 0 0,-17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17.37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7638 15346 0,'70'0'78,"1"0"-63,35 0-15,176 0 32,0 0-17,-53 0 1,18 0 0,-35 0-1,-18 0 1,-18 0-1,-87 17-15,87 19 16,18-19 0,18 19-1,35-1 1,-36-35 0,-17 0-1,-70 0 1,-18 0-1,17 0 17,1 0-17,-36 0 1,0 0 0,-53 0-16,53 0 15,-17 0 1,0 0-1,52 0 1,18 0 0,18 0-1,17 0 1,-52 0 0,34 0-1,-52 0 1,-18 0-1,1 0 17,87 0-17,0 0 1,-34 0 0,16 0-1,-52 0 1,0 0-1,70 0 1,-35 0 0,18 0-1,-35 0 1,-1 0 0,1 0-1,105 0 1,-123 0-1,-18 0 17,0 0-17,36 0 1,-36 0 0,88 0-1,-52 0 1,-1 0-1,-35 0 1,36 0 0,-18 0-1,88 0 1,-36 0 0,-52 0-1,35 0 1,18 0-1,-35 0 1,-1 0 15,1 0-15,-19 0 0,-34 0-1,35 0 1,-18 0-1,88 0 1,-17 0 0,35 0-1,-17 0 1,-72 0 0,89 0-1,-17 0 1,-36 0-1,-35 0 1,-18 0 15,-53 0-15,18 0 0,35 0-1,106 0 1,-35 0-1,-53 0 1,17 0 0,1 0-1,-36 0 1,-35 0 0,18 0-1,-1 0 1,1 0-1,17 0 1,0 0 15,18 0-15,-18 0 0,18 0-1,17 0 1,1 0-1,-36 0 1,36 0 0,-36 0-1,53 0 1,18 0 0,52 0-1,54 0 1,17 0-1,-88 0 1,-35 0 0,17 0 15,18 0-15,-53 0-1,18 0 1,-53 0-1,-18 0 1,0 0 0,-17 0-1,-1 0 1,54 0 0,-71 0-1,35 0 1,18 0-1,-18 0 1,-17 0 15,-54 0-15,1 0 0,35 0-1,17 0 1,19 0-1,-19 0 1,-35 0 0,18 0-16,-17 0 15,-19 0 1,18 0 0,1 0-1,-1 0 1,0 0-1,-17 0 48,0 0-47,-1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19.59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5891 8696 0,'36'0'32,"-19"0"-17,19 0 1,-19 0-1,-17 18-15,18-1 16,35 1 0,-18-18-1,0 18 1,1-18 0,52 17-1,-35 18 1,-18-35-1,18 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21.58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5909 10336 0,'0'18'125,"35"0"-125,-17-18 31,0 0-31,17 0 16,-17 0 0,-1 0-16,36 0 15,-35 0 1,-1 0 46,36 0-62,-17 0 16,-1 0 0,0 0-1,18 0 1,0 0 15,53 0-15,-71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08:23.06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5768 10918 0,'18'0'125,"-1"0"-110,18 0-15,-17 0 16,70 0-1,1 0 1,16 0 0,1 0-1,-35 0 1,-54 0 0,36 0-1,-35 0 1,0 0-1,17 0 1,-18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5T08:11:13.1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17886 2681 0,'17'0'172,"1"0"-157,17 0 1,-17 0-16,0 0 31,17 0 1,-17 0-17,-1 0 1,1 0-1,17 0 1,-17 0 15,-1 0-15,19 0 0,-19 0-1,1 0 1,0 0-16,-1 0 15,1 0 1,0 0 15,-1 0-15,18 0 0,1 0 15,-1 0-16,-17 0 1,52 0 0,-35 0-1,36 0 1,0 0 0,-36 0-1,18 0 1,-36 0-16,19 0 15,-19 0 1,1 0 125,17 0-141,18 0 15,18 0 1,17 0 0,-53 0-1,0 0-15,-17 0 16,0 0-1,52 0 1,-17 0 0,-17 0-1,-1 0 1,-18 0 15,1 0 704,0 0-735,17 0 15,-17 0 126,-1 0-126,19 0-15,-1 0 16,-18 0 15,19 0-15,-19 0 0,36 0 171,-35 0-187,0 0 16,-1 0-16,18 0 31,18 0 172,-17 0-187,-1 0-16,-17 0 15,-1 0 1,1 0 0,17 0 327,0 0-327,-17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F3485-E5DD-4E62-BB45-E6B8EF78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D04949-83FB-4190-8554-1B6ED6CB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73845-2D49-4436-AD14-F042D095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F09CF-DDE5-4411-8D72-1A55DFE6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DE08D-FF9D-4FCA-810A-E6CE8090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556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F8CA2-FC89-4539-B2A0-9D2D52FE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DB1188-05D1-48B9-9AD7-49A99BE5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A7D3B-7AAF-4445-9383-E9102CFC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92B8F-A62B-42B7-A85F-B264A270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0BE8F-52BF-4A1B-9951-D60874E5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9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12321D-7650-4D47-B065-BDFF154A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8BFED2-651C-4CE6-B5AD-F866928DE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B89DA-2972-40F2-8F5A-9FF69D1E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4303A-570D-477B-A4EA-CEDAEB7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BE508B-0760-4239-A141-21D05BFD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14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36448-42AD-497A-B4FC-6E0E34DF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C071A-1F66-44F8-AE99-A178BCC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1EC13-7F6D-4F78-BD67-B8D4970C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80605-F6C9-4F92-A43F-355A5E37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B4E017-395A-42AB-A408-DAF65D09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229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CEEE1-37D3-4D44-827B-B91E0D8A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84DBD4-7D68-455A-9CBD-C611CACE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97EFD-AB73-4B95-98B2-8CECDCD9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54CE6-F1AD-4A37-96CC-842910B0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9766B-C014-4888-ACC6-DF4D79DC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04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F09C3-4228-4CF1-B722-FED476E9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07399-128C-4E29-8BC8-85897E6FC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35CE5D-9225-4126-B8E7-CADDD7D1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86AA02-07FD-46CB-861A-094031CA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76A82A-61FE-49E7-AE15-CCBFDB3B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04EC4-3687-487F-A886-4D7333D1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7B218-93E5-4986-9208-F756C122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417E7-FA77-4C0B-A220-9A14A754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323687-43F7-4478-9286-FBDF6DC1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BADE4A-03D6-4BFF-B409-928BB8CC8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D13EE-1005-4AD3-BF68-17A095B0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C1D3CB-34B3-4038-946C-BE47C3D3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1DB23E-C158-4408-BCEF-6A9AE30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4CFB1F-F20C-4ABE-BD56-AEF61A51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85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E6236-56E1-495A-8956-581F320B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5B897F-3EDA-4F4A-BE42-13052C8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50C88D-6034-4B15-B2EE-252C0BEE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C35636-E12C-4E8E-8459-9005B4AF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169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C5DCB8-A9C5-415B-80F8-2B94C891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9F4938-E1CF-4EDF-AD74-55F04348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6A55D5-24CC-42DB-B74A-76697AB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57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58C6C-5B92-4E0D-ABA5-6116489A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25B87-8EBC-4C26-8B2B-3BB9E78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3CA05-6A7D-4F7E-A626-A636F5547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F7D0F4-747F-42F8-A454-12DBF754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A88015-9CA8-4008-B7A7-6B9B17FB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E04B00-09D8-4A99-84F2-05FAF06F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67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B2905-0D4D-418F-B14A-9F3B25EB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C55C5A-44AC-4D61-80AD-900A6B6C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158907-B7C5-40AC-966D-3D77A3E9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8026B9-9B75-4845-811C-03CA674A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A8D36-04DA-428D-9B9E-69EFAF06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A7F9E-F8A5-4E69-BF41-1DA2705D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27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BF9706-D55D-42B5-96B4-AAEEB32E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E51E5-7F05-41D2-A0A1-33F2356A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5375A2-1EB9-437C-A797-FA87AFFB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6AD-29F2-4BED-A206-8A6F6EB6CCE7}" type="datetimeFigureOut">
              <a:rPr lang="fr-BE" smtClean="0"/>
              <a:t>21/09/2023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892C7-BA9E-47E0-A661-E0AF4A0F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89161-58ED-4384-8D29-BC01F669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37BD-C9CD-4709-9750-1E81AD29A5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wooclap.com/RESEAU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16.xml"/><Relationship Id="rId18" Type="http://schemas.openxmlformats.org/officeDocument/2006/relationships/image" Target="../media/image23.emf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20.emf"/><Relationship Id="rId17" Type="http://schemas.openxmlformats.org/officeDocument/2006/relationships/customXml" Target="../ink/ink18.xml"/><Relationship Id="rId2" Type="http://schemas.openxmlformats.org/officeDocument/2006/relationships/image" Target="../media/image9.png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9.emf"/><Relationship Id="rId19" Type="http://schemas.openxmlformats.org/officeDocument/2006/relationships/customXml" Target="../ink/ink19.xml"/><Relationship Id="rId4" Type="http://schemas.openxmlformats.org/officeDocument/2006/relationships/image" Target="../media/image16.emf"/><Relationship Id="rId9" Type="http://schemas.openxmlformats.org/officeDocument/2006/relationships/customXml" Target="../ink/ink14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2C2E20-146A-492E-B3AB-E0ABE3AE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fr-BE" sz="8000" dirty="0"/>
              <a:t>Routage RIP et routage statique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5D2E9F-D828-4424-98D4-32D32531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BE" sz="2400" dirty="0"/>
              <a:t>Comparaison</a:t>
            </a:r>
            <a:endParaRPr lang="fr-B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32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206860-97FF-4F02-82B7-B75B35F51694}"/>
              </a:ext>
            </a:extLst>
          </p:cNvPr>
          <p:cNvSpPr txBox="1"/>
          <p:nvPr/>
        </p:nvSpPr>
        <p:spPr>
          <a:xfrm>
            <a:off x="3048000" y="601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dirty="0">
                <a:hlinkClick r:id="rId2"/>
              </a:rPr>
              <a:t>https://app.wooclap.com/RESEAU3</a:t>
            </a:r>
            <a:r>
              <a:rPr lang="fr-BE" sz="3200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D8586A-B1C4-4D5A-9762-FE5C129C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296"/>
            <a:ext cx="12192000" cy="40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C6AB5-7556-4E7F-A96E-B21746486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24" y="2000863"/>
            <a:ext cx="12154352" cy="28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E199C6-B1F0-4F6B-AA9E-37254C2B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6" y="2207340"/>
            <a:ext cx="12065768" cy="244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ED20B5-E810-4F7E-8F03-7796F748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fr-BE" sz="2800"/>
              <a:t>A vous de jouer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252CAD-EFE8-4210-A2FC-D95D96A0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 err="1"/>
              <a:t>En</a:t>
            </a:r>
            <a:r>
              <a:rPr lang="en-US" sz="2000" dirty="0"/>
              <a:t> RIP</a:t>
            </a:r>
          </a:p>
          <a:p>
            <a:r>
              <a:rPr lang="en-US" sz="2000" dirty="0"/>
              <a:t>Et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routage</a:t>
            </a:r>
            <a:r>
              <a:rPr lang="en-US" sz="2000" dirty="0"/>
              <a:t> </a:t>
            </a:r>
            <a:r>
              <a:rPr lang="en-US" sz="2000" dirty="0" err="1"/>
              <a:t>statique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Espace réservé du contenu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1967731B-2E62-4645-B8AA-66B9C529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78" y="643467"/>
            <a:ext cx="559193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3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D9266-21DD-41AE-8BD4-57191C22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9" y="5213871"/>
            <a:ext cx="10906061" cy="67154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100" dirty="0"/>
              <a:t>Solution avec RIP</a:t>
            </a:r>
            <a:br>
              <a:rPr lang="en-US" sz="4100" dirty="0"/>
            </a:br>
            <a:r>
              <a:rPr lang="en-US" sz="4100" dirty="0"/>
              <a:t>3 </a:t>
            </a:r>
            <a:r>
              <a:rPr lang="en-US" sz="4100" dirty="0" err="1"/>
              <a:t>réseaux</a:t>
            </a:r>
            <a:r>
              <a:rPr lang="en-US" sz="4100" dirty="0"/>
              <a:t> </a:t>
            </a:r>
            <a:r>
              <a:rPr lang="en-US" sz="4100" dirty="0" err="1"/>
              <a:t>directement</a:t>
            </a:r>
            <a:r>
              <a:rPr lang="en-US" sz="4100" dirty="0"/>
              <a:t> </a:t>
            </a:r>
            <a:r>
              <a:rPr lang="en-US" sz="4100" dirty="0" err="1"/>
              <a:t>connectés</a:t>
            </a:r>
            <a:r>
              <a:rPr lang="en-US" sz="4100" dirty="0"/>
              <a:t> et </a:t>
            </a:r>
            <a:br>
              <a:rPr lang="en-US" sz="4100" dirty="0"/>
            </a:br>
            <a:r>
              <a:rPr lang="en-US" sz="4100" dirty="0"/>
              <a:t>3 reseaux </a:t>
            </a:r>
            <a:r>
              <a:rPr lang="en-US" sz="4100" dirty="0" err="1"/>
              <a:t>appris</a:t>
            </a:r>
            <a:r>
              <a:rPr lang="en-US" sz="4100" dirty="0"/>
              <a:t> par RIP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FC25EA7-1D15-4EE2-991A-1EC2DF43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98" y="681037"/>
            <a:ext cx="8009198" cy="37967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E0FABF65-D5BF-4B35-A827-8B8F7691F6F6}"/>
                  </a:ext>
                </a:extLst>
              </p14:cNvPr>
              <p14:cNvContentPartPr/>
              <p14:nvPr/>
            </p14:nvContentPartPr>
            <p14:xfrm>
              <a:off x="2076480" y="3340080"/>
              <a:ext cx="190800" cy="2592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E0FABF65-D5BF-4B35-A827-8B8F7691F6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0640" y="3276720"/>
                <a:ext cx="222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5638376A-00A5-4E7B-8DC2-964011315A31}"/>
                  </a:ext>
                </a:extLst>
              </p14:cNvPr>
              <p14:cNvContentPartPr/>
              <p14:nvPr/>
            </p14:nvContentPartPr>
            <p14:xfrm>
              <a:off x="2101680" y="4114800"/>
              <a:ext cx="235440" cy="1944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5638376A-00A5-4E7B-8DC2-964011315A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5840" y="4051440"/>
                <a:ext cx="266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D69BCD13-BA67-4587-900D-EA8DF2A99DF7}"/>
                  </a:ext>
                </a:extLst>
              </p14:cNvPr>
              <p14:cNvContentPartPr/>
              <p14:nvPr/>
            </p14:nvContentPartPr>
            <p14:xfrm>
              <a:off x="2089080" y="4343400"/>
              <a:ext cx="203760" cy="36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D69BCD13-BA67-4587-900D-EA8DF2A99D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3240" y="4280040"/>
                <a:ext cx="235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725A2649-1D96-468C-BDC4-C298ECDB6969}"/>
                  </a:ext>
                </a:extLst>
              </p14:cNvPr>
              <p14:cNvContentPartPr/>
              <p14:nvPr/>
            </p14:nvContentPartPr>
            <p14:xfrm>
              <a:off x="3860640" y="6076800"/>
              <a:ext cx="4648680" cy="10224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725A2649-1D96-468C-BDC4-C298ECDB69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4800" y="6013440"/>
                <a:ext cx="46800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60835899-E6A8-45CA-9B42-5B6BB2E8E4F1}"/>
                  </a:ext>
                </a:extLst>
              </p14:cNvPr>
              <p14:cNvContentPartPr/>
              <p14:nvPr/>
            </p14:nvContentPartPr>
            <p14:xfrm>
              <a:off x="2749680" y="5524560"/>
              <a:ext cx="6267600" cy="51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60835899-E6A8-45CA-9B42-5B6BB2E8E4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3840" y="5461200"/>
                <a:ext cx="6298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75CAC5C-8BEC-4A11-B3A6-F11ADC14A83E}"/>
                  </a:ext>
                </a:extLst>
              </p14:cNvPr>
              <p14:cNvContentPartPr/>
              <p14:nvPr/>
            </p14:nvContentPartPr>
            <p14:xfrm>
              <a:off x="2120760" y="3130560"/>
              <a:ext cx="184680" cy="5112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75CAC5C-8BEC-4A11-B3A6-F11ADC14A8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4920" y="3067200"/>
                <a:ext cx="216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80F8BE18-7495-4763-B524-A092A581AE41}"/>
                  </a:ext>
                </a:extLst>
              </p14:cNvPr>
              <p14:cNvContentPartPr/>
              <p14:nvPr/>
            </p14:nvContentPartPr>
            <p14:xfrm>
              <a:off x="2127240" y="3720960"/>
              <a:ext cx="228960" cy="1332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80F8BE18-7495-4763-B524-A092A581AE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1400" y="3657600"/>
                <a:ext cx="260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D7D10EC2-B595-4666-8DD9-DB931D843A9C}"/>
                  </a:ext>
                </a:extLst>
              </p14:cNvPr>
              <p14:cNvContentPartPr/>
              <p14:nvPr/>
            </p14:nvContentPartPr>
            <p14:xfrm>
              <a:off x="2076480" y="3930480"/>
              <a:ext cx="25416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D7D10EC2-B595-4666-8DD9-DB931D843A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60640" y="3867120"/>
                <a:ext cx="285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1E90031-A8D6-4CE1-88EA-2188771CBC48}"/>
                  </a:ext>
                </a:extLst>
              </p14:cNvPr>
              <p14:cNvContentPartPr/>
              <p14:nvPr/>
            </p14:nvContentPartPr>
            <p14:xfrm>
              <a:off x="6438960" y="965160"/>
              <a:ext cx="78768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1E90031-A8D6-4CE1-88EA-2188771CBC4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23120" y="901800"/>
                <a:ext cx="819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149E2E12-9E4F-4BE2-8229-776D329E4737}"/>
                  </a:ext>
                </a:extLst>
              </p14:cNvPr>
              <p14:cNvContentPartPr/>
              <p14:nvPr/>
            </p14:nvContentPartPr>
            <p14:xfrm>
              <a:off x="2768760" y="958680"/>
              <a:ext cx="1409760" cy="5148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149E2E12-9E4F-4BE2-8229-776D329E47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2920" y="895320"/>
                <a:ext cx="144108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70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D9266-21DD-41AE-8BD4-57191C22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9" y="5213871"/>
            <a:ext cx="10906061" cy="67154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100" dirty="0"/>
              <a:t>Solution avec le </a:t>
            </a:r>
            <a:r>
              <a:rPr lang="en-US" sz="4100" dirty="0" err="1"/>
              <a:t>routage</a:t>
            </a:r>
            <a:r>
              <a:rPr lang="en-US" sz="4100" dirty="0"/>
              <a:t> </a:t>
            </a:r>
            <a:r>
              <a:rPr lang="en-US" sz="4100" dirty="0" err="1"/>
              <a:t>statique</a:t>
            </a:r>
            <a:br>
              <a:rPr lang="en-US" sz="4100" dirty="0"/>
            </a:br>
            <a:r>
              <a:rPr lang="en-US" sz="4100" dirty="0"/>
              <a:t>3 </a:t>
            </a:r>
            <a:r>
              <a:rPr lang="en-US" sz="4100" dirty="0" err="1"/>
              <a:t>réseaux</a:t>
            </a:r>
            <a:r>
              <a:rPr lang="en-US" sz="4100" dirty="0"/>
              <a:t> </a:t>
            </a:r>
            <a:r>
              <a:rPr lang="en-US" sz="4100" dirty="0" err="1"/>
              <a:t>directement</a:t>
            </a:r>
            <a:r>
              <a:rPr lang="en-US" sz="4100" dirty="0"/>
              <a:t> </a:t>
            </a:r>
            <a:r>
              <a:rPr lang="en-US" sz="4100" dirty="0" err="1"/>
              <a:t>connectés</a:t>
            </a:r>
            <a:r>
              <a:rPr lang="en-US" sz="4100" dirty="0"/>
              <a:t> et </a:t>
            </a:r>
            <a:br>
              <a:rPr lang="en-US" sz="4100" dirty="0"/>
            </a:br>
            <a:r>
              <a:rPr lang="en-US" sz="4100" dirty="0"/>
              <a:t>3 reseaux </a:t>
            </a:r>
            <a:r>
              <a:rPr lang="en-US" sz="4100" dirty="0" err="1"/>
              <a:t>encodés</a:t>
            </a:r>
            <a:r>
              <a:rPr lang="en-US" sz="4100" dirty="0"/>
              <a:t> par </a:t>
            </a:r>
            <a:r>
              <a:rPr lang="en-US" sz="4100" dirty="0" err="1"/>
              <a:t>l’admin</a:t>
            </a:r>
            <a:r>
              <a:rPr lang="en-US" sz="4100" dirty="0"/>
              <a:t> </a:t>
            </a:r>
            <a:r>
              <a:rPr lang="en-US" sz="4100" dirty="0" err="1"/>
              <a:t>réseau</a:t>
            </a:r>
            <a:endParaRPr lang="en-US" sz="4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B95325-1731-43EC-ACB5-D8FA2895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95" y="640092"/>
            <a:ext cx="8123844" cy="36908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73EA59D2-9029-4AFC-A69B-EDA439F7B0B8}"/>
                  </a:ext>
                </a:extLst>
              </p14:cNvPr>
              <p14:cNvContentPartPr/>
              <p14:nvPr/>
            </p14:nvContentPartPr>
            <p14:xfrm>
              <a:off x="2050920" y="3162240"/>
              <a:ext cx="184680" cy="1944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73EA59D2-9029-4AFC-A69B-EDA439F7B0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080" y="3098880"/>
                <a:ext cx="216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F374DE8C-ACE1-4418-B1D1-24EB76EFADDA}"/>
                  </a:ext>
                </a:extLst>
              </p14:cNvPr>
              <p14:cNvContentPartPr/>
              <p14:nvPr/>
            </p14:nvContentPartPr>
            <p14:xfrm>
              <a:off x="2057400" y="3625920"/>
              <a:ext cx="235440" cy="2556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F374DE8C-ACE1-4418-B1D1-24EB76EFAD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1560" y="3562560"/>
                <a:ext cx="266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6BA86DB-9427-4DF3-ADB5-AAE89EF77B96}"/>
                  </a:ext>
                </a:extLst>
              </p14:cNvPr>
              <p14:cNvContentPartPr/>
              <p14:nvPr/>
            </p14:nvContentPartPr>
            <p14:xfrm>
              <a:off x="2089080" y="3822840"/>
              <a:ext cx="184680" cy="648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6BA86DB-9427-4DF3-ADB5-AAE89EF77B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3240" y="3759480"/>
                <a:ext cx="2160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D4904357-04BE-4193-B52A-6674C7A2C001}"/>
                  </a:ext>
                </a:extLst>
              </p14:cNvPr>
              <p14:cNvContentPartPr/>
              <p14:nvPr/>
            </p14:nvContentPartPr>
            <p14:xfrm>
              <a:off x="2762280" y="5473800"/>
              <a:ext cx="6305760" cy="1843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D4904357-04BE-4193-B52A-6674C7A2C0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46440" y="5410440"/>
                <a:ext cx="63370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4A5865B5-F231-4E0C-8823-7B697F2A4FE4}"/>
                  </a:ext>
                </a:extLst>
              </p14:cNvPr>
              <p14:cNvContentPartPr/>
              <p14:nvPr/>
            </p14:nvContentPartPr>
            <p14:xfrm>
              <a:off x="2019240" y="3397320"/>
              <a:ext cx="228960" cy="255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4A5865B5-F231-4E0C-8823-7B697F2A4F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3400" y="3333960"/>
                <a:ext cx="260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215061C-06A9-4F7E-99F6-1A08B02C122C}"/>
                  </a:ext>
                </a:extLst>
              </p14:cNvPr>
              <p14:cNvContentPartPr/>
              <p14:nvPr/>
            </p14:nvContentPartPr>
            <p14:xfrm>
              <a:off x="2095560" y="4006800"/>
              <a:ext cx="152640" cy="3204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215061C-06A9-4F7E-99F6-1A08B02C122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79720" y="3943440"/>
                <a:ext cx="1839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646064C9-ABDC-4DB5-96EF-CB7DC7BAD31A}"/>
                  </a:ext>
                </a:extLst>
              </p14:cNvPr>
              <p14:cNvContentPartPr/>
              <p14:nvPr/>
            </p14:nvContentPartPr>
            <p14:xfrm>
              <a:off x="2063880" y="4229280"/>
              <a:ext cx="178200" cy="129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646064C9-ABDC-4DB5-96EF-CB7DC7BAD3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48040" y="4165920"/>
                <a:ext cx="209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1D3358E6-C887-49BF-8F57-A4CE51B03E18}"/>
                  </a:ext>
                </a:extLst>
              </p14:cNvPr>
              <p14:cNvContentPartPr/>
              <p14:nvPr/>
            </p14:nvContentPartPr>
            <p14:xfrm>
              <a:off x="2597040" y="6032520"/>
              <a:ext cx="7353720" cy="828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1D3358E6-C887-49BF-8F57-A4CE51B03E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81200" y="5969160"/>
                <a:ext cx="7385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F73F0B3B-4AC2-414E-AC89-08E03FFFD9D8}"/>
                  </a:ext>
                </a:extLst>
              </p14:cNvPr>
              <p14:cNvContentPartPr/>
              <p14:nvPr/>
            </p14:nvContentPartPr>
            <p14:xfrm>
              <a:off x="4305240" y="952560"/>
              <a:ext cx="1073520" cy="5760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F73F0B3B-4AC2-414E-AC89-08E03FFFD9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89400" y="889200"/>
                <a:ext cx="11048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FA13DC18-CDD4-495A-A1DC-42E9FBBA8C20}"/>
                  </a:ext>
                </a:extLst>
              </p14:cNvPr>
              <p14:cNvContentPartPr/>
              <p14:nvPr/>
            </p14:nvContentPartPr>
            <p14:xfrm>
              <a:off x="2787480" y="971640"/>
              <a:ext cx="1359360" cy="4464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FA13DC18-CDD4-495A-A1DC-42E9FBBA8C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71640" y="908280"/>
                <a:ext cx="139068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50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7BE4C-19CD-305C-9B42-43DDD6F8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Types de routes statiques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8B940-60FF-8337-3AD0-11363B39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Route statique standard</a:t>
            </a:r>
          </a:p>
          <a:p>
            <a:r>
              <a:rPr lang="fr-BE" dirty="0"/>
              <a:t>Route statique par défaut</a:t>
            </a:r>
          </a:p>
          <a:p>
            <a:r>
              <a:rPr lang="fr-BE" dirty="0"/>
              <a:t>Route statique flottante</a:t>
            </a:r>
          </a:p>
          <a:p>
            <a:r>
              <a:rPr lang="fr-BE" dirty="0"/>
              <a:t>Route statique récapitulative</a:t>
            </a:r>
          </a:p>
        </p:txBody>
      </p:sp>
    </p:spTree>
    <p:extLst>
      <p:ext uri="{BB962C8B-B14F-4D97-AF65-F5344CB8AC3E}">
        <p14:creationId xmlns:p14="http://schemas.microsoft.com/office/powerpoint/2010/main" val="41411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5A83825-0141-6078-841B-BC52C94E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24" y="0"/>
            <a:ext cx="8334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00965-2CB3-43AD-8DF9-0965867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Comparaison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747BE-1049-4AFE-9885-64D6C054D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Routage RIP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33933-5D95-47DD-98F7-6FC89AD7AD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Dynamique (les routeurs apprennent automatiquement les routes)</a:t>
            </a:r>
          </a:p>
          <a:p>
            <a:r>
              <a:rPr lang="fr-BE" dirty="0"/>
              <a:t>S’adapte aux changements</a:t>
            </a:r>
          </a:p>
          <a:p>
            <a:r>
              <a:rPr lang="fr-BE" dirty="0"/>
              <a:t>Echange d’infos de routage entre routeurs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F66322-855D-496A-B47E-5B820529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Routage statique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0E5F70-BE86-43E1-9499-FD8EDC69B5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Statique (l’admin réseau encode toutes les routes)</a:t>
            </a:r>
          </a:p>
          <a:p>
            <a:r>
              <a:rPr lang="fr-BE" dirty="0"/>
              <a:t>S’il y a une nouvelle route, l’admin réseau doit l’encoder sur tous les routeurs</a:t>
            </a:r>
          </a:p>
          <a:p>
            <a:r>
              <a:rPr lang="fr-BE" dirty="0"/>
              <a:t>Aucun échange entre routeurs</a:t>
            </a:r>
          </a:p>
        </p:txBody>
      </p:sp>
    </p:spTree>
    <p:extLst>
      <p:ext uri="{BB962C8B-B14F-4D97-AF65-F5344CB8AC3E}">
        <p14:creationId xmlns:p14="http://schemas.microsoft.com/office/powerpoint/2010/main" val="478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D6C6E-3D76-4CF5-A1F4-32FFC4D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Commandes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269434-61F3-46B2-A600-94FE0D65D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Routage RIP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29DCB3-F64C-40DC-8E46-C58375197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(config)#</a:t>
            </a:r>
            <a:r>
              <a:rPr lang="fr-BE" b="1" dirty="0"/>
              <a:t>router rip</a:t>
            </a:r>
          </a:p>
          <a:p>
            <a:r>
              <a:rPr lang="fr-BE" dirty="0"/>
              <a:t>(config-router)#</a:t>
            </a:r>
            <a:r>
              <a:rPr lang="fr-BE" b="1" dirty="0"/>
              <a:t>network A.B.C.D</a:t>
            </a:r>
          </a:p>
          <a:p>
            <a:endParaRPr lang="fr-BE" dirty="0"/>
          </a:p>
          <a:p>
            <a:r>
              <a:rPr lang="fr-BE" dirty="0"/>
              <a:t>A répéter pour tous les </a:t>
            </a:r>
            <a:r>
              <a:rPr lang="fr-BE" u="sng" dirty="0"/>
              <a:t>réseaux</a:t>
            </a:r>
            <a:r>
              <a:rPr lang="fr-BE" dirty="0"/>
              <a:t> </a:t>
            </a:r>
            <a:r>
              <a:rPr lang="fr-BE" u="sng" dirty="0"/>
              <a:t>directement connectés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788ACE-6F42-4EA0-B175-BBFD896D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Routage statique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522AA4-6F3E-4454-9AE2-4F134D4331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(config)#</a:t>
            </a:r>
            <a:r>
              <a:rPr lang="fr-BE" b="1" dirty="0" err="1"/>
              <a:t>ip</a:t>
            </a:r>
            <a:r>
              <a:rPr lang="fr-BE" b="1" dirty="0"/>
              <a:t> route A.B.C.D 255.0.0.0 </a:t>
            </a:r>
            <a:r>
              <a:rPr lang="fr-BE" b="1" dirty="0" err="1"/>
              <a:t>next</a:t>
            </a:r>
            <a:r>
              <a:rPr lang="fr-BE" b="1" dirty="0"/>
              <a:t>-hop</a:t>
            </a:r>
          </a:p>
          <a:p>
            <a:r>
              <a:rPr lang="fr-BE" dirty="0"/>
              <a:t>Ou bien</a:t>
            </a:r>
          </a:p>
          <a:p>
            <a:r>
              <a:rPr lang="fr-BE" dirty="0"/>
              <a:t>config)#</a:t>
            </a:r>
            <a:r>
              <a:rPr lang="fr-BE" b="1" dirty="0" err="1"/>
              <a:t>ip</a:t>
            </a:r>
            <a:r>
              <a:rPr lang="fr-BE" b="1" dirty="0"/>
              <a:t> route A.B.C.D 255.0.0.0 </a:t>
            </a:r>
            <a:r>
              <a:rPr lang="fr-BE" b="1" dirty="0" err="1"/>
              <a:t>interface_de_sortie</a:t>
            </a:r>
            <a:endParaRPr lang="fr-BE" b="1" dirty="0"/>
          </a:p>
          <a:p>
            <a:endParaRPr lang="fr-BE" dirty="0"/>
          </a:p>
          <a:p>
            <a:r>
              <a:rPr lang="fr-BE" dirty="0"/>
              <a:t>A répéter pour tous les </a:t>
            </a:r>
            <a:r>
              <a:rPr lang="fr-BE" u="sng" dirty="0"/>
              <a:t>réseaux distants</a:t>
            </a:r>
          </a:p>
        </p:txBody>
      </p:sp>
    </p:spTree>
    <p:extLst>
      <p:ext uri="{BB962C8B-B14F-4D97-AF65-F5344CB8AC3E}">
        <p14:creationId xmlns:p14="http://schemas.microsoft.com/office/powerpoint/2010/main" val="183409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E3253691-F74B-4B1F-9B00-AF783168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94" y="2305118"/>
            <a:ext cx="8439150" cy="121920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1DE6F82E-4FEA-468B-934E-6476AF6B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routage statique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9D95B0C-9BB9-499F-9EDD-7D54F9DE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dirty="0"/>
              <a:t>R1(config)#</a:t>
            </a:r>
            <a:r>
              <a:rPr lang="fr-BE" b="1" dirty="0" err="1"/>
              <a:t>ip</a:t>
            </a:r>
            <a:r>
              <a:rPr lang="fr-BE" b="1" dirty="0"/>
              <a:t> route </a:t>
            </a:r>
            <a:r>
              <a:rPr lang="fr-BE" b="1" dirty="0">
                <a:highlight>
                  <a:srgbClr val="FF0000"/>
                </a:highlight>
              </a:rPr>
              <a:t>192.168.30.0 255.255.255.0 </a:t>
            </a:r>
            <a:r>
              <a:rPr lang="fr-BE" b="1" dirty="0"/>
              <a:t>192.168.20.254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R2(config)#</a:t>
            </a:r>
            <a:r>
              <a:rPr lang="fr-BE" b="1" dirty="0" err="1"/>
              <a:t>ip</a:t>
            </a:r>
            <a:r>
              <a:rPr lang="fr-BE" b="1" dirty="0"/>
              <a:t> route </a:t>
            </a:r>
            <a:r>
              <a:rPr lang="fr-BE" b="1" dirty="0">
                <a:highlight>
                  <a:srgbClr val="0000FF"/>
                </a:highlight>
              </a:rPr>
              <a:t>192.168.10.0 255.255.255.0 </a:t>
            </a:r>
            <a:r>
              <a:rPr lang="fr-BE" b="1" dirty="0"/>
              <a:t>192.168.20.1</a:t>
            </a:r>
          </a:p>
          <a:p>
            <a:pPr marL="0" indent="0">
              <a:buNone/>
            </a:pPr>
            <a:endParaRPr lang="fr-BE" dirty="0">
              <a:effectLst/>
            </a:endParaRPr>
          </a:p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#</a:t>
            </a:r>
            <a:r>
              <a:rPr lang="fr-BE" b="1" dirty="0">
                <a:effectLst/>
              </a:rPr>
              <a:t>sh </a:t>
            </a:r>
            <a:r>
              <a:rPr lang="fr-BE" b="1" dirty="0" err="1">
                <a:effectLst/>
              </a:rPr>
              <a:t>ip</a:t>
            </a:r>
            <a:r>
              <a:rPr lang="fr-BE" b="1" dirty="0">
                <a:effectLst/>
              </a:rPr>
              <a:t> route</a:t>
            </a:r>
          </a:p>
          <a:p>
            <a:pPr marL="0" indent="0">
              <a:buNone/>
            </a:pPr>
            <a:r>
              <a:rPr lang="fr-BE" dirty="0">
                <a:effectLst/>
              </a:rPr>
              <a:t>C </a:t>
            </a:r>
            <a:r>
              <a:rPr lang="fr-BE" dirty="0">
                <a:effectLst/>
                <a:highlight>
                  <a:srgbClr val="00FFFF"/>
                </a:highlight>
              </a:rPr>
              <a:t>192.168.10.0/24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is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directly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connected</a:t>
            </a:r>
            <a:r>
              <a:rPr lang="fr-BE" dirty="0">
                <a:effectLst/>
              </a:rPr>
              <a:t>, FastEthernet0/0</a:t>
            </a:r>
          </a:p>
          <a:p>
            <a:pPr marL="0" indent="0">
              <a:buNone/>
            </a:pPr>
            <a:r>
              <a:rPr lang="fr-BE" dirty="0">
                <a:effectLst/>
              </a:rPr>
              <a:t>C </a:t>
            </a:r>
            <a:r>
              <a:rPr lang="fr-BE" dirty="0">
                <a:effectLst/>
                <a:highlight>
                  <a:srgbClr val="00FF00"/>
                </a:highlight>
              </a:rPr>
              <a:t>192.168.20.0/24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is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directly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connected</a:t>
            </a:r>
            <a:r>
              <a:rPr lang="fr-BE" dirty="0">
                <a:effectLst/>
              </a:rPr>
              <a:t>, FastEthernet0/1</a:t>
            </a:r>
          </a:p>
          <a:p>
            <a:pPr marL="0" indent="0">
              <a:buNone/>
            </a:pPr>
            <a:r>
              <a:rPr lang="fr-BE" dirty="0">
                <a:effectLst/>
                <a:highlight>
                  <a:srgbClr val="FFFF00"/>
                </a:highlight>
              </a:rPr>
              <a:t>S</a:t>
            </a:r>
            <a:r>
              <a:rPr lang="fr-BE" dirty="0">
                <a:effectLst/>
              </a:rPr>
              <a:t> </a:t>
            </a:r>
            <a:r>
              <a:rPr lang="fr-BE" dirty="0">
                <a:effectLst/>
                <a:highlight>
                  <a:srgbClr val="FF0000"/>
                </a:highlight>
              </a:rPr>
              <a:t>192.168.30.0/24</a:t>
            </a:r>
            <a:r>
              <a:rPr lang="fr-BE" dirty="0">
                <a:effectLst/>
              </a:rPr>
              <a:t> [1/0] via 192.168.20.254</a:t>
            </a:r>
            <a:endParaRPr lang="fr-BE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3D8A26B-C045-41E3-A09A-F7D71E7F0838}"/>
              </a:ext>
            </a:extLst>
          </p:cNvPr>
          <p:cNvCxnSpPr>
            <a:cxnSpLocks/>
          </p:cNvCxnSpPr>
          <p:nvPr/>
        </p:nvCxnSpPr>
        <p:spPr>
          <a:xfrm>
            <a:off x="1391478" y="2087217"/>
            <a:ext cx="3160644" cy="69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F68B7EA-6CBF-41D9-9369-5AB656028269}"/>
              </a:ext>
            </a:extLst>
          </p:cNvPr>
          <p:cNvCxnSpPr/>
          <p:nvPr/>
        </p:nvCxnSpPr>
        <p:spPr>
          <a:xfrm flipV="1">
            <a:off x="1411357" y="2914718"/>
            <a:ext cx="5675243" cy="96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6961D3-5BC3-46EB-BC88-3B1FCF9D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12" y="1152938"/>
            <a:ext cx="7573687" cy="10941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D604772-8C49-4AAD-80A9-6FAFD17A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18"/>
            <a:ext cx="10515600" cy="1325563"/>
          </a:xfrm>
        </p:spPr>
        <p:txBody>
          <a:bodyPr/>
          <a:lstStyle/>
          <a:p>
            <a:r>
              <a:rPr lang="fr-BE" dirty="0"/>
              <a:t>Exemple routage RIP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8A940-54C2-4B82-B8E5-E1BE34F8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(config)#</a:t>
            </a:r>
            <a:r>
              <a:rPr lang="fr-BE" b="1" dirty="0">
                <a:effectLst/>
              </a:rPr>
              <a:t>router rip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</a:t>
            </a:r>
            <a:r>
              <a:rPr lang="fr-BE" b="1" dirty="0">
                <a:effectLst/>
                <a:highlight>
                  <a:srgbClr val="0000FF"/>
                </a:highlight>
              </a:rPr>
              <a:t>192.168.10.0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</a:t>
            </a:r>
            <a:r>
              <a:rPr lang="fr-BE" b="1" dirty="0">
                <a:effectLst/>
                <a:highlight>
                  <a:srgbClr val="00FF00"/>
                </a:highlight>
              </a:rPr>
              <a:t>192.168.20.0</a:t>
            </a:r>
            <a:br>
              <a:rPr lang="fr-BE" b="1" dirty="0">
                <a:effectLst/>
                <a:highlight>
                  <a:srgbClr val="00FF00"/>
                </a:highlight>
              </a:rPr>
            </a:br>
            <a:endParaRPr lang="fr-BE" b="1" dirty="0">
              <a:effectLst/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fr-BE" b="1" dirty="0">
                <a:effectLst/>
              </a:rPr>
              <a:t>R2</a:t>
            </a:r>
            <a:r>
              <a:rPr lang="fr-BE" dirty="0">
                <a:effectLst/>
              </a:rPr>
              <a:t>(config)#</a:t>
            </a:r>
            <a:r>
              <a:rPr lang="fr-BE" b="1" dirty="0">
                <a:effectLst/>
              </a:rPr>
              <a:t>router rip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R2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</a:t>
            </a:r>
            <a:r>
              <a:rPr lang="fr-BE" b="1" dirty="0">
                <a:effectLst/>
                <a:highlight>
                  <a:srgbClr val="00FF00"/>
                </a:highlight>
              </a:rPr>
              <a:t>192.168.20.0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R2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</a:t>
            </a:r>
            <a:r>
              <a:rPr lang="fr-BE" b="1" dirty="0">
                <a:effectLst/>
                <a:highlight>
                  <a:srgbClr val="FF0000"/>
                </a:highlight>
              </a:rPr>
              <a:t>192.168.30.0</a:t>
            </a:r>
          </a:p>
          <a:p>
            <a:pPr marL="0" indent="0">
              <a:buNone/>
            </a:pPr>
            <a:endParaRPr lang="fr-BE" dirty="0">
              <a:effectLst/>
            </a:endParaRPr>
          </a:p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#</a:t>
            </a:r>
            <a:r>
              <a:rPr lang="fr-BE" b="1" dirty="0">
                <a:effectLst/>
              </a:rPr>
              <a:t>show </a:t>
            </a:r>
            <a:r>
              <a:rPr lang="fr-BE" b="1" dirty="0" err="1">
                <a:effectLst/>
              </a:rPr>
              <a:t>ip</a:t>
            </a:r>
            <a:r>
              <a:rPr lang="fr-BE" b="1" dirty="0">
                <a:effectLst/>
              </a:rPr>
              <a:t> route</a:t>
            </a:r>
          </a:p>
          <a:p>
            <a:pPr marL="0" indent="0">
              <a:buNone/>
            </a:pPr>
            <a:r>
              <a:rPr lang="fr-BE" dirty="0">
                <a:effectLst/>
              </a:rPr>
              <a:t>C </a:t>
            </a:r>
            <a:r>
              <a:rPr lang="fr-BE" dirty="0">
                <a:effectLst/>
                <a:highlight>
                  <a:srgbClr val="00FFFF"/>
                </a:highlight>
              </a:rPr>
              <a:t>192.168.10.0/24 </a:t>
            </a:r>
            <a:r>
              <a:rPr lang="fr-BE" dirty="0" err="1">
                <a:effectLst/>
              </a:rPr>
              <a:t>is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directly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connected</a:t>
            </a:r>
            <a:r>
              <a:rPr lang="fr-BE" dirty="0">
                <a:effectLst/>
              </a:rPr>
              <a:t>, FastEthernet0/0</a:t>
            </a:r>
          </a:p>
          <a:p>
            <a:pPr marL="0" indent="0">
              <a:buNone/>
            </a:pPr>
            <a:r>
              <a:rPr lang="fr-BE" dirty="0">
                <a:effectLst/>
              </a:rPr>
              <a:t>C </a:t>
            </a:r>
            <a:r>
              <a:rPr lang="fr-BE" dirty="0">
                <a:effectLst/>
                <a:highlight>
                  <a:srgbClr val="00FF00"/>
                </a:highlight>
              </a:rPr>
              <a:t>192.168.20.0/24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is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directly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connected</a:t>
            </a:r>
            <a:r>
              <a:rPr lang="fr-BE" dirty="0">
                <a:effectLst/>
              </a:rPr>
              <a:t>, FastEthernet0/1</a:t>
            </a:r>
          </a:p>
          <a:p>
            <a:pPr marL="0" indent="0">
              <a:buNone/>
            </a:pPr>
            <a:r>
              <a:rPr lang="fr-BE" dirty="0">
                <a:effectLst/>
                <a:highlight>
                  <a:srgbClr val="FFFF00"/>
                </a:highlight>
              </a:rPr>
              <a:t>R</a:t>
            </a:r>
            <a:r>
              <a:rPr lang="fr-BE" dirty="0">
                <a:effectLst/>
              </a:rPr>
              <a:t> </a:t>
            </a:r>
            <a:r>
              <a:rPr lang="fr-BE" dirty="0">
                <a:effectLst/>
                <a:highlight>
                  <a:srgbClr val="FF0000"/>
                </a:highlight>
              </a:rPr>
              <a:t>192.168.30.0/24</a:t>
            </a:r>
            <a:r>
              <a:rPr lang="fr-BE" dirty="0">
                <a:effectLst/>
              </a:rPr>
              <a:t> [120/1] via 192.168.20.254, 00:00:13, FastEthernet0/1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1180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4BF8C9-E32E-455E-89B4-1C955751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Zoom sur la table de routage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92B324BB-2DCA-4E40-ACDB-4693CFB0C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57" y="2509911"/>
            <a:ext cx="1102378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6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BD721-27CD-4932-8537-5CDD459C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Route par défaut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D6D44-40C9-4671-B443-A1DBED15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On peut ajouter aux tables de routage une route par défaut. </a:t>
            </a:r>
          </a:p>
          <a:p>
            <a:r>
              <a:rPr lang="fr-BE" dirty="0"/>
              <a:t>Elle sera utilisée seulement si on ne trouve pas mieux.</a:t>
            </a:r>
          </a:p>
          <a:p>
            <a:endParaRPr lang="fr-BE" dirty="0"/>
          </a:p>
          <a:p>
            <a:r>
              <a:rPr lang="fr-BE" dirty="0"/>
              <a:t>Commandes:</a:t>
            </a:r>
          </a:p>
          <a:p>
            <a:pPr marL="457200" lvl="1" indent="0">
              <a:buNone/>
            </a:pPr>
            <a:r>
              <a:rPr lang="fr-BE" dirty="0"/>
              <a:t>(config)#</a:t>
            </a:r>
            <a:r>
              <a:rPr lang="fr-BE" b="1" dirty="0" err="1"/>
              <a:t>ip</a:t>
            </a:r>
            <a:r>
              <a:rPr lang="fr-BE" b="1" dirty="0"/>
              <a:t> route 0.0.0.0 0.0.0.0 </a:t>
            </a:r>
            <a:r>
              <a:rPr lang="fr-BE" b="1" dirty="0" err="1"/>
              <a:t>next</a:t>
            </a:r>
            <a:r>
              <a:rPr lang="fr-BE" b="1" dirty="0"/>
              <a:t>-hop</a:t>
            </a:r>
          </a:p>
          <a:p>
            <a:pPr marL="457200" lvl="1" indent="0">
              <a:buNone/>
            </a:pPr>
            <a:r>
              <a:rPr lang="fr-BE" dirty="0"/>
              <a:t>Ou bien</a:t>
            </a:r>
          </a:p>
          <a:p>
            <a:pPr marL="457200" lvl="1" indent="0">
              <a:buNone/>
            </a:pPr>
            <a:r>
              <a:rPr lang="fr-BE" dirty="0"/>
              <a:t>(config)#</a:t>
            </a:r>
            <a:r>
              <a:rPr lang="fr-BE" b="1" dirty="0" err="1"/>
              <a:t>ip</a:t>
            </a:r>
            <a:r>
              <a:rPr lang="fr-BE" b="1" dirty="0"/>
              <a:t> route 0.0.0.0 0.0.0.0 </a:t>
            </a:r>
            <a:r>
              <a:rPr lang="fr-BE" b="1" dirty="0" err="1"/>
              <a:t>interface_de_sortie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23570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DB03F-EBED-414B-8258-39E658BD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Remarque: RIP </a:t>
            </a:r>
            <a:r>
              <a:rPr lang="fr-BE" dirty="0"/>
              <a:t>version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0273BE-AF3B-455F-A42D-4515D819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 on utilise des sous-réseaux de tailles différentes, il faut utiliser RIP version 2</a:t>
            </a:r>
          </a:p>
          <a:p>
            <a:r>
              <a:rPr lang="fr-BE" dirty="0"/>
              <a:t>Commande:</a:t>
            </a:r>
          </a:p>
          <a:p>
            <a:r>
              <a:rPr lang="fr-BE" dirty="0"/>
              <a:t>(config)#</a:t>
            </a:r>
            <a:r>
              <a:rPr lang="fr-BE" b="1" dirty="0"/>
              <a:t>router rip</a:t>
            </a:r>
          </a:p>
          <a:p>
            <a:r>
              <a:rPr lang="fr-BE" dirty="0"/>
              <a:t>(config-router)#</a:t>
            </a:r>
            <a:r>
              <a:rPr lang="fr-BE" b="1" dirty="0"/>
              <a:t>version 2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1920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4772-8C49-4AAD-80A9-6FAFD17A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18"/>
            <a:ext cx="10515600" cy="1325563"/>
          </a:xfrm>
        </p:spPr>
        <p:txBody>
          <a:bodyPr/>
          <a:lstStyle/>
          <a:p>
            <a:r>
              <a:rPr lang="fr-BE" dirty="0">
                <a:effectLst/>
              </a:rPr>
              <a:t>passive-interface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8A940-54C2-4B82-B8E5-E1BE34F8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(config)#</a:t>
            </a:r>
            <a:r>
              <a:rPr lang="fr-BE" b="1" dirty="0">
                <a:effectLst/>
              </a:rPr>
              <a:t>router rip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192.168.10.0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192.168.20.0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R1</a:t>
            </a:r>
            <a:r>
              <a:rPr lang="fr-BE" dirty="0">
                <a:effectLst/>
              </a:rPr>
              <a:t>(config-router)#</a:t>
            </a:r>
            <a:r>
              <a:rPr lang="fr-BE" b="1" dirty="0"/>
              <a:t>passive-interface G0/0</a:t>
            </a:r>
            <a:br>
              <a:rPr lang="fr-BE" b="1" dirty="0">
                <a:effectLst/>
              </a:rPr>
            </a:br>
            <a:endParaRPr lang="fr-BE" b="1" dirty="0">
              <a:effectLst/>
            </a:endParaRPr>
          </a:p>
          <a:p>
            <a:pPr marL="0" indent="0">
              <a:buNone/>
            </a:pPr>
            <a:r>
              <a:rPr lang="fr-BE" b="1" dirty="0">
                <a:effectLst/>
              </a:rPr>
              <a:t>R2</a:t>
            </a:r>
            <a:r>
              <a:rPr lang="fr-BE" dirty="0">
                <a:effectLst/>
              </a:rPr>
              <a:t>(config)#</a:t>
            </a:r>
            <a:r>
              <a:rPr lang="fr-BE" b="1" dirty="0">
                <a:effectLst/>
              </a:rPr>
              <a:t>router rip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R2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192.168.20.0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R2</a:t>
            </a:r>
            <a:r>
              <a:rPr lang="fr-BE" dirty="0">
                <a:effectLst/>
              </a:rPr>
              <a:t>(config-router)#</a:t>
            </a:r>
            <a:r>
              <a:rPr lang="fr-BE" b="1" dirty="0">
                <a:effectLst/>
              </a:rPr>
              <a:t>network 192.168.30.0</a:t>
            </a:r>
          </a:p>
          <a:p>
            <a:pPr marL="0" indent="0">
              <a:buNone/>
            </a:pPr>
            <a:r>
              <a:rPr lang="fr-BE" b="1" dirty="0">
                <a:effectLst/>
              </a:rPr>
              <a:t>R2</a:t>
            </a:r>
            <a:r>
              <a:rPr lang="fr-BE" dirty="0">
                <a:effectLst/>
              </a:rPr>
              <a:t>(config-router)#</a:t>
            </a:r>
            <a:r>
              <a:rPr lang="fr-BE" b="1" dirty="0"/>
              <a:t>passive-interface G0/0</a:t>
            </a:r>
            <a:endParaRPr lang="fr-BE" dirty="0">
              <a:effectLst/>
            </a:endParaRP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3BABCC-5C4A-0554-CBEB-10EF2406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60" y="826499"/>
            <a:ext cx="6684239" cy="136964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EF2330-AED5-E273-1287-90D0764587CB}"/>
              </a:ext>
            </a:extLst>
          </p:cNvPr>
          <p:cNvSpPr txBox="1"/>
          <p:nvPr/>
        </p:nvSpPr>
        <p:spPr>
          <a:xfrm>
            <a:off x="7782560" y="3539629"/>
            <a:ext cx="393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Pour ne pas envoyer de tables de routage sur les interfaces où cela n’est pas nécessaire</a:t>
            </a:r>
          </a:p>
        </p:txBody>
      </p:sp>
    </p:spTree>
    <p:extLst>
      <p:ext uri="{BB962C8B-B14F-4D97-AF65-F5344CB8AC3E}">
        <p14:creationId xmlns:p14="http://schemas.microsoft.com/office/powerpoint/2010/main" val="83016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76C0F4BC6F2C45A1E6EDECBA9EC0A7" ma:contentTypeVersion="7" ma:contentTypeDescription="Crée un document." ma:contentTypeScope="" ma:versionID="9bd240dbe9214f2ab6a6154919df8387">
  <xsd:schema xmlns:xsd="http://www.w3.org/2001/XMLSchema" xmlns:xs="http://www.w3.org/2001/XMLSchema" xmlns:p="http://schemas.microsoft.com/office/2006/metadata/properties" xmlns:ns3="b31806f2-8275-4ca7-9080-08c044c05770" xmlns:ns4="b76603eb-32a1-4608-8a92-acff49000e02" targetNamespace="http://schemas.microsoft.com/office/2006/metadata/properties" ma:root="true" ma:fieldsID="37e4d1cb7ea6a1b6799294495206e3fa" ns3:_="" ns4:_="">
    <xsd:import namespace="b31806f2-8275-4ca7-9080-08c044c05770"/>
    <xsd:import namespace="b76603eb-32a1-4608-8a92-acff49000e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806f2-8275-4ca7-9080-08c044c05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6603eb-32a1-4608-8a92-acff49000e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AF9F05-B6FD-4977-B828-CB1FE9AFA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1806f2-8275-4ca7-9080-08c044c05770"/>
    <ds:schemaRef ds:uri="b76603eb-32a1-4608-8a92-acff49000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05548C-CDF6-464B-BA9B-5F0CBF3DF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5B8450-FBB3-4594-8843-DFEC0B1118A9}">
  <ds:schemaRefs>
    <ds:schemaRef ds:uri="http://purl.org/dc/terms/"/>
    <ds:schemaRef ds:uri="http://purl.org/dc/elements/1.1/"/>
    <ds:schemaRef ds:uri="b31806f2-8275-4ca7-9080-08c044c05770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76603eb-32a1-4608-8a92-acff49000e0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466</Words>
  <Application>Microsoft Office PowerPoint</Application>
  <PresentationFormat>Grand écran</PresentationFormat>
  <Paragraphs>82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Routage RIP et routage statique</vt:lpstr>
      <vt:lpstr>Comparaison</vt:lpstr>
      <vt:lpstr>Commandes</vt:lpstr>
      <vt:lpstr>Exemple routage statique</vt:lpstr>
      <vt:lpstr>Exemple routage RIP</vt:lpstr>
      <vt:lpstr>Zoom sur la table de routage</vt:lpstr>
      <vt:lpstr>Route par défaut</vt:lpstr>
      <vt:lpstr>Remarque: RIP version 2</vt:lpstr>
      <vt:lpstr>passive-interface</vt:lpstr>
      <vt:lpstr>Présentation PowerPoint</vt:lpstr>
      <vt:lpstr>Présentation PowerPoint</vt:lpstr>
      <vt:lpstr>Présentation PowerPoint</vt:lpstr>
      <vt:lpstr>A vous de jouer</vt:lpstr>
      <vt:lpstr>Solution avec RIP 3 réseaux directement connectés et  3 reseaux appris par RIP</vt:lpstr>
      <vt:lpstr>Solution avec le routage statique 3 réseaux directement connectés et  3 reseaux encodés par l’admin réseau</vt:lpstr>
      <vt:lpstr>Types de routes statiques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</dc:title>
  <dc:creator>VROMAN Marie-Noël</dc:creator>
  <cp:lastModifiedBy>VROMAN Marie-Noël</cp:lastModifiedBy>
  <cp:revision>13</cp:revision>
  <dcterms:created xsi:type="dcterms:W3CDTF">2019-12-18T08:55:55Z</dcterms:created>
  <dcterms:modified xsi:type="dcterms:W3CDTF">2023-09-21T12:27:05Z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0x010100E076C0F4BC6F2C45A1E6EDECBA9EC0A7</vt:lpwstr>
  </property>
</Properties>
</file>