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5EC95-E7E4-4E6A-8F40-96C652B6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D0E271-3966-423B-949A-A22EC0025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FD8B8-CC81-49D9-8365-E2BE1428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E0A8D-8C10-483D-8C63-BFB1F317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9BBCD9-7A61-441F-8ED2-1C7152C6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463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8A8AA-1415-46F5-8800-9BB4D5AB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9C331-52CA-4F4A-9FBD-0E7ABBAD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11702-79D8-431B-8BD6-A7C7BACD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39AB7-3901-4750-8555-BF4BABC4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C0B17-62B3-4053-9F26-6307EA3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157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514714-80FA-4727-985E-B382EA63A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1B5E3B-2D9D-49DB-BB6A-DB6580D91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1ED2-A8FA-43E4-91A8-5D717649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7E10A-C7D8-484D-8574-C17D03EE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FFE21-7CF4-4826-B0AC-97B54E5B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368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EAD5E-3F99-419A-B85C-93D404B9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D9413-2580-4750-B260-BEECC639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87FA7-1C4B-4646-877A-161A7B1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8AF1E-40B4-4D85-A6E4-76942F2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5054B5-A457-4C29-8E3F-C716B35E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32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97535-5A09-4CCA-A3C1-D0D4F9A2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32C9CD-C57C-479E-B652-7F0156AF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BCBD6-AE0E-4FF1-9CE5-4A080859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52812-C178-4164-A3D9-6D8AC32E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88A17-54A9-4C5F-A476-36E4993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314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4FA88-5F09-4F27-917D-38A620EB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3AD45-9A0E-495C-A387-4CD769E2F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5B11DD-E1C7-4E83-A221-7D25C771B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ECFAC3-EEA5-4EF5-B0CF-D2173E8F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30FC51-44F3-4499-886A-02E8A29B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2DB335-2910-4EFD-A32E-25D4C4CD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9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23787-9623-408A-ABB0-9E9BA21B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8F4443-B1C3-41CB-ACB4-A7BCB221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81E7DA-4143-431B-BC9C-C49978E57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AC72B2-384B-4AAD-A8F4-9D87C3255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BEFFED-E16A-4583-83F5-23BC3E349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EB7CCF-D926-4472-B4B3-8A1A0439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136993-F0FB-4783-A6DD-47AE4EA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EDA807-A875-4F6B-9D7D-664EB04F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782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D2503-0C16-4A3F-9033-ED7BCDFF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EA1871-EE84-4AA3-BDA3-A31EB5A5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BD0E86-5060-4916-88A8-F550B21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F43575-16AD-482B-9FB0-3F3E1AB2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04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72DC69-2219-456D-8075-9D8D54FF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C3130E-4867-4BF0-9DA1-13FE1BF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6B4AFB-FAB6-4420-8F47-62D174B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615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460F7-D2CA-4FDD-9D19-EE4F80F0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FF607-5F53-4CD2-84B9-09DD6172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11D7D6-8FEF-4B57-BA8A-E59B847A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4F0A37-6F17-479F-B4BC-BA14DCC7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423834-1414-4B4C-B4AC-44D8B7E1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4DB989-833E-4678-8BD0-1EF1C94D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150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D5BE0-23EA-4EE5-BC47-51D9CF5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2FE197-C69B-4249-ACCE-177DC4E8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939A14-0EF2-4487-8ECB-47CF53322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04D949-A5D4-4C60-9F85-2867B93E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CD14E3-4878-46A2-AC1F-3808E75B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42A41A-449D-4583-A797-A587F512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966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53C4E-5D4F-49ED-9D63-71B664AA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A97341-8475-4344-B022-6C778D89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07949C-A088-4FCA-ADB4-91006A20E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4036-90CF-4BF7-BE09-09D26338B48D}" type="datetimeFigureOut">
              <a:rPr lang="fr-BE" smtClean="0"/>
              <a:t>25/10/2022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81935-FC83-459B-B4E8-EE257780E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872F2-FBD5-47E6-838B-2961461C4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2E72-9C5E-467B-9C88-468DCCB5DB3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077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8074F-D2D1-4A1D-B955-20EA5228A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Routage </a:t>
            </a:r>
            <a:r>
              <a:rPr lang="fr-BE" dirty="0" err="1"/>
              <a:t>interVLAN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567C-4E73-46AB-A5F5-963A36512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Comparaison entre un routeur et un switch layer 3 qui fait le routage </a:t>
            </a:r>
            <a:r>
              <a:rPr lang="fr-BE" dirty="0" err="1"/>
              <a:t>interVLAN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8731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E5334-CB7D-4A79-B571-93D01A96F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Configurations complètes</a:t>
            </a:r>
          </a:p>
        </p:txBody>
      </p:sp>
    </p:spTree>
    <p:extLst>
      <p:ext uri="{BB962C8B-B14F-4D97-AF65-F5344CB8AC3E}">
        <p14:creationId xmlns:p14="http://schemas.microsoft.com/office/powerpoint/2010/main" val="36063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9AF4C-DDC2-4A63-A6A4-D0D3D896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des VLANs sur tous les </a:t>
            </a:r>
            <a:r>
              <a:rPr lang="fr-BE" dirty="0" err="1"/>
              <a:t>switchs</a:t>
            </a:r>
            <a:r>
              <a:rPr lang="fr-BE" dirty="0"/>
              <a:t> (le Sw-L3 aussi)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C76AF-5F04-4FAE-89E2-8E9C8A05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dirty="0">
                <a:cs typeface="Courier New" panose="02070309020205020404" pitchFamily="49" charset="0"/>
              </a:rPr>
              <a:t>Par exemple, sur S3, S4 et Sw-L3: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Sw-L3(config)#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vlan 40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Sw-L3(config-vlan)#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toto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Sw-L3(config)#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vlan 50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Sw-L3(config-vlan)#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bidule</a:t>
            </a:r>
          </a:p>
        </p:txBody>
      </p:sp>
    </p:spTree>
    <p:extLst>
      <p:ext uri="{BB962C8B-B14F-4D97-AF65-F5344CB8AC3E}">
        <p14:creationId xmlns:p14="http://schemas.microsoft.com/office/powerpoint/2010/main" val="53475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4F404-209F-47B0-9FEF-432C0D6C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des ports des </a:t>
            </a:r>
            <a:r>
              <a:rPr lang="fr-BE" dirty="0" err="1"/>
              <a:t>switchs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F8E48-7971-4C84-B684-1138F533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En </a:t>
            </a:r>
            <a:r>
              <a:rPr lang="fr-BE" dirty="0" err="1"/>
              <a:t>trunk</a:t>
            </a:r>
            <a:r>
              <a:rPr lang="fr-BE" dirty="0"/>
              <a:t> ou en </a:t>
            </a:r>
            <a:r>
              <a:rPr lang="fr-BE" dirty="0" err="1"/>
              <a:t>access</a:t>
            </a:r>
            <a:r>
              <a:rPr lang="fr-BE" dirty="0"/>
              <a:t>:</a:t>
            </a:r>
          </a:p>
          <a:p>
            <a:r>
              <a:rPr lang="fr-BE" dirty="0"/>
              <a:t>Sur les switch L2, 2 ports en </a:t>
            </a:r>
            <a:r>
              <a:rPr lang="fr-BE" dirty="0" err="1"/>
              <a:t>access</a:t>
            </a:r>
            <a:r>
              <a:rPr lang="fr-BE" dirty="0"/>
              <a:t> : F0/1 et F0/2</a:t>
            </a:r>
          </a:p>
          <a:p>
            <a:r>
              <a:rPr lang="fr-BE" dirty="0"/>
              <a:t>Sur les switch L2, 1 ou 2 port en </a:t>
            </a:r>
            <a:r>
              <a:rPr lang="fr-BE" dirty="0" err="1"/>
              <a:t>trunk</a:t>
            </a:r>
            <a:r>
              <a:rPr lang="fr-BE" dirty="0"/>
              <a:t>: G0/1 (sur les 2 switch) et G0/2 (uniquement sur S1)</a:t>
            </a:r>
          </a:p>
        </p:txBody>
      </p:sp>
    </p:spTree>
    <p:extLst>
      <p:ext uri="{BB962C8B-B14F-4D97-AF65-F5344CB8AC3E}">
        <p14:creationId xmlns:p14="http://schemas.microsoft.com/office/powerpoint/2010/main" val="163049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4F404-209F-47B0-9FEF-432C0D6C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des ports en </a:t>
            </a:r>
            <a:r>
              <a:rPr lang="fr-BE" dirty="0" err="1"/>
              <a:t>access</a:t>
            </a:r>
            <a:r>
              <a:rPr lang="fr-BE" dirty="0"/>
              <a:t> des </a:t>
            </a:r>
            <a:r>
              <a:rPr lang="fr-BE" dirty="0" err="1"/>
              <a:t>switchs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F8E48-7971-4C84-B684-1138F533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Sur les switch L2, les 2 ports en </a:t>
            </a:r>
            <a:r>
              <a:rPr lang="fr-BE" dirty="0" err="1"/>
              <a:t>access</a:t>
            </a:r>
            <a:r>
              <a:rPr lang="fr-BE" dirty="0"/>
              <a:t> :</a:t>
            </a:r>
          </a:p>
          <a:p>
            <a:r>
              <a:rPr lang="fr-BE" dirty="0"/>
              <a:t>S1(config)#interface f0/1</a:t>
            </a:r>
          </a:p>
          <a:p>
            <a:r>
              <a:rPr lang="fr-BE" dirty="0"/>
              <a:t>S1(config-if)#switchport mode </a:t>
            </a:r>
            <a:r>
              <a:rPr lang="fr-BE" dirty="0" err="1"/>
              <a:t>access</a:t>
            </a:r>
            <a:r>
              <a:rPr lang="fr-BE" dirty="0"/>
              <a:t> </a:t>
            </a:r>
          </a:p>
          <a:p>
            <a:r>
              <a:rPr lang="fr-BE" dirty="0"/>
              <a:t>S1(config-if)#switchport </a:t>
            </a:r>
            <a:r>
              <a:rPr lang="fr-BE" dirty="0" err="1"/>
              <a:t>access</a:t>
            </a:r>
            <a:r>
              <a:rPr lang="fr-BE" dirty="0"/>
              <a:t> vlan 10</a:t>
            </a:r>
          </a:p>
          <a:p>
            <a:r>
              <a:rPr lang="fr-BE" dirty="0"/>
              <a:t>S1(config)#interface f0/2</a:t>
            </a:r>
          </a:p>
          <a:p>
            <a:r>
              <a:rPr lang="fr-BE" dirty="0"/>
              <a:t>S1(config-if)#</a:t>
            </a:r>
            <a:r>
              <a:rPr lang="fr-BE" dirty="0" err="1"/>
              <a:t>switchport</a:t>
            </a:r>
            <a:r>
              <a:rPr lang="fr-BE" dirty="0"/>
              <a:t> mode </a:t>
            </a:r>
            <a:r>
              <a:rPr lang="fr-BE" dirty="0" err="1"/>
              <a:t>access</a:t>
            </a:r>
            <a:r>
              <a:rPr lang="fr-BE" dirty="0"/>
              <a:t> </a:t>
            </a:r>
          </a:p>
          <a:p>
            <a:r>
              <a:rPr lang="fr-BE" dirty="0"/>
              <a:t>S1(config-if)#</a:t>
            </a:r>
            <a:r>
              <a:rPr lang="fr-BE" dirty="0" err="1"/>
              <a:t>switchport</a:t>
            </a:r>
            <a:r>
              <a:rPr lang="fr-BE" dirty="0"/>
              <a:t> </a:t>
            </a:r>
            <a:r>
              <a:rPr lang="fr-BE" dirty="0" err="1"/>
              <a:t>access</a:t>
            </a:r>
            <a:r>
              <a:rPr lang="fr-BE" dirty="0"/>
              <a:t> vlan 20</a:t>
            </a:r>
          </a:p>
        </p:txBody>
      </p:sp>
    </p:spTree>
    <p:extLst>
      <p:ext uri="{BB962C8B-B14F-4D97-AF65-F5344CB8AC3E}">
        <p14:creationId xmlns:p14="http://schemas.microsoft.com/office/powerpoint/2010/main" val="398522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4F404-209F-47B0-9FEF-432C0D6C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des ports en </a:t>
            </a:r>
            <a:r>
              <a:rPr lang="fr-BE" dirty="0" err="1"/>
              <a:t>trunk</a:t>
            </a:r>
            <a:r>
              <a:rPr lang="fr-BE" dirty="0"/>
              <a:t> des </a:t>
            </a:r>
            <a:r>
              <a:rPr lang="fr-BE" dirty="0" err="1"/>
              <a:t>switchs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F8E48-7971-4C84-B684-1138F533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Sur les switch L2, les 2 ports en </a:t>
            </a:r>
            <a:r>
              <a:rPr lang="fr-BE" dirty="0" err="1"/>
              <a:t>trunk</a:t>
            </a:r>
            <a:r>
              <a:rPr lang="fr-BE" dirty="0"/>
              <a:t> :</a:t>
            </a:r>
          </a:p>
          <a:p>
            <a:r>
              <a:rPr lang="fr-BE" dirty="0"/>
              <a:t>S1(config)#interface g0/1</a:t>
            </a:r>
          </a:p>
          <a:p>
            <a:r>
              <a:rPr lang="fr-BE" dirty="0"/>
              <a:t>S1(config-if)#switchport mode </a:t>
            </a:r>
            <a:r>
              <a:rPr lang="fr-BE" dirty="0" err="1"/>
              <a:t>trunk</a:t>
            </a:r>
            <a:r>
              <a:rPr lang="fr-BE" dirty="0"/>
              <a:t> </a:t>
            </a:r>
          </a:p>
          <a:p>
            <a:r>
              <a:rPr lang="fr-BE" dirty="0"/>
              <a:t>S1(config)#interface g0/2</a:t>
            </a:r>
          </a:p>
          <a:p>
            <a:r>
              <a:rPr lang="fr-BE" dirty="0"/>
              <a:t>S1(config-if)#switchport mode </a:t>
            </a:r>
            <a:r>
              <a:rPr lang="fr-BE" dirty="0" err="1"/>
              <a:t>trunk</a:t>
            </a:r>
            <a:r>
              <a:rPr lang="fr-BE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A1EA7E-069A-4AAA-9250-D8505B794C83}"/>
              </a:ext>
            </a:extLst>
          </p:cNvPr>
          <p:cNvSpPr txBox="1"/>
          <p:nvPr/>
        </p:nvSpPr>
        <p:spPr>
          <a:xfrm rot="1108744">
            <a:off x="7579318" y="3500338"/>
            <a:ext cx="38719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Sur les SwL3 il faut aussi taper cette commande:</a:t>
            </a:r>
          </a:p>
          <a:p>
            <a:r>
              <a:rPr lang="fr-BE" dirty="0" err="1"/>
              <a:t>switchport</a:t>
            </a:r>
            <a:r>
              <a:rPr lang="fr-BE" dirty="0"/>
              <a:t> </a:t>
            </a:r>
            <a:r>
              <a:rPr lang="fr-BE" dirty="0" err="1"/>
              <a:t>trunk</a:t>
            </a:r>
            <a:r>
              <a:rPr lang="fr-BE" dirty="0"/>
              <a:t> encapsulation dot1q</a:t>
            </a:r>
          </a:p>
          <a:p>
            <a:endParaRPr lang="fr-BE" dirty="0"/>
          </a:p>
          <a:p>
            <a:r>
              <a:rPr lang="fr-BE" dirty="0"/>
              <a:t>Et éventuellement, sur tous les </a:t>
            </a:r>
            <a:r>
              <a:rPr lang="fr-BE" dirty="0" err="1"/>
              <a:t>trunk</a:t>
            </a:r>
            <a:r>
              <a:rPr lang="fr-BE" dirty="0"/>
              <a:t>, si demandé:</a:t>
            </a:r>
          </a:p>
          <a:p>
            <a:r>
              <a:rPr lang="fr-BE" dirty="0" err="1"/>
              <a:t>switchport</a:t>
            </a:r>
            <a:r>
              <a:rPr lang="fr-BE" dirty="0"/>
              <a:t> </a:t>
            </a:r>
            <a:r>
              <a:rPr lang="fr-BE" dirty="0" err="1"/>
              <a:t>trunk</a:t>
            </a:r>
            <a:r>
              <a:rPr lang="fr-BE" dirty="0"/>
              <a:t> native vlan xxx</a:t>
            </a:r>
          </a:p>
        </p:txBody>
      </p:sp>
    </p:spTree>
    <p:extLst>
      <p:ext uri="{BB962C8B-B14F-4D97-AF65-F5344CB8AC3E}">
        <p14:creationId xmlns:p14="http://schemas.microsoft.com/office/powerpoint/2010/main" val="39832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8D7D620-4B53-4BDC-9428-C0C8A2B6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Routage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interVLAN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01E9044-3FD1-428E-999A-07B182A2FC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8269" y="307731"/>
            <a:ext cx="3939459" cy="3997637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6E2839-356E-4F5C-8458-22C4FFA6E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0626" y="307731"/>
            <a:ext cx="4226750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37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0A0EAE-8CA0-4B9F-B6FC-F744B694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Avec un routeur – schéma logique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20BCA5-BCD4-4C91-9553-22E060E841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1567" y="2552871"/>
            <a:ext cx="5455917" cy="374553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923C416-DF67-4B4B-BCDD-4D3FAF7BD7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073" y="3457211"/>
            <a:ext cx="5455917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2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0023379-B26F-4192-965A-4AFB79E7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On veut attribuer deux </a:t>
            </a:r>
            <a:r>
              <a:rPr lang="fr-BE" dirty="0" err="1"/>
              <a:t>IPs</a:t>
            </a:r>
            <a:r>
              <a:rPr lang="fr-BE" dirty="0"/>
              <a:t> sur F0/0 de R1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4993067-E8A3-4228-8E1D-0C7EA3C1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192.168.10.1 et 192.168.20.1</a:t>
            </a:r>
          </a:p>
        </p:txBody>
      </p:sp>
      <p:pic>
        <p:nvPicPr>
          <p:cNvPr id="9" name="Espace réservé du contenu 6">
            <a:extLst>
              <a:ext uri="{FF2B5EF4-FFF2-40B4-BE49-F238E27FC236}">
                <a16:creationId xmlns:a16="http://schemas.microsoft.com/office/drawing/2014/main" id="{5C900DDE-A98F-4B44-BF01-6CCADE6A2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2867819"/>
            <a:ext cx="34671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9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9C208-0C5F-4847-B83D-4C8BDF86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configurer plusieurs IP virtuelles sur un routeur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CFEE5-F5F0-49FF-B15F-5811F2E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FastEthernet0/0</a:t>
            </a: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FastEthernet0/0</a:t>
            </a:r>
            <a:r>
              <a:rPr lang="fr-BE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.10</a:t>
            </a: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subif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encapsulation dot1Q 10</a:t>
            </a: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subif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192.168.10.1 255.255.255.0</a:t>
            </a: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FastEthernet0/0</a:t>
            </a:r>
            <a:r>
              <a:rPr lang="fr-BE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.20</a:t>
            </a: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subif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encapsulation dot1Q 20</a:t>
            </a:r>
          </a:p>
          <a:p>
            <a:pPr marL="0" indent="0">
              <a:buNone/>
            </a:pP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subif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192.168.20.1 255.255.255.0</a:t>
            </a:r>
          </a:p>
        </p:txBody>
      </p:sp>
    </p:spTree>
    <p:extLst>
      <p:ext uri="{BB962C8B-B14F-4D97-AF65-F5344CB8AC3E}">
        <p14:creationId xmlns:p14="http://schemas.microsoft.com/office/powerpoint/2010/main" val="258652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8D29A-55DE-E19A-91A1-C9BFD156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Remarque (VLAN natif)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C4B1F-1492-043B-D133-4D051857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 on veut que le VLAN 10 soit natif </a:t>
            </a:r>
            <a:r>
              <a:rPr lang="fr-BE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  <a:r>
              <a:rPr lang="fr-B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FastEthernet0/0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fr-B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fr-B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fr-B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fr-B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fr-B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fr-B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endParaRPr lang="fr-B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R1(config-if)#</a:t>
            </a:r>
            <a:r>
              <a:rPr lang="fr-B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FastEthernet0/0.10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R1(config-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subif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fr-B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encapsulation dot1Q 10 </a:t>
            </a:r>
            <a:r>
              <a:rPr lang="fr-BE" sz="2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</a:p>
          <a:p>
            <a:r>
              <a:rPr lang="fr-BE" dirty="0"/>
              <a:t>Il n’y a qu’un seul VLAN natif, celui-ci </a:t>
            </a:r>
            <a:r>
              <a:rPr lang="fr-BE"/>
              <a:t>n’est pas tagué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329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FB62C0-5366-428F-B336-0C74C907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Avec un switch L3 – schéma logique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D219C0-3416-4D18-83BF-0F85B813D7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1567" y="2806069"/>
            <a:ext cx="5455917" cy="323913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2328375-3041-404C-B4DB-C270E5FA3C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073" y="3484491"/>
            <a:ext cx="5455917" cy="18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4FA78-09EE-4073-A458-EF1F3F3A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On veut attribuer 2 IP au Switch L3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946FB-EDA1-46D2-A115-4447E08C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192.168.40.1 et 192.168.50.1</a:t>
            </a:r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C81E08-D8F7-4712-AE09-167486E6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40" y="2853359"/>
            <a:ext cx="2505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3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11317-41C7-4FA1-98DA-CBA9710E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dirty="0"/>
              <a:t>Comment configurer plusieurs IP virtuelles sur un switch L3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81A2C-FD4A-4AF6-8AE7-A12132B4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Sw-L3(config)#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Sw-L3(config-if)#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192.168.40.1 255.255.255.0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Sw-L3(config)#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Sw-L3(config-if)#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192.168.50.1 255.255.255.0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6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454</Words>
  <Application>Microsoft Office PowerPoint</Application>
  <PresentationFormat>Grand écran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Thème Office</vt:lpstr>
      <vt:lpstr>Routage interVLAN</vt:lpstr>
      <vt:lpstr>Routage interVLAN</vt:lpstr>
      <vt:lpstr>Avec un routeur – schéma logique</vt:lpstr>
      <vt:lpstr>On veut attribuer deux IPs sur F0/0 de R1</vt:lpstr>
      <vt:lpstr>Comment configurer plusieurs IP virtuelles sur un routeur</vt:lpstr>
      <vt:lpstr>Remarque (VLAN natif)</vt:lpstr>
      <vt:lpstr>Avec un switch L3 – schéma logique</vt:lpstr>
      <vt:lpstr>On veut attribuer 2 IP au Switch L3</vt:lpstr>
      <vt:lpstr>Comment configurer plusieurs IP virtuelles sur un switch L3</vt:lpstr>
      <vt:lpstr>Configurations complètes</vt:lpstr>
      <vt:lpstr>Création des VLANs sur tous les switchs (le Sw-L3 aussi)</vt:lpstr>
      <vt:lpstr>Configuration des ports des switchs</vt:lpstr>
      <vt:lpstr>Configuration des ports en access des switchs</vt:lpstr>
      <vt:lpstr>Configuration des ports en trunk des switchs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Routage interVLAN</dc:title>
  <dc:creator>VROMAN Marie-Noël</dc:creator>
  <cp:lastModifiedBy>VROMAN Marie-Noël</cp:lastModifiedBy>
  <cp:revision>21</cp:revision>
  <dcterms:created xsi:type="dcterms:W3CDTF">2019-11-09T10:05:23Z</dcterms:created>
  <dcterms:modified xsi:type="dcterms:W3CDTF">2022-10-25T12:06:51Z</dcterms:modified>
</cp:coreProperties>
</file>