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4F751-C0C7-4BA8-C666-DEF700C90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B3A145-6833-521B-3DCA-29A5EE850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87E12-7BD3-7110-03B2-DD79A0A5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2FFD5-628B-27DF-FDFF-0AF096CB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188FB-293F-AE3B-9B31-277DDC3C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95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BC4C8-81F9-427C-66EE-EAD5D9F0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D2E910-00A3-22C6-4670-7C7C4F77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307EC-3331-530E-0229-A6450B62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0D9F6-BDB3-5B9F-DAB8-39C8775D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9169C-3E4E-10B0-427D-C3A309A0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73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0C509F-6294-AEC8-F68B-4C461EA6D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A4F3C3-E0FA-D204-D88A-E886A0A2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6F0F3-59F1-0E29-68F2-AB15F12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FD7A6-77AE-BBD4-A47D-45AA0C76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45386-4A13-57F5-C56D-76177EF1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86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42F50-76CF-C02F-AC53-2FBA0D46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1B37B-ECA2-7DAC-CFF9-6355347F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BF511-8F52-571C-C23D-0650715F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9D3B1B-C9E2-84CD-AF92-EF4F610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C2B64-8242-6433-3502-4370A43F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407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D6022-C703-95A2-795A-B2391DFB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7B9ECD-DE8A-2AD8-0CA3-6402B3A8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ED10E-8323-F1C7-084F-D47FDAA4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725D61-F739-7224-A6BD-CA4A8BE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97B53-68EF-97CD-DF3F-D88D29DF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054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8ED31-8A73-29B2-15DA-20D797A4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97587-9A89-54C7-2D59-C9E770A8F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C6EF8A-7A34-41DA-355D-DF796C721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0449CF-2FA6-6BB9-C00E-54D5A780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F399DC-332D-E5E2-3F1D-C0008B8B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A15ABA-311D-7D37-546C-A2A0B114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399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49907-0354-5CF4-0272-BB1A9E10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5ACA96-1ADC-32A4-DAAD-16818D70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07E1C7-EA5B-5D74-5209-E9093822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F5EA7A-5ABA-23AC-A607-1A6D52CF5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D9CDF1-98EF-646D-654D-2C7E6152D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1AC63C-B37D-855A-8ABE-98A69CE3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3A5DE-5CE3-FABF-9A67-67140D89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4F86D4-9C34-842C-3E1C-60192C9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345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B9407-175D-D071-4022-4247FED2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9E82BB-E935-CFB7-02F4-7DB2B2B0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1938ED-CD9A-2AB6-468C-F1A470C4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36992-B206-E4D9-E1C0-8175176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051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B9DBD0-C834-C1FA-CDEC-BBA345D3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5F0D55-3F0E-D27E-5C52-62C1DC45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5A0A80-1B65-7120-118F-89EE8BCF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16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2D102-1212-6FDE-BDB6-0872F49F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38504-670D-38A4-DCC3-E5A45240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E149C-9A64-14EE-34ED-75109408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8D367-31B0-8EB3-45E8-F0BEDB84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FD8524-B387-834C-808B-297145D0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C3D95F-2775-F06B-C5FB-093E5E22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965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6B4B7-0A13-9445-97AA-82B9206A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3A9704-F0F8-D0C1-48E5-B1B2A6046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73EA1B-AFE9-DFCE-4755-C045623A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79959-F4A3-0B2F-E50F-2415625E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61FC36-3937-356D-C547-3E730D6C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2FE0FA-9B21-FDAA-0F22-3EC44F3C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17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3AFC8E-4557-0896-E7CB-33DFECE4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8B7F8-0BB5-CAA8-7619-35F634D4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157B7-4CCB-A0DC-BC57-2DD8F4F40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1031-1732-4D14-94EA-814211D4D3E6}" type="datetimeFigureOut">
              <a:rPr lang="fr-BE" smtClean="0"/>
              <a:t>09/11/2023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D8F35-57E8-2C6E-9696-7071786AF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296D6-C9F9-FB44-E36E-903956C9B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9034-551E-4312-8A07-C398E89C6E7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5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AD9CD-E97B-DCAD-01EB-5BC19041A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STP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CA3190-F2ED-B2E3-C307-9FB2BA9D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398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diagramme, texte, ligne, Police&#10;&#10;Description générée automatiquement">
            <a:extLst>
              <a:ext uri="{FF2B5EF4-FFF2-40B4-BE49-F238E27FC236}">
                <a16:creationId xmlns:a16="http://schemas.microsoft.com/office/drawing/2014/main" id="{CB15DED3-77FC-381F-F7C1-280792409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E4CFAF0D-76EB-C754-8400-EDD263BA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50" y="643466"/>
            <a:ext cx="6612540" cy="55710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77A030-D555-854E-5C83-8BD176C58FAB}"/>
              </a:ext>
            </a:extLst>
          </p:cNvPr>
          <p:cNvSpPr txBox="1"/>
          <p:nvPr/>
        </p:nvSpPr>
        <p:spPr>
          <a:xfrm>
            <a:off x="8229600" y="1137920"/>
            <a:ext cx="3785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Combien y a-t-il de chemins possibles entre Switch1 et Switch4 ?</a:t>
            </a:r>
          </a:p>
          <a:p>
            <a:endParaRPr lang="fr-BE" dirty="0"/>
          </a:p>
          <a:p>
            <a:r>
              <a:rPr lang="fr-BE" dirty="0"/>
              <a:t>Et entre Switch2 et Switch5 ?</a:t>
            </a:r>
          </a:p>
          <a:p>
            <a:endParaRPr lang="fr-BE" dirty="0"/>
          </a:p>
          <a:p>
            <a:r>
              <a:rPr lang="fr-BE" dirty="0"/>
              <a:t>Conclusion : Combien y a-t-il de chemins entre un switch et un autre ?</a:t>
            </a:r>
          </a:p>
        </p:txBody>
      </p:sp>
    </p:spTree>
    <p:extLst>
      <p:ext uri="{BB962C8B-B14F-4D97-AF65-F5344CB8AC3E}">
        <p14:creationId xmlns:p14="http://schemas.microsoft.com/office/powerpoint/2010/main" val="323355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igne, diagramme, Tracé&#10;&#10;Description générée automatiquement">
            <a:extLst>
              <a:ext uri="{FF2B5EF4-FFF2-40B4-BE49-F238E27FC236}">
                <a16:creationId xmlns:a16="http://schemas.microsoft.com/office/drawing/2014/main" id="{F581ED8B-0159-338D-2D06-9F7ADF4C4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E2B72-384A-C9FA-D52F-0363DA1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 fait un switch?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0ADC9-DF89-A3EC-38FE-4202AFE6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Il fait passer une trame Ethernet d’un port vers un autre port (ou plusieurs)</a:t>
            </a:r>
          </a:p>
          <a:p>
            <a:r>
              <a:rPr lang="fr-BE" dirty="0"/>
              <a:t>Pour cela il met à jour une table de correspondance entre un port et une adresse mac (mac-</a:t>
            </a:r>
            <a:r>
              <a:rPr lang="fr-BE" dirty="0" err="1"/>
              <a:t>address</a:t>
            </a:r>
            <a:r>
              <a:rPr lang="fr-BE" dirty="0"/>
              <a:t>-table)</a:t>
            </a:r>
          </a:p>
          <a:p>
            <a:r>
              <a:rPr lang="fr-BE" dirty="0"/>
              <a:t>Chaque fois qu’il reçoit une trame Ethernet, </a:t>
            </a:r>
          </a:p>
          <a:p>
            <a:pPr lvl="1"/>
            <a:r>
              <a:rPr lang="fr-BE" dirty="0"/>
              <a:t>Il regarde la mac destination pour envoyer la trame sur le bon port</a:t>
            </a:r>
          </a:p>
          <a:p>
            <a:pPr lvl="2"/>
            <a:r>
              <a:rPr lang="fr-BE" dirty="0"/>
              <a:t>S’il ne connait pas l’adresse mac de destination, il envoie la trame sur tous les ports</a:t>
            </a:r>
          </a:p>
          <a:p>
            <a:pPr lvl="1"/>
            <a:r>
              <a:rPr lang="fr-BE" dirty="0"/>
              <a:t>il regarde la mac source et il met à jour sa mac-</a:t>
            </a:r>
            <a:r>
              <a:rPr lang="fr-BE" dirty="0" err="1"/>
              <a:t>address</a:t>
            </a:r>
            <a:r>
              <a:rPr lang="fr-BE" dirty="0"/>
              <a:t>-table</a:t>
            </a:r>
          </a:p>
        </p:txBody>
      </p:sp>
    </p:spTree>
    <p:extLst>
      <p:ext uri="{BB962C8B-B14F-4D97-AF65-F5344CB8AC3E}">
        <p14:creationId xmlns:p14="http://schemas.microsoft.com/office/powerpoint/2010/main" val="66351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C942C4-0ED8-CE70-AB34-759A5C63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85" y="2851466"/>
            <a:ext cx="8365430" cy="40065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57B4DAB-FDA6-C0FF-F96A-B12BDB07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 on désactive STP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EC9CC-9B7F-E17C-8A1A-4E66E23D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fr-BE" dirty="0"/>
              <a:t>Les trames peuvent faire une boucle</a:t>
            </a:r>
          </a:p>
          <a:p>
            <a:r>
              <a:rPr lang="fr-BE" dirty="0"/>
              <a:t>Si PC1 envoie un ping à PC3, la trame peut passer de S1 à S3, de S3 à S2 et de S2 à S1. S1 reçoit alors une trame Ethernet avec comme adresse mac source celle de PC1 sur sa F0/3. Il croit maintenant que PC1 est connecté à F0/3.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11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3E1E7-9765-F5DA-EACF-BE19AD71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Combien de temps?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2AE8B-E349-6A3A-5C3D-11702B75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 trame continue à boucler…</a:t>
            </a:r>
          </a:p>
          <a:p>
            <a:r>
              <a:rPr lang="fr-BE" dirty="0"/>
              <a:t>Quand cela s’arrête-t-il ? Autrement dit, quel mécanisme en couche 2 permet de savoir depuis combien de temps une trame circule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3DD1C4-27F8-3A36-061E-2B1A3491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92" y="3916627"/>
            <a:ext cx="6866215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66C83-C7AD-8160-BE55-CF0F7B1F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9B572-D3C5-6D26-99F6-07BBB974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Surtout ne jamais désactiver</a:t>
            </a:r>
          </a:p>
          <a:p>
            <a:r>
              <a:rPr lang="fr-BE" dirty="0"/>
              <a:t>Choisir le root bridge (et le « second »)</a:t>
            </a:r>
          </a:p>
          <a:p>
            <a:pPr lvl="1"/>
            <a:r>
              <a:rPr lang="fr-BE" dirty="0">
                <a:effectLst/>
              </a:rPr>
              <a:t>Switch1(config)#spanning-tree vlan 1 root </a:t>
            </a:r>
            <a:r>
              <a:rPr lang="fr-BE" dirty="0" err="1">
                <a:effectLst/>
              </a:rPr>
              <a:t>primary</a:t>
            </a:r>
            <a:r>
              <a:rPr lang="fr-BE" dirty="0">
                <a:effectLst/>
              </a:rPr>
              <a:t> </a:t>
            </a:r>
          </a:p>
          <a:p>
            <a:pPr lvl="1"/>
            <a:r>
              <a:rPr lang="en-US" dirty="0">
                <a:effectLst/>
              </a:rPr>
              <a:t>Switch3(config)#spanning-tree </a:t>
            </a:r>
            <a:r>
              <a:rPr lang="en-US" dirty="0" err="1">
                <a:effectLst/>
              </a:rPr>
              <a:t>vlan</a:t>
            </a:r>
            <a:r>
              <a:rPr lang="en-US" dirty="0">
                <a:effectLst/>
              </a:rPr>
              <a:t> 1 root secondary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445D26-EBE2-8BDB-044D-D072D411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73" y="3564744"/>
            <a:ext cx="7238854" cy="30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5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254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STP</vt:lpstr>
      <vt:lpstr>Présentation PowerPoint</vt:lpstr>
      <vt:lpstr>Présentation PowerPoint</vt:lpstr>
      <vt:lpstr>Présentation PowerPoint</vt:lpstr>
      <vt:lpstr>Que fait un switch?</vt:lpstr>
      <vt:lpstr>Si on désactive STP</vt:lpstr>
      <vt:lpstr>Combien de temps?</vt:lpstr>
      <vt:lpstr>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STP</dc:title>
  <dc:creator>VROMAN Marie-Noël</dc:creator>
  <cp:lastModifiedBy>VROMAN Marie-Noël</cp:lastModifiedBy>
  <cp:revision>2</cp:revision>
  <dcterms:created xsi:type="dcterms:W3CDTF">2023-11-09T09:52:46Z</dcterms:created>
  <dcterms:modified xsi:type="dcterms:W3CDTF">2023-11-09T15:50:31Z</dcterms:modified>
</cp:coreProperties>
</file>