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87ACF4-3B4B-44DB-B3DD-83BCF3D607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Walmart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D5AFA2-1004-4A7B-A895-3D2653D331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24/10/2021 14:57:47 UTC+02:00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5F001977-7FBD-441E-A5AB-3FCF2D950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2021-10-24T12:57:47Z</dcterms:created>
  <dcterms:modified xsi:type="dcterms:W3CDTF">2021-10-24T12:57:47Z</dcterms:modified>
</cp:coreProperties>
</file>