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7200900" cy="10080625"/>
  <p:notesSz cx="6858000" cy="9144000"/>
  <p:defaultTextStyle>
    <a:defPPr>
      <a:defRPr lang="en-US"/>
    </a:defPPr>
    <a:lvl1pPr marL="0" algn="l" defTabSz="987461" rtl="0" eaLnBrk="1" latinLnBrk="0" hangingPunct="1">
      <a:defRPr sz="1900" kern="1200">
        <a:solidFill>
          <a:schemeClr val="tx1"/>
        </a:solidFill>
        <a:latin typeface="+mn-lt"/>
        <a:ea typeface="+mn-ea"/>
        <a:cs typeface="+mn-cs"/>
      </a:defRPr>
    </a:lvl1pPr>
    <a:lvl2pPr marL="493730" algn="l" defTabSz="987461" rtl="0" eaLnBrk="1" latinLnBrk="0" hangingPunct="1">
      <a:defRPr sz="1900" kern="1200">
        <a:solidFill>
          <a:schemeClr val="tx1"/>
        </a:solidFill>
        <a:latin typeface="+mn-lt"/>
        <a:ea typeface="+mn-ea"/>
        <a:cs typeface="+mn-cs"/>
      </a:defRPr>
    </a:lvl2pPr>
    <a:lvl3pPr marL="987461" algn="l" defTabSz="987461" rtl="0" eaLnBrk="1" latinLnBrk="0" hangingPunct="1">
      <a:defRPr sz="1900" kern="1200">
        <a:solidFill>
          <a:schemeClr val="tx1"/>
        </a:solidFill>
        <a:latin typeface="+mn-lt"/>
        <a:ea typeface="+mn-ea"/>
        <a:cs typeface="+mn-cs"/>
      </a:defRPr>
    </a:lvl3pPr>
    <a:lvl4pPr marL="1481191" algn="l" defTabSz="987461" rtl="0" eaLnBrk="1" latinLnBrk="0" hangingPunct="1">
      <a:defRPr sz="1900" kern="1200">
        <a:solidFill>
          <a:schemeClr val="tx1"/>
        </a:solidFill>
        <a:latin typeface="+mn-lt"/>
        <a:ea typeface="+mn-ea"/>
        <a:cs typeface="+mn-cs"/>
      </a:defRPr>
    </a:lvl4pPr>
    <a:lvl5pPr marL="1974921" algn="l" defTabSz="987461" rtl="0" eaLnBrk="1" latinLnBrk="0" hangingPunct="1">
      <a:defRPr sz="1900" kern="1200">
        <a:solidFill>
          <a:schemeClr val="tx1"/>
        </a:solidFill>
        <a:latin typeface="+mn-lt"/>
        <a:ea typeface="+mn-ea"/>
        <a:cs typeface="+mn-cs"/>
      </a:defRPr>
    </a:lvl5pPr>
    <a:lvl6pPr marL="2468651" algn="l" defTabSz="987461" rtl="0" eaLnBrk="1" latinLnBrk="0" hangingPunct="1">
      <a:defRPr sz="1900" kern="1200">
        <a:solidFill>
          <a:schemeClr val="tx1"/>
        </a:solidFill>
        <a:latin typeface="+mn-lt"/>
        <a:ea typeface="+mn-ea"/>
        <a:cs typeface="+mn-cs"/>
      </a:defRPr>
    </a:lvl6pPr>
    <a:lvl7pPr marL="2962382" algn="l" defTabSz="987461" rtl="0" eaLnBrk="1" latinLnBrk="0" hangingPunct="1">
      <a:defRPr sz="1900" kern="1200">
        <a:solidFill>
          <a:schemeClr val="tx1"/>
        </a:solidFill>
        <a:latin typeface="+mn-lt"/>
        <a:ea typeface="+mn-ea"/>
        <a:cs typeface="+mn-cs"/>
      </a:defRPr>
    </a:lvl7pPr>
    <a:lvl8pPr marL="3456112" algn="l" defTabSz="987461" rtl="0" eaLnBrk="1" latinLnBrk="0" hangingPunct="1">
      <a:defRPr sz="1900" kern="1200">
        <a:solidFill>
          <a:schemeClr val="tx1"/>
        </a:solidFill>
        <a:latin typeface="+mn-lt"/>
        <a:ea typeface="+mn-ea"/>
        <a:cs typeface="+mn-cs"/>
      </a:defRPr>
    </a:lvl8pPr>
    <a:lvl9pPr marL="3949842" algn="l" defTabSz="987461" rtl="0" eaLnBrk="1" latinLnBrk="0" hangingPunct="1">
      <a:defRPr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Kites - Home" id="{70DC7F65-4A7C-4160-A6FE-343CB0EFA2DB}">
          <p14:sldIdLst>
            <p14:sldId id="256"/>
            <p14:sldId id="257"/>
          </p14:sldIdLst>
        </p14:section>
        <p14:section name="Kites - Generic" id="{622F5CED-3532-469F-9323-2404BA3BA5FF}">
          <p14:sldIdLst>
            <p14:sldId id="258"/>
          </p14:sldIdLst>
        </p14:section>
        <p14:section name="Kites - Elements" id="{C449F86A-0856-4EEB-8FC1-02069485668D}">
          <p14:sldIdLst>
            <p14:sldId id="259"/>
            <p14:sldId id="261"/>
          </p14:sldIdLst>
        </p14:section>
        <p14:section name="Kites - Contact" id="{1D603D96-B3C6-4185-8A77-FE05EC3289C7}">
          <p14:sldIdLst>
            <p14:sldId id="260"/>
          </p14:sldIdLst>
        </p14:section>
        <p14:section name="Kites - Devices" id="{9A21E78F-D225-4ED1-B4C2-40BE5FBCA406}">
          <p14:sldIdLst>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DB77"/>
    <a:srgbClr val="9194AD"/>
    <a:srgbClr val="0F1437"/>
    <a:srgbClr val="C6D9F1"/>
    <a:srgbClr val="82985E"/>
    <a:srgbClr val="17375D"/>
    <a:srgbClr val="8A92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212" y="-72"/>
      </p:cViewPr>
      <p:guideLst>
        <p:guide orient="horz" pos="3175"/>
        <p:guide pos="22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0068" y="3131530"/>
            <a:ext cx="6120765" cy="21608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080135" y="5712354"/>
            <a:ext cx="5040630" cy="2576160"/>
          </a:xfrm>
        </p:spPr>
        <p:txBody>
          <a:bodyPr/>
          <a:lstStyle>
            <a:lvl1pPr marL="0" indent="0" algn="ctr">
              <a:buNone/>
              <a:defRPr>
                <a:solidFill>
                  <a:schemeClr val="tx1">
                    <a:tint val="75000"/>
                  </a:schemeClr>
                </a:solidFill>
              </a:defRPr>
            </a:lvl1pPr>
            <a:lvl2pPr marL="493730" indent="0" algn="ctr">
              <a:buNone/>
              <a:defRPr>
                <a:solidFill>
                  <a:schemeClr val="tx1">
                    <a:tint val="75000"/>
                  </a:schemeClr>
                </a:solidFill>
              </a:defRPr>
            </a:lvl2pPr>
            <a:lvl3pPr marL="987461" indent="0" algn="ctr">
              <a:buNone/>
              <a:defRPr>
                <a:solidFill>
                  <a:schemeClr val="tx1">
                    <a:tint val="75000"/>
                  </a:schemeClr>
                </a:solidFill>
              </a:defRPr>
            </a:lvl3pPr>
            <a:lvl4pPr marL="1481191" indent="0" algn="ctr">
              <a:buNone/>
              <a:defRPr>
                <a:solidFill>
                  <a:schemeClr val="tx1">
                    <a:tint val="75000"/>
                  </a:schemeClr>
                </a:solidFill>
              </a:defRPr>
            </a:lvl4pPr>
            <a:lvl5pPr marL="1974921" indent="0" algn="ctr">
              <a:buNone/>
              <a:defRPr>
                <a:solidFill>
                  <a:schemeClr val="tx1">
                    <a:tint val="75000"/>
                  </a:schemeClr>
                </a:solidFill>
              </a:defRPr>
            </a:lvl5pPr>
            <a:lvl6pPr marL="2468651" indent="0" algn="ctr">
              <a:buNone/>
              <a:defRPr>
                <a:solidFill>
                  <a:schemeClr val="tx1">
                    <a:tint val="75000"/>
                  </a:schemeClr>
                </a:solidFill>
              </a:defRPr>
            </a:lvl6pPr>
            <a:lvl7pPr marL="2962382" indent="0" algn="ctr">
              <a:buNone/>
              <a:defRPr>
                <a:solidFill>
                  <a:schemeClr val="tx1">
                    <a:tint val="75000"/>
                  </a:schemeClr>
                </a:solidFill>
              </a:defRPr>
            </a:lvl7pPr>
            <a:lvl8pPr marL="3456112" indent="0" algn="ctr">
              <a:buNone/>
              <a:defRPr>
                <a:solidFill>
                  <a:schemeClr val="tx1">
                    <a:tint val="75000"/>
                  </a:schemeClr>
                </a:solidFill>
              </a:defRPr>
            </a:lvl8pPr>
            <a:lvl9pPr marL="39498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20652" y="403694"/>
            <a:ext cx="1620203" cy="860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0045" y="403694"/>
            <a:ext cx="4740593" cy="860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8822" y="6477735"/>
            <a:ext cx="6120765" cy="2002124"/>
          </a:xfrm>
        </p:spPr>
        <p:txBody>
          <a:bodyPr anchor="t"/>
          <a:lstStyle>
            <a:lvl1pPr algn="l">
              <a:defRPr sz="4300" b="1" cap="all"/>
            </a:lvl1pPr>
          </a:lstStyle>
          <a:p>
            <a:r>
              <a:rPr lang="en-US" smtClean="0"/>
              <a:t>Click to edit Master title style</a:t>
            </a:r>
            <a:endParaRPr lang="en-US"/>
          </a:p>
        </p:txBody>
      </p:sp>
      <p:sp>
        <p:nvSpPr>
          <p:cNvPr id="3" name="Text Placeholder 2"/>
          <p:cNvSpPr>
            <a:spLocks noGrp="1"/>
          </p:cNvSpPr>
          <p:nvPr>
            <p:ph type="body" idx="1"/>
          </p:nvPr>
        </p:nvSpPr>
        <p:spPr>
          <a:xfrm>
            <a:off x="568822" y="4272600"/>
            <a:ext cx="6120765" cy="2205136"/>
          </a:xfrm>
        </p:spPr>
        <p:txBody>
          <a:bodyPr anchor="b"/>
          <a:lstStyle>
            <a:lvl1pPr marL="0" indent="0">
              <a:buNone/>
              <a:defRPr sz="2200">
                <a:solidFill>
                  <a:schemeClr val="tx1">
                    <a:tint val="75000"/>
                  </a:schemeClr>
                </a:solidFill>
              </a:defRPr>
            </a:lvl1pPr>
            <a:lvl2pPr marL="493730" indent="0">
              <a:buNone/>
              <a:defRPr sz="1900">
                <a:solidFill>
                  <a:schemeClr val="tx1">
                    <a:tint val="75000"/>
                  </a:schemeClr>
                </a:solidFill>
              </a:defRPr>
            </a:lvl2pPr>
            <a:lvl3pPr marL="987461" indent="0">
              <a:buNone/>
              <a:defRPr sz="1700">
                <a:solidFill>
                  <a:schemeClr val="tx1">
                    <a:tint val="75000"/>
                  </a:schemeClr>
                </a:solidFill>
              </a:defRPr>
            </a:lvl3pPr>
            <a:lvl4pPr marL="1481191" indent="0">
              <a:buNone/>
              <a:defRPr sz="1500">
                <a:solidFill>
                  <a:schemeClr val="tx1">
                    <a:tint val="75000"/>
                  </a:schemeClr>
                </a:solidFill>
              </a:defRPr>
            </a:lvl4pPr>
            <a:lvl5pPr marL="1974921" indent="0">
              <a:buNone/>
              <a:defRPr sz="1500">
                <a:solidFill>
                  <a:schemeClr val="tx1">
                    <a:tint val="75000"/>
                  </a:schemeClr>
                </a:solidFill>
              </a:defRPr>
            </a:lvl5pPr>
            <a:lvl6pPr marL="2468651" indent="0">
              <a:buNone/>
              <a:defRPr sz="1500">
                <a:solidFill>
                  <a:schemeClr val="tx1">
                    <a:tint val="75000"/>
                  </a:schemeClr>
                </a:solidFill>
              </a:defRPr>
            </a:lvl6pPr>
            <a:lvl7pPr marL="2962382" indent="0">
              <a:buNone/>
              <a:defRPr sz="1500">
                <a:solidFill>
                  <a:schemeClr val="tx1">
                    <a:tint val="75000"/>
                  </a:schemeClr>
                </a:solidFill>
              </a:defRPr>
            </a:lvl7pPr>
            <a:lvl8pPr marL="3456112" indent="0">
              <a:buNone/>
              <a:defRPr sz="1500">
                <a:solidFill>
                  <a:schemeClr val="tx1">
                    <a:tint val="75000"/>
                  </a:schemeClr>
                </a:solidFill>
              </a:defRPr>
            </a:lvl8pPr>
            <a:lvl9pPr marL="3949842"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0045" y="2352148"/>
            <a:ext cx="3180398" cy="6652746"/>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660457" y="2352148"/>
            <a:ext cx="3180398" cy="6652746"/>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60046" y="2256474"/>
            <a:ext cx="3181648" cy="940391"/>
          </a:xfrm>
        </p:spPr>
        <p:txBody>
          <a:bodyPr anchor="b"/>
          <a:lstStyle>
            <a:lvl1pPr marL="0" indent="0">
              <a:buNone/>
              <a:defRPr sz="2600" b="1"/>
            </a:lvl1pPr>
            <a:lvl2pPr marL="493730" indent="0">
              <a:buNone/>
              <a:defRPr sz="2200" b="1"/>
            </a:lvl2pPr>
            <a:lvl3pPr marL="987461" indent="0">
              <a:buNone/>
              <a:defRPr sz="1900" b="1"/>
            </a:lvl3pPr>
            <a:lvl4pPr marL="1481191" indent="0">
              <a:buNone/>
              <a:defRPr sz="1700" b="1"/>
            </a:lvl4pPr>
            <a:lvl5pPr marL="1974921" indent="0">
              <a:buNone/>
              <a:defRPr sz="1700" b="1"/>
            </a:lvl5pPr>
            <a:lvl6pPr marL="2468651" indent="0">
              <a:buNone/>
              <a:defRPr sz="1700" b="1"/>
            </a:lvl6pPr>
            <a:lvl7pPr marL="2962382" indent="0">
              <a:buNone/>
              <a:defRPr sz="1700" b="1"/>
            </a:lvl7pPr>
            <a:lvl8pPr marL="3456112" indent="0">
              <a:buNone/>
              <a:defRPr sz="1700" b="1"/>
            </a:lvl8pPr>
            <a:lvl9pPr marL="3949842"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360046" y="3196864"/>
            <a:ext cx="3181648" cy="5808028"/>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657958" y="2256474"/>
            <a:ext cx="3182898" cy="940391"/>
          </a:xfrm>
        </p:spPr>
        <p:txBody>
          <a:bodyPr anchor="b"/>
          <a:lstStyle>
            <a:lvl1pPr marL="0" indent="0">
              <a:buNone/>
              <a:defRPr sz="2600" b="1"/>
            </a:lvl1pPr>
            <a:lvl2pPr marL="493730" indent="0">
              <a:buNone/>
              <a:defRPr sz="2200" b="1"/>
            </a:lvl2pPr>
            <a:lvl3pPr marL="987461" indent="0">
              <a:buNone/>
              <a:defRPr sz="1900" b="1"/>
            </a:lvl3pPr>
            <a:lvl4pPr marL="1481191" indent="0">
              <a:buNone/>
              <a:defRPr sz="1700" b="1"/>
            </a:lvl4pPr>
            <a:lvl5pPr marL="1974921" indent="0">
              <a:buNone/>
              <a:defRPr sz="1700" b="1"/>
            </a:lvl5pPr>
            <a:lvl6pPr marL="2468651" indent="0">
              <a:buNone/>
              <a:defRPr sz="1700" b="1"/>
            </a:lvl6pPr>
            <a:lvl7pPr marL="2962382" indent="0">
              <a:buNone/>
              <a:defRPr sz="1700" b="1"/>
            </a:lvl7pPr>
            <a:lvl8pPr marL="3456112" indent="0">
              <a:buNone/>
              <a:defRPr sz="1700" b="1"/>
            </a:lvl8pPr>
            <a:lvl9pPr marL="3949842"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3657958" y="3196864"/>
            <a:ext cx="3182898" cy="5808028"/>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045" y="401359"/>
            <a:ext cx="2369047" cy="1708106"/>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2815352" y="401359"/>
            <a:ext cx="4025504" cy="8603535"/>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60045" y="2109465"/>
            <a:ext cx="2369047" cy="6895429"/>
          </a:xfrm>
        </p:spPr>
        <p:txBody>
          <a:bodyPr/>
          <a:lstStyle>
            <a:lvl1pPr marL="0" indent="0">
              <a:buNone/>
              <a:defRPr sz="1500"/>
            </a:lvl1pPr>
            <a:lvl2pPr marL="493730" indent="0">
              <a:buNone/>
              <a:defRPr sz="1300"/>
            </a:lvl2pPr>
            <a:lvl3pPr marL="987461" indent="0">
              <a:buNone/>
              <a:defRPr sz="1100"/>
            </a:lvl3pPr>
            <a:lvl4pPr marL="1481191" indent="0">
              <a:buNone/>
              <a:defRPr sz="1000"/>
            </a:lvl4pPr>
            <a:lvl5pPr marL="1974921" indent="0">
              <a:buNone/>
              <a:defRPr sz="1000"/>
            </a:lvl5pPr>
            <a:lvl6pPr marL="2468651" indent="0">
              <a:buNone/>
              <a:defRPr sz="1000"/>
            </a:lvl6pPr>
            <a:lvl7pPr marL="2962382" indent="0">
              <a:buNone/>
              <a:defRPr sz="1000"/>
            </a:lvl7pPr>
            <a:lvl8pPr marL="3456112" indent="0">
              <a:buNone/>
              <a:defRPr sz="1000"/>
            </a:lvl8pPr>
            <a:lvl9pPr marL="3949842"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1427" y="7056438"/>
            <a:ext cx="4320540" cy="833053"/>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411427" y="900722"/>
            <a:ext cx="4320540" cy="6048375"/>
          </a:xfrm>
        </p:spPr>
        <p:txBody>
          <a:bodyPr/>
          <a:lstStyle>
            <a:lvl1pPr marL="0" indent="0">
              <a:buNone/>
              <a:defRPr sz="3500"/>
            </a:lvl1pPr>
            <a:lvl2pPr marL="493730" indent="0">
              <a:buNone/>
              <a:defRPr sz="3000"/>
            </a:lvl2pPr>
            <a:lvl3pPr marL="987461" indent="0">
              <a:buNone/>
              <a:defRPr sz="2600"/>
            </a:lvl3pPr>
            <a:lvl4pPr marL="1481191" indent="0">
              <a:buNone/>
              <a:defRPr sz="2200"/>
            </a:lvl4pPr>
            <a:lvl5pPr marL="1974921" indent="0">
              <a:buNone/>
              <a:defRPr sz="2200"/>
            </a:lvl5pPr>
            <a:lvl6pPr marL="2468651" indent="0">
              <a:buNone/>
              <a:defRPr sz="2200"/>
            </a:lvl6pPr>
            <a:lvl7pPr marL="2962382" indent="0">
              <a:buNone/>
              <a:defRPr sz="2200"/>
            </a:lvl7pPr>
            <a:lvl8pPr marL="3456112" indent="0">
              <a:buNone/>
              <a:defRPr sz="2200"/>
            </a:lvl8pPr>
            <a:lvl9pPr marL="3949842" indent="0">
              <a:buNone/>
              <a:defRPr sz="2200"/>
            </a:lvl9pPr>
          </a:lstStyle>
          <a:p>
            <a:endParaRPr lang="en-US"/>
          </a:p>
        </p:txBody>
      </p:sp>
      <p:sp>
        <p:nvSpPr>
          <p:cNvPr id="4" name="Text Placeholder 3"/>
          <p:cNvSpPr>
            <a:spLocks noGrp="1"/>
          </p:cNvSpPr>
          <p:nvPr>
            <p:ph type="body" sz="half" idx="2"/>
          </p:nvPr>
        </p:nvSpPr>
        <p:spPr>
          <a:xfrm>
            <a:off x="1411427" y="7889491"/>
            <a:ext cx="4320540" cy="1183072"/>
          </a:xfrm>
        </p:spPr>
        <p:txBody>
          <a:bodyPr/>
          <a:lstStyle>
            <a:lvl1pPr marL="0" indent="0">
              <a:buNone/>
              <a:defRPr sz="1500"/>
            </a:lvl1pPr>
            <a:lvl2pPr marL="493730" indent="0">
              <a:buNone/>
              <a:defRPr sz="1300"/>
            </a:lvl2pPr>
            <a:lvl3pPr marL="987461" indent="0">
              <a:buNone/>
              <a:defRPr sz="1100"/>
            </a:lvl3pPr>
            <a:lvl4pPr marL="1481191" indent="0">
              <a:buNone/>
              <a:defRPr sz="1000"/>
            </a:lvl4pPr>
            <a:lvl5pPr marL="1974921" indent="0">
              <a:buNone/>
              <a:defRPr sz="1000"/>
            </a:lvl5pPr>
            <a:lvl6pPr marL="2468651" indent="0">
              <a:buNone/>
              <a:defRPr sz="1000"/>
            </a:lvl6pPr>
            <a:lvl7pPr marL="2962382" indent="0">
              <a:buNone/>
              <a:defRPr sz="1000"/>
            </a:lvl7pPr>
            <a:lvl8pPr marL="3456112" indent="0">
              <a:buNone/>
              <a:defRPr sz="1000"/>
            </a:lvl8pPr>
            <a:lvl9pPr marL="3949842"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45" y="403693"/>
            <a:ext cx="6480810" cy="1680104"/>
          </a:xfrm>
          <a:prstGeom prst="rect">
            <a:avLst/>
          </a:prstGeom>
        </p:spPr>
        <p:txBody>
          <a:bodyPr vert="horz" lIns="98746" tIns="49373" rIns="98746" bIns="4937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60045" y="2352148"/>
            <a:ext cx="6480810" cy="6652746"/>
          </a:xfrm>
          <a:prstGeom prst="rect">
            <a:avLst/>
          </a:prstGeom>
        </p:spPr>
        <p:txBody>
          <a:bodyPr vert="horz" lIns="98746" tIns="49373" rIns="98746" bIns="493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60045" y="9343247"/>
            <a:ext cx="1680210" cy="536700"/>
          </a:xfrm>
          <a:prstGeom prst="rect">
            <a:avLst/>
          </a:prstGeom>
        </p:spPr>
        <p:txBody>
          <a:bodyPr vert="horz" lIns="98746" tIns="49373" rIns="98746" bIns="49373" rtlCol="0" anchor="ctr"/>
          <a:lstStyle>
            <a:lvl1pPr algn="l">
              <a:defRPr sz="1300">
                <a:solidFill>
                  <a:schemeClr val="tx1">
                    <a:tint val="75000"/>
                  </a:schemeClr>
                </a:solidFill>
              </a:defRPr>
            </a:lvl1pPr>
          </a:lstStyle>
          <a:p>
            <a:fld id="{1D8BD707-D9CF-40AE-B4C6-C98DA3205C09}" type="datetimeFigureOut">
              <a:rPr lang="en-US" smtClean="0"/>
              <a:pPr/>
              <a:t>5/27/2017</a:t>
            </a:fld>
            <a:endParaRPr lang="en-US"/>
          </a:p>
        </p:txBody>
      </p:sp>
      <p:sp>
        <p:nvSpPr>
          <p:cNvPr id="5" name="Footer Placeholder 4"/>
          <p:cNvSpPr>
            <a:spLocks noGrp="1"/>
          </p:cNvSpPr>
          <p:nvPr>
            <p:ph type="ftr" sz="quarter" idx="3"/>
          </p:nvPr>
        </p:nvSpPr>
        <p:spPr>
          <a:xfrm>
            <a:off x="2460308" y="9343247"/>
            <a:ext cx="2280285" cy="536700"/>
          </a:xfrm>
          <a:prstGeom prst="rect">
            <a:avLst/>
          </a:prstGeom>
        </p:spPr>
        <p:txBody>
          <a:bodyPr vert="horz" lIns="98746" tIns="49373" rIns="98746" bIns="49373" rtlCol="0" anchor="ctr"/>
          <a:lstStyle>
            <a:lvl1pPr algn="ctr">
              <a:defRPr sz="1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0645" y="9343247"/>
            <a:ext cx="1680210" cy="536700"/>
          </a:xfrm>
          <a:prstGeom prst="rect">
            <a:avLst/>
          </a:prstGeom>
        </p:spPr>
        <p:txBody>
          <a:bodyPr vert="horz" lIns="98746" tIns="49373" rIns="98746" bIns="49373" rtlCol="0" anchor="ctr"/>
          <a:lstStyle>
            <a:lvl1pPr algn="r">
              <a:defRPr sz="13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7461" rtl="0" eaLnBrk="1" latinLnBrk="0" hangingPunct="1">
        <a:spcBef>
          <a:spcPct val="0"/>
        </a:spcBef>
        <a:buNone/>
        <a:defRPr sz="4800" kern="1200">
          <a:solidFill>
            <a:schemeClr val="tx1"/>
          </a:solidFill>
          <a:latin typeface="+mj-lt"/>
          <a:ea typeface="+mj-ea"/>
          <a:cs typeface="+mj-cs"/>
        </a:defRPr>
      </a:lvl1pPr>
    </p:titleStyle>
    <p:bodyStyle>
      <a:lvl1pPr marL="370298" indent="-370298" algn="l" defTabSz="987461"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2312" indent="-308581" algn="l" defTabSz="987461"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34326" indent="-246865" algn="l" defTabSz="987461"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28056" indent="-246865" algn="l" defTabSz="987461"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21786" indent="-246865" algn="l" defTabSz="987461"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15517" indent="-246865" algn="l" defTabSz="987461"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09247" indent="-246865" algn="l" defTabSz="987461"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02977" indent="-246865" algn="l" defTabSz="987461"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196707" indent="-246865" algn="l" defTabSz="987461"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87461" rtl="0" eaLnBrk="1" latinLnBrk="0" hangingPunct="1">
        <a:defRPr sz="1900" kern="1200">
          <a:solidFill>
            <a:schemeClr val="tx1"/>
          </a:solidFill>
          <a:latin typeface="+mn-lt"/>
          <a:ea typeface="+mn-ea"/>
          <a:cs typeface="+mn-cs"/>
        </a:defRPr>
      </a:lvl1pPr>
      <a:lvl2pPr marL="493730" algn="l" defTabSz="987461" rtl="0" eaLnBrk="1" latinLnBrk="0" hangingPunct="1">
        <a:defRPr sz="1900" kern="1200">
          <a:solidFill>
            <a:schemeClr val="tx1"/>
          </a:solidFill>
          <a:latin typeface="+mn-lt"/>
          <a:ea typeface="+mn-ea"/>
          <a:cs typeface="+mn-cs"/>
        </a:defRPr>
      </a:lvl2pPr>
      <a:lvl3pPr marL="987461" algn="l" defTabSz="987461" rtl="0" eaLnBrk="1" latinLnBrk="0" hangingPunct="1">
        <a:defRPr sz="1900" kern="1200">
          <a:solidFill>
            <a:schemeClr val="tx1"/>
          </a:solidFill>
          <a:latin typeface="+mn-lt"/>
          <a:ea typeface="+mn-ea"/>
          <a:cs typeface="+mn-cs"/>
        </a:defRPr>
      </a:lvl3pPr>
      <a:lvl4pPr marL="1481191" algn="l" defTabSz="987461" rtl="0" eaLnBrk="1" latinLnBrk="0" hangingPunct="1">
        <a:defRPr sz="1900" kern="1200">
          <a:solidFill>
            <a:schemeClr val="tx1"/>
          </a:solidFill>
          <a:latin typeface="+mn-lt"/>
          <a:ea typeface="+mn-ea"/>
          <a:cs typeface="+mn-cs"/>
        </a:defRPr>
      </a:lvl4pPr>
      <a:lvl5pPr marL="1974921" algn="l" defTabSz="987461" rtl="0" eaLnBrk="1" latinLnBrk="0" hangingPunct="1">
        <a:defRPr sz="1900" kern="1200">
          <a:solidFill>
            <a:schemeClr val="tx1"/>
          </a:solidFill>
          <a:latin typeface="+mn-lt"/>
          <a:ea typeface="+mn-ea"/>
          <a:cs typeface="+mn-cs"/>
        </a:defRPr>
      </a:lvl5pPr>
      <a:lvl6pPr marL="2468651" algn="l" defTabSz="987461" rtl="0" eaLnBrk="1" latinLnBrk="0" hangingPunct="1">
        <a:defRPr sz="1900" kern="1200">
          <a:solidFill>
            <a:schemeClr val="tx1"/>
          </a:solidFill>
          <a:latin typeface="+mn-lt"/>
          <a:ea typeface="+mn-ea"/>
          <a:cs typeface="+mn-cs"/>
        </a:defRPr>
      </a:lvl6pPr>
      <a:lvl7pPr marL="2962382" algn="l" defTabSz="987461" rtl="0" eaLnBrk="1" latinLnBrk="0" hangingPunct="1">
        <a:defRPr sz="1900" kern="1200">
          <a:solidFill>
            <a:schemeClr val="tx1"/>
          </a:solidFill>
          <a:latin typeface="+mn-lt"/>
          <a:ea typeface="+mn-ea"/>
          <a:cs typeface="+mn-cs"/>
        </a:defRPr>
      </a:lvl7pPr>
      <a:lvl8pPr marL="3456112" algn="l" defTabSz="987461" rtl="0" eaLnBrk="1" latinLnBrk="0" hangingPunct="1">
        <a:defRPr sz="1900" kern="1200">
          <a:solidFill>
            <a:schemeClr val="tx1"/>
          </a:solidFill>
          <a:latin typeface="+mn-lt"/>
          <a:ea typeface="+mn-ea"/>
          <a:cs typeface="+mn-cs"/>
        </a:defRPr>
      </a:lvl8pPr>
      <a:lvl9pPr marL="3949842" algn="l" defTabSz="987461"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4.jpg"/><Relationship Id="rId7"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image" Target="../media/image10.wmf"/><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200900" cy="504031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0"/>
            <a:ext cx="7200900" cy="5040313"/>
          </a:xfrm>
          <a:prstGeom prst="rect">
            <a:avLst/>
          </a:prstGeom>
          <a:solidFill>
            <a:srgbClr val="0F143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0" y="0"/>
            <a:ext cx="7200900" cy="62071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2305050" y="1663698"/>
            <a:ext cx="2590800" cy="646331"/>
          </a:xfrm>
          <a:prstGeom prst="rect">
            <a:avLst/>
          </a:prstGeom>
          <a:noFill/>
        </p:spPr>
        <p:txBody>
          <a:bodyPr wrap="square" rtlCol="0">
            <a:spAutoFit/>
          </a:bodyPr>
          <a:lstStyle/>
          <a:p>
            <a:pPr algn="ctr"/>
            <a:r>
              <a:rPr lang="en-GB" sz="3600" b="1" dirty="0" smtClean="0">
                <a:solidFill>
                  <a:schemeClr val="bg1">
                    <a:lumMod val="95000"/>
                  </a:schemeClr>
                </a:solidFill>
                <a:latin typeface="Verdana" pitchFamily="34" charset="0"/>
                <a:ea typeface="Verdana" pitchFamily="34" charset="0"/>
                <a:cs typeface="Verdana" pitchFamily="34" charset="0"/>
              </a:rPr>
              <a:t>KITES</a:t>
            </a:r>
            <a:endParaRPr lang="en-GB" sz="3600" b="1" dirty="0">
              <a:solidFill>
                <a:schemeClr val="bg1">
                  <a:lumMod val="95000"/>
                </a:schemeClr>
              </a:solidFill>
              <a:latin typeface="Verdana" pitchFamily="34" charset="0"/>
              <a:ea typeface="Verdana" pitchFamily="34" charset="0"/>
              <a:cs typeface="Verdana" pitchFamily="34" charset="0"/>
            </a:endParaRPr>
          </a:p>
        </p:txBody>
      </p:sp>
      <p:sp>
        <p:nvSpPr>
          <p:cNvPr id="7" name="TextBox 6"/>
          <p:cNvSpPr txBox="1"/>
          <p:nvPr/>
        </p:nvSpPr>
        <p:spPr>
          <a:xfrm>
            <a:off x="2295525" y="2446535"/>
            <a:ext cx="2590800" cy="307777"/>
          </a:xfrm>
          <a:prstGeom prst="rect">
            <a:avLst/>
          </a:prstGeom>
          <a:noFill/>
        </p:spPr>
        <p:txBody>
          <a:bodyPr wrap="square" rtlCol="0">
            <a:spAutoFit/>
          </a:bodyPr>
          <a:lstStyle/>
          <a:p>
            <a:pPr algn="ctr"/>
            <a:r>
              <a:rPr lang="en-GB" sz="1400" b="1" dirty="0" smtClean="0">
                <a:solidFill>
                  <a:schemeClr val="bg1">
                    <a:lumMod val="95000"/>
                  </a:schemeClr>
                </a:solidFill>
                <a:latin typeface="Verdana" pitchFamily="34" charset="0"/>
                <a:ea typeface="Verdana" pitchFamily="34" charset="0"/>
                <a:cs typeface="Verdana" pitchFamily="34" charset="0"/>
              </a:rPr>
              <a:t>A DREAM OF FLYING…</a:t>
            </a:r>
            <a:endParaRPr lang="en-GB" sz="1400" b="1" dirty="0">
              <a:solidFill>
                <a:schemeClr val="bg1">
                  <a:lumMod val="95000"/>
                </a:schemeClr>
              </a:solidFill>
              <a:latin typeface="Verdana" pitchFamily="34" charset="0"/>
              <a:ea typeface="Verdana" pitchFamily="34" charset="0"/>
              <a:cs typeface="Verdana" pitchFamily="34" charset="0"/>
            </a:endParaRPr>
          </a:p>
        </p:txBody>
      </p:sp>
      <p:sp>
        <p:nvSpPr>
          <p:cNvPr id="8" name="Rectangle 7"/>
          <p:cNvSpPr/>
          <p:nvPr/>
        </p:nvSpPr>
        <p:spPr>
          <a:xfrm>
            <a:off x="2990850" y="3378198"/>
            <a:ext cx="1212057" cy="41338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000" b="1" dirty="0" smtClean="0">
                <a:latin typeface="Verdana" pitchFamily="34" charset="0"/>
                <a:ea typeface="Verdana" pitchFamily="34" charset="0"/>
                <a:cs typeface="Verdana" pitchFamily="34" charset="0"/>
              </a:rPr>
              <a:t>START HERE</a:t>
            </a:r>
            <a:endParaRPr lang="en-GB" sz="1000" b="1" dirty="0">
              <a:latin typeface="Verdana" pitchFamily="34" charset="0"/>
              <a:ea typeface="Verdana" pitchFamily="34" charset="0"/>
              <a:cs typeface="Verdana"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781275100"/>
              </p:ext>
            </p:extLst>
          </p:nvPr>
        </p:nvGraphicFramePr>
        <p:xfrm>
          <a:off x="3981450" y="140985"/>
          <a:ext cx="3048000" cy="327327"/>
        </p:xfrm>
        <a:graphic>
          <a:graphicData uri="http://schemas.openxmlformats.org/drawingml/2006/table">
            <a:tbl>
              <a:tblPr firstRow="1" bandRow="1">
                <a:tableStyleId>{2D5ABB26-0587-4C30-8999-92F81FD0307C}</a:tableStyleId>
              </a:tblPr>
              <a:tblGrid>
                <a:gridCol w="762000"/>
                <a:gridCol w="762000"/>
                <a:gridCol w="762000"/>
                <a:gridCol w="762000"/>
              </a:tblGrid>
              <a:tr h="327327">
                <a:tc>
                  <a:txBody>
                    <a:bodyPr/>
                    <a:lstStyle/>
                    <a:p>
                      <a:pPr algn="ctr"/>
                      <a:r>
                        <a:rPr lang="en-GB" sz="1100" u="none" dirty="0" smtClean="0">
                          <a:solidFill>
                            <a:srgbClr val="ABDB77"/>
                          </a:solidFill>
                        </a:rPr>
                        <a:t>HOME</a:t>
                      </a:r>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GENERIC</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ELEMENTS</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CONTACT</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r>
            </a:tbl>
          </a:graphicData>
        </a:graphic>
      </p:graphicFrame>
      <p:sp>
        <p:nvSpPr>
          <p:cNvPr id="12" name="Rectangle 11"/>
          <p:cNvSpPr/>
          <p:nvPr/>
        </p:nvSpPr>
        <p:spPr>
          <a:xfrm>
            <a:off x="749089" y="5802312"/>
            <a:ext cx="2698961" cy="3276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743325" y="5802312"/>
            <a:ext cx="2698961" cy="3276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loud"/>
          <p:cNvSpPr>
            <a:spLocks noChangeAspect="1" noEditPoints="1" noChangeArrowheads="1"/>
          </p:cNvSpPr>
          <p:nvPr/>
        </p:nvSpPr>
        <p:spPr bwMode="auto">
          <a:xfrm>
            <a:off x="1672959" y="6109722"/>
            <a:ext cx="851220" cy="5704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38100">
            <a:solidFill>
              <a:schemeClr val="bg1">
                <a:lumMod val="50000"/>
              </a:schemeClr>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16" name="TextBox 15"/>
          <p:cNvSpPr txBox="1"/>
          <p:nvPr/>
        </p:nvSpPr>
        <p:spPr>
          <a:xfrm>
            <a:off x="997959" y="6930794"/>
            <a:ext cx="2221491" cy="307777"/>
          </a:xfrm>
          <a:prstGeom prst="rect">
            <a:avLst/>
          </a:prstGeom>
          <a:noFill/>
        </p:spPr>
        <p:txBody>
          <a:bodyPr wrap="square" rtlCol="0">
            <a:spAutoFit/>
          </a:bodyPr>
          <a:lstStyle/>
          <a:p>
            <a:pPr algn="ctr"/>
            <a:r>
              <a:rPr lang="en-GB" sz="1400" b="1" dirty="0" smtClean="0">
                <a:solidFill>
                  <a:schemeClr val="tx1">
                    <a:lumMod val="50000"/>
                    <a:lumOff val="50000"/>
                  </a:schemeClr>
                </a:solidFill>
                <a:latin typeface="Verdana" pitchFamily="34" charset="0"/>
                <a:ea typeface="Verdana" pitchFamily="34" charset="0"/>
                <a:cs typeface="Verdana" pitchFamily="34" charset="0"/>
              </a:rPr>
              <a:t>IN THE CLOUDS…</a:t>
            </a:r>
            <a:endParaRPr lang="en-GB" sz="1400" b="1" dirty="0">
              <a:solidFill>
                <a:schemeClr val="tx1">
                  <a:lumMod val="50000"/>
                  <a:lumOff val="50000"/>
                </a:schemeClr>
              </a:solidFill>
              <a:latin typeface="Verdana" pitchFamily="34" charset="0"/>
              <a:ea typeface="Verdana" pitchFamily="34" charset="0"/>
              <a:cs typeface="Verdana" pitchFamily="34" charset="0"/>
            </a:endParaRPr>
          </a:p>
        </p:txBody>
      </p:sp>
      <p:pic>
        <p:nvPicPr>
          <p:cNvPr id="1027" name="Picture 3" descr="C:\Program Files (x86)\Microsoft Office\MEDIA\CAGCAT10\j0335112.wmf"/>
          <p:cNvPicPr>
            <a:picLocks noChangeAspect="1" noChangeArrowheads="1"/>
          </p:cNvPicPr>
          <p:nvPr/>
        </p:nvPicPr>
        <p:blipFill>
          <a:blip r:embed="rId3" cstate="print">
            <a:grayscl/>
            <a:lum bright="40000" contrast="-40000"/>
            <a:extLst>
              <a:ext uri="{28A0092B-C50C-407E-A947-70E740481C1C}">
                <a14:useLocalDpi xmlns:a14="http://schemas.microsoft.com/office/drawing/2010/main" val="0"/>
              </a:ext>
            </a:extLst>
          </a:blip>
          <a:srcRect/>
          <a:stretch>
            <a:fillRect/>
          </a:stretch>
        </p:blipFill>
        <p:spPr bwMode="auto">
          <a:xfrm>
            <a:off x="4711577" y="5996965"/>
            <a:ext cx="795947" cy="79594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846592" y="6930794"/>
            <a:ext cx="2624269" cy="295345"/>
          </a:xfrm>
          <a:prstGeom prst="rect">
            <a:avLst/>
          </a:prstGeom>
          <a:noFill/>
        </p:spPr>
        <p:txBody>
          <a:bodyPr wrap="square" rtlCol="0">
            <a:spAutoFit/>
          </a:bodyPr>
          <a:lstStyle/>
          <a:p>
            <a:pPr algn="ctr"/>
            <a:r>
              <a:rPr lang="en-GB" sz="1400" b="1" dirty="0" smtClean="0">
                <a:solidFill>
                  <a:schemeClr val="tx1">
                    <a:lumMod val="50000"/>
                    <a:lumOff val="50000"/>
                  </a:schemeClr>
                </a:solidFill>
                <a:latin typeface="Verdana" pitchFamily="34" charset="0"/>
                <a:ea typeface="Verdana" pitchFamily="34" charset="0"/>
                <a:cs typeface="Verdana" pitchFamily="34" charset="0"/>
              </a:rPr>
              <a:t>AROUND THE WORLD…</a:t>
            </a:r>
            <a:endParaRPr lang="en-GB" sz="1400" b="1" dirty="0">
              <a:solidFill>
                <a:schemeClr val="tx1">
                  <a:lumMod val="50000"/>
                  <a:lumOff val="50000"/>
                </a:schemeClr>
              </a:solidFill>
              <a:latin typeface="Verdana" pitchFamily="34" charset="0"/>
              <a:ea typeface="Verdana" pitchFamily="34" charset="0"/>
              <a:cs typeface="Verdana" pitchFamily="34" charset="0"/>
            </a:endParaRPr>
          </a:p>
        </p:txBody>
      </p:sp>
      <p:sp>
        <p:nvSpPr>
          <p:cNvPr id="17" name="TextBox 16"/>
          <p:cNvSpPr txBox="1"/>
          <p:nvPr/>
        </p:nvSpPr>
        <p:spPr>
          <a:xfrm>
            <a:off x="1085850" y="7250112"/>
            <a:ext cx="2133600" cy="1215397"/>
          </a:xfrm>
          <a:prstGeom prst="rect">
            <a:avLst/>
          </a:prstGeom>
          <a:noFill/>
        </p:spPr>
        <p:txBody>
          <a:bodyPr wrap="square" rtlCol="0">
            <a:spAutoFit/>
          </a:bodyPr>
          <a:lstStyle/>
          <a:p>
            <a:pPr>
              <a:lnSpc>
                <a:spcPct val="150000"/>
              </a:lnSpc>
            </a:pPr>
            <a:r>
              <a:rPr lang="en-GB" sz="1000" dirty="0" err="1">
                <a:solidFill>
                  <a:schemeClr val="tx1">
                    <a:lumMod val="50000"/>
                    <a:lumOff val="50000"/>
                  </a:schemeClr>
                </a:solidFill>
                <a:latin typeface="Verdana" pitchFamily="34" charset="0"/>
                <a:ea typeface="Verdana" pitchFamily="34" charset="0"/>
                <a:cs typeface="Verdana" pitchFamily="34" charset="0"/>
              </a:rPr>
              <a:t>Lorem</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ipsum</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dolor</a:t>
            </a:r>
            <a:r>
              <a:rPr lang="en-GB" sz="1000" dirty="0">
                <a:solidFill>
                  <a:schemeClr val="tx1">
                    <a:lumMod val="50000"/>
                    <a:lumOff val="50000"/>
                  </a:schemeClr>
                </a:solidFill>
                <a:latin typeface="Verdana" pitchFamily="34" charset="0"/>
                <a:ea typeface="Verdana" pitchFamily="34" charset="0"/>
                <a:cs typeface="Verdana" pitchFamily="34" charset="0"/>
              </a:rPr>
              <a:t> sit </a:t>
            </a:r>
            <a:r>
              <a:rPr lang="en-GB" sz="1000" dirty="0" err="1">
                <a:solidFill>
                  <a:schemeClr val="tx1">
                    <a:lumMod val="50000"/>
                    <a:lumOff val="50000"/>
                  </a:schemeClr>
                </a:solidFill>
                <a:latin typeface="Verdana" pitchFamily="34" charset="0"/>
                <a:ea typeface="Verdana" pitchFamily="34" charset="0"/>
                <a:cs typeface="Verdana" pitchFamily="34" charset="0"/>
              </a:rPr>
              <a:t>amet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consectetur</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adipiscing</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elit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sed</a:t>
            </a:r>
            <a:r>
              <a:rPr lang="en-GB" sz="1000" dirty="0">
                <a:solidFill>
                  <a:schemeClr val="tx1">
                    <a:lumMod val="50000"/>
                    <a:lumOff val="50000"/>
                  </a:schemeClr>
                </a:solidFill>
                <a:latin typeface="Verdana" pitchFamily="34" charset="0"/>
                <a:ea typeface="Verdana" pitchFamily="34" charset="0"/>
                <a:cs typeface="Verdana" pitchFamily="34" charset="0"/>
              </a:rPr>
              <a:t> do </a:t>
            </a:r>
            <a:r>
              <a:rPr lang="en-GB" sz="1000" dirty="0" err="1">
                <a:solidFill>
                  <a:schemeClr val="tx1">
                    <a:lumMod val="50000"/>
                    <a:lumOff val="50000"/>
                  </a:schemeClr>
                </a:solidFill>
                <a:latin typeface="Verdana" pitchFamily="34" charset="0"/>
                <a:ea typeface="Verdana" pitchFamily="34" charset="0"/>
                <a:cs typeface="Verdana" pitchFamily="34" charset="0"/>
              </a:rPr>
              <a:t>eiusmod</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tempor</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incididunt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ut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labore</a:t>
            </a:r>
            <a:r>
              <a:rPr lang="en-GB" sz="1000" dirty="0">
                <a:solidFill>
                  <a:schemeClr val="tx1">
                    <a:lumMod val="50000"/>
                    <a:lumOff val="50000"/>
                  </a:schemeClr>
                </a:solidFill>
                <a:latin typeface="Verdana" pitchFamily="34" charset="0"/>
                <a:ea typeface="Verdana" pitchFamily="34" charset="0"/>
                <a:cs typeface="Verdana" pitchFamily="34" charset="0"/>
              </a:rPr>
              <a:t> et </a:t>
            </a:r>
            <a:r>
              <a:rPr lang="en-GB" sz="1000" dirty="0" err="1">
                <a:solidFill>
                  <a:schemeClr val="tx1">
                    <a:lumMod val="50000"/>
                    <a:lumOff val="50000"/>
                  </a:schemeClr>
                </a:solidFill>
                <a:latin typeface="Verdana" pitchFamily="34" charset="0"/>
                <a:ea typeface="Verdana" pitchFamily="34" charset="0"/>
                <a:cs typeface="Verdana" pitchFamily="34" charset="0"/>
              </a:rPr>
              <a:t>dolore</a:t>
            </a:r>
            <a:r>
              <a:rPr lang="en-GB" sz="1000" dirty="0">
                <a:solidFill>
                  <a:schemeClr val="tx1">
                    <a:lumMod val="50000"/>
                    <a:lumOff val="50000"/>
                  </a:schemeClr>
                </a:solidFill>
                <a:latin typeface="Verdana" pitchFamily="34" charset="0"/>
                <a:ea typeface="Verdana" pitchFamily="34" charset="0"/>
                <a:cs typeface="Verdana" pitchFamily="34" charset="0"/>
              </a:rPr>
              <a:t> magna </a:t>
            </a:r>
            <a:r>
              <a:rPr lang="en-GB" sz="1000" dirty="0" err="1" smtClean="0">
                <a:solidFill>
                  <a:schemeClr val="tx1">
                    <a:lumMod val="50000"/>
                    <a:lumOff val="50000"/>
                  </a:schemeClr>
                </a:solidFill>
                <a:latin typeface="Verdana" pitchFamily="34" charset="0"/>
                <a:ea typeface="Verdana" pitchFamily="34" charset="0"/>
                <a:cs typeface="Verdana" pitchFamily="34" charset="0"/>
              </a:rPr>
              <a:t>aliqua</a:t>
            </a:r>
            <a:r>
              <a:rPr lang="en-GB" sz="1000" dirty="0" smtClean="0">
                <a:solidFill>
                  <a:schemeClr val="tx1">
                    <a:lumMod val="50000"/>
                    <a:lumOff val="50000"/>
                  </a:schemeClr>
                </a:solidFill>
                <a:latin typeface="Verdana" pitchFamily="34" charset="0"/>
                <a:ea typeface="Verdana" pitchFamily="34" charset="0"/>
                <a:cs typeface="Verdana" pitchFamily="34" charset="0"/>
              </a:rPr>
              <a:t>.</a:t>
            </a:r>
            <a:endParaRPr lang="en-GB" sz="1000" dirty="0">
              <a:solidFill>
                <a:schemeClr val="tx1">
                  <a:lumMod val="50000"/>
                  <a:lumOff val="50000"/>
                </a:schemeClr>
              </a:solidFill>
              <a:latin typeface="Verdana" pitchFamily="34" charset="0"/>
              <a:ea typeface="Verdana" pitchFamily="34" charset="0"/>
              <a:cs typeface="Verdana" pitchFamily="34" charset="0"/>
            </a:endParaRPr>
          </a:p>
        </p:txBody>
      </p:sp>
      <p:sp>
        <p:nvSpPr>
          <p:cNvPr id="20" name="TextBox 19"/>
          <p:cNvSpPr txBox="1"/>
          <p:nvPr/>
        </p:nvSpPr>
        <p:spPr>
          <a:xfrm>
            <a:off x="3981450" y="7250112"/>
            <a:ext cx="2133600" cy="984565"/>
          </a:xfrm>
          <a:prstGeom prst="rect">
            <a:avLst/>
          </a:prstGeom>
          <a:noFill/>
        </p:spPr>
        <p:txBody>
          <a:bodyPr wrap="square" rtlCol="0">
            <a:spAutoFit/>
          </a:bodyPr>
          <a:lstStyle/>
          <a:p>
            <a:pPr>
              <a:lnSpc>
                <a:spcPct val="150000"/>
              </a:lnSpc>
            </a:pPr>
            <a:r>
              <a:rPr lang="en-GB" sz="1000" dirty="0" err="1" smtClean="0">
                <a:solidFill>
                  <a:schemeClr val="tx1">
                    <a:lumMod val="50000"/>
                    <a:lumOff val="50000"/>
                  </a:schemeClr>
                </a:solidFill>
                <a:latin typeface="Verdana" pitchFamily="34" charset="0"/>
                <a:ea typeface="Verdana" pitchFamily="34" charset="0"/>
                <a:cs typeface="Verdana" pitchFamily="34" charset="0"/>
              </a:rPr>
              <a:t>Ut</a:t>
            </a:r>
            <a:r>
              <a:rPr lang="en-GB" sz="1000" dirty="0" smtClean="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enim</a:t>
            </a:r>
            <a:r>
              <a:rPr lang="en-GB" sz="1000" dirty="0">
                <a:solidFill>
                  <a:schemeClr val="tx1">
                    <a:lumMod val="50000"/>
                    <a:lumOff val="50000"/>
                  </a:schemeClr>
                </a:solidFill>
                <a:latin typeface="Verdana" pitchFamily="34" charset="0"/>
                <a:ea typeface="Verdana" pitchFamily="34" charset="0"/>
                <a:cs typeface="Verdana" pitchFamily="34" charset="0"/>
              </a:rPr>
              <a:t> ad minim </a:t>
            </a:r>
            <a:r>
              <a:rPr lang="en-GB" sz="1000" dirty="0" err="1">
                <a:solidFill>
                  <a:schemeClr val="tx1">
                    <a:lumMod val="50000"/>
                    <a:lumOff val="50000"/>
                  </a:schemeClr>
                </a:solidFill>
                <a:latin typeface="Verdana" pitchFamily="34" charset="0"/>
                <a:ea typeface="Verdana" pitchFamily="34" charset="0"/>
                <a:cs typeface="Verdana" pitchFamily="34" charset="0"/>
              </a:rPr>
              <a:t>veniam</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quis</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nostrud</a:t>
            </a:r>
            <a:r>
              <a:rPr lang="en-GB" sz="1000" dirty="0">
                <a:solidFill>
                  <a:schemeClr val="tx1">
                    <a:lumMod val="50000"/>
                    <a:lumOff val="50000"/>
                  </a:schemeClr>
                </a:solidFill>
                <a:latin typeface="Verdana" pitchFamily="34" charset="0"/>
                <a:ea typeface="Verdana" pitchFamily="34" charset="0"/>
                <a:cs typeface="Verdana" pitchFamily="34" charset="0"/>
              </a:rPr>
              <a:t> exercitation </a:t>
            </a:r>
            <a:r>
              <a:rPr lang="en-GB" sz="1000" dirty="0" err="1">
                <a:solidFill>
                  <a:schemeClr val="tx1">
                    <a:lumMod val="50000"/>
                    <a:lumOff val="50000"/>
                  </a:schemeClr>
                </a:solidFill>
                <a:latin typeface="Verdana" pitchFamily="34" charset="0"/>
                <a:ea typeface="Verdana" pitchFamily="34" charset="0"/>
                <a:cs typeface="Verdana" pitchFamily="34" charset="0"/>
              </a:rPr>
              <a:t>ullamco</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laboris</a:t>
            </a:r>
            <a:r>
              <a:rPr lang="en-GB" sz="1000" dirty="0">
                <a:solidFill>
                  <a:schemeClr val="tx1">
                    <a:lumMod val="50000"/>
                    <a:lumOff val="50000"/>
                  </a:schemeClr>
                </a:solidFill>
                <a:latin typeface="Verdana" pitchFamily="34" charset="0"/>
                <a:ea typeface="Verdana" pitchFamily="34" charset="0"/>
                <a:cs typeface="Verdana" pitchFamily="34" charset="0"/>
              </a:rPr>
              <a:t> nisi </a:t>
            </a:r>
            <a:r>
              <a:rPr lang="en-GB" sz="1000" dirty="0" err="1">
                <a:solidFill>
                  <a:schemeClr val="tx1">
                    <a:lumMod val="50000"/>
                    <a:lumOff val="50000"/>
                  </a:schemeClr>
                </a:solidFill>
                <a:latin typeface="Verdana" pitchFamily="34" charset="0"/>
                <a:ea typeface="Verdana" pitchFamily="34" charset="0"/>
                <a:cs typeface="Verdana" pitchFamily="34" charset="0"/>
              </a:rPr>
              <a:t>ut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aliquip</a:t>
            </a:r>
            <a:r>
              <a:rPr lang="en-GB" sz="1000" dirty="0">
                <a:solidFill>
                  <a:schemeClr val="tx1">
                    <a:lumMod val="50000"/>
                    <a:lumOff val="50000"/>
                  </a:schemeClr>
                </a:solidFill>
                <a:latin typeface="Verdana" pitchFamily="34" charset="0"/>
                <a:ea typeface="Verdana" pitchFamily="34" charset="0"/>
                <a:cs typeface="Verdana" pitchFamily="34" charset="0"/>
              </a:rPr>
              <a:t> ex </a:t>
            </a:r>
            <a:r>
              <a:rPr lang="en-GB" sz="1000" dirty="0" err="1">
                <a:solidFill>
                  <a:schemeClr val="tx1">
                    <a:lumMod val="50000"/>
                    <a:lumOff val="50000"/>
                  </a:schemeClr>
                </a:solidFill>
                <a:latin typeface="Verdana" pitchFamily="34" charset="0"/>
                <a:ea typeface="Verdana" pitchFamily="34" charset="0"/>
                <a:cs typeface="Verdana" pitchFamily="34" charset="0"/>
              </a:rPr>
              <a:t>ea</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commodo</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consequat</a:t>
            </a:r>
            <a:r>
              <a:rPr lang="en-GB" sz="1000" dirty="0">
                <a:solidFill>
                  <a:schemeClr val="tx1">
                    <a:lumMod val="50000"/>
                    <a:lumOff val="50000"/>
                  </a:schemeClr>
                </a:solidFill>
                <a:latin typeface="Verdana" pitchFamily="34" charset="0"/>
                <a:ea typeface="Verdana" pitchFamily="34" charset="0"/>
                <a:cs typeface="Verdana" pitchFamily="34" charset="0"/>
              </a:rPr>
              <a:t>. </a:t>
            </a:r>
          </a:p>
        </p:txBody>
      </p:sp>
      <p:sp>
        <p:nvSpPr>
          <p:cNvPr id="21" name="Rectangle 20"/>
          <p:cNvSpPr/>
          <p:nvPr/>
        </p:nvSpPr>
        <p:spPr>
          <a:xfrm>
            <a:off x="1653909" y="8604589"/>
            <a:ext cx="804808" cy="3219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smtClean="0">
                <a:latin typeface="Verdana" pitchFamily="34" charset="0"/>
                <a:ea typeface="Verdana" pitchFamily="34" charset="0"/>
                <a:cs typeface="Verdana" pitchFamily="34" charset="0"/>
              </a:rPr>
              <a:t>READ MORE</a:t>
            </a:r>
            <a:endParaRPr lang="en-GB" sz="800" dirty="0">
              <a:latin typeface="Verdana" pitchFamily="34" charset="0"/>
              <a:ea typeface="Verdana" pitchFamily="34" charset="0"/>
              <a:cs typeface="Verdana" pitchFamily="34" charset="0"/>
            </a:endParaRPr>
          </a:p>
        </p:txBody>
      </p:sp>
      <p:sp>
        <p:nvSpPr>
          <p:cNvPr id="22" name="Rectangle 21"/>
          <p:cNvSpPr/>
          <p:nvPr/>
        </p:nvSpPr>
        <p:spPr>
          <a:xfrm>
            <a:off x="4690401" y="8604589"/>
            <a:ext cx="804808" cy="3219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smtClean="0">
                <a:latin typeface="Verdana" pitchFamily="34" charset="0"/>
                <a:ea typeface="Verdana" pitchFamily="34" charset="0"/>
                <a:cs typeface="Verdana" pitchFamily="34" charset="0"/>
              </a:rPr>
              <a:t>READ MORE</a:t>
            </a:r>
            <a:endParaRPr lang="en-GB" sz="800" dirty="0">
              <a:latin typeface="Verdana" pitchFamily="34" charset="0"/>
              <a:ea typeface="Verdana" pitchFamily="34" charset="0"/>
              <a:cs typeface="Verdana" pitchFamily="34" charset="0"/>
            </a:endParaRPr>
          </a:p>
        </p:txBody>
      </p:sp>
      <p:sp>
        <p:nvSpPr>
          <p:cNvPr id="23" name="Title 1"/>
          <p:cNvSpPr txBox="1">
            <a:spLocks/>
          </p:cNvSpPr>
          <p:nvPr/>
        </p:nvSpPr>
        <p:spPr>
          <a:xfrm>
            <a:off x="-1809750" y="87312"/>
            <a:ext cx="1676399" cy="380999"/>
          </a:xfrm>
          <a:prstGeom prst="rect">
            <a:avLst/>
          </a:prstGeom>
        </p:spPr>
        <p:txBody>
          <a:bodyPr vert="horz" lIns="98746" tIns="49373" rIns="98746" bIns="49373" rtlCol="0" anchor="ctr">
            <a:normAutofit/>
          </a:bodyPr>
          <a:lstStyle>
            <a:lvl1pPr algn="ctr" defTabSz="987461" rtl="0" eaLnBrk="1" latinLnBrk="0" hangingPunct="1">
              <a:spcBef>
                <a:spcPct val="0"/>
              </a:spcBef>
              <a:buNone/>
              <a:defRPr sz="4800" kern="1200">
                <a:solidFill>
                  <a:schemeClr val="tx1"/>
                </a:solidFill>
                <a:latin typeface="+mj-lt"/>
                <a:ea typeface="+mj-ea"/>
                <a:cs typeface="+mj-cs"/>
              </a:defRPr>
            </a:lvl1pPr>
          </a:lstStyle>
          <a:p>
            <a:r>
              <a:rPr lang="en-GB" sz="800" dirty="0" smtClean="0"/>
              <a:t>Home Page Preview [Long Page -- Top]</a:t>
            </a:r>
            <a:endParaRPr lang="en-GB" sz="800" dirty="0"/>
          </a:p>
        </p:txBody>
      </p:sp>
    </p:spTree>
    <p:extLst>
      <p:ext uri="{BB962C8B-B14F-4D97-AF65-F5344CB8AC3E}">
        <p14:creationId xmlns:p14="http://schemas.microsoft.com/office/powerpoint/2010/main" val="689716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200900" cy="3821112"/>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0"/>
            <a:ext cx="7200900" cy="3821112"/>
          </a:xfrm>
          <a:prstGeom prst="rect">
            <a:avLst/>
          </a:prstGeom>
          <a:solidFill>
            <a:srgbClr val="0F143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704850" y="1154112"/>
            <a:ext cx="5773355" cy="1708160"/>
          </a:xfrm>
          <a:prstGeom prst="rect">
            <a:avLst/>
          </a:prstGeom>
          <a:noFill/>
        </p:spPr>
        <p:txBody>
          <a:bodyPr wrap="square" rtlCol="0">
            <a:spAutoFit/>
          </a:bodyPr>
          <a:lstStyle/>
          <a:p>
            <a:pPr algn="just">
              <a:lnSpc>
                <a:spcPct val="150000"/>
              </a:lnSpc>
            </a:pPr>
            <a:r>
              <a:rPr lang="en-GB" sz="1000" b="1" dirty="0" smtClean="0">
                <a:solidFill>
                  <a:schemeClr val="bg1">
                    <a:lumMod val="95000"/>
                  </a:schemeClr>
                </a:solidFill>
                <a:latin typeface="Verdana" pitchFamily="34" charset="0"/>
                <a:ea typeface="Verdana" pitchFamily="34" charset="0"/>
                <a:cs typeface="Verdana" pitchFamily="34" charset="0"/>
              </a:rPr>
              <a:t>DUIS AUTE IRURE DOLOR IN REPREHENDERIT IN VOLUPTATE VELIT ESSE CILLUM DOLORE EU FUGIAT NULLA PARIATUR. EXCEPTEUR SINT OCCAECAT CUPIDATAT NON PROIDENT, SUNT IN CULPA QUI OFFICIA DESERUNT MOLLIT ANIM ID EST LABORUM.</a:t>
            </a:r>
          </a:p>
          <a:p>
            <a:pPr algn="just">
              <a:lnSpc>
                <a:spcPct val="150000"/>
              </a:lnSpc>
            </a:pPr>
            <a:endParaRPr lang="en-GB" sz="1000" b="1" dirty="0" smtClean="0">
              <a:solidFill>
                <a:schemeClr val="bg1">
                  <a:lumMod val="95000"/>
                </a:schemeClr>
              </a:solidFill>
              <a:latin typeface="Verdana" pitchFamily="34" charset="0"/>
              <a:ea typeface="Verdana" pitchFamily="34" charset="0"/>
              <a:cs typeface="Verdana" pitchFamily="34" charset="0"/>
            </a:endParaRPr>
          </a:p>
          <a:p>
            <a:pPr algn="just">
              <a:lnSpc>
                <a:spcPct val="150000"/>
              </a:lnSpc>
            </a:pPr>
            <a:r>
              <a:rPr lang="en-GB" sz="1000" b="1" dirty="0" smtClean="0">
                <a:solidFill>
                  <a:schemeClr val="bg1">
                    <a:lumMod val="95000"/>
                  </a:schemeClr>
                </a:solidFill>
                <a:latin typeface="Verdana" pitchFamily="34" charset="0"/>
                <a:ea typeface="Verdana" pitchFamily="34" charset="0"/>
                <a:cs typeface="Verdana" pitchFamily="34" charset="0"/>
              </a:rPr>
              <a:t>UT ENIM AD MINIM VENIAM, QUIS NOSTRUD EXERCITATION ULLAMCO LABORIS NISI UT ALIQUIP EX EA COMMODO CONSEQUAT.</a:t>
            </a:r>
            <a:endParaRPr lang="en-GB" sz="1000" b="1" dirty="0">
              <a:solidFill>
                <a:schemeClr val="bg1">
                  <a:lumMod val="95000"/>
                </a:schemeClr>
              </a:solidFill>
              <a:latin typeface="Verdana" pitchFamily="34" charset="0"/>
              <a:ea typeface="Verdana" pitchFamily="34" charset="0"/>
              <a:cs typeface="Verdana" pitchFamily="34" charset="0"/>
            </a:endParaRPr>
          </a:p>
        </p:txBody>
      </p:sp>
      <p:sp>
        <p:nvSpPr>
          <p:cNvPr id="8" name="Rectangle 7"/>
          <p:cNvSpPr/>
          <p:nvPr/>
        </p:nvSpPr>
        <p:spPr>
          <a:xfrm>
            <a:off x="5157787" y="3059112"/>
            <a:ext cx="1262063" cy="373701"/>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050" b="1" dirty="0" smtClean="0">
                <a:latin typeface="Verdana" pitchFamily="34" charset="0"/>
                <a:ea typeface="Verdana" pitchFamily="34" charset="0"/>
                <a:cs typeface="Verdana" pitchFamily="34" charset="0"/>
              </a:rPr>
              <a:t>ORDER NOW</a:t>
            </a:r>
            <a:endParaRPr lang="en-GB" sz="1050" b="1" dirty="0">
              <a:latin typeface="Verdana" pitchFamily="34" charset="0"/>
              <a:ea typeface="Verdana" pitchFamily="34" charset="0"/>
              <a:cs typeface="Verdana" pitchFamily="34" charset="0"/>
            </a:endParaRPr>
          </a:p>
        </p:txBody>
      </p:sp>
      <p:sp>
        <p:nvSpPr>
          <p:cNvPr id="9" name="TextBox 8"/>
          <p:cNvSpPr txBox="1"/>
          <p:nvPr/>
        </p:nvSpPr>
        <p:spPr>
          <a:xfrm>
            <a:off x="704850" y="706437"/>
            <a:ext cx="3733800" cy="369332"/>
          </a:xfrm>
          <a:prstGeom prst="rect">
            <a:avLst/>
          </a:prstGeom>
          <a:noFill/>
        </p:spPr>
        <p:txBody>
          <a:bodyPr wrap="square" rtlCol="0">
            <a:spAutoFit/>
          </a:bodyPr>
          <a:lstStyle/>
          <a:p>
            <a:r>
              <a:rPr lang="en-GB" sz="1800" b="1" dirty="0" smtClean="0">
                <a:solidFill>
                  <a:schemeClr val="bg1">
                    <a:lumMod val="95000"/>
                  </a:schemeClr>
                </a:solidFill>
                <a:latin typeface="Verdana" pitchFamily="34" charset="0"/>
                <a:ea typeface="Verdana" pitchFamily="34" charset="0"/>
                <a:cs typeface="Verdana" pitchFamily="34" charset="0"/>
              </a:rPr>
              <a:t>UNBOTHERED BY RAIN…</a:t>
            </a:r>
            <a:endParaRPr lang="en-GB" sz="1800" b="1" dirty="0">
              <a:solidFill>
                <a:schemeClr val="bg1">
                  <a:lumMod val="95000"/>
                </a:schemeClr>
              </a:solidFill>
              <a:latin typeface="Verdana" pitchFamily="34" charset="0"/>
              <a:ea typeface="Verdana" pitchFamily="34" charset="0"/>
              <a:cs typeface="Verdana" pitchFamily="34" charset="0"/>
            </a:endParaRPr>
          </a:p>
        </p:txBody>
      </p:sp>
      <p:sp>
        <p:nvSpPr>
          <p:cNvPr id="19" name="Rectangle 18"/>
          <p:cNvSpPr/>
          <p:nvPr/>
        </p:nvSpPr>
        <p:spPr>
          <a:xfrm>
            <a:off x="0" y="3821112"/>
            <a:ext cx="7200900" cy="4114800"/>
          </a:xfrm>
          <a:prstGeom prst="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0" y="5192712"/>
            <a:ext cx="7200900" cy="2133600"/>
          </a:xfrm>
          <a:prstGeom prst="rect">
            <a:avLst/>
          </a:prstGeom>
          <a:solidFill>
            <a:schemeClr val="tx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2381250" y="5649912"/>
            <a:ext cx="3810000" cy="338554"/>
          </a:xfrm>
          <a:prstGeom prst="rect">
            <a:avLst/>
          </a:prstGeom>
          <a:noFill/>
        </p:spPr>
        <p:txBody>
          <a:bodyPr wrap="square" rtlCol="0">
            <a:spAutoFit/>
          </a:bodyPr>
          <a:lstStyle/>
          <a:p>
            <a:r>
              <a:rPr lang="en-GB" sz="1600" b="1" dirty="0" smtClean="0">
                <a:solidFill>
                  <a:schemeClr val="tx1">
                    <a:lumMod val="75000"/>
                    <a:lumOff val="25000"/>
                  </a:schemeClr>
                </a:solidFill>
                <a:latin typeface="Verdana" pitchFamily="34" charset="0"/>
                <a:ea typeface="Verdana" pitchFamily="34" charset="0"/>
                <a:cs typeface="Verdana" pitchFamily="34" charset="0"/>
              </a:rPr>
              <a:t>I Once Flew a Kite in Cairo…</a:t>
            </a:r>
            <a:endParaRPr lang="en-GB" sz="1600" b="1" dirty="0">
              <a:solidFill>
                <a:schemeClr val="tx1">
                  <a:lumMod val="75000"/>
                  <a:lumOff val="25000"/>
                </a:schemeClr>
              </a:solidFill>
              <a:latin typeface="Verdana" pitchFamily="34" charset="0"/>
              <a:ea typeface="Verdana" pitchFamily="34" charset="0"/>
              <a:cs typeface="Verdana" pitchFamily="34" charset="0"/>
            </a:endParaRPr>
          </a:p>
        </p:txBody>
      </p:sp>
      <p:sp>
        <p:nvSpPr>
          <p:cNvPr id="12" name="TextBox 11"/>
          <p:cNvSpPr txBox="1"/>
          <p:nvPr/>
        </p:nvSpPr>
        <p:spPr>
          <a:xfrm>
            <a:off x="2345531" y="6009103"/>
            <a:ext cx="3810000" cy="646331"/>
          </a:xfrm>
          <a:prstGeom prst="rect">
            <a:avLst/>
          </a:prstGeom>
          <a:noFill/>
        </p:spPr>
        <p:txBody>
          <a:bodyPr wrap="square" rtlCol="0">
            <a:spAutoFit/>
          </a:bodyPr>
          <a:lstStyle/>
          <a:p>
            <a:pPr algn="just"/>
            <a:r>
              <a:rPr lang="en-GB" sz="1200" dirty="0" err="1" smtClean="0">
                <a:solidFill>
                  <a:schemeClr val="tx1">
                    <a:lumMod val="75000"/>
                    <a:lumOff val="25000"/>
                  </a:schemeClr>
                </a:solidFill>
                <a:latin typeface="Verdana" pitchFamily="34" charset="0"/>
                <a:ea typeface="Verdana" pitchFamily="34" charset="0"/>
                <a:cs typeface="Verdana" pitchFamily="34" charset="0"/>
              </a:rPr>
              <a:t>Excepteur</a:t>
            </a:r>
            <a:r>
              <a:rPr lang="en-GB" sz="1200" dirty="0" smtClean="0">
                <a:solidFill>
                  <a:schemeClr val="tx1">
                    <a:lumMod val="75000"/>
                    <a:lumOff val="25000"/>
                  </a:schemeClr>
                </a:solidFill>
                <a:latin typeface="Verdana" pitchFamily="34" charset="0"/>
                <a:ea typeface="Verdana" pitchFamily="34" charset="0"/>
                <a:cs typeface="Verdana" pitchFamily="34" charset="0"/>
              </a:rPr>
              <a:t> </a:t>
            </a:r>
            <a:r>
              <a:rPr lang="en-GB" sz="1200" dirty="0" err="1">
                <a:solidFill>
                  <a:schemeClr val="tx1">
                    <a:lumMod val="75000"/>
                    <a:lumOff val="25000"/>
                  </a:schemeClr>
                </a:solidFill>
                <a:latin typeface="Verdana" pitchFamily="34" charset="0"/>
                <a:ea typeface="Verdana" pitchFamily="34" charset="0"/>
                <a:cs typeface="Verdana" pitchFamily="34" charset="0"/>
              </a:rPr>
              <a:t>sint</a:t>
            </a:r>
            <a:r>
              <a:rPr lang="en-GB" sz="1200" dirty="0">
                <a:solidFill>
                  <a:schemeClr val="tx1">
                    <a:lumMod val="75000"/>
                    <a:lumOff val="25000"/>
                  </a:schemeClr>
                </a:solidFill>
                <a:latin typeface="Verdana" pitchFamily="34" charset="0"/>
                <a:ea typeface="Verdana" pitchFamily="34" charset="0"/>
                <a:cs typeface="Verdana" pitchFamily="34" charset="0"/>
              </a:rPr>
              <a:t> </a:t>
            </a:r>
            <a:r>
              <a:rPr lang="en-GB" sz="1200" dirty="0" err="1">
                <a:solidFill>
                  <a:schemeClr val="tx1">
                    <a:lumMod val="75000"/>
                    <a:lumOff val="25000"/>
                  </a:schemeClr>
                </a:solidFill>
                <a:latin typeface="Verdana" pitchFamily="34" charset="0"/>
                <a:ea typeface="Verdana" pitchFamily="34" charset="0"/>
                <a:cs typeface="Verdana" pitchFamily="34" charset="0"/>
              </a:rPr>
              <a:t>occaecat</a:t>
            </a:r>
            <a:r>
              <a:rPr lang="en-GB" sz="1200" dirty="0">
                <a:solidFill>
                  <a:schemeClr val="tx1">
                    <a:lumMod val="75000"/>
                    <a:lumOff val="25000"/>
                  </a:schemeClr>
                </a:solidFill>
                <a:latin typeface="Verdana" pitchFamily="34" charset="0"/>
                <a:ea typeface="Verdana" pitchFamily="34" charset="0"/>
                <a:cs typeface="Verdana" pitchFamily="34" charset="0"/>
              </a:rPr>
              <a:t> </a:t>
            </a:r>
            <a:r>
              <a:rPr lang="en-GB" sz="1200" dirty="0" err="1">
                <a:solidFill>
                  <a:schemeClr val="tx1">
                    <a:lumMod val="75000"/>
                    <a:lumOff val="25000"/>
                  </a:schemeClr>
                </a:solidFill>
                <a:latin typeface="Verdana" pitchFamily="34" charset="0"/>
                <a:ea typeface="Verdana" pitchFamily="34" charset="0"/>
                <a:cs typeface="Verdana" pitchFamily="34" charset="0"/>
              </a:rPr>
              <a:t>cupidatat</a:t>
            </a:r>
            <a:r>
              <a:rPr lang="en-GB" sz="1200" dirty="0">
                <a:solidFill>
                  <a:schemeClr val="tx1">
                    <a:lumMod val="75000"/>
                    <a:lumOff val="25000"/>
                  </a:schemeClr>
                </a:solidFill>
                <a:latin typeface="Verdana" pitchFamily="34" charset="0"/>
                <a:ea typeface="Verdana" pitchFamily="34" charset="0"/>
                <a:cs typeface="Verdana" pitchFamily="34" charset="0"/>
              </a:rPr>
              <a:t> non </a:t>
            </a:r>
            <a:r>
              <a:rPr lang="en-GB" sz="1200" dirty="0" err="1">
                <a:solidFill>
                  <a:schemeClr val="tx1">
                    <a:lumMod val="75000"/>
                    <a:lumOff val="25000"/>
                  </a:schemeClr>
                </a:solidFill>
                <a:latin typeface="Verdana" pitchFamily="34" charset="0"/>
                <a:ea typeface="Verdana" pitchFamily="34" charset="0"/>
                <a:cs typeface="Verdana" pitchFamily="34" charset="0"/>
              </a:rPr>
              <a:t>proident</a:t>
            </a:r>
            <a:r>
              <a:rPr lang="en-GB" sz="1200" dirty="0">
                <a:solidFill>
                  <a:schemeClr val="tx1">
                    <a:lumMod val="75000"/>
                    <a:lumOff val="25000"/>
                  </a:schemeClr>
                </a:solidFill>
                <a:latin typeface="Verdana" pitchFamily="34" charset="0"/>
                <a:ea typeface="Verdana" pitchFamily="34" charset="0"/>
                <a:cs typeface="Verdana" pitchFamily="34" charset="0"/>
              </a:rPr>
              <a:t>, </a:t>
            </a:r>
            <a:r>
              <a:rPr lang="en-GB" sz="1200" dirty="0" err="1">
                <a:solidFill>
                  <a:schemeClr val="tx1">
                    <a:lumMod val="75000"/>
                    <a:lumOff val="25000"/>
                  </a:schemeClr>
                </a:solidFill>
                <a:latin typeface="Verdana" pitchFamily="34" charset="0"/>
                <a:ea typeface="Verdana" pitchFamily="34" charset="0"/>
                <a:cs typeface="Verdana" pitchFamily="34" charset="0"/>
              </a:rPr>
              <a:t>sunt</a:t>
            </a:r>
            <a:r>
              <a:rPr lang="en-GB" sz="1200" dirty="0">
                <a:solidFill>
                  <a:schemeClr val="tx1">
                    <a:lumMod val="75000"/>
                    <a:lumOff val="25000"/>
                  </a:schemeClr>
                </a:solidFill>
                <a:latin typeface="Verdana" pitchFamily="34" charset="0"/>
                <a:ea typeface="Verdana" pitchFamily="34" charset="0"/>
                <a:cs typeface="Verdana" pitchFamily="34" charset="0"/>
              </a:rPr>
              <a:t> in culpa qui </a:t>
            </a:r>
            <a:r>
              <a:rPr lang="en-GB" sz="1200" dirty="0" err="1">
                <a:solidFill>
                  <a:schemeClr val="tx1">
                    <a:lumMod val="75000"/>
                    <a:lumOff val="25000"/>
                  </a:schemeClr>
                </a:solidFill>
                <a:latin typeface="Verdana" pitchFamily="34" charset="0"/>
                <a:ea typeface="Verdana" pitchFamily="34" charset="0"/>
                <a:cs typeface="Verdana" pitchFamily="34" charset="0"/>
              </a:rPr>
              <a:t>officia</a:t>
            </a:r>
            <a:r>
              <a:rPr lang="en-GB" sz="1200" dirty="0">
                <a:solidFill>
                  <a:schemeClr val="tx1">
                    <a:lumMod val="75000"/>
                    <a:lumOff val="25000"/>
                  </a:schemeClr>
                </a:solidFill>
                <a:latin typeface="Verdana" pitchFamily="34" charset="0"/>
                <a:ea typeface="Verdana" pitchFamily="34" charset="0"/>
                <a:cs typeface="Verdana" pitchFamily="34" charset="0"/>
              </a:rPr>
              <a:t> </a:t>
            </a:r>
            <a:r>
              <a:rPr lang="en-GB" sz="1200" dirty="0" err="1">
                <a:solidFill>
                  <a:schemeClr val="tx1">
                    <a:lumMod val="75000"/>
                    <a:lumOff val="25000"/>
                  </a:schemeClr>
                </a:solidFill>
                <a:latin typeface="Verdana" pitchFamily="34" charset="0"/>
                <a:ea typeface="Verdana" pitchFamily="34" charset="0"/>
                <a:cs typeface="Verdana" pitchFamily="34" charset="0"/>
              </a:rPr>
              <a:t>deserunt</a:t>
            </a:r>
            <a:r>
              <a:rPr lang="en-GB" sz="1200" dirty="0">
                <a:solidFill>
                  <a:schemeClr val="tx1">
                    <a:lumMod val="75000"/>
                    <a:lumOff val="25000"/>
                  </a:schemeClr>
                </a:solidFill>
                <a:latin typeface="Verdana" pitchFamily="34" charset="0"/>
                <a:ea typeface="Verdana" pitchFamily="34" charset="0"/>
                <a:cs typeface="Verdana" pitchFamily="34" charset="0"/>
              </a:rPr>
              <a:t> </a:t>
            </a:r>
            <a:r>
              <a:rPr lang="en-GB" sz="1200" dirty="0" err="1">
                <a:solidFill>
                  <a:schemeClr val="tx1">
                    <a:lumMod val="75000"/>
                    <a:lumOff val="25000"/>
                  </a:schemeClr>
                </a:solidFill>
                <a:latin typeface="Verdana" pitchFamily="34" charset="0"/>
                <a:ea typeface="Verdana" pitchFamily="34" charset="0"/>
                <a:cs typeface="Verdana" pitchFamily="34" charset="0"/>
              </a:rPr>
              <a:t>mollit</a:t>
            </a:r>
            <a:r>
              <a:rPr lang="en-GB" sz="1200" dirty="0">
                <a:solidFill>
                  <a:schemeClr val="tx1">
                    <a:lumMod val="75000"/>
                    <a:lumOff val="25000"/>
                  </a:schemeClr>
                </a:solidFill>
                <a:latin typeface="Verdana" pitchFamily="34" charset="0"/>
                <a:ea typeface="Verdana" pitchFamily="34" charset="0"/>
                <a:cs typeface="Verdana" pitchFamily="34" charset="0"/>
              </a:rPr>
              <a:t> </a:t>
            </a:r>
            <a:r>
              <a:rPr lang="en-GB" sz="1200" dirty="0" err="1">
                <a:solidFill>
                  <a:schemeClr val="tx1">
                    <a:lumMod val="75000"/>
                    <a:lumOff val="25000"/>
                  </a:schemeClr>
                </a:solidFill>
                <a:latin typeface="Verdana" pitchFamily="34" charset="0"/>
                <a:ea typeface="Verdana" pitchFamily="34" charset="0"/>
                <a:cs typeface="Verdana" pitchFamily="34" charset="0"/>
              </a:rPr>
              <a:t>anim</a:t>
            </a:r>
            <a:r>
              <a:rPr lang="en-GB" sz="1200" dirty="0">
                <a:solidFill>
                  <a:schemeClr val="tx1">
                    <a:lumMod val="75000"/>
                    <a:lumOff val="25000"/>
                  </a:schemeClr>
                </a:solidFill>
                <a:latin typeface="Verdana" pitchFamily="34" charset="0"/>
                <a:ea typeface="Verdana" pitchFamily="34" charset="0"/>
                <a:cs typeface="Verdana" pitchFamily="34" charset="0"/>
              </a:rPr>
              <a:t> id </a:t>
            </a:r>
            <a:r>
              <a:rPr lang="en-GB" sz="1200" dirty="0" err="1">
                <a:solidFill>
                  <a:schemeClr val="tx1">
                    <a:lumMod val="75000"/>
                    <a:lumOff val="25000"/>
                  </a:schemeClr>
                </a:solidFill>
                <a:latin typeface="Verdana" pitchFamily="34" charset="0"/>
                <a:ea typeface="Verdana" pitchFamily="34" charset="0"/>
                <a:cs typeface="Verdana" pitchFamily="34" charset="0"/>
              </a:rPr>
              <a:t>est</a:t>
            </a:r>
            <a:r>
              <a:rPr lang="en-GB" sz="1200" dirty="0">
                <a:solidFill>
                  <a:schemeClr val="tx1">
                    <a:lumMod val="75000"/>
                    <a:lumOff val="25000"/>
                  </a:schemeClr>
                </a:solidFill>
                <a:latin typeface="Verdana" pitchFamily="34" charset="0"/>
                <a:ea typeface="Verdana" pitchFamily="34" charset="0"/>
                <a:cs typeface="Verdana" pitchFamily="34" charset="0"/>
              </a:rPr>
              <a:t> </a:t>
            </a:r>
            <a:r>
              <a:rPr lang="en-GB" sz="1200" dirty="0" err="1">
                <a:solidFill>
                  <a:schemeClr val="tx1">
                    <a:lumMod val="75000"/>
                    <a:lumOff val="25000"/>
                  </a:schemeClr>
                </a:solidFill>
                <a:latin typeface="Verdana" pitchFamily="34" charset="0"/>
                <a:ea typeface="Verdana" pitchFamily="34" charset="0"/>
                <a:cs typeface="Verdana" pitchFamily="34" charset="0"/>
              </a:rPr>
              <a:t>laborum</a:t>
            </a:r>
            <a:r>
              <a:rPr lang="en-GB" sz="1200" dirty="0">
                <a:solidFill>
                  <a:schemeClr val="tx1">
                    <a:lumMod val="75000"/>
                    <a:lumOff val="25000"/>
                  </a:schemeClr>
                </a:solidFill>
                <a:latin typeface="Verdana" pitchFamily="34" charset="0"/>
                <a:ea typeface="Verdana" pitchFamily="34" charset="0"/>
                <a:cs typeface="Verdana" pitchFamily="34" charset="0"/>
              </a:rPr>
              <a:t>.</a:t>
            </a:r>
          </a:p>
        </p:txBody>
      </p:sp>
      <p:sp>
        <p:nvSpPr>
          <p:cNvPr id="14" name="TextBox 13"/>
          <p:cNvSpPr txBox="1"/>
          <p:nvPr/>
        </p:nvSpPr>
        <p:spPr>
          <a:xfrm>
            <a:off x="4362450" y="6744513"/>
            <a:ext cx="1793081" cy="276999"/>
          </a:xfrm>
          <a:prstGeom prst="rect">
            <a:avLst/>
          </a:prstGeom>
          <a:noFill/>
        </p:spPr>
        <p:txBody>
          <a:bodyPr wrap="square" rtlCol="0">
            <a:spAutoFit/>
          </a:bodyPr>
          <a:lstStyle/>
          <a:p>
            <a:r>
              <a:rPr lang="en-GB" sz="1200" dirty="0" smtClean="0">
                <a:solidFill>
                  <a:schemeClr val="tx1">
                    <a:lumMod val="75000"/>
                    <a:lumOff val="25000"/>
                  </a:schemeClr>
                </a:solidFill>
                <a:latin typeface="Verdana" pitchFamily="34" charset="0"/>
                <a:ea typeface="Verdana" pitchFamily="34" charset="0"/>
                <a:cs typeface="Verdana" pitchFamily="34" charset="0"/>
              </a:rPr>
              <a:t>__ Magma </a:t>
            </a:r>
            <a:r>
              <a:rPr lang="en-GB" sz="1200" dirty="0" err="1" smtClean="0">
                <a:solidFill>
                  <a:schemeClr val="tx1">
                    <a:lumMod val="75000"/>
                    <a:lumOff val="25000"/>
                  </a:schemeClr>
                </a:solidFill>
                <a:latin typeface="Verdana" pitchFamily="34" charset="0"/>
                <a:ea typeface="Verdana" pitchFamily="34" charset="0"/>
                <a:cs typeface="Verdana" pitchFamily="34" charset="0"/>
              </a:rPr>
              <a:t>Laborum</a:t>
            </a:r>
            <a:endParaRPr lang="en-GB" sz="1200" dirty="0">
              <a:solidFill>
                <a:schemeClr val="tx1">
                  <a:lumMod val="75000"/>
                  <a:lumOff val="25000"/>
                </a:schemeClr>
              </a:solidFill>
              <a:latin typeface="Verdana" pitchFamily="34" charset="0"/>
              <a:ea typeface="Verdana" pitchFamily="34" charset="0"/>
              <a:cs typeface="Verdana" pitchFamily="34" charset="0"/>
            </a:endParaRPr>
          </a:p>
        </p:txBody>
      </p:sp>
      <p:sp>
        <p:nvSpPr>
          <p:cNvPr id="15" name="Rectangle 14"/>
          <p:cNvSpPr/>
          <p:nvPr/>
        </p:nvSpPr>
        <p:spPr>
          <a:xfrm>
            <a:off x="0" y="7935912"/>
            <a:ext cx="7200900" cy="214471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243605" y="7603221"/>
            <a:ext cx="104091" cy="10409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548405" y="7603221"/>
            <a:ext cx="104091" cy="104091"/>
          </a:xfrm>
          <a:prstGeom prst="rect">
            <a:avLst/>
          </a:prstGeom>
          <a:noFill/>
          <a:ln>
            <a:solidFill>
              <a:srgbClr val="0F14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853205" y="7603221"/>
            <a:ext cx="104091" cy="104091"/>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746956" y="5572348"/>
            <a:ext cx="1367814" cy="1367814"/>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254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0" y="9383712"/>
            <a:ext cx="7200900" cy="6939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1504950" y="9575799"/>
            <a:ext cx="4191000" cy="246221"/>
          </a:xfrm>
          <a:prstGeom prst="rect">
            <a:avLst/>
          </a:prstGeom>
          <a:noFill/>
        </p:spPr>
        <p:txBody>
          <a:bodyPr wrap="square" rtlCol="0">
            <a:spAutoFit/>
          </a:bodyPr>
          <a:lstStyle/>
          <a:p>
            <a:pPr algn="ctr"/>
            <a:r>
              <a:rPr lang="en-GB" sz="1000" dirty="0" smtClean="0">
                <a:solidFill>
                  <a:schemeClr val="bg1">
                    <a:lumMod val="95000"/>
                  </a:schemeClr>
                </a:solidFill>
                <a:latin typeface="Verdana" pitchFamily="34" charset="0"/>
                <a:ea typeface="Verdana" pitchFamily="34" charset="0"/>
                <a:cs typeface="Verdana" pitchFamily="34" charset="0"/>
              </a:rPr>
              <a:t>© 2017, Kites. All rights Reserved.</a:t>
            </a:r>
            <a:endParaRPr lang="en-GB" sz="1000" dirty="0">
              <a:solidFill>
                <a:schemeClr val="bg1">
                  <a:lumMod val="95000"/>
                </a:schemeClr>
              </a:solidFill>
              <a:latin typeface="Verdana" pitchFamily="34" charset="0"/>
              <a:ea typeface="Verdana" pitchFamily="34" charset="0"/>
              <a:cs typeface="Verdana" pitchFamily="34" charset="0"/>
            </a:endParaRPr>
          </a:p>
        </p:txBody>
      </p:sp>
      <p:grpSp>
        <p:nvGrpSpPr>
          <p:cNvPr id="26" name="Group 25"/>
          <p:cNvGrpSpPr/>
          <p:nvPr/>
        </p:nvGrpSpPr>
        <p:grpSpPr>
          <a:xfrm>
            <a:off x="31805" y="8076926"/>
            <a:ext cx="1082620" cy="379438"/>
            <a:chOff x="580882" y="8784728"/>
            <a:chExt cx="1082620" cy="379438"/>
          </a:xfrm>
        </p:grpSpPr>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0882" y="8784728"/>
              <a:ext cx="290532" cy="379438"/>
            </a:xfrm>
            <a:prstGeom prst="rect">
              <a:avLst/>
            </a:prstGeom>
          </p:spPr>
        </p:pic>
        <p:sp>
          <p:nvSpPr>
            <p:cNvPr id="28" name="TextBox 27"/>
            <p:cNvSpPr txBox="1"/>
            <p:nvPr/>
          </p:nvSpPr>
          <p:spPr>
            <a:xfrm>
              <a:off x="871414" y="8856389"/>
              <a:ext cx="792088" cy="307777"/>
            </a:xfrm>
            <a:prstGeom prst="rect">
              <a:avLst/>
            </a:prstGeom>
            <a:noFill/>
          </p:spPr>
          <p:txBody>
            <a:bodyPr wrap="square" rtlCol="0">
              <a:spAutoFit/>
            </a:bodyPr>
            <a:lstStyle/>
            <a:p>
              <a:r>
                <a:rPr lang="en-GB" sz="700" dirty="0" smtClean="0">
                  <a:solidFill>
                    <a:schemeClr val="bg1">
                      <a:lumMod val="95000"/>
                    </a:schemeClr>
                  </a:solidFill>
                </a:rPr>
                <a:t>Designed By Lupine Bytes</a:t>
              </a:r>
              <a:endParaRPr lang="en-GB" sz="700" dirty="0">
                <a:solidFill>
                  <a:schemeClr val="bg1">
                    <a:lumMod val="95000"/>
                  </a:schemeClr>
                </a:solidFill>
              </a:endParaRPr>
            </a:p>
          </p:txBody>
        </p:sp>
      </p:grpSp>
      <p:sp>
        <p:nvSpPr>
          <p:cNvPr id="30" name="Isosceles Triangle 29"/>
          <p:cNvSpPr/>
          <p:nvPr/>
        </p:nvSpPr>
        <p:spPr>
          <a:xfrm>
            <a:off x="6478205" y="8644928"/>
            <a:ext cx="345311" cy="297682"/>
          </a:xfrm>
          <a:prstGeom prst="triangle">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1771650" y="4426247"/>
            <a:ext cx="3657600" cy="400110"/>
          </a:xfrm>
          <a:prstGeom prst="rect">
            <a:avLst/>
          </a:prstGeom>
          <a:noFill/>
        </p:spPr>
        <p:txBody>
          <a:bodyPr wrap="square" rtlCol="0">
            <a:spAutoFit/>
          </a:bodyPr>
          <a:lstStyle/>
          <a:p>
            <a:pPr algn="ctr"/>
            <a:r>
              <a:rPr lang="en-GB" sz="2000" b="1" dirty="0" smtClean="0">
                <a:solidFill>
                  <a:schemeClr val="tx1">
                    <a:lumMod val="75000"/>
                    <a:lumOff val="25000"/>
                  </a:schemeClr>
                </a:solidFill>
                <a:latin typeface="Verdana" pitchFamily="34" charset="0"/>
                <a:ea typeface="Verdana" pitchFamily="34" charset="0"/>
                <a:cs typeface="Verdana" pitchFamily="34" charset="0"/>
              </a:rPr>
              <a:t>TESTIMONIALS</a:t>
            </a:r>
            <a:endParaRPr lang="en-GB" sz="2000" b="1" dirty="0">
              <a:solidFill>
                <a:schemeClr val="tx1">
                  <a:lumMod val="75000"/>
                  <a:lumOff val="25000"/>
                </a:schemeClr>
              </a:solidFill>
              <a:latin typeface="Verdana" pitchFamily="34" charset="0"/>
              <a:ea typeface="Verdana" pitchFamily="34" charset="0"/>
              <a:cs typeface="Verdana" pitchFamily="34" charset="0"/>
            </a:endParaRPr>
          </a:p>
        </p:txBody>
      </p:sp>
      <p:sp>
        <p:nvSpPr>
          <p:cNvPr id="32" name="Oval 31"/>
          <p:cNvSpPr/>
          <p:nvPr/>
        </p:nvSpPr>
        <p:spPr>
          <a:xfrm>
            <a:off x="2547955" y="8869384"/>
            <a:ext cx="342527" cy="3425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rgbClr val="190A4B"/>
                </a:solidFill>
              </a:rPr>
              <a:t>f</a:t>
            </a:r>
            <a:endParaRPr lang="en-GB" sz="1000" b="1" dirty="0">
              <a:solidFill>
                <a:srgbClr val="190A4B"/>
              </a:solidFill>
            </a:endParaRPr>
          </a:p>
        </p:txBody>
      </p:sp>
      <p:grpSp>
        <p:nvGrpSpPr>
          <p:cNvPr id="33" name="Group 32"/>
          <p:cNvGrpSpPr/>
          <p:nvPr/>
        </p:nvGrpSpPr>
        <p:grpSpPr>
          <a:xfrm>
            <a:off x="3126229" y="8871594"/>
            <a:ext cx="340317" cy="340317"/>
            <a:chOff x="5684234" y="7870579"/>
            <a:chExt cx="917537" cy="917537"/>
          </a:xfrm>
          <a:solidFill>
            <a:schemeClr val="bg1">
              <a:lumMod val="85000"/>
            </a:schemeClr>
          </a:solidFill>
        </p:grpSpPr>
        <p:sp>
          <p:nvSpPr>
            <p:cNvPr id="34" name="Oval 33"/>
            <p:cNvSpPr/>
            <p:nvPr/>
          </p:nvSpPr>
          <p:spPr>
            <a:xfrm>
              <a:off x="5684234" y="7870579"/>
              <a:ext cx="917537" cy="917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0A4B"/>
                </a:solidFill>
              </a:endParaRPr>
            </a:p>
          </p:txBody>
        </p:sp>
        <p:pic>
          <p:nvPicPr>
            <p:cNvPr id="35" name="Picture 3"/>
            <p:cNvPicPr>
              <a:picLocks noChangeAspect="1" noChangeArrowheads="1"/>
            </p:cNvPicPr>
            <p:nvPr/>
          </p:nvPicPr>
          <p:blipFill>
            <a:blip r:embed="rId5" cstate="print">
              <a:extLst>
                <a:ext uri="{BEBA8EAE-BF5A-486C-A8C5-ECC9F3942E4B}">
                  <a14:imgProps xmlns:a14="http://schemas.microsoft.com/office/drawing/2010/main">
                    <a14:imgLayer r:embed="rId6">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931070" y="8177158"/>
              <a:ext cx="423863" cy="3429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6" name="Group 35"/>
          <p:cNvGrpSpPr/>
          <p:nvPr/>
        </p:nvGrpSpPr>
        <p:grpSpPr>
          <a:xfrm>
            <a:off x="4258634" y="8861396"/>
            <a:ext cx="360040" cy="360040"/>
            <a:chOff x="5228320" y="7921190"/>
            <a:chExt cx="892410" cy="892410"/>
          </a:xfrm>
          <a:solidFill>
            <a:schemeClr val="bg1">
              <a:lumMod val="85000"/>
            </a:schemeClr>
          </a:solidFill>
        </p:grpSpPr>
        <p:sp>
          <p:nvSpPr>
            <p:cNvPr id="37" name="Oval 36"/>
            <p:cNvSpPr/>
            <p:nvPr/>
          </p:nvSpPr>
          <p:spPr>
            <a:xfrm>
              <a:off x="5228320" y="7921190"/>
              <a:ext cx="892410" cy="8924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baseline="30000" dirty="0">
                <a:solidFill>
                  <a:srgbClr val="190A4B"/>
                </a:solidFill>
              </a:endParaRPr>
            </a:p>
          </p:txBody>
        </p:sp>
        <p:pic>
          <p:nvPicPr>
            <p:cNvPr id="38" name="Picture 5"/>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521500" y="8189595"/>
              <a:ext cx="342900" cy="3556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9" name="Group 38"/>
          <p:cNvGrpSpPr/>
          <p:nvPr/>
        </p:nvGrpSpPr>
        <p:grpSpPr>
          <a:xfrm>
            <a:off x="3682570" y="8827488"/>
            <a:ext cx="360040" cy="393365"/>
            <a:chOff x="6048723" y="7124"/>
            <a:chExt cx="360040" cy="393365"/>
          </a:xfrm>
          <a:solidFill>
            <a:schemeClr val="bg1">
              <a:lumMod val="85000"/>
            </a:schemeClr>
          </a:solidFill>
        </p:grpSpPr>
        <p:sp>
          <p:nvSpPr>
            <p:cNvPr id="40" name="Oval 39"/>
            <p:cNvSpPr/>
            <p:nvPr/>
          </p:nvSpPr>
          <p:spPr>
            <a:xfrm>
              <a:off x="6048723" y="40449"/>
              <a:ext cx="360040" cy="3600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smtClean="0">
                  <a:solidFill>
                    <a:srgbClr val="190A4B"/>
                  </a:solidFill>
                </a:rPr>
                <a:t>G</a:t>
              </a:r>
              <a:endParaRPr lang="en-GB" sz="1400" b="1" baseline="30000" dirty="0">
                <a:solidFill>
                  <a:srgbClr val="190A4B"/>
                </a:solidFill>
              </a:endParaRPr>
            </a:p>
          </p:txBody>
        </p:sp>
        <p:sp>
          <p:nvSpPr>
            <p:cNvPr id="41" name="TextBox 40"/>
            <p:cNvSpPr txBox="1"/>
            <p:nvPr/>
          </p:nvSpPr>
          <p:spPr>
            <a:xfrm>
              <a:off x="6192738" y="7124"/>
              <a:ext cx="180020" cy="261610"/>
            </a:xfrm>
            <a:prstGeom prst="rect">
              <a:avLst/>
            </a:prstGeom>
            <a:noFill/>
            <a:ln>
              <a:noFill/>
            </a:ln>
          </p:spPr>
          <p:txBody>
            <a:bodyPr wrap="square" rtlCol="0">
              <a:spAutoFit/>
            </a:bodyPr>
            <a:lstStyle/>
            <a:p>
              <a:r>
                <a:rPr lang="en-GB" sz="1100" dirty="0"/>
                <a:t>+</a:t>
              </a:r>
              <a:endParaRPr lang="en-GB" dirty="0"/>
            </a:p>
          </p:txBody>
        </p:sp>
      </p:grpSp>
      <p:sp>
        <p:nvSpPr>
          <p:cNvPr id="42" name="TextBox 41"/>
          <p:cNvSpPr txBox="1"/>
          <p:nvPr/>
        </p:nvSpPr>
        <p:spPr>
          <a:xfrm>
            <a:off x="2890482" y="8322099"/>
            <a:ext cx="1395768" cy="338554"/>
          </a:xfrm>
          <a:prstGeom prst="rect">
            <a:avLst/>
          </a:prstGeom>
          <a:noFill/>
        </p:spPr>
        <p:txBody>
          <a:bodyPr wrap="square" rtlCol="0">
            <a:spAutoFit/>
          </a:bodyPr>
          <a:lstStyle/>
          <a:p>
            <a:r>
              <a:rPr lang="en-GB" sz="1600" dirty="0" smtClean="0">
                <a:solidFill>
                  <a:schemeClr val="bg1">
                    <a:lumMod val="95000"/>
                  </a:schemeClr>
                </a:solidFill>
                <a:latin typeface="Verdana" pitchFamily="34" charset="0"/>
                <a:ea typeface="Verdana" pitchFamily="34" charset="0"/>
                <a:cs typeface="Verdana" pitchFamily="34" charset="0"/>
              </a:rPr>
              <a:t>Follow Us:</a:t>
            </a:r>
            <a:endParaRPr lang="en-GB" sz="1600" dirty="0">
              <a:solidFill>
                <a:schemeClr val="bg1">
                  <a:lumMod val="95000"/>
                </a:schemeClr>
              </a:solidFill>
              <a:latin typeface="Verdana" pitchFamily="34" charset="0"/>
              <a:ea typeface="Verdana" pitchFamily="34" charset="0"/>
              <a:cs typeface="Verdana" pitchFamily="34" charset="0"/>
            </a:endParaRPr>
          </a:p>
        </p:txBody>
      </p:sp>
      <p:sp>
        <p:nvSpPr>
          <p:cNvPr id="43" name="Rectangle 42"/>
          <p:cNvSpPr/>
          <p:nvPr/>
        </p:nvSpPr>
        <p:spPr>
          <a:xfrm>
            <a:off x="0" y="-65088"/>
            <a:ext cx="7200900" cy="62071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4" name="Table 43"/>
          <p:cNvGraphicFramePr>
            <a:graphicFrameLocks noGrp="1"/>
          </p:cNvGraphicFramePr>
          <p:nvPr>
            <p:extLst>
              <p:ext uri="{D42A27DB-BD31-4B8C-83A1-F6EECF244321}">
                <p14:modId xmlns:p14="http://schemas.microsoft.com/office/powerpoint/2010/main" val="424135715"/>
              </p:ext>
            </p:extLst>
          </p:nvPr>
        </p:nvGraphicFramePr>
        <p:xfrm>
          <a:off x="3862590" y="75897"/>
          <a:ext cx="3166860" cy="327327"/>
        </p:xfrm>
        <a:graphic>
          <a:graphicData uri="http://schemas.openxmlformats.org/drawingml/2006/table">
            <a:tbl>
              <a:tblPr firstRow="1" bandRow="1">
                <a:tableStyleId>{2D5ABB26-0587-4C30-8999-92F81FD0307C}</a:tableStyleId>
              </a:tblPr>
              <a:tblGrid>
                <a:gridCol w="791715"/>
                <a:gridCol w="791715"/>
                <a:gridCol w="791715"/>
                <a:gridCol w="791715"/>
              </a:tblGrid>
              <a:tr h="327327">
                <a:tc>
                  <a:txBody>
                    <a:bodyPr/>
                    <a:lstStyle/>
                    <a:p>
                      <a:pPr algn="ctr"/>
                      <a:r>
                        <a:rPr lang="en-GB" sz="1100" u="none" dirty="0" smtClean="0">
                          <a:solidFill>
                            <a:srgbClr val="ABDB77"/>
                          </a:solidFill>
                        </a:rPr>
                        <a:t>HOME</a:t>
                      </a:r>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GENERIC</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ELEMENTS</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CONTACT</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r>
            </a:tbl>
          </a:graphicData>
        </a:graphic>
      </p:graphicFrame>
      <p:sp>
        <p:nvSpPr>
          <p:cNvPr id="45" name="TextBox 44"/>
          <p:cNvSpPr txBox="1"/>
          <p:nvPr/>
        </p:nvSpPr>
        <p:spPr>
          <a:xfrm>
            <a:off x="358046" y="60602"/>
            <a:ext cx="1337404" cy="369332"/>
          </a:xfrm>
          <a:prstGeom prst="rect">
            <a:avLst/>
          </a:prstGeom>
          <a:noFill/>
        </p:spPr>
        <p:txBody>
          <a:bodyPr wrap="square" rtlCol="0">
            <a:spAutoFit/>
          </a:bodyPr>
          <a:lstStyle/>
          <a:p>
            <a:pPr algn="ctr"/>
            <a:r>
              <a:rPr lang="en-GB" sz="1800" b="1" dirty="0" smtClean="0">
                <a:solidFill>
                  <a:schemeClr val="bg1">
                    <a:lumMod val="95000"/>
                  </a:schemeClr>
                </a:solidFill>
                <a:latin typeface="Verdana" pitchFamily="34" charset="0"/>
                <a:ea typeface="Verdana" pitchFamily="34" charset="0"/>
                <a:cs typeface="Verdana" pitchFamily="34" charset="0"/>
              </a:rPr>
              <a:t>KITES</a:t>
            </a:r>
            <a:endParaRPr lang="en-GB" sz="1800" b="1" dirty="0">
              <a:solidFill>
                <a:schemeClr val="bg1">
                  <a:lumMod val="95000"/>
                </a:schemeClr>
              </a:solidFill>
              <a:latin typeface="Verdana" pitchFamily="34" charset="0"/>
              <a:ea typeface="Verdana" pitchFamily="34" charset="0"/>
              <a:cs typeface="Verdana" pitchFamily="34" charset="0"/>
            </a:endParaRPr>
          </a:p>
        </p:txBody>
      </p:sp>
      <p:sp>
        <p:nvSpPr>
          <p:cNvPr id="46" name="Title 1"/>
          <p:cNvSpPr>
            <a:spLocks noGrp="1"/>
          </p:cNvSpPr>
          <p:nvPr>
            <p:ph type="title"/>
          </p:nvPr>
        </p:nvSpPr>
        <p:spPr>
          <a:xfrm>
            <a:off x="-1809750" y="87312"/>
            <a:ext cx="1676399" cy="380999"/>
          </a:xfrm>
        </p:spPr>
        <p:txBody>
          <a:bodyPr>
            <a:normAutofit/>
          </a:bodyPr>
          <a:lstStyle/>
          <a:p>
            <a:r>
              <a:rPr lang="en-GB" sz="800" dirty="0" smtClean="0"/>
              <a:t>Home Page Preview [Long Page -- Bottom]</a:t>
            </a:r>
            <a:endParaRPr lang="en-GB" sz="800" dirty="0"/>
          </a:p>
        </p:txBody>
      </p:sp>
    </p:spTree>
    <p:extLst>
      <p:ext uri="{BB962C8B-B14F-4D97-AF65-F5344CB8AC3E}">
        <p14:creationId xmlns:p14="http://schemas.microsoft.com/office/powerpoint/2010/main" val="740795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10079037"/>
            <a:ext cx="72009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p:cNvSpPr txBox="1"/>
          <p:nvPr/>
        </p:nvSpPr>
        <p:spPr>
          <a:xfrm>
            <a:off x="704850" y="9002712"/>
            <a:ext cx="5791200" cy="1754326"/>
          </a:xfrm>
          <a:prstGeom prst="rect">
            <a:avLst/>
          </a:prstGeom>
          <a:noFill/>
        </p:spPr>
        <p:txBody>
          <a:bodyPr wrap="square" rtlCol="0">
            <a:spAutoFit/>
          </a:bodyPr>
          <a:lstStyle/>
          <a:p>
            <a:pPr algn="just">
              <a:lnSpc>
                <a:spcPct val="150000"/>
              </a:lnSpc>
            </a:pPr>
            <a:r>
              <a:rPr lang="en-GB" sz="1200" dirty="0" err="1" smtClean="0">
                <a:solidFill>
                  <a:schemeClr val="tx1">
                    <a:lumMod val="65000"/>
                    <a:lumOff val="35000"/>
                  </a:schemeClr>
                </a:solidFill>
                <a:latin typeface="Verdana" pitchFamily="34" charset="0"/>
                <a:ea typeface="Verdana" pitchFamily="34" charset="0"/>
                <a:cs typeface="Verdana" pitchFamily="34" charset="0"/>
              </a:rPr>
              <a:t>Duis</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neque</a:t>
            </a:r>
            <a:r>
              <a:rPr lang="en-GB" sz="1200" dirty="0">
                <a:solidFill>
                  <a:schemeClr val="tx1">
                    <a:lumMod val="65000"/>
                    <a:lumOff val="35000"/>
                  </a:schemeClr>
                </a:solidFill>
                <a:latin typeface="Verdana" pitchFamily="34" charset="0"/>
                <a:ea typeface="Verdana" pitchFamily="34" charset="0"/>
                <a:cs typeface="Verdana" pitchFamily="34" charset="0"/>
              </a:rPr>
              <a:t> ligula, </a:t>
            </a:r>
            <a:r>
              <a:rPr lang="en-GB" sz="1200" dirty="0" err="1">
                <a:solidFill>
                  <a:schemeClr val="tx1">
                    <a:lumMod val="65000"/>
                    <a:lumOff val="35000"/>
                  </a:schemeClr>
                </a:solidFill>
                <a:latin typeface="Verdana" pitchFamily="34" charset="0"/>
                <a:ea typeface="Verdana" pitchFamily="34" charset="0"/>
                <a:cs typeface="Verdana" pitchFamily="34" charset="0"/>
              </a:rPr>
              <a:t>elementum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ut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enim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vel</a:t>
            </a:r>
            <a:r>
              <a:rPr lang="en-GB" sz="1200" dirty="0">
                <a:solidFill>
                  <a:schemeClr val="tx1">
                    <a:lumMod val="65000"/>
                    <a:lumOff val="35000"/>
                  </a:schemeClr>
                </a:solidFill>
                <a:latin typeface="Verdana" pitchFamily="34" charset="0"/>
                <a:ea typeface="Verdana" pitchFamily="34" charset="0"/>
                <a:cs typeface="Verdana" pitchFamily="34" charset="0"/>
              </a:rPr>
              <a:t>, </a:t>
            </a:r>
          </a:p>
          <a:p>
            <a:pPr algn="just">
              <a:lnSpc>
                <a:spcPct val="150000"/>
              </a:lnSpc>
            </a:pPr>
            <a:r>
              <a:rPr lang="en-GB" sz="1200" dirty="0" err="1" smtClean="0">
                <a:solidFill>
                  <a:schemeClr val="tx1">
                    <a:lumMod val="65000"/>
                    <a:lumOff val="35000"/>
                  </a:schemeClr>
                </a:solidFill>
                <a:latin typeface="Verdana" pitchFamily="34" charset="0"/>
                <a:ea typeface="Verdana" pitchFamily="34" charset="0"/>
                <a:cs typeface="Verdana" pitchFamily="34" charset="0"/>
              </a:rPr>
              <a:t>posuere</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finibus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justo</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Vivamus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facilisis</a:t>
            </a:r>
            <a:r>
              <a:rPr lang="en-GB" sz="1200" dirty="0">
                <a:solidFill>
                  <a:schemeClr val="tx1">
                    <a:lumMod val="65000"/>
                    <a:lumOff val="35000"/>
                  </a:schemeClr>
                </a:solidFill>
                <a:latin typeface="Verdana" pitchFamily="34" charset="0"/>
                <a:ea typeface="Verdana" pitchFamily="34" charset="0"/>
                <a:cs typeface="Verdana" pitchFamily="34" charset="0"/>
              </a:rPr>
              <a:t> </a:t>
            </a:r>
            <a:endParaRPr lang="en-GB" sz="1200" dirty="0" smtClean="0">
              <a:solidFill>
                <a:schemeClr val="tx1">
                  <a:lumMod val="65000"/>
                  <a:lumOff val="35000"/>
                </a:schemeClr>
              </a:solidFill>
              <a:latin typeface="Verdana" pitchFamily="34" charset="0"/>
              <a:ea typeface="Verdana" pitchFamily="34" charset="0"/>
              <a:cs typeface="Verdana" pitchFamily="34" charset="0"/>
            </a:endParaRPr>
          </a:p>
          <a:p>
            <a:pPr algn="just">
              <a:lnSpc>
                <a:spcPct val="150000"/>
              </a:lnSpc>
            </a:pPr>
            <a:r>
              <a:rPr lang="en-GB" sz="1200" dirty="0" err="1" smtClean="0">
                <a:solidFill>
                  <a:schemeClr val="tx1">
                    <a:lumMod val="65000"/>
                    <a:lumOff val="35000"/>
                  </a:schemeClr>
                </a:solidFill>
                <a:latin typeface="Verdana" pitchFamily="34" charset="0"/>
                <a:ea typeface="Verdana" pitchFamily="34" charset="0"/>
                <a:cs typeface="Verdana" pitchFamily="34" charset="0"/>
              </a:rPr>
              <a:t>maximus</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nibh</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quis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pulvinar</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Quisque</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hendrerit</a:t>
            </a:r>
            <a:endParaRPr lang="en-GB" sz="1200" dirty="0" smtClean="0">
              <a:solidFill>
                <a:schemeClr val="tx1">
                  <a:lumMod val="65000"/>
                  <a:lumOff val="35000"/>
                </a:schemeClr>
              </a:solidFill>
              <a:latin typeface="Verdana" pitchFamily="34" charset="0"/>
              <a:ea typeface="Verdana" pitchFamily="34" charset="0"/>
              <a:cs typeface="Verdana" pitchFamily="34" charset="0"/>
            </a:endParaRPr>
          </a:p>
          <a:p>
            <a:pPr algn="just">
              <a:lnSpc>
                <a:spcPct val="150000"/>
              </a:lnSpc>
            </a:pP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a:solidFill>
                  <a:schemeClr val="tx1">
                    <a:lumMod val="65000"/>
                    <a:lumOff val="35000"/>
                  </a:schemeClr>
                </a:solidFill>
                <a:latin typeface="Verdana" pitchFamily="34" charset="0"/>
                <a:ea typeface="Verdana" pitchFamily="34" charset="0"/>
                <a:cs typeface="Verdana" pitchFamily="34" charset="0"/>
              </a:rPr>
              <a:t>in </a:t>
            </a:r>
            <a:r>
              <a:rPr lang="en-GB" sz="1200" dirty="0" err="1">
                <a:solidFill>
                  <a:schemeClr val="tx1">
                    <a:lumMod val="65000"/>
                    <a:lumOff val="35000"/>
                  </a:schemeClr>
                </a:solidFill>
                <a:latin typeface="Verdana" pitchFamily="34" charset="0"/>
                <a:ea typeface="Verdana" pitchFamily="34" charset="0"/>
                <a:cs typeface="Verdana" pitchFamily="34" charset="0"/>
              </a:rPr>
              <a:t>ipsum</a:t>
            </a:r>
            <a:r>
              <a:rPr lang="en-GB" sz="1200" dirty="0">
                <a:solidFill>
                  <a:schemeClr val="tx1">
                    <a:lumMod val="65000"/>
                    <a:lumOff val="35000"/>
                  </a:schemeClr>
                </a:solidFill>
                <a:latin typeface="Verdana" pitchFamily="34" charset="0"/>
                <a:ea typeface="Verdana" pitchFamily="34" charset="0"/>
                <a:cs typeface="Verdana" pitchFamily="34" charset="0"/>
              </a:rPr>
              <a:t> id </a:t>
            </a:r>
            <a:r>
              <a:rPr lang="en-GB" sz="1200" dirty="0" err="1">
                <a:solidFill>
                  <a:schemeClr val="tx1">
                    <a:lumMod val="65000"/>
                    <a:lumOff val="35000"/>
                  </a:schemeClr>
                </a:solidFill>
                <a:latin typeface="Verdana" pitchFamily="34" charset="0"/>
                <a:ea typeface="Verdana" pitchFamily="34" charset="0"/>
                <a:cs typeface="Verdana" pitchFamily="34" charset="0"/>
              </a:rPr>
              <a:t>tellus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facilisis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fermentum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Proin</a:t>
            </a:r>
            <a:endParaRPr lang="en-GB" sz="1200" dirty="0" smtClean="0">
              <a:solidFill>
                <a:schemeClr val="tx1">
                  <a:lumMod val="65000"/>
                  <a:lumOff val="35000"/>
                </a:schemeClr>
              </a:solidFill>
              <a:latin typeface="Verdana" pitchFamily="34" charset="0"/>
              <a:ea typeface="Verdana" pitchFamily="34" charset="0"/>
              <a:cs typeface="Verdana" pitchFamily="34" charset="0"/>
            </a:endParaRPr>
          </a:p>
          <a:p>
            <a:pPr algn="just">
              <a:lnSpc>
                <a:spcPct val="150000"/>
              </a:lnSpc>
            </a:pP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mauris</a:t>
            </a:r>
            <a:r>
              <a:rPr lang="en-GB" sz="1200" dirty="0">
                <a:solidFill>
                  <a:schemeClr val="tx1">
                    <a:lumMod val="65000"/>
                    <a:lumOff val="35000"/>
                  </a:schemeClr>
                </a:solidFill>
                <a:latin typeface="Verdana" pitchFamily="34" charset="0"/>
                <a:ea typeface="Verdana" pitchFamily="34" charset="0"/>
                <a:cs typeface="Verdana" pitchFamily="34" charset="0"/>
              </a:rPr>
              <a:t> dui, at </a:t>
            </a:r>
            <a:r>
              <a:rPr lang="en-GB" sz="1200" dirty="0" err="1">
                <a:solidFill>
                  <a:schemeClr val="tx1">
                    <a:lumMod val="65000"/>
                    <a:lumOff val="35000"/>
                  </a:schemeClr>
                </a:solidFill>
                <a:latin typeface="Verdana" pitchFamily="34" charset="0"/>
                <a:ea typeface="Verdana" pitchFamily="34" charset="0"/>
                <a:cs typeface="Verdana" pitchFamily="34" charset="0"/>
              </a:rPr>
              <a:t>vestibulum</a:t>
            </a:r>
            <a:r>
              <a:rPr lang="en-GB" sz="1200" dirty="0">
                <a:solidFill>
                  <a:schemeClr val="tx1">
                    <a:lumMod val="65000"/>
                    <a:lumOff val="35000"/>
                  </a:schemeClr>
                </a:solidFill>
                <a:latin typeface="Verdana" pitchFamily="34" charset="0"/>
                <a:ea typeface="Verdana" pitchFamily="34" charset="0"/>
                <a:cs typeface="Verdana" pitchFamily="34" charset="0"/>
              </a:rPr>
              <a:t> sit </a:t>
            </a:r>
            <a:r>
              <a:rPr lang="en-GB" sz="1200" dirty="0" err="1">
                <a:solidFill>
                  <a:schemeClr val="tx1">
                    <a:lumMod val="65000"/>
                    <a:lumOff val="35000"/>
                  </a:schemeClr>
                </a:solidFill>
                <a:latin typeface="Verdana" pitchFamily="34" charset="0"/>
                <a:ea typeface="Verdana" pitchFamily="34" charset="0"/>
                <a:cs typeface="Verdana" pitchFamily="34" charset="0"/>
              </a:rPr>
              <a:t>amet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auctor</a:t>
            </a:r>
            <a:endParaRPr lang="en-GB" sz="1200" dirty="0" smtClean="0">
              <a:solidFill>
                <a:schemeClr val="tx1">
                  <a:lumMod val="65000"/>
                  <a:lumOff val="35000"/>
                </a:schemeClr>
              </a:solidFill>
              <a:latin typeface="Verdana" pitchFamily="34" charset="0"/>
              <a:ea typeface="Verdana" pitchFamily="34" charset="0"/>
              <a:cs typeface="Verdana" pitchFamily="34" charset="0"/>
            </a:endParaRPr>
          </a:p>
          <a:p>
            <a:pPr algn="just">
              <a:lnSpc>
                <a:spcPct val="150000"/>
              </a:lnSpc>
            </a:pP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bibendum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neque</a:t>
            </a:r>
            <a:r>
              <a:rPr lang="en-GB" sz="1200" dirty="0">
                <a:solidFill>
                  <a:schemeClr val="tx1">
                    <a:lumMod val="65000"/>
                    <a:lumOff val="35000"/>
                  </a:schemeClr>
                </a:solidFill>
                <a:latin typeface="Verdana" pitchFamily="34" charset="0"/>
                <a:ea typeface="Verdana" pitchFamily="34" charset="0"/>
                <a:cs typeface="Verdana" pitchFamily="34" charset="0"/>
              </a:rPr>
              <a:t>.</a:t>
            </a:r>
          </a:p>
        </p:txBody>
      </p:sp>
      <p:sp>
        <p:nvSpPr>
          <p:cNvPr id="25" name="TextBox 24"/>
          <p:cNvSpPr txBox="1"/>
          <p:nvPr/>
        </p:nvSpPr>
        <p:spPr>
          <a:xfrm>
            <a:off x="704850" y="5593135"/>
            <a:ext cx="5791200" cy="2862322"/>
          </a:xfrm>
          <a:prstGeom prst="rect">
            <a:avLst/>
          </a:prstGeom>
          <a:noFill/>
        </p:spPr>
        <p:txBody>
          <a:bodyPr wrap="square" rtlCol="0">
            <a:spAutoFit/>
          </a:bodyPr>
          <a:lstStyle/>
          <a:p>
            <a:pPr algn="just">
              <a:lnSpc>
                <a:spcPct val="150000"/>
              </a:lnSpc>
            </a:pP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Donec</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Sed</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Odio</a:t>
            </a:r>
            <a:r>
              <a:rPr lang="en-GB" sz="1200" dirty="0">
                <a:solidFill>
                  <a:schemeClr val="tx1">
                    <a:lumMod val="65000"/>
                    <a:lumOff val="35000"/>
                  </a:schemeClr>
                </a:solidFill>
                <a:latin typeface="Verdana" pitchFamily="34" charset="0"/>
                <a:ea typeface="Verdana" pitchFamily="34" charset="0"/>
                <a:cs typeface="Verdana" pitchFamily="34" charset="0"/>
              </a:rPr>
              <a:t> Dui. </a:t>
            </a:r>
            <a:r>
              <a:rPr lang="en-GB" sz="1200" dirty="0" err="1">
                <a:solidFill>
                  <a:schemeClr val="tx1">
                    <a:lumMod val="65000"/>
                    <a:lumOff val="35000"/>
                  </a:schemeClr>
                </a:solidFill>
                <a:latin typeface="Verdana" pitchFamily="34" charset="0"/>
                <a:ea typeface="Verdana" pitchFamily="34" charset="0"/>
                <a:cs typeface="Verdana" pitchFamily="34" charset="0"/>
              </a:rPr>
              <a:t>Etiam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Porta</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Sem</a:t>
            </a:r>
            <a:r>
              <a:rPr lang="en-GB" sz="1200" dirty="0">
                <a:solidFill>
                  <a:schemeClr val="tx1">
                    <a:lumMod val="65000"/>
                    <a:lumOff val="35000"/>
                  </a:schemeClr>
                </a:solidFill>
                <a:latin typeface="Verdana" pitchFamily="34" charset="0"/>
                <a:ea typeface="Verdana" pitchFamily="34" charset="0"/>
                <a:cs typeface="Verdana" pitchFamily="34" charset="0"/>
              </a:rPr>
              <a:t> </a:t>
            </a:r>
            <a:endParaRPr lang="en-GB" sz="1200" dirty="0" smtClean="0">
              <a:solidFill>
                <a:schemeClr val="tx1">
                  <a:lumMod val="65000"/>
                  <a:lumOff val="35000"/>
                </a:schemeClr>
              </a:solidFill>
              <a:latin typeface="Verdana" pitchFamily="34" charset="0"/>
              <a:ea typeface="Verdana" pitchFamily="34" charset="0"/>
              <a:cs typeface="Verdana" pitchFamily="34" charset="0"/>
            </a:endParaRPr>
          </a:p>
          <a:p>
            <a:pPr algn="just">
              <a:lnSpc>
                <a:spcPct val="150000"/>
              </a:lnSpc>
            </a:pP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Malesuada</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a:solidFill>
                  <a:schemeClr val="tx1">
                    <a:lumMod val="65000"/>
                    <a:lumOff val="35000"/>
                  </a:schemeClr>
                </a:solidFill>
                <a:latin typeface="Verdana" pitchFamily="34" charset="0"/>
                <a:ea typeface="Verdana" pitchFamily="34" charset="0"/>
                <a:cs typeface="Verdana" pitchFamily="34" charset="0"/>
              </a:rPr>
              <a:t>Magna </a:t>
            </a:r>
            <a:r>
              <a:rPr lang="en-GB" sz="1200" dirty="0" err="1">
                <a:solidFill>
                  <a:schemeClr val="tx1">
                    <a:lumMod val="65000"/>
                    <a:lumOff val="35000"/>
                  </a:schemeClr>
                </a:solidFill>
                <a:latin typeface="Verdana" pitchFamily="34" charset="0"/>
                <a:ea typeface="Verdana" pitchFamily="34" charset="0"/>
                <a:cs typeface="Verdana" pitchFamily="34" charset="0"/>
              </a:rPr>
              <a:t>Mollis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Euismod</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Nullam</a:t>
            </a:r>
            <a:r>
              <a:rPr lang="en-GB" sz="1200" dirty="0">
                <a:solidFill>
                  <a:schemeClr val="tx1">
                    <a:lumMod val="65000"/>
                    <a:lumOff val="35000"/>
                  </a:schemeClr>
                </a:solidFill>
                <a:latin typeface="Verdana" pitchFamily="34" charset="0"/>
                <a:ea typeface="Verdana" pitchFamily="34" charset="0"/>
                <a:cs typeface="Verdana" pitchFamily="34" charset="0"/>
              </a:rPr>
              <a:t> Id </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Dolor</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a:solidFill>
                  <a:schemeClr val="tx1">
                    <a:lumMod val="65000"/>
                    <a:lumOff val="35000"/>
                  </a:schemeClr>
                </a:solidFill>
                <a:latin typeface="Verdana" pitchFamily="34" charset="0"/>
                <a:ea typeface="Verdana" pitchFamily="34" charset="0"/>
                <a:cs typeface="Verdana" pitchFamily="34" charset="0"/>
              </a:rPr>
              <a:t>Id </a:t>
            </a:r>
            <a:r>
              <a:rPr lang="en-GB" sz="1200" dirty="0" err="1">
                <a:solidFill>
                  <a:schemeClr val="tx1">
                    <a:lumMod val="65000"/>
                    <a:lumOff val="35000"/>
                  </a:schemeClr>
                </a:solidFill>
                <a:latin typeface="Verdana" pitchFamily="34" charset="0"/>
                <a:ea typeface="Verdana" pitchFamily="34" charset="0"/>
                <a:cs typeface="Verdana" pitchFamily="34" charset="0"/>
              </a:rPr>
              <a:t>Nibh</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Ultricies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Vehicula</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Ut</a:t>
            </a:r>
            <a:r>
              <a:rPr lang="en-GB" sz="1200" dirty="0">
                <a:solidFill>
                  <a:schemeClr val="tx1">
                    <a:lumMod val="65000"/>
                    <a:lumOff val="35000"/>
                  </a:schemeClr>
                </a:solidFill>
                <a:latin typeface="Verdana" pitchFamily="34" charset="0"/>
                <a:ea typeface="Verdana" pitchFamily="34" charset="0"/>
                <a:cs typeface="Verdana" pitchFamily="34" charset="0"/>
              </a:rPr>
              <a:t> Id </a:t>
            </a:r>
            <a:r>
              <a:rPr lang="en-GB" sz="1200" dirty="0" err="1">
                <a:solidFill>
                  <a:schemeClr val="tx1">
                    <a:lumMod val="65000"/>
                    <a:lumOff val="35000"/>
                  </a:schemeClr>
                </a:solidFill>
                <a:latin typeface="Verdana" pitchFamily="34" charset="0"/>
                <a:ea typeface="Verdana" pitchFamily="34" charset="0"/>
                <a:cs typeface="Verdana" pitchFamily="34" charset="0"/>
              </a:rPr>
              <a:t>Elit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Morbi</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a:solidFill>
                  <a:schemeClr val="tx1">
                    <a:lumMod val="65000"/>
                    <a:lumOff val="35000"/>
                  </a:schemeClr>
                </a:solidFill>
                <a:latin typeface="Verdana" pitchFamily="34" charset="0"/>
                <a:ea typeface="Verdana" pitchFamily="34" charset="0"/>
                <a:cs typeface="Verdana" pitchFamily="34" charset="0"/>
              </a:rPr>
              <a:t>Leo </a:t>
            </a:r>
            <a:r>
              <a:rPr lang="en-GB" sz="1200" dirty="0" err="1">
                <a:solidFill>
                  <a:schemeClr val="tx1">
                    <a:lumMod val="65000"/>
                    <a:lumOff val="35000"/>
                  </a:schemeClr>
                </a:solidFill>
                <a:latin typeface="Verdana" pitchFamily="34" charset="0"/>
                <a:ea typeface="Verdana" pitchFamily="34" charset="0"/>
                <a:cs typeface="Verdana" pitchFamily="34" charset="0"/>
              </a:rPr>
              <a:t>Risus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Porta</a:t>
            </a:r>
            <a:r>
              <a:rPr lang="en-GB" sz="1200" dirty="0">
                <a:solidFill>
                  <a:schemeClr val="tx1">
                    <a:lumMod val="65000"/>
                    <a:lumOff val="35000"/>
                  </a:schemeClr>
                </a:solidFill>
                <a:latin typeface="Verdana" pitchFamily="34" charset="0"/>
                <a:ea typeface="Verdana" pitchFamily="34" charset="0"/>
                <a:cs typeface="Verdana" pitchFamily="34" charset="0"/>
              </a:rPr>
              <a:t> Ac </a:t>
            </a:r>
            <a:r>
              <a:rPr lang="en-GB" sz="1200" dirty="0" err="1">
                <a:solidFill>
                  <a:schemeClr val="tx1">
                    <a:lumMod val="65000"/>
                    <a:lumOff val="35000"/>
                  </a:schemeClr>
                </a:solidFill>
                <a:latin typeface="Verdana" pitchFamily="34" charset="0"/>
                <a:ea typeface="Verdana" pitchFamily="34" charset="0"/>
                <a:cs typeface="Verdana" pitchFamily="34" charset="0"/>
              </a:rPr>
              <a:t>Consectetur</a:t>
            </a:r>
            <a:r>
              <a:rPr lang="en-GB" sz="1200" dirty="0">
                <a:solidFill>
                  <a:schemeClr val="tx1">
                    <a:lumMod val="65000"/>
                    <a:lumOff val="35000"/>
                  </a:schemeClr>
                </a:solidFill>
                <a:latin typeface="Verdana" pitchFamily="34" charset="0"/>
                <a:ea typeface="Verdana" pitchFamily="34" charset="0"/>
                <a:cs typeface="Verdana" pitchFamily="34" charset="0"/>
              </a:rPr>
              <a:t> Ac, </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Vestibulum</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a:solidFill>
                  <a:schemeClr val="tx1">
                    <a:lumMod val="65000"/>
                    <a:lumOff val="35000"/>
                  </a:schemeClr>
                </a:solidFill>
                <a:latin typeface="Verdana" pitchFamily="34" charset="0"/>
                <a:ea typeface="Verdana" pitchFamily="34" charset="0"/>
                <a:cs typeface="Verdana" pitchFamily="34" charset="0"/>
              </a:rPr>
              <a:t>At Eros. </a:t>
            </a:r>
            <a:r>
              <a:rPr lang="en-GB" sz="1200" dirty="0" err="1">
                <a:solidFill>
                  <a:schemeClr val="tx1">
                    <a:lumMod val="65000"/>
                    <a:lumOff val="35000"/>
                  </a:schemeClr>
                </a:solidFill>
                <a:latin typeface="Verdana" pitchFamily="34" charset="0"/>
                <a:ea typeface="Verdana" pitchFamily="34" charset="0"/>
                <a:cs typeface="Verdana" pitchFamily="34" charset="0"/>
              </a:rPr>
              <a:t>Praesent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Commodo</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Cursus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smtClean="0">
                <a:solidFill>
                  <a:schemeClr val="tx1">
                    <a:lumMod val="65000"/>
                    <a:lumOff val="35000"/>
                  </a:schemeClr>
                </a:solidFill>
                <a:latin typeface="Verdana" pitchFamily="34" charset="0"/>
                <a:ea typeface="Verdana" pitchFamily="34" charset="0"/>
                <a:cs typeface="Verdana" pitchFamily="34" charset="0"/>
              </a:rPr>
              <a:t>	Magna. </a:t>
            </a:r>
            <a:r>
              <a:rPr lang="en-GB" sz="1200" dirty="0" err="1">
                <a:solidFill>
                  <a:schemeClr val="tx1">
                    <a:lumMod val="65000"/>
                    <a:lumOff val="35000"/>
                  </a:schemeClr>
                </a:solidFill>
                <a:latin typeface="Verdana" pitchFamily="34" charset="0"/>
                <a:ea typeface="Verdana" pitchFamily="34" charset="0"/>
                <a:cs typeface="Verdana" pitchFamily="34" charset="0"/>
              </a:rPr>
              <a:t>Etiam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iaculis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nulla</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ipsum</a:t>
            </a:r>
            <a:r>
              <a:rPr lang="en-GB" sz="1200" dirty="0">
                <a:solidFill>
                  <a:schemeClr val="tx1">
                    <a:lumMod val="65000"/>
                    <a:lumOff val="35000"/>
                  </a:schemeClr>
                </a:solidFill>
                <a:latin typeface="Verdana" pitchFamily="34" charset="0"/>
                <a:ea typeface="Verdana" pitchFamily="34" charset="0"/>
                <a:cs typeface="Verdana" pitchFamily="34" charset="0"/>
              </a:rPr>
              <a:t>, et </a:t>
            </a:r>
            <a:r>
              <a:rPr lang="en-GB" sz="1200" dirty="0" err="1">
                <a:solidFill>
                  <a:schemeClr val="tx1">
                    <a:lumMod val="65000"/>
                    <a:lumOff val="35000"/>
                  </a:schemeClr>
                </a:solidFill>
                <a:latin typeface="Verdana" pitchFamily="34" charset="0"/>
                <a:ea typeface="Verdana" pitchFamily="34" charset="0"/>
                <a:cs typeface="Verdana" pitchFamily="34" charset="0"/>
              </a:rPr>
              <a:t>pharetra</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libero</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rhoncus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ut.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Phasellus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rutrum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cursus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smtClean="0">
                <a:solidFill>
                  <a:schemeClr val="tx1">
                    <a:lumMod val="65000"/>
                    <a:lumOff val="35000"/>
                  </a:schemeClr>
                </a:solidFill>
                <a:latin typeface="Verdana" pitchFamily="34" charset="0"/>
                <a:ea typeface="Verdana" pitchFamily="34" charset="0"/>
                <a:cs typeface="Verdana" pitchFamily="34" charset="0"/>
              </a:rPr>
              <a:t>velit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eget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condimentum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nunc</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blandit</a:t>
            </a:r>
            <a:r>
              <a:rPr lang="en-GB" sz="1200" dirty="0">
                <a:solidFill>
                  <a:schemeClr val="tx1">
                    <a:lumMod val="65000"/>
                    <a:lumOff val="35000"/>
                  </a:schemeClr>
                </a:solidFill>
                <a:latin typeface="Verdana" pitchFamily="34" charset="0"/>
                <a:ea typeface="Verdana" pitchFamily="34" charset="0"/>
                <a:cs typeface="Verdana" pitchFamily="34" charset="0"/>
              </a:rPr>
              <a:t> vel. In </a:t>
            </a:r>
            <a:r>
              <a:rPr lang="en-GB" sz="1200" dirty="0" smtClean="0">
                <a:solidFill>
                  <a:schemeClr val="tx1">
                    <a:lumMod val="65000"/>
                    <a:lumOff val="35000"/>
                  </a:schemeClr>
                </a:solidFill>
                <a:latin typeface="Verdana" pitchFamily="34" charset="0"/>
                <a:ea typeface="Verdana" pitchFamily="34" charset="0"/>
                <a:cs typeface="Verdana" pitchFamily="34" charset="0"/>
              </a:rPr>
              <a:t>at </a:t>
            </a:r>
            <a:r>
              <a:rPr lang="en-GB" sz="1200" dirty="0" err="1" smtClean="0">
                <a:solidFill>
                  <a:schemeClr val="tx1">
                    <a:lumMod val="65000"/>
                    <a:lumOff val="35000"/>
                  </a:schemeClr>
                </a:solidFill>
                <a:latin typeface="Verdana" pitchFamily="34" charset="0"/>
                <a:ea typeface="Verdana" pitchFamily="34" charset="0"/>
                <a:cs typeface="Verdana" pitchFamily="34" charset="0"/>
              </a:rPr>
              <a:t>pulvinar</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lectus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Morbi</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diam</a:t>
            </a:r>
            <a:r>
              <a:rPr lang="en-GB" sz="1200" dirty="0">
                <a:solidFill>
                  <a:schemeClr val="tx1">
                    <a:lumMod val="65000"/>
                    <a:lumOff val="35000"/>
                  </a:schemeClr>
                </a:solidFill>
                <a:latin typeface="Verdana" pitchFamily="34" charset="0"/>
                <a:ea typeface="Verdana" pitchFamily="34" charset="0"/>
                <a:cs typeface="Verdana" pitchFamily="34" charset="0"/>
              </a:rPr>
              <a:t> ante, </a:t>
            </a:r>
            <a:r>
              <a:rPr lang="en-GB" sz="1200" dirty="0" err="1">
                <a:solidFill>
                  <a:schemeClr val="tx1">
                    <a:lumMod val="65000"/>
                    <a:lumOff val="35000"/>
                  </a:schemeClr>
                </a:solidFill>
                <a:latin typeface="Verdana" pitchFamily="34" charset="0"/>
                <a:ea typeface="Verdana" pitchFamily="34" charset="0"/>
                <a:cs typeface="Verdana" pitchFamily="34" charset="0"/>
              </a:rPr>
              <a:t>vulputate</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smtClean="0">
                <a:solidFill>
                  <a:schemeClr val="tx1">
                    <a:lumMod val="65000"/>
                    <a:lumOff val="35000"/>
                  </a:schemeClr>
                </a:solidFill>
                <a:latin typeface="Verdana" pitchFamily="34" charset="0"/>
                <a:ea typeface="Verdana" pitchFamily="34" charset="0"/>
                <a:cs typeface="Verdana" pitchFamily="34" charset="0"/>
              </a:rPr>
              <a:t>et </a:t>
            </a:r>
            <a:r>
              <a:rPr lang="en-GB" sz="1200" dirty="0" err="1" smtClean="0">
                <a:solidFill>
                  <a:schemeClr val="tx1">
                    <a:lumMod val="65000"/>
                    <a:lumOff val="35000"/>
                  </a:schemeClr>
                </a:solidFill>
                <a:latin typeface="Verdana" pitchFamily="34" charset="0"/>
                <a:ea typeface="Verdana" pitchFamily="34" charset="0"/>
                <a:cs typeface="Verdana" pitchFamily="34" charset="0"/>
              </a:rPr>
              <a:t>imperdiet</a:t>
            </a:r>
            <a:r>
              <a:rPr lang="en-GB" sz="1200" dirty="0" smtClean="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eget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fermentum</a:t>
            </a:r>
            <a:r>
              <a:rPr lang="en-GB" sz="1200" dirty="0">
                <a:solidFill>
                  <a:schemeClr val="tx1">
                    <a:lumMod val="65000"/>
                    <a:lumOff val="35000"/>
                  </a:schemeClr>
                </a:solidFill>
                <a:latin typeface="Verdana" pitchFamily="34" charset="0"/>
                <a:ea typeface="Verdana" pitchFamily="34" charset="0"/>
                <a:cs typeface="Verdana" pitchFamily="34" charset="0"/>
              </a:rPr>
              <a:t> non </a:t>
            </a:r>
            <a:r>
              <a:rPr lang="en-GB" sz="1200" dirty="0" err="1">
                <a:solidFill>
                  <a:schemeClr val="tx1">
                    <a:lumMod val="65000"/>
                    <a:lumOff val="35000"/>
                  </a:schemeClr>
                </a:solidFill>
                <a:latin typeface="Verdana" pitchFamily="34" charset="0"/>
                <a:ea typeface="Verdana" pitchFamily="34" charset="0"/>
                <a:cs typeface="Verdana" pitchFamily="34" charset="0"/>
              </a:rPr>
              <a:t>dolor</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Ut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eleifend</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sagittis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tincidunt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Sed</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viverra</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commodo</a:t>
            </a:r>
            <a:r>
              <a:rPr lang="en-GB" sz="1200" dirty="0">
                <a:solidFill>
                  <a:schemeClr val="tx1">
                    <a:lumMod val="65000"/>
                    <a:lumOff val="35000"/>
                  </a:schemeClr>
                </a:solidFill>
                <a:latin typeface="Verdana" pitchFamily="34" charset="0"/>
                <a:ea typeface="Verdana" pitchFamily="34" charset="0"/>
                <a:cs typeface="Verdana" pitchFamily="34" charset="0"/>
              </a:rPr>
              <a:t> mi, ac </a:t>
            </a:r>
            <a:r>
              <a:rPr lang="en-GB" sz="1200" dirty="0" err="1">
                <a:solidFill>
                  <a:schemeClr val="tx1">
                    <a:lumMod val="65000"/>
                    <a:lumOff val="35000"/>
                  </a:schemeClr>
                </a:solidFill>
                <a:latin typeface="Verdana" pitchFamily="34" charset="0"/>
                <a:ea typeface="Verdana" pitchFamily="34" charset="0"/>
                <a:cs typeface="Verdana" pitchFamily="34" charset="0"/>
              </a:rPr>
              <a:t>rhoncus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justo</a:t>
            </a:r>
            <a:r>
              <a:rPr lang="en-GB" sz="1200" dirty="0">
                <a:solidFill>
                  <a:schemeClr val="tx1">
                    <a:lumMod val="65000"/>
                    <a:lumOff val="35000"/>
                  </a:schemeClr>
                </a:solidFill>
                <a:latin typeface="Verdana" pitchFamily="34" charset="0"/>
                <a:ea typeface="Verdana" pitchFamily="34" charset="0"/>
                <a:cs typeface="Verdana" pitchFamily="34" charset="0"/>
              </a:rPr>
              <a:t>. </a:t>
            </a:r>
          </a:p>
        </p:txBody>
      </p:sp>
      <p:sp>
        <p:nvSpPr>
          <p:cNvPr id="9" name="Rectangle 8"/>
          <p:cNvSpPr/>
          <p:nvPr/>
        </p:nvSpPr>
        <p:spPr>
          <a:xfrm>
            <a:off x="819148" y="5664911"/>
            <a:ext cx="1709027" cy="1518441"/>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1"/>
            <a:ext cx="7200900" cy="620711"/>
          </a:xfrm>
          <a:prstGeom prst="rect">
            <a:avLst/>
          </a:prstGeom>
          <a:solidFill>
            <a:srgbClr val="0F143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0" y="0"/>
            <a:ext cx="7200900" cy="62071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le 9"/>
          <p:cNvGraphicFramePr>
            <a:graphicFrameLocks noGrp="1"/>
          </p:cNvGraphicFramePr>
          <p:nvPr>
            <p:extLst>
              <p:ext uri="{D42A27DB-BD31-4B8C-83A1-F6EECF244321}">
                <p14:modId xmlns:p14="http://schemas.microsoft.com/office/powerpoint/2010/main" val="2560917996"/>
              </p:ext>
            </p:extLst>
          </p:nvPr>
        </p:nvGraphicFramePr>
        <p:xfrm>
          <a:off x="3905250" y="140985"/>
          <a:ext cx="3124200" cy="327327"/>
        </p:xfrm>
        <a:graphic>
          <a:graphicData uri="http://schemas.openxmlformats.org/drawingml/2006/table">
            <a:tbl>
              <a:tblPr firstRow="1" bandRow="1">
                <a:tableStyleId>{2D5ABB26-0587-4C30-8999-92F81FD0307C}</a:tableStyleId>
              </a:tblPr>
              <a:tblGrid>
                <a:gridCol w="781050"/>
                <a:gridCol w="781050"/>
                <a:gridCol w="781050"/>
                <a:gridCol w="781050"/>
              </a:tblGrid>
              <a:tr h="327327">
                <a:tc>
                  <a:txBody>
                    <a:bodyPr/>
                    <a:lstStyle/>
                    <a:p>
                      <a:pPr algn="ctr"/>
                      <a:r>
                        <a:rPr lang="en-GB" sz="1100" u="none" dirty="0" smtClean="0">
                          <a:solidFill>
                            <a:schemeClr val="bg1">
                              <a:lumMod val="95000"/>
                            </a:schemeClr>
                          </a:solidFill>
                        </a:rPr>
                        <a:t>HOME</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rgbClr val="ABDB77"/>
                          </a:solidFill>
                        </a:rPr>
                        <a:t>GENERIC</a:t>
                      </a:r>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ELEMENTS</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CONTACT</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r>
            </a:tbl>
          </a:graphicData>
        </a:graphic>
      </p:graphicFrame>
      <p:sp>
        <p:nvSpPr>
          <p:cNvPr id="2" name="TextBox 1"/>
          <p:cNvSpPr txBox="1"/>
          <p:nvPr/>
        </p:nvSpPr>
        <p:spPr>
          <a:xfrm>
            <a:off x="704850" y="2144712"/>
            <a:ext cx="4191000" cy="307777"/>
          </a:xfrm>
          <a:prstGeom prst="rect">
            <a:avLst/>
          </a:prstGeom>
          <a:noFill/>
        </p:spPr>
        <p:txBody>
          <a:bodyPr wrap="square" rtlCol="0">
            <a:spAutoFit/>
          </a:bodyPr>
          <a:lstStyle/>
          <a:p>
            <a:r>
              <a:rPr lang="en-GB" sz="1400" b="1" dirty="0" smtClean="0">
                <a:solidFill>
                  <a:schemeClr val="tx1">
                    <a:lumMod val="65000"/>
                    <a:lumOff val="35000"/>
                  </a:schemeClr>
                </a:solidFill>
                <a:latin typeface="Verdana" pitchFamily="34" charset="0"/>
                <a:ea typeface="Verdana" pitchFamily="34" charset="0"/>
                <a:cs typeface="Verdana" pitchFamily="34" charset="0"/>
              </a:rPr>
              <a:t>MANY NIGHTS, I WAKE UP EXCITED…</a:t>
            </a:r>
            <a:endParaRPr lang="en-GB" sz="1400" b="1" dirty="0">
              <a:solidFill>
                <a:schemeClr val="tx1">
                  <a:lumMod val="65000"/>
                  <a:lumOff val="35000"/>
                </a:schemeClr>
              </a:solidFill>
              <a:latin typeface="Verdana" pitchFamily="34" charset="0"/>
              <a:ea typeface="Verdana" pitchFamily="34" charset="0"/>
              <a:cs typeface="Verdana" pitchFamily="34" charset="0"/>
            </a:endParaRPr>
          </a:p>
        </p:txBody>
      </p:sp>
      <p:sp>
        <p:nvSpPr>
          <p:cNvPr id="3" name="TextBox 2"/>
          <p:cNvSpPr txBox="1"/>
          <p:nvPr/>
        </p:nvSpPr>
        <p:spPr>
          <a:xfrm>
            <a:off x="704850" y="2525712"/>
            <a:ext cx="5791200" cy="1200329"/>
          </a:xfrm>
          <a:prstGeom prst="rect">
            <a:avLst/>
          </a:prstGeom>
          <a:noFill/>
        </p:spPr>
        <p:txBody>
          <a:bodyPr wrap="square" rtlCol="0">
            <a:spAutoFit/>
          </a:bodyPr>
          <a:lstStyle/>
          <a:p>
            <a:pPr algn="just">
              <a:lnSpc>
                <a:spcPct val="150000"/>
              </a:lnSpc>
            </a:pPr>
            <a:r>
              <a:rPr lang="en-GB" sz="1200" dirty="0" err="1">
                <a:solidFill>
                  <a:schemeClr val="tx1">
                    <a:lumMod val="65000"/>
                    <a:lumOff val="35000"/>
                  </a:schemeClr>
                </a:solidFill>
                <a:latin typeface="Verdana" pitchFamily="34" charset="0"/>
                <a:ea typeface="Verdana" pitchFamily="34" charset="0"/>
                <a:cs typeface="Verdana" pitchFamily="34" charset="0"/>
              </a:rPr>
              <a:t>Donec</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Sed</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Odio</a:t>
            </a:r>
            <a:r>
              <a:rPr lang="en-GB" sz="1200" dirty="0">
                <a:solidFill>
                  <a:schemeClr val="tx1">
                    <a:lumMod val="65000"/>
                    <a:lumOff val="35000"/>
                  </a:schemeClr>
                </a:solidFill>
                <a:latin typeface="Verdana" pitchFamily="34" charset="0"/>
                <a:ea typeface="Verdana" pitchFamily="34" charset="0"/>
                <a:cs typeface="Verdana" pitchFamily="34" charset="0"/>
              </a:rPr>
              <a:t> Dui. </a:t>
            </a:r>
            <a:r>
              <a:rPr lang="en-GB" sz="1200" dirty="0" err="1">
                <a:solidFill>
                  <a:schemeClr val="tx1">
                    <a:lumMod val="65000"/>
                    <a:lumOff val="35000"/>
                  </a:schemeClr>
                </a:solidFill>
                <a:latin typeface="Verdana" pitchFamily="34" charset="0"/>
                <a:ea typeface="Verdana" pitchFamily="34" charset="0"/>
                <a:cs typeface="Verdana" pitchFamily="34" charset="0"/>
              </a:rPr>
              <a:t>Etiam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Porta</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Sem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Malesuada</a:t>
            </a:r>
            <a:r>
              <a:rPr lang="en-GB" sz="1200" dirty="0">
                <a:solidFill>
                  <a:schemeClr val="tx1">
                    <a:lumMod val="65000"/>
                    <a:lumOff val="35000"/>
                  </a:schemeClr>
                </a:solidFill>
                <a:latin typeface="Verdana" pitchFamily="34" charset="0"/>
                <a:ea typeface="Verdana" pitchFamily="34" charset="0"/>
                <a:cs typeface="Verdana" pitchFamily="34" charset="0"/>
              </a:rPr>
              <a:t> Magna </a:t>
            </a:r>
            <a:r>
              <a:rPr lang="en-GB" sz="1200" dirty="0" err="1">
                <a:solidFill>
                  <a:schemeClr val="tx1">
                    <a:lumMod val="65000"/>
                    <a:lumOff val="35000"/>
                  </a:schemeClr>
                </a:solidFill>
                <a:latin typeface="Verdana" pitchFamily="34" charset="0"/>
                <a:ea typeface="Verdana" pitchFamily="34" charset="0"/>
                <a:cs typeface="Verdana" pitchFamily="34" charset="0"/>
              </a:rPr>
              <a:t>Mollis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Euismod</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Nullam</a:t>
            </a:r>
            <a:r>
              <a:rPr lang="en-GB" sz="1200" dirty="0">
                <a:solidFill>
                  <a:schemeClr val="tx1">
                    <a:lumMod val="65000"/>
                    <a:lumOff val="35000"/>
                  </a:schemeClr>
                </a:solidFill>
                <a:latin typeface="Verdana" pitchFamily="34" charset="0"/>
                <a:ea typeface="Verdana" pitchFamily="34" charset="0"/>
                <a:cs typeface="Verdana" pitchFamily="34" charset="0"/>
              </a:rPr>
              <a:t> Id </a:t>
            </a:r>
            <a:r>
              <a:rPr lang="en-GB" sz="1200" dirty="0" err="1">
                <a:solidFill>
                  <a:schemeClr val="tx1">
                    <a:lumMod val="65000"/>
                    <a:lumOff val="35000"/>
                  </a:schemeClr>
                </a:solidFill>
                <a:latin typeface="Verdana" pitchFamily="34" charset="0"/>
                <a:ea typeface="Verdana" pitchFamily="34" charset="0"/>
                <a:cs typeface="Verdana" pitchFamily="34" charset="0"/>
              </a:rPr>
              <a:t>Dolor</a:t>
            </a:r>
            <a:r>
              <a:rPr lang="en-GB" sz="1200" dirty="0">
                <a:solidFill>
                  <a:schemeClr val="tx1">
                    <a:lumMod val="65000"/>
                    <a:lumOff val="35000"/>
                  </a:schemeClr>
                </a:solidFill>
                <a:latin typeface="Verdana" pitchFamily="34" charset="0"/>
                <a:ea typeface="Verdana" pitchFamily="34" charset="0"/>
                <a:cs typeface="Verdana" pitchFamily="34" charset="0"/>
              </a:rPr>
              <a:t> Id </a:t>
            </a:r>
            <a:r>
              <a:rPr lang="en-GB" sz="1200" dirty="0" err="1">
                <a:solidFill>
                  <a:schemeClr val="tx1">
                    <a:lumMod val="65000"/>
                    <a:lumOff val="35000"/>
                  </a:schemeClr>
                </a:solidFill>
                <a:latin typeface="Verdana" pitchFamily="34" charset="0"/>
                <a:ea typeface="Verdana" pitchFamily="34" charset="0"/>
                <a:cs typeface="Verdana" pitchFamily="34" charset="0"/>
              </a:rPr>
              <a:t>Nibh</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Ultricies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Vehicula</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Ut</a:t>
            </a:r>
            <a:r>
              <a:rPr lang="en-GB" sz="1200" dirty="0">
                <a:solidFill>
                  <a:schemeClr val="tx1">
                    <a:lumMod val="65000"/>
                    <a:lumOff val="35000"/>
                  </a:schemeClr>
                </a:solidFill>
                <a:latin typeface="Verdana" pitchFamily="34" charset="0"/>
                <a:ea typeface="Verdana" pitchFamily="34" charset="0"/>
                <a:cs typeface="Verdana" pitchFamily="34" charset="0"/>
              </a:rPr>
              <a:t> Id </a:t>
            </a:r>
            <a:r>
              <a:rPr lang="en-GB" sz="1200" dirty="0" err="1">
                <a:solidFill>
                  <a:schemeClr val="tx1">
                    <a:lumMod val="65000"/>
                    <a:lumOff val="35000"/>
                  </a:schemeClr>
                </a:solidFill>
                <a:latin typeface="Verdana" pitchFamily="34" charset="0"/>
                <a:ea typeface="Verdana" pitchFamily="34" charset="0"/>
                <a:cs typeface="Verdana" pitchFamily="34" charset="0"/>
              </a:rPr>
              <a:t>Elit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Morbi</a:t>
            </a:r>
            <a:r>
              <a:rPr lang="en-GB" sz="1200" dirty="0">
                <a:solidFill>
                  <a:schemeClr val="tx1">
                    <a:lumMod val="65000"/>
                    <a:lumOff val="35000"/>
                  </a:schemeClr>
                </a:solidFill>
                <a:latin typeface="Verdana" pitchFamily="34" charset="0"/>
                <a:ea typeface="Verdana" pitchFamily="34" charset="0"/>
                <a:cs typeface="Verdana" pitchFamily="34" charset="0"/>
              </a:rPr>
              <a:t> Leo </a:t>
            </a:r>
            <a:r>
              <a:rPr lang="en-GB" sz="1200" dirty="0" err="1">
                <a:solidFill>
                  <a:schemeClr val="tx1">
                    <a:lumMod val="65000"/>
                    <a:lumOff val="35000"/>
                  </a:schemeClr>
                </a:solidFill>
                <a:latin typeface="Verdana" pitchFamily="34" charset="0"/>
                <a:ea typeface="Verdana" pitchFamily="34" charset="0"/>
                <a:cs typeface="Verdana" pitchFamily="34" charset="0"/>
              </a:rPr>
              <a:t>Risus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Porta</a:t>
            </a:r>
            <a:r>
              <a:rPr lang="en-GB" sz="1200" dirty="0">
                <a:solidFill>
                  <a:schemeClr val="tx1">
                    <a:lumMod val="65000"/>
                    <a:lumOff val="35000"/>
                  </a:schemeClr>
                </a:solidFill>
                <a:latin typeface="Verdana" pitchFamily="34" charset="0"/>
                <a:ea typeface="Verdana" pitchFamily="34" charset="0"/>
                <a:cs typeface="Verdana" pitchFamily="34" charset="0"/>
              </a:rPr>
              <a:t> Ac </a:t>
            </a:r>
            <a:r>
              <a:rPr lang="en-GB" sz="1200" dirty="0" err="1">
                <a:solidFill>
                  <a:schemeClr val="tx1">
                    <a:lumMod val="65000"/>
                    <a:lumOff val="35000"/>
                  </a:schemeClr>
                </a:solidFill>
                <a:latin typeface="Verdana" pitchFamily="34" charset="0"/>
                <a:ea typeface="Verdana" pitchFamily="34" charset="0"/>
                <a:cs typeface="Verdana" pitchFamily="34" charset="0"/>
              </a:rPr>
              <a:t>Consectetur</a:t>
            </a:r>
            <a:r>
              <a:rPr lang="en-GB" sz="1200" dirty="0">
                <a:solidFill>
                  <a:schemeClr val="tx1">
                    <a:lumMod val="65000"/>
                    <a:lumOff val="35000"/>
                  </a:schemeClr>
                </a:solidFill>
                <a:latin typeface="Verdana" pitchFamily="34" charset="0"/>
                <a:ea typeface="Verdana" pitchFamily="34" charset="0"/>
                <a:cs typeface="Verdana" pitchFamily="34" charset="0"/>
              </a:rPr>
              <a:t> Ac, </a:t>
            </a:r>
            <a:r>
              <a:rPr lang="en-GB" sz="1200" dirty="0" err="1">
                <a:solidFill>
                  <a:schemeClr val="tx1">
                    <a:lumMod val="65000"/>
                    <a:lumOff val="35000"/>
                  </a:schemeClr>
                </a:solidFill>
                <a:latin typeface="Verdana" pitchFamily="34" charset="0"/>
                <a:ea typeface="Verdana" pitchFamily="34" charset="0"/>
                <a:cs typeface="Verdana" pitchFamily="34" charset="0"/>
              </a:rPr>
              <a:t>Vestibulum</a:t>
            </a:r>
            <a:r>
              <a:rPr lang="en-GB" sz="1200" dirty="0">
                <a:solidFill>
                  <a:schemeClr val="tx1">
                    <a:lumMod val="65000"/>
                    <a:lumOff val="35000"/>
                  </a:schemeClr>
                </a:solidFill>
                <a:latin typeface="Verdana" pitchFamily="34" charset="0"/>
                <a:ea typeface="Verdana" pitchFamily="34" charset="0"/>
                <a:cs typeface="Verdana" pitchFamily="34" charset="0"/>
              </a:rPr>
              <a:t> At Eros. </a:t>
            </a:r>
            <a:r>
              <a:rPr lang="en-GB" sz="1200" dirty="0" err="1">
                <a:solidFill>
                  <a:schemeClr val="tx1">
                    <a:lumMod val="65000"/>
                    <a:lumOff val="35000"/>
                  </a:schemeClr>
                </a:solidFill>
                <a:latin typeface="Verdana" pitchFamily="34" charset="0"/>
                <a:ea typeface="Verdana" pitchFamily="34" charset="0"/>
                <a:cs typeface="Verdana" pitchFamily="34" charset="0"/>
              </a:rPr>
              <a:t>Praesent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Commodo</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Cursus</a:t>
            </a:r>
            <a:r>
              <a:rPr lang="en-GB" sz="1200" dirty="0">
                <a:solidFill>
                  <a:schemeClr val="tx1">
                    <a:lumMod val="65000"/>
                    <a:lumOff val="35000"/>
                  </a:schemeClr>
                </a:solidFill>
                <a:latin typeface="Verdana" pitchFamily="34" charset="0"/>
                <a:ea typeface="Verdana" pitchFamily="34" charset="0"/>
                <a:cs typeface="Verdana" pitchFamily="34" charset="0"/>
              </a:rPr>
              <a:t> Magna</a:t>
            </a:r>
          </a:p>
        </p:txBody>
      </p:sp>
      <p:sp>
        <p:nvSpPr>
          <p:cNvPr id="23" name="TextBox 22"/>
          <p:cNvSpPr txBox="1"/>
          <p:nvPr/>
        </p:nvSpPr>
        <p:spPr>
          <a:xfrm>
            <a:off x="704850" y="3763783"/>
            <a:ext cx="5791200" cy="1200329"/>
          </a:xfrm>
          <a:prstGeom prst="rect">
            <a:avLst/>
          </a:prstGeom>
          <a:noFill/>
        </p:spPr>
        <p:txBody>
          <a:bodyPr wrap="square" rtlCol="0">
            <a:spAutoFit/>
          </a:bodyPr>
          <a:lstStyle/>
          <a:p>
            <a:pPr algn="just">
              <a:lnSpc>
                <a:spcPct val="150000"/>
              </a:lnSpc>
            </a:pPr>
            <a:r>
              <a:rPr lang="en-GB" sz="1200" dirty="0" err="1">
                <a:solidFill>
                  <a:schemeClr val="tx1">
                    <a:lumMod val="65000"/>
                    <a:lumOff val="35000"/>
                  </a:schemeClr>
                </a:solidFill>
                <a:latin typeface="Verdana" pitchFamily="34" charset="0"/>
                <a:ea typeface="Verdana" pitchFamily="34" charset="0"/>
                <a:cs typeface="Verdana" pitchFamily="34" charset="0"/>
              </a:rPr>
              <a:t>Etiam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iaculis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nulla</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ipsum</a:t>
            </a:r>
            <a:r>
              <a:rPr lang="en-GB" sz="1200" dirty="0">
                <a:solidFill>
                  <a:schemeClr val="tx1">
                    <a:lumMod val="65000"/>
                    <a:lumOff val="35000"/>
                  </a:schemeClr>
                </a:solidFill>
                <a:latin typeface="Verdana" pitchFamily="34" charset="0"/>
                <a:ea typeface="Verdana" pitchFamily="34" charset="0"/>
                <a:cs typeface="Verdana" pitchFamily="34" charset="0"/>
              </a:rPr>
              <a:t>, et </a:t>
            </a:r>
            <a:r>
              <a:rPr lang="en-GB" sz="1200" dirty="0" err="1">
                <a:solidFill>
                  <a:schemeClr val="tx1">
                    <a:lumMod val="65000"/>
                    <a:lumOff val="35000"/>
                  </a:schemeClr>
                </a:solidFill>
                <a:latin typeface="Verdana" pitchFamily="34" charset="0"/>
                <a:ea typeface="Verdana" pitchFamily="34" charset="0"/>
                <a:cs typeface="Verdana" pitchFamily="34" charset="0"/>
              </a:rPr>
              <a:t>pharetra</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libero</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rhoncus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ut.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Phasellus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rutrum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cursus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velit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eget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condimentum</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nunc</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blandit</a:t>
            </a:r>
            <a:r>
              <a:rPr lang="en-GB" sz="1200" dirty="0">
                <a:solidFill>
                  <a:schemeClr val="tx1">
                    <a:lumMod val="65000"/>
                    <a:lumOff val="35000"/>
                  </a:schemeClr>
                </a:solidFill>
                <a:latin typeface="Verdana" pitchFamily="34" charset="0"/>
                <a:ea typeface="Verdana" pitchFamily="34" charset="0"/>
                <a:cs typeface="Verdana" pitchFamily="34" charset="0"/>
              </a:rPr>
              <a:t> vel. In at </a:t>
            </a:r>
            <a:r>
              <a:rPr lang="en-GB" sz="1200" dirty="0" err="1">
                <a:solidFill>
                  <a:schemeClr val="tx1">
                    <a:lumMod val="65000"/>
                    <a:lumOff val="35000"/>
                  </a:schemeClr>
                </a:solidFill>
                <a:latin typeface="Verdana" pitchFamily="34" charset="0"/>
                <a:ea typeface="Verdana" pitchFamily="34" charset="0"/>
                <a:cs typeface="Verdana" pitchFamily="34" charset="0"/>
              </a:rPr>
              <a:t>pulvinar</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lectus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Morbi</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diam</a:t>
            </a:r>
            <a:r>
              <a:rPr lang="en-GB" sz="1200" dirty="0">
                <a:solidFill>
                  <a:schemeClr val="tx1">
                    <a:lumMod val="65000"/>
                    <a:lumOff val="35000"/>
                  </a:schemeClr>
                </a:solidFill>
                <a:latin typeface="Verdana" pitchFamily="34" charset="0"/>
                <a:ea typeface="Verdana" pitchFamily="34" charset="0"/>
                <a:cs typeface="Verdana" pitchFamily="34" charset="0"/>
              </a:rPr>
              <a:t> ante, </a:t>
            </a:r>
            <a:r>
              <a:rPr lang="en-GB" sz="1200" dirty="0" err="1">
                <a:solidFill>
                  <a:schemeClr val="tx1">
                    <a:lumMod val="65000"/>
                    <a:lumOff val="35000"/>
                  </a:schemeClr>
                </a:solidFill>
                <a:latin typeface="Verdana" pitchFamily="34" charset="0"/>
                <a:ea typeface="Verdana" pitchFamily="34" charset="0"/>
                <a:cs typeface="Verdana" pitchFamily="34" charset="0"/>
              </a:rPr>
              <a:t>vulputate</a:t>
            </a:r>
            <a:r>
              <a:rPr lang="en-GB" sz="1200" dirty="0">
                <a:solidFill>
                  <a:schemeClr val="tx1">
                    <a:lumMod val="65000"/>
                    <a:lumOff val="35000"/>
                  </a:schemeClr>
                </a:solidFill>
                <a:latin typeface="Verdana" pitchFamily="34" charset="0"/>
                <a:ea typeface="Verdana" pitchFamily="34" charset="0"/>
                <a:cs typeface="Verdana" pitchFamily="34" charset="0"/>
              </a:rPr>
              <a:t> et </a:t>
            </a:r>
            <a:r>
              <a:rPr lang="en-GB" sz="1200" dirty="0" err="1">
                <a:solidFill>
                  <a:schemeClr val="tx1">
                    <a:lumMod val="65000"/>
                    <a:lumOff val="35000"/>
                  </a:schemeClr>
                </a:solidFill>
                <a:latin typeface="Verdana" pitchFamily="34" charset="0"/>
                <a:ea typeface="Verdana" pitchFamily="34" charset="0"/>
                <a:cs typeface="Verdana" pitchFamily="34" charset="0"/>
              </a:rPr>
              <a:t>imperdiet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eget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fermentum</a:t>
            </a:r>
            <a:r>
              <a:rPr lang="en-GB" sz="1200" dirty="0">
                <a:solidFill>
                  <a:schemeClr val="tx1">
                    <a:lumMod val="65000"/>
                    <a:lumOff val="35000"/>
                  </a:schemeClr>
                </a:solidFill>
                <a:latin typeface="Verdana" pitchFamily="34" charset="0"/>
                <a:ea typeface="Verdana" pitchFamily="34" charset="0"/>
                <a:cs typeface="Verdana" pitchFamily="34" charset="0"/>
              </a:rPr>
              <a:t> non </a:t>
            </a:r>
            <a:r>
              <a:rPr lang="en-GB" sz="1200" dirty="0" err="1">
                <a:solidFill>
                  <a:schemeClr val="tx1">
                    <a:lumMod val="65000"/>
                    <a:lumOff val="35000"/>
                  </a:schemeClr>
                </a:solidFill>
                <a:latin typeface="Verdana" pitchFamily="34" charset="0"/>
                <a:ea typeface="Verdana" pitchFamily="34" charset="0"/>
                <a:cs typeface="Verdana" pitchFamily="34" charset="0"/>
              </a:rPr>
              <a:t>dolor</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Ut</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eleifend</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sagittis</a:t>
            </a:r>
            <a:r>
              <a:rPr lang="en-GB" sz="1200" dirty="0">
                <a:solidFill>
                  <a:schemeClr val="tx1">
                    <a:lumMod val="65000"/>
                    <a:lumOff val="35000"/>
                  </a:schemeClr>
                </a:solidFill>
                <a:latin typeface="Verdana" pitchFamily="34" charset="0"/>
                <a:ea typeface="Verdana" pitchFamily="34" charset="0"/>
                <a:cs typeface="Verdana" pitchFamily="34" charset="0"/>
              </a:rPr>
              <a:t> </a:t>
            </a:r>
            <a:r>
              <a:rPr lang="en-GB" sz="1200" dirty="0" err="1">
                <a:solidFill>
                  <a:schemeClr val="tx1">
                    <a:lumMod val="65000"/>
                    <a:lumOff val="35000"/>
                  </a:schemeClr>
                </a:solidFill>
                <a:latin typeface="Verdana" pitchFamily="34" charset="0"/>
                <a:ea typeface="Verdana" pitchFamily="34" charset="0"/>
                <a:cs typeface="Verdana" pitchFamily="34" charset="0"/>
              </a:rPr>
              <a:t>tincidunt</a:t>
            </a:r>
            <a:r>
              <a:rPr lang="en-GB" sz="1200" dirty="0">
                <a:solidFill>
                  <a:schemeClr val="tx1">
                    <a:lumMod val="65000"/>
                    <a:lumOff val="35000"/>
                  </a:schemeClr>
                </a:solidFill>
                <a:latin typeface="Verdana" pitchFamily="34" charset="0"/>
                <a:ea typeface="Verdana" pitchFamily="34" charset="0"/>
                <a:cs typeface="Verdana" pitchFamily="34" charset="0"/>
              </a:rPr>
              <a:t>. </a:t>
            </a:r>
          </a:p>
        </p:txBody>
      </p:sp>
      <p:sp>
        <p:nvSpPr>
          <p:cNvPr id="24" name="TextBox 23"/>
          <p:cNvSpPr txBox="1"/>
          <p:nvPr/>
        </p:nvSpPr>
        <p:spPr>
          <a:xfrm>
            <a:off x="704850" y="5212135"/>
            <a:ext cx="3962400" cy="307777"/>
          </a:xfrm>
          <a:prstGeom prst="rect">
            <a:avLst/>
          </a:prstGeom>
          <a:noFill/>
        </p:spPr>
        <p:txBody>
          <a:bodyPr wrap="square" rtlCol="0">
            <a:spAutoFit/>
          </a:bodyPr>
          <a:lstStyle/>
          <a:p>
            <a:r>
              <a:rPr lang="en-GB" sz="1400" b="1" dirty="0" smtClean="0">
                <a:solidFill>
                  <a:schemeClr val="tx1">
                    <a:lumMod val="65000"/>
                    <a:lumOff val="35000"/>
                  </a:schemeClr>
                </a:solidFill>
                <a:latin typeface="Verdana" pitchFamily="34" charset="0"/>
                <a:ea typeface="Verdana" pitchFamily="34" charset="0"/>
                <a:cs typeface="Verdana" pitchFamily="34" charset="0"/>
              </a:rPr>
              <a:t>BRIMMING WITH MEMORIES…</a:t>
            </a:r>
            <a:endParaRPr lang="en-GB" sz="1400" b="1" dirty="0">
              <a:solidFill>
                <a:schemeClr val="tx1">
                  <a:lumMod val="65000"/>
                  <a:lumOff val="35000"/>
                </a:schemeClr>
              </a:solidFill>
              <a:latin typeface="Verdana" pitchFamily="34" charset="0"/>
              <a:ea typeface="Verdana" pitchFamily="34" charset="0"/>
              <a:cs typeface="Verdana" pitchFamily="34" charset="0"/>
            </a:endParaRPr>
          </a:p>
        </p:txBody>
      </p:sp>
      <p:sp>
        <p:nvSpPr>
          <p:cNvPr id="27" name="Rectangle 26"/>
          <p:cNvSpPr/>
          <p:nvPr/>
        </p:nvSpPr>
        <p:spPr>
          <a:xfrm>
            <a:off x="4743450" y="9037975"/>
            <a:ext cx="1709027" cy="1518441"/>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Box 27"/>
          <p:cNvSpPr txBox="1"/>
          <p:nvPr/>
        </p:nvSpPr>
        <p:spPr>
          <a:xfrm>
            <a:off x="704850" y="8621712"/>
            <a:ext cx="3657600" cy="307777"/>
          </a:xfrm>
          <a:prstGeom prst="rect">
            <a:avLst/>
          </a:prstGeom>
          <a:noFill/>
        </p:spPr>
        <p:txBody>
          <a:bodyPr wrap="square" rtlCol="0">
            <a:spAutoFit/>
          </a:bodyPr>
          <a:lstStyle/>
          <a:p>
            <a:r>
              <a:rPr lang="en-GB" sz="1400" b="1" dirty="0" smtClean="0">
                <a:solidFill>
                  <a:schemeClr val="tx1">
                    <a:lumMod val="65000"/>
                    <a:lumOff val="35000"/>
                  </a:schemeClr>
                </a:solidFill>
                <a:latin typeface="Verdana" pitchFamily="34" charset="0"/>
                <a:ea typeface="Verdana" pitchFamily="34" charset="0"/>
                <a:cs typeface="Verdana" pitchFamily="34" charset="0"/>
              </a:rPr>
              <a:t>OF A SURREAL EXPERIENCE…</a:t>
            </a:r>
            <a:endParaRPr lang="en-GB" sz="1400" b="1" dirty="0">
              <a:solidFill>
                <a:schemeClr val="tx1">
                  <a:lumMod val="65000"/>
                  <a:lumOff val="35000"/>
                </a:schemeClr>
              </a:solidFill>
              <a:latin typeface="Verdana" pitchFamily="34" charset="0"/>
              <a:ea typeface="Verdana" pitchFamily="34" charset="0"/>
              <a:cs typeface="Verdana" pitchFamily="34" charset="0"/>
            </a:endParaRPr>
          </a:p>
        </p:txBody>
      </p:sp>
      <p:sp>
        <p:nvSpPr>
          <p:cNvPr id="31" name="Rectangle 30"/>
          <p:cNvSpPr/>
          <p:nvPr/>
        </p:nvSpPr>
        <p:spPr>
          <a:xfrm>
            <a:off x="0" y="620712"/>
            <a:ext cx="7200900" cy="685800"/>
          </a:xfrm>
          <a:prstGeom prst="rect">
            <a:avLst/>
          </a:prstGeom>
          <a:solidFill>
            <a:srgbClr val="ABD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lumMod val="75000"/>
                    <a:lumOff val="25000"/>
                  </a:schemeClr>
                </a:solidFill>
                <a:latin typeface="Verdana" pitchFamily="34" charset="0"/>
                <a:ea typeface="Verdana" pitchFamily="34" charset="0"/>
                <a:cs typeface="Verdana" pitchFamily="34" charset="0"/>
              </a:rPr>
              <a:t>GENERIC</a:t>
            </a:r>
            <a:endParaRPr lang="en-GB" b="1" dirty="0">
              <a:solidFill>
                <a:schemeClr val="tx1">
                  <a:lumMod val="75000"/>
                  <a:lumOff val="25000"/>
                </a:schemeClr>
              </a:solidFill>
              <a:latin typeface="Verdana" pitchFamily="34" charset="0"/>
              <a:ea typeface="Verdana" pitchFamily="34" charset="0"/>
              <a:cs typeface="Verdana" pitchFamily="34" charset="0"/>
            </a:endParaRPr>
          </a:p>
        </p:txBody>
      </p:sp>
      <p:sp>
        <p:nvSpPr>
          <p:cNvPr id="32" name="TextBox 31"/>
          <p:cNvSpPr txBox="1"/>
          <p:nvPr/>
        </p:nvSpPr>
        <p:spPr>
          <a:xfrm>
            <a:off x="358046" y="125690"/>
            <a:ext cx="1337404" cy="369332"/>
          </a:xfrm>
          <a:prstGeom prst="rect">
            <a:avLst/>
          </a:prstGeom>
          <a:noFill/>
        </p:spPr>
        <p:txBody>
          <a:bodyPr wrap="square" rtlCol="0">
            <a:spAutoFit/>
          </a:bodyPr>
          <a:lstStyle/>
          <a:p>
            <a:pPr algn="ctr"/>
            <a:r>
              <a:rPr lang="en-GB" sz="1800" b="1" dirty="0" smtClean="0">
                <a:solidFill>
                  <a:schemeClr val="bg1">
                    <a:lumMod val="95000"/>
                  </a:schemeClr>
                </a:solidFill>
                <a:latin typeface="Verdana" pitchFamily="34" charset="0"/>
                <a:ea typeface="Verdana" pitchFamily="34" charset="0"/>
                <a:cs typeface="Verdana" pitchFamily="34" charset="0"/>
              </a:rPr>
              <a:t>KITES</a:t>
            </a:r>
            <a:endParaRPr lang="en-GB" sz="1800" b="1" dirty="0">
              <a:solidFill>
                <a:schemeClr val="bg1">
                  <a:lumMod val="95000"/>
                </a:schemeClr>
              </a:solidFill>
              <a:latin typeface="Verdana" pitchFamily="34" charset="0"/>
              <a:ea typeface="Verdana" pitchFamily="34" charset="0"/>
              <a:cs typeface="Verdana" pitchFamily="34" charset="0"/>
            </a:endParaRPr>
          </a:p>
        </p:txBody>
      </p:sp>
      <p:sp>
        <p:nvSpPr>
          <p:cNvPr id="33" name="Title 1"/>
          <p:cNvSpPr txBox="1">
            <a:spLocks/>
          </p:cNvSpPr>
          <p:nvPr/>
        </p:nvSpPr>
        <p:spPr>
          <a:xfrm>
            <a:off x="-1809750" y="87312"/>
            <a:ext cx="1676399" cy="380999"/>
          </a:xfrm>
          <a:prstGeom prst="rect">
            <a:avLst/>
          </a:prstGeom>
        </p:spPr>
        <p:txBody>
          <a:bodyPr vert="horz" lIns="98746" tIns="49373" rIns="98746" bIns="49373" rtlCol="0" anchor="ctr">
            <a:normAutofit/>
          </a:bodyPr>
          <a:lstStyle>
            <a:lvl1pPr algn="ctr" defTabSz="987461" rtl="0" eaLnBrk="1" latinLnBrk="0" hangingPunct="1">
              <a:spcBef>
                <a:spcPct val="0"/>
              </a:spcBef>
              <a:buNone/>
              <a:defRPr sz="4800" kern="1200">
                <a:solidFill>
                  <a:schemeClr val="tx1"/>
                </a:solidFill>
                <a:latin typeface="+mj-lt"/>
                <a:ea typeface="+mj-ea"/>
                <a:cs typeface="+mj-cs"/>
              </a:defRPr>
            </a:lvl1pPr>
          </a:lstStyle>
          <a:p>
            <a:r>
              <a:rPr lang="en-GB" sz="800" dirty="0" smtClean="0"/>
              <a:t>Generic Page Preview</a:t>
            </a:r>
            <a:endParaRPr lang="en-GB" sz="800" dirty="0"/>
          </a:p>
        </p:txBody>
      </p:sp>
    </p:spTree>
    <p:extLst>
      <p:ext uri="{BB962C8B-B14F-4D97-AF65-F5344CB8AC3E}">
        <p14:creationId xmlns:p14="http://schemas.microsoft.com/office/powerpoint/2010/main" val="1631064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7200900" cy="620711"/>
          </a:xfrm>
          <a:prstGeom prst="rect">
            <a:avLst/>
          </a:prstGeom>
          <a:solidFill>
            <a:srgbClr val="0F143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0" y="0"/>
            <a:ext cx="7200900" cy="62071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le 9"/>
          <p:cNvGraphicFramePr>
            <a:graphicFrameLocks noGrp="1"/>
          </p:cNvGraphicFramePr>
          <p:nvPr>
            <p:extLst>
              <p:ext uri="{D42A27DB-BD31-4B8C-83A1-F6EECF244321}">
                <p14:modId xmlns:p14="http://schemas.microsoft.com/office/powerpoint/2010/main" val="290856050"/>
              </p:ext>
            </p:extLst>
          </p:nvPr>
        </p:nvGraphicFramePr>
        <p:xfrm>
          <a:off x="3829050" y="140985"/>
          <a:ext cx="3200400" cy="327327"/>
        </p:xfrm>
        <a:graphic>
          <a:graphicData uri="http://schemas.openxmlformats.org/drawingml/2006/table">
            <a:tbl>
              <a:tblPr firstRow="1" bandRow="1">
                <a:tableStyleId>{2D5ABB26-0587-4C30-8999-92F81FD0307C}</a:tableStyleId>
              </a:tblPr>
              <a:tblGrid>
                <a:gridCol w="800100"/>
                <a:gridCol w="800100"/>
                <a:gridCol w="800100"/>
                <a:gridCol w="800100"/>
              </a:tblGrid>
              <a:tr h="327327">
                <a:tc>
                  <a:txBody>
                    <a:bodyPr/>
                    <a:lstStyle/>
                    <a:p>
                      <a:pPr algn="ctr"/>
                      <a:r>
                        <a:rPr lang="en-GB" sz="1100" u="none" dirty="0" smtClean="0">
                          <a:solidFill>
                            <a:schemeClr val="bg1">
                              <a:lumMod val="95000"/>
                            </a:schemeClr>
                          </a:solidFill>
                        </a:rPr>
                        <a:t>HOME</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GENERIC</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rgbClr val="ABDB77"/>
                          </a:solidFill>
                        </a:rPr>
                        <a:t>ELEMENTS</a:t>
                      </a:r>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CONTACT</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r>
            </a:tbl>
          </a:graphicData>
        </a:graphic>
      </p:graphicFrame>
      <p:sp>
        <p:nvSpPr>
          <p:cNvPr id="2" name="TextBox 1"/>
          <p:cNvSpPr txBox="1"/>
          <p:nvPr/>
        </p:nvSpPr>
        <p:spPr>
          <a:xfrm>
            <a:off x="704850" y="2099052"/>
            <a:ext cx="3657600" cy="307777"/>
          </a:xfrm>
          <a:prstGeom prst="rect">
            <a:avLst/>
          </a:prstGeom>
          <a:noFill/>
        </p:spPr>
        <p:txBody>
          <a:bodyPr wrap="square" rtlCol="0">
            <a:spAutoFit/>
          </a:bodyPr>
          <a:lstStyle/>
          <a:p>
            <a:r>
              <a:rPr lang="en-GB" sz="1400" b="1" dirty="0" smtClean="0">
                <a:solidFill>
                  <a:schemeClr val="tx1">
                    <a:lumMod val="65000"/>
                    <a:lumOff val="35000"/>
                  </a:schemeClr>
                </a:solidFill>
                <a:latin typeface="Verdana" pitchFamily="34" charset="0"/>
                <a:ea typeface="Verdana" pitchFamily="34" charset="0"/>
                <a:cs typeface="Verdana" pitchFamily="34" charset="0"/>
              </a:rPr>
              <a:t>TEXT</a:t>
            </a:r>
            <a:r>
              <a:rPr lang="en-GB" sz="1400" b="1" dirty="0">
                <a:solidFill>
                  <a:schemeClr val="tx1">
                    <a:lumMod val="50000"/>
                    <a:lumOff val="50000"/>
                  </a:schemeClr>
                </a:solidFill>
                <a:latin typeface="Verdana" pitchFamily="34" charset="0"/>
                <a:ea typeface="Verdana" pitchFamily="34" charset="0"/>
                <a:cs typeface="Verdana" pitchFamily="34" charset="0"/>
              </a:rPr>
              <a:t> </a:t>
            </a:r>
            <a:r>
              <a:rPr lang="en-GB" sz="1400" b="1" dirty="0">
                <a:solidFill>
                  <a:schemeClr val="tx1">
                    <a:lumMod val="65000"/>
                    <a:lumOff val="35000"/>
                  </a:schemeClr>
                </a:solidFill>
                <a:latin typeface="Verdana" pitchFamily="34" charset="0"/>
                <a:ea typeface="Verdana" pitchFamily="34" charset="0"/>
                <a:cs typeface="Verdana" pitchFamily="34" charset="0"/>
              </a:rPr>
              <a:t>{Normal as Bootstrap}</a:t>
            </a:r>
          </a:p>
        </p:txBody>
      </p:sp>
      <p:sp>
        <p:nvSpPr>
          <p:cNvPr id="3" name="TextBox 2"/>
          <p:cNvSpPr txBox="1"/>
          <p:nvPr/>
        </p:nvSpPr>
        <p:spPr>
          <a:xfrm>
            <a:off x="704850" y="2480052"/>
            <a:ext cx="5791200" cy="461665"/>
          </a:xfrm>
          <a:prstGeom prst="rect">
            <a:avLst/>
          </a:prstGeom>
          <a:noFill/>
        </p:spPr>
        <p:txBody>
          <a:bodyPr wrap="square" rtlCol="0">
            <a:spAutoFit/>
          </a:bodyPr>
          <a:lstStyle/>
          <a:p>
            <a:pPr algn="just"/>
            <a:r>
              <a:rPr lang="en-GB" sz="1200" dirty="0" smtClean="0">
                <a:solidFill>
                  <a:schemeClr val="tx1">
                    <a:lumMod val="65000"/>
                    <a:lumOff val="35000"/>
                  </a:schemeClr>
                </a:solidFill>
                <a:latin typeface="Verdana" pitchFamily="34" charset="0"/>
                <a:ea typeface="Verdana" pitchFamily="34" charset="0"/>
                <a:cs typeface="Verdana" pitchFamily="34" charset="0"/>
              </a:rPr>
              <a:t>Features: Bold, strong, italic, emphasized, superscript, subscript, underlined, code, link.</a:t>
            </a:r>
            <a:endParaRPr lang="en-GB" sz="1200" dirty="0">
              <a:solidFill>
                <a:schemeClr val="tx1">
                  <a:lumMod val="65000"/>
                  <a:lumOff val="35000"/>
                </a:schemeClr>
              </a:solidFill>
              <a:latin typeface="Verdana" pitchFamily="34" charset="0"/>
              <a:ea typeface="Verdana" pitchFamily="34" charset="0"/>
              <a:cs typeface="Verdana" pitchFamily="34" charset="0"/>
            </a:endParaRPr>
          </a:p>
        </p:txBody>
      </p:sp>
      <p:sp>
        <p:nvSpPr>
          <p:cNvPr id="23" name="TextBox 22"/>
          <p:cNvSpPr txBox="1"/>
          <p:nvPr/>
        </p:nvSpPr>
        <p:spPr>
          <a:xfrm>
            <a:off x="704850" y="3915439"/>
            <a:ext cx="5791200" cy="1277273"/>
          </a:xfrm>
          <a:prstGeom prst="rect">
            <a:avLst/>
          </a:prstGeom>
          <a:noFill/>
        </p:spPr>
        <p:txBody>
          <a:bodyPr wrap="square" rtlCol="0">
            <a:spAutoFit/>
          </a:bodyPr>
          <a:lstStyle/>
          <a:p>
            <a:pPr algn="just"/>
            <a:r>
              <a:rPr lang="en-GB" sz="1100" dirty="0" err="1">
                <a:solidFill>
                  <a:schemeClr val="tx1">
                    <a:lumMod val="65000"/>
                    <a:lumOff val="35000"/>
                  </a:schemeClr>
                </a:solidFill>
                <a:latin typeface="Verdana" pitchFamily="34" charset="0"/>
                <a:ea typeface="Verdana" pitchFamily="34" charset="0"/>
                <a:cs typeface="Verdana" pitchFamily="34" charset="0"/>
              </a:rPr>
              <a:t>Etiam</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iaculis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nulla</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ipsum</a:t>
            </a:r>
            <a:r>
              <a:rPr lang="en-GB" sz="1100" dirty="0">
                <a:solidFill>
                  <a:schemeClr val="tx1">
                    <a:lumMod val="65000"/>
                    <a:lumOff val="35000"/>
                  </a:schemeClr>
                </a:solidFill>
                <a:latin typeface="Verdana" pitchFamily="34" charset="0"/>
                <a:ea typeface="Verdana" pitchFamily="34" charset="0"/>
                <a:cs typeface="Verdana" pitchFamily="34" charset="0"/>
              </a:rPr>
              <a:t>, et </a:t>
            </a:r>
            <a:r>
              <a:rPr lang="en-GB" sz="1100" dirty="0" err="1">
                <a:solidFill>
                  <a:schemeClr val="tx1">
                    <a:lumMod val="65000"/>
                    <a:lumOff val="35000"/>
                  </a:schemeClr>
                </a:solidFill>
                <a:latin typeface="Verdana" pitchFamily="34" charset="0"/>
                <a:ea typeface="Verdana" pitchFamily="34" charset="0"/>
                <a:cs typeface="Verdana" pitchFamily="34" charset="0"/>
              </a:rPr>
              <a:t>pharetra</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libero</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rhoncus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ut.</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Phasellus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rutrum</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cursus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velit</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eget</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condimentum</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nunc</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blandit</a:t>
            </a:r>
            <a:r>
              <a:rPr lang="en-GB" sz="1100" dirty="0">
                <a:solidFill>
                  <a:schemeClr val="tx1">
                    <a:lumMod val="65000"/>
                    <a:lumOff val="35000"/>
                  </a:schemeClr>
                </a:solidFill>
                <a:latin typeface="Verdana" pitchFamily="34" charset="0"/>
                <a:ea typeface="Verdana" pitchFamily="34" charset="0"/>
                <a:cs typeface="Verdana" pitchFamily="34" charset="0"/>
              </a:rPr>
              <a:t> vel. In at </a:t>
            </a:r>
            <a:r>
              <a:rPr lang="en-GB" sz="1100" dirty="0" err="1">
                <a:solidFill>
                  <a:schemeClr val="tx1">
                    <a:lumMod val="65000"/>
                    <a:lumOff val="35000"/>
                  </a:schemeClr>
                </a:solidFill>
                <a:latin typeface="Verdana" pitchFamily="34" charset="0"/>
                <a:ea typeface="Verdana" pitchFamily="34" charset="0"/>
                <a:cs typeface="Verdana" pitchFamily="34" charset="0"/>
              </a:rPr>
              <a:t>pulvinar</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lectus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Morbi</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diam</a:t>
            </a:r>
            <a:r>
              <a:rPr lang="en-GB" sz="1100" dirty="0">
                <a:solidFill>
                  <a:schemeClr val="tx1">
                    <a:lumMod val="65000"/>
                    <a:lumOff val="35000"/>
                  </a:schemeClr>
                </a:solidFill>
                <a:latin typeface="Verdana" pitchFamily="34" charset="0"/>
                <a:ea typeface="Verdana" pitchFamily="34" charset="0"/>
                <a:cs typeface="Verdana" pitchFamily="34" charset="0"/>
              </a:rPr>
              <a:t> ante, </a:t>
            </a:r>
            <a:r>
              <a:rPr lang="en-GB" sz="1100" dirty="0" err="1">
                <a:solidFill>
                  <a:schemeClr val="tx1">
                    <a:lumMod val="65000"/>
                    <a:lumOff val="35000"/>
                  </a:schemeClr>
                </a:solidFill>
                <a:latin typeface="Verdana" pitchFamily="34" charset="0"/>
                <a:ea typeface="Verdana" pitchFamily="34" charset="0"/>
                <a:cs typeface="Verdana" pitchFamily="34" charset="0"/>
              </a:rPr>
              <a:t>vulputate</a:t>
            </a:r>
            <a:r>
              <a:rPr lang="en-GB" sz="1100" dirty="0">
                <a:solidFill>
                  <a:schemeClr val="tx1">
                    <a:lumMod val="65000"/>
                    <a:lumOff val="35000"/>
                  </a:schemeClr>
                </a:solidFill>
                <a:latin typeface="Verdana" pitchFamily="34" charset="0"/>
                <a:ea typeface="Verdana" pitchFamily="34" charset="0"/>
                <a:cs typeface="Verdana" pitchFamily="34" charset="0"/>
              </a:rPr>
              <a:t> et </a:t>
            </a:r>
            <a:r>
              <a:rPr lang="en-GB" sz="1100" dirty="0" err="1">
                <a:solidFill>
                  <a:schemeClr val="tx1">
                    <a:lumMod val="65000"/>
                    <a:lumOff val="35000"/>
                  </a:schemeClr>
                </a:solidFill>
                <a:latin typeface="Verdana" pitchFamily="34" charset="0"/>
                <a:ea typeface="Verdana" pitchFamily="34" charset="0"/>
                <a:cs typeface="Verdana" pitchFamily="34" charset="0"/>
              </a:rPr>
              <a:t>imperdiet</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eget</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fermentum</a:t>
            </a:r>
            <a:r>
              <a:rPr lang="en-GB" sz="1100" dirty="0">
                <a:solidFill>
                  <a:schemeClr val="tx1">
                    <a:lumMod val="65000"/>
                    <a:lumOff val="35000"/>
                  </a:schemeClr>
                </a:solidFill>
                <a:latin typeface="Verdana" pitchFamily="34" charset="0"/>
                <a:ea typeface="Verdana" pitchFamily="34" charset="0"/>
                <a:cs typeface="Verdana" pitchFamily="34" charset="0"/>
              </a:rPr>
              <a:t> non </a:t>
            </a:r>
            <a:r>
              <a:rPr lang="en-GB" sz="1100" dirty="0" err="1">
                <a:solidFill>
                  <a:schemeClr val="tx1">
                    <a:lumMod val="65000"/>
                    <a:lumOff val="35000"/>
                  </a:schemeClr>
                </a:solidFill>
                <a:latin typeface="Verdana" pitchFamily="34" charset="0"/>
                <a:ea typeface="Verdana" pitchFamily="34" charset="0"/>
                <a:cs typeface="Verdana" pitchFamily="34" charset="0"/>
              </a:rPr>
              <a:t>dolor</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Ut</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eleifend</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sagittis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tincidunt</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Sed</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viverra</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commodo</a:t>
            </a:r>
            <a:r>
              <a:rPr lang="en-GB" sz="1100" dirty="0">
                <a:solidFill>
                  <a:schemeClr val="tx1">
                    <a:lumMod val="65000"/>
                    <a:lumOff val="35000"/>
                  </a:schemeClr>
                </a:solidFill>
                <a:latin typeface="Verdana" pitchFamily="34" charset="0"/>
                <a:ea typeface="Verdana" pitchFamily="34" charset="0"/>
                <a:cs typeface="Verdana" pitchFamily="34" charset="0"/>
              </a:rPr>
              <a:t> mi, ac </a:t>
            </a:r>
            <a:r>
              <a:rPr lang="en-GB" sz="1100" dirty="0" err="1">
                <a:solidFill>
                  <a:schemeClr val="tx1">
                    <a:lumMod val="65000"/>
                    <a:lumOff val="35000"/>
                  </a:schemeClr>
                </a:solidFill>
                <a:latin typeface="Verdana" pitchFamily="34" charset="0"/>
                <a:ea typeface="Verdana" pitchFamily="34" charset="0"/>
                <a:cs typeface="Verdana" pitchFamily="34" charset="0"/>
              </a:rPr>
              <a:t>rhoncus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justo</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Duis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neque</a:t>
            </a:r>
            <a:r>
              <a:rPr lang="en-GB" sz="1100" dirty="0">
                <a:solidFill>
                  <a:schemeClr val="tx1">
                    <a:lumMod val="65000"/>
                    <a:lumOff val="35000"/>
                  </a:schemeClr>
                </a:solidFill>
                <a:latin typeface="Verdana" pitchFamily="34" charset="0"/>
                <a:ea typeface="Verdana" pitchFamily="34" charset="0"/>
                <a:cs typeface="Verdana" pitchFamily="34" charset="0"/>
              </a:rPr>
              <a:t> ligula, </a:t>
            </a:r>
            <a:r>
              <a:rPr lang="en-GB" sz="1100" dirty="0" err="1">
                <a:solidFill>
                  <a:schemeClr val="tx1">
                    <a:lumMod val="65000"/>
                    <a:lumOff val="35000"/>
                  </a:schemeClr>
                </a:solidFill>
                <a:latin typeface="Verdana" pitchFamily="34" charset="0"/>
                <a:ea typeface="Verdana" pitchFamily="34" charset="0"/>
                <a:cs typeface="Verdana" pitchFamily="34" charset="0"/>
              </a:rPr>
              <a:t>elementum</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ut</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enim</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vel</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posuere</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finibus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justo</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Vivamus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facilisis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maximus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nibh</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quis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pulvinar</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Quisque</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hendrerit</a:t>
            </a:r>
            <a:r>
              <a:rPr lang="en-GB" sz="1100" dirty="0">
                <a:solidFill>
                  <a:schemeClr val="tx1">
                    <a:lumMod val="65000"/>
                    <a:lumOff val="35000"/>
                  </a:schemeClr>
                </a:solidFill>
                <a:latin typeface="Verdana" pitchFamily="34" charset="0"/>
                <a:ea typeface="Verdana" pitchFamily="34" charset="0"/>
                <a:cs typeface="Verdana" pitchFamily="34" charset="0"/>
              </a:rPr>
              <a:t> in </a:t>
            </a:r>
            <a:r>
              <a:rPr lang="en-GB" sz="1100" dirty="0" err="1">
                <a:solidFill>
                  <a:schemeClr val="tx1">
                    <a:lumMod val="65000"/>
                    <a:lumOff val="35000"/>
                  </a:schemeClr>
                </a:solidFill>
                <a:latin typeface="Verdana" pitchFamily="34" charset="0"/>
                <a:ea typeface="Verdana" pitchFamily="34" charset="0"/>
                <a:cs typeface="Verdana" pitchFamily="34" charset="0"/>
              </a:rPr>
              <a:t>ipsum</a:t>
            </a:r>
            <a:r>
              <a:rPr lang="en-GB" sz="1100" dirty="0">
                <a:solidFill>
                  <a:schemeClr val="tx1">
                    <a:lumMod val="65000"/>
                    <a:lumOff val="35000"/>
                  </a:schemeClr>
                </a:solidFill>
                <a:latin typeface="Verdana" pitchFamily="34" charset="0"/>
                <a:ea typeface="Verdana" pitchFamily="34" charset="0"/>
                <a:cs typeface="Verdana" pitchFamily="34" charset="0"/>
              </a:rPr>
              <a:t> id </a:t>
            </a:r>
            <a:r>
              <a:rPr lang="en-GB" sz="1100" dirty="0" err="1">
                <a:solidFill>
                  <a:schemeClr val="tx1">
                    <a:lumMod val="65000"/>
                    <a:lumOff val="35000"/>
                  </a:schemeClr>
                </a:solidFill>
                <a:latin typeface="Verdana" pitchFamily="34" charset="0"/>
                <a:ea typeface="Verdana" pitchFamily="34" charset="0"/>
                <a:cs typeface="Verdana" pitchFamily="34" charset="0"/>
              </a:rPr>
              <a:t>tellus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facilisis</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fermentum</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Proin</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mauris</a:t>
            </a:r>
            <a:r>
              <a:rPr lang="en-GB" sz="1100" dirty="0">
                <a:solidFill>
                  <a:schemeClr val="tx1">
                    <a:lumMod val="65000"/>
                    <a:lumOff val="35000"/>
                  </a:schemeClr>
                </a:solidFill>
                <a:latin typeface="Verdana" pitchFamily="34" charset="0"/>
                <a:ea typeface="Verdana" pitchFamily="34" charset="0"/>
                <a:cs typeface="Verdana" pitchFamily="34" charset="0"/>
              </a:rPr>
              <a:t> dui, at </a:t>
            </a:r>
            <a:r>
              <a:rPr lang="en-GB" sz="1100" dirty="0" err="1">
                <a:solidFill>
                  <a:schemeClr val="tx1">
                    <a:lumMod val="65000"/>
                    <a:lumOff val="35000"/>
                  </a:schemeClr>
                </a:solidFill>
                <a:latin typeface="Verdana" pitchFamily="34" charset="0"/>
                <a:ea typeface="Verdana" pitchFamily="34" charset="0"/>
                <a:cs typeface="Verdana" pitchFamily="34" charset="0"/>
              </a:rPr>
              <a:t>vestibulum</a:t>
            </a:r>
            <a:r>
              <a:rPr lang="en-GB" sz="1100" dirty="0">
                <a:solidFill>
                  <a:schemeClr val="tx1">
                    <a:lumMod val="65000"/>
                    <a:lumOff val="35000"/>
                  </a:schemeClr>
                </a:solidFill>
                <a:latin typeface="Verdana" pitchFamily="34" charset="0"/>
                <a:ea typeface="Verdana" pitchFamily="34" charset="0"/>
                <a:cs typeface="Verdana" pitchFamily="34" charset="0"/>
              </a:rPr>
              <a:t> sit </a:t>
            </a:r>
            <a:r>
              <a:rPr lang="en-GB" sz="1100" dirty="0" err="1">
                <a:solidFill>
                  <a:schemeClr val="tx1">
                    <a:lumMod val="65000"/>
                    <a:lumOff val="35000"/>
                  </a:schemeClr>
                </a:solidFill>
                <a:latin typeface="Verdana" pitchFamily="34" charset="0"/>
                <a:ea typeface="Verdana" pitchFamily="34" charset="0"/>
                <a:cs typeface="Verdana" pitchFamily="34" charset="0"/>
              </a:rPr>
              <a:t>amet</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auctor</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bibendum</a:t>
            </a:r>
            <a:r>
              <a:rPr lang="en-GB" sz="1100" dirty="0">
                <a:solidFill>
                  <a:schemeClr val="tx1">
                    <a:lumMod val="65000"/>
                    <a:lumOff val="35000"/>
                  </a:schemeClr>
                </a:solidFill>
                <a:latin typeface="Verdana" pitchFamily="34" charset="0"/>
                <a:ea typeface="Verdana" pitchFamily="34" charset="0"/>
                <a:cs typeface="Verdana" pitchFamily="34" charset="0"/>
              </a:rPr>
              <a:t> </a:t>
            </a:r>
            <a:r>
              <a:rPr lang="en-GB" sz="1100" dirty="0" err="1">
                <a:solidFill>
                  <a:schemeClr val="tx1">
                    <a:lumMod val="65000"/>
                    <a:lumOff val="35000"/>
                  </a:schemeClr>
                </a:solidFill>
                <a:latin typeface="Verdana" pitchFamily="34" charset="0"/>
                <a:ea typeface="Verdana" pitchFamily="34" charset="0"/>
                <a:cs typeface="Verdana" pitchFamily="34" charset="0"/>
              </a:rPr>
              <a:t>neque</a:t>
            </a:r>
            <a:r>
              <a:rPr lang="en-GB" sz="1100" dirty="0">
                <a:solidFill>
                  <a:schemeClr val="tx1">
                    <a:lumMod val="65000"/>
                    <a:lumOff val="35000"/>
                  </a:schemeClr>
                </a:solidFill>
                <a:latin typeface="Verdana" pitchFamily="34" charset="0"/>
                <a:ea typeface="Verdana" pitchFamily="34" charset="0"/>
                <a:cs typeface="Verdana" pitchFamily="34" charset="0"/>
              </a:rPr>
              <a:t>.</a:t>
            </a:r>
          </a:p>
        </p:txBody>
      </p:sp>
      <p:sp>
        <p:nvSpPr>
          <p:cNvPr id="14" name="Rectangle 13"/>
          <p:cNvSpPr/>
          <p:nvPr/>
        </p:nvSpPr>
        <p:spPr>
          <a:xfrm>
            <a:off x="0" y="620712"/>
            <a:ext cx="7200900" cy="685800"/>
          </a:xfrm>
          <a:prstGeom prst="rect">
            <a:avLst/>
          </a:prstGeom>
          <a:solidFill>
            <a:srgbClr val="ABD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lumMod val="75000"/>
                    <a:lumOff val="25000"/>
                  </a:schemeClr>
                </a:solidFill>
                <a:latin typeface="Verdana" pitchFamily="34" charset="0"/>
                <a:ea typeface="Verdana" pitchFamily="34" charset="0"/>
                <a:cs typeface="Verdana" pitchFamily="34" charset="0"/>
              </a:rPr>
              <a:t>ELEMENTS</a:t>
            </a:r>
            <a:endParaRPr lang="en-GB" b="1" dirty="0">
              <a:solidFill>
                <a:schemeClr val="tx1">
                  <a:lumMod val="75000"/>
                  <a:lumOff val="25000"/>
                </a:schemeClr>
              </a:solidFill>
              <a:latin typeface="Verdana" pitchFamily="34" charset="0"/>
              <a:ea typeface="Verdana" pitchFamily="34" charset="0"/>
              <a:cs typeface="Verdana" pitchFamily="34" charset="0"/>
            </a:endParaRPr>
          </a:p>
        </p:txBody>
      </p:sp>
      <p:sp>
        <p:nvSpPr>
          <p:cNvPr id="15" name="TextBox 14"/>
          <p:cNvSpPr txBox="1"/>
          <p:nvPr/>
        </p:nvSpPr>
        <p:spPr>
          <a:xfrm>
            <a:off x="358046" y="125690"/>
            <a:ext cx="1337404" cy="369332"/>
          </a:xfrm>
          <a:prstGeom prst="rect">
            <a:avLst/>
          </a:prstGeom>
          <a:noFill/>
        </p:spPr>
        <p:txBody>
          <a:bodyPr wrap="square" rtlCol="0">
            <a:spAutoFit/>
          </a:bodyPr>
          <a:lstStyle/>
          <a:p>
            <a:pPr algn="ctr"/>
            <a:r>
              <a:rPr lang="en-GB" sz="1800" b="1" dirty="0" smtClean="0">
                <a:solidFill>
                  <a:schemeClr val="bg1">
                    <a:lumMod val="95000"/>
                  </a:schemeClr>
                </a:solidFill>
                <a:latin typeface="Verdana" pitchFamily="34" charset="0"/>
                <a:ea typeface="Verdana" pitchFamily="34" charset="0"/>
                <a:cs typeface="Verdana" pitchFamily="34" charset="0"/>
              </a:rPr>
              <a:t>KITES</a:t>
            </a:r>
            <a:endParaRPr lang="en-GB" sz="1800" b="1" dirty="0">
              <a:solidFill>
                <a:schemeClr val="bg1">
                  <a:lumMod val="95000"/>
                </a:schemeClr>
              </a:solidFill>
              <a:latin typeface="Verdana" pitchFamily="34" charset="0"/>
              <a:ea typeface="Verdana" pitchFamily="34" charset="0"/>
              <a:cs typeface="Verdana" pitchFamily="34" charset="0"/>
            </a:endParaRPr>
          </a:p>
        </p:txBody>
      </p:sp>
      <p:sp>
        <p:nvSpPr>
          <p:cNvPr id="16" name="TextBox 15"/>
          <p:cNvSpPr txBox="1"/>
          <p:nvPr/>
        </p:nvSpPr>
        <p:spPr>
          <a:xfrm>
            <a:off x="704850" y="3284735"/>
            <a:ext cx="3657600" cy="307777"/>
          </a:xfrm>
          <a:prstGeom prst="rect">
            <a:avLst/>
          </a:prstGeom>
          <a:noFill/>
        </p:spPr>
        <p:txBody>
          <a:bodyPr wrap="square" rtlCol="0">
            <a:spAutoFit/>
          </a:bodyPr>
          <a:lstStyle/>
          <a:p>
            <a:r>
              <a:rPr lang="en-GB" sz="1400" b="1" dirty="0" smtClean="0">
                <a:solidFill>
                  <a:schemeClr val="tx1">
                    <a:lumMod val="65000"/>
                    <a:lumOff val="35000"/>
                  </a:schemeClr>
                </a:solidFill>
                <a:latin typeface="Verdana" pitchFamily="34" charset="0"/>
                <a:ea typeface="Verdana" pitchFamily="34" charset="0"/>
                <a:cs typeface="Verdana" pitchFamily="34" charset="0"/>
              </a:rPr>
              <a:t>HEADING WITH A SUBTITLE</a:t>
            </a:r>
            <a:endParaRPr lang="en-GB" sz="1400" b="1" dirty="0">
              <a:solidFill>
                <a:schemeClr val="tx1">
                  <a:lumMod val="65000"/>
                  <a:lumOff val="35000"/>
                </a:schemeClr>
              </a:solidFill>
              <a:latin typeface="Verdana" pitchFamily="34" charset="0"/>
              <a:ea typeface="Verdana" pitchFamily="34" charset="0"/>
              <a:cs typeface="Verdana" pitchFamily="34" charset="0"/>
            </a:endParaRPr>
          </a:p>
        </p:txBody>
      </p:sp>
      <p:sp>
        <p:nvSpPr>
          <p:cNvPr id="17" name="TextBox 16"/>
          <p:cNvSpPr txBox="1"/>
          <p:nvPr/>
        </p:nvSpPr>
        <p:spPr>
          <a:xfrm>
            <a:off x="704850" y="3592512"/>
            <a:ext cx="3657600" cy="246221"/>
          </a:xfrm>
          <a:prstGeom prst="rect">
            <a:avLst/>
          </a:prstGeom>
          <a:noFill/>
        </p:spPr>
        <p:txBody>
          <a:bodyPr wrap="square" rtlCol="0">
            <a:spAutoFit/>
          </a:bodyPr>
          <a:lstStyle/>
          <a:p>
            <a:r>
              <a:rPr lang="en-GB" sz="1000" b="1" dirty="0" err="1">
                <a:solidFill>
                  <a:schemeClr val="tx1">
                    <a:lumMod val="50000"/>
                    <a:lumOff val="50000"/>
                  </a:schemeClr>
                </a:solidFill>
                <a:latin typeface="Verdana" pitchFamily="34" charset="0"/>
                <a:ea typeface="Verdana" pitchFamily="34" charset="0"/>
                <a:cs typeface="Verdana" pitchFamily="34" charset="0"/>
              </a:rPr>
              <a:t>Etiam</a:t>
            </a:r>
            <a:r>
              <a:rPr lang="en-GB" sz="1000" b="1" dirty="0">
                <a:solidFill>
                  <a:schemeClr val="tx1">
                    <a:lumMod val="50000"/>
                    <a:lumOff val="50000"/>
                  </a:schemeClr>
                </a:solidFill>
                <a:latin typeface="Verdana" pitchFamily="34" charset="0"/>
                <a:ea typeface="Verdana" pitchFamily="34" charset="0"/>
                <a:cs typeface="Verdana" pitchFamily="34" charset="0"/>
              </a:rPr>
              <a:t> </a:t>
            </a:r>
            <a:r>
              <a:rPr lang="en-GB" sz="1000" b="1" dirty="0" err="1">
                <a:solidFill>
                  <a:schemeClr val="tx1">
                    <a:lumMod val="50000"/>
                    <a:lumOff val="50000"/>
                  </a:schemeClr>
                </a:solidFill>
                <a:latin typeface="Verdana" pitchFamily="34" charset="0"/>
                <a:ea typeface="Verdana" pitchFamily="34" charset="0"/>
                <a:cs typeface="Verdana" pitchFamily="34" charset="0"/>
              </a:rPr>
              <a:t>iaculis</a:t>
            </a:r>
            <a:r>
              <a:rPr lang="en-GB" sz="1000" b="1" dirty="0">
                <a:solidFill>
                  <a:schemeClr val="tx1">
                    <a:lumMod val="50000"/>
                    <a:lumOff val="50000"/>
                  </a:schemeClr>
                </a:solidFill>
                <a:latin typeface="Verdana" pitchFamily="34" charset="0"/>
                <a:ea typeface="Verdana" pitchFamily="34" charset="0"/>
                <a:cs typeface="Verdana" pitchFamily="34" charset="0"/>
              </a:rPr>
              <a:t> </a:t>
            </a:r>
            <a:r>
              <a:rPr lang="en-GB" sz="1000" b="1" dirty="0" err="1" smtClean="0">
                <a:solidFill>
                  <a:schemeClr val="tx1">
                    <a:lumMod val="50000"/>
                    <a:lumOff val="50000"/>
                  </a:schemeClr>
                </a:solidFill>
                <a:latin typeface="Verdana" pitchFamily="34" charset="0"/>
                <a:ea typeface="Verdana" pitchFamily="34" charset="0"/>
                <a:cs typeface="Verdana" pitchFamily="34" charset="0"/>
              </a:rPr>
              <a:t>nulla</a:t>
            </a:r>
            <a:r>
              <a:rPr lang="en-GB" sz="1000" b="1" dirty="0">
                <a:solidFill>
                  <a:schemeClr val="tx1">
                    <a:lumMod val="50000"/>
                    <a:lumOff val="50000"/>
                  </a:schemeClr>
                </a:solidFill>
                <a:latin typeface="Verdana" pitchFamily="34" charset="0"/>
                <a:ea typeface="Verdana" pitchFamily="34" charset="0"/>
                <a:cs typeface="Verdana" pitchFamily="34" charset="0"/>
              </a:rPr>
              <a:t> </a:t>
            </a:r>
            <a:r>
              <a:rPr lang="en-GB" sz="1000" b="1" dirty="0" err="1" smtClean="0">
                <a:solidFill>
                  <a:schemeClr val="tx1">
                    <a:lumMod val="50000"/>
                    <a:lumOff val="50000"/>
                  </a:schemeClr>
                </a:solidFill>
                <a:latin typeface="Verdana" pitchFamily="34" charset="0"/>
                <a:ea typeface="Verdana" pitchFamily="34" charset="0"/>
                <a:cs typeface="Verdana" pitchFamily="34" charset="0"/>
              </a:rPr>
              <a:t>ipsum</a:t>
            </a:r>
            <a:r>
              <a:rPr lang="en-GB" sz="1000" b="1" dirty="0" smtClean="0">
                <a:solidFill>
                  <a:schemeClr val="tx1">
                    <a:lumMod val="50000"/>
                    <a:lumOff val="50000"/>
                  </a:schemeClr>
                </a:solidFill>
                <a:latin typeface="Verdana" pitchFamily="34" charset="0"/>
                <a:ea typeface="Verdana" pitchFamily="34" charset="0"/>
                <a:cs typeface="Verdana" pitchFamily="34" charset="0"/>
              </a:rPr>
              <a:t> </a:t>
            </a:r>
            <a:r>
              <a:rPr lang="en-GB" sz="1000" b="1" dirty="0" smtClean="0">
                <a:solidFill>
                  <a:schemeClr val="tx1">
                    <a:lumMod val="65000"/>
                    <a:lumOff val="35000"/>
                  </a:schemeClr>
                </a:solidFill>
                <a:latin typeface="Verdana" pitchFamily="34" charset="0"/>
                <a:ea typeface="Verdana" pitchFamily="34" charset="0"/>
                <a:cs typeface="Verdana" pitchFamily="34" charset="0"/>
              </a:rPr>
              <a:t>{</a:t>
            </a:r>
            <a:r>
              <a:rPr lang="en-GB" sz="1000" b="1" dirty="0">
                <a:solidFill>
                  <a:schemeClr val="tx1">
                    <a:lumMod val="65000"/>
                    <a:lumOff val="35000"/>
                  </a:schemeClr>
                </a:solidFill>
                <a:latin typeface="Verdana" pitchFamily="34" charset="0"/>
                <a:ea typeface="Verdana" pitchFamily="34" charset="0"/>
                <a:cs typeface="Verdana" pitchFamily="34" charset="0"/>
              </a:rPr>
              <a:t>Normal as Bootstrap</a:t>
            </a:r>
            <a:r>
              <a:rPr lang="en-GB" sz="1000" b="1" dirty="0" smtClean="0">
                <a:solidFill>
                  <a:schemeClr val="tx1">
                    <a:lumMod val="65000"/>
                    <a:lumOff val="35000"/>
                  </a:schemeClr>
                </a:solidFill>
                <a:latin typeface="Verdana" pitchFamily="34" charset="0"/>
                <a:ea typeface="Verdana" pitchFamily="34" charset="0"/>
                <a:cs typeface="Verdana" pitchFamily="34" charset="0"/>
              </a:rPr>
              <a:t>}</a:t>
            </a:r>
            <a:endParaRPr lang="en-GB" sz="1000" b="1" dirty="0">
              <a:solidFill>
                <a:schemeClr val="tx1">
                  <a:lumMod val="65000"/>
                  <a:lumOff val="35000"/>
                </a:schemeClr>
              </a:solidFill>
              <a:latin typeface="Verdana" pitchFamily="34" charset="0"/>
              <a:ea typeface="Verdana" pitchFamily="34" charset="0"/>
              <a:cs typeface="Verdana" pitchFamily="34" charset="0"/>
            </a:endParaRPr>
          </a:p>
        </p:txBody>
      </p:sp>
      <p:sp>
        <p:nvSpPr>
          <p:cNvPr id="18" name="TextBox 17"/>
          <p:cNvSpPr txBox="1"/>
          <p:nvPr/>
        </p:nvSpPr>
        <p:spPr>
          <a:xfrm>
            <a:off x="714375" y="5573712"/>
            <a:ext cx="4800600" cy="276999"/>
          </a:xfrm>
          <a:prstGeom prst="rect">
            <a:avLst/>
          </a:prstGeom>
          <a:noFill/>
        </p:spPr>
        <p:txBody>
          <a:bodyPr wrap="square" rtlCol="0">
            <a:spAutoFit/>
          </a:bodyPr>
          <a:lstStyle/>
          <a:p>
            <a:r>
              <a:rPr lang="en-GB" sz="1100" b="1" dirty="0" smtClean="0">
                <a:solidFill>
                  <a:schemeClr val="tx1">
                    <a:lumMod val="65000"/>
                    <a:lumOff val="35000"/>
                  </a:schemeClr>
                </a:solidFill>
                <a:latin typeface="Verdana" pitchFamily="34" charset="0"/>
                <a:ea typeface="Verdana" pitchFamily="34" charset="0"/>
                <a:cs typeface="Verdana" pitchFamily="34" charset="0"/>
              </a:rPr>
              <a:t>Features </a:t>
            </a:r>
            <a:r>
              <a:rPr lang="en-GB" sz="1200" b="1" dirty="0" smtClean="0">
                <a:solidFill>
                  <a:schemeClr val="tx1">
                    <a:lumMod val="65000"/>
                    <a:lumOff val="35000"/>
                  </a:schemeClr>
                </a:solidFill>
                <a:latin typeface="Verdana" pitchFamily="34" charset="0"/>
                <a:ea typeface="Verdana" pitchFamily="34" charset="0"/>
                <a:cs typeface="Verdana" pitchFamily="34" charset="0"/>
              </a:rPr>
              <a:t>H1</a:t>
            </a:r>
            <a:r>
              <a:rPr lang="en-GB" sz="1100" b="1" dirty="0" smtClean="0">
                <a:solidFill>
                  <a:schemeClr val="tx1">
                    <a:lumMod val="65000"/>
                    <a:lumOff val="35000"/>
                  </a:schemeClr>
                </a:solidFill>
                <a:latin typeface="Verdana" pitchFamily="34" charset="0"/>
                <a:ea typeface="Verdana" pitchFamily="34" charset="0"/>
                <a:cs typeface="Verdana" pitchFamily="34" charset="0"/>
              </a:rPr>
              <a:t>-</a:t>
            </a:r>
            <a:r>
              <a:rPr lang="en-GB" sz="800" b="1" dirty="0" smtClean="0">
                <a:solidFill>
                  <a:schemeClr val="tx1">
                    <a:lumMod val="65000"/>
                    <a:lumOff val="35000"/>
                  </a:schemeClr>
                </a:solidFill>
                <a:latin typeface="Verdana" pitchFamily="34" charset="0"/>
                <a:ea typeface="Verdana" pitchFamily="34" charset="0"/>
                <a:cs typeface="Verdana" pitchFamily="34" charset="0"/>
              </a:rPr>
              <a:t>H6</a:t>
            </a:r>
            <a:r>
              <a:rPr lang="en-GB" sz="1100" b="1" dirty="0" smtClean="0">
                <a:solidFill>
                  <a:schemeClr val="tx1">
                    <a:lumMod val="65000"/>
                    <a:lumOff val="35000"/>
                  </a:schemeClr>
                </a:solidFill>
                <a:latin typeface="Verdana" pitchFamily="34" charset="0"/>
                <a:ea typeface="Verdana" pitchFamily="34" charset="0"/>
                <a:cs typeface="Verdana" pitchFamily="34" charset="0"/>
              </a:rPr>
              <a:t> {Normal as Bootstrap}</a:t>
            </a:r>
            <a:endParaRPr lang="en-GB" sz="1100" b="1" dirty="0">
              <a:solidFill>
                <a:schemeClr val="tx1">
                  <a:lumMod val="65000"/>
                  <a:lumOff val="35000"/>
                </a:schemeClr>
              </a:solidFill>
              <a:latin typeface="Verdana" pitchFamily="34" charset="0"/>
              <a:ea typeface="Verdana" pitchFamily="34" charset="0"/>
              <a:cs typeface="Verdana" pitchFamily="34" charset="0"/>
            </a:endParaRPr>
          </a:p>
        </p:txBody>
      </p:sp>
      <p:sp>
        <p:nvSpPr>
          <p:cNvPr id="19" name="TextBox 18"/>
          <p:cNvSpPr txBox="1"/>
          <p:nvPr/>
        </p:nvSpPr>
        <p:spPr>
          <a:xfrm>
            <a:off x="704850" y="5965665"/>
            <a:ext cx="3657600" cy="246221"/>
          </a:xfrm>
          <a:prstGeom prst="rect">
            <a:avLst/>
          </a:prstGeom>
          <a:noFill/>
        </p:spPr>
        <p:txBody>
          <a:bodyPr wrap="square" rtlCol="0">
            <a:spAutoFit/>
          </a:bodyPr>
          <a:lstStyle/>
          <a:p>
            <a:r>
              <a:rPr lang="en-GB" sz="1000" b="1" dirty="0" smtClean="0">
                <a:solidFill>
                  <a:schemeClr val="tx1">
                    <a:lumMod val="65000"/>
                    <a:lumOff val="35000"/>
                  </a:schemeClr>
                </a:solidFill>
                <a:latin typeface="Verdana" pitchFamily="34" charset="0"/>
                <a:ea typeface="Verdana" pitchFamily="34" charset="0"/>
                <a:cs typeface="Verdana" pitchFamily="34" charset="0"/>
              </a:rPr>
              <a:t>BLOCKQUOTE</a:t>
            </a:r>
            <a:endParaRPr lang="en-GB" sz="1000" b="1" dirty="0">
              <a:solidFill>
                <a:schemeClr val="tx1">
                  <a:lumMod val="65000"/>
                  <a:lumOff val="35000"/>
                </a:schemeClr>
              </a:solidFill>
              <a:latin typeface="Verdana" pitchFamily="34" charset="0"/>
              <a:ea typeface="Verdana" pitchFamily="34" charset="0"/>
              <a:cs typeface="Verdana" pitchFamily="34" charset="0"/>
            </a:endParaRPr>
          </a:p>
        </p:txBody>
      </p:sp>
      <p:sp>
        <p:nvSpPr>
          <p:cNvPr id="20" name="TextBox 19"/>
          <p:cNvSpPr txBox="1"/>
          <p:nvPr/>
        </p:nvSpPr>
        <p:spPr>
          <a:xfrm>
            <a:off x="704850" y="7277913"/>
            <a:ext cx="3657600" cy="261610"/>
          </a:xfrm>
          <a:prstGeom prst="rect">
            <a:avLst/>
          </a:prstGeom>
          <a:noFill/>
        </p:spPr>
        <p:txBody>
          <a:bodyPr wrap="square" rtlCol="0">
            <a:spAutoFit/>
          </a:bodyPr>
          <a:lstStyle/>
          <a:p>
            <a:r>
              <a:rPr lang="en-GB" sz="1100" b="1" dirty="0" smtClean="0">
                <a:solidFill>
                  <a:schemeClr val="tx1">
                    <a:lumMod val="65000"/>
                    <a:lumOff val="35000"/>
                  </a:schemeClr>
                </a:solidFill>
                <a:latin typeface="Verdana" pitchFamily="34" charset="0"/>
                <a:ea typeface="Verdana" pitchFamily="34" charset="0"/>
                <a:cs typeface="Verdana" pitchFamily="34" charset="0"/>
              </a:rPr>
              <a:t>PREFORMATTED TEXT</a:t>
            </a:r>
            <a:endParaRPr lang="en-GB" sz="1100" b="1" dirty="0">
              <a:solidFill>
                <a:schemeClr val="tx1">
                  <a:lumMod val="65000"/>
                  <a:lumOff val="35000"/>
                </a:schemeClr>
              </a:solidFill>
              <a:latin typeface="Verdana" pitchFamily="34" charset="0"/>
              <a:ea typeface="Verdana" pitchFamily="34" charset="0"/>
              <a:cs typeface="Verdana" pitchFamily="34" charset="0"/>
            </a:endParaRPr>
          </a:p>
        </p:txBody>
      </p:sp>
      <p:sp>
        <p:nvSpPr>
          <p:cNvPr id="26" name="Title 1"/>
          <p:cNvSpPr txBox="1">
            <a:spLocks/>
          </p:cNvSpPr>
          <p:nvPr/>
        </p:nvSpPr>
        <p:spPr>
          <a:xfrm>
            <a:off x="-1809750" y="87312"/>
            <a:ext cx="1676399" cy="380999"/>
          </a:xfrm>
          <a:prstGeom prst="rect">
            <a:avLst/>
          </a:prstGeom>
        </p:spPr>
        <p:txBody>
          <a:bodyPr vert="horz" lIns="98746" tIns="49373" rIns="98746" bIns="49373" rtlCol="0" anchor="ctr">
            <a:normAutofit/>
          </a:bodyPr>
          <a:lstStyle>
            <a:lvl1pPr algn="ctr" defTabSz="987461" rtl="0" eaLnBrk="1" latinLnBrk="0" hangingPunct="1">
              <a:spcBef>
                <a:spcPct val="0"/>
              </a:spcBef>
              <a:buNone/>
              <a:defRPr sz="4800" kern="1200">
                <a:solidFill>
                  <a:schemeClr val="tx1"/>
                </a:solidFill>
                <a:latin typeface="+mj-lt"/>
                <a:ea typeface="+mj-ea"/>
                <a:cs typeface="+mj-cs"/>
              </a:defRPr>
            </a:lvl1pPr>
          </a:lstStyle>
          <a:p>
            <a:r>
              <a:rPr lang="en-GB" sz="800" dirty="0" smtClean="0"/>
              <a:t>Elements Preview [Long Page -- Top]</a:t>
            </a:r>
            <a:endParaRPr lang="en-GB" sz="800" dirty="0"/>
          </a:p>
        </p:txBody>
      </p:sp>
      <p:sp>
        <p:nvSpPr>
          <p:cNvPr id="7" name="Rounded Rectangle 6"/>
          <p:cNvSpPr/>
          <p:nvPr/>
        </p:nvSpPr>
        <p:spPr>
          <a:xfrm>
            <a:off x="704850" y="7554912"/>
            <a:ext cx="5791200" cy="2362200"/>
          </a:xfrm>
          <a:prstGeom prst="roundRect">
            <a:avLst>
              <a:gd name="adj" fmla="val 2554"/>
            </a:avLst>
          </a:prstGeom>
          <a:solidFill>
            <a:srgbClr val="C6D9F1"/>
          </a:solidFill>
          <a:ln w="31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1100" dirty="0" smtClean="0">
              <a:solidFill>
                <a:srgbClr val="002060"/>
              </a:solidFill>
              <a:latin typeface="Lucida Console" pitchFamily="49" charset="0"/>
            </a:endParaRPr>
          </a:p>
          <a:p>
            <a:r>
              <a:rPr lang="en-GB" sz="1100" dirty="0" smtClean="0">
                <a:solidFill>
                  <a:srgbClr val="002060"/>
                </a:solidFill>
                <a:latin typeface="Lucida Console" pitchFamily="49" charset="0"/>
              </a:rPr>
              <a:t>Using namespace information;</a:t>
            </a:r>
          </a:p>
          <a:p>
            <a:endParaRPr lang="en-GB" sz="1100" dirty="0">
              <a:solidFill>
                <a:srgbClr val="002060"/>
              </a:solidFill>
              <a:latin typeface="Lucida Console" pitchFamily="49" charset="0"/>
            </a:endParaRPr>
          </a:p>
          <a:p>
            <a:r>
              <a:rPr lang="en-GB" sz="1100" dirty="0" smtClean="0">
                <a:solidFill>
                  <a:srgbClr val="002060"/>
                </a:solidFill>
                <a:latin typeface="Lucida Console" pitchFamily="49" charset="0"/>
              </a:rPr>
              <a:t>Public class </a:t>
            </a:r>
            <a:r>
              <a:rPr lang="en-GB" sz="1100" dirty="0" err="1" smtClean="0">
                <a:solidFill>
                  <a:srgbClr val="002060"/>
                </a:solidFill>
                <a:latin typeface="Lucida Console" pitchFamily="49" charset="0"/>
              </a:rPr>
              <a:t>WeatherNews</a:t>
            </a:r>
            <a:r>
              <a:rPr lang="en-GB" sz="1100" dirty="0" smtClean="0">
                <a:solidFill>
                  <a:srgbClr val="002060"/>
                </a:solidFill>
                <a:latin typeface="Lucida Console" pitchFamily="49" charset="0"/>
              </a:rPr>
              <a:t> : News</a:t>
            </a:r>
          </a:p>
          <a:p>
            <a:r>
              <a:rPr lang="en-GB" sz="1100" dirty="0" smtClean="0">
                <a:solidFill>
                  <a:srgbClr val="002060"/>
                </a:solidFill>
                <a:latin typeface="Lucida Console" pitchFamily="49" charset="0"/>
              </a:rPr>
              <a:t>{</a:t>
            </a:r>
          </a:p>
          <a:p>
            <a:r>
              <a:rPr lang="en-GB" sz="1100" dirty="0">
                <a:solidFill>
                  <a:srgbClr val="002060"/>
                </a:solidFill>
                <a:latin typeface="Lucida Console" pitchFamily="49" charset="0"/>
              </a:rPr>
              <a:t> </a:t>
            </a:r>
            <a:r>
              <a:rPr lang="en-GB" sz="1100" dirty="0" smtClean="0">
                <a:solidFill>
                  <a:srgbClr val="002060"/>
                </a:solidFill>
                <a:latin typeface="Lucida Console" pitchFamily="49" charset="0"/>
              </a:rPr>
              <a:t>   constructor()</a:t>
            </a:r>
          </a:p>
          <a:p>
            <a:r>
              <a:rPr lang="en-GB" sz="1100" dirty="0" smtClean="0">
                <a:solidFill>
                  <a:srgbClr val="002060"/>
                </a:solidFill>
                <a:latin typeface="Lucida Console" pitchFamily="49" charset="0"/>
              </a:rPr>
              <a:t>    {</a:t>
            </a:r>
          </a:p>
          <a:p>
            <a:r>
              <a:rPr lang="en-GB" sz="1100" dirty="0" smtClean="0">
                <a:solidFill>
                  <a:srgbClr val="002060"/>
                </a:solidFill>
                <a:latin typeface="Lucida Console" pitchFamily="49" charset="0"/>
              </a:rPr>
              <a:t>        //    Weather information gathering code…</a:t>
            </a:r>
          </a:p>
          <a:p>
            <a:r>
              <a:rPr lang="en-GB" sz="1100" dirty="0" smtClean="0">
                <a:solidFill>
                  <a:srgbClr val="002060"/>
                </a:solidFill>
                <a:latin typeface="Lucida Console" pitchFamily="49" charset="0"/>
              </a:rPr>
              <a:t>    }</a:t>
            </a:r>
            <a:endParaRPr lang="en-GB" sz="1100" dirty="0">
              <a:solidFill>
                <a:srgbClr val="002060"/>
              </a:solidFill>
              <a:latin typeface="Lucida Console" pitchFamily="49" charset="0"/>
            </a:endParaRPr>
          </a:p>
          <a:p>
            <a:r>
              <a:rPr lang="en-GB" sz="1100" dirty="0" smtClean="0">
                <a:solidFill>
                  <a:srgbClr val="002060"/>
                </a:solidFill>
                <a:latin typeface="Lucida Console" pitchFamily="49" charset="0"/>
              </a:rPr>
              <a:t>}</a:t>
            </a:r>
            <a:endParaRPr lang="en-GB" sz="1100" dirty="0">
              <a:solidFill>
                <a:srgbClr val="002060"/>
              </a:solidFill>
              <a:latin typeface="Lucida Console" pitchFamily="49" charset="0"/>
            </a:endParaRPr>
          </a:p>
        </p:txBody>
      </p:sp>
      <p:sp>
        <p:nvSpPr>
          <p:cNvPr id="8" name="Rectangle 7"/>
          <p:cNvSpPr/>
          <p:nvPr/>
        </p:nvSpPr>
        <p:spPr>
          <a:xfrm>
            <a:off x="762000" y="6217841"/>
            <a:ext cx="5734050" cy="942201"/>
          </a:xfrm>
          <a:prstGeom prst="rect">
            <a:avLst/>
          </a:prstGeom>
          <a:solidFill>
            <a:srgbClr val="C6D9F1">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752475" y="6211886"/>
            <a:ext cx="67207" cy="942201"/>
          </a:xfrm>
          <a:prstGeom prst="rect">
            <a:avLst/>
          </a:prstGeom>
          <a:solidFill>
            <a:srgbClr val="C6D9F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1026748" y="6307691"/>
            <a:ext cx="5164502" cy="687561"/>
          </a:xfrm>
          <a:prstGeom prst="rect">
            <a:avLst/>
          </a:prstGeom>
          <a:noFill/>
        </p:spPr>
        <p:txBody>
          <a:bodyPr wrap="square" rtlCol="0">
            <a:spAutoFit/>
          </a:bodyPr>
          <a:lstStyle/>
          <a:p>
            <a:pPr algn="just">
              <a:lnSpc>
                <a:spcPct val="150000"/>
              </a:lnSpc>
            </a:pPr>
            <a:r>
              <a:rPr lang="en-GB" sz="900" b="1" dirty="0" err="1" smtClean="0">
                <a:solidFill>
                  <a:schemeClr val="tx1">
                    <a:lumMod val="50000"/>
                    <a:lumOff val="50000"/>
                  </a:schemeClr>
                </a:solidFill>
                <a:latin typeface="Verdana" pitchFamily="34" charset="0"/>
                <a:ea typeface="Verdana" pitchFamily="34" charset="0"/>
                <a:cs typeface="Verdana" pitchFamily="34" charset="0"/>
              </a:rPr>
              <a:t>Duis</a:t>
            </a:r>
            <a:r>
              <a:rPr lang="en-GB" sz="900" b="1" dirty="0" smtClean="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neque</a:t>
            </a:r>
            <a:r>
              <a:rPr lang="en-GB" sz="900" b="1" dirty="0">
                <a:solidFill>
                  <a:schemeClr val="tx1">
                    <a:lumMod val="50000"/>
                    <a:lumOff val="50000"/>
                  </a:schemeClr>
                </a:solidFill>
                <a:latin typeface="Verdana" pitchFamily="34" charset="0"/>
                <a:ea typeface="Verdana" pitchFamily="34" charset="0"/>
                <a:cs typeface="Verdana" pitchFamily="34" charset="0"/>
              </a:rPr>
              <a:t> ligula, </a:t>
            </a:r>
            <a:r>
              <a:rPr lang="en-GB" sz="900" b="1" dirty="0" err="1">
                <a:solidFill>
                  <a:schemeClr val="tx1">
                    <a:lumMod val="50000"/>
                    <a:lumOff val="50000"/>
                  </a:schemeClr>
                </a:solidFill>
                <a:latin typeface="Verdana" pitchFamily="34" charset="0"/>
                <a:ea typeface="Verdana" pitchFamily="34" charset="0"/>
                <a:cs typeface="Verdana" pitchFamily="34" charset="0"/>
              </a:rPr>
              <a:t>elementum</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ut</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enim</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vel</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posuere</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finibus</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justo</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Vivamus</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facilisis</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maximus</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nibh</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quis</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pulvinar</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Quisque</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hendrerit</a:t>
            </a:r>
            <a:r>
              <a:rPr lang="en-GB" sz="900" b="1" dirty="0">
                <a:solidFill>
                  <a:schemeClr val="tx1">
                    <a:lumMod val="50000"/>
                    <a:lumOff val="50000"/>
                  </a:schemeClr>
                </a:solidFill>
                <a:latin typeface="Verdana" pitchFamily="34" charset="0"/>
                <a:ea typeface="Verdana" pitchFamily="34" charset="0"/>
                <a:cs typeface="Verdana" pitchFamily="34" charset="0"/>
              </a:rPr>
              <a:t> in </a:t>
            </a:r>
            <a:r>
              <a:rPr lang="en-GB" sz="900" b="1" dirty="0" err="1">
                <a:solidFill>
                  <a:schemeClr val="tx1">
                    <a:lumMod val="50000"/>
                    <a:lumOff val="50000"/>
                  </a:schemeClr>
                </a:solidFill>
                <a:latin typeface="Verdana" pitchFamily="34" charset="0"/>
                <a:ea typeface="Verdana" pitchFamily="34" charset="0"/>
                <a:cs typeface="Verdana" pitchFamily="34" charset="0"/>
              </a:rPr>
              <a:t>ipsum</a:t>
            </a:r>
            <a:r>
              <a:rPr lang="en-GB" sz="900" b="1" dirty="0">
                <a:solidFill>
                  <a:schemeClr val="tx1">
                    <a:lumMod val="50000"/>
                    <a:lumOff val="50000"/>
                  </a:schemeClr>
                </a:solidFill>
                <a:latin typeface="Verdana" pitchFamily="34" charset="0"/>
                <a:ea typeface="Verdana" pitchFamily="34" charset="0"/>
                <a:cs typeface="Verdana" pitchFamily="34" charset="0"/>
              </a:rPr>
              <a:t> id </a:t>
            </a:r>
            <a:r>
              <a:rPr lang="en-GB" sz="900" b="1" dirty="0" err="1">
                <a:solidFill>
                  <a:schemeClr val="tx1">
                    <a:lumMod val="50000"/>
                    <a:lumOff val="50000"/>
                  </a:schemeClr>
                </a:solidFill>
                <a:latin typeface="Verdana" pitchFamily="34" charset="0"/>
                <a:ea typeface="Verdana" pitchFamily="34" charset="0"/>
                <a:cs typeface="Verdana" pitchFamily="34" charset="0"/>
              </a:rPr>
              <a:t>tellus</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facilisis</a:t>
            </a:r>
            <a:r>
              <a:rPr lang="en-GB" sz="900" b="1" dirty="0">
                <a:solidFill>
                  <a:schemeClr val="tx1">
                    <a:lumMod val="50000"/>
                    <a:lumOff val="50000"/>
                  </a:schemeClr>
                </a:solidFill>
                <a:latin typeface="Verdana" pitchFamily="34" charset="0"/>
                <a:ea typeface="Verdana" pitchFamily="34" charset="0"/>
                <a:cs typeface="Verdana" pitchFamily="34" charset="0"/>
              </a:rPr>
              <a:t> </a:t>
            </a:r>
            <a:r>
              <a:rPr lang="en-GB" sz="900" b="1" dirty="0" err="1">
                <a:solidFill>
                  <a:schemeClr val="tx1">
                    <a:lumMod val="50000"/>
                    <a:lumOff val="50000"/>
                  </a:schemeClr>
                </a:solidFill>
                <a:latin typeface="Verdana" pitchFamily="34" charset="0"/>
                <a:ea typeface="Verdana" pitchFamily="34" charset="0"/>
                <a:cs typeface="Verdana" pitchFamily="34" charset="0"/>
              </a:rPr>
              <a:t>fermentum</a:t>
            </a:r>
            <a:r>
              <a:rPr lang="en-GB" sz="900" b="1" dirty="0" smtClean="0">
                <a:solidFill>
                  <a:schemeClr val="tx1">
                    <a:lumMod val="50000"/>
                    <a:lumOff val="50000"/>
                  </a:schemeClr>
                </a:solidFill>
                <a:latin typeface="Verdana" pitchFamily="34" charset="0"/>
                <a:ea typeface="Verdana" pitchFamily="34" charset="0"/>
                <a:cs typeface="Verdana" pitchFamily="34" charset="0"/>
              </a:rPr>
              <a:t>.</a:t>
            </a:r>
            <a:endParaRPr lang="en-GB" sz="900" b="1" dirty="0">
              <a:solidFill>
                <a:schemeClr val="tx1">
                  <a:lumMod val="50000"/>
                  <a:lumOff val="50000"/>
                </a:schemeClr>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109996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0" y="87312"/>
            <a:ext cx="1676399" cy="380999"/>
          </a:xfrm>
        </p:spPr>
        <p:txBody>
          <a:bodyPr>
            <a:normAutofit/>
          </a:bodyPr>
          <a:lstStyle/>
          <a:p>
            <a:r>
              <a:rPr lang="en-GB" sz="800" dirty="0" smtClean="0"/>
              <a:t>Elements Preview [Long Page -- Bottom]</a:t>
            </a:r>
            <a:endParaRPr lang="en-GB" sz="800" dirty="0"/>
          </a:p>
        </p:txBody>
      </p:sp>
      <p:sp>
        <p:nvSpPr>
          <p:cNvPr id="4" name="Rectangle 3"/>
          <p:cNvSpPr/>
          <p:nvPr/>
        </p:nvSpPr>
        <p:spPr>
          <a:xfrm>
            <a:off x="0" y="1"/>
            <a:ext cx="7200900" cy="620711"/>
          </a:xfrm>
          <a:prstGeom prst="rect">
            <a:avLst/>
          </a:prstGeom>
          <a:solidFill>
            <a:srgbClr val="0F143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0"/>
            <a:ext cx="7200900" cy="62071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1809219735"/>
              </p:ext>
            </p:extLst>
          </p:nvPr>
        </p:nvGraphicFramePr>
        <p:xfrm>
          <a:off x="3829050" y="140985"/>
          <a:ext cx="3200400" cy="327327"/>
        </p:xfrm>
        <a:graphic>
          <a:graphicData uri="http://schemas.openxmlformats.org/drawingml/2006/table">
            <a:tbl>
              <a:tblPr firstRow="1" bandRow="1">
                <a:tableStyleId>{2D5ABB26-0587-4C30-8999-92F81FD0307C}</a:tableStyleId>
              </a:tblPr>
              <a:tblGrid>
                <a:gridCol w="800100"/>
                <a:gridCol w="800100"/>
                <a:gridCol w="800100"/>
                <a:gridCol w="800100"/>
              </a:tblGrid>
              <a:tr h="327327">
                <a:tc>
                  <a:txBody>
                    <a:bodyPr/>
                    <a:lstStyle/>
                    <a:p>
                      <a:pPr algn="ctr"/>
                      <a:r>
                        <a:rPr lang="en-GB" sz="1100" u="none" dirty="0" smtClean="0">
                          <a:solidFill>
                            <a:schemeClr val="bg1">
                              <a:lumMod val="95000"/>
                            </a:schemeClr>
                          </a:solidFill>
                        </a:rPr>
                        <a:t>HOME</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GENERIC</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rgbClr val="ABDB77"/>
                          </a:solidFill>
                        </a:rPr>
                        <a:t>ELEMENTS</a:t>
                      </a:r>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CONTACT</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r>
            </a:tbl>
          </a:graphicData>
        </a:graphic>
      </p:graphicFrame>
      <p:sp>
        <p:nvSpPr>
          <p:cNvPr id="7" name="TextBox 6"/>
          <p:cNvSpPr txBox="1"/>
          <p:nvPr/>
        </p:nvSpPr>
        <p:spPr>
          <a:xfrm>
            <a:off x="358046" y="125690"/>
            <a:ext cx="1337404" cy="369332"/>
          </a:xfrm>
          <a:prstGeom prst="rect">
            <a:avLst/>
          </a:prstGeom>
          <a:noFill/>
        </p:spPr>
        <p:txBody>
          <a:bodyPr wrap="square" rtlCol="0">
            <a:spAutoFit/>
          </a:bodyPr>
          <a:lstStyle/>
          <a:p>
            <a:pPr algn="ctr"/>
            <a:r>
              <a:rPr lang="en-GB" sz="1800" b="1" dirty="0" smtClean="0">
                <a:solidFill>
                  <a:schemeClr val="bg1">
                    <a:lumMod val="95000"/>
                  </a:schemeClr>
                </a:solidFill>
                <a:latin typeface="Verdana" pitchFamily="34" charset="0"/>
                <a:ea typeface="Verdana" pitchFamily="34" charset="0"/>
                <a:cs typeface="Verdana" pitchFamily="34" charset="0"/>
              </a:rPr>
              <a:t>KITES</a:t>
            </a:r>
            <a:endParaRPr lang="en-GB" sz="1800" b="1" dirty="0">
              <a:solidFill>
                <a:schemeClr val="bg1">
                  <a:lumMod val="95000"/>
                </a:schemeClr>
              </a:solidFill>
              <a:latin typeface="Verdana" pitchFamily="34" charset="0"/>
              <a:ea typeface="Verdana" pitchFamily="34" charset="0"/>
              <a:cs typeface="Verdana" pitchFamily="34" charset="0"/>
            </a:endParaRPr>
          </a:p>
        </p:txBody>
      </p:sp>
      <p:sp>
        <p:nvSpPr>
          <p:cNvPr id="8" name="TextBox 7"/>
          <p:cNvSpPr txBox="1"/>
          <p:nvPr/>
        </p:nvSpPr>
        <p:spPr>
          <a:xfrm>
            <a:off x="704850" y="5662830"/>
            <a:ext cx="3657600" cy="738664"/>
          </a:xfrm>
          <a:prstGeom prst="rect">
            <a:avLst/>
          </a:prstGeom>
          <a:noFill/>
        </p:spPr>
        <p:txBody>
          <a:bodyPr wrap="square" rtlCol="0">
            <a:spAutoFit/>
          </a:bodyPr>
          <a:lstStyle/>
          <a:p>
            <a:r>
              <a:rPr lang="en-GB" sz="1400" b="1" dirty="0" smtClean="0">
                <a:solidFill>
                  <a:schemeClr val="tx1">
                    <a:lumMod val="65000"/>
                    <a:lumOff val="35000"/>
                  </a:schemeClr>
                </a:solidFill>
                <a:latin typeface="Verdana" pitchFamily="34" charset="0"/>
                <a:ea typeface="Verdana" pitchFamily="34" charset="0"/>
                <a:cs typeface="Verdana" pitchFamily="34" charset="0"/>
              </a:rPr>
              <a:t>Features Font-Awesome and </a:t>
            </a:r>
            <a:r>
              <a:rPr lang="en-GB" sz="1400" b="1" dirty="0" err="1" smtClean="0">
                <a:solidFill>
                  <a:schemeClr val="tx1">
                    <a:lumMod val="65000"/>
                    <a:lumOff val="35000"/>
                  </a:schemeClr>
                </a:solidFill>
                <a:latin typeface="Verdana" pitchFamily="34" charset="0"/>
                <a:ea typeface="Verdana" pitchFamily="34" charset="0"/>
                <a:cs typeface="Verdana" pitchFamily="34" charset="0"/>
              </a:rPr>
              <a:t>Glyphicons</a:t>
            </a:r>
            <a:r>
              <a:rPr lang="en-GB" sz="1400" b="1" dirty="0" smtClean="0">
                <a:solidFill>
                  <a:schemeClr val="tx1">
                    <a:lumMod val="65000"/>
                    <a:lumOff val="35000"/>
                  </a:schemeClr>
                </a:solidFill>
                <a:latin typeface="Verdana" pitchFamily="34" charset="0"/>
                <a:ea typeface="Verdana" pitchFamily="34" charset="0"/>
                <a:cs typeface="Verdana" pitchFamily="34" charset="0"/>
              </a:rPr>
              <a:t>:</a:t>
            </a:r>
          </a:p>
          <a:p>
            <a:endParaRPr lang="en-GB" sz="1400" b="1" dirty="0" smtClean="0">
              <a:solidFill>
                <a:schemeClr val="tx1">
                  <a:lumMod val="65000"/>
                  <a:lumOff val="35000"/>
                </a:schemeClr>
              </a:solidFill>
              <a:latin typeface="Verdana" pitchFamily="34" charset="0"/>
              <a:ea typeface="Verdana" pitchFamily="34" charset="0"/>
              <a:cs typeface="Verdana" pitchFamily="34" charset="0"/>
            </a:endParaRPr>
          </a:p>
        </p:txBody>
      </p:sp>
      <p:sp>
        <p:nvSpPr>
          <p:cNvPr id="9" name="TextBox 8"/>
          <p:cNvSpPr txBox="1"/>
          <p:nvPr/>
        </p:nvSpPr>
        <p:spPr>
          <a:xfrm>
            <a:off x="704850" y="6653430"/>
            <a:ext cx="5029200" cy="1815882"/>
          </a:xfrm>
          <a:prstGeom prst="rect">
            <a:avLst/>
          </a:prstGeom>
          <a:noFill/>
        </p:spPr>
        <p:txBody>
          <a:bodyPr wrap="square" rtlCol="0">
            <a:spAutoFit/>
          </a:bodyPr>
          <a:lstStyle/>
          <a:p>
            <a:r>
              <a:rPr lang="en-GB" sz="1400" b="1" dirty="0" smtClean="0">
                <a:solidFill>
                  <a:schemeClr val="tx1">
                    <a:lumMod val="65000"/>
                    <a:lumOff val="35000"/>
                  </a:schemeClr>
                </a:solidFill>
                <a:latin typeface="Verdana" pitchFamily="34" charset="0"/>
                <a:ea typeface="Verdana" pitchFamily="34" charset="0"/>
                <a:cs typeface="Verdana" pitchFamily="34" charset="0"/>
              </a:rPr>
              <a:t>Features Tables: {Bootstrap}</a:t>
            </a:r>
          </a:p>
          <a:p>
            <a:endParaRPr lang="en-GB" sz="1400" b="1" dirty="0">
              <a:solidFill>
                <a:schemeClr val="tx1">
                  <a:lumMod val="65000"/>
                  <a:lumOff val="35000"/>
                </a:schemeClr>
              </a:solidFill>
              <a:latin typeface="Verdana" pitchFamily="34" charset="0"/>
              <a:ea typeface="Verdana" pitchFamily="34" charset="0"/>
              <a:cs typeface="Verdana" pitchFamily="34" charset="0"/>
            </a:endParaRPr>
          </a:p>
          <a:p>
            <a:r>
              <a:rPr lang="en-GB" sz="1400" b="1" dirty="0" smtClean="0">
                <a:solidFill>
                  <a:schemeClr val="tx1">
                    <a:lumMod val="65000"/>
                    <a:lumOff val="35000"/>
                  </a:schemeClr>
                </a:solidFill>
                <a:latin typeface="Verdana" pitchFamily="34" charset="0"/>
                <a:ea typeface="Verdana" pitchFamily="34" charset="0"/>
                <a:cs typeface="Verdana" pitchFamily="34" charset="0"/>
              </a:rPr>
              <a:t>Features Buttons: {Bootstrap + Kites}</a:t>
            </a:r>
          </a:p>
          <a:p>
            <a:endParaRPr lang="en-GB" sz="1400" b="1" dirty="0" smtClean="0">
              <a:solidFill>
                <a:schemeClr val="tx1">
                  <a:lumMod val="65000"/>
                  <a:lumOff val="35000"/>
                </a:schemeClr>
              </a:solidFill>
              <a:latin typeface="Verdana" pitchFamily="34" charset="0"/>
              <a:ea typeface="Verdana" pitchFamily="34" charset="0"/>
              <a:cs typeface="Verdana" pitchFamily="34" charset="0"/>
            </a:endParaRPr>
          </a:p>
          <a:p>
            <a:r>
              <a:rPr lang="en-GB" sz="1400" b="1" dirty="0" smtClean="0">
                <a:solidFill>
                  <a:schemeClr val="tx1">
                    <a:lumMod val="65000"/>
                    <a:lumOff val="35000"/>
                  </a:schemeClr>
                </a:solidFill>
                <a:latin typeface="Verdana" pitchFamily="34" charset="0"/>
                <a:ea typeface="Verdana" pitchFamily="34" charset="0"/>
                <a:cs typeface="Verdana" pitchFamily="34" charset="0"/>
              </a:rPr>
              <a:t>Features Block level Image: {Bootstrap}</a:t>
            </a:r>
          </a:p>
          <a:p>
            <a:endParaRPr lang="en-GB" sz="1400" b="1" dirty="0">
              <a:solidFill>
                <a:schemeClr val="tx1">
                  <a:lumMod val="65000"/>
                  <a:lumOff val="35000"/>
                </a:schemeClr>
              </a:solidFill>
              <a:latin typeface="Verdana" pitchFamily="34" charset="0"/>
              <a:ea typeface="Verdana" pitchFamily="34" charset="0"/>
              <a:cs typeface="Verdana" pitchFamily="34" charset="0"/>
            </a:endParaRPr>
          </a:p>
          <a:p>
            <a:r>
              <a:rPr lang="en-GB" sz="1400" b="1" dirty="0" smtClean="0">
                <a:solidFill>
                  <a:schemeClr val="tx1">
                    <a:lumMod val="65000"/>
                    <a:lumOff val="35000"/>
                  </a:schemeClr>
                </a:solidFill>
                <a:latin typeface="Verdana" pitchFamily="34" charset="0"/>
                <a:ea typeface="Verdana" pitchFamily="34" charset="0"/>
                <a:cs typeface="Verdana" pitchFamily="34" charset="0"/>
              </a:rPr>
              <a:t>Features Image Grid: {Bootstrap}</a:t>
            </a:r>
          </a:p>
          <a:p>
            <a:endParaRPr lang="en-GB" sz="1400" b="1" dirty="0" smtClean="0">
              <a:solidFill>
                <a:schemeClr val="tx1">
                  <a:lumMod val="65000"/>
                  <a:lumOff val="35000"/>
                </a:schemeClr>
              </a:solidFill>
              <a:latin typeface="Verdana" pitchFamily="34" charset="0"/>
              <a:ea typeface="Verdana" pitchFamily="34" charset="0"/>
              <a:cs typeface="Verdana" pitchFamily="34" charset="0"/>
            </a:endParaRPr>
          </a:p>
        </p:txBody>
      </p:sp>
      <p:sp>
        <p:nvSpPr>
          <p:cNvPr id="10" name="TextBox 9"/>
          <p:cNvSpPr txBox="1"/>
          <p:nvPr/>
        </p:nvSpPr>
        <p:spPr>
          <a:xfrm>
            <a:off x="704850" y="1172507"/>
            <a:ext cx="4648200" cy="3477875"/>
          </a:xfrm>
          <a:prstGeom prst="rect">
            <a:avLst/>
          </a:prstGeom>
          <a:noFill/>
        </p:spPr>
        <p:txBody>
          <a:bodyPr wrap="square" rtlCol="0">
            <a:spAutoFit/>
          </a:bodyPr>
          <a:lstStyle/>
          <a:p>
            <a:r>
              <a:rPr lang="en-GB" sz="1100" b="1" dirty="0" smtClean="0">
                <a:solidFill>
                  <a:schemeClr val="tx1">
                    <a:lumMod val="65000"/>
                    <a:lumOff val="35000"/>
                  </a:schemeClr>
                </a:solidFill>
                <a:latin typeface="Verdana" pitchFamily="34" charset="0"/>
                <a:ea typeface="Verdana" pitchFamily="34" charset="0"/>
                <a:cs typeface="Verdana" pitchFamily="34" charset="0"/>
              </a:rPr>
              <a:t>Featured Lists: </a:t>
            </a:r>
          </a:p>
          <a:p>
            <a:endParaRPr lang="en-GB" sz="1100" b="1" dirty="0">
              <a:solidFill>
                <a:schemeClr val="tx1">
                  <a:lumMod val="65000"/>
                  <a:lumOff val="35000"/>
                </a:schemeClr>
              </a:solidFill>
              <a:latin typeface="Verdana" pitchFamily="34" charset="0"/>
              <a:ea typeface="Verdana" pitchFamily="34" charset="0"/>
              <a:cs typeface="Verdana" pitchFamily="34" charset="0"/>
            </a:endParaRPr>
          </a:p>
          <a:p>
            <a:r>
              <a:rPr lang="en-GB" sz="1100" b="1" dirty="0" smtClean="0">
                <a:solidFill>
                  <a:schemeClr val="tx1">
                    <a:lumMod val="65000"/>
                    <a:lumOff val="35000"/>
                  </a:schemeClr>
                </a:solidFill>
                <a:latin typeface="Verdana" pitchFamily="34" charset="0"/>
                <a:ea typeface="Verdana" pitchFamily="34" charset="0"/>
                <a:cs typeface="Verdana" pitchFamily="34" charset="0"/>
              </a:rPr>
              <a:t>UNORDERED LIST [BULLETED]</a:t>
            </a:r>
          </a:p>
          <a:p>
            <a:endParaRPr lang="en-GB" sz="1100" b="1" dirty="0">
              <a:solidFill>
                <a:schemeClr val="tx1">
                  <a:lumMod val="65000"/>
                  <a:lumOff val="35000"/>
                </a:schemeClr>
              </a:solidFill>
              <a:latin typeface="Verdana" pitchFamily="34" charset="0"/>
              <a:ea typeface="Verdana" pitchFamily="34" charset="0"/>
              <a:cs typeface="Verdana" pitchFamily="34" charset="0"/>
            </a:endParaRPr>
          </a:p>
          <a:p>
            <a:pPr marL="285750" indent="-285750">
              <a:buFont typeface="Arial" pitchFamily="34" charset="0"/>
              <a:buChar char="•"/>
            </a:pPr>
            <a:r>
              <a:rPr lang="en-GB" sz="1100" b="1" dirty="0" smtClean="0">
                <a:solidFill>
                  <a:schemeClr val="tx1">
                    <a:lumMod val="65000"/>
                    <a:lumOff val="35000"/>
                  </a:schemeClr>
                </a:solidFill>
                <a:latin typeface="Verdana" pitchFamily="34" charset="0"/>
                <a:ea typeface="Verdana" pitchFamily="34" charset="0"/>
                <a:cs typeface="Verdana" pitchFamily="34" charset="0"/>
              </a:rPr>
              <a:t>Item One</a:t>
            </a:r>
          </a:p>
          <a:p>
            <a:pPr marL="285750" indent="-285750">
              <a:buFont typeface="Arial" pitchFamily="34" charset="0"/>
              <a:buChar char="•"/>
            </a:pPr>
            <a:r>
              <a:rPr lang="en-GB" sz="1100" b="1" dirty="0" smtClean="0">
                <a:solidFill>
                  <a:schemeClr val="tx1">
                    <a:lumMod val="65000"/>
                    <a:lumOff val="35000"/>
                  </a:schemeClr>
                </a:solidFill>
                <a:latin typeface="Verdana" pitchFamily="34" charset="0"/>
                <a:ea typeface="Verdana" pitchFamily="34" charset="0"/>
                <a:cs typeface="Verdana" pitchFamily="34" charset="0"/>
              </a:rPr>
              <a:t>Item Two</a:t>
            </a:r>
          </a:p>
          <a:p>
            <a:pPr marL="285750" indent="-285750">
              <a:buFont typeface="Arial" pitchFamily="34" charset="0"/>
              <a:buChar char="•"/>
            </a:pPr>
            <a:r>
              <a:rPr lang="en-GB" sz="1100" b="1" dirty="0" smtClean="0">
                <a:solidFill>
                  <a:schemeClr val="tx1">
                    <a:lumMod val="65000"/>
                    <a:lumOff val="35000"/>
                  </a:schemeClr>
                </a:solidFill>
                <a:latin typeface="Verdana" pitchFamily="34" charset="0"/>
                <a:ea typeface="Verdana" pitchFamily="34" charset="0"/>
                <a:cs typeface="Verdana" pitchFamily="34" charset="0"/>
              </a:rPr>
              <a:t>Item Three</a:t>
            </a:r>
          </a:p>
          <a:p>
            <a:endParaRPr lang="en-GB" sz="1100" b="1" dirty="0">
              <a:solidFill>
                <a:schemeClr val="tx1">
                  <a:lumMod val="65000"/>
                  <a:lumOff val="35000"/>
                </a:schemeClr>
              </a:solidFill>
              <a:latin typeface="Verdana" pitchFamily="34" charset="0"/>
              <a:ea typeface="Verdana" pitchFamily="34" charset="0"/>
              <a:cs typeface="Verdana" pitchFamily="34" charset="0"/>
            </a:endParaRPr>
          </a:p>
          <a:p>
            <a:r>
              <a:rPr lang="en-GB" sz="1100" b="1" dirty="0">
                <a:solidFill>
                  <a:schemeClr val="tx1">
                    <a:lumMod val="65000"/>
                    <a:lumOff val="35000"/>
                  </a:schemeClr>
                </a:solidFill>
                <a:latin typeface="Verdana" pitchFamily="34" charset="0"/>
                <a:ea typeface="Verdana" pitchFamily="34" charset="0"/>
                <a:cs typeface="Verdana" pitchFamily="34" charset="0"/>
              </a:rPr>
              <a:t>UNORDERED LIST [UNSTYLED]</a:t>
            </a:r>
          </a:p>
          <a:p>
            <a:endParaRPr lang="en-GB" sz="1100" b="1" dirty="0">
              <a:solidFill>
                <a:schemeClr val="tx1">
                  <a:lumMod val="65000"/>
                  <a:lumOff val="35000"/>
                </a:schemeClr>
              </a:solidFill>
              <a:latin typeface="Verdana" pitchFamily="34" charset="0"/>
              <a:ea typeface="Verdana" pitchFamily="34" charset="0"/>
              <a:cs typeface="Verdana" pitchFamily="34" charset="0"/>
            </a:endParaRPr>
          </a:p>
          <a:p>
            <a:r>
              <a:rPr lang="en-GB" sz="1100" b="1" dirty="0" smtClean="0">
                <a:solidFill>
                  <a:schemeClr val="tx1">
                    <a:lumMod val="65000"/>
                    <a:lumOff val="35000"/>
                  </a:schemeClr>
                </a:solidFill>
                <a:latin typeface="Verdana" pitchFamily="34" charset="0"/>
                <a:ea typeface="Verdana" pitchFamily="34" charset="0"/>
                <a:cs typeface="Verdana" pitchFamily="34" charset="0"/>
              </a:rPr>
              <a:t>    Item </a:t>
            </a:r>
            <a:r>
              <a:rPr lang="en-GB" sz="1100" b="1" dirty="0">
                <a:solidFill>
                  <a:schemeClr val="tx1">
                    <a:lumMod val="65000"/>
                    <a:lumOff val="35000"/>
                  </a:schemeClr>
                </a:solidFill>
                <a:latin typeface="Verdana" pitchFamily="34" charset="0"/>
                <a:ea typeface="Verdana" pitchFamily="34" charset="0"/>
                <a:cs typeface="Verdana" pitchFamily="34" charset="0"/>
              </a:rPr>
              <a:t>One</a:t>
            </a:r>
          </a:p>
          <a:p>
            <a:r>
              <a:rPr lang="en-GB" sz="1100" b="1" dirty="0" smtClean="0">
                <a:solidFill>
                  <a:schemeClr val="tx1">
                    <a:lumMod val="65000"/>
                    <a:lumOff val="35000"/>
                  </a:schemeClr>
                </a:solidFill>
                <a:latin typeface="Verdana" pitchFamily="34" charset="0"/>
                <a:ea typeface="Verdana" pitchFamily="34" charset="0"/>
                <a:cs typeface="Verdana" pitchFamily="34" charset="0"/>
              </a:rPr>
              <a:t>    Item </a:t>
            </a:r>
            <a:r>
              <a:rPr lang="en-GB" sz="1100" b="1" dirty="0">
                <a:solidFill>
                  <a:schemeClr val="tx1">
                    <a:lumMod val="65000"/>
                    <a:lumOff val="35000"/>
                  </a:schemeClr>
                </a:solidFill>
                <a:latin typeface="Verdana" pitchFamily="34" charset="0"/>
                <a:ea typeface="Verdana" pitchFamily="34" charset="0"/>
                <a:cs typeface="Verdana" pitchFamily="34" charset="0"/>
              </a:rPr>
              <a:t>Two</a:t>
            </a:r>
          </a:p>
          <a:p>
            <a:r>
              <a:rPr lang="en-GB" sz="1100" b="1" dirty="0" smtClean="0">
                <a:solidFill>
                  <a:schemeClr val="tx1">
                    <a:lumMod val="65000"/>
                    <a:lumOff val="35000"/>
                  </a:schemeClr>
                </a:solidFill>
                <a:latin typeface="Verdana" pitchFamily="34" charset="0"/>
                <a:ea typeface="Verdana" pitchFamily="34" charset="0"/>
                <a:cs typeface="Verdana" pitchFamily="34" charset="0"/>
              </a:rPr>
              <a:t>    Item </a:t>
            </a:r>
            <a:r>
              <a:rPr lang="en-GB" sz="1100" b="1" dirty="0">
                <a:solidFill>
                  <a:schemeClr val="tx1">
                    <a:lumMod val="65000"/>
                    <a:lumOff val="35000"/>
                  </a:schemeClr>
                </a:solidFill>
                <a:latin typeface="Verdana" pitchFamily="34" charset="0"/>
                <a:ea typeface="Verdana" pitchFamily="34" charset="0"/>
                <a:cs typeface="Verdana" pitchFamily="34" charset="0"/>
              </a:rPr>
              <a:t>Three</a:t>
            </a:r>
          </a:p>
          <a:p>
            <a:endParaRPr lang="en-GB" sz="1100" b="1" dirty="0">
              <a:solidFill>
                <a:schemeClr val="tx1">
                  <a:lumMod val="65000"/>
                  <a:lumOff val="35000"/>
                </a:schemeClr>
              </a:solidFill>
              <a:latin typeface="Verdana" pitchFamily="34" charset="0"/>
              <a:ea typeface="Verdana" pitchFamily="34" charset="0"/>
              <a:cs typeface="Verdana" pitchFamily="34" charset="0"/>
            </a:endParaRPr>
          </a:p>
          <a:p>
            <a:r>
              <a:rPr lang="en-GB" sz="1100" b="1" dirty="0" smtClean="0">
                <a:solidFill>
                  <a:schemeClr val="tx1">
                    <a:lumMod val="65000"/>
                    <a:lumOff val="35000"/>
                  </a:schemeClr>
                </a:solidFill>
                <a:latin typeface="Verdana" pitchFamily="34" charset="0"/>
                <a:ea typeface="Verdana" pitchFamily="34" charset="0"/>
                <a:cs typeface="Verdana" pitchFamily="34" charset="0"/>
              </a:rPr>
              <a:t>ORDERED LIST</a:t>
            </a:r>
          </a:p>
          <a:p>
            <a:endParaRPr lang="en-GB" sz="1100" b="1" dirty="0">
              <a:solidFill>
                <a:schemeClr val="tx1">
                  <a:lumMod val="65000"/>
                  <a:lumOff val="35000"/>
                </a:schemeClr>
              </a:solidFill>
              <a:latin typeface="Verdana" pitchFamily="34" charset="0"/>
              <a:ea typeface="Verdana" pitchFamily="34" charset="0"/>
              <a:cs typeface="Verdana" pitchFamily="34" charset="0"/>
            </a:endParaRPr>
          </a:p>
          <a:p>
            <a:pPr marL="342900" indent="-342900">
              <a:buFont typeface="+mj-lt"/>
              <a:buAutoNum type="arabicPeriod"/>
            </a:pPr>
            <a:r>
              <a:rPr lang="en-GB" sz="1100" b="1" dirty="0" smtClean="0">
                <a:solidFill>
                  <a:schemeClr val="tx1">
                    <a:lumMod val="65000"/>
                    <a:lumOff val="35000"/>
                  </a:schemeClr>
                </a:solidFill>
                <a:latin typeface="Verdana" pitchFamily="34" charset="0"/>
                <a:ea typeface="Verdana" pitchFamily="34" charset="0"/>
                <a:cs typeface="Verdana" pitchFamily="34" charset="0"/>
              </a:rPr>
              <a:t>Item </a:t>
            </a:r>
            <a:r>
              <a:rPr lang="en-GB" sz="1100" b="1" dirty="0">
                <a:solidFill>
                  <a:schemeClr val="tx1">
                    <a:lumMod val="65000"/>
                    <a:lumOff val="35000"/>
                  </a:schemeClr>
                </a:solidFill>
                <a:latin typeface="Verdana" pitchFamily="34" charset="0"/>
                <a:ea typeface="Verdana" pitchFamily="34" charset="0"/>
                <a:cs typeface="Verdana" pitchFamily="34" charset="0"/>
              </a:rPr>
              <a:t>One</a:t>
            </a:r>
          </a:p>
          <a:p>
            <a:pPr marL="342900" indent="-342900">
              <a:buFont typeface="+mj-lt"/>
              <a:buAutoNum type="arabicPeriod"/>
            </a:pPr>
            <a:r>
              <a:rPr lang="en-GB" sz="1100" b="1" dirty="0" smtClean="0">
                <a:solidFill>
                  <a:schemeClr val="tx1">
                    <a:lumMod val="65000"/>
                    <a:lumOff val="35000"/>
                  </a:schemeClr>
                </a:solidFill>
                <a:latin typeface="Verdana" pitchFamily="34" charset="0"/>
                <a:ea typeface="Verdana" pitchFamily="34" charset="0"/>
                <a:cs typeface="Verdana" pitchFamily="34" charset="0"/>
              </a:rPr>
              <a:t>Item </a:t>
            </a:r>
            <a:r>
              <a:rPr lang="en-GB" sz="1100" b="1" dirty="0">
                <a:solidFill>
                  <a:schemeClr val="tx1">
                    <a:lumMod val="65000"/>
                    <a:lumOff val="35000"/>
                  </a:schemeClr>
                </a:solidFill>
                <a:latin typeface="Verdana" pitchFamily="34" charset="0"/>
                <a:ea typeface="Verdana" pitchFamily="34" charset="0"/>
                <a:cs typeface="Verdana" pitchFamily="34" charset="0"/>
              </a:rPr>
              <a:t>Two</a:t>
            </a:r>
          </a:p>
          <a:p>
            <a:pPr marL="342900" indent="-342900">
              <a:buFont typeface="+mj-lt"/>
              <a:buAutoNum type="arabicPeriod"/>
            </a:pPr>
            <a:r>
              <a:rPr lang="en-GB" sz="1100" b="1" dirty="0" smtClean="0">
                <a:solidFill>
                  <a:schemeClr val="tx1">
                    <a:lumMod val="65000"/>
                    <a:lumOff val="35000"/>
                  </a:schemeClr>
                </a:solidFill>
                <a:latin typeface="Verdana" pitchFamily="34" charset="0"/>
                <a:ea typeface="Verdana" pitchFamily="34" charset="0"/>
                <a:cs typeface="Verdana" pitchFamily="34" charset="0"/>
              </a:rPr>
              <a:t>Item </a:t>
            </a:r>
            <a:r>
              <a:rPr lang="en-GB" sz="1100" b="1" dirty="0">
                <a:solidFill>
                  <a:schemeClr val="tx1">
                    <a:lumMod val="65000"/>
                    <a:lumOff val="35000"/>
                  </a:schemeClr>
                </a:solidFill>
                <a:latin typeface="Verdana" pitchFamily="34" charset="0"/>
                <a:ea typeface="Verdana" pitchFamily="34" charset="0"/>
                <a:cs typeface="Verdana" pitchFamily="34" charset="0"/>
              </a:rPr>
              <a:t>Three</a:t>
            </a:r>
          </a:p>
          <a:p>
            <a:pPr marL="342900" indent="-342900">
              <a:buFont typeface="+mj-lt"/>
              <a:buAutoNum type="arabicPeriod"/>
            </a:pPr>
            <a:endParaRPr lang="en-GB" sz="1100" b="1" dirty="0" smtClean="0">
              <a:solidFill>
                <a:schemeClr val="tx1">
                  <a:lumMod val="65000"/>
                  <a:lumOff val="35000"/>
                </a:schemeClr>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231334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7200900" cy="620711"/>
          </a:xfrm>
          <a:prstGeom prst="rect">
            <a:avLst/>
          </a:prstGeom>
          <a:solidFill>
            <a:srgbClr val="0F143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0" y="0"/>
            <a:ext cx="7200900" cy="62071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Table 9"/>
          <p:cNvGraphicFramePr>
            <a:graphicFrameLocks noGrp="1"/>
          </p:cNvGraphicFramePr>
          <p:nvPr>
            <p:extLst>
              <p:ext uri="{D42A27DB-BD31-4B8C-83A1-F6EECF244321}">
                <p14:modId xmlns:p14="http://schemas.microsoft.com/office/powerpoint/2010/main" val="364438559"/>
              </p:ext>
            </p:extLst>
          </p:nvPr>
        </p:nvGraphicFramePr>
        <p:xfrm>
          <a:off x="3916594" y="140985"/>
          <a:ext cx="3112856" cy="327327"/>
        </p:xfrm>
        <a:graphic>
          <a:graphicData uri="http://schemas.openxmlformats.org/drawingml/2006/table">
            <a:tbl>
              <a:tblPr firstRow="1" bandRow="1">
                <a:tableStyleId>{2D5ABB26-0587-4C30-8999-92F81FD0307C}</a:tableStyleId>
              </a:tblPr>
              <a:tblGrid>
                <a:gridCol w="778214"/>
                <a:gridCol w="778214"/>
                <a:gridCol w="778214"/>
                <a:gridCol w="778214"/>
              </a:tblGrid>
              <a:tr h="327327">
                <a:tc>
                  <a:txBody>
                    <a:bodyPr/>
                    <a:lstStyle/>
                    <a:p>
                      <a:pPr algn="ctr"/>
                      <a:r>
                        <a:rPr lang="en-GB" sz="1100" u="none" dirty="0" smtClean="0">
                          <a:solidFill>
                            <a:schemeClr val="bg1">
                              <a:lumMod val="95000"/>
                            </a:schemeClr>
                          </a:solidFill>
                        </a:rPr>
                        <a:t>HOME</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GENERIC</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chemeClr val="bg1">
                              <a:lumMod val="95000"/>
                            </a:schemeClr>
                          </a:solidFill>
                        </a:rPr>
                        <a:t>ELEMENTS</a:t>
                      </a:r>
                      <a:endParaRPr lang="en-GB" sz="1100" u="none" dirty="0">
                        <a:solidFill>
                          <a:schemeClr val="bg1">
                            <a:lumMod val="95000"/>
                          </a:schemeClr>
                        </a:solidFill>
                        <a:latin typeface="Verdana" pitchFamily="34" charset="0"/>
                        <a:ea typeface="Verdana" pitchFamily="34" charset="0"/>
                        <a:cs typeface="Verdana" pitchFamily="34" charset="0"/>
                      </a:endParaRPr>
                    </a:p>
                  </a:txBody>
                  <a:tcPr marL="78559" marR="78559" marT="39279" marB="39279" anchor="ctr"/>
                </a:tc>
                <a:tc>
                  <a:txBody>
                    <a:bodyPr/>
                    <a:lstStyle/>
                    <a:p>
                      <a:pPr algn="ctr"/>
                      <a:r>
                        <a:rPr lang="en-GB" sz="1100" u="none" dirty="0" smtClean="0">
                          <a:solidFill>
                            <a:srgbClr val="ABDB77"/>
                          </a:solidFill>
                        </a:rPr>
                        <a:t>CONTACT</a:t>
                      </a:r>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tc>
              </a:tr>
            </a:tbl>
          </a:graphicData>
        </a:graphic>
      </p:graphicFrame>
      <p:sp>
        <p:nvSpPr>
          <p:cNvPr id="14" name="Rectangle 13"/>
          <p:cNvSpPr/>
          <p:nvPr/>
        </p:nvSpPr>
        <p:spPr>
          <a:xfrm>
            <a:off x="0" y="620712"/>
            <a:ext cx="7200900" cy="685800"/>
          </a:xfrm>
          <a:prstGeom prst="rect">
            <a:avLst/>
          </a:prstGeom>
          <a:solidFill>
            <a:srgbClr val="ABDB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lumMod val="75000"/>
                    <a:lumOff val="25000"/>
                  </a:schemeClr>
                </a:solidFill>
                <a:latin typeface="Verdana" pitchFamily="34" charset="0"/>
                <a:ea typeface="Verdana" pitchFamily="34" charset="0"/>
                <a:cs typeface="Verdana" pitchFamily="34" charset="0"/>
              </a:rPr>
              <a:t>CONTACT</a:t>
            </a:r>
            <a:endParaRPr lang="en-GB" b="1" dirty="0">
              <a:solidFill>
                <a:schemeClr val="tx1">
                  <a:lumMod val="75000"/>
                  <a:lumOff val="25000"/>
                </a:schemeClr>
              </a:solidFill>
              <a:latin typeface="Verdana" pitchFamily="34" charset="0"/>
              <a:ea typeface="Verdana" pitchFamily="34" charset="0"/>
              <a:cs typeface="Verdana" pitchFamily="34" charset="0"/>
            </a:endParaRPr>
          </a:p>
        </p:txBody>
      </p:sp>
      <p:sp>
        <p:nvSpPr>
          <p:cNvPr id="4" name="Rectangle 3"/>
          <p:cNvSpPr/>
          <p:nvPr/>
        </p:nvSpPr>
        <p:spPr>
          <a:xfrm>
            <a:off x="704850" y="2817813"/>
            <a:ext cx="2667000" cy="2971800"/>
          </a:xfrm>
          <a:prstGeom prst="rect">
            <a:avLst/>
          </a:prstGeom>
          <a:solidFill>
            <a:schemeClr val="bg1">
              <a:lumMod val="9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752850" y="2525712"/>
            <a:ext cx="2743200" cy="43211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3752850" y="3265488"/>
            <a:ext cx="2743200" cy="304800"/>
          </a:xfrm>
          <a:prstGeom prst="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smtClean="0">
                <a:solidFill>
                  <a:schemeClr val="tx1">
                    <a:lumMod val="75000"/>
                    <a:lumOff val="25000"/>
                  </a:schemeClr>
                </a:solidFill>
                <a:latin typeface="Verdana" pitchFamily="34" charset="0"/>
                <a:ea typeface="Verdana" pitchFamily="34" charset="0"/>
                <a:cs typeface="Verdana" pitchFamily="34" charset="0"/>
              </a:rPr>
              <a:t>Name</a:t>
            </a:r>
            <a:endParaRPr lang="en-GB" sz="1100" dirty="0">
              <a:solidFill>
                <a:schemeClr val="tx1">
                  <a:lumMod val="75000"/>
                  <a:lumOff val="25000"/>
                </a:schemeClr>
              </a:solidFill>
              <a:latin typeface="Verdana" pitchFamily="34" charset="0"/>
              <a:ea typeface="Verdana" pitchFamily="34" charset="0"/>
              <a:cs typeface="Verdana" pitchFamily="34" charset="0"/>
            </a:endParaRPr>
          </a:p>
        </p:txBody>
      </p:sp>
      <p:sp>
        <p:nvSpPr>
          <p:cNvPr id="18" name="Rectangle 17"/>
          <p:cNvSpPr/>
          <p:nvPr/>
        </p:nvSpPr>
        <p:spPr>
          <a:xfrm>
            <a:off x="3752850" y="3722688"/>
            <a:ext cx="2743200" cy="304800"/>
          </a:xfrm>
          <a:prstGeom prst="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smtClean="0">
                <a:solidFill>
                  <a:schemeClr val="tx1">
                    <a:lumMod val="75000"/>
                    <a:lumOff val="25000"/>
                  </a:schemeClr>
                </a:solidFill>
                <a:latin typeface="Verdana" pitchFamily="34" charset="0"/>
                <a:ea typeface="Verdana" pitchFamily="34" charset="0"/>
                <a:cs typeface="Verdana" pitchFamily="34" charset="0"/>
              </a:rPr>
              <a:t>Email</a:t>
            </a:r>
            <a:endParaRPr lang="en-GB" sz="1100" dirty="0">
              <a:solidFill>
                <a:schemeClr val="tx1">
                  <a:lumMod val="75000"/>
                  <a:lumOff val="25000"/>
                </a:schemeClr>
              </a:solidFill>
              <a:latin typeface="Verdana" pitchFamily="34" charset="0"/>
              <a:ea typeface="Verdana" pitchFamily="34" charset="0"/>
              <a:cs typeface="Verdana" pitchFamily="34" charset="0"/>
            </a:endParaRPr>
          </a:p>
        </p:txBody>
      </p:sp>
      <p:sp>
        <p:nvSpPr>
          <p:cNvPr id="19" name="Rectangle 18"/>
          <p:cNvSpPr/>
          <p:nvPr/>
        </p:nvSpPr>
        <p:spPr>
          <a:xfrm>
            <a:off x="3762375" y="4314825"/>
            <a:ext cx="2743200" cy="1485900"/>
          </a:xfrm>
          <a:prstGeom prst="rect">
            <a:avLst/>
          </a:prstGeom>
          <a:solidFill>
            <a:schemeClr val="bg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100" dirty="0" smtClean="0">
                <a:solidFill>
                  <a:schemeClr val="tx1">
                    <a:lumMod val="75000"/>
                    <a:lumOff val="25000"/>
                  </a:schemeClr>
                </a:solidFill>
                <a:latin typeface="Verdana" pitchFamily="34" charset="0"/>
                <a:ea typeface="Verdana" pitchFamily="34" charset="0"/>
                <a:cs typeface="Verdana" pitchFamily="34" charset="0"/>
              </a:rPr>
              <a:t>Message</a:t>
            </a:r>
            <a:endParaRPr lang="en-GB" sz="1100" dirty="0">
              <a:solidFill>
                <a:schemeClr val="tx1">
                  <a:lumMod val="75000"/>
                  <a:lumOff val="25000"/>
                </a:schemeClr>
              </a:solidFill>
              <a:latin typeface="Verdana" pitchFamily="34" charset="0"/>
              <a:ea typeface="Verdana" pitchFamily="34" charset="0"/>
              <a:cs typeface="Verdana" pitchFamily="34" charset="0"/>
            </a:endParaRPr>
          </a:p>
        </p:txBody>
      </p:sp>
      <p:sp>
        <p:nvSpPr>
          <p:cNvPr id="7" name="Rounded Rectangle 6"/>
          <p:cNvSpPr/>
          <p:nvPr/>
        </p:nvSpPr>
        <p:spPr>
          <a:xfrm>
            <a:off x="4695825" y="5932488"/>
            <a:ext cx="876300" cy="381000"/>
          </a:xfrm>
          <a:prstGeom prst="roundRect">
            <a:avLst>
              <a:gd name="adj" fmla="val 9167"/>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000" b="1" dirty="0" smtClean="0">
                <a:latin typeface="Verdana" pitchFamily="34" charset="0"/>
                <a:ea typeface="Verdana" pitchFamily="34" charset="0"/>
                <a:cs typeface="Verdana" pitchFamily="34" charset="0"/>
              </a:rPr>
              <a:t>SUBMIT</a:t>
            </a:r>
            <a:endParaRPr lang="en-GB" sz="1000" b="1" dirty="0">
              <a:latin typeface="Verdana" pitchFamily="34" charset="0"/>
              <a:ea typeface="Verdana" pitchFamily="34" charset="0"/>
              <a:cs typeface="Verdana" pitchFamily="34" charset="0"/>
            </a:endParaRPr>
          </a:p>
        </p:txBody>
      </p:sp>
      <p:sp>
        <p:nvSpPr>
          <p:cNvPr id="8" name="TextBox 7"/>
          <p:cNvSpPr txBox="1"/>
          <p:nvPr/>
        </p:nvSpPr>
        <p:spPr>
          <a:xfrm>
            <a:off x="3752850" y="2782972"/>
            <a:ext cx="838200" cy="253916"/>
          </a:xfrm>
          <a:prstGeom prst="rect">
            <a:avLst/>
          </a:prstGeom>
          <a:noFill/>
        </p:spPr>
        <p:txBody>
          <a:bodyPr wrap="square" rtlCol="0">
            <a:spAutoFit/>
          </a:bodyPr>
          <a:lstStyle/>
          <a:p>
            <a:r>
              <a:rPr lang="en-GB" sz="1000" b="1" dirty="0" smtClean="0">
                <a:solidFill>
                  <a:schemeClr val="tx1">
                    <a:lumMod val="75000"/>
                    <a:lumOff val="25000"/>
                  </a:schemeClr>
                </a:solidFill>
                <a:latin typeface="Verdana" pitchFamily="34" charset="0"/>
                <a:ea typeface="Verdana" pitchFamily="34" charset="0"/>
                <a:cs typeface="Verdana" pitchFamily="34" charset="0"/>
              </a:rPr>
              <a:t>Adelaide</a:t>
            </a:r>
            <a:endParaRPr lang="en-GB" sz="1000" b="1" dirty="0">
              <a:solidFill>
                <a:schemeClr val="tx1">
                  <a:lumMod val="75000"/>
                  <a:lumOff val="25000"/>
                </a:schemeClr>
              </a:solidFill>
              <a:latin typeface="Verdana" pitchFamily="34" charset="0"/>
              <a:ea typeface="Verdana" pitchFamily="34" charset="0"/>
              <a:cs typeface="Verdana" pitchFamily="34" charset="0"/>
            </a:endParaRPr>
          </a:p>
        </p:txBody>
      </p:sp>
      <p:sp>
        <p:nvSpPr>
          <p:cNvPr id="22" name="TextBox 21"/>
          <p:cNvSpPr txBox="1"/>
          <p:nvPr/>
        </p:nvSpPr>
        <p:spPr>
          <a:xfrm>
            <a:off x="5505450" y="2814721"/>
            <a:ext cx="1114425" cy="215444"/>
          </a:xfrm>
          <a:prstGeom prst="rect">
            <a:avLst/>
          </a:prstGeom>
          <a:noFill/>
        </p:spPr>
        <p:txBody>
          <a:bodyPr wrap="square" rtlCol="0">
            <a:spAutoFit/>
          </a:bodyPr>
          <a:lstStyle/>
          <a:p>
            <a:r>
              <a:rPr lang="en-GB" sz="800" b="1" dirty="0" smtClean="0">
                <a:solidFill>
                  <a:schemeClr val="tx1">
                    <a:lumMod val="75000"/>
                    <a:lumOff val="25000"/>
                  </a:schemeClr>
                </a:solidFill>
                <a:latin typeface="Verdana" pitchFamily="34" charset="0"/>
                <a:ea typeface="Verdana" pitchFamily="34" charset="0"/>
                <a:cs typeface="Verdana" pitchFamily="34" charset="0"/>
              </a:rPr>
              <a:t>+123 456 789</a:t>
            </a:r>
            <a:endParaRPr lang="en-GB" sz="800" b="1" dirty="0">
              <a:solidFill>
                <a:schemeClr val="tx1">
                  <a:lumMod val="75000"/>
                  <a:lumOff val="25000"/>
                </a:schemeClr>
              </a:solidFill>
              <a:latin typeface="Verdana" pitchFamily="34" charset="0"/>
              <a:ea typeface="Verdana" pitchFamily="34" charset="0"/>
              <a:cs typeface="Verdana" pitchFamily="34" charset="0"/>
            </a:endParaRPr>
          </a:p>
        </p:txBody>
      </p:sp>
      <p:pic>
        <p:nvPicPr>
          <p:cNvPr id="2050" name="Picture 2" descr="C:\Program Files (x86)\Microsoft Office\MEDIA\CAGCAT10\j0332268.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29250" y="2854909"/>
            <a:ext cx="140569" cy="13715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562475" y="2783157"/>
            <a:ext cx="838200" cy="246221"/>
          </a:xfrm>
          <a:prstGeom prst="rect">
            <a:avLst/>
          </a:prstGeom>
          <a:noFill/>
        </p:spPr>
        <p:txBody>
          <a:bodyPr wrap="square" rtlCol="0">
            <a:spAutoFit/>
          </a:bodyPr>
          <a:lstStyle/>
          <a:p>
            <a:r>
              <a:rPr lang="en-GB" sz="1000" b="1" dirty="0" smtClean="0">
                <a:solidFill>
                  <a:schemeClr val="tx1">
                    <a:lumMod val="75000"/>
                    <a:lumOff val="25000"/>
                  </a:schemeClr>
                </a:solidFill>
                <a:latin typeface="Verdana" pitchFamily="34" charset="0"/>
                <a:ea typeface="Verdana" pitchFamily="34" charset="0"/>
                <a:cs typeface="Verdana" pitchFamily="34" charset="0"/>
              </a:rPr>
              <a:t>Australia</a:t>
            </a:r>
            <a:endParaRPr lang="en-GB" sz="1000" b="1" dirty="0">
              <a:solidFill>
                <a:schemeClr val="tx1">
                  <a:lumMod val="75000"/>
                  <a:lumOff val="25000"/>
                </a:schemeClr>
              </a:solidFill>
              <a:latin typeface="Verdana" pitchFamily="34" charset="0"/>
              <a:ea typeface="Verdana" pitchFamily="34" charset="0"/>
              <a:cs typeface="Verdana" pitchFamily="34" charset="0"/>
            </a:endParaRPr>
          </a:p>
        </p:txBody>
      </p:sp>
      <p:sp>
        <p:nvSpPr>
          <p:cNvPr id="31" name="Rectangle 30"/>
          <p:cNvSpPr/>
          <p:nvPr/>
        </p:nvSpPr>
        <p:spPr>
          <a:xfrm>
            <a:off x="0" y="7935912"/>
            <a:ext cx="7200900" cy="214471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0" y="9383712"/>
            <a:ext cx="7200900" cy="69396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p:cNvSpPr txBox="1"/>
          <p:nvPr/>
        </p:nvSpPr>
        <p:spPr>
          <a:xfrm>
            <a:off x="1504950" y="9575799"/>
            <a:ext cx="4191000" cy="246221"/>
          </a:xfrm>
          <a:prstGeom prst="rect">
            <a:avLst/>
          </a:prstGeom>
          <a:noFill/>
        </p:spPr>
        <p:txBody>
          <a:bodyPr wrap="square" rtlCol="0">
            <a:spAutoFit/>
          </a:bodyPr>
          <a:lstStyle/>
          <a:p>
            <a:pPr algn="ctr"/>
            <a:r>
              <a:rPr lang="en-GB" sz="1000" dirty="0" smtClean="0">
                <a:solidFill>
                  <a:schemeClr val="bg1">
                    <a:lumMod val="95000"/>
                  </a:schemeClr>
                </a:solidFill>
                <a:latin typeface="Verdana" pitchFamily="34" charset="0"/>
                <a:ea typeface="Verdana" pitchFamily="34" charset="0"/>
                <a:cs typeface="Verdana" pitchFamily="34" charset="0"/>
              </a:rPr>
              <a:t>© 2017, Kites. All rights Reserved.</a:t>
            </a:r>
            <a:endParaRPr lang="en-GB" sz="1000" dirty="0">
              <a:solidFill>
                <a:schemeClr val="bg1">
                  <a:lumMod val="95000"/>
                </a:schemeClr>
              </a:solidFill>
              <a:latin typeface="Verdana" pitchFamily="34" charset="0"/>
              <a:ea typeface="Verdana" pitchFamily="34" charset="0"/>
              <a:cs typeface="Verdana" pitchFamily="34" charset="0"/>
            </a:endParaRPr>
          </a:p>
        </p:txBody>
      </p:sp>
      <p:grpSp>
        <p:nvGrpSpPr>
          <p:cNvPr id="34" name="Group 33"/>
          <p:cNvGrpSpPr/>
          <p:nvPr/>
        </p:nvGrpSpPr>
        <p:grpSpPr>
          <a:xfrm>
            <a:off x="31805" y="8076926"/>
            <a:ext cx="1082620" cy="379438"/>
            <a:chOff x="580882" y="8784728"/>
            <a:chExt cx="1082620" cy="379438"/>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882" y="8784728"/>
              <a:ext cx="290532" cy="379438"/>
            </a:xfrm>
            <a:prstGeom prst="rect">
              <a:avLst/>
            </a:prstGeom>
          </p:spPr>
        </p:pic>
        <p:sp>
          <p:nvSpPr>
            <p:cNvPr id="36" name="TextBox 35"/>
            <p:cNvSpPr txBox="1"/>
            <p:nvPr/>
          </p:nvSpPr>
          <p:spPr>
            <a:xfrm>
              <a:off x="871414" y="8856389"/>
              <a:ext cx="792088" cy="307777"/>
            </a:xfrm>
            <a:prstGeom prst="rect">
              <a:avLst/>
            </a:prstGeom>
            <a:noFill/>
          </p:spPr>
          <p:txBody>
            <a:bodyPr wrap="square" rtlCol="0">
              <a:spAutoFit/>
            </a:bodyPr>
            <a:lstStyle/>
            <a:p>
              <a:r>
                <a:rPr lang="en-GB" sz="700" dirty="0" smtClean="0">
                  <a:solidFill>
                    <a:schemeClr val="bg1">
                      <a:lumMod val="95000"/>
                    </a:schemeClr>
                  </a:solidFill>
                </a:rPr>
                <a:t>Designed By Lupine Bytes</a:t>
              </a:r>
              <a:endParaRPr lang="en-GB" sz="700" dirty="0">
                <a:solidFill>
                  <a:schemeClr val="bg1">
                    <a:lumMod val="95000"/>
                  </a:schemeClr>
                </a:solidFill>
              </a:endParaRPr>
            </a:p>
          </p:txBody>
        </p:sp>
      </p:grpSp>
      <p:sp>
        <p:nvSpPr>
          <p:cNvPr id="37" name="Isosceles Triangle 36"/>
          <p:cNvSpPr/>
          <p:nvPr/>
        </p:nvSpPr>
        <p:spPr>
          <a:xfrm>
            <a:off x="6478205" y="8644928"/>
            <a:ext cx="345311" cy="297682"/>
          </a:xfrm>
          <a:prstGeom prst="triangle">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p:cNvSpPr/>
          <p:nvPr/>
        </p:nvSpPr>
        <p:spPr>
          <a:xfrm>
            <a:off x="2547955" y="8869384"/>
            <a:ext cx="342527" cy="342527"/>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rgbClr val="190A4B"/>
                </a:solidFill>
              </a:rPr>
              <a:t>f</a:t>
            </a:r>
            <a:endParaRPr lang="en-GB" sz="1000" b="1" dirty="0">
              <a:solidFill>
                <a:srgbClr val="190A4B"/>
              </a:solidFill>
            </a:endParaRPr>
          </a:p>
        </p:txBody>
      </p:sp>
      <p:grpSp>
        <p:nvGrpSpPr>
          <p:cNvPr id="39" name="Group 38"/>
          <p:cNvGrpSpPr/>
          <p:nvPr/>
        </p:nvGrpSpPr>
        <p:grpSpPr>
          <a:xfrm>
            <a:off x="3126229" y="8871594"/>
            <a:ext cx="340317" cy="340317"/>
            <a:chOff x="5684234" y="7870579"/>
            <a:chExt cx="917537" cy="917537"/>
          </a:xfrm>
          <a:solidFill>
            <a:schemeClr val="bg1">
              <a:lumMod val="85000"/>
            </a:schemeClr>
          </a:solidFill>
        </p:grpSpPr>
        <p:sp>
          <p:nvSpPr>
            <p:cNvPr id="40" name="Oval 39"/>
            <p:cNvSpPr/>
            <p:nvPr/>
          </p:nvSpPr>
          <p:spPr>
            <a:xfrm>
              <a:off x="5684234" y="7870579"/>
              <a:ext cx="917537" cy="91753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190A4B"/>
                </a:solidFill>
              </a:endParaRPr>
            </a:p>
          </p:txBody>
        </p:sp>
        <p:pic>
          <p:nvPicPr>
            <p:cNvPr id="41" name="Picture 3"/>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931070" y="8177158"/>
              <a:ext cx="423863" cy="3429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2" name="Group 41"/>
          <p:cNvGrpSpPr/>
          <p:nvPr/>
        </p:nvGrpSpPr>
        <p:grpSpPr>
          <a:xfrm>
            <a:off x="4258634" y="8861396"/>
            <a:ext cx="360040" cy="360040"/>
            <a:chOff x="5228320" y="7921190"/>
            <a:chExt cx="892410" cy="892410"/>
          </a:xfrm>
          <a:solidFill>
            <a:schemeClr val="bg1">
              <a:lumMod val="85000"/>
            </a:schemeClr>
          </a:solidFill>
        </p:grpSpPr>
        <p:sp>
          <p:nvSpPr>
            <p:cNvPr id="43" name="Oval 42"/>
            <p:cNvSpPr/>
            <p:nvPr/>
          </p:nvSpPr>
          <p:spPr>
            <a:xfrm>
              <a:off x="5228320" y="7921190"/>
              <a:ext cx="892410" cy="89241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baseline="30000" dirty="0">
                <a:solidFill>
                  <a:srgbClr val="190A4B"/>
                </a:solidFill>
              </a:endParaRPr>
            </a:p>
          </p:txBody>
        </p:sp>
        <p:pic>
          <p:nvPicPr>
            <p:cNvPr id="44" name="Picture 5"/>
            <p:cNvPicPr>
              <a:picLocks noChangeAspect="1" noChangeArrowheads="1"/>
            </p:cNvPicPr>
            <p:nvPr/>
          </p:nvPicPr>
          <p:blipFill>
            <a:blip r:embed="rId6" cstate="print">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521500" y="8189595"/>
              <a:ext cx="342900" cy="3556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5" name="Group 44"/>
          <p:cNvGrpSpPr/>
          <p:nvPr/>
        </p:nvGrpSpPr>
        <p:grpSpPr>
          <a:xfrm>
            <a:off x="3682570" y="8827488"/>
            <a:ext cx="360040" cy="393365"/>
            <a:chOff x="6048723" y="7124"/>
            <a:chExt cx="360040" cy="393365"/>
          </a:xfrm>
          <a:solidFill>
            <a:schemeClr val="bg1">
              <a:lumMod val="85000"/>
            </a:schemeClr>
          </a:solidFill>
        </p:grpSpPr>
        <p:sp>
          <p:nvSpPr>
            <p:cNvPr id="46" name="Oval 45"/>
            <p:cNvSpPr/>
            <p:nvPr/>
          </p:nvSpPr>
          <p:spPr>
            <a:xfrm>
              <a:off x="6048723" y="40449"/>
              <a:ext cx="360040" cy="3600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smtClean="0">
                  <a:solidFill>
                    <a:srgbClr val="190A4B"/>
                  </a:solidFill>
                </a:rPr>
                <a:t>G</a:t>
              </a:r>
              <a:endParaRPr lang="en-GB" sz="1400" b="1" baseline="30000" dirty="0">
                <a:solidFill>
                  <a:srgbClr val="190A4B"/>
                </a:solidFill>
              </a:endParaRPr>
            </a:p>
          </p:txBody>
        </p:sp>
        <p:sp>
          <p:nvSpPr>
            <p:cNvPr id="47" name="TextBox 46"/>
            <p:cNvSpPr txBox="1"/>
            <p:nvPr/>
          </p:nvSpPr>
          <p:spPr>
            <a:xfrm>
              <a:off x="6192738" y="7124"/>
              <a:ext cx="180020" cy="261610"/>
            </a:xfrm>
            <a:prstGeom prst="rect">
              <a:avLst/>
            </a:prstGeom>
            <a:noFill/>
            <a:ln>
              <a:noFill/>
            </a:ln>
          </p:spPr>
          <p:txBody>
            <a:bodyPr wrap="square" rtlCol="0">
              <a:spAutoFit/>
            </a:bodyPr>
            <a:lstStyle/>
            <a:p>
              <a:r>
                <a:rPr lang="en-GB" sz="1100" dirty="0"/>
                <a:t>+</a:t>
              </a:r>
              <a:endParaRPr lang="en-GB" dirty="0"/>
            </a:p>
          </p:txBody>
        </p:sp>
      </p:grpSp>
      <p:sp>
        <p:nvSpPr>
          <p:cNvPr id="48" name="TextBox 47"/>
          <p:cNvSpPr txBox="1"/>
          <p:nvPr/>
        </p:nvSpPr>
        <p:spPr>
          <a:xfrm>
            <a:off x="2890482" y="8322099"/>
            <a:ext cx="1395768" cy="338554"/>
          </a:xfrm>
          <a:prstGeom prst="rect">
            <a:avLst/>
          </a:prstGeom>
          <a:noFill/>
        </p:spPr>
        <p:txBody>
          <a:bodyPr wrap="square" rtlCol="0">
            <a:spAutoFit/>
          </a:bodyPr>
          <a:lstStyle/>
          <a:p>
            <a:r>
              <a:rPr lang="en-GB" sz="1600" dirty="0" smtClean="0">
                <a:solidFill>
                  <a:schemeClr val="bg1">
                    <a:lumMod val="95000"/>
                  </a:schemeClr>
                </a:solidFill>
                <a:latin typeface="Verdana" pitchFamily="34" charset="0"/>
                <a:ea typeface="Verdana" pitchFamily="34" charset="0"/>
                <a:cs typeface="Verdana" pitchFamily="34" charset="0"/>
              </a:rPr>
              <a:t>Follow Us:</a:t>
            </a:r>
            <a:endParaRPr lang="en-GB" sz="1600" dirty="0">
              <a:solidFill>
                <a:schemeClr val="bg1">
                  <a:lumMod val="95000"/>
                </a:schemeClr>
              </a:solidFill>
              <a:latin typeface="Verdana" pitchFamily="34" charset="0"/>
              <a:ea typeface="Verdana" pitchFamily="34" charset="0"/>
              <a:cs typeface="Verdana" pitchFamily="34" charset="0"/>
            </a:endParaRPr>
          </a:p>
        </p:txBody>
      </p:sp>
      <p:sp>
        <p:nvSpPr>
          <p:cNvPr id="49" name="TextBox 48"/>
          <p:cNvSpPr txBox="1"/>
          <p:nvPr/>
        </p:nvSpPr>
        <p:spPr>
          <a:xfrm>
            <a:off x="358046" y="125690"/>
            <a:ext cx="1337404" cy="369332"/>
          </a:xfrm>
          <a:prstGeom prst="rect">
            <a:avLst/>
          </a:prstGeom>
          <a:noFill/>
        </p:spPr>
        <p:txBody>
          <a:bodyPr wrap="square" rtlCol="0">
            <a:spAutoFit/>
          </a:bodyPr>
          <a:lstStyle/>
          <a:p>
            <a:pPr algn="ctr"/>
            <a:r>
              <a:rPr lang="en-GB" sz="1800" b="1" dirty="0" smtClean="0">
                <a:solidFill>
                  <a:schemeClr val="bg1">
                    <a:lumMod val="95000"/>
                  </a:schemeClr>
                </a:solidFill>
                <a:latin typeface="Verdana" pitchFamily="34" charset="0"/>
                <a:ea typeface="Verdana" pitchFamily="34" charset="0"/>
                <a:cs typeface="Verdana" pitchFamily="34" charset="0"/>
              </a:rPr>
              <a:t>KITES</a:t>
            </a:r>
            <a:endParaRPr lang="en-GB" sz="1800" b="1" dirty="0">
              <a:solidFill>
                <a:schemeClr val="bg1">
                  <a:lumMod val="95000"/>
                </a:schemeClr>
              </a:solidFill>
              <a:latin typeface="Verdana" pitchFamily="34" charset="0"/>
              <a:ea typeface="Verdana" pitchFamily="34" charset="0"/>
              <a:cs typeface="Verdana" pitchFamily="34" charset="0"/>
            </a:endParaRPr>
          </a:p>
        </p:txBody>
      </p:sp>
      <p:sp>
        <p:nvSpPr>
          <p:cNvPr id="50" name="Title 1"/>
          <p:cNvSpPr txBox="1">
            <a:spLocks/>
          </p:cNvSpPr>
          <p:nvPr/>
        </p:nvSpPr>
        <p:spPr>
          <a:xfrm>
            <a:off x="-1809750" y="87312"/>
            <a:ext cx="1676399" cy="380999"/>
          </a:xfrm>
          <a:prstGeom prst="rect">
            <a:avLst/>
          </a:prstGeom>
        </p:spPr>
        <p:txBody>
          <a:bodyPr vert="horz" lIns="98746" tIns="49373" rIns="98746" bIns="49373" rtlCol="0" anchor="ctr">
            <a:normAutofit/>
          </a:bodyPr>
          <a:lstStyle>
            <a:lvl1pPr algn="ctr" defTabSz="987461" rtl="0" eaLnBrk="1" latinLnBrk="0" hangingPunct="1">
              <a:spcBef>
                <a:spcPct val="0"/>
              </a:spcBef>
              <a:buNone/>
              <a:defRPr sz="4800" kern="1200">
                <a:solidFill>
                  <a:schemeClr val="tx1"/>
                </a:solidFill>
                <a:latin typeface="+mj-lt"/>
                <a:ea typeface="+mj-ea"/>
                <a:cs typeface="+mj-cs"/>
              </a:defRPr>
            </a:lvl1pPr>
          </a:lstStyle>
          <a:p>
            <a:r>
              <a:rPr lang="en-GB" sz="800" dirty="0" smtClean="0"/>
              <a:t>Contact Page Preview</a:t>
            </a:r>
            <a:endParaRPr lang="en-GB" sz="800" dirty="0"/>
          </a:p>
        </p:txBody>
      </p:sp>
    </p:spTree>
    <p:extLst>
      <p:ext uri="{BB962C8B-B14F-4D97-AF65-F5344CB8AC3E}">
        <p14:creationId xmlns:p14="http://schemas.microsoft.com/office/powerpoint/2010/main" val="25090602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7200900" cy="504031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0"/>
            <a:ext cx="7200900" cy="5040313"/>
          </a:xfrm>
          <a:prstGeom prst="rect">
            <a:avLst/>
          </a:prstGeom>
          <a:solidFill>
            <a:srgbClr val="0F143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0" y="0"/>
            <a:ext cx="7200900" cy="62071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2305050" y="1663698"/>
            <a:ext cx="2590800" cy="646331"/>
          </a:xfrm>
          <a:prstGeom prst="rect">
            <a:avLst/>
          </a:prstGeom>
          <a:noFill/>
        </p:spPr>
        <p:txBody>
          <a:bodyPr wrap="square" rtlCol="0">
            <a:spAutoFit/>
          </a:bodyPr>
          <a:lstStyle/>
          <a:p>
            <a:pPr algn="ctr"/>
            <a:r>
              <a:rPr lang="en-GB" sz="3600" b="1" dirty="0" smtClean="0">
                <a:solidFill>
                  <a:schemeClr val="bg1">
                    <a:lumMod val="95000"/>
                  </a:schemeClr>
                </a:solidFill>
                <a:latin typeface="Verdana" pitchFamily="34" charset="0"/>
                <a:ea typeface="Verdana" pitchFamily="34" charset="0"/>
                <a:cs typeface="Verdana" pitchFamily="34" charset="0"/>
              </a:rPr>
              <a:t>KITES</a:t>
            </a:r>
            <a:endParaRPr lang="en-GB" sz="3600" b="1" dirty="0">
              <a:solidFill>
                <a:schemeClr val="bg1">
                  <a:lumMod val="95000"/>
                </a:schemeClr>
              </a:solidFill>
              <a:latin typeface="Verdana" pitchFamily="34" charset="0"/>
              <a:ea typeface="Verdana" pitchFamily="34" charset="0"/>
              <a:cs typeface="Verdana" pitchFamily="34" charset="0"/>
            </a:endParaRPr>
          </a:p>
        </p:txBody>
      </p:sp>
      <p:sp>
        <p:nvSpPr>
          <p:cNvPr id="7" name="TextBox 6"/>
          <p:cNvSpPr txBox="1"/>
          <p:nvPr/>
        </p:nvSpPr>
        <p:spPr>
          <a:xfrm>
            <a:off x="2295525" y="2446535"/>
            <a:ext cx="2590800" cy="307777"/>
          </a:xfrm>
          <a:prstGeom prst="rect">
            <a:avLst/>
          </a:prstGeom>
          <a:noFill/>
        </p:spPr>
        <p:txBody>
          <a:bodyPr wrap="square" rtlCol="0">
            <a:spAutoFit/>
          </a:bodyPr>
          <a:lstStyle/>
          <a:p>
            <a:pPr algn="ctr"/>
            <a:r>
              <a:rPr lang="en-GB" sz="1400" b="1" dirty="0" smtClean="0">
                <a:solidFill>
                  <a:schemeClr val="bg1">
                    <a:lumMod val="95000"/>
                  </a:schemeClr>
                </a:solidFill>
                <a:latin typeface="Verdana" pitchFamily="34" charset="0"/>
                <a:ea typeface="Verdana" pitchFamily="34" charset="0"/>
                <a:cs typeface="Verdana" pitchFamily="34" charset="0"/>
              </a:rPr>
              <a:t>A DREAM OF FLYING…</a:t>
            </a:r>
            <a:endParaRPr lang="en-GB" sz="1400" b="1" dirty="0">
              <a:solidFill>
                <a:schemeClr val="bg1">
                  <a:lumMod val="95000"/>
                </a:schemeClr>
              </a:solidFill>
              <a:latin typeface="Verdana" pitchFamily="34" charset="0"/>
              <a:ea typeface="Verdana" pitchFamily="34" charset="0"/>
              <a:cs typeface="Verdana" pitchFamily="34" charset="0"/>
            </a:endParaRPr>
          </a:p>
        </p:txBody>
      </p:sp>
      <p:sp>
        <p:nvSpPr>
          <p:cNvPr id="8" name="Rectangle 7"/>
          <p:cNvSpPr/>
          <p:nvPr/>
        </p:nvSpPr>
        <p:spPr>
          <a:xfrm>
            <a:off x="2990850" y="3378198"/>
            <a:ext cx="1212057" cy="41338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000" b="1" dirty="0" smtClean="0">
                <a:latin typeface="Verdana" pitchFamily="34" charset="0"/>
                <a:ea typeface="Verdana" pitchFamily="34" charset="0"/>
                <a:cs typeface="Verdana" pitchFamily="34" charset="0"/>
              </a:rPr>
              <a:t>START HERE</a:t>
            </a:r>
            <a:endParaRPr lang="en-GB" sz="1000" b="1" dirty="0">
              <a:latin typeface="Verdana" pitchFamily="34" charset="0"/>
              <a:ea typeface="Verdana" pitchFamily="34" charset="0"/>
              <a:cs typeface="Verdana" pitchFamily="34" charset="0"/>
            </a:endParaRPr>
          </a:p>
        </p:txBody>
      </p:sp>
      <p:sp>
        <p:nvSpPr>
          <p:cNvPr id="12" name="Rectangle 11"/>
          <p:cNvSpPr/>
          <p:nvPr/>
        </p:nvSpPr>
        <p:spPr>
          <a:xfrm>
            <a:off x="749089" y="5802312"/>
            <a:ext cx="2698961" cy="3276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743325" y="5802312"/>
            <a:ext cx="2698961" cy="3276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loud"/>
          <p:cNvSpPr>
            <a:spLocks noChangeAspect="1" noEditPoints="1" noChangeArrowheads="1"/>
          </p:cNvSpPr>
          <p:nvPr/>
        </p:nvSpPr>
        <p:spPr bwMode="auto">
          <a:xfrm>
            <a:off x="1672959" y="6109722"/>
            <a:ext cx="851220" cy="5704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38100">
            <a:solidFill>
              <a:schemeClr val="bg1">
                <a:lumMod val="50000"/>
              </a:schemeClr>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16" name="TextBox 15"/>
          <p:cNvSpPr txBox="1"/>
          <p:nvPr/>
        </p:nvSpPr>
        <p:spPr>
          <a:xfrm>
            <a:off x="997959" y="6930794"/>
            <a:ext cx="2221491" cy="307777"/>
          </a:xfrm>
          <a:prstGeom prst="rect">
            <a:avLst/>
          </a:prstGeom>
          <a:noFill/>
        </p:spPr>
        <p:txBody>
          <a:bodyPr wrap="square" rtlCol="0">
            <a:spAutoFit/>
          </a:bodyPr>
          <a:lstStyle/>
          <a:p>
            <a:pPr algn="ctr"/>
            <a:r>
              <a:rPr lang="en-GB" sz="1400" b="1" dirty="0" smtClean="0">
                <a:solidFill>
                  <a:schemeClr val="tx1">
                    <a:lumMod val="50000"/>
                    <a:lumOff val="50000"/>
                  </a:schemeClr>
                </a:solidFill>
                <a:latin typeface="Verdana" pitchFamily="34" charset="0"/>
                <a:ea typeface="Verdana" pitchFamily="34" charset="0"/>
                <a:cs typeface="Verdana" pitchFamily="34" charset="0"/>
              </a:rPr>
              <a:t>IN THE CLOUDS…</a:t>
            </a:r>
            <a:endParaRPr lang="en-GB" sz="1400" b="1" dirty="0">
              <a:solidFill>
                <a:schemeClr val="tx1">
                  <a:lumMod val="50000"/>
                  <a:lumOff val="50000"/>
                </a:schemeClr>
              </a:solidFill>
              <a:latin typeface="Verdana" pitchFamily="34" charset="0"/>
              <a:ea typeface="Verdana" pitchFamily="34" charset="0"/>
              <a:cs typeface="Verdana" pitchFamily="34" charset="0"/>
            </a:endParaRPr>
          </a:p>
        </p:txBody>
      </p:sp>
      <p:pic>
        <p:nvPicPr>
          <p:cNvPr id="1027" name="Picture 3" descr="C:\Program Files (x86)\Microsoft Office\MEDIA\CAGCAT10\j0335112.wmf"/>
          <p:cNvPicPr>
            <a:picLocks noChangeAspect="1" noChangeArrowheads="1"/>
          </p:cNvPicPr>
          <p:nvPr/>
        </p:nvPicPr>
        <p:blipFill>
          <a:blip r:embed="rId3" cstate="print">
            <a:grayscl/>
            <a:lum bright="40000" contrast="-40000"/>
            <a:extLst>
              <a:ext uri="{28A0092B-C50C-407E-A947-70E740481C1C}">
                <a14:useLocalDpi xmlns:a14="http://schemas.microsoft.com/office/drawing/2010/main" val="0"/>
              </a:ext>
            </a:extLst>
          </a:blip>
          <a:srcRect/>
          <a:stretch>
            <a:fillRect/>
          </a:stretch>
        </p:blipFill>
        <p:spPr bwMode="auto">
          <a:xfrm>
            <a:off x="4711577" y="5996965"/>
            <a:ext cx="795947" cy="79594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846592" y="6930794"/>
            <a:ext cx="2624269" cy="295345"/>
          </a:xfrm>
          <a:prstGeom prst="rect">
            <a:avLst/>
          </a:prstGeom>
          <a:noFill/>
        </p:spPr>
        <p:txBody>
          <a:bodyPr wrap="square" rtlCol="0">
            <a:spAutoFit/>
          </a:bodyPr>
          <a:lstStyle/>
          <a:p>
            <a:pPr algn="ctr"/>
            <a:r>
              <a:rPr lang="en-GB" sz="1400" b="1" dirty="0" smtClean="0">
                <a:solidFill>
                  <a:schemeClr val="tx1">
                    <a:lumMod val="50000"/>
                    <a:lumOff val="50000"/>
                  </a:schemeClr>
                </a:solidFill>
                <a:latin typeface="Verdana" pitchFamily="34" charset="0"/>
                <a:ea typeface="Verdana" pitchFamily="34" charset="0"/>
                <a:cs typeface="Verdana" pitchFamily="34" charset="0"/>
              </a:rPr>
              <a:t>AROUND THE WORLD…</a:t>
            </a:r>
            <a:endParaRPr lang="en-GB" sz="1400" b="1" dirty="0">
              <a:solidFill>
                <a:schemeClr val="tx1">
                  <a:lumMod val="50000"/>
                  <a:lumOff val="50000"/>
                </a:schemeClr>
              </a:solidFill>
              <a:latin typeface="Verdana" pitchFamily="34" charset="0"/>
              <a:ea typeface="Verdana" pitchFamily="34" charset="0"/>
              <a:cs typeface="Verdana" pitchFamily="34" charset="0"/>
            </a:endParaRPr>
          </a:p>
        </p:txBody>
      </p:sp>
      <p:sp>
        <p:nvSpPr>
          <p:cNvPr id="17" name="TextBox 16"/>
          <p:cNvSpPr txBox="1"/>
          <p:nvPr/>
        </p:nvSpPr>
        <p:spPr>
          <a:xfrm>
            <a:off x="1085850" y="7250112"/>
            <a:ext cx="2133600" cy="1215397"/>
          </a:xfrm>
          <a:prstGeom prst="rect">
            <a:avLst/>
          </a:prstGeom>
          <a:noFill/>
        </p:spPr>
        <p:txBody>
          <a:bodyPr wrap="square" rtlCol="0">
            <a:spAutoFit/>
          </a:bodyPr>
          <a:lstStyle/>
          <a:p>
            <a:pPr>
              <a:lnSpc>
                <a:spcPct val="150000"/>
              </a:lnSpc>
            </a:pPr>
            <a:r>
              <a:rPr lang="en-GB" sz="1000" dirty="0" err="1">
                <a:solidFill>
                  <a:schemeClr val="tx1">
                    <a:lumMod val="50000"/>
                    <a:lumOff val="50000"/>
                  </a:schemeClr>
                </a:solidFill>
                <a:latin typeface="Verdana" pitchFamily="34" charset="0"/>
                <a:ea typeface="Verdana" pitchFamily="34" charset="0"/>
                <a:cs typeface="Verdana" pitchFamily="34" charset="0"/>
              </a:rPr>
              <a:t>Lorem</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ipsum</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dolor</a:t>
            </a:r>
            <a:r>
              <a:rPr lang="en-GB" sz="1000" dirty="0">
                <a:solidFill>
                  <a:schemeClr val="tx1">
                    <a:lumMod val="50000"/>
                    <a:lumOff val="50000"/>
                  </a:schemeClr>
                </a:solidFill>
                <a:latin typeface="Verdana" pitchFamily="34" charset="0"/>
                <a:ea typeface="Verdana" pitchFamily="34" charset="0"/>
                <a:cs typeface="Verdana" pitchFamily="34" charset="0"/>
              </a:rPr>
              <a:t> sit </a:t>
            </a:r>
            <a:r>
              <a:rPr lang="en-GB" sz="1000" dirty="0" err="1">
                <a:solidFill>
                  <a:schemeClr val="tx1">
                    <a:lumMod val="50000"/>
                    <a:lumOff val="50000"/>
                  </a:schemeClr>
                </a:solidFill>
                <a:latin typeface="Verdana" pitchFamily="34" charset="0"/>
                <a:ea typeface="Verdana" pitchFamily="34" charset="0"/>
                <a:cs typeface="Verdana" pitchFamily="34" charset="0"/>
              </a:rPr>
              <a:t>amet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consectetur</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adipiscing</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elit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sed</a:t>
            </a:r>
            <a:r>
              <a:rPr lang="en-GB" sz="1000" dirty="0">
                <a:solidFill>
                  <a:schemeClr val="tx1">
                    <a:lumMod val="50000"/>
                    <a:lumOff val="50000"/>
                  </a:schemeClr>
                </a:solidFill>
                <a:latin typeface="Verdana" pitchFamily="34" charset="0"/>
                <a:ea typeface="Verdana" pitchFamily="34" charset="0"/>
                <a:cs typeface="Verdana" pitchFamily="34" charset="0"/>
              </a:rPr>
              <a:t> do </a:t>
            </a:r>
            <a:r>
              <a:rPr lang="en-GB" sz="1000" dirty="0" err="1">
                <a:solidFill>
                  <a:schemeClr val="tx1">
                    <a:lumMod val="50000"/>
                    <a:lumOff val="50000"/>
                  </a:schemeClr>
                </a:solidFill>
                <a:latin typeface="Verdana" pitchFamily="34" charset="0"/>
                <a:ea typeface="Verdana" pitchFamily="34" charset="0"/>
                <a:cs typeface="Verdana" pitchFamily="34" charset="0"/>
              </a:rPr>
              <a:t>eiusmod</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tempor</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incididunt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ut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labore</a:t>
            </a:r>
            <a:r>
              <a:rPr lang="en-GB" sz="1000" dirty="0">
                <a:solidFill>
                  <a:schemeClr val="tx1">
                    <a:lumMod val="50000"/>
                    <a:lumOff val="50000"/>
                  </a:schemeClr>
                </a:solidFill>
                <a:latin typeface="Verdana" pitchFamily="34" charset="0"/>
                <a:ea typeface="Verdana" pitchFamily="34" charset="0"/>
                <a:cs typeface="Verdana" pitchFamily="34" charset="0"/>
              </a:rPr>
              <a:t> et </a:t>
            </a:r>
            <a:r>
              <a:rPr lang="en-GB" sz="1000" dirty="0" err="1">
                <a:solidFill>
                  <a:schemeClr val="tx1">
                    <a:lumMod val="50000"/>
                    <a:lumOff val="50000"/>
                  </a:schemeClr>
                </a:solidFill>
                <a:latin typeface="Verdana" pitchFamily="34" charset="0"/>
                <a:ea typeface="Verdana" pitchFamily="34" charset="0"/>
                <a:cs typeface="Verdana" pitchFamily="34" charset="0"/>
              </a:rPr>
              <a:t>dolore</a:t>
            </a:r>
            <a:r>
              <a:rPr lang="en-GB" sz="1000" dirty="0">
                <a:solidFill>
                  <a:schemeClr val="tx1">
                    <a:lumMod val="50000"/>
                    <a:lumOff val="50000"/>
                  </a:schemeClr>
                </a:solidFill>
                <a:latin typeface="Verdana" pitchFamily="34" charset="0"/>
                <a:ea typeface="Verdana" pitchFamily="34" charset="0"/>
                <a:cs typeface="Verdana" pitchFamily="34" charset="0"/>
              </a:rPr>
              <a:t> magna </a:t>
            </a:r>
            <a:r>
              <a:rPr lang="en-GB" sz="1000" dirty="0" err="1" smtClean="0">
                <a:solidFill>
                  <a:schemeClr val="tx1">
                    <a:lumMod val="50000"/>
                    <a:lumOff val="50000"/>
                  </a:schemeClr>
                </a:solidFill>
                <a:latin typeface="Verdana" pitchFamily="34" charset="0"/>
                <a:ea typeface="Verdana" pitchFamily="34" charset="0"/>
                <a:cs typeface="Verdana" pitchFamily="34" charset="0"/>
              </a:rPr>
              <a:t>aliqua</a:t>
            </a:r>
            <a:r>
              <a:rPr lang="en-GB" sz="1000" dirty="0" smtClean="0">
                <a:solidFill>
                  <a:schemeClr val="tx1">
                    <a:lumMod val="50000"/>
                    <a:lumOff val="50000"/>
                  </a:schemeClr>
                </a:solidFill>
                <a:latin typeface="Verdana" pitchFamily="34" charset="0"/>
                <a:ea typeface="Verdana" pitchFamily="34" charset="0"/>
                <a:cs typeface="Verdana" pitchFamily="34" charset="0"/>
              </a:rPr>
              <a:t>.</a:t>
            </a:r>
            <a:endParaRPr lang="en-GB" sz="1000" dirty="0">
              <a:solidFill>
                <a:schemeClr val="tx1">
                  <a:lumMod val="50000"/>
                  <a:lumOff val="50000"/>
                </a:schemeClr>
              </a:solidFill>
              <a:latin typeface="Verdana" pitchFamily="34" charset="0"/>
              <a:ea typeface="Verdana" pitchFamily="34" charset="0"/>
              <a:cs typeface="Verdana" pitchFamily="34" charset="0"/>
            </a:endParaRPr>
          </a:p>
        </p:txBody>
      </p:sp>
      <p:sp>
        <p:nvSpPr>
          <p:cNvPr id="20" name="TextBox 19"/>
          <p:cNvSpPr txBox="1"/>
          <p:nvPr/>
        </p:nvSpPr>
        <p:spPr>
          <a:xfrm>
            <a:off x="3981450" y="7250112"/>
            <a:ext cx="2133600" cy="984565"/>
          </a:xfrm>
          <a:prstGeom prst="rect">
            <a:avLst/>
          </a:prstGeom>
          <a:noFill/>
        </p:spPr>
        <p:txBody>
          <a:bodyPr wrap="square" rtlCol="0">
            <a:spAutoFit/>
          </a:bodyPr>
          <a:lstStyle/>
          <a:p>
            <a:pPr>
              <a:lnSpc>
                <a:spcPct val="150000"/>
              </a:lnSpc>
            </a:pPr>
            <a:r>
              <a:rPr lang="en-GB" sz="1000" dirty="0" err="1" smtClean="0">
                <a:solidFill>
                  <a:schemeClr val="tx1">
                    <a:lumMod val="50000"/>
                    <a:lumOff val="50000"/>
                  </a:schemeClr>
                </a:solidFill>
                <a:latin typeface="Verdana" pitchFamily="34" charset="0"/>
                <a:ea typeface="Verdana" pitchFamily="34" charset="0"/>
                <a:cs typeface="Verdana" pitchFamily="34" charset="0"/>
              </a:rPr>
              <a:t>Ut</a:t>
            </a:r>
            <a:r>
              <a:rPr lang="en-GB" sz="1000" dirty="0" smtClean="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enim</a:t>
            </a:r>
            <a:r>
              <a:rPr lang="en-GB" sz="1000" dirty="0">
                <a:solidFill>
                  <a:schemeClr val="tx1">
                    <a:lumMod val="50000"/>
                    <a:lumOff val="50000"/>
                  </a:schemeClr>
                </a:solidFill>
                <a:latin typeface="Verdana" pitchFamily="34" charset="0"/>
                <a:ea typeface="Verdana" pitchFamily="34" charset="0"/>
                <a:cs typeface="Verdana" pitchFamily="34" charset="0"/>
              </a:rPr>
              <a:t> ad minim </a:t>
            </a:r>
            <a:r>
              <a:rPr lang="en-GB" sz="1000" dirty="0" err="1">
                <a:solidFill>
                  <a:schemeClr val="tx1">
                    <a:lumMod val="50000"/>
                    <a:lumOff val="50000"/>
                  </a:schemeClr>
                </a:solidFill>
                <a:latin typeface="Verdana" pitchFamily="34" charset="0"/>
                <a:ea typeface="Verdana" pitchFamily="34" charset="0"/>
                <a:cs typeface="Verdana" pitchFamily="34" charset="0"/>
              </a:rPr>
              <a:t>veniam</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quis</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nostrud</a:t>
            </a:r>
            <a:r>
              <a:rPr lang="en-GB" sz="1000" dirty="0">
                <a:solidFill>
                  <a:schemeClr val="tx1">
                    <a:lumMod val="50000"/>
                    <a:lumOff val="50000"/>
                  </a:schemeClr>
                </a:solidFill>
                <a:latin typeface="Verdana" pitchFamily="34" charset="0"/>
                <a:ea typeface="Verdana" pitchFamily="34" charset="0"/>
                <a:cs typeface="Verdana" pitchFamily="34" charset="0"/>
              </a:rPr>
              <a:t> exercitation </a:t>
            </a:r>
            <a:r>
              <a:rPr lang="en-GB" sz="1000" dirty="0" err="1">
                <a:solidFill>
                  <a:schemeClr val="tx1">
                    <a:lumMod val="50000"/>
                    <a:lumOff val="50000"/>
                  </a:schemeClr>
                </a:solidFill>
                <a:latin typeface="Verdana" pitchFamily="34" charset="0"/>
                <a:ea typeface="Verdana" pitchFamily="34" charset="0"/>
                <a:cs typeface="Verdana" pitchFamily="34" charset="0"/>
              </a:rPr>
              <a:t>ullamco</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laboris</a:t>
            </a:r>
            <a:r>
              <a:rPr lang="en-GB" sz="1000" dirty="0">
                <a:solidFill>
                  <a:schemeClr val="tx1">
                    <a:lumMod val="50000"/>
                    <a:lumOff val="50000"/>
                  </a:schemeClr>
                </a:solidFill>
                <a:latin typeface="Verdana" pitchFamily="34" charset="0"/>
                <a:ea typeface="Verdana" pitchFamily="34" charset="0"/>
                <a:cs typeface="Verdana" pitchFamily="34" charset="0"/>
              </a:rPr>
              <a:t> nisi </a:t>
            </a:r>
            <a:r>
              <a:rPr lang="en-GB" sz="1000" dirty="0" err="1">
                <a:solidFill>
                  <a:schemeClr val="tx1">
                    <a:lumMod val="50000"/>
                    <a:lumOff val="50000"/>
                  </a:schemeClr>
                </a:solidFill>
                <a:latin typeface="Verdana" pitchFamily="34" charset="0"/>
                <a:ea typeface="Verdana" pitchFamily="34" charset="0"/>
                <a:cs typeface="Verdana" pitchFamily="34" charset="0"/>
              </a:rPr>
              <a:t>ut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aliquip</a:t>
            </a:r>
            <a:r>
              <a:rPr lang="en-GB" sz="1000" dirty="0">
                <a:solidFill>
                  <a:schemeClr val="tx1">
                    <a:lumMod val="50000"/>
                    <a:lumOff val="50000"/>
                  </a:schemeClr>
                </a:solidFill>
                <a:latin typeface="Verdana" pitchFamily="34" charset="0"/>
                <a:ea typeface="Verdana" pitchFamily="34" charset="0"/>
                <a:cs typeface="Verdana" pitchFamily="34" charset="0"/>
              </a:rPr>
              <a:t> ex </a:t>
            </a:r>
            <a:r>
              <a:rPr lang="en-GB" sz="1000" dirty="0" err="1">
                <a:solidFill>
                  <a:schemeClr val="tx1">
                    <a:lumMod val="50000"/>
                    <a:lumOff val="50000"/>
                  </a:schemeClr>
                </a:solidFill>
                <a:latin typeface="Verdana" pitchFamily="34" charset="0"/>
                <a:ea typeface="Verdana" pitchFamily="34" charset="0"/>
                <a:cs typeface="Verdana" pitchFamily="34" charset="0"/>
              </a:rPr>
              <a:t>ea</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commodo</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consequat</a:t>
            </a:r>
            <a:r>
              <a:rPr lang="en-GB" sz="1000" dirty="0">
                <a:solidFill>
                  <a:schemeClr val="tx1">
                    <a:lumMod val="50000"/>
                    <a:lumOff val="50000"/>
                  </a:schemeClr>
                </a:solidFill>
                <a:latin typeface="Verdana" pitchFamily="34" charset="0"/>
                <a:ea typeface="Verdana" pitchFamily="34" charset="0"/>
                <a:cs typeface="Verdana" pitchFamily="34" charset="0"/>
              </a:rPr>
              <a:t>. </a:t>
            </a:r>
          </a:p>
        </p:txBody>
      </p:sp>
      <p:sp>
        <p:nvSpPr>
          <p:cNvPr id="21" name="Rectangle 20"/>
          <p:cNvSpPr/>
          <p:nvPr/>
        </p:nvSpPr>
        <p:spPr>
          <a:xfrm>
            <a:off x="1653909" y="8604589"/>
            <a:ext cx="804808" cy="3219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smtClean="0">
                <a:latin typeface="Verdana" pitchFamily="34" charset="0"/>
                <a:ea typeface="Verdana" pitchFamily="34" charset="0"/>
                <a:cs typeface="Verdana" pitchFamily="34" charset="0"/>
              </a:rPr>
              <a:t>READ MORE</a:t>
            </a:r>
            <a:endParaRPr lang="en-GB" sz="800" dirty="0">
              <a:latin typeface="Verdana" pitchFamily="34" charset="0"/>
              <a:ea typeface="Verdana" pitchFamily="34" charset="0"/>
              <a:cs typeface="Verdana" pitchFamily="34" charset="0"/>
            </a:endParaRPr>
          </a:p>
        </p:txBody>
      </p:sp>
      <p:sp>
        <p:nvSpPr>
          <p:cNvPr id="22" name="Rectangle 21"/>
          <p:cNvSpPr/>
          <p:nvPr/>
        </p:nvSpPr>
        <p:spPr>
          <a:xfrm>
            <a:off x="4690401" y="8604589"/>
            <a:ext cx="804808" cy="3219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smtClean="0">
                <a:latin typeface="Verdana" pitchFamily="34" charset="0"/>
                <a:ea typeface="Verdana" pitchFamily="34" charset="0"/>
                <a:cs typeface="Verdana" pitchFamily="34" charset="0"/>
              </a:rPr>
              <a:t>READ MORE</a:t>
            </a:r>
            <a:endParaRPr lang="en-GB" sz="800" dirty="0">
              <a:latin typeface="Verdana" pitchFamily="34" charset="0"/>
              <a:ea typeface="Verdana" pitchFamily="34" charset="0"/>
              <a:cs typeface="Verdana" pitchFamily="34" charset="0"/>
            </a:endParaRPr>
          </a:p>
        </p:txBody>
      </p:sp>
      <p:sp>
        <p:nvSpPr>
          <p:cNvPr id="23" name="Title 1"/>
          <p:cNvSpPr txBox="1">
            <a:spLocks/>
          </p:cNvSpPr>
          <p:nvPr/>
        </p:nvSpPr>
        <p:spPr>
          <a:xfrm>
            <a:off x="-1809750" y="87312"/>
            <a:ext cx="1676399" cy="380999"/>
          </a:xfrm>
          <a:prstGeom prst="rect">
            <a:avLst/>
          </a:prstGeom>
        </p:spPr>
        <p:txBody>
          <a:bodyPr vert="horz" lIns="98746" tIns="49373" rIns="98746" bIns="49373" rtlCol="0" anchor="ctr">
            <a:normAutofit/>
          </a:bodyPr>
          <a:lstStyle>
            <a:lvl1pPr algn="ctr" defTabSz="987461" rtl="0" eaLnBrk="1" latinLnBrk="0" hangingPunct="1">
              <a:spcBef>
                <a:spcPct val="0"/>
              </a:spcBef>
              <a:buNone/>
              <a:defRPr sz="4800" kern="1200">
                <a:solidFill>
                  <a:schemeClr val="tx1"/>
                </a:solidFill>
                <a:latin typeface="+mj-lt"/>
                <a:ea typeface="+mj-ea"/>
                <a:cs typeface="+mj-cs"/>
              </a:defRPr>
            </a:lvl1pPr>
          </a:lstStyle>
          <a:p>
            <a:r>
              <a:rPr lang="en-GB" sz="800" dirty="0" smtClean="0"/>
              <a:t>Home Page Preview [Menu closed]</a:t>
            </a:r>
            <a:endParaRPr lang="en-GB" sz="800" dirty="0"/>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920" y="228067"/>
            <a:ext cx="231629" cy="164578"/>
          </a:xfrm>
          <a:prstGeom prst="rect">
            <a:avLst/>
          </a:prstGeom>
        </p:spPr>
      </p:pic>
    </p:spTree>
    <p:extLst>
      <p:ext uri="{BB962C8B-B14F-4D97-AF65-F5344CB8AC3E}">
        <p14:creationId xmlns:p14="http://schemas.microsoft.com/office/powerpoint/2010/main" val="3693035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09799"/>
            <a:ext cx="7200900" cy="504031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0" y="0"/>
            <a:ext cx="7200900" cy="7250112"/>
          </a:xfrm>
          <a:prstGeom prst="rect">
            <a:avLst/>
          </a:prstGeom>
          <a:solidFill>
            <a:srgbClr val="0F1437">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0" y="0"/>
            <a:ext cx="7200900" cy="62071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2314575" y="3674427"/>
            <a:ext cx="2590800" cy="646331"/>
          </a:xfrm>
          <a:prstGeom prst="rect">
            <a:avLst/>
          </a:prstGeom>
          <a:noFill/>
        </p:spPr>
        <p:txBody>
          <a:bodyPr wrap="square" rtlCol="0">
            <a:spAutoFit/>
          </a:bodyPr>
          <a:lstStyle/>
          <a:p>
            <a:pPr algn="ctr"/>
            <a:r>
              <a:rPr lang="en-GB" sz="3600" b="1" dirty="0" smtClean="0">
                <a:solidFill>
                  <a:schemeClr val="bg1">
                    <a:lumMod val="95000"/>
                  </a:schemeClr>
                </a:solidFill>
                <a:latin typeface="Verdana" pitchFamily="34" charset="0"/>
                <a:ea typeface="Verdana" pitchFamily="34" charset="0"/>
                <a:cs typeface="Verdana" pitchFamily="34" charset="0"/>
              </a:rPr>
              <a:t>KITES</a:t>
            </a:r>
            <a:endParaRPr lang="en-GB" sz="3600" b="1" dirty="0">
              <a:solidFill>
                <a:schemeClr val="bg1">
                  <a:lumMod val="95000"/>
                </a:schemeClr>
              </a:solidFill>
              <a:latin typeface="Verdana" pitchFamily="34" charset="0"/>
              <a:ea typeface="Verdana" pitchFamily="34" charset="0"/>
              <a:cs typeface="Verdana" pitchFamily="34" charset="0"/>
            </a:endParaRPr>
          </a:p>
        </p:txBody>
      </p:sp>
      <p:sp>
        <p:nvSpPr>
          <p:cNvPr id="7" name="TextBox 6"/>
          <p:cNvSpPr txBox="1"/>
          <p:nvPr/>
        </p:nvSpPr>
        <p:spPr>
          <a:xfrm>
            <a:off x="2305050" y="4457264"/>
            <a:ext cx="2590800" cy="307777"/>
          </a:xfrm>
          <a:prstGeom prst="rect">
            <a:avLst/>
          </a:prstGeom>
          <a:noFill/>
        </p:spPr>
        <p:txBody>
          <a:bodyPr wrap="square" rtlCol="0">
            <a:spAutoFit/>
          </a:bodyPr>
          <a:lstStyle/>
          <a:p>
            <a:pPr algn="ctr"/>
            <a:r>
              <a:rPr lang="en-GB" sz="1400" b="1" dirty="0" smtClean="0">
                <a:solidFill>
                  <a:schemeClr val="bg1">
                    <a:lumMod val="95000"/>
                  </a:schemeClr>
                </a:solidFill>
                <a:latin typeface="Verdana" pitchFamily="34" charset="0"/>
                <a:ea typeface="Verdana" pitchFamily="34" charset="0"/>
                <a:cs typeface="Verdana" pitchFamily="34" charset="0"/>
              </a:rPr>
              <a:t>A DREAM OF FLYING…</a:t>
            </a:r>
            <a:endParaRPr lang="en-GB" sz="1400" b="1" dirty="0">
              <a:solidFill>
                <a:schemeClr val="bg1">
                  <a:lumMod val="95000"/>
                </a:schemeClr>
              </a:solidFill>
              <a:latin typeface="Verdana" pitchFamily="34" charset="0"/>
              <a:ea typeface="Verdana" pitchFamily="34" charset="0"/>
              <a:cs typeface="Verdana" pitchFamily="34" charset="0"/>
            </a:endParaRPr>
          </a:p>
        </p:txBody>
      </p:sp>
      <p:sp>
        <p:nvSpPr>
          <p:cNvPr id="8" name="Rectangle 7"/>
          <p:cNvSpPr/>
          <p:nvPr/>
        </p:nvSpPr>
        <p:spPr>
          <a:xfrm>
            <a:off x="3000375" y="5388927"/>
            <a:ext cx="1212057" cy="41338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1000" b="1" dirty="0" smtClean="0">
                <a:latin typeface="Verdana" pitchFamily="34" charset="0"/>
                <a:ea typeface="Verdana" pitchFamily="34" charset="0"/>
                <a:cs typeface="Verdana" pitchFamily="34" charset="0"/>
              </a:rPr>
              <a:t>START HERE</a:t>
            </a:r>
            <a:endParaRPr lang="en-GB" sz="1000" b="1" dirty="0">
              <a:latin typeface="Verdana" pitchFamily="34" charset="0"/>
              <a:ea typeface="Verdana" pitchFamily="34" charset="0"/>
              <a:cs typeface="Verdana" pitchFamily="34" charset="0"/>
            </a:endParaRPr>
          </a:p>
        </p:txBody>
      </p:sp>
      <p:sp>
        <p:nvSpPr>
          <p:cNvPr id="12" name="Rectangle 11"/>
          <p:cNvSpPr/>
          <p:nvPr/>
        </p:nvSpPr>
        <p:spPr>
          <a:xfrm>
            <a:off x="749089" y="8240712"/>
            <a:ext cx="2698961" cy="3276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743325" y="8240712"/>
            <a:ext cx="2698961" cy="3276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loud"/>
          <p:cNvSpPr>
            <a:spLocks noChangeAspect="1" noEditPoints="1" noChangeArrowheads="1"/>
          </p:cNvSpPr>
          <p:nvPr/>
        </p:nvSpPr>
        <p:spPr bwMode="auto">
          <a:xfrm>
            <a:off x="1672959" y="8548122"/>
            <a:ext cx="851220" cy="57043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38100">
            <a:solidFill>
              <a:schemeClr val="bg1">
                <a:lumMod val="50000"/>
              </a:schemeClr>
            </a:solidFill>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GB"/>
          </a:p>
        </p:txBody>
      </p:sp>
      <p:sp>
        <p:nvSpPr>
          <p:cNvPr id="16" name="TextBox 15"/>
          <p:cNvSpPr txBox="1"/>
          <p:nvPr/>
        </p:nvSpPr>
        <p:spPr>
          <a:xfrm>
            <a:off x="997959" y="9369194"/>
            <a:ext cx="2221491" cy="307777"/>
          </a:xfrm>
          <a:prstGeom prst="rect">
            <a:avLst/>
          </a:prstGeom>
          <a:noFill/>
        </p:spPr>
        <p:txBody>
          <a:bodyPr wrap="square" rtlCol="0">
            <a:spAutoFit/>
          </a:bodyPr>
          <a:lstStyle/>
          <a:p>
            <a:pPr algn="ctr"/>
            <a:r>
              <a:rPr lang="en-GB" sz="1400" b="1" dirty="0" smtClean="0">
                <a:solidFill>
                  <a:schemeClr val="tx1">
                    <a:lumMod val="50000"/>
                    <a:lumOff val="50000"/>
                  </a:schemeClr>
                </a:solidFill>
                <a:latin typeface="Verdana" pitchFamily="34" charset="0"/>
                <a:ea typeface="Verdana" pitchFamily="34" charset="0"/>
                <a:cs typeface="Verdana" pitchFamily="34" charset="0"/>
              </a:rPr>
              <a:t>IN THE CLOUDS…</a:t>
            </a:r>
            <a:endParaRPr lang="en-GB" sz="1400" b="1" dirty="0">
              <a:solidFill>
                <a:schemeClr val="tx1">
                  <a:lumMod val="50000"/>
                  <a:lumOff val="50000"/>
                </a:schemeClr>
              </a:solidFill>
              <a:latin typeface="Verdana" pitchFamily="34" charset="0"/>
              <a:ea typeface="Verdana" pitchFamily="34" charset="0"/>
              <a:cs typeface="Verdana" pitchFamily="34" charset="0"/>
            </a:endParaRPr>
          </a:p>
        </p:txBody>
      </p:sp>
      <p:pic>
        <p:nvPicPr>
          <p:cNvPr id="1027" name="Picture 3" descr="C:\Program Files (x86)\Microsoft Office\MEDIA\CAGCAT10\j0335112.wmf"/>
          <p:cNvPicPr>
            <a:picLocks noChangeAspect="1" noChangeArrowheads="1"/>
          </p:cNvPicPr>
          <p:nvPr/>
        </p:nvPicPr>
        <p:blipFill>
          <a:blip r:embed="rId3" cstate="print">
            <a:grayscl/>
            <a:lum bright="40000" contrast="-40000"/>
            <a:extLst>
              <a:ext uri="{28A0092B-C50C-407E-A947-70E740481C1C}">
                <a14:useLocalDpi xmlns:a14="http://schemas.microsoft.com/office/drawing/2010/main" val="0"/>
              </a:ext>
            </a:extLst>
          </a:blip>
          <a:srcRect/>
          <a:stretch>
            <a:fillRect/>
          </a:stretch>
        </p:blipFill>
        <p:spPr bwMode="auto">
          <a:xfrm>
            <a:off x="4711577" y="8435365"/>
            <a:ext cx="795947" cy="79594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846592" y="9369194"/>
            <a:ext cx="2624269" cy="295345"/>
          </a:xfrm>
          <a:prstGeom prst="rect">
            <a:avLst/>
          </a:prstGeom>
          <a:noFill/>
        </p:spPr>
        <p:txBody>
          <a:bodyPr wrap="square" rtlCol="0">
            <a:spAutoFit/>
          </a:bodyPr>
          <a:lstStyle/>
          <a:p>
            <a:pPr algn="ctr"/>
            <a:r>
              <a:rPr lang="en-GB" sz="1400" b="1" dirty="0" smtClean="0">
                <a:solidFill>
                  <a:schemeClr val="tx1">
                    <a:lumMod val="50000"/>
                    <a:lumOff val="50000"/>
                  </a:schemeClr>
                </a:solidFill>
                <a:latin typeface="Verdana" pitchFamily="34" charset="0"/>
                <a:ea typeface="Verdana" pitchFamily="34" charset="0"/>
                <a:cs typeface="Verdana" pitchFamily="34" charset="0"/>
              </a:rPr>
              <a:t>AROUND THE WORLD…</a:t>
            </a:r>
            <a:endParaRPr lang="en-GB" sz="1400" b="1" dirty="0">
              <a:solidFill>
                <a:schemeClr val="tx1">
                  <a:lumMod val="50000"/>
                  <a:lumOff val="50000"/>
                </a:schemeClr>
              </a:solidFill>
              <a:latin typeface="Verdana" pitchFamily="34" charset="0"/>
              <a:ea typeface="Verdana" pitchFamily="34" charset="0"/>
              <a:cs typeface="Verdana" pitchFamily="34" charset="0"/>
            </a:endParaRPr>
          </a:p>
        </p:txBody>
      </p:sp>
      <p:sp>
        <p:nvSpPr>
          <p:cNvPr id="17" name="TextBox 16"/>
          <p:cNvSpPr txBox="1"/>
          <p:nvPr/>
        </p:nvSpPr>
        <p:spPr>
          <a:xfrm>
            <a:off x="1085850" y="9688512"/>
            <a:ext cx="2133600" cy="1215397"/>
          </a:xfrm>
          <a:prstGeom prst="rect">
            <a:avLst/>
          </a:prstGeom>
          <a:noFill/>
        </p:spPr>
        <p:txBody>
          <a:bodyPr wrap="square" rtlCol="0">
            <a:spAutoFit/>
          </a:bodyPr>
          <a:lstStyle/>
          <a:p>
            <a:pPr>
              <a:lnSpc>
                <a:spcPct val="150000"/>
              </a:lnSpc>
            </a:pPr>
            <a:r>
              <a:rPr lang="en-GB" sz="1000" dirty="0" err="1">
                <a:solidFill>
                  <a:schemeClr val="tx1">
                    <a:lumMod val="50000"/>
                    <a:lumOff val="50000"/>
                  </a:schemeClr>
                </a:solidFill>
                <a:latin typeface="Verdana" pitchFamily="34" charset="0"/>
                <a:ea typeface="Verdana" pitchFamily="34" charset="0"/>
                <a:cs typeface="Verdana" pitchFamily="34" charset="0"/>
              </a:rPr>
              <a:t>Lorem</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ipsum</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dolor</a:t>
            </a:r>
            <a:r>
              <a:rPr lang="en-GB" sz="1000" dirty="0">
                <a:solidFill>
                  <a:schemeClr val="tx1">
                    <a:lumMod val="50000"/>
                    <a:lumOff val="50000"/>
                  </a:schemeClr>
                </a:solidFill>
                <a:latin typeface="Verdana" pitchFamily="34" charset="0"/>
                <a:ea typeface="Verdana" pitchFamily="34" charset="0"/>
                <a:cs typeface="Verdana" pitchFamily="34" charset="0"/>
              </a:rPr>
              <a:t> sit </a:t>
            </a:r>
            <a:r>
              <a:rPr lang="en-GB" sz="1000" dirty="0" err="1">
                <a:solidFill>
                  <a:schemeClr val="tx1">
                    <a:lumMod val="50000"/>
                    <a:lumOff val="50000"/>
                  </a:schemeClr>
                </a:solidFill>
                <a:latin typeface="Verdana" pitchFamily="34" charset="0"/>
                <a:ea typeface="Verdana" pitchFamily="34" charset="0"/>
                <a:cs typeface="Verdana" pitchFamily="34" charset="0"/>
              </a:rPr>
              <a:t>amet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consectetur</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adipiscing</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elit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sed</a:t>
            </a:r>
            <a:r>
              <a:rPr lang="en-GB" sz="1000" dirty="0">
                <a:solidFill>
                  <a:schemeClr val="tx1">
                    <a:lumMod val="50000"/>
                    <a:lumOff val="50000"/>
                  </a:schemeClr>
                </a:solidFill>
                <a:latin typeface="Verdana" pitchFamily="34" charset="0"/>
                <a:ea typeface="Verdana" pitchFamily="34" charset="0"/>
                <a:cs typeface="Verdana" pitchFamily="34" charset="0"/>
              </a:rPr>
              <a:t> do </a:t>
            </a:r>
            <a:r>
              <a:rPr lang="en-GB" sz="1000" dirty="0" err="1">
                <a:solidFill>
                  <a:schemeClr val="tx1">
                    <a:lumMod val="50000"/>
                    <a:lumOff val="50000"/>
                  </a:schemeClr>
                </a:solidFill>
                <a:latin typeface="Verdana" pitchFamily="34" charset="0"/>
                <a:ea typeface="Verdana" pitchFamily="34" charset="0"/>
                <a:cs typeface="Verdana" pitchFamily="34" charset="0"/>
              </a:rPr>
              <a:t>eiusmod</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tempor</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incididunt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ut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labore</a:t>
            </a:r>
            <a:r>
              <a:rPr lang="en-GB" sz="1000" dirty="0">
                <a:solidFill>
                  <a:schemeClr val="tx1">
                    <a:lumMod val="50000"/>
                    <a:lumOff val="50000"/>
                  </a:schemeClr>
                </a:solidFill>
                <a:latin typeface="Verdana" pitchFamily="34" charset="0"/>
                <a:ea typeface="Verdana" pitchFamily="34" charset="0"/>
                <a:cs typeface="Verdana" pitchFamily="34" charset="0"/>
              </a:rPr>
              <a:t> et </a:t>
            </a:r>
            <a:r>
              <a:rPr lang="en-GB" sz="1000" dirty="0" err="1">
                <a:solidFill>
                  <a:schemeClr val="tx1">
                    <a:lumMod val="50000"/>
                    <a:lumOff val="50000"/>
                  </a:schemeClr>
                </a:solidFill>
                <a:latin typeface="Verdana" pitchFamily="34" charset="0"/>
                <a:ea typeface="Verdana" pitchFamily="34" charset="0"/>
                <a:cs typeface="Verdana" pitchFamily="34" charset="0"/>
              </a:rPr>
              <a:t>dolore</a:t>
            </a:r>
            <a:r>
              <a:rPr lang="en-GB" sz="1000" dirty="0">
                <a:solidFill>
                  <a:schemeClr val="tx1">
                    <a:lumMod val="50000"/>
                    <a:lumOff val="50000"/>
                  </a:schemeClr>
                </a:solidFill>
                <a:latin typeface="Verdana" pitchFamily="34" charset="0"/>
                <a:ea typeface="Verdana" pitchFamily="34" charset="0"/>
                <a:cs typeface="Verdana" pitchFamily="34" charset="0"/>
              </a:rPr>
              <a:t> magna </a:t>
            </a:r>
            <a:r>
              <a:rPr lang="en-GB" sz="1000" dirty="0" err="1" smtClean="0">
                <a:solidFill>
                  <a:schemeClr val="tx1">
                    <a:lumMod val="50000"/>
                    <a:lumOff val="50000"/>
                  </a:schemeClr>
                </a:solidFill>
                <a:latin typeface="Verdana" pitchFamily="34" charset="0"/>
                <a:ea typeface="Verdana" pitchFamily="34" charset="0"/>
                <a:cs typeface="Verdana" pitchFamily="34" charset="0"/>
              </a:rPr>
              <a:t>aliqua</a:t>
            </a:r>
            <a:r>
              <a:rPr lang="en-GB" sz="1000" dirty="0" smtClean="0">
                <a:solidFill>
                  <a:schemeClr val="tx1">
                    <a:lumMod val="50000"/>
                    <a:lumOff val="50000"/>
                  </a:schemeClr>
                </a:solidFill>
                <a:latin typeface="Verdana" pitchFamily="34" charset="0"/>
                <a:ea typeface="Verdana" pitchFamily="34" charset="0"/>
                <a:cs typeface="Verdana" pitchFamily="34" charset="0"/>
              </a:rPr>
              <a:t>.</a:t>
            </a:r>
            <a:endParaRPr lang="en-GB" sz="1000" dirty="0">
              <a:solidFill>
                <a:schemeClr val="tx1">
                  <a:lumMod val="50000"/>
                  <a:lumOff val="50000"/>
                </a:schemeClr>
              </a:solidFill>
              <a:latin typeface="Verdana" pitchFamily="34" charset="0"/>
              <a:ea typeface="Verdana" pitchFamily="34" charset="0"/>
              <a:cs typeface="Verdana" pitchFamily="34" charset="0"/>
            </a:endParaRPr>
          </a:p>
        </p:txBody>
      </p:sp>
      <p:sp>
        <p:nvSpPr>
          <p:cNvPr id="20" name="TextBox 19"/>
          <p:cNvSpPr txBox="1"/>
          <p:nvPr/>
        </p:nvSpPr>
        <p:spPr>
          <a:xfrm>
            <a:off x="3981450" y="9688512"/>
            <a:ext cx="2133600" cy="984565"/>
          </a:xfrm>
          <a:prstGeom prst="rect">
            <a:avLst/>
          </a:prstGeom>
          <a:noFill/>
        </p:spPr>
        <p:txBody>
          <a:bodyPr wrap="square" rtlCol="0">
            <a:spAutoFit/>
          </a:bodyPr>
          <a:lstStyle/>
          <a:p>
            <a:pPr>
              <a:lnSpc>
                <a:spcPct val="150000"/>
              </a:lnSpc>
            </a:pPr>
            <a:r>
              <a:rPr lang="en-GB" sz="1000" dirty="0" err="1" smtClean="0">
                <a:solidFill>
                  <a:schemeClr val="tx1">
                    <a:lumMod val="50000"/>
                    <a:lumOff val="50000"/>
                  </a:schemeClr>
                </a:solidFill>
                <a:latin typeface="Verdana" pitchFamily="34" charset="0"/>
                <a:ea typeface="Verdana" pitchFamily="34" charset="0"/>
                <a:cs typeface="Verdana" pitchFamily="34" charset="0"/>
              </a:rPr>
              <a:t>Ut</a:t>
            </a:r>
            <a:r>
              <a:rPr lang="en-GB" sz="1000" dirty="0" smtClean="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enim</a:t>
            </a:r>
            <a:r>
              <a:rPr lang="en-GB" sz="1000" dirty="0">
                <a:solidFill>
                  <a:schemeClr val="tx1">
                    <a:lumMod val="50000"/>
                    <a:lumOff val="50000"/>
                  </a:schemeClr>
                </a:solidFill>
                <a:latin typeface="Verdana" pitchFamily="34" charset="0"/>
                <a:ea typeface="Verdana" pitchFamily="34" charset="0"/>
                <a:cs typeface="Verdana" pitchFamily="34" charset="0"/>
              </a:rPr>
              <a:t> ad minim </a:t>
            </a:r>
            <a:r>
              <a:rPr lang="en-GB" sz="1000" dirty="0" err="1">
                <a:solidFill>
                  <a:schemeClr val="tx1">
                    <a:lumMod val="50000"/>
                    <a:lumOff val="50000"/>
                  </a:schemeClr>
                </a:solidFill>
                <a:latin typeface="Verdana" pitchFamily="34" charset="0"/>
                <a:ea typeface="Verdana" pitchFamily="34" charset="0"/>
                <a:cs typeface="Verdana" pitchFamily="34" charset="0"/>
              </a:rPr>
              <a:t>veniam</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quis</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nostrud</a:t>
            </a:r>
            <a:r>
              <a:rPr lang="en-GB" sz="1000" dirty="0">
                <a:solidFill>
                  <a:schemeClr val="tx1">
                    <a:lumMod val="50000"/>
                    <a:lumOff val="50000"/>
                  </a:schemeClr>
                </a:solidFill>
                <a:latin typeface="Verdana" pitchFamily="34" charset="0"/>
                <a:ea typeface="Verdana" pitchFamily="34" charset="0"/>
                <a:cs typeface="Verdana" pitchFamily="34" charset="0"/>
              </a:rPr>
              <a:t> exercitation </a:t>
            </a:r>
            <a:r>
              <a:rPr lang="en-GB" sz="1000" dirty="0" err="1">
                <a:solidFill>
                  <a:schemeClr val="tx1">
                    <a:lumMod val="50000"/>
                    <a:lumOff val="50000"/>
                  </a:schemeClr>
                </a:solidFill>
                <a:latin typeface="Verdana" pitchFamily="34" charset="0"/>
                <a:ea typeface="Verdana" pitchFamily="34" charset="0"/>
                <a:cs typeface="Verdana" pitchFamily="34" charset="0"/>
              </a:rPr>
              <a:t>ullamco</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laboris</a:t>
            </a:r>
            <a:r>
              <a:rPr lang="en-GB" sz="1000" dirty="0">
                <a:solidFill>
                  <a:schemeClr val="tx1">
                    <a:lumMod val="50000"/>
                    <a:lumOff val="50000"/>
                  </a:schemeClr>
                </a:solidFill>
                <a:latin typeface="Verdana" pitchFamily="34" charset="0"/>
                <a:ea typeface="Verdana" pitchFamily="34" charset="0"/>
                <a:cs typeface="Verdana" pitchFamily="34" charset="0"/>
              </a:rPr>
              <a:t> nisi </a:t>
            </a:r>
            <a:r>
              <a:rPr lang="en-GB" sz="1000" dirty="0" err="1">
                <a:solidFill>
                  <a:schemeClr val="tx1">
                    <a:lumMod val="50000"/>
                    <a:lumOff val="50000"/>
                  </a:schemeClr>
                </a:solidFill>
                <a:latin typeface="Verdana" pitchFamily="34" charset="0"/>
                <a:ea typeface="Verdana" pitchFamily="34" charset="0"/>
                <a:cs typeface="Verdana" pitchFamily="34" charset="0"/>
              </a:rPr>
              <a:t>ut</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aliquip</a:t>
            </a:r>
            <a:r>
              <a:rPr lang="en-GB" sz="1000" dirty="0">
                <a:solidFill>
                  <a:schemeClr val="tx1">
                    <a:lumMod val="50000"/>
                    <a:lumOff val="50000"/>
                  </a:schemeClr>
                </a:solidFill>
                <a:latin typeface="Verdana" pitchFamily="34" charset="0"/>
                <a:ea typeface="Verdana" pitchFamily="34" charset="0"/>
                <a:cs typeface="Verdana" pitchFamily="34" charset="0"/>
              </a:rPr>
              <a:t> ex </a:t>
            </a:r>
            <a:r>
              <a:rPr lang="en-GB" sz="1000" dirty="0" err="1">
                <a:solidFill>
                  <a:schemeClr val="tx1">
                    <a:lumMod val="50000"/>
                    <a:lumOff val="50000"/>
                  </a:schemeClr>
                </a:solidFill>
                <a:latin typeface="Verdana" pitchFamily="34" charset="0"/>
                <a:ea typeface="Verdana" pitchFamily="34" charset="0"/>
                <a:cs typeface="Verdana" pitchFamily="34" charset="0"/>
              </a:rPr>
              <a:t>ea</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commodo</a:t>
            </a:r>
            <a:r>
              <a:rPr lang="en-GB" sz="1000" dirty="0">
                <a:solidFill>
                  <a:schemeClr val="tx1">
                    <a:lumMod val="50000"/>
                    <a:lumOff val="50000"/>
                  </a:schemeClr>
                </a:solidFill>
                <a:latin typeface="Verdana" pitchFamily="34" charset="0"/>
                <a:ea typeface="Verdana" pitchFamily="34" charset="0"/>
                <a:cs typeface="Verdana" pitchFamily="34" charset="0"/>
              </a:rPr>
              <a:t> </a:t>
            </a:r>
            <a:r>
              <a:rPr lang="en-GB" sz="1000" dirty="0" err="1">
                <a:solidFill>
                  <a:schemeClr val="tx1">
                    <a:lumMod val="50000"/>
                    <a:lumOff val="50000"/>
                  </a:schemeClr>
                </a:solidFill>
                <a:latin typeface="Verdana" pitchFamily="34" charset="0"/>
                <a:ea typeface="Verdana" pitchFamily="34" charset="0"/>
                <a:cs typeface="Verdana" pitchFamily="34" charset="0"/>
              </a:rPr>
              <a:t>consequat</a:t>
            </a:r>
            <a:r>
              <a:rPr lang="en-GB" sz="1000" dirty="0">
                <a:solidFill>
                  <a:schemeClr val="tx1">
                    <a:lumMod val="50000"/>
                    <a:lumOff val="50000"/>
                  </a:schemeClr>
                </a:solidFill>
                <a:latin typeface="Verdana" pitchFamily="34" charset="0"/>
                <a:ea typeface="Verdana" pitchFamily="34" charset="0"/>
                <a:cs typeface="Verdana" pitchFamily="34" charset="0"/>
              </a:rPr>
              <a:t>. </a:t>
            </a:r>
          </a:p>
        </p:txBody>
      </p:sp>
      <p:sp>
        <p:nvSpPr>
          <p:cNvPr id="21" name="Rectangle 20"/>
          <p:cNvSpPr/>
          <p:nvPr/>
        </p:nvSpPr>
        <p:spPr>
          <a:xfrm>
            <a:off x="1653909" y="11042989"/>
            <a:ext cx="804808" cy="3219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smtClean="0">
                <a:latin typeface="Verdana" pitchFamily="34" charset="0"/>
                <a:ea typeface="Verdana" pitchFamily="34" charset="0"/>
                <a:cs typeface="Verdana" pitchFamily="34" charset="0"/>
              </a:rPr>
              <a:t>READ MORE</a:t>
            </a:r>
            <a:endParaRPr lang="en-GB" sz="800" dirty="0">
              <a:latin typeface="Verdana" pitchFamily="34" charset="0"/>
              <a:ea typeface="Verdana" pitchFamily="34" charset="0"/>
              <a:cs typeface="Verdana" pitchFamily="34" charset="0"/>
            </a:endParaRPr>
          </a:p>
        </p:txBody>
      </p:sp>
      <p:sp>
        <p:nvSpPr>
          <p:cNvPr id="22" name="Rectangle 21"/>
          <p:cNvSpPr/>
          <p:nvPr/>
        </p:nvSpPr>
        <p:spPr>
          <a:xfrm>
            <a:off x="4690401" y="11042989"/>
            <a:ext cx="804808" cy="32192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GB" sz="800" dirty="0" smtClean="0">
                <a:latin typeface="Verdana" pitchFamily="34" charset="0"/>
                <a:ea typeface="Verdana" pitchFamily="34" charset="0"/>
                <a:cs typeface="Verdana" pitchFamily="34" charset="0"/>
              </a:rPr>
              <a:t>READ MORE</a:t>
            </a:r>
            <a:endParaRPr lang="en-GB" sz="800" dirty="0">
              <a:latin typeface="Verdana" pitchFamily="34" charset="0"/>
              <a:ea typeface="Verdana" pitchFamily="34" charset="0"/>
              <a:cs typeface="Verdana" pitchFamily="34" charset="0"/>
            </a:endParaRPr>
          </a:p>
        </p:txBody>
      </p:sp>
      <p:sp>
        <p:nvSpPr>
          <p:cNvPr id="23" name="Title 1"/>
          <p:cNvSpPr txBox="1">
            <a:spLocks/>
          </p:cNvSpPr>
          <p:nvPr/>
        </p:nvSpPr>
        <p:spPr>
          <a:xfrm>
            <a:off x="-1809750" y="87312"/>
            <a:ext cx="1676399" cy="380999"/>
          </a:xfrm>
          <a:prstGeom prst="rect">
            <a:avLst/>
          </a:prstGeom>
        </p:spPr>
        <p:txBody>
          <a:bodyPr vert="horz" lIns="98746" tIns="49373" rIns="98746" bIns="49373" rtlCol="0" anchor="ctr">
            <a:normAutofit/>
          </a:bodyPr>
          <a:lstStyle>
            <a:lvl1pPr algn="ctr" defTabSz="987461" rtl="0" eaLnBrk="1" latinLnBrk="0" hangingPunct="1">
              <a:spcBef>
                <a:spcPct val="0"/>
              </a:spcBef>
              <a:buNone/>
              <a:defRPr sz="4800" kern="1200">
                <a:solidFill>
                  <a:schemeClr val="tx1"/>
                </a:solidFill>
                <a:latin typeface="+mj-lt"/>
                <a:ea typeface="+mj-ea"/>
                <a:cs typeface="+mj-cs"/>
              </a:defRPr>
            </a:lvl1pPr>
          </a:lstStyle>
          <a:p>
            <a:r>
              <a:rPr lang="en-GB" sz="800" dirty="0" smtClean="0"/>
              <a:t>Home Page Preview [Menu closed]</a:t>
            </a:r>
            <a:endParaRPr lang="en-GB" sz="800" dirty="0"/>
          </a:p>
        </p:txBody>
      </p:sp>
      <p:sp>
        <p:nvSpPr>
          <p:cNvPr id="2" name="Multiply 1"/>
          <p:cNvSpPr/>
          <p:nvPr/>
        </p:nvSpPr>
        <p:spPr>
          <a:xfrm>
            <a:off x="6413711" y="100805"/>
            <a:ext cx="419101" cy="419101"/>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0" y="631604"/>
            <a:ext cx="7200900" cy="235130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6" name="Table 25"/>
          <p:cNvGraphicFramePr>
            <a:graphicFrameLocks noGrp="1"/>
          </p:cNvGraphicFramePr>
          <p:nvPr>
            <p:extLst>
              <p:ext uri="{D42A27DB-BD31-4B8C-83A1-F6EECF244321}">
                <p14:modId xmlns:p14="http://schemas.microsoft.com/office/powerpoint/2010/main" val="4259470026"/>
              </p:ext>
            </p:extLst>
          </p:nvPr>
        </p:nvGraphicFramePr>
        <p:xfrm>
          <a:off x="0" y="620712"/>
          <a:ext cx="7191375" cy="2819400"/>
        </p:xfrm>
        <a:graphic>
          <a:graphicData uri="http://schemas.openxmlformats.org/drawingml/2006/table">
            <a:tbl>
              <a:tblPr firstRow="1" bandRow="1">
                <a:tableStyleId>{2D5ABB26-0587-4C30-8999-92F81FD0307C}</a:tableStyleId>
              </a:tblPr>
              <a:tblGrid>
                <a:gridCol w="7191375"/>
              </a:tblGrid>
              <a:tr h="187280">
                <a:tc>
                  <a:txBody>
                    <a:bodyPr/>
                    <a:lstStyle/>
                    <a:p>
                      <a:pPr algn="l"/>
                      <a:endParaRPr lang="en-GB" sz="1100" u="none" dirty="0" smtClean="0">
                        <a:solidFill>
                          <a:schemeClr val="bg1">
                            <a:lumMod val="95000"/>
                          </a:schemeClr>
                        </a:solidFill>
                      </a:endParaRPr>
                    </a:p>
                    <a:p>
                      <a:pPr algn="l"/>
                      <a:r>
                        <a:rPr lang="en-GB" sz="1100" u="none" dirty="0" smtClean="0">
                          <a:solidFill>
                            <a:srgbClr val="ABDB77"/>
                          </a:solidFill>
                        </a:rPr>
                        <a:t>                    HOME</a:t>
                      </a:r>
                      <a:endParaRPr lang="en-GB" sz="1100" u="none" dirty="0" smtClean="0">
                        <a:solidFill>
                          <a:srgbClr val="ABDB77"/>
                        </a:solidFill>
                      </a:endParaRPr>
                    </a:p>
                    <a:p>
                      <a:pPr algn="l"/>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lnB w="12700" cap="flat" cmpd="sng" algn="ctr">
                      <a:solidFill>
                        <a:schemeClr val="accent1">
                          <a:lumMod val="60000"/>
                          <a:lumOff val="40000"/>
                        </a:schemeClr>
                      </a:solidFill>
                      <a:prstDash val="solid"/>
                      <a:round/>
                      <a:headEnd type="none" w="med" len="med"/>
                      <a:tailEnd type="none" w="med" len="med"/>
                    </a:lnB>
                  </a:tcPr>
                </a:tc>
              </a:tr>
              <a:tr h="561839">
                <a:tc>
                  <a:txBody>
                    <a:bodyPr/>
                    <a:lstStyle/>
                    <a:p>
                      <a:pPr algn="l"/>
                      <a:endParaRPr lang="en-GB" sz="1100" u="none" dirty="0" smtClean="0">
                        <a:solidFill>
                          <a:schemeClr val="bg1">
                            <a:lumMod val="95000"/>
                          </a:schemeClr>
                        </a:solidFill>
                        <a:latin typeface="Verdana" pitchFamily="34" charset="0"/>
                        <a:ea typeface="Verdana" pitchFamily="34" charset="0"/>
                        <a:cs typeface="Verdana" pitchFamily="34" charset="0"/>
                      </a:endParaRPr>
                    </a:p>
                    <a:p>
                      <a:pPr algn="l"/>
                      <a:r>
                        <a:rPr lang="en-GB" sz="1100" u="none" dirty="0" smtClean="0">
                          <a:solidFill>
                            <a:schemeClr val="bg1">
                              <a:lumMod val="95000"/>
                            </a:schemeClr>
                          </a:solidFill>
                        </a:rPr>
                        <a:t>                    GENERIC</a:t>
                      </a:r>
                      <a:endParaRPr lang="en-GB" sz="1100" u="none" dirty="0" smtClean="0">
                        <a:solidFill>
                          <a:srgbClr val="ABDB77"/>
                        </a:solidFill>
                        <a:latin typeface="Verdana" pitchFamily="34" charset="0"/>
                        <a:ea typeface="Verdana" pitchFamily="34" charset="0"/>
                        <a:cs typeface="Verdana" pitchFamily="34" charset="0"/>
                      </a:endParaRPr>
                    </a:p>
                    <a:p>
                      <a:pPr algn="l"/>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374559">
                <a:tc>
                  <a:txBody>
                    <a:bodyPr/>
                    <a:lstStyle/>
                    <a:p>
                      <a:pPr algn="l"/>
                      <a:endParaRPr lang="en-GB" sz="1100" u="none" dirty="0" smtClean="0">
                        <a:solidFill>
                          <a:schemeClr val="bg1">
                            <a:lumMod val="95000"/>
                          </a:schemeClr>
                        </a:solidFill>
                        <a:latin typeface="Verdana" pitchFamily="34" charset="0"/>
                        <a:ea typeface="Verdana" pitchFamily="34" charset="0"/>
                        <a:cs typeface="Verdana" pitchFamily="34" charset="0"/>
                      </a:endParaRPr>
                    </a:p>
                    <a:p>
                      <a:pPr algn="l"/>
                      <a:r>
                        <a:rPr lang="en-GB" sz="1100" u="none" dirty="0" smtClean="0">
                          <a:solidFill>
                            <a:schemeClr val="bg1">
                              <a:lumMod val="95000"/>
                            </a:schemeClr>
                          </a:solidFill>
                        </a:rPr>
                        <a:t>                    ELEMENTS</a:t>
                      </a:r>
                      <a:endParaRPr lang="en-GB" sz="1100" u="none" dirty="0" smtClean="0">
                        <a:solidFill>
                          <a:srgbClr val="ABDB77"/>
                        </a:solidFill>
                        <a:latin typeface="Verdana" pitchFamily="34" charset="0"/>
                        <a:ea typeface="Verdana" pitchFamily="34" charset="0"/>
                        <a:cs typeface="Verdana" pitchFamily="34" charset="0"/>
                      </a:endParaRPr>
                    </a:p>
                    <a:p>
                      <a:pPr algn="l"/>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r>
              <a:tr h="187280">
                <a:tc>
                  <a:txBody>
                    <a:bodyPr/>
                    <a:lstStyle/>
                    <a:p>
                      <a:pPr algn="l"/>
                      <a:endParaRPr lang="en-GB" sz="1100" u="none" dirty="0" smtClean="0">
                        <a:solidFill>
                          <a:schemeClr val="bg1">
                            <a:lumMod val="95000"/>
                          </a:schemeClr>
                        </a:solidFill>
                        <a:latin typeface="Verdana" pitchFamily="34" charset="0"/>
                        <a:ea typeface="Verdana" pitchFamily="34" charset="0"/>
                        <a:cs typeface="Verdana" pitchFamily="34" charset="0"/>
                      </a:endParaRPr>
                    </a:p>
                    <a:p>
                      <a:pPr algn="l"/>
                      <a:r>
                        <a:rPr lang="en-GB" sz="1100" u="none" dirty="0" smtClean="0">
                          <a:solidFill>
                            <a:schemeClr val="bg1">
                              <a:lumMod val="95000"/>
                            </a:schemeClr>
                          </a:solidFill>
                        </a:rPr>
                        <a:t>                     CONTACT</a:t>
                      </a:r>
                      <a:endParaRPr lang="en-GB" sz="1100" u="none" dirty="0" smtClean="0">
                        <a:solidFill>
                          <a:schemeClr val="bg1">
                            <a:lumMod val="95000"/>
                          </a:schemeClr>
                        </a:solidFill>
                        <a:latin typeface="Verdana" pitchFamily="34" charset="0"/>
                        <a:ea typeface="Verdana" pitchFamily="34" charset="0"/>
                        <a:cs typeface="Verdana" pitchFamily="34" charset="0"/>
                      </a:endParaRPr>
                    </a:p>
                    <a:p>
                      <a:pPr algn="l"/>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lnL>
                      <a:noFill/>
                    </a:lnL>
                    <a:lnR>
                      <a:noFill/>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r>
              <a:tr h="493488">
                <a:tc>
                  <a:txBody>
                    <a:bodyPr/>
                    <a:lstStyle/>
                    <a:p>
                      <a:pPr algn="l"/>
                      <a:endParaRPr lang="en-GB" sz="1100" u="none" dirty="0">
                        <a:solidFill>
                          <a:srgbClr val="ABDB77"/>
                        </a:solidFill>
                        <a:latin typeface="Verdana" pitchFamily="34" charset="0"/>
                        <a:ea typeface="Verdana" pitchFamily="34" charset="0"/>
                        <a:cs typeface="Verdana" pitchFamily="34" charset="0"/>
                      </a:endParaRPr>
                    </a:p>
                  </a:txBody>
                  <a:tcPr marL="78559" marR="78559" marT="39279" marB="39279" anchor="ctr">
                    <a:lnL>
                      <a:noFill/>
                    </a:lnL>
                    <a:lnR>
                      <a:noFill/>
                    </a:lnR>
                    <a:lnT w="12700" cap="flat" cmpd="sng" algn="ctr">
                      <a:solidFill>
                        <a:schemeClr val="accent1">
                          <a:lumMod val="60000"/>
                          <a:lumOff val="4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252708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4486</TotalTime>
  <Words>834</Words>
  <Application>Microsoft Office PowerPoint</Application>
  <PresentationFormat>Custom</PresentationFormat>
  <Paragraphs>162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Home Page Preview [Long Page -- Bottom]</vt:lpstr>
      <vt:lpstr>PowerPoint Presentation</vt:lpstr>
      <vt:lpstr>PowerPoint Presentation</vt:lpstr>
      <vt:lpstr>Elements Preview [Long Page -- Bottom]</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Doe</dc:creator>
  <cp:lastModifiedBy>James Doe</cp:lastModifiedBy>
  <cp:revision>61</cp:revision>
  <dcterms:created xsi:type="dcterms:W3CDTF">2006-08-16T00:00:00Z</dcterms:created>
  <dcterms:modified xsi:type="dcterms:W3CDTF">2017-05-29T09:27:21Z</dcterms:modified>
</cp:coreProperties>
</file>