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jmeGh2+HeXdvurdX6YlkFyxmL4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lide de título">
  <p:cSld name="1_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GFD2166TRA Raw.tif" id="16" name="Google Shape;16;p7"/>
          <p:cNvPicPr preferRelativeResize="0"/>
          <p:nvPr/>
        </p:nvPicPr>
        <p:blipFill rotWithShape="1">
          <a:blip r:embed="rId2">
            <a:alphaModFix/>
          </a:blip>
          <a:srcRect b="13213" l="361" r="9181" t="2151"/>
          <a:stretch/>
        </p:blipFill>
        <p:spPr>
          <a:xfrm>
            <a:off x="-1" y="0"/>
            <a:ext cx="9144001" cy="58052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65170"/>
            <a:ext cx="9144000" cy="139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2051720" y="692696"/>
            <a:ext cx="53285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Design Pattern : Composite</a:t>
            </a:r>
            <a:endParaRPr b="1"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622676" y="4293096"/>
            <a:ext cx="4530700" cy="1631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Analise e Desenvolvimento de Sistemas - 4º Ciclo Matutino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Engenharia de Software III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Prof. Alexandre Garcia de Oliveira</a:t>
            </a:r>
            <a:endParaRPr/>
          </a:p>
        </p:txBody>
      </p:sp>
      <p:pic>
        <p:nvPicPr>
          <p:cNvPr descr="Resultado de imagem para fatec rubens lara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5904436"/>
            <a:ext cx="1594569" cy="869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4427984" y="2204864"/>
            <a:ext cx="4725392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Everton Santos Meneses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Hugo Souza de Melo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Guilherme Lourenço dos Passos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9320"/>
            <a:ext cx="9042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atec rubens lara"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785305"/>
            <a:ext cx="1368152" cy="7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>
            <p:ph type="title"/>
          </p:nvPr>
        </p:nvSpPr>
        <p:spPr>
          <a:xfrm>
            <a:off x="467544" y="671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pt-BR" sz="2800">
                <a:latin typeface="Arial Black"/>
                <a:ea typeface="Arial Black"/>
                <a:cs typeface="Arial Black"/>
                <a:sym typeface="Arial Black"/>
              </a:rPr>
              <a:t>COMPOSITE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11560" y="2136338"/>
            <a:ext cx="80855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Definição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Permite que você componha objetos em estrutura de árvore para representar hierarquias parte-todo. Com esse padrão, os clientes podem tratar objetos individuais ou composições de objetos de maneira uniforme.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Aplicabilidade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Este padrão pode ser usado sempre que desejarmos construir objetos exisitindo objetos do mesmo tipo. </a:t>
            </a:r>
            <a:endParaRPr b="1"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9320"/>
            <a:ext cx="9042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atec rubens lara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785305"/>
            <a:ext cx="1368152" cy="7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>
            <p:ph type="title"/>
          </p:nvPr>
        </p:nvSpPr>
        <p:spPr>
          <a:xfrm>
            <a:off x="467544" y="671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pt-BR" sz="2800">
                <a:latin typeface="Arial Black"/>
                <a:ea typeface="Arial Black"/>
                <a:cs typeface="Arial Black"/>
                <a:sym typeface="Arial Black"/>
              </a:rPr>
              <a:t>ESTRUTURA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8525" y="1539925"/>
            <a:ext cx="6326950" cy="43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9320"/>
            <a:ext cx="9042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atec rubens lara"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785305"/>
            <a:ext cx="1368152" cy="7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>
            <p:ph type="title"/>
          </p:nvPr>
        </p:nvSpPr>
        <p:spPr>
          <a:xfrm>
            <a:off x="467544" y="671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pt-BR" sz="2800">
                <a:latin typeface="Arial Black"/>
                <a:ea typeface="Arial Black"/>
                <a:cs typeface="Arial Black"/>
                <a:sym typeface="Arial Black"/>
              </a:rPr>
              <a:t>PARTICIPANTES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611560" y="2136338"/>
            <a:ext cx="8085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78408" y="1609799"/>
            <a:ext cx="8085584" cy="4175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1"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Componente: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 a interface para objetos na  composição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 comportamento default para  interface comum a todas as classes, como apropriado;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Declara uma interface para acessar ou gerenciar seus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Componentes filhos.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1"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Folha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objetos folhas na composição. Uma folha não tem filhos;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comportamento para objetos  primitivos na composição.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b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Composição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comportamento para Componentes que têm filhos;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Armazena Componentes filhos; 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 operações relacionadas com filhos na interface do Componente.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None/>
            </a:pPr>
            <a:r>
              <a:rPr b="1"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44"/>
              </a:spcBef>
              <a:spcAft>
                <a:spcPts val="0"/>
              </a:spcAft>
              <a:buClr>
                <a:srgbClr val="000000"/>
              </a:buClr>
              <a:buSzPts val="1720"/>
              <a:buFont typeface="Arial"/>
              <a:buChar char="•"/>
            </a:pPr>
            <a:r>
              <a:rPr lang="pt-BR" sz="1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Manipula objetos na composição através da interface Componente.</a:t>
            </a:r>
            <a:endParaRPr/>
          </a:p>
          <a:p>
            <a:pPr indent="-261620" lvl="0" marL="342900" marR="0" rtl="0" algn="just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t/>
            </a:r>
            <a:endParaRPr sz="12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09320"/>
            <a:ext cx="90424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fatec rubens lara" id="133" name="Google Shape;1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2" y="5785305"/>
            <a:ext cx="1368152" cy="746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>
            <p:ph type="title"/>
          </p:nvPr>
        </p:nvSpPr>
        <p:spPr>
          <a:xfrm>
            <a:off x="467544" y="6719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pt-BR" sz="2800">
                <a:latin typeface="Arial Black"/>
                <a:ea typeface="Arial Black"/>
                <a:cs typeface="Arial Black"/>
                <a:sym typeface="Arial Black"/>
              </a:rPr>
              <a:t>LIMITAÇÕES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611560" y="2136338"/>
            <a:ext cx="808558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"/>
              <a:buChar char="-"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Depende de implementações recursivas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"/>
              <a:buChar char="-"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Pode causar loops infinitos caso contenha ciclos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"/>
              <a:buChar char="-"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O projeto fica geral demais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"/>
              <a:buChar char="-"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É mais difícil restringir os componentes de um objeto composto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"/>
              <a:buChar char="-"/>
            </a:pPr>
            <a:r>
              <a:rPr b="1" lang="pt-BR" sz="1800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rPr>
              <a:t>O sistema de tipagem da linguagem não ajuda a detectar composições erradas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2018-05-15T18:01:22Z</dcterms:created>
  <dc:creator>Calleb</dc:creator>
</cp:coreProperties>
</file>