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0nyx_ 0nyx_" initials="00" lastIdx="1" clrIdx="0">
    <p:extLst>
      <p:ext uri="{19B8F6BF-5375-455C-9EA6-DF929625EA0E}">
        <p15:presenceInfo xmlns:p15="http://schemas.microsoft.com/office/powerpoint/2012/main" userId="53e01b1995dc5f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33706-5703-486E-A44D-E217C293265C}" type="datetimeFigureOut">
              <a:rPr lang="fr-FR" smtClean="0"/>
              <a:t>20/01/2021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3120-378D-4415-9721-1C96052E3E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237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33706-5703-486E-A44D-E217C293265C}" type="datetimeFigureOut">
              <a:rPr lang="fr-FR" smtClean="0"/>
              <a:t>20/01/2021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3120-378D-4415-9721-1C96052E3E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5875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33706-5703-486E-A44D-E217C293265C}" type="datetimeFigureOut">
              <a:rPr lang="fr-FR" smtClean="0"/>
              <a:t>20/01/2021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3120-378D-4415-9721-1C96052E3E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6911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33706-5703-486E-A44D-E217C293265C}" type="datetimeFigureOut">
              <a:rPr lang="fr-FR" smtClean="0"/>
              <a:t>20/01/2021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3120-378D-4415-9721-1C96052E3E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0826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33706-5703-486E-A44D-E217C293265C}" type="datetimeFigureOut">
              <a:rPr lang="fr-FR" smtClean="0"/>
              <a:t>20/01/2021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3120-378D-4415-9721-1C96052E3E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858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33706-5703-486E-A44D-E217C293265C}" type="datetimeFigureOut">
              <a:rPr lang="fr-FR" smtClean="0"/>
              <a:t>20/01/2021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3120-378D-4415-9721-1C96052E3E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7747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33706-5703-486E-A44D-E217C293265C}" type="datetimeFigureOut">
              <a:rPr lang="fr-FR" smtClean="0"/>
              <a:t>20/01/2021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3120-378D-4415-9721-1C96052E3E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941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33706-5703-486E-A44D-E217C293265C}" type="datetimeFigureOut">
              <a:rPr lang="fr-FR" smtClean="0"/>
              <a:t>20/01/2021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3120-378D-4415-9721-1C96052E3E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8095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33706-5703-486E-A44D-E217C293265C}" type="datetimeFigureOut">
              <a:rPr lang="fr-FR" smtClean="0"/>
              <a:t>20/01/2021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3120-378D-4415-9721-1C96052E3E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0953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33706-5703-486E-A44D-E217C293265C}" type="datetimeFigureOut">
              <a:rPr lang="fr-FR" smtClean="0"/>
              <a:t>20/01/2021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3120-378D-4415-9721-1C96052E3E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101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33706-5703-486E-A44D-E217C293265C}" type="datetimeFigureOut">
              <a:rPr lang="fr-FR" smtClean="0"/>
              <a:t>20/01/2021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3120-378D-4415-9721-1C96052E3E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0865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33706-5703-486E-A44D-E217C293265C}" type="datetimeFigureOut">
              <a:rPr lang="fr-FR" smtClean="0"/>
              <a:t>20/01/2021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63120-378D-4415-9721-1C96052E3E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700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Rapide fonctionnement du solveur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Check_sudoku</a:t>
            </a:r>
            <a:endParaRPr lang="fr-FR" dirty="0" smtClean="0"/>
          </a:p>
          <a:p>
            <a:r>
              <a:rPr lang="fr-FR" dirty="0" smtClean="0"/>
              <a:t>Algorithme de </a:t>
            </a:r>
            <a:r>
              <a:rPr lang="fr-FR" dirty="0" err="1" smtClean="0"/>
              <a:t>backtracking</a:t>
            </a:r>
            <a:r>
              <a:rPr lang="fr-FR" dirty="0" smtClean="0"/>
              <a:t> en récursif</a:t>
            </a:r>
          </a:p>
          <a:p>
            <a:r>
              <a:rPr lang="fr-FR" dirty="0" smtClean="0"/>
              <a:t>Avec quelques ajouts…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33029"/>
            <a:ext cx="2157530" cy="204562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655" y="4133031"/>
            <a:ext cx="2152627" cy="204562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2207" y="4133243"/>
            <a:ext cx="2150623" cy="204372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6877" y="4500400"/>
            <a:ext cx="1742876" cy="367371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8562830" y="4500400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ym typeface="Wingdings" panose="05000000000000000000" pitchFamily="2" charset="2"/>
              </a:rPr>
              <a:t>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8973520" y="4180797"/>
            <a:ext cx="88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</a:t>
            </a:r>
            <a:r>
              <a:rPr lang="fr-FR" dirty="0" err="1" smtClean="0"/>
              <a:t>ow</a:t>
            </a:r>
            <a:r>
              <a:rPr lang="fr-FR" dirty="0" smtClean="0"/>
              <a:t> = 2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7546687" y="3061932"/>
            <a:ext cx="1221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column</a:t>
            </a:r>
            <a:r>
              <a:rPr lang="fr-FR" dirty="0" smtClean="0"/>
              <a:t> = 6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 rot="16200000">
            <a:off x="7754815" y="3754451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ym typeface="Wingdings" panose="05000000000000000000" pitchFamily="2" charset="2"/>
              </a:rPr>
              <a:t></a:t>
            </a:r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2931" y="3408249"/>
            <a:ext cx="2537883" cy="37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83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506901"/>
            <a:ext cx="9144000" cy="2387600"/>
          </a:xfrm>
        </p:spPr>
        <p:txBody>
          <a:bodyPr/>
          <a:lstStyle/>
          <a:p>
            <a:r>
              <a:rPr lang="fr-FR" dirty="0" smtClean="0"/>
              <a:t>Stratégie de test: </a:t>
            </a:r>
            <a:br>
              <a:rPr lang="fr-FR" dirty="0" smtClean="0"/>
            </a:br>
            <a:r>
              <a:rPr lang="fr-FR" dirty="0" err="1"/>
              <a:t>R</a:t>
            </a:r>
            <a:r>
              <a:rPr lang="fr-FR" dirty="0" err="1" smtClean="0"/>
              <a:t>andom</a:t>
            </a:r>
            <a:r>
              <a:rPr lang="fr-FR" dirty="0" smtClean="0"/>
              <a:t> </a:t>
            </a:r>
            <a:r>
              <a:rPr lang="fr-FR" dirty="0" err="1" smtClean="0"/>
              <a:t>testing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180008"/>
            <a:ext cx="8253046" cy="1655762"/>
          </a:xfrm>
        </p:spPr>
        <p:txBody>
          <a:bodyPr/>
          <a:lstStyle/>
          <a:p>
            <a:pPr algn="l"/>
            <a:r>
              <a:rPr lang="fr-FR" dirty="0" smtClean="0"/>
              <a:t>Première idée basée sur : 1) Le domaine d’entrée</a:t>
            </a:r>
          </a:p>
          <a:p>
            <a:r>
              <a:rPr lang="fr-FR" dirty="0" smtClean="0"/>
              <a:t>		         2) Autres entrées plus singulières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524000" y="4651104"/>
            <a:ext cx="102085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Problème avec le 2) : Résultats peu concluants, les inputs étaient toujours invalides et rejetés par le solveur</a:t>
            </a:r>
          </a:p>
          <a:p>
            <a:endParaRPr lang="fr-FR" dirty="0"/>
          </a:p>
          <a:p>
            <a:r>
              <a:rPr lang="fr-FR" dirty="0" smtClean="0">
                <a:sym typeface="Wingdings" panose="05000000000000000000" pitchFamily="2" charset="2"/>
              </a:rPr>
              <a:t> Travailler uniquement avec des inputs que le solveur traite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124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Random</a:t>
            </a:r>
            <a:r>
              <a:rPr lang="fr-FR" dirty="0" smtClean="0"/>
              <a:t> tester partie 1:</a:t>
            </a:r>
            <a:br>
              <a:rPr lang="fr-FR" dirty="0" smtClean="0"/>
            </a:br>
            <a:r>
              <a:rPr lang="fr-FR" dirty="0" err="1" smtClean="0"/>
              <a:t>Generative</a:t>
            </a:r>
            <a:r>
              <a:rPr lang="fr-FR" dirty="0" smtClean="0"/>
              <a:t> </a:t>
            </a:r>
            <a:r>
              <a:rPr lang="fr-FR" dirty="0" err="1" smtClean="0"/>
              <a:t>random</a:t>
            </a:r>
            <a:r>
              <a:rPr lang="fr-FR" dirty="0" smtClean="0"/>
              <a:t> </a:t>
            </a:r>
            <a:r>
              <a:rPr lang="fr-FR" dirty="0" err="1" smtClean="0"/>
              <a:t>testing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Création d’une grille de sudoku aléatoire</a:t>
            </a:r>
          </a:p>
          <a:p>
            <a:r>
              <a:rPr lang="fr-FR" dirty="0" smtClean="0"/>
              <a:t>Remplie selon un pourcentage de « 0 » aléatoire afin d’avoir des grilles équilibrées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27931"/>
            <a:ext cx="4591691" cy="201958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83244"/>
            <a:ext cx="2429214" cy="20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71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Random</a:t>
            </a:r>
            <a:r>
              <a:rPr lang="fr-FR" dirty="0" smtClean="0"/>
              <a:t> tester partie 2:</a:t>
            </a:r>
            <a:br>
              <a:rPr lang="fr-FR" dirty="0" smtClean="0"/>
            </a:br>
            <a:r>
              <a:rPr lang="fr-FR" dirty="0" smtClean="0"/>
              <a:t>Mutation-</a:t>
            </a:r>
            <a:r>
              <a:rPr lang="fr-FR" dirty="0" err="1" smtClean="0"/>
              <a:t>based</a:t>
            </a:r>
            <a:r>
              <a:rPr lang="fr-FR" dirty="0" smtClean="0"/>
              <a:t> </a:t>
            </a:r>
            <a:r>
              <a:rPr lang="fr-FR" dirty="0" err="1" smtClean="0"/>
              <a:t>random</a:t>
            </a:r>
            <a:r>
              <a:rPr lang="fr-FR" dirty="0" smtClean="0"/>
              <a:t> </a:t>
            </a:r>
            <a:r>
              <a:rPr lang="fr-FR" dirty="0" err="1" smtClean="0"/>
              <a:t>testing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Choix d’une grille dans une liste </a:t>
            </a:r>
            <a:r>
              <a:rPr lang="fr-FR" dirty="0" err="1" smtClean="0"/>
              <a:t>pré-construite</a:t>
            </a:r>
            <a:endParaRPr lang="fr-FR" dirty="0" smtClean="0"/>
          </a:p>
          <a:p>
            <a:r>
              <a:rPr lang="fr-FR" dirty="0" smtClean="0"/>
              <a:t>Choix d’une valeur aléatoire</a:t>
            </a:r>
          </a:p>
          <a:p>
            <a:r>
              <a:rPr lang="fr-FR" dirty="0" smtClean="0"/>
              <a:t>Choix d’une case aléatoire à changer par cette valeur</a:t>
            </a:r>
          </a:p>
          <a:p>
            <a:r>
              <a:rPr lang="fr-FR" dirty="0" smtClean="0"/>
              <a:t>Répétition du procédé entre 1 et 50 fois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66907"/>
            <a:ext cx="5401429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32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</a:t>
            </a:r>
            <a:r>
              <a:rPr lang="fr-FR" dirty="0" err="1" smtClean="0"/>
              <a:t>random</a:t>
            </a:r>
            <a:r>
              <a:rPr lang="fr-FR" dirty="0" smtClean="0"/>
              <a:t> tester dans son ensemble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Méthode 1 / 2 / combinées</a:t>
            </a:r>
          </a:p>
          <a:p>
            <a:endParaRPr lang="fr-FR" dirty="0" smtClean="0"/>
          </a:p>
          <a:p>
            <a:r>
              <a:rPr lang="fr-FR" dirty="0" smtClean="0"/>
              <a:t>Et on recommence… Beaucoup de fois…</a:t>
            </a:r>
            <a:endParaRPr lang="fr-FR" dirty="0"/>
          </a:p>
        </p:txBody>
      </p:sp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0578" y="1825625"/>
            <a:ext cx="3113222" cy="135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59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Code </a:t>
            </a:r>
            <a:r>
              <a:rPr lang="fr-FR" dirty="0" err="1" smtClean="0"/>
              <a:t>coverage</a:t>
            </a:r>
            <a:r>
              <a:rPr lang="fr-FR" dirty="0" smtClean="0"/>
              <a:t> + assertions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3572326"/>
            <a:ext cx="4173476" cy="58621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238511"/>
            <a:ext cx="3797251" cy="55996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199" y="4876116"/>
            <a:ext cx="3429775" cy="56871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5523246"/>
            <a:ext cx="3438524" cy="586211"/>
          </a:xfrm>
          <a:prstGeom prst="rect">
            <a:avLst/>
          </a:prstGeom>
        </p:spPr>
      </p:pic>
      <p:pic>
        <p:nvPicPr>
          <p:cNvPr id="1026" name="Picture 2" descr="Partying Face on WhatsApp 2.20.206.2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466" y="5523246"/>
            <a:ext cx="586210" cy="58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9199" y="1768330"/>
            <a:ext cx="4010619" cy="151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79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</TotalTime>
  <Words>170</Words>
  <Application>Microsoft Office PowerPoint</Application>
  <PresentationFormat>Grand écran</PresentationFormat>
  <Paragraphs>27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Thème Office</vt:lpstr>
      <vt:lpstr>Rapide fonctionnement du solveur</vt:lpstr>
      <vt:lpstr>Stratégie de test:  Random testing</vt:lpstr>
      <vt:lpstr>Random tester partie 1: Generative random testing</vt:lpstr>
      <vt:lpstr>Random tester partie 2: Mutation-based random testing</vt:lpstr>
      <vt:lpstr>Le random tester dans son ensemble</vt:lpstr>
      <vt:lpstr>Code coverage + assertions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0nyx_ 0nyx_</dc:creator>
  <cp:lastModifiedBy>0nyx_ 0nyx_</cp:lastModifiedBy>
  <cp:revision>18</cp:revision>
  <dcterms:created xsi:type="dcterms:W3CDTF">2021-01-01T14:00:53Z</dcterms:created>
  <dcterms:modified xsi:type="dcterms:W3CDTF">2021-01-21T00:16:55Z</dcterms:modified>
</cp:coreProperties>
</file>