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9/3/2021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9/3/2021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smtClean="0"/>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smtClean="0"/>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9/3/2021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mooc</a:t>
            </a:r>
            <a:r>
              <a:rPr lang="fr-FR" dirty="0" smtClean="0"/>
              <a:t/>
            </a:r>
            <a:br>
              <a:rPr lang="fr-FR" dirty="0" smtClean="0"/>
            </a:br>
            <a:r>
              <a:rPr lang="fr-FR" dirty="0" smtClean="0"/>
              <a:t>software </a:t>
            </a:r>
            <a:r>
              <a:rPr lang="fr-FR" dirty="0" err="1" smtClean="0"/>
              <a:t>testing</a:t>
            </a:r>
            <a:endParaRPr lang="fr-FR" dirty="0"/>
          </a:p>
        </p:txBody>
      </p:sp>
      <p:sp>
        <p:nvSpPr>
          <p:cNvPr id="3" name="Sous-titre 2"/>
          <p:cNvSpPr>
            <a:spLocks noGrp="1"/>
          </p:cNvSpPr>
          <p:nvPr>
            <p:ph type="subTitle" idx="1"/>
          </p:nvPr>
        </p:nvSpPr>
        <p:spPr/>
        <p:txBody>
          <a:bodyPr/>
          <a:lstStyle/>
          <a:p>
            <a:r>
              <a:rPr lang="fr-FR" dirty="0" err="1" smtClean="0"/>
              <a:t>Problem</a:t>
            </a:r>
            <a:r>
              <a:rPr lang="fr-FR" dirty="0" smtClean="0"/>
              <a:t> Set 4 : </a:t>
            </a:r>
            <a:r>
              <a:rPr lang="fr-FR" dirty="0" err="1" smtClean="0"/>
              <a:t>Fuzzer</a:t>
            </a:r>
            <a:endParaRPr lang="fr-FR" dirty="0"/>
          </a:p>
        </p:txBody>
      </p:sp>
    </p:spTree>
    <p:extLst>
      <p:ext uri="{BB962C8B-B14F-4D97-AF65-F5344CB8AC3E}">
        <p14:creationId xmlns:p14="http://schemas.microsoft.com/office/powerpoint/2010/main" val="1854396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a:t>
            </a:r>
            <a:r>
              <a:rPr lang="fr-FR" dirty="0" err="1" smtClean="0"/>
              <a:t>fuzzer</a:t>
            </a:r>
            <a:r>
              <a:rPr lang="fr-FR" dirty="0" smtClean="0"/>
              <a:t> en lui-même</a:t>
            </a:r>
            <a:endParaRPr lang="fr-FR" dirty="0"/>
          </a:p>
        </p:txBody>
      </p:sp>
      <p:sp>
        <p:nvSpPr>
          <p:cNvPr id="3" name="Espace réservé du contenu 2"/>
          <p:cNvSpPr>
            <a:spLocks noGrp="1"/>
          </p:cNvSpPr>
          <p:nvPr>
            <p:ph idx="1"/>
          </p:nvPr>
        </p:nvSpPr>
        <p:spPr/>
        <p:txBody>
          <a:bodyPr/>
          <a:lstStyle/>
          <a:p>
            <a:r>
              <a:rPr lang="fr-FR" dirty="0" smtClean="0"/>
              <a:t>Utilisation du code fourni sur </a:t>
            </a:r>
            <a:r>
              <a:rPr lang="fr-FR" dirty="0" err="1" smtClean="0"/>
              <a:t>Udacity</a:t>
            </a:r>
            <a:r>
              <a:rPr lang="fr-FR" dirty="0" smtClean="0"/>
              <a:t>. </a:t>
            </a:r>
            <a:endParaRPr lang="fr-FR" dirty="0"/>
          </a:p>
          <a:p>
            <a:r>
              <a:rPr lang="fr-FR" dirty="0" smtClean="0"/>
              <a:t>Ajout d’une autre méthode de mutation : nombres magiques de </a:t>
            </a:r>
            <a:r>
              <a:rPr lang="fr-FR" dirty="0" err="1" smtClean="0"/>
              <a:t>Gynvael</a:t>
            </a:r>
            <a:r>
              <a:rPr lang="fr-FR" dirty="0" smtClean="0"/>
              <a:t>.</a:t>
            </a:r>
          </a:p>
          <a:p>
            <a:r>
              <a:rPr lang="fr-FR" dirty="0" err="1" smtClean="0"/>
              <a:t>Fuzz</a:t>
            </a:r>
            <a:r>
              <a:rPr lang="fr-FR" dirty="0" err="1"/>
              <a:t>F</a:t>
            </a:r>
            <a:r>
              <a:rPr lang="fr-FR" dirty="0" err="1" smtClean="0"/>
              <a:t>actor</a:t>
            </a:r>
            <a:r>
              <a:rPr lang="fr-FR" dirty="0" smtClean="0"/>
              <a:t> choisi aléatoirement parmi différentes valeurs </a:t>
            </a:r>
            <a:endParaRPr lang="fr-FR" dirty="0"/>
          </a:p>
        </p:txBody>
      </p:sp>
    </p:spTree>
    <p:extLst>
      <p:ext uri="{BB962C8B-B14F-4D97-AF65-F5344CB8AC3E}">
        <p14:creationId xmlns:p14="http://schemas.microsoft.com/office/powerpoint/2010/main" val="2376259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Résultats obtenus</a:t>
            </a:r>
            <a:endParaRPr lang="fr-FR" dirty="0"/>
          </a:p>
        </p:txBody>
      </p:sp>
      <p:pic>
        <p:nvPicPr>
          <p:cNvPr id="4" name="Espace réservé du contenu 3"/>
          <p:cNvPicPr>
            <a:picLocks noGrp="1" noChangeAspect="1"/>
          </p:cNvPicPr>
          <p:nvPr>
            <p:ph idx="1"/>
          </p:nvPr>
        </p:nvPicPr>
        <p:blipFill>
          <a:blip r:embed="rId2"/>
          <a:stretch>
            <a:fillRect/>
          </a:stretch>
        </p:blipFill>
        <p:spPr>
          <a:xfrm>
            <a:off x="1371600" y="1746382"/>
            <a:ext cx="2574901" cy="2408523"/>
          </a:xfrm>
          <a:prstGeom prst="rect">
            <a:avLst/>
          </a:prstGeom>
        </p:spPr>
      </p:pic>
      <p:pic>
        <p:nvPicPr>
          <p:cNvPr id="5" name="Image 4"/>
          <p:cNvPicPr>
            <a:picLocks noChangeAspect="1"/>
          </p:cNvPicPr>
          <p:nvPr/>
        </p:nvPicPr>
        <p:blipFill>
          <a:blip r:embed="rId3"/>
          <a:stretch>
            <a:fillRect/>
          </a:stretch>
        </p:blipFill>
        <p:spPr>
          <a:xfrm>
            <a:off x="1725469" y="4353354"/>
            <a:ext cx="1867161" cy="1724266"/>
          </a:xfrm>
          <a:prstGeom prst="rect">
            <a:avLst/>
          </a:prstGeom>
        </p:spPr>
      </p:pic>
      <p:pic>
        <p:nvPicPr>
          <p:cNvPr id="6" name="Image 5"/>
          <p:cNvPicPr>
            <a:picLocks noChangeAspect="1"/>
          </p:cNvPicPr>
          <p:nvPr/>
        </p:nvPicPr>
        <p:blipFill>
          <a:blip r:embed="rId4"/>
          <a:stretch>
            <a:fillRect/>
          </a:stretch>
        </p:blipFill>
        <p:spPr>
          <a:xfrm>
            <a:off x="4254953" y="5154658"/>
            <a:ext cx="3429479" cy="1066949"/>
          </a:xfrm>
          <a:prstGeom prst="rect">
            <a:avLst/>
          </a:prstGeom>
        </p:spPr>
      </p:pic>
      <p:pic>
        <p:nvPicPr>
          <p:cNvPr id="7" name="Image 6"/>
          <p:cNvPicPr>
            <a:picLocks noChangeAspect="1"/>
          </p:cNvPicPr>
          <p:nvPr/>
        </p:nvPicPr>
        <p:blipFill>
          <a:blip r:embed="rId5"/>
          <a:stretch>
            <a:fillRect/>
          </a:stretch>
        </p:blipFill>
        <p:spPr>
          <a:xfrm>
            <a:off x="8793584" y="3155189"/>
            <a:ext cx="2505425" cy="1514686"/>
          </a:xfrm>
          <a:prstGeom prst="rect">
            <a:avLst/>
          </a:prstGeom>
        </p:spPr>
      </p:pic>
      <p:pic>
        <p:nvPicPr>
          <p:cNvPr id="8" name="Image 7"/>
          <p:cNvPicPr>
            <a:picLocks noChangeAspect="1"/>
          </p:cNvPicPr>
          <p:nvPr/>
        </p:nvPicPr>
        <p:blipFill>
          <a:blip r:embed="rId6"/>
          <a:stretch>
            <a:fillRect/>
          </a:stretch>
        </p:blipFill>
        <p:spPr>
          <a:xfrm>
            <a:off x="5930674" y="1519146"/>
            <a:ext cx="3057952" cy="1305107"/>
          </a:xfrm>
          <a:prstGeom prst="rect">
            <a:avLst/>
          </a:prstGeom>
        </p:spPr>
      </p:pic>
      <p:pic>
        <p:nvPicPr>
          <p:cNvPr id="9" name="Image 8"/>
          <p:cNvPicPr>
            <a:picLocks noChangeAspect="1"/>
          </p:cNvPicPr>
          <p:nvPr/>
        </p:nvPicPr>
        <p:blipFill>
          <a:blip r:embed="rId7"/>
          <a:stretch>
            <a:fillRect/>
          </a:stretch>
        </p:blipFill>
        <p:spPr>
          <a:xfrm>
            <a:off x="4297618" y="3657599"/>
            <a:ext cx="1933845" cy="1343212"/>
          </a:xfrm>
          <a:prstGeom prst="rect">
            <a:avLst/>
          </a:prstGeom>
        </p:spPr>
      </p:pic>
      <p:pic>
        <p:nvPicPr>
          <p:cNvPr id="10" name="Image 9"/>
          <p:cNvPicPr>
            <a:picLocks noChangeAspect="1"/>
          </p:cNvPicPr>
          <p:nvPr/>
        </p:nvPicPr>
        <p:blipFill>
          <a:blip r:embed="rId8"/>
          <a:stretch>
            <a:fillRect/>
          </a:stretch>
        </p:blipFill>
        <p:spPr>
          <a:xfrm>
            <a:off x="8346756" y="5000811"/>
            <a:ext cx="2172003" cy="1228896"/>
          </a:xfrm>
          <a:prstGeom prst="rect">
            <a:avLst/>
          </a:prstGeom>
        </p:spPr>
      </p:pic>
      <p:pic>
        <p:nvPicPr>
          <p:cNvPr id="11" name="Image 10"/>
          <p:cNvPicPr>
            <a:picLocks noChangeAspect="1"/>
          </p:cNvPicPr>
          <p:nvPr/>
        </p:nvPicPr>
        <p:blipFill>
          <a:blip r:embed="rId9"/>
          <a:stretch>
            <a:fillRect/>
          </a:stretch>
        </p:blipFill>
        <p:spPr>
          <a:xfrm>
            <a:off x="9477123" y="1746382"/>
            <a:ext cx="1684422" cy="1010653"/>
          </a:xfrm>
          <a:prstGeom prst="rect">
            <a:avLst/>
          </a:prstGeom>
        </p:spPr>
      </p:pic>
      <p:pic>
        <p:nvPicPr>
          <p:cNvPr id="12" name="Image 11"/>
          <p:cNvPicPr>
            <a:picLocks noChangeAspect="1"/>
          </p:cNvPicPr>
          <p:nvPr/>
        </p:nvPicPr>
        <p:blipFill>
          <a:blip r:embed="rId10"/>
          <a:stretch>
            <a:fillRect/>
          </a:stretch>
        </p:blipFill>
        <p:spPr>
          <a:xfrm>
            <a:off x="6898754" y="3303878"/>
            <a:ext cx="1448002" cy="1381318"/>
          </a:xfrm>
          <a:prstGeom prst="rect">
            <a:avLst/>
          </a:prstGeom>
        </p:spPr>
      </p:pic>
      <p:pic>
        <p:nvPicPr>
          <p:cNvPr id="13" name="Image 12"/>
          <p:cNvPicPr>
            <a:picLocks noChangeAspect="1"/>
          </p:cNvPicPr>
          <p:nvPr/>
        </p:nvPicPr>
        <p:blipFill>
          <a:blip r:embed="rId11"/>
          <a:stretch>
            <a:fillRect/>
          </a:stretch>
        </p:blipFill>
        <p:spPr>
          <a:xfrm>
            <a:off x="4346717" y="1797792"/>
            <a:ext cx="1438476" cy="1400370"/>
          </a:xfrm>
          <a:prstGeom prst="rect">
            <a:avLst/>
          </a:prstGeom>
        </p:spPr>
      </p:pic>
    </p:spTree>
    <p:extLst>
      <p:ext uri="{BB962C8B-B14F-4D97-AF65-F5344CB8AC3E}">
        <p14:creationId xmlns:p14="http://schemas.microsoft.com/office/powerpoint/2010/main" val="1565239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de </a:t>
            </a:r>
            <a:r>
              <a:rPr lang="fr-FR" dirty="0" err="1" smtClean="0"/>
              <a:t>testing</a:t>
            </a:r>
            <a:r>
              <a:rPr lang="fr-FR" dirty="0" smtClean="0"/>
              <a:t> utilisés</a:t>
            </a:r>
            <a:endParaRPr lang="fr-FR" dirty="0"/>
          </a:p>
        </p:txBody>
      </p:sp>
      <p:sp>
        <p:nvSpPr>
          <p:cNvPr id="3" name="Espace réservé du contenu 2"/>
          <p:cNvSpPr>
            <a:spLocks noGrp="1"/>
          </p:cNvSpPr>
          <p:nvPr>
            <p:ph idx="1"/>
          </p:nvPr>
        </p:nvSpPr>
        <p:spPr>
          <a:xfrm>
            <a:off x="1371600" y="2286000"/>
            <a:ext cx="10368116" cy="4129548"/>
          </a:xfrm>
        </p:spPr>
        <p:txBody>
          <a:bodyPr>
            <a:normAutofit/>
          </a:bodyPr>
          <a:lstStyle/>
          <a:p>
            <a:r>
              <a:rPr lang="fr-FR" dirty="0" smtClean="0"/>
              <a:t>System </a:t>
            </a:r>
            <a:r>
              <a:rPr lang="fr-FR" dirty="0" err="1" smtClean="0"/>
              <a:t>testing</a:t>
            </a:r>
            <a:r>
              <a:rPr lang="fr-FR" dirty="0"/>
              <a:t> </a:t>
            </a:r>
            <a:r>
              <a:rPr lang="fr-FR" dirty="0" smtClean="0"/>
              <a:t>: j’ai vérifié que le programme fait ce qu’il est sensé faire.</a:t>
            </a:r>
          </a:p>
          <a:p>
            <a:r>
              <a:rPr lang="fr-FR" dirty="0" err="1" smtClean="0"/>
              <a:t>Random</a:t>
            </a:r>
            <a:r>
              <a:rPr lang="fr-FR" dirty="0" smtClean="0"/>
              <a:t> </a:t>
            </a:r>
            <a:r>
              <a:rPr lang="fr-FR" dirty="0" err="1" smtClean="0"/>
              <a:t>testing</a:t>
            </a:r>
            <a:r>
              <a:rPr lang="fr-FR" dirty="0"/>
              <a:t> </a:t>
            </a:r>
            <a:r>
              <a:rPr lang="fr-FR" dirty="0" smtClean="0"/>
              <a:t>: j’ai utilisé à plusieurs occasions un générateur de nombres aléatoires pour créer des inputs et les donner au programme qui est testé. De plus, j’ai fait des centaines voir des milliers de tests au total.</a:t>
            </a:r>
          </a:p>
          <a:p>
            <a:r>
              <a:rPr lang="fr-FR" dirty="0" smtClean="0"/>
              <a:t>Mutation-</a:t>
            </a:r>
            <a:r>
              <a:rPr lang="fr-FR" dirty="0" err="1" smtClean="0"/>
              <a:t>based</a:t>
            </a:r>
            <a:r>
              <a:rPr lang="fr-FR" dirty="0" smtClean="0"/>
              <a:t> </a:t>
            </a:r>
            <a:r>
              <a:rPr lang="fr-FR" dirty="0" err="1" smtClean="0"/>
              <a:t>random</a:t>
            </a:r>
            <a:r>
              <a:rPr lang="fr-FR" dirty="0" smtClean="0"/>
              <a:t> </a:t>
            </a:r>
            <a:r>
              <a:rPr lang="fr-FR" dirty="0" err="1" smtClean="0"/>
              <a:t>testing</a:t>
            </a:r>
            <a:r>
              <a:rPr lang="fr-FR" dirty="0"/>
              <a:t> </a:t>
            </a:r>
            <a:r>
              <a:rPr lang="fr-FR" dirty="0" smtClean="0"/>
              <a:t>: je pars d’un fichier qui est déjà existant, et je modifie les bytes afin de tester le programme.</a:t>
            </a:r>
          </a:p>
          <a:p>
            <a:r>
              <a:rPr lang="fr-FR" dirty="0" smtClean="0"/>
              <a:t> Deux manières de modifier les bytes : </a:t>
            </a:r>
          </a:p>
          <a:p>
            <a:pPr marL="0" indent="0">
              <a:buNone/>
            </a:pPr>
            <a:r>
              <a:rPr lang="fr-FR" dirty="0"/>
              <a:t>	</a:t>
            </a:r>
            <a:r>
              <a:rPr lang="fr-FR" dirty="0" smtClean="0"/>
              <a:t>- Remplacer avec des nombres aléatoires entre 0 et 256. </a:t>
            </a:r>
            <a:r>
              <a:rPr lang="fr-FR" dirty="0" smtClean="0">
                <a:sym typeface="Wingdings" panose="05000000000000000000" pitchFamily="2" charset="2"/>
              </a:rPr>
              <a:t> Black box </a:t>
            </a:r>
            <a:r>
              <a:rPr lang="fr-FR" dirty="0" err="1" smtClean="0">
                <a:sym typeface="Wingdings" panose="05000000000000000000" pitchFamily="2" charset="2"/>
              </a:rPr>
              <a:t>testing</a:t>
            </a:r>
            <a:endParaRPr lang="fr-FR" dirty="0" smtClean="0">
              <a:sym typeface="Wingdings" panose="05000000000000000000" pitchFamily="2" charset="2"/>
            </a:endParaRPr>
          </a:p>
          <a:p>
            <a:pPr marL="0" indent="0">
              <a:buNone/>
            </a:pPr>
            <a:r>
              <a:rPr lang="fr-FR" dirty="0">
                <a:sym typeface="Wingdings" panose="05000000000000000000" pitchFamily="2" charset="2"/>
              </a:rPr>
              <a:t>	</a:t>
            </a:r>
            <a:r>
              <a:rPr lang="fr-FR" dirty="0" smtClean="0">
                <a:sym typeface="Wingdings" panose="05000000000000000000" pitchFamily="2" charset="2"/>
              </a:rPr>
              <a:t>- Pioche dans une liste de nombres généralement problématiques  White box </a:t>
            </a:r>
            <a:r>
              <a:rPr lang="fr-FR" dirty="0" err="1" smtClean="0">
                <a:sym typeface="Wingdings" panose="05000000000000000000" pitchFamily="2" charset="2"/>
              </a:rPr>
              <a:t>testing</a:t>
            </a:r>
            <a:endParaRPr lang="fr-FR" dirty="0"/>
          </a:p>
        </p:txBody>
      </p:sp>
    </p:spTree>
    <p:extLst>
      <p:ext uri="{BB962C8B-B14F-4D97-AF65-F5344CB8AC3E}">
        <p14:creationId xmlns:p14="http://schemas.microsoft.com/office/powerpoint/2010/main" val="2259978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Suite</a:t>
            </a:r>
            <a:endParaRPr lang="fr-FR" dirty="0"/>
          </a:p>
        </p:txBody>
      </p:sp>
      <p:sp>
        <p:nvSpPr>
          <p:cNvPr id="3" name="Espace réservé du contenu 2"/>
          <p:cNvSpPr>
            <a:spLocks noGrp="1"/>
          </p:cNvSpPr>
          <p:nvPr>
            <p:ph idx="1"/>
          </p:nvPr>
        </p:nvSpPr>
        <p:spPr/>
        <p:txBody>
          <a:bodyPr/>
          <a:lstStyle/>
          <a:p>
            <a:r>
              <a:rPr lang="fr-FR" dirty="0" smtClean="0"/>
              <a:t>Tentative de </a:t>
            </a:r>
            <a:r>
              <a:rPr lang="fr-FR" dirty="0" err="1" smtClean="0"/>
              <a:t>generative</a:t>
            </a:r>
            <a:r>
              <a:rPr lang="fr-FR" dirty="0" smtClean="0"/>
              <a:t> </a:t>
            </a:r>
            <a:r>
              <a:rPr lang="fr-FR" dirty="0" err="1" smtClean="0"/>
              <a:t>random</a:t>
            </a:r>
            <a:r>
              <a:rPr lang="fr-FR" dirty="0" smtClean="0"/>
              <a:t> </a:t>
            </a:r>
            <a:r>
              <a:rPr lang="fr-FR" dirty="0" err="1" smtClean="0"/>
              <a:t>testing</a:t>
            </a:r>
            <a:endParaRPr lang="fr-FR" dirty="0" smtClean="0"/>
          </a:p>
          <a:p>
            <a:r>
              <a:rPr lang="fr-FR" dirty="0" smtClean="0"/>
              <a:t>Code </a:t>
            </a:r>
            <a:r>
              <a:rPr lang="fr-FR" dirty="0" err="1" smtClean="0"/>
              <a:t>coverage</a:t>
            </a:r>
            <a:endParaRPr lang="fr-FR" dirty="0" smtClean="0"/>
          </a:p>
          <a:p>
            <a:pPr marL="0" indent="0">
              <a:buNone/>
            </a:pPr>
            <a:endParaRPr lang="fr-FR" dirty="0"/>
          </a:p>
        </p:txBody>
      </p:sp>
      <p:pic>
        <p:nvPicPr>
          <p:cNvPr id="4" name="Espace réservé du contenu 3"/>
          <p:cNvPicPr>
            <a:picLocks noChangeAspect="1"/>
          </p:cNvPicPr>
          <p:nvPr/>
        </p:nvPicPr>
        <p:blipFill>
          <a:blip r:embed="rId2"/>
          <a:stretch>
            <a:fillRect/>
          </a:stretch>
        </p:blipFill>
        <p:spPr>
          <a:xfrm>
            <a:off x="1371600" y="3471442"/>
            <a:ext cx="6982799" cy="1305107"/>
          </a:xfrm>
          <a:prstGeom prst="rect">
            <a:avLst/>
          </a:prstGeom>
        </p:spPr>
      </p:pic>
    </p:spTree>
    <p:extLst>
      <p:ext uri="{BB962C8B-B14F-4D97-AF65-F5344CB8AC3E}">
        <p14:creationId xmlns:p14="http://schemas.microsoft.com/office/powerpoint/2010/main" val="2313730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432A30"/>
      </a:dk2>
      <a:lt2>
        <a:srgbClr val="F2F2F0"/>
      </a:lt2>
      <a:accent1>
        <a:srgbClr val="836C9F"/>
      </a:accent1>
      <a:accent2>
        <a:srgbClr val="BDAB56"/>
      </a:accent2>
      <a:accent3>
        <a:srgbClr val="B0565D"/>
      </a:accent3>
      <a:accent4>
        <a:srgbClr val="55B1BC"/>
      </a:accent4>
      <a:accent5>
        <a:srgbClr val="4D925F"/>
      </a:accent5>
      <a:accent6>
        <a:srgbClr val="E08C4A"/>
      </a:accent6>
      <a:hlink>
        <a:srgbClr val="55B1BC"/>
      </a:hlink>
      <a:folHlink>
        <a:srgbClr val="836C9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9270AA94-2367-4B1E-B579-26147B222BD0}"/>
    </a:ext>
  </a:extLst>
</a:theme>
</file>

<file path=docProps/app.xml><?xml version="1.0" encoding="utf-8"?>
<Properties xmlns="http://schemas.openxmlformats.org/officeDocument/2006/extended-properties" xmlns:vt="http://schemas.openxmlformats.org/officeDocument/2006/docPropsVTypes">
  <Template>TM10001105[[fn=Cadrage]]</Template>
  <TotalTime>118</TotalTime>
  <Words>170</Words>
  <Application>Microsoft Office PowerPoint</Application>
  <PresentationFormat>Grand écran</PresentationFormat>
  <Paragraphs>17</Paragraphs>
  <Slides>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5</vt:i4>
      </vt:variant>
    </vt:vector>
  </HeadingPairs>
  <TitlesOfParts>
    <vt:vector size="8" baseType="lpstr">
      <vt:lpstr>Franklin Gothic Book</vt:lpstr>
      <vt:lpstr>Wingdings</vt:lpstr>
      <vt:lpstr>Crop</vt:lpstr>
      <vt:lpstr>mooc software testing</vt:lpstr>
      <vt:lpstr>Le fuzzer en lui-même</vt:lpstr>
      <vt:lpstr>Résultats obtenus</vt:lpstr>
      <vt:lpstr>Types de testing utilisés</vt:lpstr>
      <vt:lpstr>Suite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mooc software testing</dc:title>
  <dc:creator>0nyx_ 0nyx_</dc:creator>
  <cp:lastModifiedBy>0nyx_ 0nyx_</cp:lastModifiedBy>
  <cp:revision>10</cp:revision>
  <dcterms:created xsi:type="dcterms:W3CDTF">2021-08-15T19:30:07Z</dcterms:created>
  <dcterms:modified xsi:type="dcterms:W3CDTF">2021-09-03T12:46:26Z</dcterms:modified>
</cp:coreProperties>
</file>