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66" r:id="rId7"/>
    <p:sldId id="272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78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E7ADA5-DB64-4D34-8010-AAA3BE22773E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CEF0A-357B-4007-A2F3-5000BE13131F}" type="datetime1">
              <a:rPr lang="fr-FR" smtClean="0"/>
              <a:pPr/>
              <a:t>03/01/2021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3291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28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308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383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420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17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34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654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5297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1214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368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dirty="0"/>
          </a:p>
        </p:txBody>
      </p:sp>
      <p:sp>
        <p:nvSpPr>
          <p:cNvPr id="9" name="Rectangle 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CC7430-128F-4486-A664-FBF9AAB89EE8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59965E-1AB4-42E0-A7C0-FBD896B39A56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4957E-4B67-49F9-A54A-38EE8B87848C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F2A9D0-EFC4-4442-8593-E7524488536B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A1F5DE-2B6A-4BD3-8B23-66BE231643C0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26FBC-3B84-4BE2-8AE2-1BBB6A78FB9E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7B7B0-C98F-4F99-B593-74EBFE7208A0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F16CB0-0266-48D0-ADDF-677425F92F53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61E30D-D283-473F-B726-FDB3D5F8FCF8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05EC01-648F-444D-8392-71A80B22C6F2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dirty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6597998A-7A79-4A39-9359-A2A5A44F63F7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CA8D9AD5-F248-4919-864A-CFD76CC027D6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MOOC – Software </a:t>
            </a:r>
            <a:r>
              <a:rPr lang="fr-FR" dirty="0" err="1"/>
              <a:t>testing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sudoku checker et solver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Gentile Donato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4506007" cy="514152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Code du </a:t>
            </a:r>
            <a:r>
              <a:rPr lang="fr-FR" dirty="0" err="1"/>
              <a:t>Random</a:t>
            </a:r>
            <a:r>
              <a:rPr lang="fr-FR" dirty="0"/>
              <a:t> Tester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896A0E-6FB6-4AA4-8C67-869714F2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980" y="1422666"/>
            <a:ext cx="7096294" cy="40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5042902" cy="514152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Code du Générateur de grilles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8CA640-2248-4967-980A-41977D11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40" y="1422767"/>
            <a:ext cx="7082320" cy="401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5042902" cy="514152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Code du Générateur de grilles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67DE3A-9AA8-41F0-9A16-61E72E6C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91" y="1454533"/>
            <a:ext cx="7544817" cy="39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9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000" dirty="0"/>
              <a:t>Sudoku Checker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sz="3500" dirty="0"/>
              <a:t>Spécification du problème</a:t>
            </a:r>
          </a:p>
          <a:p>
            <a:pPr rtl="0"/>
            <a:r>
              <a:rPr lang="fr-FR" sz="3500" dirty="0"/>
              <a:t>Algorithme</a:t>
            </a:r>
          </a:p>
          <a:p>
            <a:pPr lvl="1"/>
            <a:r>
              <a:rPr lang="fr-FR" dirty="0"/>
              <a:t>Est-ce que la grille est bien formée ?</a:t>
            </a:r>
          </a:p>
          <a:p>
            <a:pPr lvl="2"/>
            <a:r>
              <a:rPr lang="fr-FR" dirty="0"/>
              <a:t>Taille de la grille de 9 * 9</a:t>
            </a:r>
          </a:p>
          <a:p>
            <a:pPr lvl="2"/>
            <a:r>
              <a:rPr lang="fr-FR" dirty="0"/>
              <a:t>Grille ayant 81 chiffres</a:t>
            </a:r>
          </a:p>
          <a:p>
            <a:pPr lvl="1"/>
            <a:r>
              <a:rPr lang="fr-FR" dirty="0"/>
              <a:t>Est-ce que la grille est valide ?</a:t>
            </a:r>
          </a:p>
          <a:p>
            <a:pPr lvl="2"/>
            <a:r>
              <a:rPr lang="fr-FR" dirty="0"/>
              <a:t>Grilles avec des lignes et colonnes allant de 1 – 9 avec aucune répétition</a:t>
            </a:r>
          </a:p>
          <a:p>
            <a:pPr lvl="2"/>
            <a:r>
              <a:rPr lang="fr-FR" dirty="0"/>
              <a:t>Grilles avec sous-grilles allant de 1 – 9 avec aucune répétition dans chacune des sous-grilles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4506007" cy="514152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Un peu de code…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087033E-95AA-41B2-B8BA-2CE182C07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51" y="1523707"/>
            <a:ext cx="8088897" cy="38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4506007" cy="514152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Un peu de code…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41151A-165C-429C-9850-640C5B936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95" y="1701935"/>
            <a:ext cx="8050463" cy="34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000"/>
              <a:t>Sudoku Solver</a:t>
            </a:r>
            <a:endParaRPr lang="fr-FR" sz="4000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F686860-25F0-4631-ACE4-879ACCEC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000" dirty="0"/>
              <a:t>Spécification du problème</a:t>
            </a:r>
          </a:p>
          <a:p>
            <a:r>
              <a:rPr lang="fr-FR" sz="3000" dirty="0"/>
              <a:t>Algorithme</a:t>
            </a:r>
          </a:p>
          <a:p>
            <a:pPr lvl="1"/>
            <a:r>
              <a:rPr lang="fr-FR" sz="2000" dirty="0"/>
              <a:t>Création d’une copie de la grille d’origine</a:t>
            </a:r>
          </a:p>
          <a:p>
            <a:pPr lvl="1"/>
            <a:r>
              <a:rPr lang="fr-FR" sz="2000" dirty="0"/>
              <a:t>Création d’une stack pour le </a:t>
            </a:r>
            <a:r>
              <a:rPr lang="fr-FR" sz="2000" dirty="0" err="1"/>
              <a:t>backtracking</a:t>
            </a:r>
            <a:endParaRPr lang="fr-FR" sz="2000" dirty="0"/>
          </a:p>
          <a:p>
            <a:pPr lvl="1"/>
            <a:r>
              <a:rPr lang="fr-FR" sz="2000" dirty="0"/>
              <a:t>Vérification de chaque ligne/colonne/sous-grille</a:t>
            </a:r>
          </a:p>
          <a:p>
            <a:pPr lvl="1"/>
            <a:r>
              <a:rPr lang="fr-FR" sz="2000" dirty="0"/>
              <a:t>Essais erreur jusqu’à trouver la solution</a:t>
            </a:r>
          </a:p>
          <a:p>
            <a:pPr lvl="1"/>
            <a:r>
              <a:rPr lang="fr-FR" sz="2000" dirty="0"/>
              <a:t>Peu être gourmand en ressources</a:t>
            </a:r>
          </a:p>
        </p:txBody>
      </p:sp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4506007" cy="514152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Code du Sudoku Solver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BF9086E-CA1A-42B8-824B-BC1401A3C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6290" y="1350971"/>
            <a:ext cx="8241673" cy="415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4506007" cy="514152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Code du Sudoku Solver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D75415-F89A-4CF4-B117-C3ECFC4C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5542" y="1336853"/>
            <a:ext cx="8143170" cy="41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000" dirty="0" err="1"/>
              <a:t>Random</a:t>
            </a:r>
            <a:r>
              <a:rPr lang="fr-FR" sz="4000" dirty="0"/>
              <a:t> Tester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3500" dirty="0"/>
              <a:t>Test de la fonction </a:t>
            </a:r>
            <a:r>
              <a:rPr lang="fr-FR" sz="3500" dirty="0" err="1"/>
              <a:t>solve_sudoku</a:t>
            </a:r>
            <a:endParaRPr lang="fr-FR" sz="3500" dirty="0"/>
          </a:p>
          <a:p>
            <a:pPr lvl="1"/>
            <a:r>
              <a:rPr lang="fr-FR" sz="2500" dirty="0"/>
              <a:t>Générer une complète grille valide</a:t>
            </a:r>
          </a:p>
          <a:p>
            <a:pPr lvl="1"/>
            <a:r>
              <a:rPr lang="fr-FR" sz="2500" dirty="0"/>
              <a:t>Insérer des zéros</a:t>
            </a:r>
          </a:p>
          <a:p>
            <a:pPr lvl="1"/>
            <a:r>
              <a:rPr lang="fr-FR" sz="2500" dirty="0"/>
              <a:t>Résoudre la grille avec le solver</a:t>
            </a:r>
          </a:p>
          <a:p>
            <a:pPr lvl="1"/>
            <a:r>
              <a:rPr lang="fr-FR" sz="2500" dirty="0"/>
              <a:t>Vérifier que la grille soit valide et complétée</a:t>
            </a:r>
          </a:p>
          <a:p>
            <a:pPr lvl="2"/>
            <a:r>
              <a:rPr lang="fr-FR" sz="2300" dirty="0"/>
              <a:t>Elle doit être correct (</a:t>
            </a:r>
            <a:r>
              <a:rPr lang="fr-FR" sz="2300" dirty="0" err="1"/>
              <a:t>check_sudoku</a:t>
            </a:r>
            <a:r>
              <a:rPr lang="fr-FR" sz="2300" dirty="0"/>
              <a:t>)</a:t>
            </a:r>
          </a:p>
          <a:p>
            <a:pPr lvl="2"/>
            <a:r>
              <a:rPr lang="fr-FR" sz="2300" dirty="0"/>
              <a:t>Elle doit correspondre à la grille de départ</a:t>
            </a:r>
          </a:p>
        </p:txBody>
      </p:sp>
    </p:spTree>
    <p:extLst>
      <p:ext uri="{BB962C8B-B14F-4D97-AF65-F5344CB8AC3E}">
        <p14:creationId xmlns:p14="http://schemas.microsoft.com/office/powerpoint/2010/main" val="29085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4506007" cy="514152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Code du </a:t>
            </a:r>
            <a:r>
              <a:rPr lang="fr-FR" dirty="0" err="1"/>
              <a:t>Random</a:t>
            </a:r>
            <a:r>
              <a:rPr lang="fr-FR" dirty="0"/>
              <a:t> Tester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BA6EF6-31DA-48C0-8189-374BA3A44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052" y="1312671"/>
            <a:ext cx="7093896" cy="423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0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ception à bandes gris-bleu 16 x 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035_TF02895254" id="{20FCFAD9-0B57-4B7B-ABD0-EAF3E962D63B}" vid="{D91FCD66-AF7E-4521-A236-A73F3BDC346B}"/>
    </a:ext>
  </a:extLst>
</a:theme>
</file>

<file path=ppt/theme/theme2.xml><?xml version="1.0" encoding="utf-8"?>
<a:theme xmlns:a="http://schemas.openxmlformats.org/drawingml/2006/main" name="Thèm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a4f35948-e619-41b3-aa29-22878b09cfd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40262f94-9f35-4ac3-9a90-690165a166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à bandes bleu-vert (grand écran)</Template>
  <TotalTime>17</TotalTime>
  <Words>208</Words>
  <Application>Microsoft Office PowerPoint</Application>
  <PresentationFormat>Grand écran</PresentationFormat>
  <Paragraphs>49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Conception à bandes gris-bleu 16 x 9</vt:lpstr>
      <vt:lpstr>MOOC – Software testing</vt:lpstr>
      <vt:lpstr>Sudoku Checker</vt:lpstr>
      <vt:lpstr>Un peu de code…</vt:lpstr>
      <vt:lpstr>Un peu de code…</vt:lpstr>
      <vt:lpstr>Sudoku Solver</vt:lpstr>
      <vt:lpstr>Code du Sudoku Solver</vt:lpstr>
      <vt:lpstr>Code du Sudoku Solver</vt:lpstr>
      <vt:lpstr>Random Tester</vt:lpstr>
      <vt:lpstr>Code du Random Tester</vt:lpstr>
      <vt:lpstr>Code du Random Tester</vt:lpstr>
      <vt:lpstr>Code du Générateur de grilles</vt:lpstr>
      <vt:lpstr>Code du Générateur de grilles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MOOC – Software testing</dc:title>
  <dc:creator>Donato Gentile</dc:creator>
  <cp:lastModifiedBy>Donato Gentile</cp:lastModifiedBy>
  <cp:revision>4</cp:revision>
  <dcterms:created xsi:type="dcterms:W3CDTF">2021-01-03T20:51:22Z</dcterms:created>
  <dcterms:modified xsi:type="dcterms:W3CDTF">2021-01-03T21:21:43Z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