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57" r:id="rId7"/>
    <p:sldId id="287" r:id="rId8"/>
    <p:sldId id="286" r:id="rId9"/>
    <p:sldId id="288" r:id="rId10"/>
    <p:sldId id="289" r:id="rId11"/>
    <p:sldId id="290" r:id="rId12"/>
    <p:sldId id="260" r:id="rId13"/>
    <p:sldId id="291" r:id="rId14"/>
    <p:sldId id="268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D784F2-097A-4060-8FF3-6FB91EC3D7DB}" type="datetime1">
              <a:rPr lang="fr-FR" smtClean="0"/>
              <a:t>09/01/2022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86344-02EE-4788-B238-DABD819F9A49}" type="datetime1">
              <a:rPr lang="fr-FR" noProof="0" smtClean="0"/>
              <a:t>09/01/2022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43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18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452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566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065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58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e libre : Forme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7" name="Triangle rectangle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8" name="Triangle droit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9" name="Triangle droit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</p:grpSp>
        <p:sp>
          <p:nvSpPr>
            <p:cNvPr id="9" name="Forme libre : Form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1" name="Forme libre : Form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4" name="Forme libre : Form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égori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0" name="Espace réservé d’image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’image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texte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Section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’image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0" name="Forme libre : Form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: Form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Forme libre : Form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e libre : Form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6" name="Forme libre : Forme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0" name="Forme libre : Form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Espace réservé du numéro de diapositive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angle rectangle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Triangle droit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Triangle droit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Triangle droit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numéro de diapositive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9" name="Forme libre : Forme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3" name="Forme libre : Forme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35" name="Espace réservé du numéro de diapositive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fr-FR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Guillemet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e+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8" name="Espace réservé du contenu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Forme libre : Form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 : Form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fr-FR" noProof="0">
                <a:latin typeface="+mj-lt"/>
              </a:rPr>
              <a:t>Modifiez le style du titre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e libre : Form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Forme libre : Forme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 : Coin rogné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17" name="Rectangle : Coin rogné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8" name="Forme libre : Form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Problem</a:t>
            </a:r>
            <a:r>
              <a:rPr lang="fr-FR" dirty="0"/>
              <a:t> set 3: SUDOKU TESTING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fr-FR" dirty="0"/>
              <a:t>Jonah Verly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472656" y="1681163"/>
            <a:ext cx="5157787" cy="823912"/>
          </a:xfrm>
        </p:spPr>
        <p:txBody>
          <a:bodyPr rtlCol="0"/>
          <a:lstStyle/>
          <a:p>
            <a:pPr rtl="0"/>
            <a:r>
              <a:rPr lang="fr-FR" dirty="0"/>
              <a:t>Erreurs rencontrées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517106" y="2510632"/>
            <a:ext cx="5157787" cy="3684588"/>
          </a:xfrm>
        </p:spPr>
        <p:txBody>
          <a:bodyPr rtlCol="0">
            <a:normAutofit/>
          </a:bodyPr>
          <a:lstStyle/>
          <a:p>
            <a:pPr rtl="0"/>
            <a:r>
              <a:rPr lang="fr-FR" sz="2600" dirty="0"/>
              <a:t>Python2 </a:t>
            </a:r>
            <a:r>
              <a:rPr lang="fr-FR" sz="2600" dirty="0">
                <a:sym typeface="Wingdings" panose="05000000000000000000" pitchFamily="2" charset="2"/>
              </a:rPr>
              <a:t> Python3</a:t>
            </a:r>
            <a:endParaRPr lang="fr-FR" sz="2600" dirty="0"/>
          </a:p>
          <a:p>
            <a:pPr rtl="0"/>
            <a:r>
              <a:rPr lang="fr-FR" sz="2600" dirty="0"/>
              <a:t>Affichage des grilles non conformes.</a:t>
            </a:r>
          </a:p>
          <a:p>
            <a:pPr rtl="0"/>
            <a:r>
              <a:rPr lang="fr-FR" sz="2600" dirty="0"/>
              <a:t>Dupliquer une grille pour pouvoir la retester par la suite.</a:t>
            </a:r>
          </a:p>
          <a:p>
            <a:pPr rtl="0"/>
            <a:r>
              <a:rPr lang="fr-FR" sz="2600" dirty="0"/>
              <a:t>Stocker les opérations dans un fichier de </a:t>
            </a:r>
            <a:r>
              <a:rPr lang="fr-FR" sz="2600" dirty="0" err="1"/>
              <a:t>logging</a:t>
            </a:r>
            <a:r>
              <a:rPr lang="fr-FR" sz="2600" dirty="0"/>
              <a:t>.</a:t>
            </a:r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46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Plan de présentation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b="1" dirty="0"/>
              <a:t>Introduction</a:t>
            </a:r>
            <a:r>
              <a:rPr lang="fr-FR" dirty="0"/>
              <a:t>: Explication de ce en quoi consiste le </a:t>
            </a:r>
            <a:r>
              <a:rPr lang="fr-FR" dirty="0" err="1"/>
              <a:t>problem</a:t>
            </a:r>
            <a:r>
              <a:rPr lang="fr-FR" dirty="0"/>
              <a:t> set.</a:t>
            </a:r>
          </a:p>
          <a:p>
            <a:pPr rtl="0"/>
            <a:r>
              <a:rPr lang="fr-FR" b="1" dirty="0"/>
              <a:t>Code</a:t>
            </a:r>
            <a:r>
              <a:rPr lang="fr-FR" dirty="0"/>
              <a:t>: Explication du fonctionnement du code et des librairies utilisées.</a:t>
            </a:r>
          </a:p>
          <a:p>
            <a:pPr rtl="0"/>
            <a:r>
              <a:rPr lang="fr-FR" b="1" dirty="0" err="1"/>
              <a:t>Testing</a:t>
            </a:r>
            <a:r>
              <a:rPr lang="fr-FR" dirty="0"/>
              <a:t>: Explication de la stratégie de </a:t>
            </a:r>
            <a:r>
              <a:rPr lang="fr-FR" dirty="0" err="1"/>
              <a:t>testing</a:t>
            </a:r>
            <a:r>
              <a:rPr lang="fr-FR" dirty="0"/>
              <a:t>.</a:t>
            </a:r>
          </a:p>
          <a:p>
            <a:pPr rtl="0"/>
            <a:r>
              <a:rPr lang="fr-FR" b="1" dirty="0"/>
              <a:t>Conclusion</a:t>
            </a:r>
            <a:r>
              <a:rPr lang="fr-FR" dirty="0"/>
              <a:t>: Problèmes rencontrés et leur résolution.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En quoi consiste le </a:t>
            </a:r>
            <a:r>
              <a:rPr lang="fr-FR" dirty="0" err="1"/>
              <a:t>problem</a:t>
            </a:r>
            <a:r>
              <a:rPr lang="fr-FR" dirty="0"/>
              <a:t> set?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517106" y="2605088"/>
            <a:ext cx="5157787" cy="823912"/>
          </a:xfrm>
        </p:spPr>
        <p:txBody>
          <a:bodyPr rtlCol="0">
            <a:noAutofit/>
          </a:bodyPr>
          <a:lstStyle/>
          <a:p>
            <a:pPr rtl="0"/>
            <a:r>
              <a:rPr lang="fr-FR" sz="4400" dirty="0"/>
              <a:t>Créer un solveur de sudoku.</a:t>
            </a:r>
          </a:p>
          <a:p>
            <a:pPr rtl="0"/>
            <a:r>
              <a:rPr lang="fr-FR" sz="4400" dirty="0"/>
              <a:t>Le tester avec une stratégie de test.</a:t>
            </a:r>
          </a:p>
        </p:txBody>
      </p:sp>
    </p:spTree>
    <p:extLst>
      <p:ext uri="{BB962C8B-B14F-4D97-AF65-F5344CB8AC3E}">
        <p14:creationId xmlns:p14="http://schemas.microsoft.com/office/powerpoint/2010/main" val="171989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Code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472656" y="1681163"/>
            <a:ext cx="5157787" cy="823912"/>
          </a:xfrm>
        </p:spPr>
        <p:txBody>
          <a:bodyPr rtlCol="0"/>
          <a:lstStyle/>
          <a:p>
            <a:pPr rtl="0"/>
            <a:r>
              <a:rPr lang="fr-FR" dirty="0"/>
              <a:t>Créer un solveur de sudoku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517106" y="2510632"/>
            <a:ext cx="5157787" cy="3684588"/>
          </a:xfrm>
        </p:spPr>
        <p:txBody>
          <a:bodyPr rtlCol="0">
            <a:normAutofit/>
          </a:bodyPr>
          <a:lstStyle/>
          <a:p>
            <a:pPr rtl="0"/>
            <a:r>
              <a:rPr lang="fr-FR" sz="2600" dirty="0"/>
              <a:t>Pour créer ce solveur, il faut déjà que les paramètres en entrée respecte les préconditions. </a:t>
            </a:r>
            <a:r>
              <a:rPr lang="fr-FR" sz="2600" dirty="0">
                <a:sym typeface="Wingdings" panose="05000000000000000000" pitchFamily="2" charset="2"/>
              </a:rPr>
              <a:t> </a:t>
            </a:r>
            <a:r>
              <a:rPr lang="fr-FR" sz="2600" dirty="0" err="1">
                <a:sym typeface="Wingdings" panose="05000000000000000000" pitchFamily="2" charset="2"/>
              </a:rPr>
              <a:t>check_sudoku</a:t>
            </a:r>
            <a:endParaRPr lang="fr-FR" sz="2600" dirty="0"/>
          </a:p>
          <a:p>
            <a:pPr rtl="0"/>
            <a:r>
              <a:rPr lang="fr-FR" sz="2600" dirty="0"/>
              <a:t>Solveur: programmation défensive, brute force avec </a:t>
            </a:r>
            <a:r>
              <a:rPr lang="fr-FR" sz="2600" dirty="0" err="1"/>
              <a:t>backtracking</a:t>
            </a:r>
            <a:r>
              <a:rPr lang="fr-FR" sz="2600" dirty="0"/>
              <a:t>. Duplicata de la grille afin de pouvoir être réutilisée pour les tests.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934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Test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472656" y="1681163"/>
            <a:ext cx="5157787" cy="823912"/>
          </a:xfrm>
        </p:spPr>
        <p:txBody>
          <a:bodyPr rtlCol="0"/>
          <a:lstStyle/>
          <a:p>
            <a:pPr rtl="0"/>
            <a:r>
              <a:rPr lang="fr-FR" dirty="0" err="1"/>
              <a:t>Blackbox</a:t>
            </a:r>
            <a:r>
              <a:rPr lang="fr-FR" dirty="0"/>
              <a:t> </a:t>
            </a:r>
            <a:r>
              <a:rPr lang="fr-FR" dirty="0" err="1"/>
              <a:t>testing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517106" y="2510632"/>
            <a:ext cx="5157787" cy="3684588"/>
          </a:xfrm>
        </p:spPr>
        <p:txBody>
          <a:bodyPr rtlCol="0">
            <a:normAutofit/>
          </a:bodyPr>
          <a:lstStyle/>
          <a:p>
            <a:pPr rtl="0"/>
            <a:r>
              <a:rPr lang="fr-FR" sz="2600" dirty="0"/>
              <a:t>Exécution du solveur sur un sudoku dont on connait la valeur de retour.</a:t>
            </a:r>
          </a:p>
          <a:p>
            <a:pPr rtl="0"/>
            <a:r>
              <a:rPr lang="fr-FR" sz="2600" dirty="0"/>
              <a:t>Comparaison avec ce qui est attendu.</a:t>
            </a:r>
          </a:p>
          <a:p>
            <a:pPr rtl="0"/>
            <a:r>
              <a:rPr lang="fr-FR" sz="2600" dirty="0"/>
              <a:t>On ignore le fonctionnement du code </a:t>
            </a:r>
            <a:r>
              <a:rPr lang="fr-FR" sz="2600" dirty="0">
                <a:sym typeface="Wingdings" panose="05000000000000000000" pitchFamily="2" charset="2"/>
              </a:rPr>
              <a:t> quelqu’un d’autre teste.</a:t>
            </a:r>
            <a:endParaRPr lang="fr-FR" sz="2600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438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Test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472656" y="1681163"/>
            <a:ext cx="5157787" cy="823912"/>
          </a:xfrm>
        </p:spPr>
        <p:txBody>
          <a:bodyPr rtlCol="0"/>
          <a:lstStyle/>
          <a:p>
            <a:pPr rtl="0"/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testing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517106" y="2510632"/>
            <a:ext cx="5157787" cy="3684588"/>
          </a:xfrm>
        </p:spPr>
        <p:txBody>
          <a:bodyPr rtlCol="0">
            <a:normAutofit/>
          </a:bodyPr>
          <a:lstStyle/>
          <a:p>
            <a:pPr rtl="0"/>
            <a:r>
              <a:rPr lang="fr-FR" sz="2600" dirty="0"/>
              <a:t>Utilisation de </a:t>
            </a:r>
            <a:r>
              <a:rPr lang="fr-FR" sz="2600" dirty="0" err="1"/>
              <a:t>random</a:t>
            </a:r>
            <a:r>
              <a:rPr lang="fr-FR" sz="2600" dirty="0"/>
              <a:t>: fonctionne avec le Twister Mersenne (algorithme)</a:t>
            </a:r>
          </a:p>
          <a:p>
            <a:pPr rtl="0"/>
            <a:r>
              <a:rPr lang="fr-FR" sz="2600" dirty="0"/>
              <a:t>Fonction génératrice de grilles.</a:t>
            </a:r>
          </a:p>
          <a:p>
            <a:pPr rtl="0"/>
            <a:r>
              <a:rPr lang="fr-FR" sz="2600" dirty="0"/>
              <a:t>Stocker les erreurs pour avoir le taux de grilles non résolubles.</a:t>
            </a:r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71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Test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472656" y="1681163"/>
            <a:ext cx="5157787" cy="823912"/>
          </a:xfrm>
        </p:spPr>
        <p:txBody>
          <a:bodyPr rtlCol="0"/>
          <a:lstStyle/>
          <a:p>
            <a:pPr rtl="0"/>
            <a:r>
              <a:rPr lang="fr-FR" dirty="0" err="1"/>
              <a:t>Fuzzer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517106" y="2510632"/>
            <a:ext cx="5157787" cy="3684588"/>
          </a:xfrm>
        </p:spPr>
        <p:txBody>
          <a:bodyPr rtlCol="0">
            <a:normAutofit/>
          </a:bodyPr>
          <a:lstStyle/>
          <a:p>
            <a:pPr rtl="0"/>
            <a:r>
              <a:rPr lang="fr-FR" sz="2600" dirty="0"/>
              <a:t>Utilisation de </a:t>
            </a:r>
            <a:r>
              <a:rPr lang="fr-FR" sz="2600" dirty="0" err="1"/>
              <a:t>random</a:t>
            </a:r>
            <a:r>
              <a:rPr lang="fr-FR" sz="2600" dirty="0"/>
              <a:t> pour changer la position des nombres, un nombre aléatoire de fois.</a:t>
            </a:r>
          </a:p>
          <a:p>
            <a:pPr rtl="0"/>
            <a:r>
              <a:rPr lang="fr-FR" sz="2600" dirty="0"/>
              <a:t>La « </a:t>
            </a:r>
            <a:r>
              <a:rPr lang="fr-FR" sz="2600" dirty="0" err="1"/>
              <a:t>seed</a:t>
            </a:r>
            <a:r>
              <a:rPr lang="fr-FR" sz="2600" dirty="0"/>
              <a:t> » correspond aux grilles utilisées pour le </a:t>
            </a:r>
            <a:r>
              <a:rPr lang="fr-FR" sz="2600" dirty="0" err="1"/>
              <a:t>blackbox</a:t>
            </a:r>
            <a:r>
              <a:rPr lang="fr-FR" sz="2600" dirty="0"/>
              <a:t> </a:t>
            </a:r>
            <a:r>
              <a:rPr lang="fr-FR" sz="2600" dirty="0" err="1"/>
              <a:t>testing</a:t>
            </a:r>
            <a:r>
              <a:rPr lang="fr-FR" sz="2600" dirty="0"/>
              <a:t>.</a:t>
            </a:r>
          </a:p>
          <a:p>
            <a:pPr rtl="0"/>
            <a:r>
              <a:rPr lang="fr-FR" sz="2600" dirty="0"/>
              <a:t>Copie des grilles en profondeur pour en garder la trace.</a:t>
            </a:r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60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498_TF66687569" id="{787900FF-6872-4441-B598-37355B1445EE}" vid="{F772BB80-56EE-4656-A7E3-611E117A18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www.w3.org/XML/1998/namespace"/>
    <ds:schemaRef ds:uri="6dc4bcd6-49db-4c07-9060-8acfc67cef9f"/>
    <ds:schemaRef ds:uri="http://purl.org/dc/dcmitype/"/>
    <ds:schemaRef ds:uri="http://schemas.microsoft.com/office/infopath/2007/PartnerControls"/>
    <ds:schemaRef ds:uri="http://schemas.microsoft.com/sharepoint/v3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fb0879af-3eba-417a-a55a-ffe6dcd6ca77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bleue moderne</Template>
  <TotalTime>56</TotalTime>
  <Words>288</Words>
  <Application>Microsoft Office PowerPoint</Application>
  <PresentationFormat>Grand écran</PresentationFormat>
  <Paragraphs>59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Trade Gothic LT Pro</vt:lpstr>
      <vt:lpstr>Arial</vt:lpstr>
      <vt:lpstr>Calibri</vt:lpstr>
      <vt:lpstr>Trebuchet MS</vt:lpstr>
      <vt:lpstr>Thème Office</vt:lpstr>
      <vt:lpstr>Problem set 3: SUDOKU TESTING</vt:lpstr>
      <vt:lpstr>Plan de présentation</vt:lpstr>
      <vt:lpstr>Introduction</vt:lpstr>
      <vt:lpstr>Introduction</vt:lpstr>
      <vt:lpstr>Code</vt:lpstr>
      <vt:lpstr>Test</vt:lpstr>
      <vt:lpstr>Test</vt:lpstr>
      <vt:lpstr>Test</vt:lpstr>
      <vt:lpstr>Conclusion</vt:lpstr>
      <vt:lpstr>Conclusion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set 3: SUDOKU TESTING</dc:title>
  <dc:creator>Hugo Verly</dc:creator>
  <cp:lastModifiedBy>Hugo Verly</cp:lastModifiedBy>
  <cp:revision>1</cp:revision>
  <dcterms:created xsi:type="dcterms:W3CDTF">2022-01-09T09:00:01Z</dcterms:created>
  <dcterms:modified xsi:type="dcterms:W3CDTF">2022-01-09T09:56:24Z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