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175A7-37B3-417D-BD9D-90D15F29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DCB646-428A-4F5D-872B-CB027C590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6046ED-2826-45C7-8288-41199BBC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6A23-16EA-4AD6-83C0-F0FC100F69DF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77FFB-224B-4B9D-A700-B206B344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92ABCD-0B69-473A-81AA-913DC4A9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D4EF-CD47-4F31-83C9-8C7FC3AF2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22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E0715-1F35-4D95-BB66-3F0EBC47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A191AD-9F02-45FC-B0ED-3C1673142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CE34DC-E99A-425E-AD4C-8D471F20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6A23-16EA-4AD6-83C0-F0FC100F69DF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CACAAB-5751-4E12-96D3-E11579D4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197032-E698-468E-A986-D07D6FBA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D4EF-CD47-4F31-83C9-8C7FC3AF2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39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64264-9DCD-4613-906C-5523217FD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D7333D-E877-4D5C-A2F3-FB827F413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880382-A0E2-4200-A92C-D9C078EB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6A23-16EA-4AD6-83C0-F0FC100F69DF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A54D35-D4D6-4741-A2AE-83ACEB20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852B5-D3A7-45A2-AE8B-E8F086EA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D4EF-CD47-4F31-83C9-8C7FC3AF2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38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94EE2-CBFE-4DF3-B203-D515EA0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55937-F168-40DE-935B-D4443CBF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988F6-C4C7-4571-B531-2F641BD1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6A23-16EA-4AD6-83C0-F0FC100F69DF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57FA6-CF11-4EFB-B8CA-B8D726F3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08997-A166-4234-BE5F-5A7C962E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D4EF-CD47-4F31-83C9-8C7FC3AF2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5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AB363-47DA-4B99-BFEF-6971DAE2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F756C-7807-4769-B872-37142D06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B8EEC-80B4-4A6D-8E01-261EAB1F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6A23-16EA-4AD6-83C0-F0FC100F69DF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910E3-C26A-41DF-BF51-896EFD11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B8B697-4DAC-4D81-83A8-8EDFBD48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D4EF-CD47-4F31-83C9-8C7FC3AF2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8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61FB9-632C-43A0-993B-3169B26A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1F902-3437-437A-ABE9-521D02587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27BDA-261D-4B15-A36B-580CE9F46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B5CC3-70A9-443F-A860-35B32848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6A23-16EA-4AD6-83C0-F0FC100F69DF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82228C-0662-44CA-960D-96116EA2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393AEA-92FA-43FE-B4AC-B8E3F825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D4EF-CD47-4F31-83C9-8C7FC3AF2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39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4713-3E83-4991-B55C-44A8CB43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0264F-6525-4311-9332-2D53D8E8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4CDDA5-1565-492A-9EFA-F3755720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4B36AA-6536-4B91-9F63-55EDA2A56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36A53C-17FA-4B32-944F-C331AD785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4A0C91-8712-4700-9C68-49A86ED5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6A23-16EA-4AD6-83C0-F0FC100F69DF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319C7A-A85D-4098-BA3A-94637D71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EE527D-4387-4610-92CE-6850E94D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D4EF-CD47-4F31-83C9-8C7FC3AF2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27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D29AE-0D9B-4001-A406-18D6BC04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90AE41-4A6C-4165-98E1-435515FB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6A23-16EA-4AD6-83C0-F0FC100F69DF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0A569-F2DA-4721-97BE-B21514B2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FC0C14-9D24-4372-BC89-8733AA81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D4EF-CD47-4F31-83C9-8C7FC3AF2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D8AB60-B69D-4EDD-8779-A8113DD9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6A23-16EA-4AD6-83C0-F0FC100F69DF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D7A96F-C203-499C-B9CF-FE481B8D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8D0FFD-8D02-4FFF-99EE-27B30B2F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D4EF-CD47-4F31-83C9-8C7FC3AF2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53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D36E7-7062-47BE-8961-06A85572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0AFD5-E37A-4F0B-A438-98319556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D4E17F-0C32-4880-B7BB-A501E549F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36565-F48A-443F-850C-9B0DBC61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6A23-16EA-4AD6-83C0-F0FC100F69DF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9F122-79A8-44DE-ABAB-9EE3F6EC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81B7E4-C8E9-4AAC-86B8-CC461C3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D4EF-CD47-4F31-83C9-8C7FC3AF2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9EEB0-CAC3-4443-ADB2-A0C71B7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073EA0-C817-4B82-A752-65AFCE810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139E13-804E-4653-A2D6-C115C22B0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01C554-5050-417B-9729-8448126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6A23-16EA-4AD6-83C0-F0FC100F69DF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65597C-3FB8-4F97-AFA3-AF3FDCC0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F23FE3-4A8A-470E-A7F3-D3C4CFA9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D4EF-CD47-4F31-83C9-8C7FC3AF2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0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84CA5F-8AD9-41F7-B84C-7F09462C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960A9B-60DB-4C0D-90A9-1E9D6BCA1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887676-6C13-414B-9DB2-6A3BACB01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E6A23-16EA-4AD6-83C0-F0FC100F69DF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56F857-4FB1-4486-9CF1-FE753C4DC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00561-8FC6-4B94-904C-817B5FE3F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D4EF-CD47-4F31-83C9-8C7FC3AF2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8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76E02-21AA-45E3-8681-ACE799EAE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70C33B-642C-46DF-9E8D-0DEEEC485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30581F-F932-408B-B696-497D4486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  <p:sp>
        <p:nvSpPr>
          <p:cNvPr id="8" name="Texto Explicativo: Seta para a Direita 7">
            <a:extLst>
              <a:ext uri="{FF2B5EF4-FFF2-40B4-BE49-F238E27FC236}">
                <a16:creationId xmlns:a16="http://schemas.microsoft.com/office/drawing/2014/main" id="{E0A65262-3016-4528-A8FA-F987ED2A167F}"/>
              </a:ext>
            </a:extLst>
          </p:cNvPr>
          <p:cNvSpPr/>
          <p:nvPr/>
        </p:nvSpPr>
        <p:spPr>
          <a:xfrm>
            <a:off x="775062" y="2519681"/>
            <a:ext cx="3065418" cy="2072640"/>
          </a:xfrm>
          <a:prstGeom prst="rightArrowCallout">
            <a:avLst>
              <a:gd name="adj1" fmla="val 8193"/>
              <a:gd name="adj2" fmla="val 13655"/>
              <a:gd name="adj3" fmla="val 15336"/>
              <a:gd name="adj4" fmla="val 78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Você tem um modelo de navegador? No layout eu coloquei somente os botões de avançar, pois não sabia se você tinha os recursos habilitados. </a:t>
            </a:r>
          </a:p>
        </p:txBody>
      </p:sp>
    </p:spTree>
    <p:extLst>
      <p:ext uri="{BB962C8B-B14F-4D97-AF65-F5344CB8AC3E}">
        <p14:creationId xmlns:p14="http://schemas.microsoft.com/office/powerpoint/2010/main" val="232596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76E02-21AA-45E3-8681-ACE799EAE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70C33B-642C-46DF-9E8D-0DEEEC485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BA89BA-654A-4E65-9BF8-C5504759D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o Explicativo: Seta para a Direita 4">
            <a:extLst>
              <a:ext uri="{FF2B5EF4-FFF2-40B4-BE49-F238E27FC236}">
                <a16:creationId xmlns:a16="http://schemas.microsoft.com/office/drawing/2014/main" id="{06BD7A1A-4CA3-4468-AF82-30F753D69164}"/>
              </a:ext>
            </a:extLst>
          </p:cNvPr>
          <p:cNvSpPr/>
          <p:nvPr/>
        </p:nvSpPr>
        <p:spPr>
          <a:xfrm>
            <a:off x="775062" y="2519681"/>
            <a:ext cx="3065418" cy="2072640"/>
          </a:xfrm>
          <a:prstGeom prst="rightArrowCallout">
            <a:avLst>
              <a:gd name="adj1" fmla="val 8193"/>
              <a:gd name="adj2" fmla="val 13655"/>
              <a:gd name="adj3" fmla="val 15336"/>
              <a:gd name="adj4" fmla="val 78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Trocar a imagem pelo vídeo.</a:t>
            </a:r>
          </a:p>
        </p:txBody>
      </p:sp>
    </p:spTree>
    <p:extLst>
      <p:ext uri="{BB962C8B-B14F-4D97-AF65-F5344CB8AC3E}">
        <p14:creationId xmlns:p14="http://schemas.microsoft.com/office/powerpoint/2010/main" val="308322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1C385-6D89-42E9-AD8F-215B2E27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FC414-AF00-4471-AC62-1F7B31FF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5431A9-1926-47E7-93E2-8D6F15E7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o Explicativo: Seta para a Direita 4">
            <a:extLst>
              <a:ext uri="{FF2B5EF4-FFF2-40B4-BE49-F238E27FC236}">
                <a16:creationId xmlns:a16="http://schemas.microsoft.com/office/drawing/2014/main" id="{27159C6B-1317-4412-A4F6-8E684D221740}"/>
              </a:ext>
            </a:extLst>
          </p:cNvPr>
          <p:cNvSpPr/>
          <p:nvPr/>
        </p:nvSpPr>
        <p:spPr>
          <a:xfrm>
            <a:off x="377687" y="2141994"/>
            <a:ext cx="3615383" cy="3428682"/>
          </a:xfrm>
          <a:prstGeom prst="rightArrowCallout">
            <a:avLst>
              <a:gd name="adj1" fmla="val 8193"/>
              <a:gd name="adj2" fmla="val 13655"/>
              <a:gd name="adj3" fmla="val 15336"/>
              <a:gd name="adj4" fmla="val 78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box era para ser cinza e ficar verde </a:t>
            </a:r>
            <a:r>
              <a:rPr lang="pt-BR" dirty="0" err="1"/>
              <a:t>somenteo</a:t>
            </a:r>
            <a:r>
              <a:rPr lang="pt-BR" dirty="0"/>
              <a:t> depois de clicado.  Podemos ate substituir o ícone de “</a:t>
            </a:r>
            <a:r>
              <a:rPr lang="pt-BR" dirty="0" err="1"/>
              <a:t>check</a:t>
            </a:r>
            <a:r>
              <a:rPr lang="pt-BR" dirty="0"/>
              <a:t>” pelo botão que você colocou.  Ele está indo direto para o errado, não está dando uma segunda chance.</a:t>
            </a:r>
          </a:p>
        </p:txBody>
      </p:sp>
    </p:spTree>
    <p:extLst>
      <p:ext uri="{BB962C8B-B14F-4D97-AF65-F5344CB8AC3E}">
        <p14:creationId xmlns:p14="http://schemas.microsoft.com/office/powerpoint/2010/main" val="275940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1C385-6D89-42E9-AD8F-215B2E27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FC414-AF00-4471-AC62-1F7B31FF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7F5E9E-7345-4B1F-B73E-AE33721B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o Explicativo: Seta para a Direita 7">
            <a:extLst>
              <a:ext uri="{FF2B5EF4-FFF2-40B4-BE49-F238E27FC236}">
                <a16:creationId xmlns:a16="http://schemas.microsoft.com/office/drawing/2014/main" id="{629C342E-A859-483C-988C-215B6C458E87}"/>
              </a:ext>
            </a:extLst>
          </p:cNvPr>
          <p:cNvSpPr/>
          <p:nvPr/>
        </p:nvSpPr>
        <p:spPr>
          <a:xfrm>
            <a:off x="377687" y="2141994"/>
            <a:ext cx="3615383" cy="3428682"/>
          </a:xfrm>
          <a:prstGeom prst="rightArrowCallout">
            <a:avLst>
              <a:gd name="adj1" fmla="val 8193"/>
              <a:gd name="adj2" fmla="val 13655"/>
              <a:gd name="adj3" fmla="val 15336"/>
              <a:gd name="adj4" fmla="val 78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Mesma coisa aqui. </a:t>
            </a:r>
          </a:p>
        </p:txBody>
      </p:sp>
    </p:spTree>
    <p:extLst>
      <p:ext uri="{BB962C8B-B14F-4D97-AF65-F5344CB8AC3E}">
        <p14:creationId xmlns:p14="http://schemas.microsoft.com/office/powerpoint/2010/main" val="509562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Totta</dc:creator>
  <cp:lastModifiedBy>Fernando Totta</cp:lastModifiedBy>
  <cp:revision>1</cp:revision>
  <dcterms:created xsi:type="dcterms:W3CDTF">2019-08-13T21:25:33Z</dcterms:created>
  <dcterms:modified xsi:type="dcterms:W3CDTF">2019-08-13T21:33:49Z</dcterms:modified>
</cp:coreProperties>
</file>