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7" r:id="rId4"/>
    <p:sldId id="278" r:id="rId5"/>
    <p:sldId id="274" r:id="rId6"/>
    <p:sldId id="275" r:id="rId7"/>
    <p:sldId id="262" r:id="rId8"/>
    <p:sldId id="273" r:id="rId9"/>
    <p:sldId id="271" r:id="rId10"/>
    <p:sldId id="272" r:id="rId11"/>
    <p:sldId id="26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54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56A17-A86A-E267-40E4-2E0DBCF21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63CC0-B4C5-41AA-8AC0-61FAB44B7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4A4DB-5E6B-D59B-9A45-BA4171372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4390-662F-4424-BC33-CDD88457CE9D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C11BD-FD98-4205-40FD-80464E40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5344C-C751-3C41-5CC8-4CA46549F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1AB8-2A12-4D74-93DF-503061B21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69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3B31D-94B8-EA54-A0BE-32F002DDE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27A856-DD41-E410-C65D-A26101785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79D0B-2837-4368-E6E1-37F5A8590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4390-662F-4424-BC33-CDD88457CE9D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AD9E8-9F2C-F728-95E4-475EFD67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3ECB4-A775-0AF1-3623-6E1DA1BF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1AB8-2A12-4D74-93DF-503061B21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168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F9008D-679F-2904-002C-4E31196C1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C1E28D-B3F7-F344-7AC3-EF65FFDCC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678FE-8995-9973-8A9D-BC985DD80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4390-662F-4424-BC33-CDD88457CE9D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4B046-6C79-705B-18A5-97DE2FBD1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A869B-B453-142A-918C-CFD3A8B2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1AB8-2A12-4D74-93DF-503061B21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111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0A12-E8DB-6F4D-CC04-453736266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7CEB3-709F-9BC8-20D1-31FCFC81E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8201F-DF49-418C-07BC-6A1D021FF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4390-662F-4424-BC33-CDD88457CE9D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AD035-A9AD-5E6F-AC16-BCCD987CD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BB857-EEED-94C5-7FBD-81B4D33F5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1AB8-2A12-4D74-93DF-503061B21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021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8028-03DB-6C8D-FB41-A274073EF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22707-A363-46A0-BEDB-BB265AE22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3249A-FE12-830B-6505-3EFD5B011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4390-662F-4424-BC33-CDD88457CE9D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B2046-90BD-B516-5098-7D9C2F40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84773-9CF0-59BD-2C34-2AE848626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1AB8-2A12-4D74-93DF-503061B21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16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E18C-4FAD-A99A-7BC9-859A16E00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441F9-1DF6-67EC-806F-D4970472B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F9FDE-3B8E-A49D-A97F-9A9E5F751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B8969-A505-AC64-5F83-314E7A287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4390-662F-4424-BC33-CDD88457CE9D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BC781-4F3A-3EF6-F019-BCC9A02F1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33A55-9D4F-7187-2A3C-54509713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1AB8-2A12-4D74-93DF-503061B21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05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6A58-C1FC-1D8E-4A73-EB894BA0F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6DBA1-0762-628F-D003-CD4E0C0CD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3A7BC-8A85-7FDE-5E76-78AA84CB6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9FA317-C6D2-AAE4-2134-B8529AA74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3B5AD4-C0FD-8F20-984C-BC307EC34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111609-218D-05DA-C558-F08672089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4390-662F-4424-BC33-CDD88457CE9D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D49433-1551-B905-A0F8-9C6EE96A3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44415D-9DCC-EB1B-D033-095B88ED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1AB8-2A12-4D74-93DF-503061B21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02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9C73A-679C-4315-4274-62668D4D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52AAAD-DD38-5895-9226-E7ECBC49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4390-662F-4424-BC33-CDD88457CE9D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77553E-91E5-493A-0A89-3936B267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44AEF-9607-7949-D911-26D5DD955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1AB8-2A12-4D74-93DF-503061B21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61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9B25D2-BEA8-44B7-E6D4-0CF7C7D36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4390-662F-4424-BC33-CDD88457CE9D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A07814-41F1-C7B6-F4AA-39390165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76108-C2DF-36AB-B6B6-F2922B8D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1AB8-2A12-4D74-93DF-503061B21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21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F1C7E-83D3-6E17-016D-2AEFC8461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B17EB-6163-DECC-A40B-2B407B443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48958-A6B5-0089-FC80-874845C4B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F22A0-735D-F17C-4B39-57B23BB6D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4390-662F-4424-BC33-CDD88457CE9D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6EA39-A07F-A21B-7FBD-9CE1175D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6F69D-F6F3-F180-5173-F8964A4C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1AB8-2A12-4D74-93DF-503061B21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21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A5DE4-14EB-AD0A-DD63-E0834D7C3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C885BA-59B4-C45A-89E0-E0828A9D5F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09C9D-BDA5-7624-04D8-13F9A9DA6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39858-BA83-7E14-F728-09F35442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4390-662F-4424-BC33-CDD88457CE9D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8F9EE-CB05-805A-CC54-178B6867E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B7585-012C-7FE7-4FB0-2522ED82B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1AB8-2A12-4D74-93DF-503061B21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388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550E20-8723-7C9B-CCA6-367A6DDF0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1FF85-85C1-A2D6-33D4-9155B1992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74B7A-2143-1FDA-3379-53070F4E4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734390-662F-4424-BC33-CDD88457CE9D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6659F-E8E2-4CB1-7227-338F44CCF2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56069-2259-9681-2E58-C4C407B47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D51AB8-2A12-4D74-93DF-503061B21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66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pider's web with a spider">
            <a:extLst>
              <a:ext uri="{FF2B5EF4-FFF2-40B4-BE49-F238E27FC236}">
                <a16:creationId xmlns:a16="http://schemas.microsoft.com/office/drawing/2014/main" id="{6989C82D-8FB0-2E45-A554-840DEC4418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1781" b="363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4F4A9E-CD51-A6CC-5D26-FE8529596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137434"/>
            <a:ext cx="7800660" cy="1520987"/>
          </a:xfrm>
        </p:spPr>
        <p:txBody>
          <a:bodyPr anchor="t">
            <a:normAutofit/>
          </a:bodyPr>
          <a:lstStyle/>
          <a:p>
            <a:pPr algn="l"/>
            <a:r>
              <a:rPr lang="en-IN" sz="4000">
                <a:solidFill>
                  <a:srgbClr val="FFFFFF"/>
                </a:solidFill>
              </a:rPr>
              <a:t>Bug Tracking System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78570" y="-449383"/>
            <a:ext cx="2425271" cy="12201588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A36C6-D749-AD71-0CD0-842B8DE66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293441"/>
            <a:ext cx="6295332" cy="1588514"/>
          </a:xfrm>
        </p:spPr>
        <p:txBody>
          <a:bodyPr anchor="b">
            <a:norm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</a:rPr>
              <a:t>Efficient Bug Management for Software Development Projects</a:t>
            </a:r>
            <a:endParaRPr lang="en-IN" sz="180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545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8593-6BEF-2B25-D001-E81B8E5A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97" y="1052763"/>
            <a:ext cx="4186991" cy="637673"/>
          </a:xfrm>
        </p:spPr>
        <p:txBody>
          <a:bodyPr anchor="t">
            <a:normAutofit/>
          </a:bodyPr>
          <a:lstStyle/>
          <a:p>
            <a:r>
              <a:rPr lang="en-IN" sz="3200" dirty="0"/>
              <a:t>Tester Dashboard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D3188DF9-C0ED-FE37-90E4-377C315A5F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71697" y="2018407"/>
            <a:ext cx="5444382" cy="107370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>
                <a:latin typeface="Arial" panose="020B0604020202020204" pitchFamily="34" charset="0"/>
              </a:rPr>
              <a:t>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tester dashboard, the tester can see the assigned project and can report the bug accordingly.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B7FF8E-91C0-FEC4-023A-F90EA0EE0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7" y="1052763"/>
            <a:ext cx="5419538" cy="491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963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21553D-8C62-6683-D412-0CBF95EF3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IN" sz="4000"/>
              <a:t>Bug Management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DCFFB28-FE7B-6F36-DDBA-E20C48B865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70938" y="2370671"/>
            <a:ext cx="5247340" cy="192460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Bug Reporting: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Testers report bugs using a form that captures the Project Name, Title, Description, and Severity Level.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556FA8-E134-826B-0142-8C36DFFD8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31" y="1058779"/>
            <a:ext cx="5247340" cy="518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16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26BE41-3358-E92B-EE17-EE4B3D379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IN" sz="4800" dirty="0"/>
              <a:t>Conclusion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0DD3F3B-CE2B-D4CE-4189-D449339422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1525" y="2251851"/>
            <a:ext cx="9941319" cy="31246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Bug Tracking System provides a structured approach to managing bugs in software projects, ensuring efficient communication and resolution.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system supports role-specific functionalities and tracks the entire lifecycle of a bug.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24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26BE41-3358-E92B-EE17-EE4B3D379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IN" sz="4800" dirty="0"/>
              <a:t>Introduction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0DD3F3B-CE2B-D4CE-4189-D449339422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3631" y="2704014"/>
            <a:ext cx="9941319" cy="31246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Overview: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 bug tracking system is an essential tool in software development, allowing teams to efficiently report, manage, and resolve issues.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This project aims to develop an online platform that facilitates communication and collaboration among testers, developers, and project managers.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718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26BE41-3358-E92B-EE17-EE4B3D379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IN" sz="4800" dirty="0"/>
              <a:t>Project Scope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0DD3F3B-CE2B-D4CE-4189-D449339422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3017522"/>
            <a:ext cx="9941319" cy="31246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Scope Summary: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The system will enable software testers to report bugs, project managers to assign bugs to developers, and developers to update the status of bugs.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All actions are tracked and documented, providing a clear history of bug resolution.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Key Features: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Bug reporting and tracking.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User roles: Testers, Developers, and Project Managers.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Project-specific bug management.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Severity level assignment for prioritizing bugs.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296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26BE41-3358-E92B-EE17-EE4B3D379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IN" sz="4800" dirty="0"/>
              <a:t>System Architecture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4FA0ED-9473-4F6F-B26E-CF0542262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528" y="3098527"/>
            <a:ext cx="6884922" cy="2381875"/>
          </a:xfrm>
        </p:spPr>
      </p:pic>
    </p:spTree>
    <p:extLst>
      <p:ext uri="{BB962C8B-B14F-4D97-AF65-F5344CB8AC3E}">
        <p14:creationId xmlns:p14="http://schemas.microsoft.com/office/powerpoint/2010/main" val="83232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26BE41-3358-E92B-EE17-EE4B3D379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IN" sz="4800" dirty="0"/>
              <a:t>System Architecture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0DD3F3B-CE2B-D4CE-4189-D449339422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3017522"/>
            <a:ext cx="9941319" cy="31246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Layered Architecture: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UI Layer: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Manages the user interface and interaction.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Controller Layer: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Handles user requests and communicates between the UI and business layers.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Business Layer: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Implements the core logic and manages data access.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Loose Coupling: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Each layer is designed to be independent, allowing changes in one layer without affecting others.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Enhances flexibility, scalability, and maintainability of the system.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701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26BE41-3358-E92B-EE17-EE4B3D379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IN" sz="4800" dirty="0"/>
              <a:t>User Interface Design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0DD3F3B-CE2B-D4CE-4189-D449339422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2923444"/>
            <a:ext cx="9941319" cy="31246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Pages Overview:</a:t>
            </a: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/>
              <a:t>Registration and Login:</a:t>
            </a:r>
            <a:r>
              <a:rPr lang="en-US" sz="2200" dirty="0"/>
              <a:t> Users register and log in to access the system.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/>
              <a:t>Main Pages:</a:t>
            </a:r>
            <a:r>
              <a:rPr lang="en-US" sz="2200" dirty="0"/>
              <a:t> Different main pages for Testers, Developers, and Project Managers.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/>
              <a:t>Project and Bug Management:</a:t>
            </a:r>
            <a:r>
              <a:rPr lang="en-US" sz="2200" dirty="0"/>
              <a:t> Pages for creating projects, assigning team members, and managing bugs.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000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8593-6BEF-2B25-D001-E81B8E5A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97" y="1052763"/>
            <a:ext cx="4186991" cy="637673"/>
          </a:xfrm>
        </p:spPr>
        <p:txBody>
          <a:bodyPr anchor="t">
            <a:normAutofit/>
          </a:bodyPr>
          <a:lstStyle/>
          <a:p>
            <a:r>
              <a:rPr lang="en-IN" sz="3200" dirty="0"/>
              <a:t>Home Page Overview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D3188DF9-C0ED-FE37-90E4-377C315A5F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71697" y="1956274"/>
            <a:ext cx="5444382" cy="260461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home page will act as a central hub, providing access to various functions like user registration, login, and role-specific actions.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consistent layout with a header, footer, and sidebar will be used to ensure easy navigation across all pages.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342A0A-F18C-E399-6BFB-6CFDE4AB3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69" y="1371600"/>
            <a:ext cx="5142278" cy="461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16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8593-6BEF-2B25-D001-E81B8E5A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97" y="1052763"/>
            <a:ext cx="4772503" cy="637673"/>
          </a:xfrm>
        </p:spPr>
        <p:txBody>
          <a:bodyPr anchor="t">
            <a:normAutofit fontScale="90000"/>
          </a:bodyPr>
          <a:lstStyle/>
          <a:p>
            <a:r>
              <a:rPr lang="en-IN" sz="3200" dirty="0"/>
              <a:t>Project Manager Dashboard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D3188DF9-C0ED-FE37-90E4-377C315A5F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71697" y="1956274"/>
            <a:ext cx="5444382" cy="260461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In project Manager dashboard, the project manager can create the project and 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ssigns bugs to appropriate developers and ensures timely resolution.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5DC418-A9CE-EC40-CD1A-3A16D27E3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75" y="993970"/>
            <a:ext cx="5444382" cy="461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60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8593-6BEF-2B25-D001-E81B8E5A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97" y="1052763"/>
            <a:ext cx="4186991" cy="637673"/>
          </a:xfrm>
        </p:spPr>
        <p:txBody>
          <a:bodyPr anchor="t">
            <a:normAutofit/>
          </a:bodyPr>
          <a:lstStyle/>
          <a:p>
            <a:r>
              <a:rPr lang="en-IN" sz="3200" dirty="0"/>
              <a:t>Developer Dashboard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D3188DF9-C0ED-FE37-90E4-377C315A5F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71697" y="2018407"/>
            <a:ext cx="5444382" cy="107370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>
                <a:latin typeface="Arial" panose="020B0604020202020204" pitchFamily="34" charset="0"/>
              </a:rPr>
              <a:t>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developer dashboard , the developer can see assigned project and bug related to it. </a:t>
            </a:r>
            <a:r>
              <a:rPr lang="en-US" altLang="en-US" sz="1600" dirty="0">
                <a:latin typeface="Arial" panose="020B0604020202020204" pitchFamily="34" charset="0"/>
              </a:rPr>
              <a:t>Once he resolves the bug , he can close it accordingly.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161C93-9143-CE0C-BAC5-41E8AD68D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49" y="1216682"/>
            <a:ext cx="5444382" cy="479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11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451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Bug Tracking System</vt:lpstr>
      <vt:lpstr>Introduction</vt:lpstr>
      <vt:lpstr>Project Scope</vt:lpstr>
      <vt:lpstr>System Architecture</vt:lpstr>
      <vt:lpstr>System Architecture</vt:lpstr>
      <vt:lpstr>User Interface Design</vt:lpstr>
      <vt:lpstr>Home Page Overview</vt:lpstr>
      <vt:lpstr>Project Manager Dashboard</vt:lpstr>
      <vt:lpstr>Developer Dashboard</vt:lpstr>
      <vt:lpstr>Tester Dashboard</vt:lpstr>
      <vt:lpstr>Bug Management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Bug Tracking System</dc:title>
  <dc:creator>Anantashayana Hegde</dc:creator>
  <cp:lastModifiedBy>Husain Shahid</cp:lastModifiedBy>
  <cp:revision>7</cp:revision>
  <dcterms:created xsi:type="dcterms:W3CDTF">2024-08-23T17:59:05Z</dcterms:created>
  <dcterms:modified xsi:type="dcterms:W3CDTF">2024-08-25T18:26:36Z</dcterms:modified>
</cp:coreProperties>
</file>