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94" r:id="rId2"/>
    <p:sldId id="489" r:id="rId3"/>
    <p:sldId id="490" r:id="rId4"/>
    <p:sldId id="491" r:id="rId5"/>
    <p:sldId id="492" r:id="rId6"/>
    <p:sldId id="493" r:id="rId7"/>
    <p:sldId id="495" r:id="rId8"/>
    <p:sldId id="496" r:id="rId9"/>
    <p:sldId id="497" r:id="rId10"/>
    <p:sldId id="498" r:id="rId11"/>
    <p:sldId id="499" r:id="rId12"/>
    <p:sldId id="501" r:id="rId13"/>
    <p:sldId id="502" r:id="rId14"/>
    <p:sldId id="500" r:id="rId15"/>
    <p:sldId id="503" r:id="rId16"/>
    <p:sldId id="505" r:id="rId17"/>
    <p:sldId id="504" r:id="rId18"/>
    <p:sldId id="506" r:id="rId19"/>
    <p:sldId id="507" r:id="rId20"/>
    <p:sldId id="508" r:id="rId21"/>
    <p:sldId id="509" r:id="rId22"/>
    <p:sldId id="51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8" d="100"/>
          <a:sy n="78" d="100"/>
        </p:scale>
        <p:origin x="878" y="72"/>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aranjan Hens" userId="6fc03958433e8a43" providerId="LiveId" clId="{EB7EAC89-9445-4086-BEA3-CB431D4FA2D5}"/>
    <pc:docChg chg="undo custSel addSld delSld modSld sldOrd">
      <pc:chgData name="Chittaranjan Hens" userId="6fc03958433e8a43" providerId="LiveId" clId="{EB7EAC89-9445-4086-BEA3-CB431D4FA2D5}" dt="2023-12-02T08:17:00.433" v="599" actId="1076"/>
      <pc:docMkLst>
        <pc:docMk/>
      </pc:docMkLst>
      <pc:sldChg chg="addSp delSp modSp mod ord delAnim modAnim">
        <pc:chgData name="Chittaranjan Hens" userId="6fc03958433e8a43" providerId="LiveId" clId="{EB7EAC89-9445-4086-BEA3-CB431D4FA2D5}" dt="2023-12-02T06:05:42.382" v="68"/>
        <pc:sldMkLst>
          <pc:docMk/>
          <pc:sldMk cId="1148238070" sldId="329"/>
        </pc:sldMkLst>
        <pc:spChg chg="mod">
          <ac:chgData name="Chittaranjan Hens" userId="6fc03958433e8a43" providerId="LiveId" clId="{EB7EAC89-9445-4086-BEA3-CB431D4FA2D5}" dt="2023-12-02T06:05:31.910" v="64" actId="207"/>
          <ac:spMkLst>
            <pc:docMk/>
            <pc:sldMk cId="1148238070" sldId="329"/>
            <ac:spMk id="2" creationId="{D7FC3E3C-85BB-BA33-FB16-CFBF7EBE228A}"/>
          </ac:spMkLst>
        </pc:spChg>
        <pc:spChg chg="mod">
          <ac:chgData name="Chittaranjan Hens" userId="6fc03958433e8a43" providerId="LiveId" clId="{EB7EAC89-9445-4086-BEA3-CB431D4FA2D5}" dt="2023-12-02T04:55:10.015" v="6" actId="1076"/>
          <ac:spMkLst>
            <pc:docMk/>
            <pc:sldMk cId="1148238070" sldId="329"/>
            <ac:spMk id="4" creationId="{C438F443-5DCB-7418-BA3B-B57C3A8A0DD3}"/>
          </ac:spMkLst>
        </pc:spChg>
        <pc:spChg chg="add del">
          <ac:chgData name="Chittaranjan Hens" userId="6fc03958433e8a43" providerId="LiveId" clId="{EB7EAC89-9445-4086-BEA3-CB431D4FA2D5}" dt="2023-12-02T05:50:22.030" v="22" actId="22"/>
          <ac:spMkLst>
            <pc:docMk/>
            <pc:sldMk cId="1148238070" sldId="329"/>
            <ac:spMk id="9" creationId="{30FAB2AA-ED0F-5516-48AF-593D9E88C8EE}"/>
          </ac:spMkLst>
        </pc:spChg>
        <pc:picChg chg="add del mod">
          <ac:chgData name="Chittaranjan Hens" userId="6fc03958433e8a43" providerId="LiveId" clId="{EB7EAC89-9445-4086-BEA3-CB431D4FA2D5}" dt="2023-12-02T06:00:41.643" v="23" actId="478"/>
          <ac:picMkLst>
            <pc:docMk/>
            <pc:sldMk cId="1148238070" sldId="329"/>
            <ac:picMk id="5" creationId="{51434B49-9CB9-41F7-2BBD-46F479C006BF}"/>
          </ac:picMkLst>
        </pc:picChg>
        <pc:picChg chg="add del mod">
          <ac:chgData name="Chittaranjan Hens" userId="6fc03958433e8a43" providerId="LiveId" clId="{EB7EAC89-9445-4086-BEA3-CB431D4FA2D5}" dt="2023-12-02T05:41:11.404" v="20" actId="478"/>
          <ac:picMkLst>
            <pc:docMk/>
            <pc:sldMk cId="1148238070" sldId="329"/>
            <ac:picMk id="7" creationId="{ED20A25B-C30C-A7B7-BA8B-24DC91B90056}"/>
          </ac:picMkLst>
        </pc:picChg>
        <pc:picChg chg="add mod">
          <ac:chgData name="Chittaranjan Hens" userId="6fc03958433e8a43" providerId="LiveId" clId="{EB7EAC89-9445-4086-BEA3-CB431D4FA2D5}" dt="2023-12-02T06:01:28.688" v="40" actId="14100"/>
          <ac:picMkLst>
            <pc:docMk/>
            <pc:sldMk cId="1148238070" sldId="329"/>
            <ac:picMk id="11" creationId="{5784FA13-3B9C-27B8-66FE-0FF1DD7CEAAD}"/>
          </ac:picMkLst>
        </pc:picChg>
        <pc:picChg chg="add mod">
          <ac:chgData name="Chittaranjan Hens" userId="6fc03958433e8a43" providerId="LiveId" clId="{EB7EAC89-9445-4086-BEA3-CB431D4FA2D5}" dt="2023-12-02T06:01:26.041" v="39" actId="1076"/>
          <ac:picMkLst>
            <pc:docMk/>
            <pc:sldMk cId="1148238070" sldId="329"/>
            <ac:picMk id="13" creationId="{9AA32EB0-03C3-5068-C730-D5C2DC8FF345}"/>
          </ac:picMkLst>
        </pc:picChg>
      </pc:sldChg>
      <pc:sldChg chg="modSp add">
        <pc:chgData name="Chittaranjan Hens" userId="6fc03958433e8a43" providerId="LiveId" clId="{EB7EAC89-9445-4086-BEA3-CB431D4FA2D5}" dt="2023-12-02T08:14:25.850" v="554" actId="207"/>
        <pc:sldMkLst>
          <pc:docMk/>
          <pc:sldMk cId="1284818704" sldId="330"/>
        </pc:sldMkLst>
        <pc:spChg chg="mod">
          <ac:chgData name="Chittaranjan Hens" userId="6fc03958433e8a43" providerId="LiveId" clId="{EB7EAC89-9445-4086-BEA3-CB431D4FA2D5}" dt="2023-12-02T08:14:25.850" v="554" actId="207"/>
          <ac:spMkLst>
            <pc:docMk/>
            <pc:sldMk cId="1284818704" sldId="330"/>
            <ac:spMk id="2" creationId="{D7FC3E3C-85BB-BA33-FB16-CFBF7EBE228A}"/>
          </ac:spMkLst>
        </pc:spChg>
      </pc:sldChg>
      <pc:sldChg chg="modSp del mod">
        <pc:chgData name="Chittaranjan Hens" userId="6fc03958433e8a43" providerId="LiveId" clId="{EB7EAC89-9445-4086-BEA3-CB431D4FA2D5}" dt="2023-12-02T06:41:17.569" v="150" actId="2696"/>
        <pc:sldMkLst>
          <pc:docMk/>
          <pc:sldMk cId="3319671197" sldId="330"/>
        </pc:sldMkLst>
        <pc:spChg chg="mod">
          <ac:chgData name="Chittaranjan Hens" userId="6fc03958433e8a43" providerId="LiveId" clId="{EB7EAC89-9445-4086-BEA3-CB431D4FA2D5}" dt="2023-12-02T04:25:06.292" v="3" actId="20577"/>
          <ac:spMkLst>
            <pc:docMk/>
            <pc:sldMk cId="3319671197" sldId="330"/>
            <ac:spMk id="6" creationId="{E3B83DCD-3171-A1BB-F902-47AA5B4F4276}"/>
          </ac:spMkLst>
        </pc:spChg>
      </pc:sldChg>
      <pc:sldChg chg="add del">
        <pc:chgData name="Chittaranjan Hens" userId="6fc03958433e8a43" providerId="LiveId" clId="{EB7EAC89-9445-4086-BEA3-CB431D4FA2D5}" dt="2023-12-02T06:41:51.436" v="158"/>
        <pc:sldMkLst>
          <pc:docMk/>
          <pc:sldMk cId="3969129495" sldId="330"/>
        </pc:sldMkLst>
      </pc:sldChg>
      <pc:sldChg chg="addSp delSp modSp add mod">
        <pc:chgData name="Chittaranjan Hens" userId="6fc03958433e8a43" providerId="LiveId" clId="{EB7EAC89-9445-4086-BEA3-CB431D4FA2D5}" dt="2023-12-02T08:14:31.971" v="555" actId="207"/>
        <pc:sldMkLst>
          <pc:docMk/>
          <pc:sldMk cId="147957896" sldId="331"/>
        </pc:sldMkLst>
        <pc:spChg chg="mod">
          <ac:chgData name="Chittaranjan Hens" userId="6fc03958433e8a43" providerId="LiveId" clId="{EB7EAC89-9445-4086-BEA3-CB431D4FA2D5}" dt="2023-12-02T08:14:31.971" v="555" actId="207"/>
          <ac:spMkLst>
            <pc:docMk/>
            <pc:sldMk cId="147957896" sldId="331"/>
            <ac:spMk id="2" creationId="{D7FC3E3C-85BB-BA33-FB16-CFBF7EBE228A}"/>
          </ac:spMkLst>
        </pc:spChg>
        <pc:spChg chg="del">
          <ac:chgData name="Chittaranjan Hens" userId="6fc03958433e8a43" providerId="LiveId" clId="{EB7EAC89-9445-4086-BEA3-CB431D4FA2D5}" dt="2023-12-02T08:08:08.893" v="348" actId="478"/>
          <ac:spMkLst>
            <pc:docMk/>
            <pc:sldMk cId="147957896" sldId="331"/>
            <ac:spMk id="9" creationId="{E065C238-282E-ACCF-63EC-D2D93B31CC08}"/>
          </ac:spMkLst>
        </pc:spChg>
        <pc:spChg chg="del">
          <ac:chgData name="Chittaranjan Hens" userId="6fc03958433e8a43" providerId="LiveId" clId="{EB7EAC89-9445-4086-BEA3-CB431D4FA2D5}" dt="2023-12-02T08:08:08.893" v="348" actId="478"/>
          <ac:spMkLst>
            <pc:docMk/>
            <pc:sldMk cId="147957896" sldId="331"/>
            <ac:spMk id="12" creationId="{FE5C3B17-4F75-75A1-5633-E26BCA429526}"/>
          </ac:spMkLst>
        </pc:spChg>
        <pc:picChg chg="add mod">
          <ac:chgData name="Chittaranjan Hens" userId="6fc03958433e8a43" providerId="LiveId" clId="{EB7EAC89-9445-4086-BEA3-CB431D4FA2D5}" dt="2023-12-02T08:08:10.072" v="349"/>
          <ac:picMkLst>
            <pc:docMk/>
            <pc:sldMk cId="147957896" sldId="331"/>
            <ac:picMk id="3" creationId="{428E9E63-CD3D-749B-2500-79E35DBC183E}"/>
          </ac:picMkLst>
        </pc:picChg>
      </pc:sldChg>
      <pc:sldChg chg="add del">
        <pc:chgData name="Chittaranjan Hens" userId="6fc03958433e8a43" providerId="LiveId" clId="{EB7EAC89-9445-4086-BEA3-CB431D4FA2D5}" dt="2023-12-02T06:41:51.436" v="158"/>
        <pc:sldMkLst>
          <pc:docMk/>
          <pc:sldMk cId="1526537579" sldId="331"/>
        </pc:sldMkLst>
      </pc:sldChg>
      <pc:sldChg chg="modSp del mod">
        <pc:chgData name="Chittaranjan Hens" userId="6fc03958433e8a43" providerId="LiveId" clId="{EB7EAC89-9445-4086-BEA3-CB431D4FA2D5}" dt="2023-12-02T06:41:17.569" v="150" actId="2696"/>
        <pc:sldMkLst>
          <pc:docMk/>
          <pc:sldMk cId="1543112617" sldId="331"/>
        </pc:sldMkLst>
        <pc:spChg chg="mod">
          <ac:chgData name="Chittaranjan Hens" userId="6fc03958433e8a43" providerId="LiveId" clId="{EB7EAC89-9445-4086-BEA3-CB431D4FA2D5}" dt="2023-12-02T04:25:11.480" v="5" actId="20577"/>
          <ac:spMkLst>
            <pc:docMk/>
            <pc:sldMk cId="1543112617" sldId="331"/>
            <ac:spMk id="12" creationId="{FE5C3B17-4F75-75A1-5633-E26BCA429526}"/>
          </ac:spMkLst>
        </pc:spChg>
      </pc:sldChg>
      <pc:sldChg chg="addSp delSp modSp add modTransition">
        <pc:chgData name="Chittaranjan Hens" userId="6fc03958433e8a43" providerId="LiveId" clId="{EB7EAC89-9445-4086-BEA3-CB431D4FA2D5}" dt="2023-12-02T08:12:22.694" v="547" actId="404"/>
        <pc:sldMkLst>
          <pc:docMk/>
          <pc:sldMk cId="0" sldId="385"/>
        </pc:sldMkLst>
        <pc:spChg chg="add mod">
          <ac:chgData name="Chittaranjan Hens" userId="6fc03958433e8a43" providerId="LiveId" clId="{EB7EAC89-9445-4086-BEA3-CB431D4FA2D5}" dt="2023-12-02T08:12:15.648" v="543"/>
          <ac:spMkLst>
            <pc:docMk/>
            <pc:sldMk cId="0" sldId="385"/>
            <ac:spMk id="2" creationId="{69EE0A55-C381-2CDA-BBD5-C7B1ED1D51AB}"/>
          </ac:spMkLst>
        </pc:spChg>
        <pc:spChg chg="mod">
          <ac:chgData name="Chittaranjan Hens" userId="6fc03958433e8a43" providerId="LiveId" clId="{EB7EAC89-9445-4086-BEA3-CB431D4FA2D5}" dt="2023-12-02T08:12:22.694" v="547" actId="404"/>
          <ac:spMkLst>
            <pc:docMk/>
            <pc:sldMk cId="0" sldId="385"/>
            <ac:spMk id="291842" creationId="{9EAAEAE6-AC0E-AE5F-64AA-E33A91F255BF}"/>
          </ac:spMkLst>
        </pc:spChg>
        <pc:spChg chg="del">
          <ac:chgData name="Chittaranjan Hens" userId="6fc03958433e8a43" providerId="LiveId" clId="{EB7EAC89-9445-4086-BEA3-CB431D4FA2D5}" dt="2023-12-02T08:12:14.472" v="542" actId="478"/>
          <ac:spMkLst>
            <pc:docMk/>
            <pc:sldMk cId="0" sldId="385"/>
            <ac:spMk id="291846" creationId="{6CEF2E2D-B92F-F284-00C8-17F283D62BE5}"/>
          </ac:spMkLst>
        </pc:spChg>
      </pc:sldChg>
      <pc:sldChg chg="modSp add modTransition">
        <pc:chgData name="Chittaranjan Hens" userId="6fc03958433e8a43" providerId="LiveId" clId="{EB7EAC89-9445-4086-BEA3-CB431D4FA2D5}" dt="2023-12-02T08:14:17.038" v="552" actId="1076"/>
        <pc:sldMkLst>
          <pc:docMk/>
          <pc:sldMk cId="0" sldId="386"/>
        </pc:sldMkLst>
        <pc:spChg chg="mod">
          <ac:chgData name="Chittaranjan Hens" userId="6fc03958433e8a43" providerId="LiveId" clId="{EB7EAC89-9445-4086-BEA3-CB431D4FA2D5}" dt="2023-12-02T06:42:17.268" v="163" actId="1076"/>
          <ac:spMkLst>
            <pc:docMk/>
            <pc:sldMk cId="0" sldId="386"/>
            <ac:spMk id="293891" creationId="{8CC5EB00-292B-8AE9-11B2-4C1C16137A94}"/>
          </ac:spMkLst>
        </pc:spChg>
        <pc:spChg chg="mod">
          <ac:chgData name="Chittaranjan Hens" userId="6fc03958433e8a43" providerId="LiveId" clId="{EB7EAC89-9445-4086-BEA3-CB431D4FA2D5}" dt="2023-12-02T08:14:14.360" v="551" actId="14100"/>
          <ac:spMkLst>
            <pc:docMk/>
            <pc:sldMk cId="0" sldId="386"/>
            <ac:spMk id="293892" creationId="{932EEDFE-FAD6-2CDC-D80B-B98926472DFC}"/>
          </ac:spMkLst>
        </pc:spChg>
        <pc:spChg chg="mod">
          <ac:chgData name="Chittaranjan Hens" userId="6fc03958433e8a43" providerId="LiveId" clId="{EB7EAC89-9445-4086-BEA3-CB431D4FA2D5}" dt="2023-12-02T08:14:17.038" v="552" actId="1076"/>
          <ac:spMkLst>
            <pc:docMk/>
            <pc:sldMk cId="0" sldId="386"/>
            <ac:spMk id="293893" creationId="{3C290380-AA1E-BBF3-8DDC-261AD61DA509}"/>
          </ac:spMkLst>
        </pc:spChg>
      </pc:sldChg>
      <pc:sldChg chg="delSp modSp add modTransition">
        <pc:chgData name="Chittaranjan Hens" userId="6fc03958433e8a43" providerId="LiveId" clId="{EB7EAC89-9445-4086-BEA3-CB431D4FA2D5}" dt="2023-12-02T08:11:53.317" v="540" actId="2711"/>
        <pc:sldMkLst>
          <pc:docMk/>
          <pc:sldMk cId="0" sldId="456"/>
        </pc:sldMkLst>
        <pc:spChg chg="del">
          <ac:chgData name="Chittaranjan Hens" userId="6fc03958433e8a43" providerId="LiveId" clId="{EB7EAC89-9445-4086-BEA3-CB431D4FA2D5}" dt="2023-12-02T06:38:14.249" v="108" actId="478"/>
          <ac:spMkLst>
            <pc:docMk/>
            <pc:sldMk cId="0" sldId="456"/>
            <ac:spMk id="437260" creationId="{5F25F2B2-2777-A00E-7925-363ACEB9538A}"/>
          </ac:spMkLst>
        </pc:spChg>
        <pc:spChg chg="mod">
          <ac:chgData name="Chittaranjan Hens" userId="6fc03958433e8a43" providerId="LiveId" clId="{EB7EAC89-9445-4086-BEA3-CB431D4FA2D5}" dt="2023-12-02T08:11:53.317" v="540" actId="2711"/>
          <ac:spMkLst>
            <pc:docMk/>
            <pc:sldMk cId="0" sldId="456"/>
            <ac:spMk id="437261" creationId="{4E7F8DE3-F0AF-BE1A-5B41-C7F5CAAF85FC}"/>
          </ac:spMkLst>
        </pc:spChg>
      </pc:sldChg>
      <pc:sldChg chg="modSp add modTransition">
        <pc:chgData name="Chittaranjan Hens" userId="6fc03958433e8a43" providerId="LiveId" clId="{EB7EAC89-9445-4086-BEA3-CB431D4FA2D5}" dt="2023-12-02T08:14:21.246" v="553" actId="403"/>
        <pc:sldMkLst>
          <pc:docMk/>
          <pc:sldMk cId="0" sldId="458"/>
        </pc:sldMkLst>
        <pc:spChg chg="mod">
          <ac:chgData name="Chittaranjan Hens" userId="6fc03958433e8a43" providerId="LiveId" clId="{EB7EAC89-9445-4086-BEA3-CB431D4FA2D5}" dt="2023-12-02T08:14:21.246" v="553" actId="403"/>
          <ac:spMkLst>
            <pc:docMk/>
            <pc:sldMk cId="0" sldId="458"/>
            <ac:spMk id="441371" creationId="{DC841614-731F-8B90-17B0-1C3216CE729A}"/>
          </ac:spMkLst>
        </pc:spChg>
      </pc:sldChg>
      <pc:sldChg chg="add modTransition">
        <pc:chgData name="Chittaranjan Hens" userId="6fc03958433e8a43" providerId="LiveId" clId="{EB7EAC89-9445-4086-BEA3-CB431D4FA2D5}" dt="2023-12-01T18:41:47.533" v="0"/>
        <pc:sldMkLst>
          <pc:docMk/>
          <pc:sldMk cId="0" sldId="459"/>
        </pc:sldMkLst>
      </pc:sldChg>
      <pc:sldChg chg="addSp delSp modSp add mod modTransition">
        <pc:chgData name="Chittaranjan Hens" userId="6fc03958433e8a43" providerId="LiveId" clId="{EB7EAC89-9445-4086-BEA3-CB431D4FA2D5}" dt="2023-12-02T08:17:00.433" v="599" actId="1076"/>
        <pc:sldMkLst>
          <pc:docMk/>
          <pc:sldMk cId="0" sldId="460"/>
        </pc:sldMkLst>
        <pc:spChg chg="mod">
          <ac:chgData name="Chittaranjan Hens" userId="6fc03958433e8a43" providerId="LiveId" clId="{EB7EAC89-9445-4086-BEA3-CB431D4FA2D5}" dt="2023-12-02T08:16:47.512" v="597" actId="2711"/>
          <ac:spMkLst>
            <pc:docMk/>
            <pc:sldMk cId="0" sldId="460"/>
            <ac:spMk id="445442" creationId="{AE623E44-6BEB-450C-1C13-C36CE8474C0E}"/>
          </ac:spMkLst>
        </pc:spChg>
        <pc:spChg chg="mod">
          <ac:chgData name="Chittaranjan Hens" userId="6fc03958433e8a43" providerId="LiveId" clId="{EB7EAC89-9445-4086-BEA3-CB431D4FA2D5}" dt="2023-12-02T08:16:47.512" v="597" actId="2711"/>
          <ac:spMkLst>
            <pc:docMk/>
            <pc:sldMk cId="0" sldId="460"/>
            <ac:spMk id="445444" creationId="{1C745822-FA8C-8453-2F63-B96D8BDE96D2}"/>
          </ac:spMkLst>
        </pc:spChg>
        <pc:spChg chg="mod">
          <ac:chgData name="Chittaranjan Hens" userId="6fc03958433e8a43" providerId="LiveId" clId="{EB7EAC89-9445-4086-BEA3-CB431D4FA2D5}" dt="2023-12-02T08:16:30.721" v="592" actId="1076"/>
          <ac:spMkLst>
            <pc:docMk/>
            <pc:sldMk cId="0" sldId="460"/>
            <ac:spMk id="445446" creationId="{23BF05CD-B914-8F55-A933-456D8C2980E4}"/>
          </ac:spMkLst>
        </pc:spChg>
        <pc:spChg chg="mod">
          <ac:chgData name="Chittaranjan Hens" userId="6fc03958433e8a43" providerId="LiveId" clId="{EB7EAC89-9445-4086-BEA3-CB431D4FA2D5}" dt="2023-12-02T08:17:00.433" v="599" actId="1076"/>
          <ac:spMkLst>
            <pc:docMk/>
            <pc:sldMk cId="0" sldId="460"/>
            <ac:spMk id="445447" creationId="{29FF8813-14CE-33B8-CBF6-BBEF51BFD3E9}"/>
          </ac:spMkLst>
        </pc:spChg>
        <pc:graphicFrameChg chg="mod">
          <ac:chgData name="Chittaranjan Hens" userId="6fc03958433e8a43" providerId="LiveId" clId="{EB7EAC89-9445-4086-BEA3-CB431D4FA2D5}" dt="2023-12-02T08:16:41.505" v="596" actId="1076"/>
          <ac:graphicFrameMkLst>
            <pc:docMk/>
            <pc:sldMk cId="0" sldId="460"/>
            <ac:graphicFrameMk id="445445" creationId="{FA8724F4-591B-CDB2-8901-A8104C8D96B5}"/>
          </ac:graphicFrameMkLst>
        </pc:graphicFrameChg>
        <pc:picChg chg="add del">
          <ac:chgData name="Chittaranjan Hens" userId="6fc03958433e8a43" providerId="LiveId" clId="{EB7EAC89-9445-4086-BEA3-CB431D4FA2D5}" dt="2023-12-02T06:22:19.101" v="85" actId="22"/>
          <ac:picMkLst>
            <pc:docMk/>
            <pc:sldMk cId="0" sldId="460"/>
            <ac:picMk id="3" creationId="{9C689B13-3D4D-CB28-90FC-B1B149317768}"/>
          </ac:picMkLst>
        </pc:picChg>
      </pc:sldChg>
      <pc:sldChg chg="modSp add modTransition">
        <pc:chgData name="Chittaranjan Hens" userId="6fc03958433e8a43" providerId="LiveId" clId="{EB7EAC89-9445-4086-BEA3-CB431D4FA2D5}" dt="2023-12-02T08:16:08.335" v="585" actId="113"/>
        <pc:sldMkLst>
          <pc:docMk/>
          <pc:sldMk cId="0" sldId="461"/>
        </pc:sldMkLst>
        <pc:spChg chg="mod">
          <ac:chgData name="Chittaranjan Hens" userId="6fc03958433e8a43" providerId="LiveId" clId="{EB7EAC89-9445-4086-BEA3-CB431D4FA2D5}" dt="2023-12-02T08:16:08.335" v="585" actId="113"/>
          <ac:spMkLst>
            <pc:docMk/>
            <pc:sldMk cId="0" sldId="461"/>
            <ac:spMk id="451592" creationId="{6E284ACC-A729-B838-F2D0-94C969346692}"/>
          </ac:spMkLst>
        </pc:spChg>
      </pc:sldChg>
      <pc:sldChg chg="modSp add modTransition">
        <pc:chgData name="Chittaranjan Hens" userId="6fc03958433e8a43" providerId="LiveId" clId="{EB7EAC89-9445-4086-BEA3-CB431D4FA2D5}" dt="2023-12-02T08:15:59.918" v="581" actId="113"/>
        <pc:sldMkLst>
          <pc:docMk/>
          <pc:sldMk cId="0" sldId="462"/>
        </pc:sldMkLst>
        <pc:spChg chg="mod">
          <ac:chgData name="Chittaranjan Hens" userId="6fc03958433e8a43" providerId="LiveId" clId="{EB7EAC89-9445-4086-BEA3-CB431D4FA2D5}" dt="2023-12-02T08:15:59.918" v="581" actId="113"/>
          <ac:spMkLst>
            <pc:docMk/>
            <pc:sldMk cId="0" sldId="462"/>
            <ac:spMk id="453635" creationId="{4FE8F369-CCC0-80BE-88BD-3AE224E4CA6B}"/>
          </ac:spMkLst>
        </pc:spChg>
      </pc:sldChg>
      <pc:sldChg chg="add modTransition">
        <pc:chgData name="Chittaranjan Hens" userId="6fc03958433e8a43" providerId="LiveId" clId="{EB7EAC89-9445-4086-BEA3-CB431D4FA2D5}" dt="2023-12-01T18:41:47.533" v="0"/>
        <pc:sldMkLst>
          <pc:docMk/>
          <pc:sldMk cId="0" sldId="463"/>
        </pc:sldMkLst>
      </pc:sldChg>
      <pc:sldChg chg="addSp delSp modSp add mod modTransition">
        <pc:chgData name="Chittaranjan Hens" userId="6fc03958433e8a43" providerId="LiveId" clId="{EB7EAC89-9445-4086-BEA3-CB431D4FA2D5}" dt="2023-12-02T08:16:15.647" v="589" actId="2711"/>
        <pc:sldMkLst>
          <pc:docMk/>
          <pc:sldMk cId="0" sldId="464"/>
        </pc:sldMkLst>
        <pc:spChg chg="add mod">
          <ac:chgData name="Chittaranjan Hens" userId="6fc03958433e8a43" providerId="LiveId" clId="{EB7EAC89-9445-4086-BEA3-CB431D4FA2D5}" dt="2023-12-02T08:16:15.647" v="589" actId="2711"/>
          <ac:spMkLst>
            <pc:docMk/>
            <pc:sldMk cId="0" sldId="464"/>
            <ac:spMk id="2" creationId="{D94EDA32-42C3-9F6F-464D-98DD4A57E6ED}"/>
          </ac:spMkLst>
        </pc:spChg>
        <pc:spChg chg="del mod">
          <ac:chgData name="Chittaranjan Hens" userId="6fc03958433e8a43" providerId="LiveId" clId="{EB7EAC89-9445-4086-BEA3-CB431D4FA2D5}" dt="2023-12-02T06:39:38.161" v="122" actId="478"/>
          <ac:spMkLst>
            <pc:docMk/>
            <pc:sldMk cId="0" sldId="464"/>
            <ac:spMk id="457739" creationId="{E05AA298-5237-1CB3-89DD-ADFFA7F82E4C}"/>
          </ac:spMkLst>
        </pc:spChg>
      </pc:sldChg>
      <pc:sldChg chg="modSp add ord modTransition modNotes">
        <pc:chgData name="Chittaranjan Hens" userId="6fc03958433e8a43" providerId="LiveId" clId="{EB7EAC89-9445-4086-BEA3-CB431D4FA2D5}" dt="2023-12-02T08:12:00.485" v="541" actId="2711"/>
        <pc:sldMkLst>
          <pc:docMk/>
          <pc:sldMk cId="0" sldId="465"/>
        </pc:sldMkLst>
        <pc:spChg chg="mod">
          <ac:chgData name="Chittaranjan Hens" userId="6fc03958433e8a43" providerId="LiveId" clId="{EB7EAC89-9445-4086-BEA3-CB431D4FA2D5}" dt="2023-12-02T08:12:00.485" v="541" actId="2711"/>
          <ac:spMkLst>
            <pc:docMk/>
            <pc:sldMk cId="0" sldId="465"/>
            <ac:spMk id="459779" creationId="{71F2790A-DB05-557C-721D-53186DDC08B9}"/>
          </ac:spMkLst>
        </pc:spChg>
      </pc:sldChg>
      <pc:sldChg chg="modSp add modTransition modNotes">
        <pc:chgData name="Chittaranjan Hens" userId="6fc03958433e8a43" providerId="LiveId" clId="{EB7EAC89-9445-4086-BEA3-CB431D4FA2D5}" dt="2023-12-02T08:11:45.444" v="539" actId="207"/>
        <pc:sldMkLst>
          <pc:docMk/>
          <pc:sldMk cId="0" sldId="467"/>
        </pc:sldMkLst>
        <pc:spChg chg="mod">
          <ac:chgData name="Chittaranjan Hens" userId="6fc03958433e8a43" providerId="LiveId" clId="{EB7EAC89-9445-4086-BEA3-CB431D4FA2D5}" dt="2023-12-02T08:11:45.444" v="539" actId="207"/>
          <ac:spMkLst>
            <pc:docMk/>
            <pc:sldMk cId="0" sldId="467"/>
            <ac:spMk id="463875" creationId="{0C2435C9-35E5-F931-CA33-98DCEEA3E1FF}"/>
          </ac:spMkLst>
        </pc:spChg>
        <pc:spChg chg="mod">
          <ac:chgData name="Chittaranjan Hens" userId="6fc03958433e8a43" providerId="LiveId" clId="{EB7EAC89-9445-4086-BEA3-CB431D4FA2D5}" dt="2023-12-02T06:41:33.245" v="156" actId="1076"/>
          <ac:spMkLst>
            <pc:docMk/>
            <pc:sldMk cId="0" sldId="467"/>
            <ac:spMk id="463876" creationId="{8574D31A-3A98-D3E1-72AE-BAB6D282362E}"/>
          </ac:spMkLst>
        </pc:spChg>
      </pc:sldChg>
      <pc:sldChg chg="addSp delSp modSp add mod setBg">
        <pc:chgData name="Chittaranjan Hens" userId="6fc03958433e8a43" providerId="LiveId" clId="{EB7EAC89-9445-4086-BEA3-CB431D4FA2D5}" dt="2023-12-02T06:15:41.676" v="83" actId="1076"/>
        <pc:sldMkLst>
          <pc:docMk/>
          <pc:sldMk cId="2683622804" sldId="468"/>
        </pc:sldMkLst>
        <pc:spChg chg="del mod">
          <ac:chgData name="Chittaranjan Hens" userId="6fc03958433e8a43" providerId="LiveId" clId="{EB7EAC89-9445-4086-BEA3-CB431D4FA2D5}" dt="2023-12-02T06:05:36.912" v="65" actId="478"/>
          <ac:spMkLst>
            <pc:docMk/>
            <pc:sldMk cId="2683622804" sldId="468"/>
            <ac:spMk id="2" creationId="{D7FC3E3C-85BB-BA33-FB16-CFBF7EBE228A}"/>
          </ac:spMkLst>
        </pc:spChg>
        <pc:spChg chg="del">
          <ac:chgData name="Chittaranjan Hens" userId="6fc03958433e8a43" providerId="LiveId" clId="{EB7EAC89-9445-4086-BEA3-CB431D4FA2D5}" dt="2023-12-02T06:04:11.122" v="42" actId="478"/>
          <ac:spMkLst>
            <pc:docMk/>
            <pc:sldMk cId="2683622804" sldId="468"/>
            <ac:spMk id="4" creationId="{C438F443-5DCB-7418-BA3B-B57C3A8A0DD3}"/>
          </ac:spMkLst>
        </pc:spChg>
        <pc:spChg chg="add del">
          <ac:chgData name="Chittaranjan Hens" userId="6fc03958433e8a43" providerId="LiveId" clId="{EB7EAC89-9445-4086-BEA3-CB431D4FA2D5}" dt="2023-12-02T06:07:53.218" v="72" actId="26606"/>
          <ac:spMkLst>
            <pc:docMk/>
            <pc:sldMk cId="2683622804" sldId="468"/>
            <ac:spMk id="12" creationId="{69D184B2-2226-4E31-BCCB-444330767440}"/>
          </ac:spMkLst>
        </pc:spChg>
        <pc:spChg chg="add del">
          <ac:chgData name="Chittaranjan Hens" userId="6fc03958433e8a43" providerId="LiveId" clId="{EB7EAC89-9445-4086-BEA3-CB431D4FA2D5}" dt="2023-12-02T06:07:53.218" v="72" actId="26606"/>
          <ac:spMkLst>
            <pc:docMk/>
            <pc:sldMk cId="2683622804" sldId="468"/>
            <ac:spMk id="14" creationId="{1AC4D4E3-486A-464A-8EC8-D44881097267}"/>
          </ac:spMkLst>
        </pc:spChg>
        <pc:spChg chg="add del">
          <ac:chgData name="Chittaranjan Hens" userId="6fc03958433e8a43" providerId="LiveId" clId="{EB7EAC89-9445-4086-BEA3-CB431D4FA2D5}" dt="2023-12-02T06:07:53.218" v="72" actId="26606"/>
          <ac:spMkLst>
            <pc:docMk/>
            <pc:sldMk cId="2683622804" sldId="468"/>
            <ac:spMk id="16" creationId="{864DE13E-58EB-4475-B79C-0D4FC651239B}"/>
          </ac:spMkLst>
        </pc:spChg>
        <pc:spChg chg="add del">
          <ac:chgData name="Chittaranjan Hens" userId="6fc03958433e8a43" providerId="LiveId" clId="{EB7EAC89-9445-4086-BEA3-CB431D4FA2D5}" dt="2023-12-02T06:07:59.289" v="74" actId="26606"/>
          <ac:spMkLst>
            <pc:docMk/>
            <pc:sldMk cId="2683622804" sldId="468"/>
            <ac:spMk id="20" creationId="{2F19B711-C590-44D1-9AA8-9F143B0ED58A}"/>
          </ac:spMkLst>
        </pc:spChg>
        <pc:spChg chg="add del">
          <ac:chgData name="Chittaranjan Hens" userId="6fc03958433e8a43" providerId="LiveId" clId="{EB7EAC89-9445-4086-BEA3-CB431D4FA2D5}" dt="2023-12-02T06:07:59.289" v="74" actId="26606"/>
          <ac:spMkLst>
            <pc:docMk/>
            <pc:sldMk cId="2683622804" sldId="468"/>
            <ac:spMk id="21" creationId="{C0C79CF2-6A1C-4636-84CE-ABB2BE191D23}"/>
          </ac:spMkLst>
        </pc:spChg>
        <pc:spChg chg="add del">
          <ac:chgData name="Chittaranjan Hens" userId="6fc03958433e8a43" providerId="LiveId" clId="{EB7EAC89-9445-4086-BEA3-CB431D4FA2D5}" dt="2023-12-02T06:07:59.289" v="74" actId="26606"/>
          <ac:spMkLst>
            <pc:docMk/>
            <pc:sldMk cId="2683622804" sldId="468"/>
            <ac:spMk id="22" creationId="{7A5D17DF-AD65-402C-A95C-F13C770C9FCD}"/>
          </ac:spMkLst>
        </pc:spChg>
        <pc:picChg chg="add del mod ord">
          <ac:chgData name="Chittaranjan Hens" userId="6fc03958433e8a43" providerId="LiveId" clId="{EB7EAC89-9445-4086-BEA3-CB431D4FA2D5}" dt="2023-12-02T06:08:18.347" v="80" actId="478"/>
          <ac:picMkLst>
            <pc:docMk/>
            <pc:sldMk cId="2683622804" sldId="468"/>
            <ac:picMk id="5" creationId="{E5D2388B-5DF5-DB79-8A31-5636C172B607}"/>
          </ac:picMkLst>
        </pc:picChg>
        <pc:picChg chg="add del mod">
          <ac:chgData name="Chittaranjan Hens" userId="6fc03958433e8a43" providerId="LiveId" clId="{EB7EAC89-9445-4086-BEA3-CB431D4FA2D5}" dt="2023-12-02T06:08:18.347" v="80" actId="478"/>
          <ac:picMkLst>
            <pc:docMk/>
            <pc:sldMk cId="2683622804" sldId="468"/>
            <ac:picMk id="7" creationId="{38CA97CC-C618-9B18-93E4-1787C21D07E8}"/>
          </ac:picMkLst>
        </pc:picChg>
        <pc:picChg chg="add mod">
          <ac:chgData name="Chittaranjan Hens" userId="6fc03958433e8a43" providerId="LiveId" clId="{EB7EAC89-9445-4086-BEA3-CB431D4FA2D5}" dt="2023-12-02T06:15:41.676" v="83" actId="1076"/>
          <ac:picMkLst>
            <pc:docMk/>
            <pc:sldMk cId="2683622804" sldId="468"/>
            <ac:picMk id="9" creationId="{A574E51D-BCFC-A04A-4A6A-EE8220DBE10C}"/>
          </ac:picMkLst>
        </pc:picChg>
        <pc:picChg chg="del">
          <ac:chgData name="Chittaranjan Hens" userId="6fc03958433e8a43" providerId="LiveId" clId="{EB7EAC89-9445-4086-BEA3-CB431D4FA2D5}" dt="2023-12-02T06:04:11.122" v="42" actId="478"/>
          <ac:picMkLst>
            <pc:docMk/>
            <pc:sldMk cId="2683622804" sldId="468"/>
            <ac:picMk id="11" creationId="{5784FA13-3B9C-27B8-66FE-0FF1DD7CEAAD}"/>
          </ac:picMkLst>
        </pc:picChg>
        <pc:picChg chg="del">
          <ac:chgData name="Chittaranjan Hens" userId="6fc03958433e8a43" providerId="LiveId" clId="{EB7EAC89-9445-4086-BEA3-CB431D4FA2D5}" dt="2023-12-02T06:04:11.122" v="42" actId="478"/>
          <ac:picMkLst>
            <pc:docMk/>
            <pc:sldMk cId="2683622804" sldId="468"/>
            <ac:picMk id="13" creationId="{9AA32EB0-03C3-5068-C730-D5C2DC8FF345}"/>
          </ac:picMkLst>
        </pc:picChg>
        <pc:cxnChg chg="add del">
          <ac:chgData name="Chittaranjan Hens" userId="6fc03958433e8a43" providerId="LiveId" clId="{EB7EAC89-9445-4086-BEA3-CB431D4FA2D5}" dt="2023-12-02T06:07:53.218" v="72" actId="26606"/>
          <ac:cxnSpMkLst>
            <pc:docMk/>
            <pc:sldMk cId="2683622804" sldId="468"/>
            <ac:cxnSpMk id="18" creationId="{02E9B2EE-76CA-47F3-9977-3F2FCB7FD252}"/>
          </ac:cxnSpMkLst>
        </pc:cxnChg>
      </pc:sldChg>
      <pc:sldChg chg="add">
        <pc:chgData name="Chittaranjan Hens" userId="6fc03958433e8a43" providerId="LiveId" clId="{EB7EAC89-9445-4086-BEA3-CB431D4FA2D5}" dt="2023-12-02T06:08:14.995" v="79" actId="2890"/>
        <pc:sldMkLst>
          <pc:docMk/>
          <pc:sldMk cId="2031039002" sldId="469"/>
        </pc:sldMkLst>
      </pc:sldChg>
      <pc:sldChg chg="addSp delSp modSp add mod ord modAnim">
        <pc:chgData name="Chittaranjan Hens" userId="6fc03958433e8a43" providerId="LiveId" clId="{EB7EAC89-9445-4086-BEA3-CB431D4FA2D5}" dt="2023-12-02T08:15:24.614" v="568" actId="113"/>
        <pc:sldMkLst>
          <pc:docMk/>
          <pc:sldMk cId="1998151373" sldId="470"/>
        </pc:sldMkLst>
        <pc:spChg chg="add mod">
          <ac:chgData name="Chittaranjan Hens" userId="6fc03958433e8a43" providerId="LiveId" clId="{EB7EAC89-9445-4086-BEA3-CB431D4FA2D5}" dt="2023-12-02T08:15:24.614" v="568" actId="113"/>
          <ac:spMkLst>
            <pc:docMk/>
            <pc:sldMk cId="1998151373" sldId="470"/>
            <ac:spMk id="4" creationId="{CA01AC4E-70F2-083F-6005-D3D5A4613BCF}"/>
          </ac:spMkLst>
        </pc:spChg>
        <pc:spChg chg="add del">
          <ac:chgData name="Chittaranjan Hens" userId="6fc03958433e8a43" providerId="LiveId" clId="{EB7EAC89-9445-4086-BEA3-CB431D4FA2D5}" dt="2023-12-02T06:22:29.908" v="89" actId="478"/>
          <ac:spMkLst>
            <pc:docMk/>
            <pc:sldMk cId="1998151373" sldId="470"/>
            <ac:spMk id="457735" creationId="{16C832AD-5E0B-2D40-3A30-5EB680BD9FC0}"/>
          </ac:spMkLst>
        </pc:spChg>
        <pc:spChg chg="del">
          <ac:chgData name="Chittaranjan Hens" userId="6fc03958433e8a43" providerId="LiveId" clId="{EB7EAC89-9445-4086-BEA3-CB431D4FA2D5}" dt="2023-12-02T06:22:34.451" v="90" actId="478"/>
          <ac:spMkLst>
            <pc:docMk/>
            <pc:sldMk cId="1998151373" sldId="470"/>
            <ac:spMk id="457737" creationId="{8EB958AC-4B11-D084-0CE1-8A2447A15CD0}"/>
          </ac:spMkLst>
        </pc:spChg>
        <pc:spChg chg="del">
          <ac:chgData name="Chittaranjan Hens" userId="6fc03958433e8a43" providerId="LiveId" clId="{EB7EAC89-9445-4086-BEA3-CB431D4FA2D5}" dt="2023-12-02T06:22:35.494" v="91" actId="478"/>
          <ac:spMkLst>
            <pc:docMk/>
            <pc:sldMk cId="1998151373" sldId="470"/>
            <ac:spMk id="457738" creationId="{36913342-D7E8-19EC-3780-1CC8FE939212}"/>
          </ac:spMkLst>
        </pc:spChg>
        <pc:spChg chg="del">
          <ac:chgData name="Chittaranjan Hens" userId="6fc03958433e8a43" providerId="LiveId" clId="{EB7EAC89-9445-4086-BEA3-CB431D4FA2D5}" dt="2023-12-02T06:39:53.184" v="137" actId="478"/>
          <ac:spMkLst>
            <pc:docMk/>
            <pc:sldMk cId="1998151373" sldId="470"/>
            <ac:spMk id="457739" creationId="{E05AA298-5237-1CB3-89DD-ADFFA7F82E4C}"/>
          </ac:spMkLst>
        </pc:spChg>
        <pc:graphicFrameChg chg="del">
          <ac:chgData name="Chittaranjan Hens" userId="6fc03958433e8a43" providerId="LiveId" clId="{EB7EAC89-9445-4086-BEA3-CB431D4FA2D5}" dt="2023-12-02T06:22:26.101" v="87" actId="478"/>
          <ac:graphicFrameMkLst>
            <pc:docMk/>
            <pc:sldMk cId="1998151373" sldId="470"/>
            <ac:graphicFrameMk id="457731" creationId="{D2E44507-0FCE-40AA-AA9C-3FE5F7E28978}"/>
          </ac:graphicFrameMkLst>
        </pc:graphicFrameChg>
        <pc:graphicFrameChg chg="del">
          <ac:chgData name="Chittaranjan Hens" userId="6fc03958433e8a43" providerId="LiveId" clId="{EB7EAC89-9445-4086-BEA3-CB431D4FA2D5}" dt="2023-12-02T06:22:26.101" v="87" actId="478"/>
          <ac:graphicFrameMkLst>
            <pc:docMk/>
            <pc:sldMk cId="1998151373" sldId="470"/>
            <ac:graphicFrameMk id="457732" creationId="{E939AE5C-F5E8-26B2-BF3E-7944145FB2A5}"/>
          </ac:graphicFrameMkLst>
        </pc:graphicFrameChg>
        <pc:picChg chg="add mod">
          <ac:chgData name="Chittaranjan Hens" userId="6fc03958433e8a43" providerId="LiveId" clId="{EB7EAC89-9445-4086-BEA3-CB431D4FA2D5}" dt="2023-12-02T06:22:38.960" v="93" actId="1076"/>
          <ac:picMkLst>
            <pc:docMk/>
            <pc:sldMk cId="1998151373" sldId="470"/>
            <ac:picMk id="3" creationId="{F29A1970-C225-3A9B-C395-D8C6021F29D7}"/>
          </ac:picMkLst>
        </pc:picChg>
        <pc:picChg chg="del">
          <ac:chgData name="Chittaranjan Hens" userId="6fc03958433e8a43" providerId="LiveId" clId="{EB7EAC89-9445-4086-BEA3-CB431D4FA2D5}" dt="2023-12-02T06:22:26.101" v="87" actId="478"/>
          <ac:picMkLst>
            <pc:docMk/>
            <pc:sldMk cId="1998151373" sldId="470"/>
            <ac:picMk id="457736" creationId="{520788C7-D10B-FEEA-EEA3-77B05AEAAB06}"/>
          </ac:picMkLst>
        </pc:picChg>
      </pc:sldChg>
      <pc:sldChg chg="addSp delSp modSp add mod ord modAnim">
        <pc:chgData name="Chittaranjan Hens" userId="6fc03958433e8a43" providerId="LiveId" clId="{EB7EAC89-9445-4086-BEA3-CB431D4FA2D5}" dt="2023-12-02T08:15:49.662" v="575" actId="113"/>
        <pc:sldMkLst>
          <pc:docMk/>
          <pc:sldMk cId="3600465481" sldId="471"/>
        </pc:sldMkLst>
        <pc:spChg chg="add mod">
          <ac:chgData name="Chittaranjan Hens" userId="6fc03958433e8a43" providerId="LiveId" clId="{EB7EAC89-9445-4086-BEA3-CB431D4FA2D5}" dt="2023-12-02T08:15:49.662" v="575" actId="113"/>
          <ac:spMkLst>
            <pc:docMk/>
            <pc:sldMk cId="3600465481" sldId="471"/>
            <ac:spMk id="5" creationId="{115B1E9C-E911-3F32-A8D9-50C77B7EFB6F}"/>
          </ac:spMkLst>
        </pc:spChg>
        <pc:spChg chg="mod">
          <ac:chgData name="Chittaranjan Hens" userId="6fc03958433e8a43" providerId="LiveId" clId="{EB7EAC89-9445-4086-BEA3-CB431D4FA2D5}" dt="2023-12-02T06:37:46.901" v="105" actId="14100"/>
          <ac:spMkLst>
            <pc:docMk/>
            <pc:sldMk cId="3600465481" sldId="471"/>
            <ac:spMk id="457735" creationId="{16C832AD-5E0B-2D40-3A30-5EB680BD9FC0}"/>
          </ac:spMkLst>
        </pc:spChg>
        <pc:spChg chg="del">
          <ac:chgData name="Chittaranjan Hens" userId="6fc03958433e8a43" providerId="LiveId" clId="{EB7EAC89-9445-4086-BEA3-CB431D4FA2D5}" dt="2023-12-02T06:40:21.347" v="142" actId="478"/>
          <ac:spMkLst>
            <pc:docMk/>
            <pc:sldMk cId="3600465481" sldId="471"/>
            <ac:spMk id="457739" creationId="{E05AA298-5237-1CB3-89DD-ADFFA7F82E4C}"/>
          </ac:spMkLst>
        </pc:spChg>
        <pc:picChg chg="mod">
          <ac:chgData name="Chittaranjan Hens" userId="6fc03958433e8a43" providerId="LiveId" clId="{EB7EAC89-9445-4086-BEA3-CB431D4FA2D5}" dt="2023-12-02T06:26:19.687" v="100" actId="1076"/>
          <ac:picMkLst>
            <pc:docMk/>
            <pc:sldMk cId="3600465481" sldId="471"/>
            <ac:picMk id="3" creationId="{F29A1970-C225-3A9B-C395-D8C6021F29D7}"/>
          </ac:picMkLst>
        </pc:picChg>
        <pc:picChg chg="add mod">
          <ac:chgData name="Chittaranjan Hens" userId="6fc03958433e8a43" providerId="LiveId" clId="{EB7EAC89-9445-4086-BEA3-CB431D4FA2D5}" dt="2023-12-02T06:37:41.784" v="103" actId="1076"/>
          <ac:picMkLst>
            <pc:docMk/>
            <pc:sldMk cId="3600465481" sldId="471"/>
            <ac:picMk id="4" creationId="{EEB5E8F1-9AD2-1E85-4C07-32CADE14BA2C}"/>
          </ac:picMkLst>
        </pc:picChg>
      </pc:sldChg>
      <pc:sldChg chg="addSp delSp modSp add mod">
        <pc:chgData name="Chittaranjan Hens" userId="6fc03958433e8a43" providerId="LiveId" clId="{EB7EAC89-9445-4086-BEA3-CB431D4FA2D5}" dt="2023-12-02T08:14:34.537" v="556" actId="207"/>
        <pc:sldMkLst>
          <pc:docMk/>
          <pc:sldMk cId="2334715701" sldId="472"/>
        </pc:sldMkLst>
        <pc:spChg chg="mod">
          <ac:chgData name="Chittaranjan Hens" userId="6fc03958433e8a43" providerId="LiveId" clId="{EB7EAC89-9445-4086-BEA3-CB431D4FA2D5}" dt="2023-12-02T08:14:34.537" v="556" actId="207"/>
          <ac:spMkLst>
            <pc:docMk/>
            <pc:sldMk cId="2334715701" sldId="472"/>
            <ac:spMk id="2" creationId="{D7FC3E3C-85BB-BA33-FB16-CFBF7EBE228A}"/>
          </ac:spMkLst>
        </pc:spChg>
        <pc:spChg chg="add del">
          <ac:chgData name="Chittaranjan Hens" userId="6fc03958433e8a43" providerId="LiveId" clId="{EB7EAC89-9445-4086-BEA3-CB431D4FA2D5}" dt="2023-12-02T08:03:44.257" v="184" actId="22"/>
          <ac:spMkLst>
            <pc:docMk/>
            <pc:sldMk cId="2334715701" sldId="472"/>
            <ac:spMk id="4" creationId="{B1A1124C-BAB9-AE56-89B1-0833AD5206A2}"/>
          </ac:spMkLst>
        </pc:spChg>
      </pc:sldChg>
      <pc:sldChg chg="addSp delSp modSp add mod">
        <pc:chgData name="Chittaranjan Hens" userId="6fc03958433e8a43" providerId="LiveId" clId="{EB7EAC89-9445-4086-BEA3-CB431D4FA2D5}" dt="2023-12-02T08:15:39.253" v="572" actId="403"/>
        <pc:sldMkLst>
          <pc:docMk/>
          <pc:sldMk cId="3425324400" sldId="473"/>
        </pc:sldMkLst>
        <pc:spChg chg="mod">
          <ac:chgData name="Chittaranjan Hens" userId="6fc03958433e8a43" providerId="LiveId" clId="{EB7EAC89-9445-4086-BEA3-CB431D4FA2D5}" dt="2023-12-02T08:15:39.253" v="572" actId="403"/>
          <ac:spMkLst>
            <pc:docMk/>
            <pc:sldMk cId="3425324400" sldId="473"/>
            <ac:spMk id="2" creationId="{D7FC3E3C-85BB-BA33-FB16-CFBF7EBE228A}"/>
          </ac:spMkLst>
        </pc:spChg>
        <pc:spChg chg="del">
          <ac:chgData name="Chittaranjan Hens" userId="6fc03958433e8a43" providerId="LiveId" clId="{EB7EAC89-9445-4086-BEA3-CB431D4FA2D5}" dt="2023-12-02T08:03:57.526" v="190" actId="478"/>
          <ac:spMkLst>
            <pc:docMk/>
            <pc:sldMk cId="3425324400" sldId="473"/>
            <ac:spMk id="9" creationId="{E065C238-282E-ACCF-63EC-D2D93B31CC08}"/>
          </ac:spMkLst>
        </pc:spChg>
        <pc:spChg chg="del">
          <ac:chgData name="Chittaranjan Hens" userId="6fc03958433e8a43" providerId="LiveId" clId="{EB7EAC89-9445-4086-BEA3-CB431D4FA2D5}" dt="2023-12-02T08:04:02.021" v="191" actId="478"/>
          <ac:spMkLst>
            <pc:docMk/>
            <pc:sldMk cId="3425324400" sldId="473"/>
            <ac:spMk id="11" creationId="{074F8E35-FC43-7ADD-F80C-F186D9EE1FEA}"/>
          </ac:spMkLst>
        </pc:spChg>
        <pc:spChg chg="del">
          <ac:chgData name="Chittaranjan Hens" userId="6fc03958433e8a43" providerId="LiveId" clId="{EB7EAC89-9445-4086-BEA3-CB431D4FA2D5}" dt="2023-12-02T08:03:57.526" v="190" actId="478"/>
          <ac:spMkLst>
            <pc:docMk/>
            <pc:sldMk cId="3425324400" sldId="473"/>
            <ac:spMk id="12" creationId="{FE5C3B17-4F75-75A1-5633-E26BCA429526}"/>
          </ac:spMkLst>
        </pc:spChg>
        <pc:picChg chg="add mod">
          <ac:chgData name="Chittaranjan Hens" userId="6fc03958433e8a43" providerId="LiveId" clId="{EB7EAC89-9445-4086-BEA3-CB431D4FA2D5}" dt="2023-12-02T08:07:51.401" v="346" actId="1076"/>
          <ac:picMkLst>
            <pc:docMk/>
            <pc:sldMk cId="3425324400" sldId="473"/>
            <ac:picMk id="3" creationId="{EE53253B-D0AD-0AB4-E8A8-027A1C83D143}"/>
          </ac:picMkLst>
        </pc:picChg>
      </pc:sldChg>
      <pc:sldChg chg="addSp modSp add mod">
        <pc:chgData name="Chittaranjan Hens" userId="6fc03958433e8a43" providerId="LiveId" clId="{EB7EAC89-9445-4086-BEA3-CB431D4FA2D5}" dt="2023-12-02T08:15:35.431" v="571" actId="403"/>
        <pc:sldMkLst>
          <pc:docMk/>
          <pc:sldMk cId="195098855" sldId="474"/>
        </pc:sldMkLst>
        <pc:spChg chg="mod">
          <ac:chgData name="Chittaranjan Hens" userId="6fc03958433e8a43" providerId="LiveId" clId="{EB7EAC89-9445-4086-BEA3-CB431D4FA2D5}" dt="2023-12-02T08:15:35.431" v="571" actId="403"/>
          <ac:spMkLst>
            <pc:docMk/>
            <pc:sldMk cId="195098855" sldId="474"/>
            <ac:spMk id="2" creationId="{D7FC3E3C-85BB-BA33-FB16-CFBF7EBE228A}"/>
          </ac:spMkLst>
        </pc:spChg>
        <pc:spChg chg="add mod">
          <ac:chgData name="Chittaranjan Hens" userId="6fc03958433e8a43" providerId="LiveId" clId="{EB7EAC89-9445-4086-BEA3-CB431D4FA2D5}" dt="2023-12-02T08:06:48.254" v="334" actId="2711"/>
          <ac:spMkLst>
            <pc:docMk/>
            <pc:sldMk cId="195098855" sldId="474"/>
            <ac:spMk id="4" creationId="{9EEDD06A-687A-043D-91B7-94195EA58836}"/>
          </ac:spMkLst>
        </pc:spChg>
        <pc:picChg chg="mod modCrop">
          <ac:chgData name="Chittaranjan Hens" userId="6fc03958433e8a43" providerId="LiveId" clId="{EB7EAC89-9445-4086-BEA3-CB431D4FA2D5}" dt="2023-12-02T08:07:39.623" v="344"/>
          <ac:picMkLst>
            <pc:docMk/>
            <pc:sldMk cId="195098855" sldId="474"/>
            <ac:picMk id="3" creationId="{EE53253B-D0AD-0AB4-E8A8-027A1C83D143}"/>
          </ac:picMkLst>
        </pc:picChg>
      </pc:sldChg>
      <pc:sldChg chg="addSp delSp modSp add mod">
        <pc:chgData name="Chittaranjan Hens" userId="6fc03958433e8a43" providerId="LiveId" clId="{EB7EAC89-9445-4086-BEA3-CB431D4FA2D5}" dt="2023-12-02T08:15:29.518" v="569" actId="403"/>
        <pc:sldMkLst>
          <pc:docMk/>
          <pc:sldMk cId="1727488839" sldId="475"/>
        </pc:sldMkLst>
        <pc:spChg chg="mod">
          <ac:chgData name="Chittaranjan Hens" userId="6fc03958433e8a43" providerId="LiveId" clId="{EB7EAC89-9445-4086-BEA3-CB431D4FA2D5}" dt="2023-12-02T08:15:29.518" v="569" actId="403"/>
          <ac:spMkLst>
            <pc:docMk/>
            <pc:sldMk cId="1727488839" sldId="475"/>
            <ac:spMk id="2" creationId="{D7FC3E3C-85BB-BA33-FB16-CFBF7EBE228A}"/>
          </ac:spMkLst>
        </pc:spChg>
        <pc:spChg chg="add del mod">
          <ac:chgData name="Chittaranjan Hens" userId="6fc03958433e8a43" providerId="LiveId" clId="{EB7EAC89-9445-4086-BEA3-CB431D4FA2D5}" dt="2023-12-02T08:11:36.389" v="538" actId="122"/>
          <ac:spMkLst>
            <pc:docMk/>
            <pc:sldMk cId="1727488839" sldId="475"/>
            <ac:spMk id="4" creationId="{9EEDD06A-687A-043D-91B7-94195EA58836}"/>
          </ac:spMkLst>
        </pc:spChg>
      </pc:sldChg>
      <pc:sldChg chg="modSp add">
        <pc:chgData name="Chittaranjan Hens" userId="6fc03958433e8a43" providerId="LiveId" clId="{EB7EAC89-9445-4086-BEA3-CB431D4FA2D5}" dt="2023-12-02T08:14:37.900" v="557" actId="207"/>
        <pc:sldMkLst>
          <pc:docMk/>
          <pc:sldMk cId="2551420158" sldId="476"/>
        </pc:sldMkLst>
        <pc:spChg chg="mod">
          <ac:chgData name="Chittaranjan Hens" userId="6fc03958433e8a43" providerId="LiveId" clId="{EB7EAC89-9445-4086-BEA3-CB431D4FA2D5}" dt="2023-12-02T08:14:37.900" v="557" actId="207"/>
          <ac:spMkLst>
            <pc:docMk/>
            <pc:sldMk cId="2551420158" sldId="476"/>
            <ac:spMk id="2" creationId="{D7FC3E3C-85BB-BA33-FB16-CFBF7EBE228A}"/>
          </ac:spMkLst>
        </pc:spChg>
      </pc:sldChg>
      <pc:sldChg chg="modSp add mod">
        <pc:chgData name="Chittaranjan Hens" userId="6fc03958433e8a43" providerId="LiveId" clId="{EB7EAC89-9445-4086-BEA3-CB431D4FA2D5}" dt="2023-12-02T08:15:32.500" v="570" actId="403"/>
        <pc:sldMkLst>
          <pc:docMk/>
          <pc:sldMk cId="4082993912" sldId="477"/>
        </pc:sldMkLst>
        <pc:spChg chg="mod">
          <ac:chgData name="Chittaranjan Hens" userId="6fc03958433e8a43" providerId="LiveId" clId="{EB7EAC89-9445-4086-BEA3-CB431D4FA2D5}" dt="2023-12-02T08:15:32.500" v="570" actId="403"/>
          <ac:spMkLst>
            <pc:docMk/>
            <pc:sldMk cId="4082993912" sldId="477"/>
            <ac:spMk id="2" creationId="{D7FC3E3C-85BB-BA33-FB16-CFBF7EBE228A}"/>
          </ac:spMkLst>
        </pc:spChg>
        <pc:spChg chg="mod">
          <ac:chgData name="Chittaranjan Hens" userId="6fc03958433e8a43" providerId="LiveId" clId="{EB7EAC89-9445-4086-BEA3-CB431D4FA2D5}" dt="2023-12-02T08:11:17.849" v="515" actId="20577"/>
          <ac:spMkLst>
            <pc:docMk/>
            <pc:sldMk cId="4082993912" sldId="477"/>
            <ac:spMk id="4" creationId="{9EEDD06A-687A-043D-91B7-94195EA58836}"/>
          </ac:spMkLst>
        </pc:spChg>
      </pc:sldChg>
    </pc:docChg>
  </pc:docChgLst>
  <pc:docChgLst>
    <pc:chgData name="Chittaranjan Hens" userId="6fc03958433e8a43" providerId="LiveId" clId="{25AC4A3E-DAB9-46A4-BC54-DA988C83D8D9}"/>
    <pc:docChg chg="undo custSel addSld delSld modSld sldOrd">
      <pc:chgData name="Chittaranjan Hens" userId="6fc03958433e8a43" providerId="LiveId" clId="{25AC4A3E-DAB9-46A4-BC54-DA988C83D8D9}" dt="2024-03-14T18:31:54.889" v="1613" actId="14100"/>
      <pc:docMkLst>
        <pc:docMk/>
      </pc:docMkLst>
      <pc:sldChg chg="modSp mod">
        <pc:chgData name="Chittaranjan Hens" userId="6fc03958433e8a43" providerId="LiveId" clId="{25AC4A3E-DAB9-46A4-BC54-DA988C83D8D9}" dt="2024-03-14T11:24:35.908" v="799" actId="207"/>
        <pc:sldMkLst>
          <pc:docMk/>
          <pc:sldMk cId="0" sldId="386"/>
        </pc:sldMkLst>
        <pc:spChg chg="mod">
          <ac:chgData name="Chittaranjan Hens" userId="6fc03958433e8a43" providerId="LiveId" clId="{25AC4A3E-DAB9-46A4-BC54-DA988C83D8D9}" dt="2024-03-14T11:24:35.908" v="799" actId="207"/>
          <ac:spMkLst>
            <pc:docMk/>
            <pc:sldMk cId="0" sldId="386"/>
            <ac:spMk id="293891" creationId="{8CC5EB00-292B-8AE9-11B2-4C1C16137A94}"/>
          </ac:spMkLst>
        </pc:spChg>
      </pc:sldChg>
      <pc:sldChg chg="modSp">
        <pc:chgData name="Chittaranjan Hens" userId="6fc03958433e8a43" providerId="LiveId" clId="{25AC4A3E-DAB9-46A4-BC54-DA988C83D8D9}" dt="2024-03-14T11:23:41.882" v="796" actId="1076"/>
        <pc:sldMkLst>
          <pc:docMk/>
          <pc:sldMk cId="0" sldId="458"/>
        </pc:sldMkLst>
        <pc:spChg chg="mod">
          <ac:chgData name="Chittaranjan Hens" userId="6fc03958433e8a43" providerId="LiveId" clId="{25AC4A3E-DAB9-46A4-BC54-DA988C83D8D9}" dt="2024-03-14T11:23:41.882" v="796" actId="1076"/>
          <ac:spMkLst>
            <pc:docMk/>
            <pc:sldMk cId="0" sldId="458"/>
            <ac:spMk id="441373" creationId="{585DD3AD-C22D-B64B-7D15-57A1533E05D6}"/>
          </ac:spMkLst>
        </pc:spChg>
      </pc:sldChg>
      <pc:sldChg chg="modSp mod">
        <pc:chgData name="Chittaranjan Hens" userId="6fc03958433e8a43" providerId="LiveId" clId="{25AC4A3E-DAB9-46A4-BC54-DA988C83D8D9}" dt="2024-03-14T11:24:58.047" v="809"/>
        <pc:sldMkLst>
          <pc:docMk/>
          <pc:sldMk cId="1081646899" sldId="494"/>
        </pc:sldMkLst>
        <pc:spChg chg="mod">
          <ac:chgData name="Chittaranjan Hens" userId="6fc03958433e8a43" providerId="LiveId" clId="{25AC4A3E-DAB9-46A4-BC54-DA988C83D8D9}" dt="2024-03-14T11:24:58.047" v="809"/>
          <ac:spMkLst>
            <pc:docMk/>
            <pc:sldMk cId="1081646899" sldId="494"/>
            <ac:spMk id="459779" creationId="{71F2790A-DB05-557C-721D-53186DDC08B9}"/>
          </ac:spMkLst>
        </pc:spChg>
      </pc:sldChg>
      <pc:sldChg chg="addSp delSp modSp mod modAnim">
        <pc:chgData name="Chittaranjan Hens" userId="6fc03958433e8a43" providerId="LiveId" clId="{25AC4A3E-DAB9-46A4-BC54-DA988C83D8D9}" dt="2024-03-14T11:17:41.784" v="675" actId="14100"/>
        <pc:sldMkLst>
          <pc:docMk/>
          <pc:sldMk cId="2873423510" sldId="498"/>
        </pc:sldMkLst>
        <pc:spChg chg="add mod">
          <ac:chgData name="Chittaranjan Hens" userId="6fc03958433e8a43" providerId="LiveId" clId="{25AC4A3E-DAB9-46A4-BC54-DA988C83D8D9}" dt="2024-03-14T11:15:28.115" v="482" actId="207"/>
          <ac:spMkLst>
            <pc:docMk/>
            <pc:sldMk cId="2873423510" sldId="498"/>
            <ac:spMk id="2" creationId="{70862868-5A4B-6F16-6C41-8FAE7674CB87}"/>
          </ac:spMkLst>
        </pc:spChg>
        <pc:spChg chg="mod">
          <ac:chgData name="Chittaranjan Hens" userId="6fc03958433e8a43" providerId="LiveId" clId="{25AC4A3E-DAB9-46A4-BC54-DA988C83D8D9}" dt="2024-03-14T11:17:41.784" v="675" actId="14100"/>
          <ac:spMkLst>
            <pc:docMk/>
            <pc:sldMk cId="2873423510" sldId="498"/>
            <ac:spMk id="4" creationId="{4D1CAC11-03C4-2B4E-D7A3-A47D6BFC12AC}"/>
          </ac:spMkLst>
        </pc:spChg>
        <pc:spChg chg="add mod">
          <ac:chgData name="Chittaranjan Hens" userId="6fc03958433e8a43" providerId="LiveId" clId="{25AC4A3E-DAB9-46A4-BC54-DA988C83D8D9}" dt="2024-03-14T11:12:59.718" v="389" actId="207"/>
          <ac:spMkLst>
            <pc:docMk/>
            <pc:sldMk cId="2873423510" sldId="498"/>
            <ac:spMk id="6" creationId="{4722F188-D26D-64D4-4A9B-F1218D7DFBC0}"/>
          </ac:spMkLst>
        </pc:spChg>
        <pc:picChg chg="del mod">
          <ac:chgData name="Chittaranjan Hens" userId="6fc03958433e8a43" providerId="LiveId" clId="{25AC4A3E-DAB9-46A4-BC54-DA988C83D8D9}" dt="2024-03-14T11:11:46.427" v="367" actId="478"/>
          <ac:picMkLst>
            <pc:docMk/>
            <pc:sldMk cId="2873423510" sldId="498"/>
            <ac:picMk id="8" creationId="{B67E4263-18AB-8931-4559-EBB1ED2E08DE}"/>
          </ac:picMkLst>
        </pc:picChg>
      </pc:sldChg>
      <pc:sldChg chg="addSp modSp add mod modAnim">
        <pc:chgData name="Chittaranjan Hens" userId="6fc03958433e8a43" providerId="LiveId" clId="{25AC4A3E-DAB9-46A4-BC54-DA988C83D8D9}" dt="2024-03-14T11:18:31.455" v="733" actId="14100"/>
        <pc:sldMkLst>
          <pc:docMk/>
          <pc:sldMk cId="3957126050" sldId="499"/>
        </pc:sldMkLst>
        <pc:spChg chg="mod">
          <ac:chgData name="Chittaranjan Hens" userId="6fc03958433e8a43" providerId="LiveId" clId="{25AC4A3E-DAB9-46A4-BC54-DA988C83D8D9}" dt="2024-03-14T11:15:59.465" v="485" actId="20577"/>
          <ac:spMkLst>
            <pc:docMk/>
            <pc:sldMk cId="3957126050" sldId="499"/>
            <ac:spMk id="2" creationId="{70862868-5A4B-6F16-6C41-8FAE7674CB87}"/>
          </ac:spMkLst>
        </pc:spChg>
        <pc:spChg chg="mod">
          <ac:chgData name="Chittaranjan Hens" userId="6fc03958433e8a43" providerId="LiveId" clId="{25AC4A3E-DAB9-46A4-BC54-DA988C83D8D9}" dt="2024-03-14T11:17:29.679" v="672" actId="6549"/>
          <ac:spMkLst>
            <pc:docMk/>
            <pc:sldMk cId="3957126050" sldId="499"/>
            <ac:spMk id="4" creationId="{4D1CAC11-03C4-2B4E-D7A3-A47D6BFC12AC}"/>
          </ac:spMkLst>
        </pc:spChg>
        <pc:spChg chg="add mod">
          <ac:chgData name="Chittaranjan Hens" userId="6fc03958433e8a43" providerId="LiveId" clId="{25AC4A3E-DAB9-46A4-BC54-DA988C83D8D9}" dt="2024-03-14T11:18:31.455" v="733" actId="14100"/>
          <ac:spMkLst>
            <pc:docMk/>
            <pc:sldMk cId="3957126050" sldId="499"/>
            <ac:spMk id="8" creationId="{67E4955B-E558-B6C9-7969-37459F9318BC}"/>
          </ac:spMkLst>
        </pc:spChg>
      </pc:sldChg>
      <pc:sldChg chg="addSp delSp modSp new mod modAnim">
        <pc:chgData name="Chittaranjan Hens" userId="6fc03958433e8a43" providerId="LiveId" clId="{25AC4A3E-DAB9-46A4-BC54-DA988C83D8D9}" dt="2024-03-14T12:33:47.766" v="1477" actId="14100"/>
        <pc:sldMkLst>
          <pc:docMk/>
          <pc:sldMk cId="1854094006" sldId="500"/>
        </pc:sldMkLst>
        <pc:spChg chg="add del mod">
          <ac:chgData name="Chittaranjan Hens" userId="6fc03958433e8a43" providerId="LiveId" clId="{25AC4A3E-DAB9-46A4-BC54-DA988C83D8D9}" dt="2024-03-14T11:19:42.761" v="738" actId="22"/>
          <ac:spMkLst>
            <pc:docMk/>
            <pc:sldMk cId="1854094006" sldId="500"/>
            <ac:spMk id="3" creationId="{AEB2120E-EA08-B574-3F63-1DAF88121585}"/>
          </ac:spMkLst>
        </pc:spChg>
        <pc:spChg chg="add del">
          <ac:chgData name="Chittaranjan Hens" userId="6fc03958433e8a43" providerId="LiveId" clId="{25AC4A3E-DAB9-46A4-BC54-DA988C83D8D9}" dt="2024-03-14T11:19:45.974" v="740" actId="22"/>
          <ac:spMkLst>
            <pc:docMk/>
            <pc:sldMk cId="1854094006" sldId="500"/>
            <ac:spMk id="5" creationId="{6FCDDEE3-DF74-5517-B493-F9A808A419F3}"/>
          </ac:spMkLst>
        </pc:spChg>
        <pc:spChg chg="add del">
          <ac:chgData name="Chittaranjan Hens" userId="6fc03958433e8a43" providerId="LiveId" clId="{25AC4A3E-DAB9-46A4-BC54-DA988C83D8D9}" dt="2024-03-14T12:30:50.763" v="1392" actId="22"/>
          <ac:spMkLst>
            <pc:docMk/>
            <pc:sldMk cId="1854094006" sldId="500"/>
            <ac:spMk id="5" creationId="{FB71488B-95EF-834F-83A5-2074F6403A4B}"/>
          </ac:spMkLst>
        </pc:spChg>
        <pc:spChg chg="add mod">
          <ac:chgData name="Chittaranjan Hens" userId="6fc03958433e8a43" providerId="LiveId" clId="{25AC4A3E-DAB9-46A4-BC54-DA988C83D8D9}" dt="2024-03-14T12:30:35.860" v="1390" actId="207"/>
          <ac:spMkLst>
            <pc:docMk/>
            <pc:sldMk cId="1854094006" sldId="500"/>
            <ac:spMk id="7" creationId="{2E113547-5E04-90E6-CF6A-F59E50F57AFF}"/>
          </ac:spMkLst>
        </pc:spChg>
        <pc:spChg chg="add mod">
          <ac:chgData name="Chittaranjan Hens" userId="6fc03958433e8a43" providerId="LiveId" clId="{25AC4A3E-DAB9-46A4-BC54-DA988C83D8D9}" dt="2024-03-14T12:33:47.766" v="1477" actId="14100"/>
          <ac:spMkLst>
            <pc:docMk/>
            <pc:sldMk cId="1854094006" sldId="500"/>
            <ac:spMk id="8" creationId="{1560D9EE-729D-C372-146F-8B7602F026FA}"/>
          </ac:spMkLst>
        </pc:spChg>
        <pc:picChg chg="add del mod">
          <ac:chgData name="Chittaranjan Hens" userId="6fc03958433e8a43" providerId="LiveId" clId="{25AC4A3E-DAB9-46A4-BC54-DA988C83D8D9}" dt="2024-03-14T11:37:14.270" v="819" actId="478"/>
          <ac:picMkLst>
            <pc:docMk/>
            <pc:sldMk cId="1854094006" sldId="500"/>
            <ac:picMk id="3" creationId="{AAC5F6E4-6A11-1661-1001-F7881AFC70CD}"/>
          </ac:picMkLst>
        </pc:picChg>
      </pc:sldChg>
      <pc:sldChg chg="addSp modSp new mod ord modAnim">
        <pc:chgData name="Chittaranjan Hens" userId="6fc03958433e8a43" providerId="LiveId" clId="{25AC4A3E-DAB9-46A4-BC54-DA988C83D8D9}" dt="2024-03-14T11:50:05.154" v="969" actId="403"/>
        <pc:sldMkLst>
          <pc:docMk/>
          <pc:sldMk cId="560250299" sldId="501"/>
        </pc:sldMkLst>
        <pc:spChg chg="add mod">
          <ac:chgData name="Chittaranjan Hens" userId="6fc03958433e8a43" providerId="LiveId" clId="{25AC4A3E-DAB9-46A4-BC54-DA988C83D8D9}" dt="2024-03-14T11:39:16.946" v="855" actId="1076"/>
          <ac:spMkLst>
            <pc:docMk/>
            <pc:sldMk cId="560250299" sldId="501"/>
            <ac:spMk id="3" creationId="{D9172A2B-FADF-23B2-414D-621E626CE0F0}"/>
          </ac:spMkLst>
        </pc:spChg>
        <pc:spChg chg="add mod">
          <ac:chgData name="Chittaranjan Hens" userId="6fc03958433e8a43" providerId="LiveId" clId="{25AC4A3E-DAB9-46A4-BC54-DA988C83D8D9}" dt="2024-03-14T11:42:24.681" v="876" actId="2711"/>
          <ac:spMkLst>
            <pc:docMk/>
            <pc:sldMk cId="560250299" sldId="501"/>
            <ac:spMk id="11" creationId="{077390F3-310C-6968-D1E6-9A313DD34667}"/>
          </ac:spMkLst>
        </pc:spChg>
        <pc:spChg chg="add mod">
          <ac:chgData name="Chittaranjan Hens" userId="6fc03958433e8a43" providerId="LiveId" clId="{25AC4A3E-DAB9-46A4-BC54-DA988C83D8D9}" dt="2024-03-14T11:42:24.681" v="876" actId="2711"/>
          <ac:spMkLst>
            <pc:docMk/>
            <pc:sldMk cId="560250299" sldId="501"/>
            <ac:spMk id="13" creationId="{F8F509C2-552D-DCCB-6F20-F8AE77B8B26A}"/>
          </ac:spMkLst>
        </pc:spChg>
        <pc:spChg chg="add mod">
          <ac:chgData name="Chittaranjan Hens" userId="6fc03958433e8a43" providerId="LiveId" clId="{25AC4A3E-DAB9-46A4-BC54-DA988C83D8D9}" dt="2024-03-14T11:50:05.154" v="969" actId="403"/>
          <ac:spMkLst>
            <pc:docMk/>
            <pc:sldMk cId="560250299" sldId="501"/>
            <ac:spMk id="15" creationId="{12D683B7-3DB6-F56E-B61B-C3FA254DB827}"/>
          </ac:spMkLst>
        </pc:spChg>
        <pc:picChg chg="add mod">
          <ac:chgData name="Chittaranjan Hens" userId="6fc03958433e8a43" providerId="LiveId" clId="{25AC4A3E-DAB9-46A4-BC54-DA988C83D8D9}" dt="2024-03-14T11:39:08.196" v="851" actId="1076"/>
          <ac:picMkLst>
            <pc:docMk/>
            <pc:sldMk cId="560250299" sldId="501"/>
            <ac:picMk id="5" creationId="{85CF1724-20DF-4D2B-C819-80BB212684BF}"/>
          </ac:picMkLst>
        </pc:picChg>
        <pc:picChg chg="add mod">
          <ac:chgData name="Chittaranjan Hens" userId="6fc03958433e8a43" providerId="LiveId" clId="{25AC4A3E-DAB9-46A4-BC54-DA988C83D8D9}" dt="2024-03-14T11:39:09.826" v="852" actId="1076"/>
          <ac:picMkLst>
            <pc:docMk/>
            <pc:sldMk cId="560250299" sldId="501"/>
            <ac:picMk id="7" creationId="{5E6EE962-737B-40C4-93BF-4EF94930BA64}"/>
          </ac:picMkLst>
        </pc:picChg>
        <pc:picChg chg="add mod">
          <ac:chgData name="Chittaranjan Hens" userId="6fc03958433e8a43" providerId="LiveId" clId="{25AC4A3E-DAB9-46A4-BC54-DA988C83D8D9}" dt="2024-03-14T11:39:12.718" v="853" actId="1076"/>
          <ac:picMkLst>
            <pc:docMk/>
            <pc:sldMk cId="560250299" sldId="501"/>
            <ac:picMk id="9" creationId="{E4EE7CAD-57E0-BE05-1FCE-45056CEFBCD9}"/>
          </ac:picMkLst>
        </pc:picChg>
      </pc:sldChg>
      <pc:sldChg chg="addSp delSp modSp add mod delAnim">
        <pc:chgData name="Chittaranjan Hens" userId="6fc03958433e8a43" providerId="LiveId" clId="{25AC4A3E-DAB9-46A4-BC54-DA988C83D8D9}" dt="2024-03-14T11:52:02.688" v="973" actId="403"/>
        <pc:sldMkLst>
          <pc:docMk/>
          <pc:sldMk cId="3911479560" sldId="502"/>
        </pc:sldMkLst>
        <pc:spChg chg="del">
          <ac:chgData name="Chittaranjan Hens" userId="6fc03958433e8a43" providerId="LiveId" clId="{25AC4A3E-DAB9-46A4-BC54-DA988C83D8D9}" dt="2024-03-14T11:43:17.492" v="881" actId="478"/>
          <ac:spMkLst>
            <pc:docMk/>
            <pc:sldMk cId="3911479560" sldId="502"/>
            <ac:spMk id="3" creationId="{D9172A2B-FADF-23B2-414D-621E626CE0F0}"/>
          </ac:spMkLst>
        </pc:spChg>
        <pc:spChg chg="add mod">
          <ac:chgData name="Chittaranjan Hens" userId="6fc03958433e8a43" providerId="LiveId" clId="{25AC4A3E-DAB9-46A4-BC54-DA988C83D8D9}" dt="2024-03-14T11:49:07.447" v="940" actId="20577"/>
          <ac:spMkLst>
            <pc:docMk/>
            <pc:sldMk cId="3911479560" sldId="502"/>
            <ac:spMk id="8" creationId="{1471C3A8-9009-83A7-7B0F-496F026F211E}"/>
          </ac:spMkLst>
        </pc:spChg>
        <pc:spChg chg="del">
          <ac:chgData name="Chittaranjan Hens" userId="6fc03958433e8a43" providerId="LiveId" clId="{25AC4A3E-DAB9-46A4-BC54-DA988C83D8D9}" dt="2024-03-14T11:43:17.492" v="881" actId="478"/>
          <ac:spMkLst>
            <pc:docMk/>
            <pc:sldMk cId="3911479560" sldId="502"/>
            <ac:spMk id="11" creationId="{077390F3-310C-6968-D1E6-9A313DD34667}"/>
          </ac:spMkLst>
        </pc:spChg>
        <pc:spChg chg="add del">
          <ac:chgData name="Chittaranjan Hens" userId="6fc03958433e8a43" providerId="LiveId" clId="{25AC4A3E-DAB9-46A4-BC54-DA988C83D8D9}" dt="2024-03-14T11:45:46.249" v="905" actId="22"/>
          <ac:spMkLst>
            <pc:docMk/>
            <pc:sldMk cId="3911479560" sldId="502"/>
            <ac:spMk id="12" creationId="{7ED8C268-6FC4-9EF7-6034-55C45C6DF197}"/>
          </ac:spMkLst>
        </pc:spChg>
        <pc:spChg chg="del">
          <ac:chgData name="Chittaranjan Hens" userId="6fc03958433e8a43" providerId="LiveId" clId="{25AC4A3E-DAB9-46A4-BC54-DA988C83D8D9}" dt="2024-03-14T11:43:17.492" v="881" actId="478"/>
          <ac:spMkLst>
            <pc:docMk/>
            <pc:sldMk cId="3911479560" sldId="502"/>
            <ac:spMk id="13" creationId="{F8F509C2-552D-DCCB-6F20-F8AE77B8B26A}"/>
          </ac:spMkLst>
        </pc:spChg>
        <pc:spChg chg="del">
          <ac:chgData name="Chittaranjan Hens" userId="6fc03958433e8a43" providerId="LiveId" clId="{25AC4A3E-DAB9-46A4-BC54-DA988C83D8D9}" dt="2024-03-14T11:43:17.492" v="881" actId="478"/>
          <ac:spMkLst>
            <pc:docMk/>
            <pc:sldMk cId="3911479560" sldId="502"/>
            <ac:spMk id="15" creationId="{12D683B7-3DB6-F56E-B61B-C3FA254DB827}"/>
          </ac:spMkLst>
        </pc:spChg>
        <pc:spChg chg="add mod">
          <ac:chgData name="Chittaranjan Hens" userId="6fc03958433e8a43" providerId="LiveId" clId="{25AC4A3E-DAB9-46A4-BC54-DA988C83D8D9}" dt="2024-03-14T11:52:02.688" v="973" actId="403"/>
          <ac:spMkLst>
            <pc:docMk/>
            <pc:sldMk cId="3911479560" sldId="502"/>
            <ac:spMk id="16" creationId="{44C3436A-4FDA-FCF3-D939-F424DC574421}"/>
          </ac:spMkLst>
        </pc:spChg>
        <pc:picChg chg="add mod">
          <ac:chgData name="Chittaranjan Hens" userId="6fc03958433e8a43" providerId="LiveId" clId="{25AC4A3E-DAB9-46A4-BC54-DA988C83D8D9}" dt="2024-03-14T11:44:49.047" v="900" actId="1076"/>
          <ac:picMkLst>
            <pc:docMk/>
            <pc:sldMk cId="3911479560" sldId="502"/>
            <ac:picMk id="4" creationId="{12C73895-753C-55F0-0745-7999983C37C4}"/>
          </ac:picMkLst>
        </pc:picChg>
        <pc:picChg chg="del">
          <ac:chgData name="Chittaranjan Hens" userId="6fc03958433e8a43" providerId="LiveId" clId="{25AC4A3E-DAB9-46A4-BC54-DA988C83D8D9}" dt="2024-03-14T11:43:17.492" v="881" actId="478"/>
          <ac:picMkLst>
            <pc:docMk/>
            <pc:sldMk cId="3911479560" sldId="502"/>
            <ac:picMk id="5" creationId="{85CF1724-20DF-4D2B-C819-80BB212684BF}"/>
          </ac:picMkLst>
        </pc:picChg>
        <pc:picChg chg="del">
          <ac:chgData name="Chittaranjan Hens" userId="6fc03958433e8a43" providerId="LiveId" clId="{25AC4A3E-DAB9-46A4-BC54-DA988C83D8D9}" dt="2024-03-14T11:43:17.492" v="881" actId="478"/>
          <ac:picMkLst>
            <pc:docMk/>
            <pc:sldMk cId="3911479560" sldId="502"/>
            <ac:picMk id="7" creationId="{5E6EE962-737B-40C4-93BF-4EF94930BA64}"/>
          </ac:picMkLst>
        </pc:picChg>
        <pc:picChg chg="del">
          <ac:chgData name="Chittaranjan Hens" userId="6fc03958433e8a43" providerId="LiveId" clId="{25AC4A3E-DAB9-46A4-BC54-DA988C83D8D9}" dt="2024-03-14T11:43:17.492" v="881" actId="478"/>
          <ac:picMkLst>
            <pc:docMk/>
            <pc:sldMk cId="3911479560" sldId="502"/>
            <ac:picMk id="9" creationId="{E4EE7CAD-57E0-BE05-1FCE-45056CEFBCD9}"/>
          </ac:picMkLst>
        </pc:picChg>
      </pc:sldChg>
      <pc:sldChg chg="addSp modSp new add del mod modAnim">
        <pc:chgData name="Chittaranjan Hens" userId="6fc03958433e8a43" providerId="LiveId" clId="{25AC4A3E-DAB9-46A4-BC54-DA988C83D8D9}" dt="2024-03-14T18:24:03.731" v="1612" actId="1076"/>
        <pc:sldMkLst>
          <pc:docMk/>
          <pc:sldMk cId="3793715771" sldId="503"/>
        </pc:sldMkLst>
        <pc:spChg chg="add mod">
          <ac:chgData name="Chittaranjan Hens" userId="6fc03958433e8a43" providerId="LiveId" clId="{25AC4A3E-DAB9-46A4-BC54-DA988C83D8D9}" dt="2024-03-14T12:04:11.324" v="1173" actId="207"/>
          <ac:spMkLst>
            <pc:docMk/>
            <pc:sldMk cId="3793715771" sldId="503"/>
            <ac:spMk id="3" creationId="{48B8CA8C-C144-5348-AF01-0D6D2E4E3746}"/>
          </ac:spMkLst>
        </pc:spChg>
        <pc:spChg chg="add mod">
          <ac:chgData name="Chittaranjan Hens" userId="6fc03958433e8a43" providerId="LiveId" clId="{25AC4A3E-DAB9-46A4-BC54-DA988C83D8D9}" dt="2024-03-14T11:55:47.483" v="1032" actId="20577"/>
          <ac:spMkLst>
            <pc:docMk/>
            <pc:sldMk cId="3793715771" sldId="503"/>
            <ac:spMk id="4" creationId="{7C56DC31-13AF-4DC0-C3D6-82E554D03056}"/>
          </ac:spMkLst>
        </pc:spChg>
        <pc:spChg chg="add mod">
          <ac:chgData name="Chittaranjan Hens" userId="6fc03958433e8a43" providerId="LiveId" clId="{25AC4A3E-DAB9-46A4-BC54-DA988C83D8D9}" dt="2024-03-14T12:29:54.444" v="1389" actId="403"/>
          <ac:spMkLst>
            <pc:docMk/>
            <pc:sldMk cId="3793715771" sldId="503"/>
            <ac:spMk id="6" creationId="{D2763F5F-9EB8-ECEB-FB2F-47ED01678E23}"/>
          </ac:spMkLst>
        </pc:spChg>
        <pc:picChg chg="add mod">
          <ac:chgData name="Chittaranjan Hens" userId="6fc03958433e8a43" providerId="LiveId" clId="{25AC4A3E-DAB9-46A4-BC54-DA988C83D8D9}" dt="2024-03-14T18:24:03.731" v="1612" actId="1076"/>
          <ac:picMkLst>
            <pc:docMk/>
            <pc:sldMk cId="3793715771" sldId="503"/>
            <ac:picMk id="2" creationId="{56A386A3-4813-D0E2-5AEF-A7CC7F11848F}"/>
          </ac:picMkLst>
        </pc:picChg>
      </pc:sldChg>
      <pc:sldChg chg="addSp delSp modSp add mod modAnim">
        <pc:chgData name="Chittaranjan Hens" userId="6fc03958433e8a43" providerId="LiveId" clId="{25AC4A3E-DAB9-46A4-BC54-DA988C83D8D9}" dt="2024-03-14T12:28:17.347" v="1363"/>
        <pc:sldMkLst>
          <pc:docMk/>
          <pc:sldMk cId="3062165440" sldId="504"/>
        </pc:sldMkLst>
        <pc:spChg chg="del mod">
          <ac:chgData name="Chittaranjan Hens" userId="6fc03958433e8a43" providerId="LiveId" clId="{25AC4A3E-DAB9-46A4-BC54-DA988C83D8D9}" dt="2024-03-14T12:17:40.427" v="1186" actId="478"/>
          <ac:spMkLst>
            <pc:docMk/>
            <pc:sldMk cId="3062165440" sldId="504"/>
            <ac:spMk id="6" creationId="{D2763F5F-9EB8-ECEB-FB2F-47ED01678E23}"/>
          </ac:spMkLst>
        </pc:spChg>
        <pc:spChg chg="add mod">
          <ac:chgData name="Chittaranjan Hens" userId="6fc03958433e8a43" providerId="LiveId" clId="{25AC4A3E-DAB9-46A4-BC54-DA988C83D8D9}" dt="2024-03-14T12:28:02.673" v="1359" actId="6549"/>
          <ac:spMkLst>
            <pc:docMk/>
            <pc:sldMk cId="3062165440" sldId="504"/>
            <ac:spMk id="8" creationId="{783E87A6-A28C-0A2E-E041-4FDE8617103E}"/>
          </ac:spMkLst>
        </pc:spChg>
        <pc:spChg chg="add mod">
          <ac:chgData name="Chittaranjan Hens" userId="6fc03958433e8a43" providerId="LiveId" clId="{25AC4A3E-DAB9-46A4-BC54-DA988C83D8D9}" dt="2024-03-14T12:28:12.989" v="1362" actId="1076"/>
          <ac:spMkLst>
            <pc:docMk/>
            <pc:sldMk cId="3062165440" sldId="504"/>
            <ac:spMk id="10" creationId="{62459A4C-EB40-8053-1863-DF36486BDF5B}"/>
          </ac:spMkLst>
        </pc:spChg>
        <pc:spChg chg="add mod">
          <ac:chgData name="Chittaranjan Hens" userId="6fc03958433e8a43" providerId="LiveId" clId="{25AC4A3E-DAB9-46A4-BC54-DA988C83D8D9}" dt="2024-03-14T12:28:08.307" v="1361" actId="12"/>
          <ac:spMkLst>
            <pc:docMk/>
            <pc:sldMk cId="3062165440" sldId="504"/>
            <ac:spMk id="12" creationId="{BBA0EC74-196A-E5D9-F947-855FF670EDBC}"/>
          </ac:spMkLst>
        </pc:spChg>
        <pc:picChg chg="add mod">
          <ac:chgData name="Chittaranjan Hens" userId="6fc03958433e8a43" providerId="LiveId" clId="{25AC4A3E-DAB9-46A4-BC54-DA988C83D8D9}" dt="2024-03-14T12:17:43.218" v="1187" actId="1076"/>
          <ac:picMkLst>
            <pc:docMk/>
            <pc:sldMk cId="3062165440" sldId="504"/>
            <ac:picMk id="5" creationId="{8AB5DF4C-60E4-5B75-CFB7-FA9B4EF62F15}"/>
          </ac:picMkLst>
        </pc:picChg>
      </pc:sldChg>
      <pc:sldChg chg="modSp add mod ord">
        <pc:chgData name="Chittaranjan Hens" userId="6fc03958433e8a43" providerId="LiveId" clId="{25AC4A3E-DAB9-46A4-BC54-DA988C83D8D9}" dt="2024-03-14T18:31:54.889" v="1613" actId="14100"/>
        <pc:sldMkLst>
          <pc:docMk/>
          <pc:sldMk cId="4120797517" sldId="505"/>
        </pc:sldMkLst>
        <pc:spChg chg="mod">
          <ac:chgData name="Chittaranjan Hens" userId="6fc03958433e8a43" providerId="LiveId" clId="{25AC4A3E-DAB9-46A4-BC54-DA988C83D8D9}" dt="2024-03-14T18:31:54.889" v="1613" actId="14100"/>
          <ac:spMkLst>
            <pc:docMk/>
            <pc:sldMk cId="4120797517" sldId="505"/>
            <ac:spMk id="6" creationId="{D2763F5F-9EB8-ECEB-FB2F-47ED01678E23}"/>
          </ac:spMkLst>
        </pc:spChg>
      </pc:sldChg>
      <pc:sldChg chg="addSp delSp modSp add mod delAnim modAnim">
        <pc:chgData name="Chittaranjan Hens" userId="6fc03958433e8a43" providerId="LiveId" clId="{25AC4A3E-DAB9-46A4-BC54-DA988C83D8D9}" dt="2024-03-14T12:29:27.375" v="1387" actId="207"/>
        <pc:sldMkLst>
          <pc:docMk/>
          <pc:sldMk cId="579689119" sldId="506"/>
        </pc:sldMkLst>
        <pc:spChg chg="add mod">
          <ac:chgData name="Chittaranjan Hens" userId="6fc03958433e8a43" providerId="LiveId" clId="{25AC4A3E-DAB9-46A4-BC54-DA988C83D8D9}" dt="2024-03-14T12:27:50.490" v="1356" actId="20577"/>
          <ac:spMkLst>
            <pc:docMk/>
            <pc:sldMk cId="579689119" sldId="506"/>
            <ac:spMk id="6" creationId="{AB82CC1F-DABE-883A-A870-155730A23F93}"/>
          </ac:spMkLst>
        </pc:spChg>
        <pc:spChg chg="del">
          <ac:chgData name="Chittaranjan Hens" userId="6fc03958433e8a43" providerId="LiveId" clId="{25AC4A3E-DAB9-46A4-BC54-DA988C83D8D9}" dt="2024-03-14T12:22:40.219" v="1248" actId="478"/>
          <ac:spMkLst>
            <pc:docMk/>
            <pc:sldMk cId="579689119" sldId="506"/>
            <ac:spMk id="8" creationId="{783E87A6-A28C-0A2E-E041-4FDE8617103E}"/>
          </ac:spMkLst>
        </pc:spChg>
        <pc:spChg chg="add mod">
          <ac:chgData name="Chittaranjan Hens" userId="6fc03958433e8a43" providerId="LiveId" clId="{25AC4A3E-DAB9-46A4-BC54-DA988C83D8D9}" dt="2024-03-14T12:28:42.845" v="1371" actId="207"/>
          <ac:spMkLst>
            <pc:docMk/>
            <pc:sldMk cId="579689119" sldId="506"/>
            <ac:spMk id="9" creationId="{21D21B6B-2C61-80FD-DB23-A5A7527912E1}"/>
          </ac:spMkLst>
        </pc:spChg>
        <pc:spChg chg="del">
          <ac:chgData name="Chittaranjan Hens" userId="6fc03958433e8a43" providerId="LiveId" clId="{25AC4A3E-DAB9-46A4-BC54-DA988C83D8D9}" dt="2024-03-14T12:22:40.219" v="1248" actId="478"/>
          <ac:spMkLst>
            <pc:docMk/>
            <pc:sldMk cId="579689119" sldId="506"/>
            <ac:spMk id="10" creationId="{62459A4C-EB40-8053-1863-DF36486BDF5B}"/>
          </ac:spMkLst>
        </pc:spChg>
        <pc:spChg chg="del">
          <ac:chgData name="Chittaranjan Hens" userId="6fc03958433e8a43" providerId="LiveId" clId="{25AC4A3E-DAB9-46A4-BC54-DA988C83D8D9}" dt="2024-03-14T12:22:40.219" v="1248" actId="478"/>
          <ac:spMkLst>
            <pc:docMk/>
            <pc:sldMk cId="579689119" sldId="506"/>
            <ac:spMk id="12" creationId="{BBA0EC74-196A-E5D9-F947-855FF670EDBC}"/>
          </ac:spMkLst>
        </pc:spChg>
        <pc:spChg chg="add mod">
          <ac:chgData name="Chittaranjan Hens" userId="6fc03958433e8a43" providerId="LiveId" clId="{25AC4A3E-DAB9-46A4-BC54-DA988C83D8D9}" dt="2024-03-14T12:29:27.375" v="1387" actId="207"/>
          <ac:spMkLst>
            <pc:docMk/>
            <pc:sldMk cId="579689119" sldId="506"/>
            <ac:spMk id="13" creationId="{B1909415-9B42-27FA-3895-B3C206D4D377}"/>
          </ac:spMkLst>
        </pc:spChg>
        <pc:picChg chg="mod">
          <ac:chgData name="Chittaranjan Hens" userId="6fc03958433e8a43" providerId="LiveId" clId="{25AC4A3E-DAB9-46A4-BC54-DA988C83D8D9}" dt="2024-03-14T12:29:02.233" v="1374" actId="1076"/>
          <ac:picMkLst>
            <pc:docMk/>
            <pc:sldMk cId="579689119" sldId="506"/>
            <ac:picMk id="5" creationId="{8AB5DF4C-60E4-5B75-CFB7-FA9B4EF62F15}"/>
          </ac:picMkLst>
        </pc:picChg>
      </pc:sldChg>
      <pc:sldChg chg="addSp delSp modSp new mod modAnim">
        <pc:chgData name="Chittaranjan Hens" userId="6fc03958433e8a43" providerId="LiveId" clId="{25AC4A3E-DAB9-46A4-BC54-DA988C83D8D9}" dt="2024-03-14T18:05:44.252" v="1596"/>
        <pc:sldMkLst>
          <pc:docMk/>
          <pc:sldMk cId="2903737615" sldId="507"/>
        </pc:sldMkLst>
        <pc:spChg chg="add del mod">
          <ac:chgData name="Chittaranjan Hens" userId="6fc03958433e8a43" providerId="LiveId" clId="{25AC4A3E-DAB9-46A4-BC54-DA988C83D8D9}" dt="2024-03-14T17:56:29.687" v="1491" actId="21"/>
          <ac:spMkLst>
            <pc:docMk/>
            <pc:sldMk cId="2903737615" sldId="507"/>
            <ac:spMk id="6" creationId="{D609402A-138F-72E8-C459-AFA80F75040F}"/>
          </ac:spMkLst>
        </pc:spChg>
        <pc:spChg chg="add mod">
          <ac:chgData name="Chittaranjan Hens" userId="6fc03958433e8a43" providerId="LiveId" clId="{25AC4A3E-DAB9-46A4-BC54-DA988C83D8D9}" dt="2024-03-14T17:56:47.150" v="1497" actId="164"/>
          <ac:spMkLst>
            <pc:docMk/>
            <pc:sldMk cId="2903737615" sldId="507"/>
            <ac:spMk id="9" creationId="{D609402A-138F-72E8-C459-AFA80F75040F}"/>
          </ac:spMkLst>
        </pc:spChg>
        <pc:spChg chg="add mod">
          <ac:chgData name="Chittaranjan Hens" userId="6fc03958433e8a43" providerId="LiveId" clId="{25AC4A3E-DAB9-46A4-BC54-DA988C83D8D9}" dt="2024-03-14T17:56:43.522" v="1496" actId="164"/>
          <ac:spMkLst>
            <pc:docMk/>
            <pc:sldMk cId="2903737615" sldId="507"/>
            <ac:spMk id="10" creationId="{35E02F31-ABF4-D26A-ED3B-EEB767298E87}"/>
          </ac:spMkLst>
        </pc:spChg>
        <pc:spChg chg="add mod">
          <ac:chgData name="Chittaranjan Hens" userId="6fc03958433e8a43" providerId="LiveId" clId="{25AC4A3E-DAB9-46A4-BC54-DA988C83D8D9}" dt="2024-03-14T17:57:16.705" v="1505" actId="164"/>
          <ac:spMkLst>
            <pc:docMk/>
            <pc:sldMk cId="2903737615" sldId="507"/>
            <ac:spMk id="13" creationId="{900C8C26-4AF9-15B8-62BC-81E0978EBB7A}"/>
          </ac:spMkLst>
        </pc:spChg>
        <pc:grpChg chg="add mod">
          <ac:chgData name="Chittaranjan Hens" userId="6fc03958433e8a43" providerId="LiveId" clId="{25AC4A3E-DAB9-46A4-BC54-DA988C83D8D9}" dt="2024-03-14T17:57:16.705" v="1505" actId="164"/>
          <ac:grpSpMkLst>
            <pc:docMk/>
            <pc:sldMk cId="2903737615" sldId="507"/>
            <ac:grpSpMk id="11" creationId="{84A0188D-3FCD-6A60-A6A5-C64CEE81CC40}"/>
          </ac:grpSpMkLst>
        </pc:grpChg>
        <pc:grpChg chg="add mod">
          <ac:chgData name="Chittaranjan Hens" userId="6fc03958433e8a43" providerId="LiveId" clId="{25AC4A3E-DAB9-46A4-BC54-DA988C83D8D9}" dt="2024-03-14T17:56:47.150" v="1497" actId="164"/>
          <ac:grpSpMkLst>
            <pc:docMk/>
            <pc:sldMk cId="2903737615" sldId="507"/>
            <ac:grpSpMk id="12" creationId="{EB71BECE-53ED-F6A8-904D-B22D75CF997A}"/>
          </ac:grpSpMkLst>
        </pc:grpChg>
        <pc:grpChg chg="add mod">
          <ac:chgData name="Chittaranjan Hens" userId="6fc03958433e8a43" providerId="LiveId" clId="{25AC4A3E-DAB9-46A4-BC54-DA988C83D8D9}" dt="2024-03-14T17:57:16.705" v="1505" actId="164"/>
          <ac:grpSpMkLst>
            <pc:docMk/>
            <pc:sldMk cId="2903737615" sldId="507"/>
            <ac:grpSpMk id="14" creationId="{7644A928-473E-995D-43DE-93B41028E50C}"/>
          </ac:grpSpMkLst>
        </pc:grpChg>
        <pc:picChg chg="add mod">
          <ac:chgData name="Chittaranjan Hens" userId="6fc03958433e8a43" providerId="LiveId" clId="{25AC4A3E-DAB9-46A4-BC54-DA988C83D8D9}" dt="2024-03-14T17:56:47.150" v="1497" actId="164"/>
          <ac:picMkLst>
            <pc:docMk/>
            <pc:sldMk cId="2903737615" sldId="507"/>
            <ac:picMk id="3" creationId="{80F116E6-2A04-7243-02C2-E5FF8030B273}"/>
          </ac:picMkLst>
        </pc:picChg>
        <pc:picChg chg="add mod">
          <ac:chgData name="Chittaranjan Hens" userId="6fc03958433e8a43" providerId="LiveId" clId="{25AC4A3E-DAB9-46A4-BC54-DA988C83D8D9}" dt="2024-03-14T17:55:37.560" v="1484" actId="1076"/>
          <ac:picMkLst>
            <pc:docMk/>
            <pc:sldMk cId="2903737615" sldId="507"/>
            <ac:picMk id="5" creationId="{2C2934BE-150D-1F13-A24B-A92A24CFD3BD}"/>
          </ac:picMkLst>
        </pc:picChg>
        <pc:picChg chg="add mod">
          <ac:chgData name="Chittaranjan Hens" userId="6fc03958433e8a43" providerId="LiveId" clId="{25AC4A3E-DAB9-46A4-BC54-DA988C83D8D9}" dt="2024-03-14T17:56:43.522" v="1496" actId="164"/>
          <ac:picMkLst>
            <pc:docMk/>
            <pc:sldMk cId="2903737615" sldId="507"/>
            <ac:picMk id="8" creationId="{EAE7370F-8B35-D14A-46B1-C7B706B6D70F}"/>
          </ac:picMkLst>
        </pc:picChg>
        <pc:picChg chg="add mod">
          <ac:chgData name="Chittaranjan Hens" userId="6fc03958433e8a43" providerId="LiveId" clId="{25AC4A3E-DAB9-46A4-BC54-DA988C83D8D9}" dt="2024-03-14T17:57:31.331" v="1508" actId="1076"/>
          <ac:picMkLst>
            <pc:docMk/>
            <pc:sldMk cId="2903737615" sldId="507"/>
            <ac:picMk id="16" creationId="{D93CD6B6-03C6-DB7B-97B9-7201AF92172D}"/>
          </ac:picMkLst>
        </pc:picChg>
        <pc:picChg chg="add mod">
          <ac:chgData name="Chittaranjan Hens" userId="6fc03958433e8a43" providerId="LiveId" clId="{25AC4A3E-DAB9-46A4-BC54-DA988C83D8D9}" dt="2024-03-14T17:58:18.520" v="1516" actId="14100"/>
          <ac:picMkLst>
            <pc:docMk/>
            <pc:sldMk cId="2903737615" sldId="507"/>
            <ac:picMk id="18" creationId="{946CDB75-E2F1-B3BE-BBCA-0FFC4B31ADD9}"/>
          </ac:picMkLst>
        </pc:picChg>
      </pc:sldChg>
      <pc:sldChg chg="addSp delSp modSp add mod modAnim">
        <pc:chgData name="Chittaranjan Hens" userId="6fc03958433e8a43" providerId="LiveId" clId="{25AC4A3E-DAB9-46A4-BC54-DA988C83D8D9}" dt="2024-03-14T18:06:12.459" v="1602"/>
        <pc:sldMkLst>
          <pc:docMk/>
          <pc:sldMk cId="2099366840" sldId="508"/>
        </pc:sldMkLst>
        <pc:spChg chg="add mod">
          <ac:chgData name="Chittaranjan Hens" userId="6fc03958433e8a43" providerId="LiveId" clId="{25AC4A3E-DAB9-46A4-BC54-DA988C83D8D9}" dt="2024-03-14T17:58:40.777" v="1525" actId="164"/>
          <ac:spMkLst>
            <pc:docMk/>
            <pc:sldMk cId="2099366840" sldId="508"/>
            <ac:spMk id="6" creationId="{A86BF3D7-0200-CD17-7A61-053DCF885DD9}"/>
          </ac:spMkLst>
        </pc:spChg>
        <pc:spChg chg="add mod">
          <ac:chgData name="Chittaranjan Hens" userId="6fc03958433e8a43" providerId="LiveId" clId="{25AC4A3E-DAB9-46A4-BC54-DA988C83D8D9}" dt="2024-03-14T18:06:11.295" v="1601" actId="1076"/>
          <ac:spMkLst>
            <pc:docMk/>
            <pc:sldMk cId="2099366840" sldId="508"/>
            <ac:spMk id="17" creationId="{6C0227A4-EB22-4C77-A6BC-2F99F3711329}"/>
          </ac:spMkLst>
        </pc:spChg>
        <pc:grpChg chg="add mod">
          <ac:chgData name="Chittaranjan Hens" userId="6fc03958433e8a43" providerId="LiveId" clId="{25AC4A3E-DAB9-46A4-BC54-DA988C83D8D9}" dt="2024-03-14T17:58:40.777" v="1525" actId="164"/>
          <ac:grpSpMkLst>
            <pc:docMk/>
            <pc:sldMk cId="2099366840" sldId="508"/>
            <ac:grpSpMk id="7" creationId="{C7839EB7-3E41-21FA-A244-75A7A6BAA38A}"/>
          </ac:grpSpMkLst>
        </pc:grpChg>
        <pc:grpChg chg="del">
          <ac:chgData name="Chittaranjan Hens" userId="6fc03958433e8a43" providerId="LiveId" clId="{25AC4A3E-DAB9-46A4-BC54-DA988C83D8D9}" dt="2024-03-14T17:58:12.246" v="1513" actId="478"/>
          <ac:grpSpMkLst>
            <pc:docMk/>
            <pc:sldMk cId="2099366840" sldId="508"/>
            <ac:grpSpMk id="12" creationId="{EB71BECE-53ED-F6A8-904D-B22D75CF997A}"/>
          </ac:grpSpMkLst>
        </pc:grpChg>
        <pc:grpChg chg="del">
          <ac:chgData name="Chittaranjan Hens" userId="6fc03958433e8a43" providerId="LiveId" clId="{25AC4A3E-DAB9-46A4-BC54-DA988C83D8D9}" dt="2024-03-14T17:58:12.246" v="1513" actId="478"/>
          <ac:grpSpMkLst>
            <pc:docMk/>
            <pc:sldMk cId="2099366840" sldId="508"/>
            <ac:grpSpMk id="14" creationId="{7644A928-473E-995D-43DE-93B41028E50C}"/>
          </ac:grpSpMkLst>
        </pc:grpChg>
        <pc:picChg chg="add mod">
          <ac:chgData name="Chittaranjan Hens" userId="6fc03958433e8a43" providerId="LiveId" clId="{25AC4A3E-DAB9-46A4-BC54-DA988C83D8D9}" dt="2024-03-14T17:58:40.777" v="1525" actId="164"/>
          <ac:picMkLst>
            <pc:docMk/>
            <pc:sldMk cId="2099366840" sldId="508"/>
            <ac:picMk id="4" creationId="{5FC057FE-0391-5C8C-4F8D-DD28C9EB0EB7}"/>
          </ac:picMkLst>
        </pc:picChg>
        <pc:picChg chg="del">
          <ac:chgData name="Chittaranjan Hens" userId="6fc03958433e8a43" providerId="LiveId" clId="{25AC4A3E-DAB9-46A4-BC54-DA988C83D8D9}" dt="2024-03-14T17:58:12.246" v="1513" actId="478"/>
          <ac:picMkLst>
            <pc:docMk/>
            <pc:sldMk cId="2099366840" sldId="508"/>
            <ac:picMk id="5" creationId="{2C2934BE-150D-1F13-A24B-A92A24CFD3BD}"/>
          </ac:picMkLst>
        </pc:picChg>
        <pc:picChg chg="del">
          <ac:chgData name="Chittaranjan Hens" userId="6fc03958433e8a43" providerId="LiveId" clId="{25AC4A3E-DAB9-46A4-BC54-DA988C83D8D9}" dt="2024-03-14T17:58:12.246" v="1513" actId="478"/>
          <ac:picMkLst>
            <pc:docMk/>
            <pc:sldMk cId="2099366840" sldId="508"/>
            <ac:picMk id="16" creationId="{D93CD6B6-03C6-DB7B-97B9-7201AF92172D}"/>
          </ac:picMkLst>
        </pc:picChg>
        <pc:picChg chg="mod">
          <ac:chgData name="Chittaranjan Hens" userId="6fc03958433e8a43" providerId="LiveId" clId="{25AC4A3E-DAB9-46A4-BC54-DA988C83D8D9}" dt="2024-03-14T18:06:01.930" v="1597" actId="14100"/>
          <ac:picMkLst>
            <pc:docMk/>
            <pc:sldMk cId="2099366840" sldId="508"/>
            <ac:picMk id="18" creationId="{946CDB75-E2F1-B3BE-BBCA-0FFC4B31ADD9}"/>
          </ac:picMkLst>
        </pc:picChg>
      </pc:sldChg>
      <pc:sldChg chg="addSp delSp modSp add mod modAnim">
        <pc:chgData name="Chittaranjan Hens" userId="6fc03958433e8a43" providerId="LiveId" clId="{25AC4A3E-DAB9-46A4-BC54-DA988C83D8D9}" dt="2024-03-14T18:07:26.047" v="1608"/>
        <pc:sldMkLst>
          <pc:docMk/>
          <pc:sldMk cId="2046356079" sldId="509"/>
        </pc:sldMkLst>
        <pc:spChg chg="add mod topLvl">
          <ac:chgData name="Chittaranjan Hens" userId="6fc03958433e8a43" providerId="LiveId" clId="{25AC4A3E-DAB9-46A4-BC54-DA988C83D8D9}" dt="2024-03-14T18:03:52.936" v="1567" actId="164"/>
          <ac:spMkLst>
            <pc:docMk/>
            <pc:sldMk cId="2046356079" sldId="509"/>
            <ac:spMk id="5" creationId="{F59A0825-EB5E-39EE-B93F-9BB43CFF4D99}"/>
          </ac:spMkLst>
        </pc:spChg>
        <pc:spChg chg="add mod topLvl">
          <ac:chgData name="Chittaranjan Hens" userId="6fc03958433e8a43" providerId="LiveId" clId="{25AC4A3E-DAB9-46A4-BC54-DA988C83D8D9}" dt="2024-03-14T18:03:52.936" v="1567" actId="164"/>
          <ac:spMkLst>
            <pc:docMk/>
            <pc:sldMk cId="2046356079" sldId="509"/>
            <ac:spMk id="8" creationId="{DCA1FE19-5FC7-9C49-B12C-687306DB6C58}"/>
          </ac:spMkLst>
        </pc:spChg>
        <pc:spChg chg="add mod">
          <ac:chgData name="Chittaranjan Hens" userId="6fc03958433e8a43" providerId="LiveId" clId="{25AC4A3E-DAB9-46A4-BC54-DA988C83D8D9}" dt="2024-03-14T18:07:22.591" v="1607" actId="164"/>
          <ac:spMkLst>
            <pc:docMk/>
            <pc:sldMk cId="2046356079" sldId="509"/>
            <ac:spMk id="11" creationId="{8120AAB3-2B91-2525-190D-E45059327653}"/>
          </ac:spMkLst>
        </pc:spChg>
        <pc:spChg chg="del">
          <ac:chgData name="Chittaranjan Hens" userId="6fc03958433e8a43" providerId="LiveId" clId="{25AC4A3E-DAB9-46A4-BC54-DA988C83D8D9}" dt="2024-03-14T18:02:20.848" v="1545" actId="478"/>
          <ac:spMkLst>
            <pc:docMk/>
            <pc:sldMk cId="2046356079" sldId="509"/>
            <ac:spMk id="17" creationId="{6C0227A4-EB22-4C77-A6BC-2F99F3711329}"/>
          </ac:spMkLst>
        </pc:spChg>
        <pc:grpChg chg="del">
          <ac:chgData name="Chittaranjan Hens" userId="6fc03958433e8a43" providerId="LiveId" clId="{25AC4A3E-DAB9-46A4-BC54-DA988C83D8D9}" dt="2024-03-14T18:02:20.848" v="1545" actId="478"/>
          <ac:grpSpMkLst>
            <pc:docMk/>
            <pc:sldMk cId="2046356079" sldId="509"/>
            <ac:grpSpMk id="7" creationId="{C7839EB7-3E41-21FA-A244-75A7A6BAA38A}"/>
          </ac:grpSpMkLst>
        </pc:grpChg>
        <pc:grpChg chg="add del mod">
          <ac:chgData name="Chittaranjan Hens" userId="6fc03958433e8a43" providerId="LiveId" clId="{25AC4A3E-DAB9-46A4-BC54-DA988C83D8D9}" dt="2024-03-14T18:03:26.104" v="1559" actId="165"/>
          <ac:grpSpMkLst>
            <pc:docMk/>
            <pc:sldMk cId="2046356079" sldId="509"/>
            <ac:grpSpMk id="9" creationId="{3829EDC5-B6EB-F5E8-80EA-652FB41F59D9}"/>
          </ac:grpSpMkLst>
        </pc:grpChg>
        <pc:grpChg chg="add mod">
          <ac:chgData name="Chittaranjan Hens" userId="6fc03958433e8a43" providerId="LiveId" clId="{25AC4A3E-DAB9-46A4-BC54-DA988C83D8D9}" dt="2024-03-14T18:07:22.591" v="1607" actId="164"/>
          <ac:grpSpMkLst>
            <pc:docMk/>
            <pc:sldMk cId="2046356079" sldId="509"/>
            <ac:grpSpMk id="10" creationId="{2A7B11DB-40EC-55EF-EED5-2C11AA53DF20}"/>
          </ac:grpSpMkLst>
        </pc:grpChg>
        <pc:grpChg chg="add mod">
          <ac:chgData name="Chittaranjan Hens" userId="6fc03958433e8a43" providerId="LiveId" clId="{25AC4A3E-DAB9-46A4-BC54-DA988C83D8D9}" dt="2024-03-14T18:07:22.591" v="1607" actId="164"/>
          <ac:grpSpMkLst>
            <pc:docMk/>
            <pc:sldMk cId="2046356079" sldId="509"/>
            <ac:grpSpMk id="12" creationId="{4A8DE6C2-3D4D-3E4C-5572-758CA87AE737}"/>
          </ac:grpSpMkLst>
        </pc:grpChg>
        <pc:picChg chg="add mod topLvl modCrop">
          <ac:chgData name="Chittaranjan Hens" userId="6fc03958433e8a43" providerId="LiveId" clId="{25AC4A3E-DAB9-46A4-BC54-DA988C83D8D9}" dt="2024-03-14T18:04:02.392" v="1570" actId="732"/>
          <ac:picMkLst>
            <pc:docMk/>
            <pc:sldMk cId="2046356079" sldId="509"/>
            <ac:picMk id="3" creationId="{6A2BDA7B-570E-AFC0-CDF4-6AA0BD951959}"/>
          </ac:picMkLst>
        </pc:picChg>
      </pc:sldChg>
      <pc:sldChg chg="addSp delSp modSp add mod modAnim">
        <pc:chgData name="Chittaranjan Hens" userId="6fc03958433e8a43" providerId="LiveId" clId="{25AC4A3E-DAB9-46A4-BC54-DA988C83D8D9}" dt="2024-03-14T18:07:42.247" v="1610" actId="14100"/>
        <pc:sldMkLst>
          <pc:docMk/>
          <pc:sldMk cId="2263093270" sldId="510"/>
        </pc:sldMkLst>
        <pc:spChg chg="add mod">
          <ac:chgData name="Chittaranjan Hens" userId="6fc03958433e8a43" providerId="LiveId" clId="{25AC4A3E-DAB9-46A4-BC54-DA988C83D8D9}" dt="2024-03-14T18:07:42.247" v="1610" actId="14100"/>
          <ac:spMkLst>
            <pc:docMk/>
            <pc:sldMk cId="2263093270" sldId="510"/>
            <ac:spMk id="4" creationId="{851CB59B-388D-BBB7-F0D4-AF1F7086AF7F}"/>
          </ac:spMkLst>
        </pc:spChg>
        <pc:grpChg chg="mod">
          <ac:chgData name="Chittaranjan Hens" userId="6fc03958433e8a43" providerId="LiveId" clId="{25AC4A3E-DAB9-46A4-BC54-DA988C83D8D9}" dt="2024-03-14T18:04:47.124" v="1573" actId="1076"/>
          <ac:grpSpMkLst>
            <pc:docMk/>
            <pc:sldMk cId="2263093270" sldId="510"/>
            <ac:grpSpMk id="10" creationId="{2A7B11DB-40EC-55EF-EED5-2C11AA53DF20}"/>
          </ac:grpSpMkLst>
        </pc:grpChg>
        <pc:picChg chg="add mod">
          <ac:chgData name="Chittaranjan Hens" userId="6fc03958433e8a43" providerId="LiveId" clId="{25AC4A3E-DAB9-46A4-BC54-DA988C83D8D9}" dt="2024-03-14T18:07:42.247" v="1610" actId="14100"/>
          <ac:picMkLst>
            <pc:docMk/>
            <pc:sldMk cId="2263093270" sldId="510"/>
            <ac:picMk id="7" creationId="{9785CD05-6C49-77F1-6F2F-DB30B903D21D}"/>
          </ac:picMkLst>
        </pc:picChg>
        <pc:picChg chg="del">
          <ac:chgData name="Chittaranjan Hens" userId="6fc03958433e8a43" providerId="LiveId" clId="{25AC4A3E-DAB9-46A4-BC54-DA988C83D8D9}" dt="2024-03-14T18:04:45.182" v="1572" actId="478"/>
          <ac:picMkLst>
            <pc:docMk/>
            <pc:sldMk cId="2263093270" sldId="510"/>
            <ac:picMk id="18" creationId="{946CDB75-E2F1-B3BE-BBCA-0FFC4B31ADD9}"/>
          </ac:picMkLst>
        </pc:picChg>
      </pc:sldChg>
    </pc:docChg>
  </pc:docChgLst>
  <pc:docChgLst>
    <pc:chgData name="Chittaranjan Hens" userId="6fc03958433e8a43" providerId="LiveId" clId="{264FD912-4AB0-4AB4-8864-7793217DE604}"/>
    <pc:docChg chg="undo custSel addSld delSld">
      <pc:chgData name="Chittaranjan Hens" userId="6fc03958433e8a43" providerId="LiveId" clId="{264FD912-4AB0-4AB4-8864-7793217DE604}" dt="2024-03-18T08:39:20.361" v="33" actId="47"/>
      <pc:docMkLst>
        <pc:docMk/>
      </pc:docMkLst>
      <pc:sldChg chg="del">
        <pc:chgData name="Chittaranjan Hens" userId="6fc03958433e8a43" providerId="LiveId" clId="{264FD912-4AB0-4AB4-8864-7793217DE604}" dt="2024-03-18T08:38:49.629" v="0" actId="47"/>
        <pc:sldMkLst>
          <pc:docMk/>
          <pc:sldMk cId="1148238070" sldId="329"/>
        </pc:sldMkLst>
      </pc:sldChg>
      <pc:sldChg chg="del">
        <pc:chgData name="Chittaranjan Hens" userId="6fc03958433e8a43" providerId="LiveId" clId="{264FD912-4AB0-4AB4-8864-7793217DE604}" dt="2024-03-18T08:38:52.050" v="7" actId="47"/>
        <pc:sldMkLst>
          <pc:docMk/>
          <pc:sldMk cId="1284818704" sldId="330"/>
        </pc:sldMkLst>
      </pc:sldChg>
      <pc:sldChg chg="del">
        <pc:chgData name="Chittaranjan Hens" userId="6fc03958433e8a43" providerId="LiveId" clId="{264FD912-4AB0-4AB4-8864-7793217DE604}" dt="2024-03-18T08:38:49.837" v="1" actId="47"/>
        <pc:sldMkLst>
          <pc:docMk/>
          <pc:sldMk cId="0" sldId="385"/>
        </pc:sldMkLst>
      </pc:sldChg>
      <pc:sldChg chg="del">
        <pc:chgData name="Chittaranjan Hens" userId="6fc03958433e8a43" providerId="LiveId" clId="{264FD912-4AB0-4AB4-8864-7793217DE604}" dt="2024-03-18T08:38:51.650" v="5" actId="47"/>
        <pc:sldMkLst>
          <pc:docMk/>
          <pc:sldMk cId="0" sldId="386"/>
        </pc:sldMkLst>
      </pc:sldChg>
      <pc:sldChg chg="del">
        <pc:chgData name="Chittaranjan Hens" userId="6fc03958433e8a43" providerId="LiveId" clId="{264FD912-4AB0-4AB4-8864-7793217DE604}" dt="2024-03-18T08:38:50.030" v="2" actId="47"/>
        <pc:sldMkLst>
          <pc:docMk/>
          <pc:sldMk cId="0" sldId="456"/>
        </pc:sldMkLst>
      </pc:sldChg>
      <pc:sldChg chg="del">
        <pc:chgData name="Chittaranjan Hens" userId="6fc03958433e8a43" providerId="LiveId" clId="{264FD912-4AB0-4AB4-8864-7793217DE604}" dt="2024-03-18T08:38:51.307" v="4" actId="47"/>
        <pc:sldMkLst>
          <pc:docMk/>
          <pc:sldMk cId="0" sldId="458"/>
        </pc:sldMkLst>
      </pc:sldChg>
      <pc:sldChg chg="del">
        <pc:chgData name="Chittaranjan Hens" userId="6fc03958433e8a43" providerId="LiveId" clId="{264FD912-4AB0-4AB4-8864-7793217DE604}" dt="2024-03-18T08:38:51.852" v="6" actId="47"/>
        <pc:sldMkLst>
          <pc:docMk/>
          <pc:sldMk cId="0" sldId="459"/>
        </pc:sldMkLst>
      </pc:sldChg>
      <pc:sldChg chg="del">
        <pc:chgData name="Chittaranjan Hens" userId="6fc03958433e8a43" providerId="LiveId" clId="{264FD912-4AB0-4AB4-8864-7793217DE604}" dt="2024-03-18T08:39:17.820" v="31" actId="47"/>
        <pc:sldMkLst>
          <pc:docMk/>
          <pc:sldMk cId="0" sldId="460"/>
        </pc:sldMkLst>
      </pc:sldChg>
      <pc:sldChg chg="del">
        <pc:chgData name="Chittaranjan Hens" userId="6fc03958433e8a43" providerId="LiveId" clId="{264FD912-4AB0-4AB4-8864-7793217DE604}" dt="2024-03-18T08:39:16.734" v="30" actId="47"/>
        <pc:sldMkLst>
          <pc:docMk/>
          <pc:sldMk cId="0" sldId="461"/>
        </pc:sldMkLst>
      </pc:sldChg>
      <pc:sldChg chg="del">
        <pc:chgData name="Chittaranjan Hens" userId="6fc03958433e8a43" providerId="LiveId" clId="{264FD912-4AB0-4AB4-8864-7793217DE604}" dt="2024-03-18T08:39:15.664" v="29" actId="47"/>
        <pc:sldMkLst>
          <pc:docMk/>
          <pc:sldMk cId="0" sldId="463"/>
        </pc:sldMkLst>
      </pc:sldChg>
      <pc:sldChg chg="del">
        <pc:chgData name="Chittaranjan Hens" userId="6fc03958433e8a43" providerId="LiveId" clId="{264FD912-4AB0-4AB4-8864-7793217DE604}" dt="2024-03-18T08:39:19.018" v="32" actId="47"/>
        <pc:sldMkLst>
          <pc:docMk/>
          <pc:sldMk cId="0" sldId="464"/>
        </pc:sldMkLst>
      </pc:sldChg>
      <pc:sldChg chg="del">
        <pc:chgData name="Chittaranjan Hens" userId="6fc03958433e8a43" providerId="LiveId" clId="{264FD912-4AB0-4AB4-8864-7793217DE604}" dt="2024-03-18T08:39:00.992" v="19" actId="47"/>
        <pc:sldMkLst>
          <pc:docMk/>
          <pc:sldMk cId="0" sldId="465"/>
        </pc:sldMkLst>
      </pc:sldChg>
      <pc:sldChg chg="del">
        <pc:chgData name="Chittaranjan Hens" userId="6fc03958433e8a43" providerId="LiveId" clId="{264FD912-4AB0-4AB4-8864-7793217DE604}" dt="2024-03-18T08:39:01.200" v="20" actId="47"/>
        <pc:sldMkLst>
          <pc:docMk/>
          <pc:sldMk cId="2683622804" sldId="468"/>
        </pc:sldMkLst>
      </pc:sldChg>
      <pc:sldChg chg="del">
        <pc:chgData name="Chittaranjan Hens" userId="6fc03958433e8a43" providerId="LiveId" clId="{264FD912-4AB0-4AB4-8864-7793217DE604}" dt="2024-03-18T08:38:50.828" v="3" actId="47"/>
        <pc:sldMkLst>
          <pc:docMk/>
          <pc:sldMk cId="2031039002" sldId="469"/>
        </pc:sldMkLst>
      </pc:sldChg>
      <pc:sldChg chg="del">
        <pc:chgData name="Chittaranjan Hens" userId="6fc03958433e8a43" providerId="LiveId" clId="{264FD912-4AB0-4AB4-8864-7793217DE604}" dt="2024-03-18T08:39:20.361" v="33" actId="47"/>
        <pc:sldMkLst>
          <pc:docMk/>
          <pc:sldMk cId="1998151373" sldId="470"/>
        </pc:sldMkLst>
      </pc:sldChg>
      <pc:sldChg chg="del">
        <pc:chgData name="Chittaranjan Hens" userId="6fc03958433e8a43" providerId="LiveId" clId="{264FD912-4AB0-4AB4-8864-7793217DE604}" dt="2024-03-18T08:39:13.069" v="27" actId="47"/>
        <pc:sldMkLst>
          <pc:docMk/>
          <pc:sldMk cId="3600465481" sldId="471"/>
        </pc:sldMkLst>
      </pc:sldChg>
      <pc:sldChg chg="del">
        <pc:chgData name="Chittaranjan Hens" userId="6fc03958433e8a43" providerId="LiveId" clId="{264FD912-4AB0-4AB4-8864-7793217DE604}" dt="2024-03-18T08:38:52.297" v="8" actId="47"/>
        <pc:sldMkLst>
          <pc:docMk/>
          <pc:sldMk cId="3425324400" sldId="473"/>
        </pc:sldMkLst>
      </pc:sldChg>
      <pc:sldChg chg="del">
        <pc:chgData name="Chittaranjan Hens" userId="6fc03958433e8a43" providerId="LiveId" clId="{264FD912-4AB0-4AB4-8864-7793217DE604}" dt="2024-03-18T08:38:52.514" v="9" actId="47"/>
        <pc:sldMkLst>
          <pc:docMk/>
          <pc:sldMk cId="195098855" sldId="474"/>
        </pc:sldMkLst>
      </pc:sldChg>
      <pc:sldChg chg="add del">
        <pc:chgData name="Chittaranjan Hens" userId="6fc03958433e8a43" providerId="LiveId" clId="{264FD912-4AB0-4AB4-8864-7793217DE604}" dt="2024-03-18T08:39:05.693" v="23" actId="47"/>
        <pc:sldMkLst>
          <pc:docMk/>
          <pc:sldMk cId="1727488839" sldId="475"/>
        </pc:sldMkLst>
      </pc:sldChg>
      <pc:sldChg chg="del">
        <pc:chgData name="Chittaranjan Hens" userId="6fc03958433e8a43" providerId="LiveId" clId="{264FD912-4AB0-4AB4-8864-7793217DE604}" dt="2024-03-18T08:39:10.615" v="25" actId="47"/>
        <pc:sldMkLst>
          <pc:docMk/>
          <pc:sldMk cId="2396678482" sldId="478"/>
        </pc:sldMkLst>
      </pc:sldChg>
      <pc:sldChg chg="del">
        <pc:chgData name="Chittaranjan Hens" userId="6fc03958433e8a43" providerId="LiveId" clId="{264FD912-4AB0-4AB4-8864-7793217DE604}" dt="2024-03-18T08:39:11.959" v="26" actId="47"/>
        <pc:sldMkLst>
          <pc:docMk/>
          <pc:sldMk cId="772904260" sldId="481"/>
        </pc:sldMkLst>
      </pc:sldChg>
      <pc:sldChg chg="del">
        <pc:chgData name="Chittaranjan Hens" userId="6fc03958433e8a43" providerId="LiveId" clId="{264FD912-4AB0-4AB4-8864-7793217DE604}" dt="2024-03-18T08:39:14.432" v="28" actId="47"/>
        <pc:sldMkLst>
          <pc:docMk/>
          <pc:sldMk cId="2565698895" sldId="482"/>
        </pc:sldMkLst>
      </pc:sldChg>
      <pc:sldChg chg="del">
        <pc:chgData name="Chittaranjan Hens" userId="6fc03958433e8a43" providerId="LiveId" clId="{264FD912-4AB0-4AB4-8864-7793217DE604}" dt="2024-03-18T08:38:52.743" v="10" actId="47"/>
        <pc:sldMkLst>
          <pc:docMk/>
          <pc:sldMk cId="2125590840" sldId="483"/>
        </pc:sldMkLst>
      </pc:sldChg>
      <pc:sldChg chg="del">
        <pc:chgData name="Chittaranjan Hens" userId="6fc03958433e8a43" providerId="LiveId" clId="{264FD912-4AB0-4AB4-8864-7793217DE604}" dt="2024-03-18T08:38:52.971" v="11" actId="47"/>
        <pc:sldMkLst>
          <pc:docMk/>
          <pc:sldMk cId="367119322" sldId="484"/>
        </pc:sldMkLst>
      </pc:sldChg>
      <pc:sldChg chg="del">
        <pc:chgData name="Chittaranjan Hens" userId="6fc03958433e8a43" providerId="LiveId" clId="{264FD912-4AB0-4AB4-8864-7793217DE604}" dt="2024-03-18T08:38:53.224" v="12" actId="47"/>
        <pc:sldMkLst>
          <pc:docMk/>
          <pc:sldMk cId="3480372459" sldId="485"/>
        </pc:sldMkLst>
      </pc:sldChg>
      <pc:sldChg chg="add del">
        <pc:chgData name="Chittaranjan Hens" userId="6fc03958433e8a43" providerId="LiveId" clId="{264FD912-4AB0-4AB4-8864-7793217DE604}" dt="2024-03-18T08:39:01.399" v="21" actId="47"/>
        <pc:sldMkLst>
          <pc:docMk/>
          <pc:sldMk cId="2731169316" sldId="486"/>
        </pc:sldMkLst>
      </pc:sldChg>
      <pc:sldChg chg="add del">
        <pc:chgData name="Chittaranjan Hens" userId="6fc03958433e8a43" providerId="LiveId" clId="{264FD912-4AB0-4AB4-8864-7793217DE604}" dt="2024-03-18T08:39:03.314" v="22" actId="47"/>
        <pc:sldMkLst>
          <pc:docMk/>
          <pc:sldMk cId="1735472484" sldId="487"/>
        </pc:sldMkLst>
      </pc:sldChg>
      <pc:sldChg chg="del">
        <pc:chgData name="Chittaranjan Hens" userId="6fc03958433e8a43" providerId="LiveId" clId="{264FD912-4AB0-4AB4-8864-7793217DE604}" dt="2024-03-18T08:39:06.755" v="24" actId="47"/>
        <pc:sldMkLst>
          <pc:docMk/>
          <pc:sldMk cId="3888358849" sldId="488"/>
        </pc:sldMkLst>
      </pc:sldChg>
    </pc:docChg>
  </pc:docChgLst>
  <pc:docChgLst>
    <pc:chgData name="Chittaranjan Hens" userId="6fc03958433e8a43" providerId="LiveId" clId="{361AAD38-EB23-4B3F-8CB0-A8A323FC121E}"/>
    <pc:docChg chg="undo custSel addSld delSld modSld sldOrd">
      <pc:chgData name="Chittaranjan Hens" userId="6fc03958433e8a43" providerId="LiveId" clId="{361AAD38-EB23-4B3F-8CB0-A8A323FC121E}" dt="2023-11-29T11:34:55.630" v="6442"/>
      <pc:docMkLst>
        <pc:docMk/>
      </pc:docMkLst>
      <pc:sldChg chg="delSp modSp mod ord">
        <pc:chgData name="Chittaranjan Hens" userId="6fc03958433e8a43" providerId="LiveId" clId="{361AAD38-EB23-4B3F-8CB0-A8A323FC121E}" dt="2023-11-28T07:31:13.645" v="6342" actId="14100"/>
        <pc:sldMkLst>
          <pc:docMk/>
          <pc:sldMk cId="2145268118" sldId="263"/>
        </pc:sldMkLst>
        <pc:spChg chg="del">
          <ac:chgData name="Chittaranjan Hens" userId="6fc03958433e8a43" providerId="LiveId" clId="{361AAD38-EB23-4B3F-8CB0-A8A323FC121E}" dt="2023-11-28T07:31:07.496" v="6340" actId="478"/>
          <ac:spMkLst>
            <pc:docMk/>
            <pc:sldMk cId="2145268118" sldId="263"/>
            <ac:spMk id="2" creationId="{F79235DD-25C0-4568-B7F3-53448AA0A89D}"/>
          </ac:spMkLst>
        </pc:spChg>
        <pc:spChg chg="del">
          <ac:chgData name="Chittaranjan Hens" userId="6fc03958433e8a43" providerId="LiveId" clId="{361AAD38-EB23-4B3F-8CB0-A8A323FC121E}" dt="2023-11-28T07:31:07.496" v="6340" actId="478"/>
          <ac:spMkLst>
            <pc:docMk/>
            <pc:sldMk cId="2145268118" sldId="263"/>
            <ac:spMk id="5" creationId="{EA2C5346-C4D0-4034-A150-B1AAEB79CE41}"/>
          </ac:spMkLst>
        </pc:spChg>
        <pc:spChg chg="mod">
          <ac:chgData name="Chittaranjan Hens" userId="6fc03958433e8a43" providerId="LiveId" clId="{361AAD38-EB23-4B3F-8CB0-A8A323FC121E}" dt="2023-11-28T07:31:13.645" v="6342" actId="14100"/>
          <ac:spMkLst>
            <pc:docMk/>
            <pc:sldMk cId="2145268118" sldId="263"/>
            <ac:spMk id="9" creationId="{01592CF2-154C-41EF-9AC0-08A43FCAC4EC}"/>
          </ac:spMkLst>
        </pc:spChg>
      </pc:sldChg>
      <pc:sldChg chg="addSp delSp modSp del mod modAnim">
        <pc:chgData name="Chittaranjan Hens" userId="6fc03958433e8a43" providerId="LiveId" clId="{361AAD38-EB23-4B3F-8CB0-A8A323FC121E}" dt="2023-11-06T09:20:55.360" v="1475" actId="47"/>
        <pc:sldMkLst>
          <pc:docMk/>
          <pc:sldMk cId="2085040620" sldId="264"/>
        </pc:sldMkLst>
        <pc:spChg chg="add mod">
          <ac:chgData name="Chittaranjan Hens" userId="6fc03958433e8a43" providerId="LiveId" clId="{361AAD38-EB23-4B3F-8CB0-A8A323FC121E}" dt="2023-11-06T07:35:01.162" v="114" actId="1076"/>
          <ac:spMkLst>
            <pc:docMk/>
            <pc:sldMk cId="2085040620" sldId="264"/>
            <ac:spMk id="2" creationId="{C83DF7A9-FD0D-023A-4185-81A6E19B3659}"/>
          </ac:spMkLst>
        </pc:spChg>
        <pc:spChg chg="add mod">
          <ac:chgData name="Chittaranjan Hens" userId="6fc03958433e8a43" providerId="LiveId" clId="{361AAD38-EB23-4B3F-8CB0-A8A323FC121E}" dt="2023-11-06T09:13:25.644" v="1217" actId="1076"/>
          <ac:spMkLst>
            <pc:docMk/>
            <pc:sldMk cId="2085040620" sldId="264"/>
            <ac:spMk id="5" creationId="{597A7122-C76F-40E5-7403-2BFDAE8508CF}"/>
          </ac:spMkLst>
        </pc:spChg>
        <pc:spChg chg="add del">
          <ac:chgData name="Chittaranjan Hens" userId="6fc03958433e8a43" providerId="LiveId" clId="{361AAD38-EB23-4B3F-8CB0-A8A323FC121E}" dt="2023-11-06T09:11:12.510" v="1183"/>
          <ac:spMkLst>
            <pc:docMk/>
            <pc:sldMk cId="2085040620" sldId="264"/>
            <ac:spMk id="6" creationId="{637D17BC-F2DB-990C-38E0-04C70648AF98}"/>
          </ac:spMkLst>
        </pc:spChg>
        <pc:spChg chg="del mod">
          <ac:chgData name="Chittaranjan Hens" userId="6fc03958433e8a43" providerId="LiveId" clId="{361AAD38-EB23-4B3F-8CB0-A8A323FC121E}" dt="2023-11-06T09:08:36.979" v="1142" actId="478"/>
          <ac:spMkLst>
            <pc:docMk/>
            <pc:sldMk cId="2085040620" sldId="264"/>
            <ac:spMk id="7" creationId="{5E31AD4E-7C0F-F1AB-9570-2B60E9D3AA00}"/>
          </ac:spMkLst>
        </pc:spChg>
        <pc:spChg chg="add del">
          <ac:chgData name="Chittaranjan Hens" userId="6fc03958433e8a43" providerId="LiveId" clId="{361AAD38-EB23-4B3F-8CB0-A8A323FC121E}" dt="2023-11-06T09:11:12.510" v="1183"/>
          <ac:spMkLst>
            <pc:docMk/>
            <pc:sldMk cId="2085040620" sldId="264"/>
            <ac:spMk id="8" creationId="{FAE3E4F2-8FA5-F2FE-A30A-E5046C33120A}"/>
          </ac:spMkLst>
        </pc:spChg>
        <pc:spChg chg="mod">
          <ac:chgData name="Chittaranjan Hens" userId="6fc03958433e8a43" providerId="LiveId" clId="{361AAD38-EB23-4B3F-8CB0-A8A323FC121E}" dt="2023-11-06T09:09:07.238" v="1159" actId="14100"/>
          <ac:spMkLst>
            <pc:docMk/>
            <pc:sldMk cId="2085040620" sldId="264"/>
            <ac:spMk id="9" creationId="{01592CF2-154C-41EF-9AC0-08A43FCAC4EC}"/>
          </ac:spMkLst>
        </pc:spChg>
        <pc:spChg chg="add del mod">
          <ac:chgData name="Chittaranjan Hens" userId="6fc03958433e8a43" providerId="LiveId" clId="{361AAD38-EB23-4B3F-8CB0-A8A323FC121E}" dt="2023-11-06T09:14:24.766" v="1262"/>
          <ac:spMkLst>
            <pc:docMk/>
            <pc:sldMk cId="2085040620" sldId="264"/>
            <ac:spMk id="10" creationId="{D4AF9A6A-34A6-A0EC-AE7D-1E50E2F3E78F}"/>
          </ac:spMkLst>
        </pc:spChg>
        <pc:spChg chg="add mod">
          <ac:chgData name="Chittaranjan Hens" userId="6fc03958433e8a43" providerId="LiveId" clId="{361AAD38-EB23-4B3F-8CB0-A8A323FC121E}" dt="2023-11-06T09:20:10.310" v="1411" actId="6549"/>
          <ac:spMkLst>
            <pc:docMk/>
            <pc:sldMk cId="2085040620" sldId="264"/>
            <ac:spMk id="11" creationId="{9929018B-BB23-4B6B-C70F-05657FF41520}"/>
          </ac:spMkLst>
        </pc:spChg>
        <pc:picChg chg="add">
          <ac:chgData name="Chittaranjan Hens" userId="6fc03958433e8a43" providerId="LiveId" clId="{361AAD38-EB23-4B3F-8CB0-A8A323FC121E}" dt="2023-11-06T09:11:28.191" v="1185"/>
          <ac:picMkLst>
            <pc:docMk/>
            <pc:sldMk cId="2085040620" sldId="264"/>
            <ac:picMk id="1028" creationId="{CC0767C2-C9AB-FC3F-ECA2-422DB954D2FE}"/>
          </ac:picMkLst>
        </pc:picChg>
        <pc:picChg chg="add">
          <ac:chgData name="Chittaranjan Hens" userId="6fc03958433e8a43" providerId="LiveId" clId="{361AAD38-EB23-4B3F-8CB0-A8A323FC121E}" dt="2023-11-06T09:11:28.191" v="1185"/>
          <ac:picMkLst>
            <pc:docMk/>
            <pc:sldMk cId="2085040620" sldId="264"/>
            <ac:picMk id="1029" creationId="{A3F34621-E840-FE03-31CE-B1D9BDC5F539}"/>
          </ac:picMkLst>
        </pc:picChg>
        <pc:picChg chg="add">
          <ac:chgData name="Chittaranjan Hens" userId="6fc03958433e8a43" providerId="LiveId" clId="{361AAD38-EB23-4B3F-8CB0-A8A323FC121E}" dt="2023-11-06T09:11:28.191" v="1185"/>
          <ac:picMkLst>
            <pc:docMk/>
            <pc:sldMk cId="2085040620" sldId="264"/>
            <ac:picMk id="1030" creationId="{D3FA31F7-1463-0CB2-A370-F273A45A3735}"/>
          </ac:picMkLst>
        </pc:picChg>
        <pc:picChg chg="add">
          <ac:chgData name="Chittaranjan Hens" userId="6fc03958433e8a43" providerId="LiveId" clId="{361AAD38-EB23-4B3F-8CB0-A8A323FC121E}" dt="2023-11-06T09:11:28.191" v="1185"/>
          <ac:picMkLst>
            <pc:docMk/>
            <pc:sldMk cId="2085040620" sldId="264"/>
            <ac:picMk id="1031" creationId="{AE6B437A-4ABD-96B4-D121-DD8AB6C306EE}"/>
          </ac:picMkLst>
        </pc:picChg>
        <pc:picChg chg="add">
          <ac:chgData name="Chittaranjan Hens" userId="6fc03958433e8a43" providerId="LiveId" clId="{361AAD38-EB23-4B3F-8CB0-A8A323FC121E}" dt="2023-11-06T09:11:28.191" v="1185"/>
          <ac:picMkLst>
            <pc:docMk/>
            <pc:sldMk cId="2085040620" sldId="264"/>
            <ac:picMk id="1032" creationId="{4240F3F3-FD1E-0CAF-6BDE-9B086B74D4DA}"/>
          </ac:picMkLst>
        </pc:picChg>
        <pc:picChg chg="add">
          <ac:chgData name="Chittaranjan Hens" userId="6fc03958433e8a43" providerId="LiveId" clId="{361AAD38-EB23-4B3F-8CB0-A8A323FC121E}" dt="2023-11-06T09:11:28.191" v="1185"/>
          <ac:picMkLst>
            <pc:docMk/>
            <pc:sldMk cId="2085040620" sldId="264"/>
            <ac:picMk id="1033" creationId="{DAED62D5-471C-81C1-93FE-17EC8E9AE8D3}"/>
          </ac:picMkLst>
        </pc:picChg>
      </pc:sldChg>
      <pc:sldChg chg="del">
        <pc:chgData name="Chittaranjan Hens" userId="6fc03958433e8a43" providerId="LiveId" clId="{361AAD38-EB23-4B3F-8CB0-A8A323FC121E}" dt="2023-11-12T11:22:24.090" v="4896" actId="47"/>
        <pc:sldMkLst>
          <pc:docMk/>
          <pc:sldMk cId="3766348862" sldId="269"/>
        </pc:sldMkLst>
      </pc:sldChg>
      <pc:sldChg chg="modSp">
        <pc:chgData name="Chittaranjan Hens" userId="6fc03958433e8a43" providerId="LiveId" clId="{361AAD38-EB23-4B3F-8CB0-A8A323FC121E}" dt="2023-11-11T07:45:29.103" v="2210" actId="20577"/>
        <pc:sldMkLst>
          <pc:docMk/>
          <pc:sldMk cId="494645111" sldId="272"/>
        </pc:sldMkLst>
        <pc:spChg chg="mod">
          <ac:chgData name="Chittaranjan Hens" userId="6fc03958433e8a43" providerId="LiveId" clId="{361AAD38-EB23-4B3F-8CB0-A8A323FC121E}" dt="2023-11-11T07:45:29.103" v="2210" actId="20577"/>
          <ac:spMkLst>
            <pc:docMk/>
            <pc:sldMk cId="494645111" sldId="272"/>
            <ac:spMk id="7" creationId="{1F214E6A-AFC0-4715-B131-D3A0C3531170}"/>
          </ac:spMkLst>
        </pc:spChg>
      </pc:sldChg>
      <pc:sldChg chg="del">
        <pc:chgData name="Chittaranjan Hens" userId="6fc03958433e8a43" providerId="LiveId" clId="{361AAD38-EB23-4B3F-8CB0-A8A323FC121E}" dt="2023-11-06T07:30:14.886" v="32" actId="47"/>
        <pc:sldMkLst>
          <pc:docMk/>
          <pc:sldMk cId="278120279" sldId="284"/>
        </pc:sldMkLst>
      </pc:sldChg>
      <pc:sldChg chg="addSp delSp modSp mod">
        <pc:chgData name="Chittaranjan Hens" userId="6fc03958433e8a43" providerId="LiveId" clId="{361AAD38-EB23-4B3F-8CB0-A8A323FC121E}" dt="2023-11-06T07:35:21.606" v="120" actId="478"/>
        <pc:sldMkLst>
          <pc:docMk/>
          <pc:sldMk cId="175825261" sldId="285"/>
        </pc:sldMkLst>
        <pc:spChg chg="add mod">
          <ac:chgData name="Chittaranjan Hens" userId="6fc03958433e8a43" providerId="LiveId" clId="{361AAD38-EB23-4B3F-8CB0-A8A323FC121E}" dt="2023-11-06T07:28:37.706" v="22"/>
          <ac:spMkLst>
            <pc:docMk/>
            <pc:sldMk cId="175825261" sldId="285"/>
            <ac:spMk id="2" creationId="{01B13357-232B-28A3-4EBE-4A3011D8A8E9}"/>
          </ac:spMkLst>
        </pc:spChg>
        <pc:spChg chg="add del mod">
          <ac:chgData name="Chittaranjan Hens" userId="6fc03958433e8a43" providerId="LiveId" clId="{361AAD38-EB23-4B3F-8CB0-A8A323FC121E}" dt="2023-11-06T07:35:11.884" v="117" actId="478"/>
          <ac:spMkLst>
            <pc:docMk/>
            <pc:sldMk cId="175825261" sldId="285"/>
            <ac:spMk id="5" creationId="{081415DB-A1E4-E316-156D-8DA2422C7E79}"/>
          </ac:spMkLst>
        </pc:spChg>
        <pc:spChg chg="add del mod">
          <ac:chgData name="Chittaranjan Hens" userId="6fc03958433e8a43" providerId="LiveId" clId="{361AAD38-EB23-4B3F-8CB0-A8A323FC121E}" dt="2023-11-06T07:35:21.606" v="120" actId="478"/>
          <ac:spMkLst>
            <pc:docMk/>
            <pc:sldMk cId="175825261" sldId="285"/>
            <ac:spMk id="6" creationId="{841C8965-5E5F-548F-39D1-942FC987BBF2}"/>
          </ac:spMkLst>
        </pc:spChg>
        <pc:spChg chg="mod">
          <ac:chgData name="Chittaranjan Hens" userId="6fc03958433e8a43" providerId="LiveId" clId="{361AAD38-EB23-4B3F-8CB0-A8A323FC121E}" dt="2023-11-06T07:33:08.229" v="74" actId="20577"/>
          <ac:spMkLst>
            <pc:docMk/>
            <pc:sldMk cId="175825261" sldId="285"/>
            <ac:spMk id="7" creationId="{5E31AD4E-7C0F-F1AB-9570-2B60E9D3AA00}"/>
          </ac:spMkLst>
        </pc:spChg>
        <pc:spChg chg="add mod">
          <ac:chgData name="Chittaranjan Hens" userId="6fc03958433e8a43" providerId="LiveId" clId="{361AAD38-EB23-4B3F-8CB0-A8A323FC121E}" dt="2023-11-06T07:35:19.687" v="119"/>
          <ac:spMkLst>
            <pc:docMk/>
            <pc:sldMk cId="175825261" sldId="285"/>
            <ac:spMk id="8" creationId="{55F8E392-351B-6B5A-B1C7-75B028CEAD9A}"/>
          </ac:spMkLst>
        </pc:spChg>
        <pc:spChg chg="del">
          <ac:chgData name="Chittaranjan Hens" userId="6fc03958433e8a43" providerId="LiveId" clId="{361AAD38-EB23-4B3F-8CB0-A8A323FC121E}" dt="2023-11-06T07:28:36.902" v="21" actId="478"/>
          <ac:spMkLst>
            <pc:docMk/>
            <pc:sldMk cId="175825261" sldId="285"/>
            <ac:spMk id="9" creationId="{01592CF2-154C-41EF-9AC0-08A43FCAC4EC}"/>
          </ac:spMkLst>
        </pc:spChg>
      </pc:sldChg>
      <pc:sldChg chg="modSp add mod ord">
        <pc:chgData name="Chittaranjan Hens" userId="6fc03958433e8a43" providerId="LiveId" clId="{361AAD38-EB23-4B3F-8CB0-A8A323FC121E}" dt="2023-11-06T07:49:33.112" v="419"/>
        <pc:sldMkLst>
          <pc:docMk/>
          <pc:sldMk cId="2233471714" sldId="286"/>
        </pc:sldMkLst>
        <pc:spChg chg="mod">
          <ac:chgData name="Chittaranjan Hens" userId="6fc03958433e8a43" providerId="LiveId" clId="{361AAD38-EB23-4B3F-8CB0-A8A323FC121E}" dt="2023-11-06T07:33:16.806" v="76" actId="6549"/>
          <ac:spMkLst>
            <pc:docMk/>
            <pc:sldMk cId="2233471714" sldId="286"/>
            <ac:spMk id="7" creationId="{5E31AD4E-7C0F-F1AB-9570-2B60E9D3AA00}"/>
          </ac:spMkLst>
        </pc:spChg>
      </pc:sldChg>
      <pc:sldChg chg="addSp modSp add mod">
        <pc:chgData name="Chittaranjan Hens" userId="6fc03958433e8a43" providerId="LiveId" clId="{361AAD38-EB23-4B3F-8CB0-A8A323FC121E}" dt="2023-11-06T07:35:05.798" v="116" actId="1076"/>
        <pc:sldMkLst>
          <pc:docMk/>
          <pc:sldMk cId="3174690597" sldId="287"/>
        </pc:sldMkLst>
        <pc:spChg chg="add mod">
          <ac:chgData name="Chittaranjan Hens" userId="6fc03958433e8a43" providerId="LiveId" clId="{361AAD38-EB23-4B3F-8CB0-A8A323FC121E}" dt="2023-11-06T07:35:05.798" v="116" actId="1076"/>
          <ac:spMkLst>
            <pc:docMk/>
            <pc:sldMk cId="3174690597" sldId="287"/>
            <ac:spMk id="2" creationId="{F1AA1288-9B3B-E0A2-B76F-01A27AF46959}"/>
          </ac:spMkLst>
        </pc:spChg>
      </pc:sldChg>
      <pc:sldChg chg="add">
        <pc:chgData name="Chittaranjan Hens" userId="6fc03958433e8a43" providerId="LiveId" clId="{361AAD38-EB23-4B3F-8CB0-A8A323FC121E}" dt="2023-11-06T07:33:03.743" v="73" actId="2890"/>
        <pc:sldMkLst>
          <pc:docMk/>
          <pc:sldMk cId="2887129484" sldId="288"/>
        </pc:sldMkLst>
      </pc:sldChg>
      <pc:sldChg chg="delSp add del mod">
        <pc:chgData name="Chittaranjan Hens" userId="6fc03958433e8a43" providerId="LiveId" clId="{361AAD38-EB23-4B3F-8CB0-A8A323FC121E}" dt="2023-11-06T09:08:30.672" v="1140" actId="47"/>
        <pc:sldMkLst>
          <pc:docMk/>
          <pc:sldMk cId="1209398023" sldId="289"/>
        </pc:sldMkLst>
        <pc:spChg chg="del">
          <ac:chgData name="Chittaranjan Hens" userId="6fc03958433e8a43" providerId="LiveId" clId="{361AAD38-EB23-4B3F-8CB0-A8A323FC121E}" dt="2023-11-06T09:07:37.980" v="1139" actId="478"/>
          <ac:spMkLst>
            <pc:docMk/>
            <pc:sldMk cId="1209398023" sldId="289"/>
            <ac:spMk id="7" creationId="{5E31AD4E-7C0F-F1AB-9570-2B60E9D3AA00}"/>
          </ac:spMkLst>
        </pc:spChg>
      </pc:sldChg>
      <pc:sldChg chg="addSp delSp modSp add mod modAnim">
        <pc:chgData name="Chittaranjan Hens" userId="6fc03958433e8a43" providerId="LiveId" clId="{361AAD38-EB23-4B3F-8CB0-A8A323FC121E}" dt="2023-11-06T09:30:40.922" v="1696" actId="20577"/>
        <pc:sldMkLst>
          <pc:docMk/>
          <pc:sldMk cId="809220840" sldId="290"/>
        </pc:sldMkLst>
        <pc:spChg chg="mod">
          <ac:chgData name="Chittaranjan Hens" userId="6fc03958433e8a43" providerId="LiveId" clId="{361AAD38-EB23-4B3F-8CB0-A8A323FC121E}" dt="2023-11-06T07:33:50.936" v="97" actId="1076"/>
          <ac:spMkLst>
            <pc:docMk/>
            <pc:sldMk cId="809220840" sldId="290"/>
            <ac:spMk id="2" creationId="{01B13357-232B-28A3-4EBE-4A3011D8A8E9}"/>
          </ac:spMkLst>
        </pc:spChg>
        <pc:spChg chg="mod">
          <ac:chgData name="Chittaranjan Hens" userId="6fc03958433e8a43" providerId="LiveId" clId="{361AAD38-EB23-4B3F-8CB0-A8A323FC121E}" dt="2023-11-06T09:30:40.922" v="1696" actId="20577"/>
          <ac:spMkLst>
            <pc:docMk/>
            <pc:sldMk cId="809220840" sldId="290"/>
            <ac:spMk id="7" creationId="{5E31AD4E-7C0F-F1AB-9570-2B60E9D3AA00}"/>
          </ac:spMkLst>
        </pc:spChg>
        <pc:spChg chg="add mod">
          <ac:chgData name="Chittaranjan Hens" userId="6fc03958433e8a43" providerId="LiveId" clId="{361AAD38-EB23-4B3F-8CB0-A8A323FC121E}" dt="2023-11-06T09:30:27.484" v="1629" actId="20577"/>
          <ac:spMkLst>
            <pc:docMk/>
            <pc:sldMk cId="809220840" sldId="290"/>
            <ac:spMk id="9" creationId="{5F63C14E-E330-270E-7DB5-60336AD2C9F1}"/>
          </ac:spMkLst>
        </pc:spChg>
        <pc:spChg chg="add mod">
          <ac:chgData name="Chittaranjan Hens" userId="6fc03958433e8a43" providerId="LiveId" clId="{361AAD38-EB23-4B3F-8CB0-A8A323FC121E}" dt="2023-11-06T07:49:38.359" v="421" actId="1076"/>
          <ac:spMkLst>
            <pc:docMk/>
            <pc:sldMk cId="809220840" sldId="290"/>
            <ac:spMk id="10" creationId="{8F5B17D7-01EB-09EC-F924-2A4599B95285}"/>
          </ac:spMkLst>
        </pc:spChg>
        <pc:spChg chg="add mod">
          <ac:chgData name="Chittaranjan Hens" userId="6fc03958433e8a43" providerId="LiveId" clId="{361AAD38-EB23-4B3F-8CB0-A8A323FC121E}" dt="2023-11-06T07:54:17.013" v="770" actId="14100"/>
          <ac:spMkLst>
            <pc:docMk/>
            <pc:sldMk cId="809220840" sldId="290"/>
            <ac:spMk id="12" creationId="{084D7832-8771-B34A-CD8E-3BE9FB516B66}"/>
          </ac:spMkLst>
        </pc:spChg>
        <pc:picChg chg="add mod">
          <ac:chgData name="Chittaranjan Hens" userId="6fc03958433e8a43" providerId="LiveId" clId="{361AAD38-EB23-4B3F-8CB0-A8A323FC121E}" dt="2023-11-06T07:34:10.758" v="101" actId="1076"/>
          <ac:picMkLst>
            <pc:docMk/>
            <pc:sldMk cId="809220840" sldId="290"/>
            <ac:picMk id="5" creationId="{66B23173-2728-CD2C-0047-53CF0579FF8A}"/>
          </ac:picMkLst>
        </pc:picChg>
        <pc:picChg chg="add del mod">
          <ac:chgData name="Chittaranjan Hens" userId="6fc03958433e8a43" providerId="LiveId" clId="{361AAD38-EB23-4B3F-8CB0-A8A323FC121E}" dt="2023-11-06T07:49:18.127" v="415" actId="478"/>
          <ac:picMkLst>
            <pc:docMk/>
            <pc:sldMk cId="809220840" sldId="290"/>
            <ac:picMk id="8" creationId="{EDBFCBCB-5F25-B322-4264-D096E20601C6}"/>
          </ac:picMkLst>
        </pc:picChg>
      </pc:sldChg>
      <pc:sldChg chg="addSp delSp modSp add mod modAnim">
        <pc:chgData name="Chittaranjan Hens" userId="6fc03958433e8a43" providerId="LiveId" clId="{361AAD38-EB23-4B3F-8CB0-A8A323FC121E}" dt="2023-11-12T11:14:41.675" v="4555" actId="207"/>
        <pc:sldMkLst>
          <pc:docMk/>
          <pc:sldMk cId="2120083628" sldId="291"/>
        </pc:sldMkLst>
        <pc:spChg chg="add mod">
          <ac:chgData name="Chittaranjan Hens" userId="6fc03958433e8a43" providerId="LiveId" clId="{361AAD38-EB23-4B3F-8CB0-A8A323FC121E}" dt="2023-11-12T11:14:41.675" v="4555" actId="207"/>
          <ac:spMkLst>
            <pc:docMk/>
            <pc:sldMk cId="2120083628" sldId="291"/>
            <ac:spMk id="3" creationId="{FED3D6CA-6D43-596C-8EAD-0ED5F0F7293B}"/>
          </ac:spMkLst>
        </pc:spChg>
        <pc:spChg chg="mod">
          <ac:chgData name="Chittaranjan Hens" userId="6fc03958433e8a43" providerId="LiveId" clId="{361AAD38-EB23-4B3F-8CB0-A8A323FC121E}" dt="2023-11-06T07:49:48.935" v="426" actId="6549"/>
          <ac:spMkLst>
            <pc:docMk/>
            <pc:sldMk cId="2120083628" sldId="291"/>
            <ac:spMk id="7" creationId="{5E31AD4E-7C0F-F1AB-9570-2B60E9D3AA00}"/>
          </ac:spMkLst>
        </pc:spChg>
        <pc:spChg chg="add del mod">
          <ac:chgData name="Chittaranjan Hens" userId="6fc03958433e8a43" providerId="LiveId" clId="{361AAD38-EB23-4B3F-8CB0-A8A323FC121E}" dt="2023-11-06T08:00:12.470" v="938" actId="478"/>
          <ac:spMkLst>
            <pc:docMk/>
            <pc:sldMk cId="2120083628" sldId="291"/>
            <ac:spMk id="8" creationId="{6B233816-3B59-3815-4C61-7B76382D133A}"/>
          </ac:spMkLst>
        </pc:spChg>
        <pc:spChg chg="mod">
          <ac:chgData name="Chittaranjan Hens" userId="6fc03958433e8a43" providerId="LiveId" clId="{361AAD38-EB23-4B3F-8CB0-A8A323FC121E}" dt="2023-11-06T07:59:27.034" v="931" actId="20577"/>
          <ac:spMkLst>
            <pc:docMk/>
            <pc:sldMk cId="2120083628" sldId="291"/>
            <ac:spMk id="9" creationId="{5F63C14E-E330-270E-7DB5-60336AD2C9F1}"/>
          </ac:spMkLst>
        </pc:spChg>
        <pc:spChg chg="add del mod">
          <ac:chgData name="Chittaranjan Hens" userId="6fc03958433e8a43" providerId="LiveId" clId="{361AAD38-EB23-4B3F-8CB0-A8A323FC121E}" dt="2023-11-06T08:00:12.470" v="938" actId="478"/>
          <ac:spMkLst>
            <pc:docMk/>
            <pc:sldMk cId="2120083628" sldId="291"/>
            <ac:spMk id="13" creationId="{BB84F847-C123-7FDF-8E6E-2B51627B1417}"/>
          </ac:spMkLst>
        </pc:spChg>
        <pc:picChg chg="del">
          <ac:chgData name="Chittaranjan Hens" userId="6fc03958433e8a43" providerId="LiveId" clId="{361AAD38-EB23-4B3F-8CB0-A8A323FC121E}" dt="2023-11-06T07:49:44.376" v="423" actId="478"/>
          <ac:picMkLst>
            <pc:docMk/>
            <pc:sldMk cId="2120083628" sldId="291"/>
            <ac:picMk id="5" creationId="{66B23173-2728-CD2C-0047-53CF0579FF8A}"/>
          </ac:picMkLst>
        </pc:picChg>
        <pc:picChg chg="add del mod">
          <ac:chgData name="Chittaranjan Hens" userId="6fc03958433e8a43" providerId="LiveId" clId="{361AAD38-EB23-4B3F-8CB0-A8A323FC121E}" dt="2023-11-06T07:53:44.201" v="760" actId="478"/>
          <ac:picMkLst>
            <pc:docMk/>
            <pc:sldMk cId="2120083628" sldId="291"/>
            <ac:picMk id="6" creationId="{3B4DC65F-E591-3A6B-16D3-1DFF15209AED}"/>
          </ac:picMkLst>
        </pc:picChg>
        <pc:picChg chg="add del mod">
          <ac:chgData name="Chittaranjan Hens" userId="6fc03958433e8a43" providerId="LiveId" clId="{361AAD38-EB23-4B3F-8CB0-A8A323FC121E}" dt="2023-11-06T07:59:48.655" v="934" actId="478"/>
          <ac:picMkLst>
            <pc:docMk/>
            <pc:sldMk cId="2120083628" sldId="291"/>
            <ac:picMk id="12" creationId="{9E73B940-2AD0-6B06-2251-13997F99FAFD}"/>
          </ac:picMkLst>
        </pc:picChg>
      </pc:sldChg>
      <pc:sldChg chg="modSp add mod">
        <pc:chgData name="Chittaranjan Hens" userId="6fc03958433e8a43" providerId="LiveId" clId="{361AAD38-EB23-4B3F-8CB0-A8A323FC121E}" dt="2023-11-11T12:10:00.582" v="2543" actId="1076"/>
        <pc:sldMkLst>
          <pc:docMk/>
          <pc:sldMk cId="4057565709" sldId="292"/>
        </pc:sldMkLst>
        <pc:spChg chg="mod">
          <ac:chgData name="Chittaranjan Hens" userId="6fc03958433e8a43" providerId="LiveId" clId="{361AAD38-EB23-4B3F-8CB0-A8A323FC121E}" dt="2023-11-06T09:39:28.835" v="1789" actId="207"/>
          <ac:spMkLst>
            <pc:docMk/>
            <pc:sldMk cId="4057565709" sldId="292"/>
            <ac:spMk id="8" creationId="{6B233816-3B59-3815-4C61-7B76382D133A}"/>
          </ac:spMkLst>
        </pc:spChg>
        <pc:spChg chg="mod">
          <ac:chgData name="Chittaranjan Hens" userId="6fc03958433e8a43" providerId="LiveId" clId="{361AAD38-EB23-4B3F-8CB0-A8A323FC121E}" dt="2023-11-11T12:10:00.582" v="2543" actId="1076"/>
          <ac:spMkLst>
            <pc:docMk/>
            <pc:sldMk cId="4057565709" sldId="292"/>
            <ac:spMk id="13" creationId="{BB84F847-C123-7FDF-8E6E-2B51627B1417}"/>
          </ac:spMkLst>
        </pc:spChg>
      </pc:sldChg>
      <pc:sldChg chg="addSp delSp modSp add mod">
        <pc:chgData name="Chittaranjan Hens" userId="6fc03958433e8a43" providerId="LiveId" clId="{361AAD38-EB23-4B3F-8CB0-A8A323FC121E}" dt="2023-11-11T10:51:07.646" v="2250" actId="478"/>
        <pc:sldMkLst>
          <pc:docMk/>
          <pc:sldMk cId="1028564495" sldId="293"/>
        </pc:sldMkLst>
        <pc:spChg chg="add mod">
          <ac:chgData name="Chittaranjan Hens" userId="6fc03958433e8a43" providerId="LiveId" clId="{361AAD38-EB23-4B3F-8CB0-A8A323FC121E}" dt="2023-11-11T10:47:49.258" v="2237" actId="1076"/>
          <ac:spMkLst>
            <pc:docMk/>
            <pc:sldMk cId="1028564495" sldId="293"/>
            <ac:spMk id="3" creationId="{ACF0BC98-EC8B-2757-0395-EB1B9F060604}"/>
          </ac:spMkLst>
        </pc:spChg>
        <pc:spChg chg="del">
          <ac:chgData name="Chittaranjan Hens" userId="6fc03958433e8a43" providerId="LiveId" clId="{361AAD38-EB23-4B3F-8CB0-A8A323FC121E}" dt="2023-11-11T09:22:12.680" v="2233" actId="478"/>
          <ac:spMkLst>
            <pc:docMk/>
            <pc:sldMk cId="1028564495" sldId="293"/>
            <ac:spMk id="4" creationId="{F8952D5D-1002-1F5B-0E31-49A961A35E92}"/>
          </ac:spMkLst>
        </pc:spChg>
        <pc:spChg chg="add del mod">
          <ac:chgData name="Chittaranjan Hens" userId="6fc03958433e8a43" providerId="LiveId" clId="{361AAD38-EB23-4B3F-8CB0-A8A323FC121E}" dt="2023-11-11T10:51:07.646" v="2250" actId="478"/>
          <ac:spMkLst>
            <pc:docMk/>
            <pc:sldMk cId="1028564495" sldId="293"/>
            <ac:spMk id="5" creationId="{76D5773D-3621-7E9F-3991-475CA5E278E2}"/>
          </ac:spMkLst>
        </pc:spChg>
        <pc:spChg chg="del">
          <ac:chgData name="Chittaranjan Hens" userId="6fc03958433e8a43" providerId="LiveId" clId="{361AAD38-EB23-4B3F-8CB0-A8A323FC121E}" dt="2023-11-06T08:00:41.273" v="940" actId="478"/>
          <ac:spMkLst>
            <pc:docMk/>
            <pc:sldMk cId="1028564495" sldId="293"/>
            <ac:spMk id="7" creationId="{5E31AD4E-7C0F-F1AB-9570-2B60E9D3AA00}"/>
          </ac:spMkLst>
        </pc:spChg>
        <pc:spChg chg="mod">
          <ac:chgData name="Chittaranjan Hens" userId="6fc03958433e8a43" providerId="LiveId" clId="{361AAD38-EB23-4B3F-8CB0-A8A323FC121E}" dt="2023-11-06T08:00:47.055" v="941" actId="1076"/>
          <ac:spMkLst>
            <pc:docMk/>
            <pc:sldMk cId="1028564495" sldId="293"/>
            <ac:spMk id="8" creationId="{6B233816-3B59-3815-4C61-7B76382D133A}"/>
          </ac:spMkLst>
        </pc:spChg>
        <pc:spChg chg="del">
          <ac:chgData name="Chittaranjan Hens" userId="6fc03958433e8a43" providerId="LiveId" clId="{361AAD38-EB23-4B3F-8CB0-A8A323FC121E}" dt="2023-11-06T08:00:41.273" v="940" actId="478"/>
          <ac:spMkLst>
            <pc:docMk/>
            <pc:sldMk cId="1028564495" sldId="293"/>
            <ac:spMk id="9" creationId="{5F63C14E-E330-270E-7DB5-60336AD2C9F1}"/>
          </ac:spMkLst>
        </pc:spChg>
        <pc:spChg chg="mod">
          <ac:chgData name="Chittaranjan Hens" userId="6fc03958433e8a43" providerId="LiveId" clId="{361AAD38-EB23-4B3F-8CB0-A8A323FC121E}" dt="2023-11-11T10:47:51.987" v="2238" actId="1076"/>
          <ac:spMkLst>
            <pc:docMk/>
            <pc:sldMk cId="1028564495" sldId="293"/>
            <ac:spMk id="13" creationId="{BB84F847-C123-7FDF-8E6E-2B51627B1417}"/>
          </ac:spMkLst>
        </pc:spChg>
        <pc:spChg chg="add del mod">
          <ac:chgData name="Chittaranjan Hens" userId="6fc03958433e8a43" providerId="LiveId" clId="{361AAD38-EB23-4B3F-8CB0-A8A323FC121E}" dt="2023-11-11T10:51:07.646" v="2250" actId="478"/>
          <ac:spMkLst>
            <pc:docMk/>
            <pc:sldMk cId="1028564495" sldId="293"/>
            <ac:spMk id="14" creationId="{5EF07E08-66D4-A772-0E10-653393C55D0D}"/>
          </ac:spMkLst>
        </pc:spChg>
        <pc:spChg chg="add mod">
          <ac:chgData name="Chittaranjan Hens" userId="6fc03958433e8a43" providerId="LiveId" clId="{361AAD38-EB23-4B3F-8CB0-A8A323FC121E}" dt="2023-11-06T08:04:50.429" v="1092" actId="207"/>
          <ac:spMkLst>
            <pc:docMk/>
            <pc:sldMk cId="1028564495" sldId="293"/>
            <ac:spMk id="16" creationId="{80A4B917-04E6-33B0-E034-A86A4B32DE33}"/>
          </ac:spMkLst>
        </pc:spChg>
        <pc:spChg chg="add del mod">
          <ac:chgData name="Chittaranjan Hens" userId="6fc03958433e8a43" providerId="LiveId" clId="{361AAD38-EB23-4B3F-8CB0-A8A323FC121E}" dt="2023-11-11T09:22:11.405" v="2232" actId="478"/>
          <ac:spMkLst>
            <pc:docMk/>
            <pc:sldMk cId="1028564495" sldId="293"/>
            <ac:spMk id="18" creationId="{76511B4D-02D2-CBDB-65D1-A2D2C859982F}"/>
          </ac:spMkLst>
        </pc:spChg>
        <pc:picChg chg="add del mod">
          <ac:chgData name="Chittaranjan Hens" userId="6fc03958433e8a43" providerId="LiveId" clId="{361AAD38-EB23-4B3F-8CB0-A8A323FC121E}" dt="2023-11-06T08:03:01.608" v="985" actId="478"/>
          <ac:picMkLst>
            <pc:docMk/>
            <pc:sldMk cId="1028564495" sldId="293"/>
            <ac:picMk id="5" creationId="{2E156DA9-4283-4ED4-4F10-22E7A178CBF5}"/>
          </ac:picMkLst>
        </pc:picChg>
        <pc:picChg chg="add del mod">
          <ac:chgData name="Chittaranjan Hens" userId="6fc03958433e8a43" providerId="LiveId" clId="{361AAD38-EB23-4B3F-8CB0-A8A323FC121E}" dt="2023-11-06T08:04:04.409" v="1049" actId="478"/>
          <ac:picMkLst>
            <pc:docMk/>
            <pc:sldMk cId="1028564495" sldId="293"/>
            <ac:picMk id="11" creationId="{C5784851-C904-23C3-870A-818B1B2FF6A2}"/>
          </ac:picMkLst>
        </pc:picChg>
      </pc:sldChg>
      <pc:sldChg chg="add del">
        <pc:chgData name="Chittaranjan Hens" userId="6fc03958433e8a43" providerId="LiveId" clId="{361AAD38-EB23-4B3F-8CB0-A8A323FC121E}" dt="2023-11-06T11:02:26.084" v="2209" actId="47"/>
        <pc:sldMkLst>
          <pc:docMk/>
          <pc:sldMk cId="3479372884" sldId="294"/>
        </pc:sldMkLst>
      </pc:sldChg>
      <pc:sldChg chg="modSp add mod">
        <pc:chgData name="Chittaranjan Hens" userId="6fc03958433e8a43" providerId="LiveId" clId="{361AAD38-EB23-4B3F-8CB0-A8A323FC121E}" dt="2023-11-12T11:15:47.276" v="4558"/>
        <pc:sldMkLst>
          <pc:docMk/>
          <pc:sldMk cId="4159623134" sldId="295"/>
        </pc:sldMkLst>
        <pc:spChg chg="mod">
          <ac:chgData name="Chittaranjan Hens" userId="6fc03958433e8a43" providerId="LiveId" clId="{361AAD38-EB23-4B3F-8CB0-A8A323FC121E}" dt="2023-11-12T11:15:47.276" v="4558"/>
          <ac:spMkLst>
            <pc:docMk/>
            <pc:sldMk cId="4159623134" sldId="295"/>
            <ac:spMk id="7" creationId="{5E31AD4E-7C0F-F1AB-9570-2B60E9D3AA00}"/>
          </ac:spMkLst>
        </pc:spChg>
      </pc:sldChg>
      <pc:sldChg chg="modSp add mod">
        <pc:chgData name="Chittaranjan Hens" userId="6fc03958433e8a43" providerId="LiveId" clId="{361AAD38-EB23-4B3F-8CB0-A8A323FC121E}" dt="2023-11-06T09:25:29.906" v="1555" actId="1076"/>
        <pc:sldMkLst>
          <pc:docMk/>
          <pc:sldMk cId="348397863" sldId="296"/>
        </pc:sldMkLst>
        <pc:spChg chg="mod">
          <ac:chgData name="Chittaranjan Hens" userId="6fc03958433e8a43" providerId="LiveId" clId="{361AAD38-EB23-4B3F-8CB0-A8A323FC121E}" dt="2023-11-06T09:25:29.906" v="1555" actId="1076"/>
          <ac:spMkLst>
            <pc:docMk/>
            <pc:sldMk cId="348397863" sldId="296"/>
            <ac:spMk id="9" creationId="{01592CF2-154C-41EF-9AC0-08A43FCAC4EC}"/>
          </ac:spMkLst>
        </pc:spChg>
      </pc:sldChg>
      <pc:sldChg chg="add del">
        <pc:chgData name="Chittaranjan Hens" userId="6fc03958433e8a43" providerId="LiveId" clId="{361AAD38-EB23-4B3F-8CB0-A8A323FC121E}" dt="2023-11-06T09:24:57.349" v="1539" actId="47"/>
        <pc:sldMkLst>
          <pc:docMk/>
          <pc:sldMk cId="3082762345" sldId="297"/>
        </pc:sldMkLst>
      </pc:sldChg>
      <pc:sldChg chg="modSp add del mod">
        <pc:chgData name="Chittaranjan Hens" userId="6fc03958433e8a43" providerId="LiveId" clId="{361AAD38-EB23-4B3F-8CB0-A8A323FC121E}" dt="2023-11-06T09:24:56.438" v="1538" actId="47"/>
        <pc:sldMkLst>
          <pc:docMk/>
          <pc:sldMk cId="2292510653" sldId="298"/>
        </pc:sldMkLst>
        <pc:spChg chg="mod">
          <ac:chgData name="Chittaranjan Hens" userId="6fc03958433e8a43" providerId="LiveId" clId="{361AAD38-EB23-4B3F-8CB0-A8A323FC121E}" dt="2023-11-06T09:21:58.559" v="1480" actId="21"/>
          <ac:spMkLst>
            <pc:docMk/>
            <pc:sldMk cId="2292510653" sldId="298"/>
            <ac:spMk id="11" creationId="{9929018B-BB23-4B6B-C70F-05657FF41520}"/>
          </ac:spMkLst>
        </pc:spChg>
      </pc:sldChg>
      <pc:sldChg chg="modSp add del mod">
        <pc:chgData name="Chittaranjan Hens" userId="6fc03958433e8a43" providerId="LiveId" clId="{361AAD38-EB23-4B3F-8CB0-A8A323FC121E}" dt="2023-11-06T09:21:38.951" v="1478" actId="47"/>
        <pc:sldMkLst>
          <pc:docMk/>
          <pc:sldMk cId="2199087091" sldId="299"/>
        </pc:sldMkLst>
        <pc:spChg chg="mod">
          <ac:chgData name="Chittaranjan Hens" userId="6fc03958433e8a43" providerId="LiveId" clId="{361AAD38-EB23-4B3F-8CB0-A8A323FC121E}" dt="2023-11-06T09:19:35.985" v="1402" actId="1076"/>
          <ac:spMkLst>
            <pc:docMk/>
            <pc:sldMk cId="2199087091" sldId="299"/>
            <ac:spMk id="11" creationId="{9929018B-BB23-4B6B-C70F-05657FF41520}"/>
          </ac:spMkLst>
        </pc:spChg>
      </pc:sldChg>
      <pc:sldChg chg="addSp delSp modSp add mod">
        <pc:chgData name="Chittaranjan Hens" userId="6fc03958433e8a43" providerId="LiveId" clId="{361AAD38-EB23-4B3F-8CB0-A8A323FC121E}" dt="2023-11-28T07:16:15.525" v="6330" actId="1076"/>
        <pc:sldMkLst>
          <pc:docMk/>
          <pc:sldMk cId="151200138" sldId="300"/>
        </pc:sldMkLst>
        <pc:spChg chg="mod">
          <ac:chgData name="Chittaranjan Hens" userId="6fc03958433e8a43" providerId="LiveId" clId="{361AAD38-EB23-4B3F-8CB0-A8A323FC121E}" dt="2023-11-28T07:16:15.525" v="6330" actId="1076"/>
          <ac:spMkLst>
            <pc:docMk/>
            <pc:sldMk cId="151200138" sldId="300"/>
            <ac:spMk id="4" creationId="{F8952D5D-1002-1F5B-0E31-49A961A35E92}"/>
          </ac:spMkLst>
        </pc:spChg>
        <pc:spChg chg="del">
          <ac:chgData name="Chittaranjan Hens" userId="6fc03958433e8a43" providerId="LiveId" clId="{361AAD38-EB23-4B3F-8CB0-A8A323FC121E}" dt="2023-11-28T07:00:50.446" v="6281" actId="478"/>
          <ac:spMkLst>
            <pc:docMk/>
            <pc:sldMk cId="151200138" sldId="300"/>
            <ac:spMk id="5" creationId="{597A7122-C76F-40E5-7403-2BFDAE8508CF}"/>
          </ac:spMkLst>
        </pc:spChg>
        <pc:spChg chg="add mod">
          <ac:chgData name="Chittaranjan Hens" userId="6fc03958433e8a43" providerId="LiveId" clId="{361AAD38-EB23-4B3F-8CB0-A8A323FC121E}" dt="2023-11-28T07:02:33.391" v="6301" actId="1076"/>
          <ac:spMkLst>
            <pc:docMk/>
            <pc:sldMk cId="151200138" sldId="300"/>
            <ac:spMk id="6" creationId="{09A954A5-B13C-6E4B-2A9B-86CB51DD3961}"/>
          </ac:spMkLst>
        </pc:spChg>
        <pc:spChg chg="add del">
          <ac:chgData name="Chittaranjan Hens" userId="6fc03958433e8a43" providerId="LiveId" clId="{361AAD38-EB23-4B3F-8CB0-A8A323FC121E}" dt="2023-11-28T07:10:59.634" v="6303" actId="22"/>
          <ac:spMkLst>
            <pc:docMk/>
            <pc:sldMk cId="151200138" sldId="300"/>
            <ac:spMk id="8" creationId="{CBD876D0-D203-468C-9145-47E69DA64046}"/>
          </ac:spMkLst>
        </pc:spChg>
        <pc:spChg chg="del mod">
          <ac:chgData name="Chittaranjan Hens" userId="6fc03958433e8a43" providerId="LiveId" clId="{361AAD38-EB23-4B3F-8CB0-A8A323FC121E}" dt="2023-11-28T07:00:48.835" v="6280" actId="478"/>
          <ac:spMkLst>
            <pc:docMk/>
            <pc:sldMk cId="151200138" sldId="300"/>
            <ac:spMk id="11" creationId="{9929018B-BB23-4B6B-C70F-05657FF41520}"/>
          </ac:spMkLst>
        </pc:spChg>
        <pc:spChg chg="add mod">
          <ac:chgData name="Chittaranjan Hens" userId="6fc03958433e8a43" providerId="LiveId" clId="{361AAD38-EB23-4B3F-8CB0-A8A323FC121E}" dt="2023-11-28T07:16:13.563" v="6329" actId="1076"/>
          <ac:spMkLst>
            <pc:docMk/>
            <pc:sldMk cId="151200138" sldId="300"/>
            <ac:spMk id="12" creationId="{F2F06440-E201-17F1-9910-1278D8D81125}"/>
          </ac:spMkLst>
        </pc:spChg>
        <pc:picChg chg="add mod">
          <ac:chgData name="Chittaranjan Hens" userId="6fc03958433e8a43" providerId="LiveId" clId="{361AAD38-EB23-4B3F-8CB0-A8A323FC121E}" dt="2023-11-28T07:00:58.735" v="6284" actId="1076"/>
          <ac:picMkLst>
            <pc:docMk/>
            <pc:sldMk cId="151200138" sldId="300"/>
            <ac:picMk id="1026" creationId="{B0389581-5E8C-EC67-CC0C-07CBB06DCCB8}"/>
          </ac:picMkLst>
        </pc:picChg>
        <pc:picChg chg="del">
          <ac:chgData name="Chittaranjan Hens" userId="6fc03958433e8a43" providerId="LiveId" clId="{361AAD38-EB23-4B3F-8CB0-A8A323FC121E}" dt="2023-11-28T07:12:35.554" v="6319" actId="478"/>
          <ac:picMkLst>
            <pc:docMk/>
            <pc:sldMk cId="151200138" sldId="300"/>
            <ac:picMk id="1028" creationId="{CC0767C2-C9AB-FC3F-ECA2-422DB954D2FE}"/>
          </ac:picMkLst>
        </pc:picChg>
        <pc:picChg chg="del">
          <ac:chgData name="Chittaranjan Hens" userId="6fc03958433e8a43" providerId="LiveId" clId="{361AAD38-EB23-4B3F-8CB0-A8A323FC121E}" dt="2023-11-28T07:12:34.380" v="6318" actId="478"/>
          <ac:picMkLst>
            <pc:docMk/>
            <pc:sldMk cId="151200138" sldId="300"/>
            <ac:picMk id="1029" creationId="{A3F34621-E840-FE03-31CE-B1D9BDC5F539}"/>
          </ac:picMkLst>
        </pc:picChg>
        <pc:picChg chg="del">
          <ac:chgData name="Chittaranjan Hens" userId="6fc03958433e8a43" providerId="LiveId" clId="{361AAD38-EB23-4B3F-8CB0-A8A323FC121E}" dt="2023-11-28T07:12:38.782" v="6321" actId="478"/>
          <ac:picMkLst>
            <pc:docMk/>
            <pc:sldMk cId="151200138" sldId="300"/>
            <ac:picMk id="1030" creationId="{D3FA31F7-1463-0CB2-A370-F273A45A3735}"/>
          </ac:picMkLst>
        </pc:picChg>
        <pc:picChg chg="del">
          <ac:chgData name="Chittaranjan Hens" userId="6fc03958433e8a43" providerId="LiveId" clId="{361AAD38-EB23-4B3F-8CB0-A8A323FC121E}" dt="2023-11-28T07:12:38.013" v="6320" actId="478"/>
          <ac:picMkLst>
            <pc:docMk/>
            <pc:sldMk cId="151200138" sldId="300"/>
            <ac:picMk id="1031" creationId="{AE6B437A-4ABD-96B4-D121-DD8AB6C306EE}"/>
          </ac:picMkLst>
        </pc:picChg>
        <pc:picChg chg="del">
          <ac:chgData name="Chittaranjan Hens" userId="6fc03958433e8a43" providerId="LiveId" clId="{361AAD38-EB23-4B3F-8CB0-A8A323FC121E}" dt="2023-11-28T07:12:50.671" v="6323" actId="478"/>
          <ac:picMkLst>
            <pc:docMk/>
            <pc:sldMk cId="151200138" sldId="300"/>
            <ac:picMk id="1032" creationId="{4240F3F3-FD1E-0CAF-6BDE-9B086B74D4DA}"/>
          </ac:picMkLst>
        </pc:picChg>
        <pc:picChg chg="del">
          <ac:chgData name="Chittaranjan Hens" userId="6fc03958433e8a43" providerId="LiveId" clId="{361AAD38-EB23-4B3F-8CB0-A8A323FC121E}" dt="2023-11-28T07:12:49.502" v="6322" actId="478"/>
          <ac:picMkLst>
            <pc:docMk/>
            <pc:sldMk cId="151200138" sldId="300"/>
            <ac:picMk id="1033" creationId="{DAED62D5-471C-81C1-93FE-17EC8E9AE8D3}"/>
          </ac:picMkLst>
        </pc:picChg>
      </pc:sldChg>
      <pc:sldChg chg="delSp modSp add mod">
        <pc:chgData name="Chittaranjan Hens" userId="6fc03958433e8a43" providerId="LiveId" clId="{361AAD38-EB23-4B3F-8CB0-A8A323FC121E}" dt="2023-11-28T07:13:06.795" v="6327" actId="478"/>
        <pc:sldMkLst>
          <pc:docMk/>
          <pc:sldMk cId="2804625819" sldId="301"/>
        </pc:sldMkLst>
        <pc:spChg chg="mod">
          <ac:chgData name="Chittaranjan Hens" userId="6fc03958433e8a43" providerId="LiveId" clId="{361AAD38-EB23-4B3F-8CB0-A8A323FC121E}" dt="2023-11-28T06:03:09.281" v="6278" actId="20577"/>
          <ac:spMkLst>
            <pc:docMk/>
            <pc:sldMk cId="2804625819" sldId="301"/>
            <ac:spMk id="11" creationId="{9929018B-BB23-4B6B-C70F-05657FF41520}"/>
          </ac:spMkLst>
        </pc:spChg>
        <pc:picChg chg="del">
          <ac:chgData name="Chittaranjan Hens" userId="6fc03958433e8a43" providerId="LiveId" clId="{361AAD38-EB23-4B3F-8CB0-A8A323FC121E}" dt="2023-11-28T07:12:00.632" v="6310" actId="478"/>
          <ac:picMkLst>
            <pc:docMk/>
            <pc:sldMk cId="2804625819" sldId="301"/>
            <ac:picMk id="1028" creationId="{CC0767C2-C9AB-FC3F-ECA2-422DB954D2FE}"/>
          </ac:picMkLst>
        </pc:picChg>
        <pc:picChg chg="del">
          <ac:chgData name="Chittaranjan Hens" userId="6fc03958433e8a43" providerId="LiveId" clId="{361AAD38-EB23-4B3F-8CB0-A8A323FC121E}" dt="2023-11-28T07:11:59.247" v="6309" actId="478"/>
          <ac:picMkLst>
            <pc:docMk/>
            <pc:sldMk cId="2804625819" sldId="301"/>
            <ac:picMk id="1029" creationId="{A3F34621-E840-FE03-31CE-B1D9BDC5F539}"/>
          </ac:picMkLst>
        </pc:picChg>
        <pc:picChg chg="del">
          <ac:chgData name="Chittaranjan Hens" userId="6fc03958433e8a43" providerId="LiveId" clId="{361AAD38-EB23-4B3F-8CB0-A8A323FC121E}" dt="2023-11-28T07:12:25.436" v="6315" actId="478"/>
          <ac:picMkLst>
            <pc:docMk/>
            <pc:sldMk cId="2804625819" sldId="301"/>
            <ac:picMk id="1030" creationId="{D3FA31F7-1463-0CB2-A370-F273A45A3735}"/>
          </ac:picMkLst>
        </pc:picChg>
        <pc:picChg chg="del">
          <ac:chgData name="Chittaranjan Hens" userId="6fc03958433e8a43" providerId="LiveId" clId="{361AAD38-EB23-4B3F-8CB0-A8A323FC121E}" dt="2023-11-28T07:12:24.629" v="6314" actId="478"/>
          <ac:picMkLst>
            <pc:docMk/>
            <pc:sldMk cId="2804625819" sldId="301"/>
            <ac:picMk id="1031" creationId="{AE6B437A-4ABD-96B4-D121-DD8AB6C306EE}"/>
          </ac:picMkLst>
        </pc:picChg>
        <pc:picChg chg="del">
          <ac:chgData name="Chittaranjan Hens" userId="6fc03958433e8a43" providerId="LiveId" clId="{361AAD38-EB23-4B3F-8CB0-A8A323FC121E}" dt="2023-11-28T07:13:06.795" v="6327" actId="478"/>
          <ac:picMkLst>
            <pc:docMk/>
            <pc:sldMk cId="2804625819" sldId="301"/>
            <ac:picMk id="1032" creationId="{4240F3F3-FD1E-0CAF-6BDE-9B086B74D4DA}"/>
          </ac:picMkLst>
        </pc:picChg>
        <pc:picChg chg="del">
          <ac:chgData name="Chittaranjan Hens" userId="6fc03958433e8a43" providerId="LiveId" clId="{361AAD38-EB23-4B3F-8CB0-A8A323FC121E}" dt="2023-11-28T07:13:05.461" v="6326" actId="478"/>
          <ac:picMkLst>
            <pc:docMk/>
            <pc:sldMk cId="2804625819" sldId="301"/>
            <ac:picMk id="1033" creationId="{DAED62D5-471C-81C1-93FE-17EC8E9AE8D3}"/>
          </ac:picMkLst>
        </pc:picChg>
      </pc:sldChg>
      <pc:sldChg chg="addSp delSp modSp add mod">
        <pc:chgData name="Chittaranjan Hens" userId="6fc03958433e8a43" providerId="LiveId" clId="{361AAD38-EB23-4B3F-8CB0-A8A323FC121E}" dt="2023-11-28T07:12:12.194" v="6313" actId="478"/>
        <pc:sldMkLst>
          <pc:docMk/>
          <pc:sldMk cId="3240917921" sldId="302"/>
        </pc:sldMkLst>
        <pc:spChg chg="mod">
          <ac:chgData name="Chittaranjan Hens" userId="6fc03958433e8a43" providerId="LiveId" clId="{361AAD38-EB23-4B3F-8CB0-A8A323FC121E}" dt="2023-11-06T09:22:41.615" v="1494" actId="1076"/>
          <ac:spMkLst>
            <pc:docMk/>
            <pc:sldMk cId="3240917921" sldId="302"/>
            <ac:spMk id="2" creationId="{C83DF7A9-FD0D-023A-4185-81A6E19B3659}"/>
          </ac:spMkLst>
        </pc:spChg>
        <pc:spChg chg="mod">
          <ac:chgData name="Chittaranjan Hens" userId="6fc03958433e8a43" providerId="LiveId" clId="{361AAD38-EB23-4B3F-8CB0-A8A323FC121E}" dt="2023-11-06T09:24:12.398" v="1527" actId="1076"/>
          <ac:spMkLst>
            <pc:docMk/>
            <pc:sldMk cId="3240917921" sldId="302"/>
            <ac:spMk id="5" creationId="{597A7122-C76F-40E5-7403-2BFDAE8508CF}"/>
          </ac:spMkLst>
        </pc:spChg>
        <pc:spChg chg="add del">
          <ac:chgData name="Chittaranjan Hens" userId="6fc03958433e8a43" providerId="LiveId" clId="{361AAD38-EB23-4B3F-8CB0-A8A323FC121E}" dt="2023-11-06T09:22:14.112" v="1485" actId="22"/>
          <ac:spMkLst>
            <pc:docMk/>
            <pc:sldMk cId="3240917921" sldId="302"/>
            <ac:spMk id="6" creationId="{FE57BB50-0427-3B53-5D39-F0569770815F}"/>
          </ac:spMkLst>
        </pc:spChg>
        <pc:spChg chg="mod">
          <ac:chgData name="Chittaranjan Hens" userId="6fc03958433e8a43" providerId="LiveId" clId="{361AAD38-EB23-4B3F-8CB0-A8A323FC121E}" dt="2023-11-06T09:25:05.301" v="1540" actId="1076"/>
          <ac:spMkLst>
            <pc:docMk/>
            <pc:sldMk cId="3240917921" sldId="302"/>
            <ac:spMk id="9" creationId="{01592CF2-154C-41EF-9AC0-08A43FCAC4EC}"/>
          </ac:spMkLst>
        </pc:spChg>
        <pc:spChg chg="mod">
          <ac:chgData name="Chittaranjan Hens" userId="6fc03958433e8a43" providerId="LiveId" clId="{361AAD38-EB23-4B3F-8CB0-A8A323FC121E}" dt="2023-11-06T09:24:38.093" v="1537" actId="6549"/>
          <ac:spMkLst>
            <pc:docMk/>
            <pc:sldMk cId="3240917921" sldId="302"/>
            <ac:spMk id="11" creationId="{9929018B-BB23-4B6B-C70F-05657FF41520}"/>
          </ac:spMkLst>
        </pc:spChg>
        <pc:picChg chg="del">
          <ac:chgData name="Chittaranjan Hens" userId="6fc03958433e8a43" providerId="LiveId" clId="{361AAD38-EB23-4B3F-8CB0-A8A323FC121E}" dt="2023-11-28T07:11:37.377" v="6306" actId="478"/>
          <ac:picMkLst>
            <pc:docMk/>
            <pc:sldMk cId="3240917921" sldId="302"/>
            <ac:picMk id="1028" creationId="{CC0767C2-C9AB-FC3F-ECA2-422DB954D2FE}"/>
          </ac:picMkLst>
        </pc:picChg>
        <pc:picChg chg="del">
          <ac:chgData name="Chittaranjan Hens" userId="6fc03958433e8a43" providerId="LiveId" clId="{361AAD38-EB23-4B3F-8CB0-A8A323FC121E}" dt="2023-11-28T07:11:44.582" v="6307" actId="478"/>
          <ac:picMkLst>
            <pc:docMk/>
            <pc:sldMk cId="3240917921" sldId="302"/>
            <ac:picMk id="1029" creationId="{A3F34621-E840-FE03-31CE-B1D9BDC5F539}"/>
          </ac:picMkLst>
        </pc:picChg>
        <pc:picChg chg="del">
          <ac:chgData name="Chittaranjan Hens" userId="6fc03958433e8a43" providerId="LiveId" clId="{361AAD38-EB23-4B3F-8CB0-A8A323FC121E}" dt="2023-11-28T07:11:50.411" v="6308" actId="478"/>
          <ac:picMkLst>
            <pc:docMk/>
            <pc:sldMk cId="3240917921" sldId="302"/>
            <ac:picMk id="1030" creationId="{D3FA31F7-1463-0CB2-A370-F273A45A3735}"/>
          </ac:picMkLst>
        </pc:picChg>
        <pc:picChg chg="del">
          <ac:chgData name="Chittaranjan Hens" userId="6fc03958433e8a43" providerId="LiveId" clId="{361AAD38-EB23-4B3F-8CB0-A8A323FC121E}" dt="2023-11-28T07:12:08.093" v="6311" actId="478"/>
          <ac:picMkLst>
            <pc:docMk/>
            <pc:sldMk cId="3240917921" sldId="302"/>
            <ac:picMk id="1031" creationId="{AE6B437A-4ABD-96B4-D121-DD8AB6C306EE}"/>
          </ac:picMkLst>
        </pc:picChg>
        <pc:picChg chg="del">
          <ac:chgData name="Chittaranjan Hens" userId="6fc03958433e8a43" providerId="LiveId" clId="{361AAD38-EB23-4B3F-8CB0-A8A323FC121E}" dt="2023-11-28T07:12:12.194" v="6313" actId="478"/>
          <ac:picMkLst>
            <pc:docMk/>
            <pc:sldMk cId="3240917921" sldId="302"/>
            <ac:picMk id="1032" creationId="{4240F3F3-FD1E-0CAF-6BDE-9B086B74D4DA}"/>
          </ac:picMkLst>
        </pc:picChg>
        <pc:picChg chg="del">
          <ac:chgData name="Chittaranjan Hens" userId="6fc03958433e8a43" providerId="LiveId" clId="{361AAD38-EB23-4B3F-8CB0-A8A323FC121E}" dt="2023-11-28T07:12:10.955" v="6312" actId="478"/>
          <ac:picMkLst>
            <pc:docMk/>
            <pc:sldMk cId="3240917921" sldId="302"/>
            <ac:picMk id="1033" creationId="{DAED62D5-471C-81C1-93FE-17EC8E9AE8D3}"/>
          </ac:picMkLst>
        </pc:picChg>
      </pc:sldChg>
      <pc:sldChg chg="addSp delSp modSp add mod">
        <pc:chgData name="Chittaranjan Hens" userId="6fc03958433e8a43" providerId="LiveId" clId="{361AAD38-EB23-4B3F-8CB0-A8A323FC121E}" dt="2023-11-06T09:27:43.550" v="1627" actId="1076"/>
        <pc:sldMkLst>
          <pc:docMk/>
          <pc:sldMk cId="2658929714" sldId="303"/>
        </pc:sldMkLst>
        <pc:spChg chg="mod">
          <ac:chgData name="Chittaranjan Hens" userId="6fc03958433e8a43" providerId="LiveId" clId="{361AAD38-EB23-4B3F-8CB0-A8A323FC121E}" dt="2023-11-06T09:27:43.550" v="1627" actId="1076"/>
          <ac:spMkLst>
            <pc:docMk/>
            <pc:sldMk cId="2658929714" sldId="303"/>
            <ac:spMk id="2" creationId="{C83DF7A9-FD0D-023A-4185-81A6E19B3659}"/>
          </ac:spMkLst>
        </pc:spChg>
        <pc:spChg chg="add mod">
          <ac:chgData name="Chittaranjan Hens" userId="6fc03958433e8a43" providerId="LiveId" clId="{361AAD38-EB23-4B3F-8CB0-A8A323FC121E}" dt="2023-11-06T09:27:31.833" v="1626" actId="6549"/>
          <ac:spMkLst>
            <pc:docMk/>
            <pc:sldMk cId="2658929714" sldId="303"/>
            <ac:spMk id="3" creationId="{CCF81C3F-C88C-8324-D7DE-5D5B2A98A869}"/>
          </ac:spMkLst>
        </pc:spChg>
        <pc:picChg chg="add del mod">
          <ac:chgData name="Chittaranjan Hens" userId="6fc03958433e8a43" providerId="LiveId" clId="{361AAD38-EB23-4B3F-8CB0-A8A323FC121E}" dt="2023-11-06T09:26:18.623" v="1562" actId="478"/>
          <ac:picMkLst>
            <pc:docMk/>
            <pc:sldMk cId="2658929714" sldId="303"/>
            <ac:picMk id="2050" creationId="{A729E646-87E3-DE07-31BE-A73DE819A23E}"/>
          </ac:picMkLst>
        </pc:picChg>
        <pc:picChg chg="add del mod">
          <ac:chgData name="Chittaranjan Hens" userId="6fc03958433e8a43" providerId="LiveId" clId="{361AAD38-EB23-4B3F-8CB0-A8A323FC121E}" dt="2023-11-06T09:26:31.178" v="1575" actId="478"/>
          <ac:picMkLst>
            <pc:docMk/>
            <pc:sldMk cId="2658929714" sldId="303"/>
            <ac:picMk id="2051" creationId="{B4537E67-7F02-C187-55B6-4C2C17D31317}"/>
          </ac:picMkLst>
        </pc:picChg>
        <pc:picChg chg="add del mod">
          <ac:chgData name="Chittaranjan Hens" userId="6fc03958433e8a43" providerId="LiveId" clId="{361AAD38-EB23-4B3F-8CB0-A8A323FC121E}" dt="2023-11-06T09:26:46.723" v="1584" actId="478"/>
          <ac:picMkLst>
            <pc:docMk/>
            <pc:sldMk cId="2658929714" sldId="303"/>
            <ac:picMk id="2052" creationId="{C80E6AB9-5733-E171-3263-9AC95F215DED}"/>
          </ac:picMkLst>
        </pc:picChg>
        <pc:picChg chg="add del mod">
          <ac:chgData name="Chittaranjan Hens" userId="6fc03958433e8a43" providerId="LiveId" clId="{361AAD38-EB23-4B3F-8CB0-A8A323FC121E}" dt="2023-11-06T09:26:52.780" v="1585" actId="478"/>
          <ac:picMkLst>
            <pc:docMk/>
            <pc:sldMk cId="2658929714" sldId="303"/>
            <ac:picMk id="2053" creationId="{910DDBC9-2BC3-ACBC-748E-6E1D67A9A3FD}"/>
          </ac:picMkLst>
        </pc:picChg>
      </pc:sldChg>
      <pc:sldChg chg="addSp delSp modSp add mod">
        <pc:chgData name="Chittaranjan Hens" userId="6fc03958433e8a43" providerId="LiveId" clId="{361AAD38-EB23-4B3F-8CB0-A8A323FC121E}" dt="2023-11-28T07:11:22.312" v="6305" actId="478"/>
        <pc:sldMkLst>
          <pc:docMk/>
          <pc:sldMk cId="726193067" sldId="304"/>
        </pc:sldMkLst>
        <pc:spChg chg="mod">
          <ac:chgData name="Chittaranjan Hens" userId="6fc03958433e8a43" providerId="LiveId" clId="{361AAD38-EB23-4B3F-8CB0-A8A323FC121E}" dt="2023-11-06T09:35:50.142" v="1711" actId="1076"/>
          <ac:spMkLst>
            <pc:docMk/>
            <pc:sldMk cId="726193067" sldId="304"/>
            <ac:spMk id="2" creationId="{01B13357-232B-28A3-4EBE-4A3011D8A8E9}"/>
          </ac:spMkLst>
        </pc:spChg>
        <pc:spChg chg="add mod">
          <ac:chgData name="Chittaranjan Hens" userId="6fc03958433e8a43" providerId="LiveId" clId="{361AAD38-EB23-4B3F-8CB0-A8A323FC121E}" dt="2023-11-06T09:41:27.290" v="1832" actId="207"/>
          <ac:spMkLst>
            <pc:docMk/>
            <pc:sldMk cId="726193067" sldId="304"/>
            <ac:spMk id="5" creationId="{86F1B2E5-C3FA-A921-6DCF-B11FBEC4BC5C}"/>
          </ac:spMkLst>
        </pc:spChg>
        <pc:spChg chg="add mod">
          <ac:chgData name="Chittaranjan Hens" userId="6fc03958433e8a43" providerId="LiveId" clId="{361AAD38-EB23-4B3F-8CB0-A8A323FC121E}" dt="2023-11-06T09:35:47.872" v="1709" actId="21"/>
          <ac:spMkLst>
            <pc:docMk/>
            <pc:sldMk cId="726193067" sldId="304"/>
            <ac:spMk id="6" creationId="{3DD60B98-DE8E-E2FC-D46F-04ACD168DD58}"/>
          </ac:spMkLst>
        </pc:spChg>
        <pc:picChg chg="add del mod">
          <ac:chgData name="Chittaranjan Hens" userId="6fc03958433e8a43" providerId="LiveId" clId="{361AAD38-EB23-4B3F-8CB0-A8A323FC121E}" dt="2023-11-28T07:11:22.312" v="6305" actId="478"/>
          <ac:picMkLst>
            <pc:docMk/>
            <pc:sldMk cId="726193067" sldId="304"/>
            <ac:picMk id="3074" creationId="{76FA4989-A470-6724-046C-A3075239EE99}"/>
          </ac:picMkLst>
        </pc:picChg>
      </pc:sldChg>
      <pc:sldChg chg="addSp delSp modSp add mod modAnim">
        <pc:chgData name="Chittaranjan Hens" userId="6fc03958433e8a43" providerId="LiveId" clId="{361AAD38-EB23-4B3F-8CB0-A8A323FC121E}" dt="2023-11-28T07:17:41.856" v="6333" actId="6549"/>
        <pc:sldMkLst>
          <pc:docMk/>
          <pc:sldMk cId="1986909445" sldId="305"/>
        </pc:sldMkLst>
        <pc:spChg chg="add del">
          <ac:chgData name="Chittaranjan Hens" userId="6fc03958433e8a43" providerId="LiveId" clId="{361AAD38-EB23-4B3F-8CB0-A8A323FC121E}" dt="2023-11-06T09:41:40.324" v="1838"/>
          <ac:spMkLst>
            <pc:docMk/>
            <pc:sldMk cId="1986909445" sldId="305"/>
            <ac:spMk id="3" creationId="{82F971E8-DF70-0A0F-AAD2-F7790A9E7AE6}"/>
          </ac:spMkLst>
        </pc:spChg>
        <pc:spChg chg="mod">
          <ac:chgData name="Chittaranjan Hens" userId="6fc03958433e8a43" providerId="LiveId" clId="{361AAD38-EB23-4B3F-8CB0-A8A323FC121E}" dt="2023-11-28T07:17:41.856" v="6333" actId="6549"/>
          <ac:spMkLst>
            <pc:docMk/>
            <pc:sldMk cId="1986909445" sldId="305"/>
            <ac:spMk id="5" creationId="{86F1B2E5-C3FA-A921-6DCF-B11FBEC4BC5C}"/>
          </ac:spMkLst>
        </pc:spChg>
        <pc:spChg chg="del">
          <ac:chgData name="Chittaranjan Hens" userId="6fc03958433e8a43" providerId="LiveId" clId="{361AAD38-EB23-4B3F-8CB0-A8A323FC121E}" dt="2023-11-06T09:41:14.236" v="1830" actId="478"/>
          <ac:spMkLst>
            <pc:docMk/>
            <pc:sldMk cId="1986909445" sldId="305"/>
            <ac:spMk id="7" creationId="{5E31AD4E-7C0F-F1AB-9570-2B60E9D3AA00}"/>
          </ac:spMkLst>
        </pc:spChg>
        <pc:spChg chg="add del">
          <ac:chgData name="Chittaranjan Hens" userId="6fc03958433e8a43" providerId="LiveId" clId="{361AAD38-EB23-4B3F-8CB0-A8A323FC121E}" dt="2023-11-06T09:41:53.915" v="1840"/>
          <ac:spMkLst>
            <pc:docMk/>
            <pc:sldMk cId="1986909445" sldId="305"/>
            <ac:spMk id="8" creationId="{2990CF0F-A15C-51A0-7A83-95B545B798A4}"/>
          </ac:spMkLst>
        </pc:spChg>
        <pc:spChg chg="del">
          <ac:chgData name="Chittaranjan Hens" userId="6fc03958433e8a43" providerId="LiveId" clId="{361AAD38-EB23-4B3F-8CB0-A8A323FC121E}" dt="2023-11-06T09:41:14.236" v="1830" actId="478"/>
          <ac:spMkLst>
            <pc:docMk/>
            <pc:sldMk cId="1986909445" sldId="305"/>
            <ac:spMk id="9" creationId="{5F63C14E-E330-270E-7DB5-60336AD2C9F1}"/>
          </ac:spMkLst>
        </pc:spChg>
        <pc:picChg chg="add mod">
          <ac:chgData name="Chittaranjan Hens" userId="6fc03958433e8a43" providerId="LiveId" clId="{361AAD38-EB23-4B3F-8CB0-A8A323FC121E}" dt="2023-11-28T07:17:05.971" v="6331"/>
          <ac:picMkLst>
            <pc:docMk/>
            <pc:sldMk cId="1986909445" sldId="305"/>
            <ac:picMk id="7" creationId="{EF3767C7-71C4-6158-44E3-7DFE9329B1DF}"/>
          </ac:picMkLst>
        </pc:picChg>
        <pc:picChg chg="add del">
          <ac:chgData name="Chittaranjan Hens" userId="6fc03958433e8a43" providerId="LiveId" clId="{361AAD38-EB23-4B3F-8CB0-A8A323FC121E}" dt="2023-11-06T09:41:40.324" v="1838"/>
          <ac:picMkLst>
            <pc:docMk/>
            <pc:sldMk cId="1986909445" sldId="305"/>
            <ac:picMk id="4098" creationId="{242897E9-FBAD-302D-5D7D-696D92B3020C}"/>
          </ac:picMkLst>
        </pc:picChg>
        <pc:picChg chg="add del">
          <ac:chgData name="Chittaranjan Hens" userId="6fc03958433e8a43" providerId="LiveId" clId="{361AAD38-EB23-4B3F-8CB0-A8A323FC121E}" dt="2023-11-06T09:41:40.324" v="1838"/>
          <ac:picMkLst>
            <pc:docMk/>
            <pc:sldMk cId="1986909445" sldId="305"/>
            <ac:picMk id="4099" creationId="{031F3FDB-2707-0329-990C-94DCCFD4BF06}"/>
          </ac:picMkLst>
        </pc:picChg>
        <pc:picChg chg="add del">
          <ac:chgData name="Chittaranjan Hens" userId="6fc03958433e8a43" providerId="LiveId" clId="{361AAD38-EB23-4B3F-8CB0-A8A323FC121E}" dt="2023-11-06T09:41:40.324" v="1838"/>
          <ac:picMkLst>
            <pc:docMk/>
            <pc:sldMk cId="1986909445" sldId="305"/>
            <ac:picMk id="4100" creationId="{79A4A90B-3ECC-11A5-86C1-749DDA0EA6DB}"/>
          </ac:picMkLst>
        </pc:picChg>
        <pc:picChg chg="add del">
          <ac:chgData name="Chittaranjan Hens" userId="6fc03958433e8a43" providerId="LiveId" clId="{361AAD38-EB23-4B3F-8CB0-A8A323FC121E}" dt="2023-11-06T09:41:40.324" v="1838"/>
          <ac:picMkLst>
            <pc:docMk/>
            <pc:sldMk cId="1986909445" sldId="305"/>
            <ac:picMk id="4101" creationId="{5EA8ACCF-95FB-00C1-9AB0-E304CA8C78CF}"/>
          </ac:picMkLst>
        </pc:picChg>
        <pc:picChg chg="add del">
          <ac:chgData name="Chittaranjan Hens" userId="6fc03958433e8a43" providerId="LiveId" clId="{361AAD38-EB23-4B3F-8CB0-A8A323FC121E}" dt="2023-11-06T09:41:40.324" v="1838"/>
          <ac:picMkLst>
            <pc:docMk/>
            <pc:sldMk cId="1986909445" sldId="305"/>
            <ac:picMk id="4102" creationId="{8F6094D1-43DB-3EF3-7E29-6BA1F098FB7B}"/>
          </ac:picMkLst>
        </pc:picChg>
        <pc:picChg chg="add del">
          <ac:chgData name="Chittaranjan Hens" userId="6fc03958433e8a43" providerId="LiveId" clId="{361AAD38-EB23-4B3F-8CB0-A8A323FC121E}" dt="2023-11-06T09:41:53.915" v="1840"/>
          <ac:picMkLst>
            <pc:docMk/>
            <pc:sldMk cId="1986909445" sldId="305"/>
            <ac:picMk id="4104" creationId="{8E7D5563-63A6-9B53-EECE-CEB1D9A6EF08}"/>
          </ac:picMkLst>
        </pc:picChg>
        <pc:picChg chg="add del">
          <ac:chgData name="Chittaranjan Hens" userId="6fc03958433e8a43" providerId="LiveId" clId="{361AAD38-EB23-4B3F-8CB0-A8A323FC121E}" dt="2023-11-06T09:41:53.915" v="1840"/>
          <ac:picMkLst>
            <pc:docMk/>
            <pc:sldMk cId="1986909445" sldId="305"/>
            <ac:picMk id="4105" creationId="{6C997948-4EAE-3BEB-2F29-FBB1489FBD6A}"/>
          </ac:picMkLst>
        </pc:picChg>
      </pc:sldChg>
      <pc:sldChg chg="addSp delSp modSp add mod modAnim">
        <pc:chgData name="Chittaranjan Hens" userId="6fc03958433e8a43" providerId="LiveId" clId="{361AAD38-EB23-4B3F-8CB0-A8A323FC121E}" dt="2023-11-11T19:30:24.980" v="3166" actId="1076"/>
        <pc:sldMkLst>
          <pc:docMk/>
          <pc:sldMk cId="3168006907" sldId="306"/>
        </pc:sldMkLst>
        <pc:spChg chg="add mod">
          <ac:chgData name="Chittaranjan Hens" userId="6fc03958433e8a43" providerId="LiveId" clId="{361AAD38-EB23-4B3F-8CB0-A8A323FC121E}" dt="2023-11-11T10:50:32.689" v="2246" actId="1076"/>
          <ac:spMkLst>
            <pc:docMk/>
            <pc:sldMk cId="3168006907" sldId="306"/>
            <ac:spMk id="3" creationId="{76558A2C-5C23-B7D0-1E5C-CDED777CB6F7}"/>
          </ac:spMkLst>
        </pc:spChg>
        <pc:spChg chg="del">
          <ac:chgData name="Chittaranjan Hens" userId="6fc03958433e8a43" providerId="LiveId" clId="{361AAD38-EB23-4B3F-8CB0-A8A323FC121E}" dt="2023-11-11T10:50:40.657" v="2247" actId="478"/>
          <ac:spMkLst>
            <pc:docMk/>
            <pc:sldMk cId="3168006907" sldId="306"/>
            <ac:spMk id="4" creationId="{F8952D5D-1002-1F5B-0E31-49A961A35E92}"/>
          </ac:spMkLst>
        </pc:spChg>
        <pc:spChg chg="add mod">
          <ac:chgData name="Chittaranjan Hens" userId="6fc03958433e8a43" providerId="LiveId" clId="{361AAD38-EB23-4B3F-8CB0-A8A323FC121E}" dt="2023-11-11T11:00:57.119" v="2400" actId="1076"/>
          <ac:spMkLst>
            <pc:docMk/>
            <pc:sldMk cId="3168006907" sldId="306"/>
            <ac:spMk id="7" creationId="{7E5C5E91-4EA3-F7D8-2962-092408235970}"/>
          </ac:spMkLst>
        </pc:spChg>
        <pc:spChg chg="del">
          <ac:chgData name="Chittaranjan Hens" userId="6fc03958433e8a43" providerId="LiveId" clId="{361AAD38-EB23-4B3F-8CB0-A8A323FC121E}" dt="2023-11-11T09:20:47.906" v="2214" actId="478"/>
          <ac:spMkLst>
            <pc:docMk/>
            <pc:sldMk cId="3168006907" sldId="306"/>
            <ac:spMk id="8" creationId="{6B233816-3B59-3815-4C61-7B76382D133A}"/>
          </ac:spMkLst>
        </pc:spChg>
        <pc:spChg chg="add mod">
          <ac:chgData name="Chittaranjan Hens" userId="6fc03958433e8a43" providerId="LiveId" clId="{361AAD38-EB23-4B3F-8CB0-A8A323FC121E}" dt="2023-11-11T11:00:59.233" v="2401" actId="1076"/>
          <ac:spMkLst>
            <pc:docMk/>
            <pc:sldMk cId="3168006907" sldId="306"/>
            <ac:spMk id="9" creationId="{43CE26D9-AB75-6FB3-D332-76B20C64966C}"/>
          </ac:spMkLst>
        </pc:spChg>
        <pc:spChg chg="add mod">
          <ac:chgData name="Chittaranjan Hens" userId="6fc03958433e8a43" providerId="LiveId" clId="{361AAD38-EB23-4B3F-8CB0-A8A323FC121E}" dt="2023-11-11T12:03:08.331" v="2523" actId="20577"/>
          <ac:spMkLst>
            <pc:docMk/>
            <pc:sldMk cId="3168006907" sldId="306"/>
            <ac:spMk id="12" creationId="{1C7AFB49-8BBF-0CA6-9EBA-F4CD48164763}"/>
          </ac:spMkLst>
        </pc:spChg>
        <pc:spChg chg="mod">
          <ac:chgData name="Chittaranjan Hens" userId="6fc03958433e8a43" providerId="LiveId" clId="{361AAD38-EB23-4B3F-8CB0-A8A323FC121E}" dt="2023-11-11T10:50:32.689" v="2246" actId="1076"/>
          <ac:spMkLst>
            <pc:docMk/>
            <pc:sldMk cId="3168006907" sldId="306"/>
            <ac:spMk id="13" creationId="{BB84F847-C123-7FDF-8E6E-2B51627B1417}"/>
          </ac:spMkLst>
        </pc:spChg>
        <pc:spChg chg="mod">
          <ac:chgData name="Chittaranjan Hens" userId="6fc03958433e8a43" providerId="LiveId" clId="{361AAD38-EB23-4B3F-8CB0-A8A323FC121E}" dt="2023-11-11T11:00:46.323" v="2397" actId="21"/>
          <ac:spMkLst>
            <pc:docMk/>
            <pc:sldMk cId="3168006907" sldId="306"/>
            <ac:spMk id="14" creationId="{5EF07E08-66D4-A772-0E10-653393C55D0D}"/>
          </ac:spMkLst>
        </pc:spChg>
        <pc:spChg chg="add mod">
          <ac:chgData name="Chittaranjan Hens" userId="6fc03958433e8a43" providerId="LiveId" clId="{361AAD38-EB23-4B3F-8CB0-A8A323FC121E}" dt="2023-11-11T11:57:12.967" v="2487" actId="1076"/>
          <ac:spMkLst>
            <pc:docMk/>
            <pc:sldMk cId="3168006907" sldId="306"/>
            <ac:spMk id="15" creationId="{A39BDAD6-A81C-1819-857E-9F9F00AEAA8E}"/>
          </ac:spMkLst>
        </pc:spChg>
        <pc:spChg chg="del">
          <ac:chgData name="Chittaranjan Hens" userId="6fc03958433e8a43" providerId="LiveId" clId="{361AAD38-EB23-4B3F-8CB0-A8A323FC121E}" dt="2023-11-11T09:21:31.017" v="2216" actId="478"/>
          <ac:spMkLst>
            <pc:docMk/>
            <pc:sldMk cId="3168006907" sldId="306"/>
            <ac:spMk id="16" creationId="{80A4B917-04E6-33B0-E034-A86A4B32DE33}"/>
          </ac:spMkLst>
        </pc:spChg>
        <pc:spChg chg="del">
          <ac:chgData name="Chittaranjan Hens" userId="6fc03958433e8a43" providerId="LiveId" clId="{361AAD38-EB23-4B3F-8CB0-A8A323FC121E}" dt="2023-11-11T10:50:45.340" v="2248" actId="478"/>
          <ac:spMkLst>
            <pc:docMk/>
            <pc:sldMk cId="3168006907" sldId="306"/>
            <ac:spMk id="18" creationId="{76511B4D-02D2-CBDB-65D1-A2D2C859982F}"/>
          </ac:spMkLst>
        </pc:spChg>
        <pc:spChg chg="add mod">
          <ac:chgData name="Chittaranjan Hens" userId="6fc03958433e8a43" providerId="LiveId" clId="{361AAD38-EB23-4B3F-8CB0-A8A323FC121E}" dt="2023-11-11T11:03:56.583" v="2475" actId="207"/>
          <ac:spMkLst>
            <pc:docMk/>
            <pc:sldMk cId="3168006907" sldId="306"/>
            <ac:spMk id="19" creationId="{BB574930-0CC4-9DE4-59B0-409570DA534F}"/>
          </ac:spMkLst>
        </pc:spChg>
        <pc:spChg chg="add mod">
          <ac:chgData name="Chittaranjan Hens" userId="6fc03958433e8a43" providerId="LiveId" clId="{361AAD38-EB23-4B3F-8CB0-A8A323FC121E}" dt="2023-11-11T12:03:19.848" v="2525"/>
          <ac:spMkLst>
            <pc:docMk/>
            <pc:sldMk cId="3168006907" sldId="306"/>
            <ac:spMk id="20" creationId="{98AAC364-C1DC-C77F-4389-838C7B41E904}"/>
          </ac:spMkLst>
        </pc:spChg>
        <pc:picChg chg="add mod">
          <ac:chgData name="Chittaranjan Hens" userId="6fc03958433e8a43" providerId="LiveId" clId="{361AAD38-EB23-4B3F-8CB0-A8A323FC121E}" dt="2023-11-11T19:30:24.980" v="3166" actId="1076"/>
          <ac:picMkLst>
            <pc:docMk/>
            <pc:sldMk cId="3168006907" sldId="306"/>
            <ac:picMk id="5" creationId="{8D124FCE-7B83-0CA2-67DD-728351E7426F}"/>
          </ac:picMkLst>
        </pc:picChg>
        <pc:picChg chg="add del mod">
          <ac:chgData name="Chittaranjan Hens" userId="6fc03958433e8a43" providerId="LiveId" clId="{361AAD38-EB23-4B3F-8CB0-A8A323FC121E}" dt="2023-11-11T11:00:02.502" v="2387" actId="478"/>
          <ac:picMkLst>
            <pc:docMk/>
            <pc:sldMk cId="3168006907" sldId="306"/>
            <ac:picMk id="6" creationId="{35765609-16F0-4036-B3B8-7A2FFFD9A023}"/>
          </ac:picMkLst>
        </pc:picChg>
      </pc:sldChg>
      <pc:sldChg chg="add">
        <pc:chgData name="Chittaranjan Hens" userId="6fc03958433e8a43" providerId="LiveId" clId="{361AAD38-EB23-4B3F-8CB0-A8A323FC121E}" dt="2023-11-11T10:50:59.707" v="2249" actId="2890"/>
        <pc:sldMkLst>
          <pc:docMk/>
          <pc:sldMk cId="4143402148" sldId="307"/>
        </pc:sldMkLst>
      </pc:sldChg>
      <pc:sldChg chg="addSp delSp modSp add mod modAnim">
        <pc:chgData name="Chittaranjan Hens" userId="6fc03958433e8a43" providerId="LiveId" clId="{361AAD38-EB23-4B3F-8CB0-A8A323FC121E}" dt="2023-11-11T12:14:23.340" v="2692"/>
        <pc:sldMkLst>
          <pc:docMk/>
          <pc:sldMk cId="847894470" sldId="308"/>
        </pc:sldMkLst>
        <pc:spChg chg="add del mod">
          <ac:chgData name="Chittaranjan Hens" userId="6fc03958433e8a43" providerId="LiveId" clId="{361AAD38-EB23-4B3F-8CB0-A8A323FC121E}" dt="2023-11-11T12:03:17.911" v="2524" actId="21"/>
          <ac:spMkLst>
            <pc:docMk/>
            <pc:sldMk cId="847894470" sldId="308"/>
            <ac:spMk id="4" creationId="{635F0830-5C2F-DB1D-35E7-A93A3A827966}"/>
          </ac:spMkLst>
        </pc:spChg>
        <pc:spChg chg="add mod">
          <ac:chgData name="Chittaranjan Hens" userId="6fc03958433e8a43" providerId="LiveId" clId="{361AAD38-EB23-4B3F-8CB0-A8A323FC121E}" dt="2023-11-11T12:14:06.301" v="2681" actId="12"/>
          <ac:spMkLst>
            <pc:docMk/>
            <pc:sldMk cId="847894470" sldId="308"/>
            <ac:spMk id="6" creationId="{0629AC7E-EFC7-3F48-9331-EE3746BDBFAF}"/>
          </ac:spMkLst>
        </pc:spChg>
        <pc:spChg chg="del">
          <ac:chgData name="Chittaranjan Hens" userId="6fc03958433e8a43" providerId="LiveId" clId="{361AAD38-EB23-4B3F-8CB0-A8A323FC121E}" dt="2023-11-11T12:03:41.859" v="2526" actId="478"/>
          <ac:spMkLst>
            <pc:docMk/>
            <pc:sldMk cId="847894470" sldId="308"/>
            <ac:spMk id="7" creationId="{7E5C5E91-4EA3-F7D8-2962-092408235970}"/>
          </ac:spMkLst>
        </pc:spChg>
        <pc:spChg chg="del">
          <ac:chgData name="Chittaranjan Hens" userId="6fc03958433e8a43" providerId="LiveId" clId="{361AAD38-EB23-4B3F-8CB0-A8A323FC121E}" dt="2023-11-11T12:03:41.859" v="2526" actId="478"/>
          <ac:spMkLst>
            <pc:docMk/>
            <pc:sldMk cId="847894470" sldId="308"/>
            <ac:spMk id="9" creationId="{43CE26D9-AB75-6FB3-D332-76B20C64966C}"/>
          </ac:spMkLst>
        </pc:spChg>
        <pc:spChg chg="add mod">
          <ac:chgData name="Chittaranjan Hens" userId="6fc03958433e8a43" providerId="LiveId" clId="{361AAD38-EB23-4B3F-8CB0-A8A323FC121E}" dt="2023-11-11T12:14:12.373" v="2689" actId="20577"/>
          <ac:spMkLst>
            <pc:docMk/>
            <pc:sldMk cId="847894470" sldId="308"/>
            <ac:spMk id="11" creationId="{3B95601E-D05D-6CED-AEC7-302C64AF4C21}"/>
          </ac:spMkLst>
        </pc:spChg>
        <pc:spChg chg="del mod">
          <ac:chgData name="Chittaranjan Hens" userId="6fc03958433e8a43" providerId="LiveId" clId="{361AAD38-EB23-4B3F-8CB0-A8A323FC121E}" dt="2023-11-11T12:03:41.859" v="2526" actId="478"/>
          <ac:spMkLst>
            <pc:docMk/>
            <pc:sldMk cId="847894470" sldId="308"/>
            <ac:spMk id="12" creationId="{1C7AFB49-8BBF-0CA6-9EBA-F4CD48164763}"/>
          </ac:spMkLst>
        </pc:spChg>
        <pc:spChg chg="del">
          <ac:chgData name="Chittaranjan Hens" userId="6fc03958433e8a43" providerId="LiveId" clId="{361AAD38-EB23-4B3F-8CB0-A8A323FC121E}" dt="2023-11-11T12:03:41.859" v="2526" actId="478"/>
          <ac:spMkLst>
            <pc:docMk/>
            <pc:sldMk cId="847894470" sldId="308"/>
            <ac:spMk id="13" creationId="{BB84F847-C123-7FDF-8E6E-2B51627B1417}"/>
          </ac:spMkLst>
        </pc:spChg>
        <pc:spChg chg="del">
          <ac:chgData name="Chittaranjan Hens" userId="6fc03958433e8a43" providerId="LiveId" clId="{361AAD38-EB23-4B3F-8CB0-A8A323FC121E}" dt="2023-11-11T12:03:41.859" v="2526" actId="478"/>
          <ac:spMkLst>
            <pc:docMk/>
            <pc:sldMk cId="847894470" sldId="308"/>
            <ac:spMk id="14" creationId="{5EF07E08-66D4-A772-0E10-653393C55D0D}"/>
          </ac:spMkLst>
        </pc:spChg>
        <pc:spChg chg="mod">
          <ac:chgData name="Chittaranjan Hens" userId="6fc03958433e8a43" providerId="LiveId" clId="{361AAD38-EB23-4B3F-8CB0-A8A323FC121E}" dt="2023-11-11T12:03:46.898" v="2528" actId="20577"/>
          <ac:spMkLst>
            <pc:docMk/>
            <pc:sldMk cId="847894470" sldId="308"/>
            <ac:spMk id="15" creationId="{A39BDAD6-A81C-1819-857E-9F9F00AEAA8E}"/>
          </ac:spMkLst>
        </pc:spChg>
        <pc:spChg chg="add mod">
          <ac:chgData name="Chittaranjan Hens" userId="6fc03958433e8a43" providerId="LiveId" clId="{361AAD38-EB23-4B3F-8CB0-A8A323FC121E}" dt="2023-11-11T12:12:39.797" v="2630" actId="20577"/>
          <ac:spMkLst>
            <pc:docMk/>
            <pc:sldMk cId="847894470" sldId="308"/>
            <ac:spMk id="17" creationId="{D7943594-F36D-5FA5-39DF-88711D356257}"/>
          </ac:spMkLst>
        </pc:spChg>
        <pc:spChg chg="del">
          <ac:chgData name="Chittaranjan Hens" userId="6fc03958433e8a43" providerId="LiveId" clId="{361AAD38-EB23-4B3F-8CB0-A8A323FC121E}" dt="2023-11-11T12:04:07.611" v="2529" actId="478"/>
          <ac:spMkLst>
            <pc:docMk/>
            <pc:sldMk cId="847894470" sldId="308"/>
            <ac:spMk id="19" creationId="{BB574930-0CC4-9DE4-59B0-409570DA534F}"/>
          </ac:spMkLst>
        </pc:spChg>
        <pc:spChg chg="add mod">
          <ac:chgData name="Chittaranjan Hens" userId="6fc03958433e8a43" providerId="LiveId" clId="{361AAD38-EB23-4B3F-8CB0-A8A323FC121E}" dt="2023-11-11T12:13:52.927" v="2677" actId="12"/>
          <ac:spMkLst>
            <pc:docMk/>
            <pc:sldMk cId="847894470" sldId="308"/>
            <ac:spMk id="22" creationId="{4DCAC8BD-0E69-3BF5-3730-680FE570857F}"/>
          </ac:spMkLst>
        </pc:spChg>
        <pc:spChg chg="add mod">
          <ac:chgData name="Chittaranjan Hens" userId="6fc03958433e8a43" providerId="LiveId" clId="{361AAD38-EB23-4B3F-8CB0-A8A323FC121E}" dt="2023-11-11T12:13:58.879" v="2679" actId="5793"/>
          <ac:spMkLst>
            <pc:docMk/>
            <pc:sldMk cId="847894470" sldId="308"/>
            <ac:spMk id="23" creationId="{4E8FB2CE-0369-DC4B-2A81-18592D8FB82A}"/>
          </ac:spMkLst>
        </pc:spChg>
        <pc:picChg chg="add del mod">
          <ac:chgData name="Chittaranjan Hens" userId="6fc03958433e8a43" providerId="LiveId" clId="{361AAD38-EB23-4B3F-8CB0-A8A323FC121E}" dt="2023-11-11T12:13:39.303" v="2673" actId="478"/>
          <ac:picMkLst>
            <pc:docMk/>
            <pc:sldMk cId="847894470" sldId="308"/>
            <ac:picMk id="20" creationId="{6472F91B-2E48-4F41-2BDF-6EF48132AC1C}"/>
          </ac:picMkLst>
        </pc:picChg>
      </pc:sldChg>
      <pc:sldChg chg="addSp delSp modSp add mod modAnim">
        <pc:chgData name="Chittaranjan Hens" userId="6fc03958433e8a43" providerId="LiveId" clId="{361AAD38-EB23-4B3F-8CB0-A8A323FC121E}" dt="2023-11-11T20:21:04.162" v="3321" actId="478"/>
        <pc:sldMkLst>
          <pc:docMk/>
          <pc:sldMk cId="1645101278" sldId="309"/>
        </pc:sldMkLst>
        <pc:spChg chg="del">
          <ac:chgData name="Chittaranjan Hens" userId="6fc03958433e8a43" providerId="LiveId" clId="{361AAD38-EB23-4B3F-8CB0-A8A323FC121E}" dt="2023-11-11T19:05:00.101" v="2697" actId="478"/>
          <ac:spMkLst>
            <pc:docMk/>
            <pc:sldMk cId="1645101278" sldId="309"/>
            <ac:spMk id="6" creationId="{0629AC7E-EFC7-3F48-9331-EE3746BDBFAF}"/>
          </ac:spMkLst>
        </pc:spChg>
        <pc:spChg chg="del">
          <ac:chgData name="Chittaranjan Hens" userId="6fc03958433e8a43" providerId="LiveId" clId="{361AAD38-EB23-4B3F-8CB0-A8A323FC121E}" dt="2023-11-11T19:05:00.101" v="2697" actId="478"/>
          <ac:spMkLst>
            <pc:docMk/>
            <pc:sldMk cId="1645101278" sldId="309"/>
            <ac:spMk id="11" creationId="{3B95601E-D05D-6CED-AEC7-302C64AF4C21}"/>
          </ac:spMkLst>
        </pc:spChg>
        <pc:spChg chg="add mod">
          <ac:chgData name="Chittaranjan Hens" userId="6fc03958433e8a43" providerId="LiveId" clId="{361AAD38-EB23-4B3F-8CB0-A8A323FC121E}" dt="2023-11-11T19:25:57.945" v="3159" actId="1076"/>
          <ac:spMkLst>
            <pc:docMk/>
            <pc:sldMk cId="1645101278" sldId="309"/>
            <ac:spMk id="12" creationId="{186428C3-75A5-32BE-AAF7-1AB648FAEC14}"/>
          </ac:spMkLst>
        </pc:spChg>
        <pc:spChg chg="add mod">
          <ac:chgData name="Chittaranjan Hens" userId="6fc03958433e8a43" providerId="LiveId" clId="{361AAD38-EB23-4B3F-8CB0-A8A323FC121E}" dt="2023-11-11T19:25:48.859" v="3156" actId="1076"/>
          <ac:spMkLst>
            <pc:docMk/>
            <pc:sldMk cId="1645101278" sldId="309"/>
            <ac:spMk id="13" creationId="{9BA79D8B-A8E0-AC1E-53DA-40A228F2F757}"/>
          </ac:spMkLst>
        </pc:spChg>
        <pc:spChg chg="add del mod">
          <ac:chgData name="Chittaranjan Hens" userId="6fc03958433e8a43" providerId="LiveId" clId="{361AAD38-EB23-4B3F-8CB0-A8A323FC121E}" dt="2023-11-11T20:19:58.844" v="3311" actId="478"/>
          <ac:spMkLst>
            <pc:docMk/>
            <pc:sldMk cId="1645101278" sldId="309"/>
            <ac:spMk id="16" creationId="{A3A2A50B-E8D7-2E3F-F3C9-0262BDAAD677}"/>
          </ac:spMkLst>
        </pc:spChg>
        <pc:spChg chg="del">
          <ac:chgData name="Chittaranjan Hens" userId="6fc03958433e8a43" providerId="LiveId" clId="{361AAD38-EB23-4B3F-8CB0-A8A323FC121E}" dt="2023-11-11T19:05:00.101" v="2697" actId="478"/>
          <ac:spMkLst>
            <pc:docMk/>
            <pc:sldMk cId="1645101278" sldId="309"/>
            <ac:spMk id="17" creationId="{D7943594-F36D-5FA5-39DF-88711D356257}"/>
          </ac:spMkLst>
        </pc:spChg>
        <pc:spChg chg="mod">
          <ac:chgData name="Chittaranjan Hens" userId="6fc03958433e8a43" providerId="LiveId" clId="{361AAD38-EB23-4B3F-8CB0-A8A323FC121E}" dt="2023-11-11T19:05:06.459" v="2698" actId="1076"/>
          <ac:spMkLst>
            <pc:docMk/>
            <pc:sldMk cId="1645101278" sldId="309"/>
            <ac:spMk id="22" creationId="{4DCAC8BD-0E69-3BF5-3730-680FE570857F}"/>
          </ac:spMkLst>
        </pc:spChg>
        <pc:spChg chg="mod">
          <ac:chgData name="Chittaranjan Hens" userId="6fc03958433e8a43" providerId="LiveId" clId="{361AAD38-EB23-4B3F-8CB0-A8A323FC121E}" dt="2023-11-11T19:35:46.846" v="3206" actId="20577"/>
          <ac:spMkLst>
            <pc:docMk/>
            <pc:sldMk cId="1645101278" sldId="309"/>
            <ac:spMk id="23" creationId="{4E8FB2CE-0369-DC4B-2A81-18592D8FB82A}"/>
          </ac:spMkLst>
        </pc:spChg>
        <pc:picChg chg="add del mod">
          <ac:chgData name="Chittaranjan Hens" userId="6fc03958433e8a43" providerId="LiveId" clId="{361AAD38-EB23-4B3F-8CB0-A8A323FC121E}" dt="2023-11-11T19:17:39.207" v="2916" actId="478"/>
          <ac:picMkLst>
            <pc:docMk/>
            <pc:sldMk cId="1645101278" sldId="309"/>
            <ac:picMk id="5" creationId="{FA7779A3-5764-5D82-2478-443B452C9020}"/>
          </ac:picMkLst>
        </pc:picChg>
        <pc:picChg chg="add del mod">
          <ac:chgData name="Chittaranjan Hens" userId="6fc03958433e8a43" providerId="LiveId" clId="{361AAD38-EB23-4B3F-8CB0-A8A323FC121E}" dt="2023-11-11T19:24:47.926" v="3117" actId="478"/>
          <ac:picMkLst>
            <pc:docMk/>
            <pc:sldMk cId="1645101278" sldId="309"/>
            <ac:picMk id="8" creationId="{D40D2C19-D765-EBAC-9DA0-9C3711C99B2F}"/>
          </ac:picMkLst>
        </pc:picChg>
        <pc:picChg chg="add del mod">
          <ac:chgData name="Chittaranjan Hens" userId="6fc03958433e8a43" providerId="LiveId" clId="{361AAD38-EB23-4B3F-8CB0-A8A323FC121E}" dt="2023-11-11T20:21:04.162" v="3321" actId="478"/>
          <ac:picMkLst>
            <pc:docMk/>
            <pc:sldMk cId="1645101278" sldId="309"/>
            <ac:picMk id="19" creationId="{187DCB9A-67F6-B9A9-0774-AF9711DCEC73}"/>
          </ac:picMkLst>
        </pc:picChg>
      </pc:sldChg>
      <pc:sldChg chg="delSp modSp add mod">
        <pc:chgData name="Chittaranjan Hens" userId="6fc03958433e8a43" providerId="LiveId" clId="{361AAD38-EB23-4B3F-8CB0-A8A323FC121E}" dt="2023-11-11T20:27:43.231" v="3450" actId="20577"/>
        <pc:sldMkLst>
          <pc:docMk/>
          <pc:sldMk cId="826153982" sldId="310"/>
        </pc:sldMkLst>
        <pc:spChg chg="mod">
          <ac:chgData name="Chittaranjan Hens" userId="6fc03958433e8a43" providerId="LiveId" clId="{361AAD38-EB23-4B3F-8CB0-A8A323FC121E}" dt="2023-11-11T20:27:43.231" v="3450" actId="20577"/>
          <ac:spMkLst>
            <pc:docMk/>
            <pc:sldMk cId="826153982" sldId="310"/>
            <ac:spMk id="16" creationId="{A3A2A50B-E8D7-2E3F-F3C9-0262BDAAD677}"/>
          </ac:spMkLst>
        </pc:spChg>
        <pc:picChg chg="del">
          <ac:chgData name="Chittaranjan Hens" userId="6fc03958433e8a43" providerId="LiveId" clId="{361AAD38-EB23-4B3F-8CB0-A8A323FC121E}" dt="2023-11-11T20:21:07.832" v="3322" actId="478"/>
          <ac:picMkLst>
            <pc:docMk/>
            <pc:sldMk cId="826153982" sldId="310"/>
            <ac:picMk id="19" creationId="{187DCB9A-67F6-B9A9-0774-AF9711DCEC73}"/>
          </ac:picMkLst>
        </pc:picChg>
      </pc:sldChg>
      <pc:sldChg chg="addSp delSp modSp add mod">
        <pc:chgData name="Chittaranjan Hens" userId="6fc03958433e8a43" providerId="LiveId" clId="{361AAD38-EB23-4B3F-8CB0-A8A323FC121E}" dt="2023-11-28T07:20:49.959" v="6338" actId="20577"/>
        <pc:sldMkLst>
          <pc:docMk/>
          <pc:sldMk cId="3297916778" sldId="311"/>
        </pc:sldMkLst>
        <pc:spChg chg="add mod">
          <ac:chgData name="Chittaranjan Hens" userId="6fc03958433e8a43" providerId="LiveId" clId="{361AAD38-EB23-4B3F-8CB0-A8A323FC121E}" dt="2023-11-11T20:30:48.494" v="3468" actId="1076"/>
          <ac:spMkLst>
            <pc:docMk/>
            <pc:sldMk cId="3297916778" sldId="311"/>
            <ac:spMk id="4" creationId="{298992DD-98BF-27A9-1F03-3260F3A53A70}"/>
          </ac:spMkLst>
        </pc:spChg>
        <pc:spChg chg="add mod">
          <ac:chgData name="Chittaranjan Hens" userId="6fc03958433e8a43" providerId="LiveId" clId="{361AAD38-EB23-4B3F-8CB0-A8A323FC121E}" dt="2023-11-11T20:30:56.567" v="3470" actId="14100"/>
          <ac:spMkLst>
            <pc:docMk/>
            <pc:sldMk cId="3297916778" sldId="311"/>
            <ac:spMk id="8" creationId="{6D666894-3598-679A-7EC6-777992CFB039}"/>
          </ac:spMkLst>
        </pc:spChg>
        <pc:spChg chg="add mod">
          <ac:chgData name="Chittaranjan Hens" userId="6fc03958433e8a43" providerId="LiveId" clId="{361AAD38-EB23-4B3F-8CB0-A8A323FC121E}" dt="2023-11-28T07:20:49.959" v="6338" actId="20577"/>
          <ac:spMkLst>
            <pc:docMk/>
            <pc:sldMk cId="3297916778" sldId="311"/>
            <ac:spMk id="9" creationId="{B26986E9-170A-15B0-E17D-C40023E5C1EE}"/>
          </ac:spMkLst>
        </pc:spChg>
        <pc:spChg chg="del">
          <ac:chgData name="Chittaranjan Hens" userId="6fc03958433e8a43" providerId="LiveId" clId="{361AAD38-EB23-4B3F-8CB0-A8A323FC121E}" dt="2023-11-11T20:21:35.024" v="3323" actId="478"/>
          <ac:spMkLst>
            <pc:docMk/>
            <pc:sldMk cId="3297916778" sldId="311"/>
            <ac:spMk id="12" creationId="{186428C3-75A5-32BE-AAF7-1AB648FAEC14}"/>
          </ac:spMkLst>
        </pc:spChg>
        <pc:spChg chg="del mod">
          <ac:chgData name="Chittaranjan Hens" userId="6fc03958433e8a43" providerId="LiveId" clId="{361AAD38-EB23-4B3F-8CB0-A8A323FC121E}" dt="2023-11-11T20:30:43.536" v="3467" actId="478"/>
          <ac:spMkLst>
            <pc:docMk/>
            <pc:sldMk cId="3297916778" sldId="311"/>
            <ac:spMk id="13" creationId="{9BA79D8B-A8E0-AC1E-53DA-40A228F2F757}"/>
          </ac:spMkLst>
        </pc:spChg>
        <pc:spChg chg="add mod">
          <ac:chgData name="Chittaranjan Hens" userId="6fc03958433e8a43" providerId="LiveId" clId="{361AAD38-EB23-4B3F-8CB0-A8A323FC121E}" dt="2023-11-11T20:34:50.495" v="3545" actId="1076"/>
          <ac:spMkLst>
            <pc:docMk/>
            <pc:sldMk cId="3297916778" sldId="311"/>
            <ac:spMk id="14" creationId="{A43FB237-BA14-467B-73CD-0F97A853D8BF}"/>
          </ac:spMkLst>
        </pc:spChg>
        <pc:spChg chg="del">
          <ac:chgData name="Chittaranjan Hens" userId="6fc03958433e8a43" providerId="LiveId" clId="{361AAD38-EB23-4B3F-8CB0-A8A323FC121E}" dt="2023-11-11T20:25:25.550" v="3395" actId="478"/>
          <ac:spMkLst>
            <pc:docMk/>
            <pc:sldMk cId="3297916778" sldId="311"/>
            <ac:spMk id="16" creationId="{A3A2A50B-E8D7-2E3F-F3C9-0262BDAAD677}"/>
          </ac:spMkLst>
        </pc:spChg>
        <pc:spChg chg="add mod">
          <ac:chgData name="Chittaranjan Hens" userId="6fc03958433e8a43" providerId="LiveId" clId="{361AAD38-EB23-4B3F-8CB0-A8A323FC121E}" dt="2023-11-11T20:34:45.389" v="3544" actId="1076"/>
          <ac:spMkLst>
            <pc:docMk/>
            <pc:sldMk cId="3297916778" sldId="311"/>
            <ac:spMk id="17" creationId="{0C35C5F7-A94A-F579-1655-57E74927C209}"/>
          </ac:spMkLst>
        </pc:spChg>
        <pc:spChg chg="del">
          <ac:chgData name="Chittaranjan Hens" userId="6fc03958433e8a43" providerId="LiveId" clId="{361AAD38-EB23-4B3F-8CB0-A8A323FC121E}" dt="2023-11-11T20:21:35.024" v="3323" actId="478"/>
          <ac:spMkLst>
            <pc:docMk/>
            <pc:sldMk cId="3297916778" sldId="311"/>
            <ac:spMk id="22" creationId="{4DCAC8BD-0E69-3BF5-3730-680FE570857F}"/>
          </ac:spMkLst>
        </pc:spChg>
        <pc:spChg chg="del">
          <ac:chgData name="Chittaranjan Hens" userId="6fc03958433e8a43" providerId="LiveId" clId="{361AAD38-EB23-4B3F-8CB0-A8A323FC121E}" dt="2023-11-11T20:21:35.024" v="3323" actId="478"/>
          <ac:spMkLst>
            <pc:docMk/>
            <pc:sldMk cId="3297916778" sldId="311"/>
            <ac:spMk id="23" creationId="{4E8FB2CE-0369-DC4B-2A81-18592D8FB82A}"/>
          </ac:spMkLst>
        </pc:spChg>
        <pc:picChg chg="add mod">
          <ac:chgData name="Chittaranjan Hens" userId="6fc03958433e8a43" providerId="LiveId" clId="{361AAD38-EB23-4B3F-8CB0-A8A323FC121E}" dt="2023-11-11T20:28:35.469" v="3452" actId="1076"/>
          <ac:picMkLst>
            <pc:docMk/>
            <pc:sldMk cId="3297916778" sldId="311"/>
            <ac:picMk id="5" creationId="{C591CCB8-D5E2-E68C-3AEA-AA63DF7AA97F}"/>
          </ac:picMkLst>
        </pc:picChg>
        <pc:picChg chg="add del mod">
          <ac:chgData name="Chittaranjan Hens" userId="6fc03958433e8a43" providerId="LiveId" clId="{361AAD38-EB23-4B3F-8CB0-A8A323FC121E}" dt="2023-11-11T20:28:52.091" v="3454" actId="478"/>
          <ac:picMkLst>
            <pc:docMk/>
            <pc:sldMk cId="3297916778" sldId="311"/>
            <ac:picMk id="6" creationId="{3462FA45-5616-7AD2-AB3C-025030A80C8D}"/>
          </ac:picMkLst>
        </pc:picChg>
        <pc:picChg chg="del mod">
          <ac:chgData name="Chittaranjan Hens" userId="6fc03958433e8a43" providerId="LiveId" clId="{361AAD38-EB23-4B3F-8CB0-A8A323FC121E}" dt="2023-11-11T20:37:54.411" v="3650" actId="478"/>
          <ac:picMkLst>
            <pc:docMk/>
            <pc:sldMk cId="3297916778" sldId="311"/>
            <ac:picMk id="19" creationId="{187DCB9A-67F6-B9A9-0774-AF9711DCEC73}"/>
          </ac:picMkLst>
        </pc:picChg>
      </pc:sldChg>
      <pc:sldChg chg="addSp delSp modSp add mod">
        <pc:chgData name="Chittaranjan Hens" userId="6fc03958433e8a43" providerId="LiveId" clId="{361AAD38-EB23-4B3F-8CB0-A8A323FC121E}" dt="2023-11-12T11:02:24.987" v="3761" actId="478"/>
        <pc:sldMkLst>
          <pc:docMk/>
          <pc:sldMk cId="4059938747" sldId="312"/>
        </pc:sldMkLst>
        <pc:spChg chg="del">
          <ac:chgData name="Chittaranjan Hens" userId="6fc03958433e8a43" providerId="LiveId" clId="{361AAD38-EB23-4B3F-8CB0-A8A323FC121E}" dt="2023-11-11T20:41:08.414" v="3666" actId="478"/>
          <ac:spMkLst>
            <pc:docMk/>
            <pc:sldMk cId="4059938747" sldId="312"/>
            <ac:spMk id="3" creationId="{76558A2C-5C23-B7D0-1E5C-CDED777CB6F7}"/>
          </ac:spMkLst>
        </pc:spChg>
        <pc:spChg chg="mod">
          <ac:chgData name="Chittaranjan Hens" userId="6fc03958433e8a43" providerId="LiveId" clId="{361AAD38-EB23-4B3F-8CB0-A8A323FC121E}" dt="2023-11-11T20:41:04.600" v="3665" actId="6549"/>
          <ac:spMkLst>
            <pc:docMk/>
            <pc:sldMk cId="4059938747" sldId="312"/>
            <ac:spMk id="4" creationId="{298992DD-98BF-27A9-1F03-3260F3A53A70}"/>
          </ac:spMkLst>
        </pc:spChg>
        <pc:spChg chg="add mod">
          <ac:chgData name="Chittaranjan Hens" userId="6fc03958433e8a43" providerId="LiveId" clId="{361AAD38-EB23-4B3F-8CB0-A8A323FC121E}" dt="2023-11-11T20:40:48.740" v="3663" actId="20577"/>
          <ac:spMkLst>
            <pc:docMk/>
            <pc:sldMk cId="4059938747" sldId="312"/>
            <ac:spMk id="7" creationId="{FF67F650-6012-5E9B-754F-A132FB67B52F}"/>
          </ac:spMkLst>
        </pc:spChg>
        <pc:spChg chg="mod">
          <ac:chgData name="Chittaranjan Hens" userId="6fc03958433e8a43" providerId="LiveId" clId="{361AAD38-EB23-4B3F-8CB0-A8A323FC121E}" dt="2023-11-11T20:38:20.633" v="3654" actId="1076"/>
          <ac:spMkLst>
            <pc:docMk/>
            <pc:sldMk cId="4059938747" sldId="312"/>
            <ac:spMk id="8" creationId="{6D666894-3598-679A-7EC6-777992CFB039}"/>
          </ac:spMkLst>
        </pc:spChg>
        <pc:spChg chg="mod">
          <ac:chgData name="Chittaranjan Hens" userId="6fc03958433e8a43" providerId="LiveId" clId="{361AAD38-EB23-4B3F-8CB0-A8A323FC121E}" dt="2023-11-11T20:40:33.102" v="3656" actId="6549"/>
          <ac:spMkLst>
            <pc:docMk/>
            <pc:sldMk cId="4059938747" sldId="312"/>
            <ac:spMk id="9" creationId="{B26986E9-170A-15B0-E17D-C40023E5C1EE}"/>
          </ac:spMkLst>
        </pc:spChg>
        <pc:spChg chg="add mod">
          <ac:chgData name="Chittaranjan Hens" userId="6fc03958433e8a43" providerId="LiveId" clId="{361AAD38-EB23-4B3F-8CB0-A8A323FC121E}" dt="2023-11-12T11:02:04.573" v="3760" actId="20577"/>
          <ac:spMkLst>
            <pc:docMk/>
            <pc:sldMk cId="4059938747" sldId="312"/>
            <ac:spMk id="12" creationId="{890D9CCD-4926-2EDD-EAFD-CF3DE1C4B292}"/>
          </ac:spMkLst>
        </pc:spChg>
        <pc:spChg chg="del">
          <ac:chgData name="Chittaranjan Hens" userId="6fc03958433e8a43" providerId="LiveId" clId="{361AAD38-EB23-4B3F-8CB0-A8A323FC121E}" dt="2023-11-11T20:41:56.083" v="3671" actId="478"/>
          <ac:spMkLst>
            <pc:docMk/>
            <pc:sldMk cId="4059938747" sldId="312"/>
            <ac:spMk id="14" creationId="{A43FB237-BA14-467B-73CD-0F97A853D8BF}"/>
          </ac:spMkLst>
        </pc:spChg>
        <pc:spChg chg="del">
          <ac:chgData name="Chittaranjan Hens" userId="6fc03958433e8a43" providerId="LiveId" clId="{361AAD38-EB23-4B3F-8CB0-A8A323FC121E}" dt="2023-11-11T20:40:58.231" v="3664" actId="478"/>
          <ac:spMkLst>
            <pc:docMk/>
            <pc:sldMk cId="4059938747" sldId="312"/>
            <ac:spMk id="15" creationId="{A39BDAD6-A81C-1819-857E-9F9F00AEAA8E}"/>
          </ac:spMkLst>
        </pc:spChg>
        <pc:spChg chg="del">
          <ac:chgData name="Chittaranjan Hens" userId="6fc03958433e8a43" providerId="LiveId" clId="{361AAD38-EB23-4B3F-8CB0-A8A323FC121E}" dt="2023-11-11T20:41:56.083" v="3671" actId="478"/>
          <ac:spMkLst>
            <pc:docMk/>
            <pc:sldMk cId="4059938747" sldId="312"/>
            <ac:spMk id="17" creationId="{0C35C5F7-A94A-F579-1655-57E74927C209}"/>
          </ac:spMkLst>
        </pc:spChg>
        <pc:picChg chg="add del mod">
          <ac:chgData name="Chittaranjan Hens" userId="6fc03958433e8a43" providerId="LiveId" clId="{361AAD38-EB23-4B3F-8CB0-A8A323FC121E}" dt="2023-11-12T11:02:24.987" v="3761" actId="478"/>
          <ac:picMkLst>
            <pc:docMk/>
            <pc:sldMk cId="4059938747" sldId="312"/>
            <ac:picMk id="16" creationId="{C87497CD-6860-3049-2611-D19B4D365058}"/>
          </ac:picMkLst>
        </pc:picChg>
        <pc:picChg chg="del">
          <ac:chgData name="Chittaranjan Hens" userId="6fc03958433e8a43" providerId="LiveId" clId="{361AAD38-EB23-4B3F-8CB0-A8A323FC121E}" dt="2023-11-11T20:37:59.908" v="3651" actId="478"/>
          <ac:picMkLst>
            <pc:docMk/>
            <pc:sldMk cId="4059938747" sldId="312"/>
            <ac:picMk id="19" creationId="{187DCB9A-67F6-B9A9-0774-AF9711DCEC73}"/>
          </ac:picMkLst>
        </pc:picChg>
      </pc:sldChg>
      <pc:sldChg chg="addSp delSp modSp add mod modAnim">
        <pc:chgData name="Chittaranjan Hens" userId="6fc03958433e8a43" providerId="LiveId" clId="{361AAD38-EB23-4B3F-8CB0-A8A323FC121E}" dt="2023-11-12T19:19:23.681" v="4923" actId="1076"/>
        <pc:sldMkLst>
          <pc:docMk/>
          <pc:sldMk cId="1581236958" sldId="313"/>
        </pc:sldMkLst>
        <pc:spChg chg="add mod">
          <ac:chgData name="Chittaranjan Hens" userId="6fc03958433e8a43" providerId="LiveId" clId="{361AAD38-EB23-4B3F-8CB0-A8A323FC121E}" dt="2023-11-12T19:19:23.681" v="4923" actId="1076"/>
          <ac:spMkLst>
            <pc:docMk/>
            <pc:sldMk cId="1581236958" sldId="313"/>
            <ac:spMk id="3" creationId="{0384D169-E763-7B55-BB88-6B60C8C15343}"/>
          </ac:spMkLst>
        </pc:spChg>
        <pc:spChg chg="del">
          <ac:chgData name="Chittaranjan Hens" userId="6fc03958433e8a43" providerId="LiveId" clId="{361AAD38-EB23-4B3F-8CB0-A8A323FC121E}" dt="2023-11-11T20:46:46.861" v="3677" actId="478"/>
          <ac:spMkLst>
            <pc:docMk/>
            <pc:sldMk cId="1581236958" sldId="313"/>
            <ac:spMk id="4" creationId="{298992DD-98BF-27A9-1F03-3260F3A53A70}"/>
          </ac:spMkLst>
        </pc:spChg>
        <pc:spChg chg="add mod">
          <ac:chgData name="Chittaranjan Hens" userId="6fc03958433e8a43" providerId="LiveId" clId="{361AAD38-EB23-4B3F-8CB0-A8A323FC121E}" dt="2023-11-12T19:19:00.991" v="4919"/>
          <ac:spMkLst>
            <pc:docMk/>
            <pc:sldMk cId="1581236958" sldId="313"/>
            <ac:spMk id="4" creationId="{C1A26814-DF02-CC6C-C93C-EEDA303BFD20}"/>
          </ac:spMkLst>
        </pc:spChg>
        <pc:spChg chg="add del mod">
          <ac:chgData name="Chittaranjan Hens" userId="6fc03958433e8a43" providerId="LiveId" clId="{361AAD38-EB23-4B3F-8CB0-A8A323FC121E}" dt="2023-11-12T19:18:48.370" v="4917" actId="478"/>
          <ac:spMkLst>
            <pc:docMk/>
            <pc:sldMk cId="1581236958" sldId="313"/>
            <ac:spMk id="5" creationId="{40B24EC7-1309-5288-907A-113A771A3381}"/>
          </ac:spMkLst>
        </pc:spChg>
        <pc:spChg chg="del">
          <ac:chgData name="Chittaranjan Hens" userId="6fc03958433e8a43" providerId="LiveId" clId="{361AAD38-EB23-4B3F-8CB0-A8A323FC121E}" dt="2023-11-11T20:46:50.775" v="3678" actId="478"/>
          <ac:spMkLst>
            <pc:docMk/>
            <pc:sldMk cId="1581236958" sldId="313"/>
            <ac:spMk id="7" creationId="{FF67F650-6012-5E9B-754F-A132FB67B52F}"/>
          </ac:spMkLst>
        </pc:spChg>
        <pc:spChg chg="del">
          <ac:chgData name="Chittaranjan Hens" userId="6fc03958433e8a43" providerId="LiveId" clId="{361AAD38-EB23-4B3F-8CB0-A8A323FC121E}" dt="2023-11-11T20:46:46.861" v="3677" actId="478"/>
          <ac:spMkLst>
            <pc:docMk/>
            <pc:sldMk cId="1581236958" sldId="313"/>
            <ac:spMk id="8" creationId="{6D666894-3598-679A-7EC6-777992CFB039}"/>
          </ac:spMkLst>
        </pc:spChg>
        <pc:spChg chg="add mod">
          <ac:chgData name="Chittaranjan Hens" userId="6fc03958433e8a43" providerId="LiveId" clId="{361AAD38-EB23-4B3F-8CB0-A8A323FC121E}" dt="2023-11-12T11:17:09.724" v="4561" actId="14100"/>
          <ac:spMkLst>
            <pc:docMk/>
            <pc:sldMk cId="1581236958" sldId="313"/>
            <ac:spMk id="8" creationId="{9C34F9F4-ECD5-006A-B5EA-5041C532D92E}"/>
          </ac:spMkLst>
        </pc:spChg>
        <pc:spChg chg="del">
          <ac:chgData name="Chittaranjan Hens" userId="6fc03958433e8a43" providerId="LiveId" clId="{361AAD38-EB23-4B3F-8CB0-A8A323FC121E}" dt="2023-11-11T20:46:46.861" v="3677" actId="478"/>
          <ac:spMkLst>
            <pc:docMk/>
            <pc:sldMk cId="1581236958" sldId="313"/>
            <ac:spMk id="9" creationId="{B26986E9-170A-15B0-E17D-C40023E5C1EE}"/>
          </ac:spMkLst>
        </pc:spChg>
        <pc:spChg chg="del mod">
          <ac:chgData name="Chittaranjan Hens" userId="6fc03958433e8a43" providerId="LiveId" clId="{361AAD38-EB23-4B3F-8CB0-A8A323FC121E}" dt="2023-11-12T11:07:30.330" v="3985" actId="478"/>
          <ac:spMkLst>
            <pc:docMk/>
            <pc:sldMk cId="1581236958" sldId="313"/>
            <ac:spMk id="12" creationId="{890D9CCD-4926-2EDD-EAFD-CF3DE1C4B292}"/>
          </ac:spMkLst>
        </pc:spChg>
        <pc:picChg chg="del">
          <ac:chgData name="Chittaranjan Hens" userId="6fc03958433e8a43" providerId="LiveId" clId="{361AAD38-EB23-4B3F-8CB0-A8A323FC121E}" dt="2023-11-11T20:47:31.419" v="3684" actId="478"/>
          <ac:picMkLst>
            <pc:docMk/>
            <pc:sldMk cId="1581236958" sldId="313"/>
            <ac:picMk id="5" creationId="{C591CCB8-D5E2-E68C-3AEA-AA63DF7AA97F}"/>
          </ac:picMkLst>
        </pc:picChg>
        <pc:picChg chg="add del mod">
          <ac:chgData name="Chittaranjan Hens" userId="6fc03958433e8a43" providerId="LiveId" clId="{361AAD38-EB23-4B3F-8CB0-A8A323FC121E}" dt="2023-11-12T11:08:57.457" v="4138" actId="478"/>
          <ac:picMkLst>
            <pc:docMk/>
            <pc:sldMk cId="1581236958" sldId="313"/>
            <ac:picMk id="6" creationId="{1D843643-84DF-48CA-D693-9BE0B74EA703}"/>
          </ac:picMkLst>
        </pc:picChg>
        <pc:picChg chg="add del mod">
          <ac:chgData name="Chittaranjan Hens" userId="6fc03958433e8a43" providerId="LiveId" clId="{361AAD38-EB23-4B3F-8CB0-A8A323FC121E}" dt="2023-11-12T11:12:31.809" v="4523" actId="478"/>
          <ac:picMkLst>
            <pc:docMk/>
            <pc:sldMk cId="1581236958" sldId="313"/>
            <ac:picMk id="13" creationId="{EB35E987-7AEC-B895-290F-6BD06BD4069E}"/>
          </ac:picMkLst>
        </pc:picChg>
        <pc:picChg chg="del mod">
          <ac:chgData name="Chittaranjan Hens" userId="6fc03958433e8a43" providerId="LiveId" clId="{361AAD38-EB23-4B3F-8CB0-A8A323FC121E}" dt="2023-11-12T11:02:39.097" v="3762" actId="478"/>
          <ac:picMkLst>
            <pc:docMk/>
            <pc:sldMk cId="1581236958" sldId="313"/>
            <ac:picMk id="16" creationId="{C87497CD-6860-3049-2611-D19B4D365058}"/>
          </ac:picMkLst>
        </pc:picChg>
      </pc:sldChg>
      <pc:sldChg chg="addSp delSp modSp add mod">
        <pc:chgData name="Chittaranjan Hens" userId="6fc03958433e8a43" providerId="LiveId" clId="{361AAD38-EB23-4B3F-8CB0-A8A323FC121E}" dt="2023-11-12T19:19:32.039" v="4925"/>
        <pc:sldMkLst>
          <pc:docMk/>
          <pc:sldMk cId="2730722179" sldId="314"/>
        </pc:sldMkLst>
        <pc:spChg chg="del mod">
          <ac:chgData name="Chittaranjan Hens" userId="6fc03958433e8a43" providerId="LiveId" clId="{361AAD38-EB23-4B3F-8CB0-A8A323FC121E}" dt="2023-11-12T19:19:31.250" v="4924" actId="478"/>
          <ac:spMkLst>
            <pc:docMk/>
            <pc:sldMk cId="2730722179" sldId="314"/>
            <ac:spMk id="3" creationId="{0384D169-E763-7B55-BB88-6B60C8C15343}"/>
          </ac:spMkLst>
        </pc:spChg>
        <pc:spChg chg="add mod">
          <ac:chgData name="Chittaranjan Hens" userId="6fc03958433e8a43" providerId="LiveId" clId="{361AAD38-EB23-4B3F-8CB0-A8A323FC121E}" dt="2023-11-12T19:19:12.510" v="4922"/>
          <ac:spMkLst>
            <pc:docMk/>
            <pc:sldMk cId="2730722179" sldId="314"/>
            <ac:spMk id="4" creationId="{73E80682-DF9D-3009-3E78-5BC0AAE1D203}"/>
          </ac:spMkLst>
        </pc:spChg>
        <pc:spChg chg="del mod">
          <ac:chgData name="Chittaranjan Hens" userId="6fc03958433e8a43" providerId="LiveId" clId="{361AAD38-EB23-4B3F-8CB0-A8A323FC121E}" dt="2023-11-12T19:19:11.308" v="4921" actId="478"/>
          <ac:spMkLst>
            <pc:docMk/>
            <pc:sldMk cId="2730722179" sldId="314"/>
            <ac:spMk id="5" creationId="{40B24EC7-1309-5288-907A-113A771A3381}"/>
          </ac:spMkLst>
        </pc:spChg>
        <pc:spChg chg="add mod">
          <ac:chgData name="Chittaranjan Hens" userId="6fc03958433e8a43" providerId="LiveId" clId="{361AAD38-EB23-4B3F-8CB0-A8A323FC121E}" dt="2023-11-12T19:19:32.039" v="4925"/>
          <ac:spMkLst>
            <pc:docMk/>
            <pc:sldMk cId="2730722179" sldId="314"/>
            <ac:spMk id="6" creationId="{52F1C44A-6BF8-4764-FCDF-042601EF5CFD}"/>
          </ac:spMkLst>
        </pc:spChg>
        <pc:spChg chg="mod">
          <ac:chgData name="Chittaranjan Hens" userId="6fc03958433e8a43" providerId="LiveId" clId="{361AAD38-EB23-4B3F-8CB0-A8A323FC121E}" dt="2023-11-12T11:17:19.818" v="4562" actId="14100"/>
          <ac:spMkLst>
            <pc:docMk/>
            <pc:sldMk cId="2730722179" sldId="314"/>
            <ac:spMk id="8" creationId="{9C34F9F4-ECD5-006A-B5EA-5041C532D92E}"/>
          </ac:spMkLst>
        </pc:spChg>
      </pc:sldChg>
      <pc:sldChg chg="modSp add">
        <pc:chgData name="Chittaranjan Hens" userId="6fc03958433e8a43" providerId="LiveId" clId="{361AAD38-EB23-4B3F-8CB0-A8A323FC121E}" dt="2023-11-12T11:16:26.394" v="4560" actId="114"/>
        <pc:sldMkLst>
          <pc:docMk/>
          <pc:sldMk cId="1510554818" sldId="315"/>
        </pc:sldMkLst>
        <pc:spChg chg="mod">
          <ac:chgData name="Chittaranjan Hens" userId="6fc03958433e8a43" providerId="LiveId" clId="{361AAD38-EB23-4B3F-8CB0-A8A323FC121E}" dt="2023-11-12T11:16:26.394" v="4560" actId="114"/>
          <ac:spMkLst>
            <pc:docMk/>
            <pc:sldMk cId="1510554818" sldId="315"/>
            <ac:spMk id="7" creationId="{5E31AD4E-7C0F-F1AB-9570-2B60E9D3AA00}"/>
          </ac:spMkLst>
        </pc:spChg>
      </pc:sldChg>
      <pc:sldChg chg="delSp modSp add mod modAnim">
        <pc:chgData name="Chittaranjan Hens" userId="6fc03958433e8a43" providerId="LiveId" clId="{361AAD38-EB23-4B3F-8CB0-A8A323FC121E}" dt="2023-11-12T11:20:07.281" v="4895" actId="20577"/>
        <pc:sldMkLst>
          <pc:docMk/>
          <pc:sldMk cId="933242071" sldId="316"/>
        </pc:sldMkLst>
        <pc:spChg chg="del">
          <ac:chgData name="Chittaranjan Hens" userId="6fc03958433e8a43" providerId="LiveId" clId="{361AAD38-EB23-4B3F-8CB0-A8A323FC121E}" dt="2023-11-12T11:17:33.229" v="4564" actId="478"/>
          <ac:spMkLst>
            <pc:docMk/>
            <pc:sldMk cId="933242071" sldId="316"/>
            <ac:spMk id="3" creationId="{0384D169-E763-7B55-BB88-6B60C8C15343}"/>
          </ac:spMkLst>
        </pc:spChg>
        <pc:spChg chg="del">
          <ac:chgData name="Chittaranjan Hens" userId="6fc03958433e8a43" providerId="LiveId" clId="{361AAD38-EB23-4B3F-8CB0-A8A323FC121E}" dt="2023-11-12T11:17:33.229" v="4564" actId="478"/>
          <ac:spMkLst>
            <pc:docMk/>
            <pc:sldMk cId="933242071" sldId="316"/>
            <ac:spMk id="5" creationId="{40B24EC7-1309-5288-907A-113A771A3381}"/>
          </ac:spMkLst>
        </pc:spChg>
        <pc:spChg chg="mod">
          <ac:chgData name="Chittaranjan Hens" userId="6fc03958433e8a43" providerId="LiveId" clId="{361AAD38-EB23-4B3F-8CB0-A8A323FC121E}" dt="2023-11-12T11:20:07.281" v="4895" actId="20577"/>
          <ac:spMkLst>
            <pc:docMk/>
            <pc:sldMk cId="933242071" sldId="316"/>
            <ac:spMk id="8" creationId="{9C34F9F4-ECD5-006A-B5EA-5041C532D92E}"/>
          </ac:spMkLst>
        </pc:spChg>
      </pc:sldChg>
      <pc:sldChg chg="addSp delSp modSp add del mod delAnim">
        <pc:chgData name="Chittaranjan Hens" userId="6fc03958433e8a43" providerId="LiveId" clId="{361AAD38-EB23-4B3F-8CB0-A8A323FC121E}" dt="2023-11-12T20:02:45.495" v="5211" actId="47"/>
        <pc:sldMkLst>
          <pc:docMk/>
          <pc:sldMk cId="2804727080" sldId="317"/>
        </pc:sldMkLst>
        <pc:spChg chg="mod">
          <ac:chgData name="Chittaranjan Hens" userId="6fc03958433e8a43" providerId="LiveId" clId="{361AAD38-EB23-4B3F-8CB0-A8A323FC121E}" dt="2023-11-12T18:14:32.514" v="4916" actId="14100"/>
          <ac:spMkLst>
            <pc:docMk/>
            <pc:sldMk cId="2804727080" sldId="317"/>
            <ac:spMk id="2" creationId="{01B13357-232B-28A3-4EBE-4A3011D8A8E9}"/>
          </ac:spMkLst>
        </pc:spChg>
        <pc:spChg chg="add mod">
          <ac:chgData name="Chittaranjan Hens" userId="6fc03958433e8a43" providerId="LiveId" clId="{361AAD38-EB23-4B3F-8CB0-A8A323FC121E}" dt="2023-11-12T19:44:26.214" v="4949" actId="14100"/>
          <ac:spMkLst>
            <pc:docMk/>
            <pc:sldMk cId="2804727080" sldId="317"/>
            <ac:spMk id="4" creationId="{77E3A65F-CDD0-8852-29BD-B6A8B1B306EA}"/>
          </ac:spMkLst>
        </pc:spChg>
        <pc:spChg chg="add mod">
          <ac:chgData name="Chittaranjan Hens" userId="6fc03958433e8a43" providerId="LiveId" clId="{361AAD38-EB23-4B3F-8CB0-A8A323FC121E}" dt="2023-11-12T19:44:04.614" v="4947" actId="1076"/>
          <ac:spMkLst>
            <pc:docMk/>
            <pc:sldMk cId="2804727080" sldId="317"/>
            <ac:spMk id="7" creationId="{047C5572-96D5-1784-7B38-3699217C5836}"/>
          </ac:spMkLst>
        </pc:spChg>
        <pc:spChg chg="del">
          <ac:chgData name="Chittaranjan Hens" userId="6fc03958433e8a43" providerId="LiveId" clId="{361AAD38-EB23-4B3F-8CB0-A8A323FC121E}" dt="2023-11-12T19:19:49.292" v="4926" actId="478"/>
          <ac:spMkLst>
            <pc:docMk/>
            <pc:sldMk cId="2804727080" sldId="317"/>
            <ac:spMk id="8" creationId="{9C34F9F4-ECD5-006A-B5EA-5041C532D92E}"/>
          </ac:spMkLst>
        </pc:spChg>
        <pc:spChg chg="add mod">
          <ac:chgData name="Chittaranjan Hens" userId="6fc03958433e8a43" providerId="LiveId" clId="{361AAD38-EB23-4B3F-8CB0-A8A323FC121E}" dt="2023-11-12T19:45:00.939" v="5022" actId="20577"/>
          <ac:spMkLst>
            <pc:docMk/>
            <pc:sldMk cId="2804727080" sldId="317"/>
            <ac:spMk id="9" creationId="{33ABCFC3-5DB6-0AA6-6705-B6F40AB1F19D}"/>
          </ac:spMkLst>
        </pc:spChg>
        <pc:spChg chg="add mod">
          <ac:chgData name="Chittaranjan Hens" userId="6fc03958433e8a43" providerId="LiveId" clId="{361AAD38-EB23-4B3F-8CB0-A8A323FC121E}" dt="2023-11-12T19:49:56.254" v="5093" actId="1076"/>
          <ac:spMkLst>
            <pc:docMk/>
            <pc:sldMk cId="2804727080" sldId="317"/>
            <ac:spMk id="13" creationId="{ECF1ACF5-0CFD-28D8-A06B-438507BD6742}"/>
          </ac:spMkLst>
        </pc:spChg>
        <pc:spChg chg="add mod">
          <ac:chgData name="Chittaranjan Hens" userId="6fc03958433e8a43" providerId="LiveId" clId="{361AAD38-EB23-4B3F-8CB0-A8A323FC121E}" dt="2023-11-12T19:50:23.310" v="5100" actId="1076"/>
          <ac:spMkLst>
            <pc:docMk/>
            <pc:sldMk cId="2804727080" sldId="317"/>
            <ac:spMk id="14" creationId="{1FB8D3E5-C47F-458C-75A1-7ABB414F2E5E}"/>
          </ac:spMkLst>
        </pc:spChg>
        <pc:spChg chg="add mod">
          <ac:chgData name="Chittaranjan Hens" userId="6fc03958433e8a43" providerId="LiveId" clId="{361AAD38-EB23-4B3F-8CB0-A8A323FC121E}" dt="2023-11-12T19:50:30.230" v="5102" actId="1076"/>
          <ac:spMkLst>
            <pc:docMk/>
            <pc:sldMk cId="2804727080" sldId="317"/>
            <ac:spMk id="15" creationId="{5F733C53-A050-095F-F159-12BF95D68B95}"/>
          </ac:spMkLst>
        </pc:spChg>
        <pc:spChg chg="add mod">
          <ac:chgData name="Chittaranjan Hens" userId="6fc03958433e8a43" providerId="LiveId" clId="{361AAD38-EB23-4B3F-8CB0-A8A323FC121E}" dt="2023-11-12T19:50:36.896" v="5104" actId="1076"/>
          <ac:spMkLst>
            <pc:docMk/>
            <pc:sldMk cId="2804727080" sldId="317"/>
            <ac:spMk id="16" creationId="{A3AF4F35-937D-5B65-1DD8-94922C15E137}"/>
          </ac:spMkLst>
        </pc:spChg>
        <pc:spChg chg="add mod">
          <ac:chgData name="Chittaranjan Hens" userId="6fc03958433e8a43" providerId="LiveId" clId="{361AAD38-EB23-4B3F-8CB0-A8A323FC121E}" dt="2023-11-12T19:51:02.226" v="5115" actId="20577"/>
          <ac:spMkLst>
            <pc:docMk/>
            <pc:sldMk cId="2804727080" sldId="317"/>
            <ac:spMk id="18" creationId="{F6CFD21E-93FB-AA3F-BE14-08250D707CA0}"/>
          </ac:spMkLst>
        </pc:spChg>
        <pc:spChg chg="add mod">
          <ac:chgData name="Chittaranjan Hens" userId="6fc03958433e8a43" providerId="LiveId" clId="{361AAD38-EB23-4B3F-8CB0-A8A323FC121E}" dt="2023-11-12T19:51:57.565" v="5144" actId="20577"/>
          <ac:spMkLst>
            <pc:docMk/>
            <pc:sldMk cId="2804727080" sldId="317"/>
            <ac:spMk id="19" creationId="{1F8FD311-B0E5-D4CF-3341-80E497F61C47}"/>
          </ac:spMkLst>
        </pc:spChg>
        <pc:spChg chg="add mod">
          <ac:chgData name="Chittaranjan Hens" userId="6fc03958433e8a43" providerId="LiveId" clId="{361AAD38-EB23-4B3F-8CB0-A8A323FC121E}" dt="2023-11-12T19:51:35.533" v="5133" actId="1076"/>
          <ac:spMkLst>
            <pc:docMk/>
            <pc:sldMk cId="2804727080" sldId="317"/>
            <ac:spMk id="20" creationId="{40FC2695-852A-19E7-FB04-D0D4D40FDFA0}"/>
          </ac:spMkLst>
        </pc:spChg>
        <pc:spChg chg="add mod">
          <ac:chgData name="Chittaranjan Hens" userId="6fc03958433e8a43" providerId="LiveId" clId="{361AAD38-EB23-4B3F-8CB0-A8A323FC121E}" dt="2023-11-12T19:52:14.901" v="5148" actId="20577"/>
          <ac:spMkLst>
            <pc:docMk/>
            <pc:sldMk cId="2804727080" sldId="317"/>
            <ac:spMk id="21" creationId="{B7186059-CEEE-82C9-5D2C-38D8B1F6ED8A}"/>
          </ac:spMkLst>
        </pc:spChg>
        <pc:picChg chg="add del mod">
          <ac:chgData name="Chittaranjan Hens" userId="6fc03958433e8a43" providerId="LiveId" clId="{361AAD38-EB23-4B3F-8CB0-A8A323FC121E}" dt="2023-11-12T19:43:59.992" v="4946" actId="478"/>
          <ac:picMkLst>
            <pc:docMk/>
            <pc:sldMk cId="2804727080" sldId="317"/>
            <ac:picMk id="6" creationId="{AA9EFDC1-673F-66E8-622A-805052BC4E19}"/>
          </ac:picMkLst>
        </pc:picChg>
        <pc:picChg chg="add del mod">
          <ac:chgData name="Chittaranjan Hens" userId="6fc03958433e8a43" providerId="LiveId" clId="{361AAD38-EB23-4B3F-8CB0-A8A323FC121E}" dt="2023-11-12T20:02:26.110" v="5210" actId="478"/>
          <ac:picMkLst>
            <pc:docMk/>
            <pc:sldMk cId="2804727080" sldId="317"/>
            <ac:picMk id="12" creationId="{0CB37996-0B29-AD82-A233-61F9E94145FB}"/>
          </ac:picMkLst>
        </pc:picChg>
      </pc:sldChg>
      <pc:sldChg chg="addSp delSp modSp add mod">
        <pc:chgData name="Chittaranjan Hens" userId="6fc03958433e8a43" providerId="LiveId" clId="{361AAD38-EB23-4B3F-8CB0-A8A323FC121E}" dt="2023-11-12T20:30:29.119" v="5850" actId="1076"/>
        <pc:sldMkLst>
          <pc:docMk/>
          <pc:sldMk cId="1508592386" sldId="318"/>
        </pc:sldMkLst>
        <pc:spChg chg="add del mod">
          <ac:chgData name="Chittaranjan Hens" userId="6fc03958433e8a43" providerId="LiveId" clId="{361AAD38-EB23-4B3F-8CB0-A8A323FC121E}" dt="2023-11-12T20:30:14.035" v="5848"/>
          <ac:spMkLst>
            <pc:docMk/>
            <pc:sldMk cId="1508592386" sldId="318"/>
            <ac:spMk id="3" creationId="{913D4A94-07BE-FFA6-87D7-497A4328BD95}"/>
          </ac:spMkLst>
        </pc:spChg>
        <pc:spChg chg="mod">
          <ac:chgData name="Chittaranjan Hens" userId="6fc03958433e8a43" providerId="LiveId" clId="{361AAD38-EB23-4B3F-8CB0-A8A323FC121E}" dt="2023-11-12T20:30:20.831" v="5849"/>
          <ac:spMkLst>
            <pc:docMk/>
            <pc:sldMk cId="1508592386" sldId="318"/>
            <ac:spMk id="6" creationId="{CE817D57-3AFB-96DB-E065-DFE1B555FB1F}"/>
          </ac:spMkLst>
        </pc:spChg>
        <pc:spChg chg="mod">
          <ac:chgData name="Chittaranjan Hens" userId="6fc03958433e8a43" providerId="LiveId" clId="{361AAD38-EB23-4B3F-8CB0-A8A323FC121E}" dt="2023-11-12T20:30:20.831" v="5849"/>
          <ac:spMkLst>
            <pc:docMk/>
            <pc:sldMk cId="1508592386" sldId="318"/>
            <ac:spMk id="8" creationId="{FAFECB0B-8C32-76F7-8AE1-0F4FB48F4BF5}"/>
          </ac:spMkLst>
        </pc:spChg>
        <pc:spChg chg="mod">
          <ac:chgData name="Chittaranjan Hens" userId="6fc03958433e8a43" providerId="LiveId" clId="{361AAD38-EB23-4B3F-8CB0-A8A323FC121E}" dt="2023-11-12T20:01:02.992" v="5202" actId="20577"/>
          <ac:spMkLst>
            <pc:docMk/>
            <pc:sldMk cId="1508592386" sldId="318"/>
            <ac:spMk id="9" creationId="{33ABCFC3-5DB6-0AA6-6705-B6F40AB1F19D}"/>
          </ac:spMkLst>
        </pc:spChg>
        <pc:spChg chg="mod">
          <ac:chgData name="Chittaranjan Hens" userId="6fc03958433e8a43" providerId="LiveId" clId="{361AAD38-EB23-4B3F-8CB0-A8A323FC121E}" dt="2023-11-12T20:30:20.831" v="5849"/>
          <ac:spMkLst>
            <pc:docMk/>
            <pc:sldMk cId="1508592386" sldId="318"/>
            <ac:spMk id="11" creationId="{3F971708-A52C-C8AD-C4FC-4C6F6E3BBF42}"/>
          </ac:spMkLst>
        </pc:spChg>
        <pc:spChg chg="del mod">
          <ac:chgData name="Chittaranjan Hens" userId="6fc03958433e8a43" providerId="LiveId" clId="{361AAD38-EB23-4B3F-8CB0-A8A323FC121E}" dt="2023-11-12T20:30:11.503" v="5846" actId="478"/>
          <ac:spMkLst>
            <pc:docMk/>
            <pc:sldMk cId="1508592386" sldId="318"/>
            <ac:spMk id="13" creationId="{ECF1ACF5-0CFD-28D8-A06B-438507BD6742}"/>
          </ac:spMkLst>
        </pc:spChg>
        <pc:spChg chg="del mod">
          <ac:chgData name="Chittaranjan Hens" userId="6fc03958433e8a43" providerId="LiveId" clId="{361AAD38-EB23-4B3F-8CB0-A8A323FC121E}" dt="2023-11-12T20:30:08.643" v="5845" actId="478"/>
          <ac:spMkLst>
            <pc:docMk/>
            <pc:sldMk cId="1508592386" sldId="318"/>
            <ac:spMk id="14" creationId="{1FB8D3E5-C47F-458C-75A1-7ABB414F2E5E}"/>
          </ac:spMkLst>
        </pc:spChg>
        <pc:spChg chg="del mod">
          <ac:chgData name="Chittaranjan Hens" userId="6fc03958433e8a43" providerId="LiveId" clId="{361AAD38-EB23-4B3F-8CB0-A8A323FC121E}" dt="2023-11-12T20:30:08.643" v="5845" actId="478"/>
          <ac:spMkLst>
            <pc:docMk/>
            <pc:sldMk cId="1508592386" sldId="318"/>
            <ac:spMk id="15" creationId="{5F733C53-A050-095F-F159-12BF95D68B95}"/>
          </ac:spMkLst>
        </pc:spChg>
        <pc:spChg chg="del mod">
          <ac:chgData name="Chittaranjan Hens" userId="6fc03958433e8a43" providerId="LiveId" clId="{361AAD38-EB23-4B3F-8CB0-A8A323FC121E}" dt="2023-11-12T20:30:08.643" v="5845" actId="478"/>
          <ac:spMkLst>
            <pc:docMk/>
            <pc:sldMk cId="1508592386" sldId="318"/>
            <ac:spMk id="16" creationId="{A3AF4F35-937D-5B65-1DD8-94922C15E137}"/>
          </ac:spMkLst>
        </pc:spChg>
        <pc:spChg chg="mod">
          <ac:chgData name="Chittaranjan Hens" userId="6fc03958433e8a43" providerId="LiveId" clId="{361AAD38-EB23-4B3F-8CB0-A8A323FC121E}" dt="2023-11-12T20:30:20.831" v="5849"/>
          <ac:spMkLst>
            <pc:docMk/>
            <pc:sldMk cId="1508592386" sldId="318"/>
            <ac:spMk id="17" creationId="{2CC9F323-8F60-A944-BAE9-97FD33C413A7}"/>
          </ac:spMkLst>
        </pc:spChg>
        <pc:spChg chg="del mod">
          <ac:chgData name="Chittaranjan Hens" userId="6fc03958433e8a43" providerId="LiveId" clId="{361AAD38-EB23-4B3F-8CB0-A8A323FC121E}" dt="2023-11-12T20:30:08.643" v="5845" actId="478"/>
          <ac:spMkLst>
            <pc:docMk/>
            <pc:sldMk cId="1508592386" sldId="318"/>
            <ac:spMk id="18" creationId="{F6CFD21E-93FB-AA3F-BE14-08250D707CA0}"/>
          </ac:spMkLst>
        </pc:spChg>
        <pc:spChg chg="del mod">
          <ac:chgData name="Chittaranjan Hens" userId="6fc03958433e8a43" providerId="LiveId" clId="{361AAD38-EB23-4B3F-8CB0-A8A323FC121E}" dt="2023-11-12T20:30:11.503" v="5846" actId="478"/>
          <ac:spMkLst>
            <pc:docMk/>
            <pc:sldMk cId="1508592386" sldId="318"/>
            <ac:spMk id="19" creationId="{1F8FD311-B0E5-D4CF-3341-80E497F61C47}"/>
          </ac:spMkLst>
        </pc:spChg>
        <pc:spChg chg="del mod">
          <ac:chgData name="Chittaranjan Hens" userId="6fc03958433e8a43" providerId="LiveId" clId="{361AAD38-EB23-4B3F-8CB0-A8A323FC121E}" dt="2023-11-12T20:30:08.643" v="5845" actId="478"/>
          <ac:spMkLst>
            <pc:docMk/>
            <pc:sldMk cId="1508592386" sldId="318"/>
            <ac:spMk id="20" creationId="{40FC2695-852A-19E7-FB04-D0D4D40FDFA0}"/>
          </ac:spMkLst>
        </pc:spChg>
        <pc:spChg chg="del mod">
          <ac:chgData name="Chittaranjan Hens" userId="6fc03958433e8a43" providerId="LiveId" clId="{361AAD38-EB23-4B3F-8CB0-A8A323FC121E}" dt="2023-11-12T20:30:08.643" v="5845" actId="478"/>
          <ac:spMkLst>
            <pc:docMk/>
            <pc:sldMk cId="1508592386" sldId="318"/>
            <ac:spMk id="21" creationId="{B7186059-CEEE-82C9-5D2C-38D8B1F6ED8A}"/>
          </ac:spMkLst>
        </pc:spChg>
        <pc:spChg chg="mod">
          <ac:chgData name="Chittaranjan Hens" userId="6fc03958433e8a43" providerId="LiveId" clId="{361AAD38-EB23-4B3F-8CB0-A8A323FC121E}" dt="2023-11-12T20:30:20.831" v="5849"/>
          <ac:spMkLst>
            <pc:docMk/>
            <pc:sldMk cId="1508592386" sldId="318"/>
            <ac:spMk id="22" creationId="{09E358A2-7DC2-FF03-20EF-ED9925692747}"/>
          </ac:spMkLst>
        </pc:spChg>
        <pc:spChg chg="mod">
          <ac:chgData name="Chittaranjan Hens" userId="6fc03958433e8a43" providerId="LiveId" clId="{361AAD38-EB23-4B3F-8CB0-A8A323FC121E}" dt="2023-11-12T20:30:20.831" v="5849"/>
          <ac:spMkLst>
            <pc:docMk/>
            <pc:sldMk cId="1508592386" sldId="318"/>
            <ac:spMk id="23" creationId="{5994AE5C-F543-74AA-E323-CBCD115FE153}"/>
          </ac:spMkLst>
        </pc:spChg>
        <pc:spChg chg="mod">
          <ac:chgData name="Chittaranjan Hens" userId="6fc03958433e8a43" providerId="LiveId" clId="{361AAD38-EB23-4B3F-8CB0-A8A323FC121E}" dt="2023-11-12T20:30:20.831" v="5849"/>
          <ac:spMkLst>
            <pc:docMk/>
            <pc:sldMk cId="1508592386" sldId="318"/>
            <ac:spMk id="24" creationId="{47841448-F81A-AB6E-3673-344004AB6824}"/>
          </ac:spMkLst>
        </pc:spChg>
        <pc:spChg chg="mod">
          <ac:chgData name="Chittaranjan Hens" userId="6fc03958433e8a43" providerId="LiveId" clId="{361AAD38-EB23-4B3F-8CB0-A8A323FC121E}" dt="2023-11-12T20:30:20.831" v="5849"/>
          <ac:spMkLst>
            <pc:docMk/>
            <pc:sldMk cId="1508592386" sldId="318"/>
            <ac:spMk id="25" creationId="{0592FBAE-F715-391E-FC33-90B4B33FC42C}"/>
          </ac:spMkLst>
        </pc:spChg>
        <pc:grpChg chg="add mod">
          <ac:chgData name="Chittaranjan Hens" userId="6fc03958433e8a43" providerId="LiveId" clId="{361AAD38-EB23-4B3F-8CB0-A8A323FC121E}" dt="2023-11-12T20:30:29.119" v="5850" actId="1076"/>
          <ac:grpSpMkLst>
            <pc:docMk/>
            <pc:sldMk cId="1508592386" sldId="318"/>
            <ac:grpSpMk id="5" creationId="{F68470A6-B7BF-1608-65FE-AB617188185D}"/>
          </ac:grpSpMkLst>
        </pc:grpChg>
        <pc:picChg chg="del">
          <ac:chgData name="Chittaranjan Hens" userId="6fc03958433e8a43" providerId="LiveId" clId="{361AAD38-EB23-4B3F-8CB0-A8A323FC121E}" dt="2023-11-12T19:52:53.178" v="5150" actId="478"/>
          <ac:picMkLst>
            <pc:docMk/>
            <pc:sldMk cId="1508592386" sldId="318"/>
            <ac:picMk id="12" creationId="{0CB37996-0B29-AD82-A233-61F9E94145FB}"/>
          </ac:picMkLst>
        </pc:picChg>
      </pc:sldChg>
      <pc:sldChg chg="addSp delSp modSp add mod">
        <pc:chgData name="Chittaranjan Hens" userId="6fc03958433e8a43" providerId="LiveId" clId="{361AAD38-EB23-4B3F-8CB0-A8A323FC121E}" dt="2023-11-27T18:56:23.706" v="5919" actId="20577"/>
        <pc:sldMkLst>
          <pc:docMk/>
          <pc:sldMk cId="3864949909" sldId="319"/>
        </pc:sldMkLst>
        <pc:spChg chg="mod">
          <ac:chgData name="Chittaranjan Hens" userId="6fc03958433e8a43" providerId="LiveId" clId="{361AAD38-EB23-4B3F-8CB0-A8A323FC121E}" dt="2023-11-12T20:29:43.692" v="5842" actId="1076"/>
          <ac:spMkLst>
            <pc:docMk/>
            <pc:sldMk cId="3864949909" sldId="319"/>
            <ac:spMk id="2" creationId="{01B13357-232B-28A3-4EBE-4A3011D8A8E9}"/>
          </ac:spMkLst>
        </pc:spChg>
        <pc:spChg chg="del">
          <ac:chgData name="Chittaranjan Hens" userId="6fc03958433e8a43" providerId="LiveId" clId="{361AAD38-EB23-4B3F-8CB0-A8A323FC121E}" dt="2023-11-12T20:03:18.049" v="5212" actId="478"/>
          <ac:spMkLst>
            <pc:docMk/>
            <pc:sldMk cId="3864949909" sldId="319"/>
            <ac:spMk id="4" creationId="{77E3A65F-CDD0-8852-29BD-B6A8B1B306EA}"/>
          </ac:spMkLst>
        </pc:spChg>
        <pc:spChg chg="add mod">
          <ac:chgData name="Chittaranjan Hens" userId="6fc03958433e8a43" providerId="LiveId" clId="{361AAD38-EB23-4B3F-8CB0-A8A323FC121E}" dt="2023-11-12T20:29:53.135" v="5843" actId="164"/>
          <ac:spMkLst>
            <pc:docMk/>
            <pc:sldMk cId="3864949909" sldId="319"/>
            <ac:spMk id="6" creationId="{899E31F9-00E0-1B01-DF72-19D4852BCCF0}"/>
          </ac:spMkLst>
        </pc:spChg>
        <pc:spChg chg="del">
          <ac:chgData name="Chittaranjan Hens" userId="6fc03958433e8a43" providerId="LiveId" clId="{361AAD38-EB23-4B3F-8CB0-A8A323FC121E}" dt="2023-11-12T20:03:18.049" v="5212" actId="478"/>
          <ac:spMkLst>
            <pc:docMk/>
            <pc:sldMk cId="3864949909" sldId="319"/>
            <ac:spMk id="7" creationId="{047C5572-96D5-1784-7B38-3699217C5836}"/>
          </ac:spMkLst>
        </pc:spChg>
        <pc:spChg chg="add mod">
          <ac:chgData name="Chittaranjan Hens" userId="6fc03958433e8a43" providerId="LiveId" clId="{361AAD38-EB23-4B3F-8CB0-A8A323FC121E}" dt="2023-11-12T20:29:53.135" v="5843" actId="164"/>
          <ac:spMkLst>
            <pc:docMk/>
            <pc:sldMk cId="3864949909" sldId="319"/>
            <ac:spMk id="8" creationId="{6D56C641-5C2F-4F3F-D148-25A017E794E7}"/>
          </ac:spMkLst>
        </pc:spChg>
        <pc:spChg chg="del">
          <ac:chgData name="Chittaranjan Hens" userId="6fc03958433e8a43" providerId="LiveId" clId="{361AAD38-EB23-4B3F-8CB0-A8A323FC121E}" dt="2023-11-12T20:01:36" v="5207" actId="478"/>
          <ac:spMkLst>
            <pc:docMk/>
            <pc:sldMk cId="3864949909" sldId="319"/>
            <ac:spMk id="9" creationId="{33ABCFC3-5DB6-0AA6-6705-B6F40AB1F19D}"/>
          </ac:spMkLst>
        </pc:spChg>
        <pc:spChg chg="add mod">
          <ac:chgData name="Chittaranjan Hens" userId="6fc03958433e8a43" providerId="LiveId" clId="{361AAD38-EB23-4B3F-8CB0-A8A323FC121E}" dt="2023-11-12T20:29:53.135" v="5843" actId="164"/>
          <ac:spMkLst>
            <pc:docMk/>
            <pc:sldMk cId="3864949909" sldId="319"/>
            <ac:spMk id="11" creationId="{9E39F4CD-92EB-8025-8CA0-5AB18245C530}"/>
          </ac:spMkLst>
        </pc:spChg>
        <pc:spChg chg="add mod">
          <ac:chgData name="Chittaranjan Hens" userId="6fc03958433e8a43" providerId="LiveId" clId="{361AAD38-EB23-4B3F-8CB0-A8A323FC121E}" dt="2023-11-12T20:29:53.135" v="5843" actId="164"/>
          <ac:spMkLst>
            <pc:docMk/>
            <pc:sldMk cId="3864949909" sldId="319"/>
            <ac:spMk id="12" creationId="{E0A4840A-9472-C1A7-1989-E56247AFC30A}"/>
          </ac:spMkLst>
        </pc:spChg>
        <pc:spChg chg="del">
          <ac:chgData name="Chittaranjan Hens" userId="6fc03958433e8a43" providerId="LiveId" clId="{361AAD38-EB23-4B3F-8CB0-A8A323FC121E}" dt="2023-11-12T20:01:29.101" v="5205" actId="478"/>
          <ac:spMkLst>
            <pc:docMk/>
            <pc:sldMk cId="3864949909" sldId="319"/>
            <ac:spMk id="13" creationId="{ECF1ACF5-0CFD-28D8-A06B-438507BD6742}"/>
          </ac:spMkLst>
        </pc:spChg>
        <pc:spChg chg="del">
          <ac:chgData name="Chittaranjan Hens" userId="6fc03958433e8a43" providerId="LiveId" clId="{361AAD38-EB23-4B3F-8CB0-A8A323FC121E}" dt="2023-11-12T20:01:32.442" v="5206" actId="478"/>
          <ac:spMkLst>
            <pc:docMk/>
            <pc:sldMk cId="3864949909" sldId="319"/>
            <ac:spMk id="14" creationId="{1FB8D3E5-C47F-458C-75A1-7ABB414F2E5E}"/>
          </ac:spMkLst>
        </pc:spChg>
        <pc:spChg chg="del">
          <ac:chgData name="Chittaranjan Hens" userId="6fc03958433e8a43" providerId="LiveId" clId="{361AAD38-EB23-4B3F-8CB0-A8A323FC121E}" dt="2023-11-12T20:01:32.442" v="5206" actId="478"/>
          <ac:spMkLst>
            <pc:docMk/>
            <pc:sldMk cId="3864949909" sldId="319"/>
            <ac:spMk id="15" creationId="{5F733C53-A050-095F-F159-12BF95D68B95}"/>
          </ac:spMkLst>
        </pc:spChg>
        <pc:spChg chg="del">
          <ac:chgData name="Chittaranjan Hens" userId="6fc03958433e8a43" providerId="LiveId" clId="{361AAD38-EB23-4B3F-8CB0-A8A323FC121E}" dt="2023-11-12T20:01:32.442" v="5206" actId="478"/>
          <ac:spMkLst>
            <pc:docMk/>
            <pc:sldMk cId="3864949909" sldId="319"/>
            <ac:spMk id="16" creationId="{A3AF4F35-937D-5B65-1DD8-94922C15E137}"/>
          </ac:spMkLst>
        </pc:spChg>
        <pc:spChg chg="add mod">
          <ac:chgData name="Chittaranjan Hens" userId="6fc03958433e8a43" providerId="LiveId" clId="{361AAD38-EB23-4B3F-8CB0-A8A323FC121E}" dt="2023-11-12T20:29:53.135" v="5843" actId="164"/>
          <ac:spMkLst>
            <pc:docMk/>
            <pc:sldMk cId="3864949909" sldId="319"/>
            <ac:spMk id="17" creationId="{5823730F-B0ED-C554-0C29-28AEAC8143FC}"/>
          </ac:spMkLst>
        </pc:spChg>
        <pc:spChg chg="del">
          <ac:chgData name="Chittaranjan Hens" userId="6fc03958433e8a43" providerId="LiveId" clId="{361AAD38-EB23-4B3F-8CB0-A8A323FC121E}" dt="2023-11-12T20:01:32.442" v="5206" actId="478"/>
          <ac:spMkLst>
            <pc:docMk/>
            <pc:sldMk cId="3864949909" sldId="319"/>
            <ac:spMk id="18" creationId="{F6CFD21E-93FB-AA3F-BE14-08250D707CA0}"/>
          </ac:spMkLst>
        </pc:spChg>
        <pc:spChg chg="del">
          <ac:chgData name="Chittaranjan Hens" userId="6fc03958433e8a43" providerId="LiveId" clId="{361AAD38-EB23-4B3F-8CB0-A8A323FC121E}" dt="2023-11-12T20:01:32.442" v="5206" actId="478"/>
          <ac:spMkLst>
            <pc:docMk/>
            <pc:sldMk cId="3864949909" sldId="319"/>
            <ac:spMk id="19" creationId="{1F8FD311-B0E5-D4CF-3341-80E497F61C47}"/>
          </ac:spMkLst>
        </pc:spChg>
        <pc:spChg chg="del">
          <ac:chgData name="Chittaranjan Hens" userId="6fc03958433e8a43" providerId="LiveId" clId="{361AAD38-EB23-4B3F-8CB0-A8A323FC121E}" dt="2023-11-12T20:01:32.442" v="5206" actId="478"/>
          <ac:spMkLst>
            <pc:docMk/>
            <pc:sldMk cId="3864949909" sldId="319"/>
            <ac:spMk id="20" creationId="{40FC2695-852A-19E7-FB04-D0D4D40FDFA0}"/>
          </ac:spMkLst>
        </pc:spChg>
        <pc:spChg chg="del">
          <ac:chgData name="Chittaranjan Hens" userId="6fc03958433e8a43" providerId="LiveId" clId="{361AAD38-EB23-4B3F-8CB0-A8A323FC121E}" dt="2023-11-12T20:01:32.442" v="5206" actId="478"/>
          <ac:spMkLst>
            <pc:docMk/>
            <pc:sldMk cId="3864949909" sldId="319"/>
            <ac:spMk id="21" creationId="{B7186059-CEEE-82C9-5D2C-38D8B1F6ED8A}"/>
          </ac:spMkLst>
        </pc:spChg>
        <pc:spChg chg="add mod">
          <ac:chgData name="Chittaranjan Hens" userId="6fc03958433e8a43" providerId="LiveId" clId="{361AAD38-EB23-4B3F-8CB0-A8A323FC121E}" dt="2023-11-12T20:29:53.135" v="5843" actId="164"/>
          <ac:spMkLst>
            <pc:docMk/>
            <pc:sldMk cId="3864949909" sldId="319"/>
            <ac:spMk id="22" creationId="{19B8DC43-31BE-2356-2DD9-E760E09A8C72}"/>
          </ac:spMkLst>
        </pc:spChg>
        <pc:spChg chg="add mod">
          <ac:chgData name="Chittaranjan Hens" userId="6fc03958433e8a43" providerId="LiveId" clId="{361AAD38-EB23-4B3F-8CB0-A8A323FC121E}" dt="2023-11-12T20:29:53.135" v="5843" actId="164"/>
          <ac:spMkLst>
            <pc:docMk/>
            <pc:sldMk cId="3864949909" sldId="319"/>
            <ac:spMk id="23" creationId="{D8413A30-259E-E9BA-224D-CFF507DEE455}"/>
          </ac:spMkLst>
        </pc:spChg>
        <pc:spChg chg="add mod">
          <ac:chgData name="Chittaranjan Hens" userId="6fc03958433e8a43" providerId="LiveId" clId="{361AAD38-EB23-4B3F-8CB0-A8A323FC121E}" dt="2023-11-12T20:29:53.135" v="5843" actId="164"/>
          <ac:spMkLst>
            <pc:docMk/>
            <pc:sldMk cId="3864949909" sldId="319"/>
            <ac:spMk id="24" creationId="{8EF38BD4-7CFC-326D-D8DB-95A77297B6A8}"/>
          </ac:spMkLst>
        </pc:spChg>
        <pc:spChg chg="add del mod">
          <ac:chgData name="Chittaranjan Hens" userId="6fc03958433e8a43" providerId="LiveId" clId="{361AAD38-EB23-4B3F-8CB0-A8A323FC121E}" dt="2023-11-12T20:03:33.497" v="5217"/>
          <ac:spMkLst>
            <pc:docMk/>
            <pc:sldMk cId="3864949909" sldId="319"/>
            <ac:spMk id="25" creationId="{F0FC3C2B-8A33-09C1-2E6C-EA33E9822C58}"/>
          </ac:spMkLst>
        </pc:spChg>
        <pc:spChg chg="add del mod">
          <ac:chgData name="Chittaranjan Hens" userId="6fc03958433e8a43" providerId="LiveId" clId="{361AAD38-EB23-4B3F-8CB0-A8A323FC121E}" dt="2023-11-12T20:03:41.259" v="5220"/>
          <ac:spMkLst>
            <pc:docMk/>
            <pc:sldMk cId="3864949909" sldId="319"/>
            <ac:spMk id="26" creationId="{2D5189F3-AEA5-1A77-8227-463C24A5263B}"/>
          </ac:spMkLst>
        </pc:spChg>
        <pc:spChg chg="add mod">
          <ac:chgData name="Chittaranjan Hens" userId="6fc03958433e8a43" providerId="LiveId" clId="{361AAD38-EB23-4B3F-8CB0-A8A323FC121E}" dt="2023-11-27T18:56:23.706" v="5919" actId="20577"/>
          <ac:spMkLst>
            <pc:docMk/>
            <pc:sldMk cId="3864949909" sldId="319"/>
            <ac:spMk id="27" creationId="{E8F57EB3-6BB3-6D36-96FC-7A3A8B0B3BE8}"/>
          </ac:spMkLst>
        </pc:spChg>
        <pc:spChg chg="add mod">
          <ac:chgData name="Chittaranjan Hens" userId="6fc03958433e8a43" providerId="LiveId" clId="{361AAD38-EB23-4B3F-8CB0-A8A323FC121E}" dt="2023-11-27T18:56:04.130" v="5917" actId="20577"/>
          <ac:spMkLst>
            <pc:docMk/>
            <pc:sldMk cId="3864949909" sldId="319"/>
            <ac:spMk id="28" creationId="{833B53E9-F57B-7501-A46C-2EB40075C1FB}"/>
          </ac:spMkLst>
        </pc:spChg>
        <pc:grpChg chg="add mod">
          <ac:chgData name="Chittaranjan Hens" userId="6fc03958433e8a43" providerId="LiveId" clId="{361AAD38-EB23-4B3F-8CB0-A8A323FC121E}" dt="2023-11-12T20:29:53.135" v="5843" actId="164"/>
          <ac:grpSpMkLst>
            <pc:docMk/>
            <pc:sldMk cId="3864949909" sldId="319"/>
            <ac:grpSpMk id="29" creationId="{25BF73AF-7AB8-9784-B5D7-028AB749893B}"/>
          </ac:grpSpMkLst>
        </pc:grpChg>
        <pc:picChg chg="add del mod">
          <ac:chgData name="Chittaranjan Hens" userId="6fc03958433e8a43" providerId="LiveId" clId="{361AAD38-EB23-4B3F-8CB0-A8A323FC121E}" dt="2023-11-12T20:19:12.283" v="5670" actId="478"/>
          <ac:picMkLst>
            <pc:docMk/>
            <pc:sldMk cId="3864949909" sldId="319"/>
            <ac:picMk id="5" creationId="{A87789ED-F8FB-1D99-0602-28DCBE2DE4BD}"/>
          </ac:picMkLst>
        </pc:picChg>
      </pc:sldChg>
      <pc:sldChg chg="addSp delSp modSp add mod">
        <pc:chgData name="Chittaranjan Hens" userId="6fc03958433e8a43" providerId="LiveId" clId="{361AAD38-EB23-4B3F-8CB0-A8A323FC121E}" dt="2023-11-27T18:56:48.970" v="5922" actId="1076"/>
        <pc:sldMkLst>
          <pc:docMk/>
          <pc:sldMk cId="874708829" sldId="320"/>
        </pc:sldMkLst>
        <pc:spChg chg="add mod">
          <ac:chgData name="Chittaranjan Hens" userId="6fc03958433e8a43" providerId="LiveId" clId="{361AAD38-EB23-4B3F-8CB0-A8A323FC121E}" dt="2023-11-27T18:56:48.970" v="5922" actId="1076"/>
          <ac:spMkLst>
            <pc:docMk/>
            <pc:sldMk cId="874708829" sldId="320"/>
            <ac:spMk id="3" creationId="{EDE73850-EE9C-4302-9BC3-2FAFC14ED12D}"/>
          </ac:spMkLst>
        </pc:spChg>
        <pc:spChg chg="add mod">
          <ac:chgData name="Chittaranjan Hens" userId="6fc03958433e8a43" providerId="LiveId" clId="{361AAD38-EB23-4B3F-8CB0-A8A323FC121E}" dt="2023-11-27T18:56:48.970" v="5922" actId="1076"/>
          <ac:spMkLst>
            <pc:docMk/>
            <pc:sldMk cId="874708829" sldId="320"/>
            <ac:spMk id="4" creationId="{AE31B5E4-5483-B39C-31B3-D5C73F74B213}"/>
          </ac:spMkLst>
        </pc:spChg>
        <pc:spChg chg="del">
          <ac:chgData name="Chittaranjan Hens" userId="6fc03958433e8a43" providerId="LiveId" clId="{361AAD38-EB23-4B3F-8CB0-A8A323FC121E}" dt="2023-11-12T20:31:07.245" v="5855" actId="478"/>
          <ac:spMkLst>
            <pc:docMk/>
            <pc:sldMk cId="874708829" sldId="320"/>
            <ac:spMk id="6" creationId="{899E31F9-00E0-1B01-DF72-19D4852BCCF0}"/>
          </ac:spMkLst>
        </pc:spChg>
        <pc:spChg chg="add mod">
          <ac:chgData name="Chittaranjan Hens" userId="6fc03958433e8a43" providerId="LiveId" clId="{361AAD38-EB23-4B3F-8CB0-A8A323FC121E}" dt="2023-11-12T20:23:54.714" v="5704" actId="14100"/>
          <ac:spMkLst>
            <pc:docMk/>
            <pc:sldMk cId="874708829" sldId="320"/>
            <ac:spMk id="7" creationId="{275D63DA-930E-4A43-63E7-CCBD20DEA046}"/>
          </ac:spMkLst>
        </pc:spChg>
        <pc:spChg chg="del">
          <ac:chgData name="Chittaranjan Hens" userId="6fc03958433e8a43" providerId="LiveId" clId="{361AAD38-EB23-4B3F-8CB0-A8A323FC121E}" dt="2023-11-12T20:31:15.401" v="5856" actId="478"/>
          <ac:spMkLst>
            <pc:docMk/>
            <pc:sldMk cId="874708829" sldId="320"/>
            <ac:spMk id="8" creationId="{6D56C641-5C2F-4F3F-D148-25A017E794E7}"/>
          </ac:spMkLst>
        </pc:spChg>
        <pc:spChg chg="add mod">
          <ac:chgData name="Chittaranjan Hens" userId="6fc03958433e8a43" providerId="LiveId" clId="{361AAD38-EB23-4B3F-8CB0-A8A323FC121E}" dt="2023-11-12T20:31:48.144" v="5860" actId="1076"/>
          <ac:spMkLst>
            <pc:docMk/>
            <pc:sldMk cId="874708829" sldId="320"/>
            <ac:spMk id="9" creationId="{C4749A47-8AE7-9A48-6435-5FFCD7585C8C}"/>
          </ac:spMkLst>
        </pc:spChg>
        <pc:spChg chg="del">
          <ac:chgData name="Chittaranjan Hens" userId="6fc03958433e8a43" providerId="LiveId" clId="{361AAD38-EB23-4B3F-8CB0-A8A323FC121E}" dt="2023-11-12T20:31:15.401" v="5856" actId="478"/>
          <ac:spMkLst>
            <pc:docMk/>
            <pc:sldMk cId="874708829" sldId="320"/>
            <ac:spMk id="11" creationId="{9E39F4CD-92EB-8025-8CA0-5AB18245C530}"/>
          </ac:spMkLst>
        </pc:spChg>
        <pc:spChg chg="del">
          <ac:chgData name="Chittaranjan Hens" userId="6fc03958433e8a43" providerId="LiveId" clId="{361AAD38-EB23-4B3F-8CB0-A8A323FC121E}" dt="2023-11-12T20:31:15.401" v="5856" actId="478"/>
          <ac:spMkLst>
            <pc:docMk/>
            <pc:sldMk cId="874708829" sldId="320"/>
            <ac:spMk id="12" creationId="{E0A4840A-9472-C1A7-1989-E56247AFC30A}"/>
          </ac:spMkLst>
        </pc:spChg>
        <pc:spChg chg="add del mod">
          <ac:chgData name="Chittaranjan Hens" userId="6fc03958433e8a43" providerId="LiveId" clId="{361AAD38-EB23-4B3F-8CB0-A8A323FC121E}" dt="2023-11-27T18:56:44.290" v="5920" actId="478"/>
          <ac:spMkLst>
            <pc:docMk/>
            <pc:sldMk cId="874708829" sldId="320"/>
            <ac:spMk id="13" creationId="{AEA11DD9-6697-545C-BB3C-E7835C0FA115}"/>
          </ac:spMkLst>
        </pc:spChg>
        <pc:spChg chg="add del mod">
          <ac:chgData name="Chittaranjan Hens" userId="6fc03958433e8a43" providerId="LiveId" clId="{361AAD38-EB23-4B3F-8CB0-A8A323FC121E}" dt="2023-11-27T18:56:44.290" v="5920" actId="478"/>
          <ac:spMkLst>
            <pc:docMk/>
            <pc:sldMk cId="874708829" sldId="320"/>
            <ac:spMk id="14" creationId="{F94ADCAE-8186-609F-F9B2-9FB8017AAF63}"/>
          </ac:spMkLst>
        </pc:spChg>
        <pc:spChg chg="del">
          <ac:chgData name="Chittaranjan Hens" userId="6fc03958433e8a43" providerId="LiveId" clId="{361AAD38-EB23-4B3F-8CB0-A8A323FC121E}" dt="2023-11-12T20:31:15.401" v="5856" actId="478"/>
          <ac:spMkLst>
            <pc:docMk/>
            <pc:sldMk cId="874708829" sldId="320"/>
            <ac:spMk id="17" creationId="{5823730F-B0ED-C554-0C29-28AEAC8143FC}"/>
          </ac:spMkLst>
        </pc:spChg>
        <pc:spChg chg="del">
          <ac:chgData name="Chittaranjan Hens" userId="6fc03958433e8a43" providerId="LiveId" clId="{361AAD38-EB23-4B3F-8CB0-A8A323FC121E}" dt="2023-11-12T20:31:15.401" v="5856" actId="478"/>
          <ac:spMkLst>
            <pc:docMk/>
            <pc:sldMk cId="874708829" sldId="320"/>
            <ac:spMk id="22" creationId="{19B8DC43-31BE-2356-2DD9-E760E09A8C72}"/>
          </ac:spMkLst>
        </pc:spChg>
        <pc:spChg chg="del">
          <ac:chgData name="Chittaranjan Hens" userId="6fc03958433e8a43" providerId="LiveId" clId="{361AAD38-EB23-4B3F-8CB0-A8A323FC121E}" dt="2023-11-12T20:31:15.401" v="5856" actId="478"/>
          <ac:spMkLst>
            <pc:docMk/>
            <pc:sldMk cId="874708829" sldId="320"/>
            <ac:spMk id="23" creationId="{D8413A30-259E-E9BA-224D-CFF507DEE455}"/>
          </ac:spMkLst>
        </pc:spChg>
        <pc:spChg chg="del">
          <ac:chgData name="Chittaranjan Hens" userId="6fc03958433e8a43" providerId="LiveId" clId="{361AAD38-EB23-4B3F-8CB0-A8A323FC121E}" dt="2023-11-12T20:31:15.401" v="5856" actId="478"/>
          <ac:spMkLst>
            <pc:docMk/>
            <pc:sldMk cId="874708829" sldId="320"/>
            <ac:spMk id="24" creationId="{8EF38BD4-7CFC-326D-D8DB-95A77297B6A8}"/>
          </ac:spMkLst>
        </pc:spChg>
        <pc:spChg chg="del mod">
          <ac:chgData name="Chittaranjan Hens" userId="6fc03958433e8a43" providerId="LiveId" clId="{361AAD38-EB23-4B3F-8CB0-A8A323FC121E}" dt="2023-11-12T20:31:07.245" v="5855" actId="478"/>
          <ac:spMkLst>
            <pc:docMk/>
            <pc:sldMk cId="874708829" sldId="320"/>
            <ac:spMk id="27" creationId="{E8F57EB3-6BB3-6D36-96FC-7A3A8B0B3BE8}"/>
          </ac:spMkLst>
        </pc:spChg>
        <pc:spChg chg="del mod">
          <ac:chgData name="Chittaranjan Hens" userId="6fc03958433e8a43" providerId="LiveId" clId="{361AAD38-EB23-4B3F-8CB0-A8A323FC121E}" dt="2023-11-12T20:31:07.245" v="5855" actId="478"/>
          <ac:spMkLst>
            <pc:docMk/>
            <pc:sldMk cId="874708829" sldId="320"/>
            <ac:spMk id="28" creationId="{833B53E9-F57B-7501-A46C-2EB40075C1FB}"/>
          </ac:spMkLst>
        </pc:spChg>
        <pc:picChg chg="add del mod">
          <ac:chgData name="Chittaranjan Hens" userId="6fc03958433e8a43" providerId="LiveId" clId="{361AAD38-EB23-4B3F-8CB0-A8A323FC121E}" dt="2023-11-12T20:31:44.164" v="5859" actId="478"/>
          <ac:picMkLst>
            <pc:docMk/>
            <pc:sldMk cId="874708829" sldId="320"/>
            <ac:picMk id="4" creationId="{DDE16E13-B786-6776-76B1-B128DDD996A7}"/>
          </ac:picMkLst>
        </pc:picChg>
      </pc:sldChg>
      <pc:sldChg chg="addSp delSp modSp add mod">
        <pc:chgData name="Chittaranjan Hens" userId="6fc03958433e8a43" providerId="LiveId" clId="{361AAD38-EB23-4B3F-8CB0-A8A323FC121E}" dt="2023-11-27T19:06:12.726" v="5936" actId="1076"/>
        <pc:sldMkLst>
          <pc:docMk/>
          <pc:sldMk cId="1014269389" sldId="321"/>
        </pc:sldMkLst>
        <pc:spChg chg="add mod">
          <ac:chgData name="Chittaranjan Hens" userId="6fc03958433e8a43" providerId="LiveId" clId="{361AAD38-EB23-4B3F-8CB0-A8A323FC121E}" dt="2023-11-27T18:57:21.302" v="5924"/>
          <ac:spMkLst>
            <pc:docMk/>
            <pc:sldMk cId="1014269389" sldId="321"/>
            <ac:spMk id="3" creationId="{12F5CAE2-E822-7A80-BECA-F4C04C77E306}"/>
          </ac:spMkLst>
        </pc:spChg>
        <pc:spChg chg="add mod">
          <ac:chgData name="Chittaranjan Hens" userId="6fc03958433e8a43" providerId="LiveId" clId="{361AAD38-EB23-4B3F-8CB0-A8A323FC121E}" dt="2023-11-26T20:04:54.618" v="5879" actId="20577"/>
          <ac:spMkLst>
            <pc:docMk/>
            <pc:sldMk cId="1014269389" sldId="321"/>
            <ac:spMk id="4" creationId="{B0308876-9241-3F75-2ED3-417A27E2389C}"/>
          </ac:spMkLst>
        </pc:spChg>
        <pc:spChg chg="add mod">
          <ac:chgData name="Chittaranjan Hens" userId="6fc03958433e8a43" providerId="LiveId" clId="{361AAD38-EB23-4B3F-8CB0-A8A323FC121E}" dt="2023-11-27T18:57:21.302" v="5924"/>
          <ac:spMkLst>
            <pc:docMk/>
            <pc:sldMk cId="1014269389" sldId="321"/>
            <ac:spMk id="5" creationId="{34DE6924-C7C9-C3F7-72A9-A4CF7B93C3C0}"/>
          </ac:spMkLst>
        </pc:spChg>
        <pc:spChg chg="mod">
          <ac:chgData name="Chittaranjan Hens" userId="6fc03958433e8a43" providerId="LiveId" clId="{361AAD38-EB23-4B3F-8CB0-A8A323FC121E}" dt="2023-11-26T20:04:18.033" v="5862" actId="1076"/>
          <ac:spMkLst>
            <pc:docMk/>
            <pc:sldMk cId="1014269389" sldId="321"/>
            <ac:spMk id="7" creationId="{275D63DA-930E-4A43-63E7-CCBD20DEA046}"/>
          </ac:spMkLst>
        </pc:spChg>
        <pc:spChg chg="mod">
          <ac:chgData name="Chittaranjan Hens" userId="6fc03958433e8a43" providerId="LiveId" clId="{361AAD38-EB23-4B3F-8CB0-A8A323FC121E}" dt="2023-11-26T20:04:20.715" v="5863" actId="1076"/>
          <ac:spMkLst>
            <pc:docMk/>
            <pc:sldMk cId="1014269389" sldId="321"/>
            <ac:spMk id="9" creationId="{C4749A47-8AE7-9A48-6435-5FFCD7585C8C}"/>
          </ac:spMkLst>
        </pc:spChg>
        <pc:spChg chg="del">
          <ac:chgData name="Chittaranjan Hens" userId="6fc03958433e8a43" providerId="LiveId" clId="{361AAD38-EB23-4B3F-8CB0-A8A323FC121E}" dt="2023-11-27T18:57:14.167" v="5923" actId="478"/>
          <ac:spMkLst>
            <pc:docMk/>
            <pc:sldMk cId="1014269389" sldId="321"/>
            <ac:spMk id="13" creationId="{AEA11DD9-6697-545C-BB3C-E7835C0FA115}"/>
          </ac:spMkLst>
        </pc:spChg>
        <pc:spChg chg="del">
          <ac:chgData name="Chittaranjan Hens" userId="6fc03958433e8a43" providerId="LiveId" clId="{361AAD38-EB23-4B3F-8CB0-A8A323FC121E}" dt="2023-11-27T18:57:14.167" v="5923" actId="478"/>
          <ac:spMkLst>
            <pc:docMk/>
            <pc:sldMk cId="1014269389" sldId="321"/>
            <ac:spMk id="14" creationId="{F94ADCAE-8186-609F-F9B2-9FB8017AAF63}"/>
          </ac:spMkLst>
        </pc:spChg>
        <pc:picChg chg="add mod">
          <ac:chgData name="Chittaranjan Hens" userId="6fc03958433e8a43" providerId="LiveId" clId="{361AAD38-EB23-4B3F-8CB0-A8A323FC121E}" dt="2023-11-27T19:06:12.726" v="5936" actId="1076"/>
          <ac:picMkLst>
            <pc:docMk/>
            <pc:sldMk cId="1014269389" sldId="321"/>
            <ac:picMk id="6" creationId="{8FD15AE6-A261-EE60-60A7-0E7FDD8D6011}"/>
          </ac:picMkLst>
        </pc:picChg>
      </pc:sldChg>
      <pc:sldChg chg="addSp delSp modSp add mod">
        <pc:chgData name="Chittaranjan Hens" userId="6fc03958433e8a43" providerId="LiveId" clId="{361AAD38-EB23-4B3F-8CB0-A8A323FC121E}" dt="2023-11-27T19:36:12.459" v="6273" actId="21"/>
        <pc:sldMkLst>
          <pc:docMk/>
          <pc:sldMk cId="1282988099" sldId="322"/>
        </pc:sldMkLst>
        <pc:spChg chg="add del mod">
          <ac:chgData name="Chittaranjan Hens" userId="6fc03958433e8a43" providerId="LiveId" clId="{361AAD38-EB23-4B3F-8CB0-A8A323FC121E}" dt="2023-11-27T19:04:12.789" v="5926"/>
          <ac:spMkLst>
            <pc:docMk/>
            <pc:sldMk cId="1282988099" sldId="322"/>
            <ac:spMk id="3" creationId="{338BB240-3A16-D1C2-923E-DF4E39C41ED8}"/>
          </ac:spMkLst>
        </pc:spChg>
        <pc:spChg chg="add del mod">
          <ac:chgData name="Chittaranjan Hens" userId="6fc03958433e8a43" providerId="LiveId" clId="{361AAD38-EB23-4B3F-8CB0-A8A323FC121E}" dt="2023-11-27T19:04:12.789" v="5926"/>
          <ac:spMkLst>
            <pc:docMk/>
            <pc:sldMk cId="1282988099" sldId="322"/>
            <ac:spMk id="4" creationId="{8ED29EA3-6D69-4E3A-F45C-CA6413178AA3}"/>
          </ac:spMkLst>
        </pc:spChg>
        <pc:spChg chg="del">
          <ac:chgData name="Chittaranjan Hens" userId="6fc03958433e8a43" providerId="LiveId" clId="{361AAD38-EB23-4B3F-8CB0-A8A323FC121E}" dt="2023-11-26T20:06:25.428" v="5883" actId="478"/>
          <ac:spMkLst>
            <pc:docMk/>
            <pc:sldMk cId="1282988099" sldId="322"/>
            <ac:spMk id="4" creationId="{B0308876-9241-3F75-2ED3-417A27E2389C}"/>
          </ac:spMkLst>
        </pc:spChg>
        <pc:spChg chg="del mod">
          <ac:chgData name="Chittaranjan Hens" userId="6fc03958433e8a43" providerId="LiveId" clId="{361AAD38-EB23-4B3F-8CB0-A8A323FC121E}" dt="2023-11-26T20:06:52.124" v="5889" actId="478"/>
          <ac:spMkLst>
            <pc:docMk/>
            <pc:sldMk cId="1282988099" sldId="322"/>
            <ac:spMk id="7" creationId="{275D63DA-930E-4A43-63E7-CCBD20DEA046}"/>
          </ac:spMkLst>
        </pc:spChg>
        <pc:spChg chg="add mod">
          <ac:chgData name="Chittaranjan Hens" userId="6fc03958433e8a43" providerId="LiveId" clId="{361AAD38-EB23-4B3F-8CB0-A8A323FC121E}" dt="2023-11-27T19:20:15.515" v="6129" actId="20577"/>
          <ac:spMkLst>
            <pc:docMk/>
            <pc:sldMk cId="1282988099" sldId="322"/>
            <ac:spMk id="7" creationId="{8FCCA51B-14EF-EC73-1247-F2882979CE73}"/>
          </ac:spMkLst>
        </pc:spChg>
        <pc:spChg chg="mod">
          <ac:chgData name="Chittaranjan Hens" userId="6fc03958433e8a43" providerId="LiveId" clId="{361AAD38-EB23-4B3F-8CB0-A8A323FC121E}" dt="2023-11-26T20:07:39.173" v="5899" actId="17032"/>
          <ac:spMkLst>
            <pc:docMk/>
            <pc:sldMk cId="1282988099" sldId="322"/>
            <ac:spMk id="9" creationId="{C4749A47-8AE7-9A48-6435-5FFCD7585C8C}"/>
          </ac:spMkLst>
        </pc:spChg>
        <pc:spChg chg="add del mod">
          <ac:chgData name="Chittaranjan Hens" userId="6fc03958433e8a43" providerId="LiveId" clId="{361AAD38-EB23-4B3F-8CB0-A8A323FC121E}" dt="2023-11-27T19:21:50.049" v="6184" actId="478"/>
          <ac:spMkLst>
            <pc:docMk/>
            <pc:sldMk cId="1282988099" sldId="322"/>
            <ac:spMk id="12" creationId="{265F3AAB-7E99-3E7A-4EAD-079228FBCCFB}"/>
          </ac:spMkLst>
        </pc:spChg>
        <pc:spChg chg="mod">
          <ac:chgData name="Chittaranjan Hens" userId="6fc03958433e8a43" providerId="LiveId" clId="{361AAD38-EB23-4B3F-8CB0-A8A323FC121E}" dt="2023-11-27T19:04:49.033" v="5934" actId="1076"/>
          <ac:spMkLst>
            <pc:docMk/>
            <pc:sldMk cId="1282988099" sldId="322"/>
            <ac:spMk id="13" creationId="{AEA11DD9-6697-545C-BB3C-E7835C0FA115}"/>
          </ac:spMkLst>
        </pc:spChg>
        <pc:spChg chg="mod">
          <ac:chgData name="Chittaranjan Hens" userId="6fc03958433e8a43" providerId="LiveId" clId="{361AAD38-EB23-4B3F-8CB0-A8A323FC121E}" dt="2023-11-27T19:06:28.214" v="5937"/>
          <ac:spMkLst>
            <pc:docMk/>
            <pc:sldMk cId="1282988099" sldId="322"/>
            <ac:spMk id="14" creationId="{F94ADCAE-8186-609F-F9B2-9FB8017AAF63}"/>
          </ac:spMkLst>
        </pc:spChg>
        <pc:spChg chg="add mod">
          <ac:chgData name="Chittaranjan Hens" userId="6fc03958433e8a43" providerId="LiveId" clId="{361AAD38-EB23-4B3F-8CB0-A8A323FC121E}" dt="2023-11-27T19:24:10.663" v="6239" actId="1076"/>
          <ac:spMkLst>
            <pc:docMk/>
            <pc:sldMk cId="1282988099" sldId="322"/>
            <ac:spMk id="16" creationId="{66CAB7FD-9C49-06FE-1FEF-FF6A53E00E7B}"/>
          </ac:spMkLst>
        </pc:spChg>
        <pc:spChg chg="add mod">
          <ac:chgData name="Chittaranjan Hens" userId="6fc03958433e8a43" providerId="LiveId" clId="{361AAD38-EB23-4B3F-8CB0-A8A323FC121E}" dt="2023-11-27T19:32:51.366" v="6270" actId="20577"/>
          <ac:spMkLst>
            <pc:docMk/>
            <pc:sldMk cId="1282988099" sldId="322"/>
            <ac:spMk id="20" creationId="{63980826-9A33-A0A9-5C06-5D24CBC428E1}"/>
          </ac:spMkLst>
        </pc:spChg>
        <pc:picChg chg="add mod modCrop">
          <ac:chgData name="Chittaranjan Hens" userId="6fc03958433e8a43" providerId="LiveId" clId="{361AAD38-EB23-4B3F-8CB0-A8A323FC121E}" dt="2023-11-27T19:27:43.796" v="6247"/>
          <ac:picMkLst>
            <pc:docMk/>
            <pc:sldMk cId="1282988099" sldId="322"/>
            <ac:picMk id="5" creationId="{A26899B1-9180-DF3C-114C-5029874B8CA9}"/>
          </ac:picMkLst>
        </pc:picChg>
        <pc:picChg chg="mod">
          <ac:chgData name="Chittaranjan Hens" userId="6fc03958433e8a43" providerId="LiveId" clId="{361AAD38-EB23-4B3F-8CB0-A8A323FC121E}" dt="2023-11-26T20:07:42.484" v="5900" actId="1076"/>
          <ac:picMkLst>
            <pc:docMk/>
            <pc:sldMk cId="1282988099" sldId="322"/>
            <ac:picMk id="6" creationId="{8FD15AE6-A261-EE60-60A7-0E7FDD8D6011}"/>
          </ac:picMkLst>
        </pc:picChg>
        <pc:picChg chg="add del mod modCrop">
          <ac:chgData name="Chittaranjan Hens" userId="6fc03958433e8a43" providerId="LiveId" clId="{361AAD38-EB23-4B3F-8CB0-A8A323FC121E}" dt="2023-11-27T19:27:02.542" v="6243" actId="478"/>
          <ac:picMkLst>
            <pc:docMk/>
            <pc:sldMk cId="1282988099" sldId="322"/>
            <ac:picMk id="11" creationId="{B2B65DA6-5765-0B27-7620-DE2B99548BD2}"/>
          </ac:picMkLst>
        </pc:picChg>
        <pc:picChg chg="add mod">
          <ac:chgData name="Chittaranjan Hens" userId="6fc03958433e8a43" providerId="LiveId" clId="{361AAD38-EB23-4B3F-8CB0-A8A323FC121E}" dt="2023-11-27T19:27:35.793" v="6246"/>
          <ac:picMkLst>
            <pc:docMk/>
            <pc:sldMk cId="1282988099" sldId="322"/>
            <ac:picMk id="18" creationId="{B3321A9D-34A8-7395-544B-AD2C88B81CF6}"/>
          </ac:picMkLst>
        </pc:picChg>
        <pc:picChg chg="add del mod">
          <ac:chgData name="Chittaranjan Hens" userId="6fc03958433e8a43" providerId="LiveId" clId="{361AAD38-EB23-4B3F-8CB0-A8A323FC121E}" dt="2023-11-27T19:36:12.459" v="6273" actId="21"/>
          <ac:picMkLst>
            <pc:docMk/>
            <pc:sldMk cId="1282988099" sldId="322"/>
            <ac:picMk id="22" creationId="{58219B19-94C3-2BA0-AC8C-8C7938ECAFC7}"/>
          </ac:picMkLst>
        </pc:picChg>
      </pc:sldChg>
      <pc:sldChg chg="addSp modSp add mod modAnim">
        <pc:chgData name="Chittaranjan Hens" userId="6fc03958433e8a43" providerId="LiveId" clId="{361AAD38-EB23-4B3F-8CB0-A8A323FC121E}" dt="2023-11-29T10:06:25.218" v="6350" actId="1076"/>
        <pc:sldMkLst>
          <pc:docMk/>
          <pc:sldMk cId="1230268174" sldId="323"/>
        </pc:sldMkLst>
        <pc:picChg chg="add mod">
          <ac:chgData name="Chittaranjan Hens" userId="6fc03958433e8a43" providerId="LiveId" clId="{361AAD38-EB23-4B3F-8CB0-A8A323FC121E}" dt="2023-11-29T10:06:25.218" v="6350" actId="1076"/>
          <ac:picMkLst>
            <pc:docMk/>
            <pc:sldMk cId="1230268174" sldId="323"/>
            <ac:picMk id="4" creationId="{74286306-5E61-05D9-4A35-68A7CE1B3A38}"/>
          </ac:picMkLst>
        </pc:picChg>
        <pc:picChg chg="add mod">
          <ac:chgData name="Chittaranjan Hens" userId="6fc03958433e8a43" providerId="LiveId" clId="{361AAD38-EB23-4B3F-8CB0-A8A323FC121E}" dt="2023-11-27T19:36:24.015" v="6276"/>
          <ac:picMkLst>
            <pc:docMk/>
            <pc:sldMk cId="1230268174" sldId="323"/>
            <ac:picMk id="8" creationId="{FECFBC85-3B59-3946-8218-474B90782B35}"/>
          </ac:picMkLst>
        </pc:picChg>
      </pc:sldChg>
      <pc:sldChg chg="addSp modSp add del mod">
        <pc:chgData name="Chittaranjan Hens" userId="6fc03958433e8a43" providerId="LiveId" clId="{361AAD38-EB23-4B3F-8CB0-A8A323FC121E}" dt="2023-11-27T19:30:16.698" v="6248" actId="47"/>
        <pc:sldMkLst>
          <pc:docMk/>
          <pc:sldMk cId="1439749724" sldId="323"/>
        </pc:sldMkLst>
        <pc:picChg chg="add mod">
          <ac:chgData name="Chittaranjan Hens" userId="6fc03958433e8a43" providerId="LiveId" clId="{361AAD38-EB23-4B3F-8CB0-A8A323FC121E}" dt="2023-11-26T20:13:38.025" v="5913" actId="1076"/>
          <ac:picMkLst>
            <pc:docMk/>
            <pc:sldMk cId="1439749724" sldId="323"/>
            <ac:picMk id="4" creationId="{9D47203C-BBC2-71E8-7D7D-C6596B3F1C75}"/>
          </ac:picMkLst>
        </pc:picChg>
        <pc:picChg chg="mod">
          <ac:chgData name="Chittaranjan Hens" userId="6fc03958433e8a43" providerId="LiveId" clId="{361AAD38-EB23-4B3F-8CB0-A8A323FC121E}" dt="2023-11-26T20:13:27.090" v="5910" actId="1076"/>
          <ac:picMkLst>
            <pc:docMk/>
            <pc:sldMk cId="1439749724" sldId="323"/>
            <ac:picMk id="11" creationId="{B2B65DA6-5765-0B27-7620-DE2B99548BD2}"/>
          </ac:picMkLst>
        </pc:picChg>
      </pc:sldChg>
      <pc:sldChg chg="delSp add">
        <pc:chgData name="Chittaranjan Hens" userId="6fc03958433e8a43" providerId="LiveId" clId="{361AAD38-EB23-4B3F-8CB0-A8A323FC121E}" dt="2023-11-28T07:12:59.688" v="6325" actId="478"/>
        <pc:sldMkLst>
          <pc:docMk/>
          <pc:sldMk cId="3726194271" sldId="324"/>
        </pc:sldMkLst>
        <pc:picChg chg="del">
          <ac:chgData name="Chittaranjan Hens" userId="6fc03958433e8a43" providerId="LiveId" clId="{361AAD38-EB23-4B3F-8CB0-A8A323FC121E}" dt="2023-11-28T07:12:59.688" v="6325" actId="478"/>
          <ac:picMkLst>
            <pc:docMk/>
            <pc:sldMk cId="3726194271" sldId="324"/>
            <ac:picMk id="1028" creationId="{CC0767C2-C9AB-FC3F-ECA2-422DB954D2FE}"/>
          </ac:picMkLst>
        </pc:picChg>
        <pc:picChg chg="del">
          <ac:chgData name="Chittaranjan Hens" userId="6fc03958433e8a43" providerId="LiveId" clId="{361AAD38-EB23-4B3F-8CB0-A8A323FC121E}" dt="2023-11-28T07:12:57.180" v="6324" actId="478"/>
          <ac:picMkLst>
            <pc:docMk/>
            <pc:sldMk cId="3726194271" sldId="324"/>
            <ac:picMk id="1029" creationId="{A3F34621-E840-FE03-31CE-B1D9BDC5F539}"/>
          </ac:picMkLst>
        </pc:picChg>
        <pc:picChg chg="del">
          <ac:chgData name="Chittaranjan Hens" userId="6fc03958433e8a43" providerId="LiveId" clId="{361AAD38-EB23-4B3F-8CB0-A8A323FC121E}" dt="2023-11-28T07:12:30.260" v="6317" actId="478"/>
          <ac:picMkLst>
            <pc:docMk/>
            <pc:sldMk cId="3726194271" sldId="324"/>
            <ac:picMk id="1030" creationId="{D3FA31F7-1463-0CB2-A370-F273A45A3735}"/>
          </ac:picMkLst>
        </pc:picChg>
        <pc:picChg chg="del">
          <ac:chgData name="Chittaranjan Hens" userId="6fc03958433e8a43" providerId="LiveId" clId="{361AAD38-EB23-4B3F-8CB0-A8A323FC121E}" dt="2023-11-28T07:12:29.199" v="6316" actId="478"/>
          <ac:picMkLst>
            <pc:docMk/>
            <pc:sldMk cId="3726194271" sldId="324"/>
            <ac:picMk id="1031" creationId="{AE6B437A-4ABD-96B4-D121-DD8AB6C306EE}"/>
          </ac:picMkLst>
        </pc:picChg>
      </pc:sldChg>
      <pc:sldChg chg="add">
        <pc:chgData name="Chittaranjan Hens" userId="6fc03958433e8a43" providerId="LiveId" clId="{361AAD38-EB23-4B3F-8CB0-A8A323FC121E}" dt="2023-11-28T07:31:03.606" v="6339" actId="2890"/>
        <pc:sldMkLst>
          <pc:docMk/>
          <pc:sldMk cId="2620451060" sldId="325"/>
        </pc:sldMkLst>
      </pc:sldChg>
      <pc:sldChg chg="addSp modSp add mod">
        <pc:chgData name="Chittaranjan Hens" userId="6fc03958433e8a43" providerId="LiveId" clId="{361AAD38-EB23-4B3F-8CB0-A8A323FC121E}" dt="2023-11-29T10:04:02.625" v="6349" actId="14100"/>
        <pc:sldMkLst>
          <pc:docMk/>
          <pc:sldMk cId="816295808" sldId="326"/>
        </pc:sldMkLst>
        <pc:picChg chg="add mod">
          <ac:chgData name="Chittaranjan Hens" userId="6fc03958433e8a43" providerId="LiveId" clId="{361AAD38-EB23-4B3F-8CB0-A8A323FC121E}" dt="2023-11-29T10:04:02.625" v="6349" actId="14100"/>
          <ac:picMkLst>
            <pc:docMk/>
            <pc:sldMk cId="816295808" sldId="326"/>
            <ac:picMk id="11" creationId="{970A4289-6306-1EC4-8508-DA09ECF48AAD}"/>
          </ac:picMkLst>
        </pc:picChg>
      </pc:sldChg>
      <pc:sldChg chg="addSp delSp modSp add mod">
        <pc:chgData name="Chittaranjan Hens" userId="6fc03958433e8a43" providerId="LiveId" clId="{361AAD38-EB23-4B3F-8CB0-A8A323FC121E}" dt="2023-11-29T11:34:45.275" v="6440" actId="20577"/>
        <pc:sldMkLst>
          <pc:docMk/>
          <pc:sldMk cId="2028167898" sldId="327"/>
        </pc:sldMkLst>
        <pc:spChg chg="add mod">
          <ac:chgData name="Chittaranjan Hens" userId="6fc03958433e8a43" providerId="LiveId" clId="{361AAD38-EB23-4B3F-8CB0-A8A323FC121E}" dt="2023-11-29T11:30:41.971" v="6413" actId="20577"/>
          <ac:spMkLst>
            <pc:docMk/>
            <pc:sldMk cId="2028167898" sldId="327"/>
            <ac:spMk id="2" creationId="{D7FC3E3C-85BB-BA33-FB16-CFBF7EBE228A}"/>
          </ac:spMkLst>
        </pc:spChg>
        <pc:spChg chg="add mod">
          <ac:chgData name="Chittaranjan Hens" userId="6fc03958433e8a43" providerId="LiveId" clId="{361AAD38-EB23-4B3F-8CB0-A8A323FC121E}" dt="2023-11-29T11:34:45.275" v="6440" actId="20577"/>
          <ac:spMkLst>
            <pc:docMk/>
            <pc:sldMk cId="2028167898" sldId="327"/>
            <ac:spMk id="4" creationId="{1EBF89F6-FD38-547B-C216-BFEBCD7841CE}"/>
          </ac:spMkLst>
        </pc:spChg>
        <pc:picChg chg="del">
          <ac:chgData name="Chittaranjan Hens" userId="6fc03958433e8a43" providerId="LiveId" clId="{361AAD38-EB23-4B3F-8CB0-A8A323FC121E}" dt="2023-11-29T11:29:53.130" v="6352" actId="478"/>
          <ac:picMkLst>
            <pc:docMk/>
            <pc:sldMk cId="2028167898" sldId="327"/>
            <ac:picMk id="3" creationId="{31EE19CF-AD3D-43EB-95B3-938B4BC527A0}"/>
          </ac:picMkLst>
        </pc:picChg>
        <pc:picChg chg="add mod">
          <ac:chgData name="Chittaranjan Hens" userId="6fc03958433e8a43" providerId="LiveId" clId="{361AAD38-EB23-4B3F-8CB0-A8A323FC121E}" dt="2023-11-29T11:31:13.939" v="6416" actId="1076"/>
          <ac:picMkLst>
            <pc:docMk/>
            <pc:sldMk cId="2028167898" sldId="327"/>
            <ac:picMk id="5" creationId="{DA541DBD-1F6A-C404-18C6-BB87A4ED3267}"/>
          </ac:picMkLst>
        </pc:picChg>
        <pc:picChg chg="add mod">
          <ac:chgData name="Chittaranjan Hens" userId="6fc03958433e8a43" providerId="LiveId" clId="{361AAD38-EB23-4B3F-8CB0-A8A323FC121E}" dt="2023-11-29T11:32:13.858" v="6421" actId="1076"/>
          <ac:picMkLst>
            <pc:docMk/>
            <pc:sldMk cId="2028167898" sldId="327"/>
            <ac:picMk id="7" creationId="{CA38F036-9F10-0EE1-C452-BE4D12FF527C}"/>
          </ac:picMkLst>
        </pc:picChg>
      </pc:sldChg>
      <pc:sldChg chg="addSp delSp modSp add mod">
        <pc:chgData name="Chittaranjan Hens" userId="6fc03958433e8a43" providerId="LiveId" clId="{361AAD38-EB23-4B3F-8CB0-A8A323FC121E}" dt="2023-11-29T11:34:53.178" v="6441"/>
        <pc:sldMkLst>
          <pc:docMk/>
          <pc:sldMk cId="2101623061" sldId="328"/>
        </pc:sldMkLst>
        <pc:spChg chg="add mod">
          <ac:chgData name="Chittaranjan Hens" userId="6fc03958433e8a43" providerId="LiveId" clId="{361AAD38-EB23-4B3F-8CB0-A8A323FC121E}" dt="2023-11-29T11:34:53.178" v="6441"/>
          <ac:spMkLst>
            <pc:docMk/>
            <pc:sldMk cId="2101623061" sldId="328"/>
            <ac:spMk id="6" creationId="{B4D2320C-056E-8152-800B-143ACB8589FD}"/>
          </ac:spMkLst>
        </pc:spChg>
        <pc:picChg chg="add mod">
          <ac:chgData name="Chittaranjan Hens" userId="6fc03958433e8a43" providerId="LiveId" clId="{361AAD38-EB23-4B3F-8CB0-A8A323FC121E}" dt="2023-11-29T11:33:20.126" v="6428" actId="14100"/>
          <ac:picMkLst>
            <pc:docMk/>
            <pc:sldMk cId="2101623061" sldId="328"/>
            <ac:picMk id="4" creationId="{BCF4EB30-8BDF-BB41-256A-9813E0669524}"/>
          </ac:picMkLst>
        </pc:picChg>
        <pc:picChg chg="del">
          <ac:chgData name="Chittaranjan Hens" userId="6fc03958433e8a43" providerId="LiveId" clId="{361AAD38-EB23-4B3F-8CB0-A8A323FC121E}" dt="2023-11-29T11:33:09.543" v="6423" actId="478"/>
          <ac:picMkLst>
            <pc:docMk/>
            <pc:sldMk cId="2101623061" sldId="328"/>
            <ac:picMk id="5" creationId="{DA541DBD-1F6A-C404-18C6-BB87A4ED3267}"/>
          </ac:picMkLst>
        </pc:picChg>
        <pc:picChg chg="del">
          <ac:chgData name="Chittaranjan Hens" userId="6fc03958433e8a43" providerId="LiveId" clId="{361AAD38-EB23-4B3F-8CB0-A8A323FC121E}" dt="2023-11-29T11:33:09.543" v="6423" actId="478"/>
          <ac:picMkLst>
            <pc:docMk/>
            <pc:sldMk cId="2101623061" sldId="328"/>
            <ac:picMk id="7" creationId="{CA38F036-9F10-0EE1-C452-BE4D12FF527C}"/>
          </ac:picMkLst>
        </pc:picChg>
      </pc:sldChg>
      <pc:sldChg chg="addSp delSp modSp add mod">
        <pc:chgData name="Chittaranjan Hens" userId="6fc03958433e8a43" providerId="LiveId" clId="{361AAD38-EB23-4B3F-8CB0-A8A323FC121E}" dt="2023-11-29T11:34:55.630" v="6442"/>
        <pc:sldMkLst>
          <pc:docMk/>
          <pc:sldMk cId="1148238070" sldId="329"/>
        </pc:sldMkLst>
        <pc:spChg chg="add mod">
          <ac:chgData name="Chittaranjan Hens" userId="6fc03958433e8a43" providerId="LiveId" clId="{361AAD38-EB23-4B3F-8CB0-A8A323FC121E}" dt="2023-11-29T11:34:55.630" v="6442"/>
          <ac:spMkLst>
            <pc:docMk/>
            <pc:sldMk cId="1148238070" sldId="329"/>
            <ac:spMk id="6" creationId="{7E21DEAF-F2A3-7795-CDDB-D8E762CD6708}"/>
          </ac:spMkLst>
        </pc:spChg>
        <pc:picChg chg="del">
          <ac:chgData name="Chittaranjan Hens" userId="6fc03958433e8a43" providerId="LiveId" clId="{361AAD38-EB23-4B3F-8CB0-A8A323FC121E}" dt="2023-11-29T11:33:39.582" v="6430" actId="478"/>
          <ac:picMkLst>
            <pc:docMk/>
            <pc:sldMk cId="1148238070" sldId="329"/>
            <ac:picMk id="4" creationId="{BCF4EB30-8BDF-BB41-256A-9813E0669524}"/>
          </ac:picMkLst>
        </pc:picChg>
        <pc:picChg chg="add mod">
          <ac:chgData name="Chittaranjan Hens" userId="6fc03958433e8a43" providerId="LiveId" clId="{361AAD38-EB23-4B3F-8CB0-A8A323FC121E}" dt="2023-11-29T11:33:56.753" v="6435" actId="1076"/>
          <ac:picMkLst>
            <pc:docMk/>
            <pc:sldMk cId="1148238070" sldId="329"/>
            <ac:picMk id="5" creationId="{072FF969-F0AA-A139-17F3-97BF7DCBCC66}"/>
          </ac:picMkLst>
        </pc:picChg>
      </pc:sldChg>
    </pc:docChg>
  </pc:docChgLst>
  <pc:docChgLst>
    <pc:chgData name="Chittaranjan Hens" userId="6fc03958433e8a43" providerId="LiveId" clId="{ADDA4F20-148F-4322-9E1D-76D69F10C8E2}"/>
    <pc:docChg chg="undo custSel addSld delSld modSld sldOrd">
      <pc:chgData name="Chittaranjan Hens" userId="6fc03958433e8a43" providerId="LiveId" clId="{ADDA4F20-148F-4322-9E1D-76D69F10C8E2}" dt="2024-03-14T04:24:38.198" v="739" actId="14100"/>
      <pc:docMkLst>
        <pc:docMk/>
      </pc:docMkLst>
      <pc:sldChg chg="modSp mod">
        <pc:chgData name="Chittaranjan Hens" userId="6fc03958433e8a43" providerId="LiveId" clId="{ADDA4F20-148F-4322-9E1D-76D69F10C8E2}" dt="2024-03-08T06:03:08.882" v="248" actId="6549"/>
        <pc:sldMkLst>
          <pc:docMk/>
          <pc:sldMk cId="1284818704" sldId="330"/>
        </pc:sldMkLst>
        <pc:spChg chg="mod">
          <ac:chgData name="Chittaranjan Hens" userId="6fc03958433e8a43" providerId="LiveId" clId="{ADDA4F20-148F-4322-9E1D-76D69F10C8E2}" dt="2023-12-08T04:48:42.725" v="2" actId="6549"/>
          <ac:spMkLst>
            <pc:docMk/>
            <pc:sldMk cId="1284818704" sldId="330"/>
            <ac:spMk id="2" creationId="{D7FC3E3C-85BB-BA33-FB16-CFBF7EBE228A}"/>
          </ac:spMkLst>
        </pc:spChg>
        <pc:spChg chg="mod">
          <ac:chgData name="Chittaranjan Hens" userId="6fc03958433e8a43" providerId="LiveId" clId="{ADDA4F20-148F-4322-9E1D-76D69F10C8E2}" dt="2024-03-08T06:02:43.737" v="247" actId="207"/>
          <ac:spMkLst>
            <pc:docMk/>
            <pc:sldMk cId="1284818704" sldId="330"/>
            <ac:spMk id="4" creationId="{ED7397D4-EB2B-5D03-300E-DCBB7668B4C2}"/>
          </ac:spMkLst>
        </pc:spChg>
        <pc:spChg chg="mod">
          <ac:chgData name="Chittaranjan Hens" userId="6fc03958433e8a43" providerId="LiveId" clId="{ADDA4F20-148F-4322-9E1D-76D69F10C8E2}" dt="2024-03-08T06:03:08.882" v="248" actId="6549"/>
          <ac:spMkLst>
            <pc:docMk/>
            <pc:sldMk cId="1284818704" sldId="330"/>
            <ac:spMk id="6" creationId="{E3B83DCD-3171-A1BB-F902-47AA5B4F4276}"/>
          </ac:spMkLst>
        </pc:spChg>
        <pc:spChg chg="mod">
          <ac:chgData name="Chittaranjan Hens" userId="6fc03958433e8a43" providerId="LiveId" clId="{ADDA4F20-148F-4322-9E1D-76D69F10C8E2}" dt="2023-12-08T04:48:26.326" v="0" actId="2711"/>
          <ac:spMkLst>
            <pc:docMk/>
            <pc:sldMk cId="1284818704" sldId="330"/>
            <ac:spMk id="8" creationId="{CBFBA8F1-C5D9-1096-67C7-075E1896183A}"/>
          </ac:spMkLst>
        </pc:spChg>
      </pc:sldChg>
      <pc:sldChg chg="modSp del mod">
        <pc:chgData name="Chittaranjan Hens" userId="6fc03958433e8a43" providerId="LiveId" clId="{ADDA4F20-148F-4322-9E1D-76D69F10C8E2}" dt="2023-12-08T04:49:14.039" v="6" actId="47"/>
        <pc:sldMkLst>
          <pc:docMk/>
          <pc:sldMk cId="147957896" sldId="331"/>
        </pc:sldMkLst>
        <pc:spChg chg="mod">
          <ac:chgData name="Chittaranjan Hens" userId="6fc03958433e8a43" providerId="LiveId" clId="{ADDA4F20-148F-4322-9E1D-76D69F10C8E2}" dt="2023-12-08T04:48:35.005" v="1" actId="6549"/>
          <ac:spMkLst>
            <pc:docMk/>
            <pc:sldMk cId="147957896" sldId="331"/>
            <ac:spMk id="2" creationId="{D7FC3E3C-85BB-BA33-FB16-CFBF7EBE228A}"/>
          </ac:spMkLst>
        </pc:spChg>
      </pc:sldChg>
      <pc:sldChg chg="modSp">
        <pc:chgData name="Chittaranjan Hens" userId="6fc03958433e8a43" providerId="LiveId" clId="{ADDA4F20-148F-4322-9E1D-76D69F10C8E2}" dt="2024-03-06T05:05:42.386" v="27" actId="1076"/>
        <pc:sldMkLst>
          <pc:docMk/>
          <pc:sldMk cId="0" sldId="385"/>
        </pc:sldMkLst>
        <pc:picChg chg="mod">
          <ac:chgData name="Chittaranjan Hens" userId="6fc03958433e8a43" providerId="LiveId" clId="{ADDA4F20-148F-4322-9E1D-76D69F10C8E2}" dt="2024-03-06T05:05:42.386" v="27" actId="1076"/>
          <ac:picMkLst>
            <pc:docMk/>
            <pc:sldMk cId="0" sldId="385"/>
            <ac:picMk id="291843" creationId="{827BEBE1-B876-BE01-03D9-DC49AF24A7B4}"/>
          </ac:picMkLst>
        </pc:picChg>
        <pc:picChg chg="mod">
          <ac:chgData name="Chittaranjan Hens" userId="6fc03958433e8a43" providerId="LiveId" clId="{ADDA4F20-148F-4322-9E1D-76D69F10C8E2}" dt="2024-03-06T05:05:40.447" v="26" actId="1076"/>
          <ac:picMkLst>
            <pc:docMk/>
            <pc:sldMk cId="0" sldId="385"/>
            <ac:picMk id="291845" creationId="{AADDE4A8-6493-5D91-5D40-6060643A96A4}"/>
          </ac:picMkLst>
        </pc:picChg>
      </pc:sldChg>
      <pc:sldChg chg="modSp ord">
        <pc:chgData name="Chittaranjan Hens" userId="6fc03958433e8a43" providerId="LiveId" clId="{ADDA4F20-148F-4322-9E1D-76D69F10C8E2}" dt="2024-03-08T06:07:45.694" v="257"/>
        <pc:sldMkLst>
          <pc:docMk/>
          <pc:sldMk cId="0" sldId="386"/>
        </pc:sldMkLst>
        <pc:spChg chg="mod">
          <ac:chgData name="Chittaranjan Hens" userId="6fc03958433e8a43" providerId="LiveId" clId="{ADDA4F20-148F-4322-9E1D-76D69F10C8E2}" dt="2024-03-06T05:11:31.751" v="58" actId="1076"/>
          <ac:spMkLst>
            <pc:docMk/>
            <pc:sldMk cId="0" sldId="386"/>
            <ac:spMk id="293891" creationId="{8CC5EB00-292B-8AE9-11B2-4C1C16137A94}"/>
          </ac:spMkLst>
        </pc:spChg>
      </pc:sldChg>
      <pc:sldChg chg="modSp mod">
        <pc:chgData name="Chittaranjan Hens" userId="6fc03958433e8a43" providerId="LiveId" clId="{ADDA4F20-148F-4322-9E1D-76D69F10C8E2}" dt="2024-03-06T05:06:45.432" v="31" actId="1076"/>
        <pc:sldMkLst>
          <pc:docMk/>
          <pc:sldMk cId="0" sldId="456"/>
        </pc:sldMkLst>
        <pc:spChg chg="mod">
          <ac:chgData name="Chittaranjan Hens" userId="6fc03958433e8a43" providerId="LiveId" clId="{ADDA4F20-148F-4322-9E1D-76D69F10C8E2}" dt="2024-03-06T05:06:22.558" v="29" actId="1076"/>
          <ac:spMkLst>
            <pc:docMk/>
            <pc:sldMk cId="0" sldId="456"/>
            <ac:spMk id="437250" creationId="{C66B081D-B9D8-0DBB-CAB9-DA6D0528EF16}"/>
          </ac:spMkLst>
        </pc:spChg>
        <pc:spChg chg="mod">
          <ac:chgData name="Chittaranjan Hens" userId="6fc03958433e8a43" providerId="LiveId" clId="{ADDA4F20-148F-4322-9E1D-76D69F10C8E2}" dt="2024-03-06T05:06:22.558" v="29" actId="1076"/>
          <ac:spMkLst>
            <pc:docMk/>
            <pc:sldMk cId="0" sldId="456"/>
            <ac:spMk id="437251" creationId="{538FB723-4B56-13CB-C1EF-0381AC32D6A5}"/>
          </ac:spMkLst>
        </pc:spChg>
        <pc:spChg chg="mod">
          <ac:chgData name="Chittaranjan Hens" userId="6fc03958433e8a43" providerId="LiveId" clId="{ADDA4F20-148F-4322-9E1D-76D69F10C8E2}" dt="2024-03-06T05:06:22.558" v="29" actId="1076"/>
          <ac:spMkLst>
            <pc:docMk/>
            <pc:sldMk cId="0" sldId="456"/>
            <ac:spMk id="437252" creationId="{B131E3B8-43FB-7F86-2A43-7E10D6292AB3}"/>
          </ac:spMkLst>
        </pc:spChg>
        <pc:spChg chg="mod">
          <ac:chgData name="Chittaranjan Hens" userId="6fc03958433e8a43" providerId="LiveId" clId="{ADDA4F20-148F-4322-9E1D-76D69F10C8E2}" dt="2024-03-06T05:06:22.558" v="29" actId="1076"/>
          <ac:spMkLst>
            <pc:docMk/>
            <pc:sldMk cId="0" sldId="456"/>
            <ac:spMk id="437256" creationId="{8B6C2B33-3EDC-594B-BF80-F5720019DB25}"/>
          </ac:spMkLst>
        </pc:spChg>
        <pc:spChg chg="mod">
          <ac:chgData name="Chittaranjan Hens" userId="6fc03958433e8a43" providerId="LiveId" clId="{ADDA4F20-148F-4322-9E1D-76D69F10C8E2}" dt="2024-03-06T05:06:22.558" v="29" actId="1076"/>
          <ac:spMkLst>
            <pc:docMk/>
            <pc:sldMk cId="0" sldId="456"/>
            <ac:spMk id="437257" creationId="{FF2F93A0-9FFB-364C-6A94-51000AAF2EE1}"/>
          </ac:spMkLst>
        </pc:spChg>
        <pc:spChg chg="mod">
          <ac:chgData name="Chittaranjan Hens" userId="6fc03958433e8a43" providerId="LiveId" clId="{ADDA4F20-148F-4322-9E1D-76D69F10C8E2}" dt="2024-03-06T05:06:22.558" v="29" actId="1076"/>
          <ac:spMkLst>
            <pc:docMk/>
            <pc:sldMk cId="0" sldId="456"/>
            <ac:spMk id="437258" creationId="{6923117D-5528-346B-44A0-CAA86294AF4F}"/>
          </ac:spMkLst>
        </pc:spChg>
        <pc:graphicFrameChg chg="mod">
          <ac:chgData name="Chittaranjan Hens" userId="6fc03958433e8a43" providerId="LiveId" clId="{ADDA4F20-148F-4322-9E1D-76D69F10C8E2}" dt="2024-03-06T05:06:45.432" v="31" actId="1076"/>
          <ac:graphicFrameMkLst>
            <pc:docMk/>
            <pc:sldMk cId="0" sldId="456"/>
            <ac:graphicFrameMk id="437253" creationId="{2691D41C-BFA6-D23B-EA8B-45FE07F93E3B}"/>
          </ac:graphicFrameMkLst>
        </pc:graphicFrameChg>
      </pc:sldChg>
      <pc:sldChg chg="modSp">
        <pc:chgData name="Chittaranjan Hens" userId="6fc03958433e8a43" providerId="LiveId" clId="{ADDA4F20-148F-4322-9E1D-76D69F10C8E2}" dt="2024-03-06T05:11:56.233" v="59" actId="2711"/>
        <pc:sldMkLst>
          <pc:docMk/>
          <pc:sldMk cId="0" sldId="458"/>
        </pc:sldMkLst>
        <pc:spChg chg="mod">
          <ac:chgData name="Chittaranjan Hens" userId="6fc03958433e8a43" providerId="LiveId" clId="{ADDA4F20-148F-4322-9E1D-76D69F10C8E2}" dt="2024-03-06T05:11:56.233" v="59" actId="2711"/>
          <ac:spMkLst>
            <pc:docMk/>
            <pc:sldMk cId="0" sldId="458"/>
            <ac:spMk id="441348" creationId="{1089B9CF-AD4D-9B13-6CD7-0823AD38FD52}"/>
          </ac:spMkLst>
        </pc:spChg>
        <pc:spChg chg="mod">
          <ac:chgData name="Chittaranjan Hens" userId="6fc03958433e8a43" providerId="LiveId" clId="{ADDA4F20-148F-4322-9E1D-76D69F10C8E2}" dt="2024-03-06T05:11:56.233" v="59" actId="2711"/>
          <ac:spMkLst>
            <pc:docMk/>
            <pc:sldMk cId="0" sldId="458"/>
            <ac:spMk id="441349" creationId="{B63CD242-2CF6-BEAE-2CC2-BD89608BC462}"/>
          </ac:spMkLst>
        </pc:spChg>
        <pc:spChg chg="mod">
          <ac:chgData name="Chittaranjan Hens" userId="6fc03958433e8a43" providerId="LiveId" clId="{ADDA4F20-148F-4322-9E1D-76D69F10C8E2}" dt="2024-03-06T05:11:56.233" v="59" actId="2711"/>
          <ac:spMkLst>
            <pc:docMk/>
            <pc:sldMk cId="0" sldId="458"/>
            <ac:spMk id="441350" creationId="{05611B7D-625C-2681-9C6B-D35DB56AC3D9}"/>
          </ac:spMkLst>
        </pc:spChg>
        <pc:spChg chg="mod">
          <ac:chgData name="Chittaranjan Hens" userId="6fc03958433e8a43" providerId="LiveId" clId="{ADDA4F20-148F-4322-9E1D-76D69F10C8E2}" dt="2024-03-06T05:11:56.233" v="59" actId="2711"/>
          <ac:spMkLst>
            <pc:docMk/>
            <pc:sldMk cId="0" sldId="458"/>
            <ac:spMk id="441351" creationId="{89C92D1A-EA2A-408E-3562-080BBCC4F35B}"/>
          </ac:spMkLst>
        </pc:spChg>
        <pc:spChg chg="mod">
          <ac:chgData name="Chittaranjan Hens" userId="6fc03958433e8a43" providerId="LiveId" clId="{ADDA4F20-148F-4322-9E1D-76D69F10C8E2}" dt="2024-03-06T05:11:56.233" v="59" actId="2711"/>
          <ac:spMkLst>
            <pc:docMk/>
            <pc:sldMk cId="0" sldId="458"/>
            <ac:spMk id="441352" creationId="{B821960B-A0C5-5B08-1F58-88EA952E4F4A}"/>
          </ac:spMkLst>
        </pc:spChg>
        <pc:spChg chg="mod">
          <ac:chgData name="Chittaranjan Hens" userId="6fc03958433e8a43" providerId="LiveId" clId="{ADDA4F20-148F-4322-9E1D-76D69F10C8E2}" dt="2024-03-06T05:11:56.233" v="59" actId="2711"/>
          <ac:spMkLst>
            <pc:docMk/>
            <pc:sldMk cId="0" sldId="458"/>
            <ac:spMk id="441353" creationId="{4DE447EB-CAD9-18E0-7DB8-F7F8542E89A1}"/>
          </ac:spMkLst>
        </pc:spChg>
        <pc:spChg chg="mod">
          <ac:chgData name="Chittaranjan Hens" userId="6fc03958433e8a43" providerId="LiveId" clId="{ADDA4F20-148F-4322-9E1D-76D69F10C8E2}" dt="2024-03-06T05:11:56.233" v="59" actId="2711"/>
          <ac:spMkLst>
            <pc:docMk/>
            <pc:sldMk cId="0" sldId="458"/>
            <ac:spMk id="441354" creationId="{902048CA-0459-028B-E48E-E5837F7C21A9}"/>
          </ac:spMkLst>
        </pc:spChg>
        <pc:spChg chg="mod">
          <ac:chgData name="Chittaranjan Hens" userId="6fc03958433e8a43" providerId="LiveId" clId="{ADDA4F20-148F-4322-9E1D-76D69F10C8E2}" dt="2024-03-06T05:11:56.233" v="59" actId="2711"/>
          <ac:spMkLst>
            <pc:docMk/>
            <pc:sldMk cId="0" sldId="458"/>
            <ac:spMk id="441355" creationId="{12813B64-D8C7-CE3B-05C0-291167572777}"/>
          </ac:spMkLst>
        </pc:spChg>
        <pc:spChg chg="mod">
          <ac:chgData name="Chittaranjan Hens" userId="6fc03958433e8a43" providerId="LiveId" clId="{ADDA4F20-148F-4322-9E1D-76D69F10C8E2}" dt="2024-03-06T05:11:56.233" v="59" actId="2711"/>
          <ac:spMkLst>
            <pc:docMk/>
            <pc:sldMk cId="0" sldId="458"/>
            <ac:spMk id="441356" creationId="{210ED8F7-9841-E030-F901-87BEC5834E46}"/>
          </ac:spMkLst>
        </pc:spChg>
        <pc:spChg chg="mod">
          <ac:chgData name="Chittaranjan Hens" userId="6fc03958433e8a43" providerId="LiveId" clId="{ADDA4F20-148F-4322-9E1D-76D69F10C8E2}" dt="2024-03-06T05:11:56.233" v="59" actId="2711"/>
          <ac:spMkLst>
            <pc:docMk/>
            <pc:sldMk cId="0" sldId="458"/>
            <ac:spMk id="441357" creationId="{A3DCB459-6A05-106F-4463-2D0903839FB3}"/>
          </ac:spMkLst>
        </pc:spChg>
        <pc:spChg chg="mod">
          <ac:chgData name="Chittaranjan Hens" userId="6fc03958433e8a43" providerId="LiveId" clId="{ADDA4F20-148F-4322-9E1D-76D69F10C8E2}" dt="2024-03-06T05:11:56.233" v="59" actId="2711"/>
          <ac:spMkLst>
            <pc:docMk/>
            <pc:sldMk cId="0" sldId="458"/>
            <ac:spMk id="441358" creationId="{5595A263-4645-0278-4489-BB20EE936553}"/>
          </ac:spMkLst>
        </pc:spChg>
        <pc:spChg chg="mod">
          <ac:chgData name="Chittaranjan Hens" userId="6fc03958433e8a43" providerId="LiveId" clId="{ADDA4F20-148F-4322-9E1D-76D69F10C8E2}" dt="2024-03-06T05:11:56.233" v="59" actId="2711"/>
          <ac:spMkLst>
            <pc:docMk/>
            <pc:sldMk cId="0" sldId="458"/>
            <ac:spMk id="441360" creationId="{3566F873-091F-A764-C286-D8E437508738}"/>
          </ac:spMkLst>
        </pc:spChg>
        <pc:spChg chg="mod">
          <ac:chgData name="Chittaranjan Hens" userId="6fc03958433e8a43" providerId="LiveId" clId="{ADDA4F20-148F-4322-9E1D-76D69F10C8E2}" dt="2024-03-06T05:11:56.233" v="59" actId="2711"/>
          <ac:spMkLst>
            <pc:docMk/>
            <pc:sldMk cId="0" sldId="458"/>
            <ac:spMk id="441362" creationId="{D2A43DA1-9ED8-A4DF-0274-B61DB1D3D0B2}"/>
          </ac:spMkLst>
        </pc:spChg>
        <pc:spChg chg="mod">
          <ac:chgData name="Chittaranjan Hens" userId="6fc03958433e8a43" providerId="LiveId" clId="{ADDA4F20-148F-4322-9E1D-76D69F10C8E2}" dt="2024-03-06T05:11:56.233" v="59" actId="2711"/>
          <ac:spMkLst>
            <pc:docMk/>
            <pc:sldMk cId="0" sldId="458"/>
            <ac:spMk id="441364" creationId="{2EBE995B-7CC2-5E4F-7DF6-4CEDCC34D361}"/>
          </ac:spMkLst>
        </pc:spChg>
        <pc:spChg chg="mod">
          <ac:chgData name="Chittaranjan Hens" userId="6fc03958433e8a43" providerId="LiveId" clId="{ADDA4F20-148F-4322-9E1D-76D69F10C8E2}" dt="2024-03-06T05:11:56.233" v="59" actId="2711"/>
          <ac:spMkLst>
            <pc:docMk/>
            <pc:sldMk cId="0" sldId="458"/>
            <ac:spMk id="441366" creationId="{E91BFC83-F7B1-7E98-A5AC-2597AB186E82}"/>
          </ac:spMkLst>
        </pc:spChg>
        <pc:spChg chg="mod">
          <ac:chgData name="Chittaranjan Hens" userId="6fc03958433e8a43" providerId="LiveId" clId="{ADDA4F20-148F-4322-9E1D-76D69F10C8E2}" dt="2024-03-06T05:11:56.233" v="59" actId="2711"/>
          <ac:spMkLst>
            <pc:docMk/>
            <pc:sldMk cId="0" sldId="458"/>
            <ac:spMk id="441368" creationId="{86A3A32B-4A2E-8316-5370-D42F0BDC96DD}"/>
          </ac:spMkLst>
        </pc:spChg>
        <pc:spChg chg="mod">
          <ac:chgData name="Chittaranjan Hens" userId="6fc03958433e8a43" providerId="LiveId" clId="{ADDA4F20-148F-4322-9E1D-76D69F10C8E2}" dt="2024-03-06T05:11:56.233" v="59" actId="2711"/>
          <ac:spMkLst>
            <pc:docMk/>
            <pc:sldMk cId="0" sldId="458"/>
            <ac:spMk id="441370" creationId="{C3553DD1-8471-6D5F-AB98-DFCAC4B043D7}"/>
          </ac:spMkLst>
        </pc:spChg>
        <pc:spChg chg="mod">
          <ac:chgData name="Chittaranjan Hens" userId="6fc03958433e8a43" providerId="LiveId" clId="{ADDA4F20-148F-4322-9E1D-76D69F10C8E2}" dt="2024-03-06T05:11:56.233" v="59" actId="2711"/>
          <ac:spMkLst>
            <pc:docMk/>
            <pc:sldMk cId="0" sldId="458"/>
            <ac:spMk id="441372" creationId="{151EF4E5-C5A0-DF2F-7611-0487383985DA}"/>
          </ac:spMkLst>
        </pc:spChg>
        <pc:spChg chg="mod">
          <ac:chgData name="Chittaranjan Hens" userId="6fc03958433e8a43" providerId="LiveId" clId="{ADDA4F20-148F-4322-9E1D-76D69F10C8E2}" dt="2024-03-06T05:11:56.233" v="59" actId="2711"/>
          <ac:spMkLst>
            <pc:docMk/>
            <pc:sldMk cId="0" sldId="458"/>
            <ac:spMk id="441373" creationId="{585DD3AD-C22D-B64B-7D15-57A1533E05D6}"/>
          </ac:spMkLst>
        </pc:spChg>
      </pc:sldChg>
      <pc:sldChg chg="addSp delSp modSp mod modAnim">
        <pc:chgData name="Chittaranjan Hens" userId="6fc03958433e8a43" providerId="LiveId" clId="{ADDA4F20-148F-4322-9E1D-76D69F10C8E2}" dt="2024-03-08T06:08:22.329" v="266" actId="1076"/>
        <pc:sldMkLst>
          <pc:docMk/>
          <pc:sldMk cId="0" sldId="459"/>
        </pc:sldMkLst>
        <pc:spChg chg="del">
          <ac:chgData name="Chittaranjan Hens" userId="6fc03958433e8a43" providerId="LiveId" clId="{ADDA4F20-148F-4322-9E1D-76D69F10C8E2}" dt="2024-03-08T06:08:05.184" v="259" actId="478"/>
          <ac:spMkLst>
            <pc:docMk/>
            <pc:sldMk cId="0" sldId="459"/>
            <ac:spMk id="443395" creationId="{FD3C98DB-B096-A97E-8F56-C2A5EA4E9AEB}"/>
          </ac:spMkLst>
        </pc:spChg>
        <pc:spChg chg="add del mod">
          <ac:chgData name="Chittaranjan Hens" userId="6fc03958433e8a43" providerId="LiveId" clId="{ADDA4F20-148F-4322-9E1D-76D69F10C8E2}" dt="2024-03-08T06:08:13.307" v="262" actId="14100"/>
          <ac:spMkLst>
            <pc:docMk/>
            <pc:sldMk cId="0" sldId="459"/>
            <ac:spMk id="443396" creationId="{218FFF85-D29E-D7A0-E96A-77DDCE5D3ED9}"/>
          </ac:spMkLst>
        </pc:spChg>
        <pc:spChg chg="del">
          <ac:chgData name="Chittaranjan Hens" userId="6fc03958433e8a43" providerId="LiveId" clId="{ADDA4F20-148F-4322-9E1D-76D69F10C8E2}" dt="2024-03-08T06:08:08.010" v="260" actId="478"/>
          <ac:spMkLst>
            <pc:docMk/>
            <pc:sldMk cId="0" sldId="459"/>
            <ac:spMk id="443397" creationId="{9EE58B81-6BDD-C021-FE97-98A1CA6DB1D2}"/>
          </ac:spMkLst>
        </pc:spChg>
        <pc:spChg chg="del">
          <ac:chgData name="Chittaranjan Hens" userId="6fc03958433e8a43" providerId="LiveId" clId="{ADDA4F20-148F-4322-9E1D-76D69F10C8E2}" dt="2024-03-08T06:08:08.010" v="260" actId="478"/>
          <ac:spMkLst>
            <pc:docMk/>
            <pc:sldMk cId="0" sldId="459"/>
            <ac:spMk id="443398" creationId="{43B67203-4698-9A04-1678-9A310A85086E}"/>
          </ac:spMkLst>
        </pc:spChg>
        <pc:spChg chg="del">
          <ac:chgData name="Chittaranjan Hens" userId="6fc03958433e8a43" providerId="LiveId" clId="{ADDA4F20-148F-4322-9E1D-76D69F10C8E2}" dt="2024-03-08T06:08:08.010" v="260" actId="478"/>
          <ac:spMkLst>
            <pc:docMk/>
            <pc:sldMk cId="0" sldId="459"/>
            <ac:spMk id="443399" creationId="{19DBA9C7-E307-D790-49FC-7E2259CECAEA}"/>
          </ac:spMkLst>
        </pc:spChg>
        <pc:spChg chg="del">
          <ac:chgData name="Chittaranjan Hens" userId="6fc03958433e8a43" providerId="LiveId" clId="{ADDA4F20-148F-4322-9E1D-76D69F10C8E2}" dt="2024-03-08T06:08:08.010" v="260" actId="478"/>
          <ac:spMkLst>
            <pc:docMk/>
            <pc:sldMk cId="0" sldId="459"/>
            <ac:spMk id="443400" creationId="{39400036-1BDB-9B64-FE46-7A654387C5F6}"/>
          </ac:spMkLst>
        </pc:spChg>
        <pc:spChg chg="del">
          <ac:chgData name="Chittaranjan Hens" userId="6fc03958433e8a43" providerId="LiveId" clId="{ADDA4F20-148F-4322-9E1D-76D69F10C8E2}" dt="2024-03-08T06:08:08.010" v="260" actId="478"/>
          <ac:spMkLst>
            <pc:docMk/>
            <pc:sldMk cId="0" sldId="459"/>
            <ac:spMk id="443401" creationId="{EE61A748-8A48-D366-C2DF-DAB905314C27}"/>
          </ac:spMkLst>
        </pc:spChg>
        <pc:spChg chg="del mod">
          <ac:chgData name="Chittaranjan Hens" userId="6fc03958433e8a43" providerId="LiveId" clId="{ADDA4F20-148F-4322-9E1D-76D69F10C8E2}" dt="2024-03-08T06:08:08.010" v="260" actId="478"/>
          <ac:spMkLst>
            <pc:docMk/>
            <pc:sldMk cId="0" sldId="459"/>
            <ac:spMk id="443402" creationId="{B06E1C98-58C9-A77A-D2BE-146EDC859779}"/>
          </ac:spMkLst>
        </pc:spChg>
        <pc:spChg chg="mod">
          <ac:chgData name="Chittaranjan Hens" userId="6fc03958433e8a43" providerId="LiveId" clId="{ADDA4F20-148F-4322-9E1D-76D69F10C8E2}" dt="2024-03-08T06:08:15.246" v="263" actId="1076"/>
          <ac:spMkLst>
            <pc:docMk/>
            <pc:sldMk cId="0" sldId="459"/>
            <ac:spMk id="443403" creationId="{1B2A16DE-4DD6-2846-76F8-0EC1A7C18C6B}"/>
          </ac:spMkLst>
        </pc:spChg>
        <pc:spChg chg="mod">
          <ac:chgData name="Chittaranjan Hens" userId="6fc03958433e8a43" providerId="LiveId" clId="{ADDA4F20-148F-4322-9E1D-76D69F10C8E2}" dt="2024-03-08T06:08:19.127" v="264" actId="1076"/>
          <ac:spMkLst>
            <pc:docMk/>
            <pc:sldMk cId="0" sldId="459"/>
            <ac:spMk id="443406" creationId="{9A60C330-1CCF-E671-9A43-06364AFE1E83}"/>
          </ac:spMkLst>
        </pc:spChg>
        <pc:graphicFrameChg chg="del">
          <ac:chgData name="Chittaranjan Hens" userId="6fc03958433e8a43" providerId="LiveId" clId="{ADDA4F20-148F-4322-9E1D-76D69F10C8E2}" dt="2024-03-08T06:08:00.616" v="258" actId="478"/>
          <ac:graphicFrameMkLst>
            <pc:docMk/>
            <pc:sldMk cId="0" sldId="459"/>
            <ac:graphicFrameMk id="443394" creationId="{015ACF96-EBCC-2C57-A3A5-D6D4ABDE151E}"/>
          </ac:graphicFrameMkLst>
        </pc:graphicFrameChg>
        <pc:picChg chg="mod">
          <ac:chgData name="Chittaranjan Hens" userId="6fc03958433e8a43" providerId="LiveId" clId="{ADDA4F20-148F-4322-9E1D-76D69F10C8E2}" dt="2024-03-08T06:08:22.329" v="266" actId="1076"/>
          <ac:picMkLst>
            <pc:docMk/>
            <pc:sldMk cId="0" sldId="459"/>
            <ac:picMk id="443404" creationId="{03A50BAE-3667-DA98-41DB-0918CD8F407A}"/>
          </ac:picMkLst>
        </pc:picChg>
      </pc:sldChg>
      <pc:sldChg chg="modSp ord">
        <pc:chgData name="Chittaranjan Hens" userId="6fc03958433e8a43" providerId="LiveId" clId="{ADDA4F20-148F-4322-9E1D-76D69F10C8E2}" dt="2024-03-08T06:11:50.240" v="273"/>
        <pc:sldMkLst>
          <pc:docMk/>
          <pc:sldMk cId="0" sldId="460"/>
        </pc:sldMkLst>
        <pc:spChg chg="mod">
          <ac:chgData name="Chittaranjan Hens" userId="6fc03958433e8a43" providerId="LiveId" clId="{ADDA4F20-148F-4322-9E1D-76D69F10C8E2}" dt="2024-03-06T05:08:33.648" v="43" actId="14100"/>
          <ac:spMkLst>
            <pc:docMk/>
            <pc:sldMk cId="0" sldId="460"/>
            <ac:spMk id="445444" creationId="{1C745822-FA8C-8453-2F63-B96D8BDE96D2}"/>
          </ac:spMkLst>
        </pc:spChg>
      </pc:sldChg>
      <pc:sldChg chg="del">
        <pc:chgData name="Chittaranjan Hens" userId="6fc03958433e8a43" providerId="LiveId" clId="{ADDA4F20-148F-4322-9E1D-76D69F10C8E2}" dt="2024-03-08T06:11:04.540" v="271" actId="47"/>
        <pc:sldMkLst>
          <pc:docMk/>
          <pc:sldMk cId="0" sldId="462"/>
        </pc:sldMkLst>
      </pc:sldChg>
      <pc:sldChg chg="modSp">
        <pc:chgData name="Chittaranjan Hens" userId="6fc03958433e8a43" providerId="LiveId" clId="{ADDA4F20-148F-4322-9E1D-76D69F10C8E2}" dt="2024-03-08T06:09:47.243" v="268" actId="14100"/>
        <pc:sldMkLst>
          <pc:docMk/>
          <pc:sldMk cId="0" sldId="464"/>
        </pc:sldMkLst>
        <pc:graphicFrameChg chg="mod">
          <ac:chgData name="Chittaranjan Hens" userId="6fc03958433e8a43" providerId="LiveId" clId="{ADDA4F20-148F-4322-9E1D-76D69F10C8E2}" dt="2024-03-08T06:09:44.638" v="267" actId="14100"/>
          <ac:graphicFrameMkLst>
            <pc:docMk/>
            <pc:sldMk cId="0" sldId="464"/>
            <ac:graphicFrameMk id="457731" creationId="{D2E44507-0FCE-40AA-AA9C-3FE5F7E28978}"/>
          </ac:graphicFrameMkLst>
        </pc:graphicFrameChg>
        <pc:graphicFrameChg chg="mod">
          <ac:chgData name="Chittaranjan Hens" userId="6fc03958433e8a43" providerId="LiveId" clId="{ADDA4F20-148F-4322-9E1D-76D69F10C8E2}" dt="2024-03-08T06:09:47.243" v="268" actId="14100"/>
          <ac:graphicFrameMkLst>
            <pc:docMk/>
            <pc:sldMk cId="0" sldId="464"/>
            <ac:graphicFrameMk id="457732" creationId="{E939AE5C-F5E8-26B2-BF3E-7944145FB2A5}"/>
          </ac:graphicFrameMkLst>
        </pc:graphicFrameChg>
      </pc:sldChg>
      <pc:sldChg chg="addSp modSp ord">
        <pc:chgData name="Chittaranjan Hens" userId="6fc03958433e8a43" providerId="LiveId" clId="{ADDA4F20-148F-4322-9E1D-76D69F10C8E2}" dt="2024-03-14T03:52:04.029" v="335"/>
        <pc:sldMkLst>
          <pc:docMk/>
          <pc:sldMk cId="0" sldId="465"/>
        </pc:sldMkLst>
        <pc:spChg chg="mod">
          <ac:chgData name="Chittaranjan Hens" userId="6fc03958433e8a43" providerId="LiveId" clId="{ADDA4F20-148F-4322-9E1D-76D69F10C8E2}" dt="2024-03-08T06:19:47.508" v="326" actId="14100"/>
          <ac:spMkLst>
            <pc:docMk/>
            <pc:sldMk cId="0" sldId="465"/>
            <ac:spMk id="459779" creationId="{71F2790A-DB05-557C-721D-53186DDC08B9}"/>
          </ac:spMkLst>
        </pc:spChg>
        <pc:picChg chg="add mod">
          <ac:chgData name="Chittaranjan Hens" userId="6fc03958433e8a43" providerId="LiveId" clId="{ADDA4F20-148F-4322-9E1D-76D69F10C8E2}" dt="2024-03-08T06:19:37.783" v="325" actId="1076"/>
          <ac:picMkLst>
            <pc:docMk/>
            <pc:sldMk cId="0" sldId="465"/>
            <ac:picMk id="1026" creationId="{14503431-F75A-B356-3C77-48C137B3636D}"/>
          </ac:picMkLst>
        </pc:picChg>
      </pc:sldChg>
      <pc:sldChg chg="modSp del mod">
        <pc:chgData name="Chittaranjan Hens" userId="6fc03958433e8a43" providerId="LiveId" clId="{ADDA4F20-148F-4322-9E1D-76D69F10C8E2}" dt="2024-03-06T05:05:32.345" v="24" actId="47"/>
        <pc:sldMkLst>
          <pc:docMk/>
          <pc:sldMk cId="0" sldId="467"/>
        </pc:sldMkLst>
        <pc:spChg chg="mod">
          <ac:chgData name="Chittaranjan Hens" userId="6fc03958433e8a43" providerId="LiveId" clId="{ADDA4F20-148F-4322-9E1D-76D69F10C8E2}" dt="2024-03-06T05:05:26.611" v="23" actId="20577"/>
          <ac:spMkLst>
            <pc:docMk/>
            <pc:sldMk cId="0" sldId="467"/>
            <ac:spMk id="463876" creationId="{8574D31A-3A98-D3E1-72AE-BAB6D282362E}"/>
          </ac:spMkLst>
        </pc:spChg>
      </pc:sldChg>
      <pc:sldChg chg="modSp mod">
        <pc:chgData name="Chittaranjan Hens" userId="6fc03958433e8a43" providerId="LiveId" clId="{ADDA4F20-148F-4322-9E1D-76D69F10C8E2}" dt="2024-03-08T06:19:56.148" v="331" actId="1076"/>
        <pc:sldMkLst>
          <pc:docMk/>
          <pc:sldMk cId="2683622804" sldId="468"/>
        </pc:sldMkLst>
        <pc:picChg chg="mod">
          <ac:chgData name="Chittaranjan Hens" userId="6fc03958433e8a43" providerId="LiveId" clId="{ADDA4F20-148F-4322-9E1D-76D69F10C8E2}" dt="2024-03-08T06:19:56.148" v="331" actId="1076"/>
          <ac:picMkLst>
            <pc:docMk/>
            <pc:sldMk cId="2683622804" sldId="468"/>
            <ac:picMk id="9" creationId="{A574E51D-BCFC-A04A-4A6A-EE8220DBE10C}"/>
          </ac:picMkLst>
        </pc:picChg>
      </pc:sldChg>
      <pc:sldChg chg="modSp ord">
        <pc:chgData name="Chittaranjan Hens" userId="6fc03958433e8a43" providerId="LiveId" clId="{ADDA4F20-148F-4322-9E1D-76D69F10C8E2}" dt="2024-03-08T06:20:19.303" v="332" actId="1076"/>
        <pc:sldMkLst>
          <pc:docMk/>
          <pc:sldMk cId="1998151373" sldId="470"/>
        </pc:sldMkLst>
        <pc:spChg chg="mod">
          <ac:chgData name="Chittaranjan Hens" userId="6fc03958433e8a43" providerId="LiveId" clId="{ADDA4F20-148F-4322-9E1D-76D69F10C8E2}" dt="2024-03-08T06:20:19.303" v="332" actId="1076"/>
          <ac:spMkLst>
            <pc:docMk/>
            <pc:sldMk cId="1998151373" sldId="470"/>
            <ac:spMk id="457735" creationId="{16C832AD-5E0B-2D40-3A30-5EB680BD9FC0}"/>
          </ac:spMkLst>
        </pc:spChg>
      </pc:sldChg>
      <pc:sldChg chg="modSp mod">
        <pc:chgData name="Chittaranjan Hens" userId="6fc03958433e8a43" providerId="LiveId" clId="{ADDA4F20-148F-4322-9E1D-76D69F10C8E2}" dt="2024-03-08T06:12:51.129" v="282" actId="14100"/>
        <pc:sldMkLst>
          <pc:docMk/>
          <pc:sldMk cId="3600465481" sldId="471"/>
        </pc:sldMkLst>
        <pc:picChg chg="mod">
          <ac:chgData name="Chittaranjan Hens" userId="6fc03958433e8a43" providerId="LiveId" clId="{ADDA4F20-148F-4322-9E1D-76D69F10C8E2}" dt="2024-03-08T06:12:51.129" v="282" actId="14100"/>
          <ac:picMkLst>
            <pc:docMk/>
            <pc:sldMk cId="3600465481" sldId="471"/>
            <ac:picMk id="3" creationId="{F29A1970-C225-3A9B-C395-D8C6021F29D7}"/>
          </ac:picMkLst>
        </pc:picChg>
        <pc:picChg chg="mod">
          <ac:chgData name="Chittaranjan Hens" userId="6fc03958433e8a43" providerId="LiveId" clId="{ADDA4F20-148F-4322-9E1D-76D69F10C8E2}" dt="2023-12-08T04:50:17.152" v="11" actId="1076"/>
          <ac:picMkLst>
            <pc:docMk/>
            <pc:sldMk cId="3600465481" sldId="471"/>
            <ac:picMk id="4" creationId="{EEB5E8F1-9AD2-1E85-4C07-32CADE14BA2C}"/>
          </ac:picMkLst>
        </pc:picChg>
      </pc:sldChg>
      <pc:sldChg chg="del">
        <pc:chgData name="Chittaranjan Hens" userId="6fc03958433e8a43" providerId="LiveId" clId="{ADDA4F20-148F-4322-9E1D-76D69F10C8E2}" dt="2023-12-08T04:49:04.902" v="5" actId="47"/>
        <pc:sldMkLst>
          <pc:docMk/>
          <pc:sldMk cId="2334715701" sldId="472"/>
        </pc:sldMkLst>
      </pc:sldChg>
      <pc:sldChg chg="addSp delSp modSp">
        <pc:chgData name="Chittaranjan Hens" userId="6fc03958433e8a43" providerId="LiveId" clId="{ADDA4F20-148F-4322-9E1D-76D69F10C8E2}" dt="2024-03-06T05:14:04.041" v="84"/>
        <pc:sldMkLst>
          <pc:docMk/>
          <pc:sldMk cId="3425324400" sldId="473"/>
        </pc:sldMkLst>
        <pc:spChg chg="del">
          <ac:chgData name="Chittaranjan Hens" userId="6fc03958433e8a43" providerId="LiveId" clId="{ADDA4F20-148F-4322-9E1D-76D69F10C8E2}" dt="2024-03-06T05:14:02.996" v="83" actId="478"/>
          <ac:spMkLst>
            <pc:docMk/>
            <pc:sldMk cId="3425324400" sldId="473"/>
            <ac:spMk id="2" creationId="{D7FC3E3C-85BB-BA33-FB16-CFBF7EBE228A}"/>
          </ac:spMkLst>
        </pc:spChg>
        <pc:spChg chg="add mod">
          <ac:chgData name="Chittaranjan Hens" userId="6fc03958433e8a43" providerId="LiveId" clId="{ADDA4F20-148F-4322-9E1D-76D69F10C8E2}" dt="2024-03-06T05:14:04.041" v="84"/>
          <ac:spMkLst>
            <pc:docMk/>
            <pc:sldMk cId="3425324400" sldId="473"/>
            <ac:spMk id="4" creationId="{81E0B109-20A6-CA93-DEDE-2D77D1314BFC}"/>
          </ac:spMkLst>
        </pc:spChg>
      </pc:sldChg>
      <pc:sldChg chg="addSp delSp modSp mod modAnim">
        <pc:chgData name="Chittaranjan Hens" userId="6fc03958433e8a43" providerId="LiveId" clId="{ADDA4F20-148F-4322-9E1D-76D69F10C8E2}" dt="2024-03-06T05:26:32.398" v="239" actId="20577"/>
        <pc:sldMkLst>
          <pc:docMk/>
          <pc:sldMk cId="195098855" sldId="474"/>
        </pc:sldMkLst>
        <pc:spChg chg="del">
          <ac:chgData name="Chittaranjan Hens" userId="6fc03958433e8a43" providerId="LiveId" clId="{ADDA4F20-148F-4322-9E1D-76D69F10C8E2}" dt="2024-03-06T05:13:58.362" v="81" actId="478"/>
          <ac:spMkLst>
            <pc:docMk/>
            <pc:sldMk cId="195098855" sldId="474"/>
            <ac:spMk id="2" creationId="{D7FC3E3C-85BB-BA33-FB16-CFBF7EBE228A}"/>
          </ac:spMkLst>
        </pc:spChg>
        <pc:spChg chg="mod">
          <ac:chgData name="Chittaranjan Hens" userId="6fc03958433e8a43" providerId="LiveId" clId="{ADDA4F20-148F-4322-9E1D-76D69F10C8E2}" dt="2024-03-06T05:10:02.087" v="51" actId="1076"/>
          <ac:spMkLst>
            <pc:docMk/>
            <pc:sldMk cId="195098855" sldId="474"/>
            <ac:spMk id="4" creationId="{9EEDD06A-687A-043D-91B7-94195EA58836}"/>
          </ac:spMkLst>
        </pc:spChg>
        <pc:spChg chg="add mod">
          <ac:chgData name="Chittaranjan Hens" userId="6fc03958433e8a43" providerId="LiveId" clId="{ADDA4F20-148F-4322-9E1D-76D69F10C8E2}" dt="2024-03-06T05:13:59.814" v="82"/>
          <ac:spMkLst>
            <pc:docMk/>
            <pc:sldMk cId="195098855" sldId="474"/>
            <ac:spMk id="7" creationId="{CB2FC6F9-0C5B-282B-4477-5FF92A8B418A}"/>
          </ac:spMkLst>
        </pc:spChg>
        <pc:spChg chg="add mod">
          <ac:chgData name="Chittaranjan Hens" userId="6fc03958433e8a43" providerId="LiveId" clId="{ADDA4F20-148F-4322-9E1D-76D69F10C8E2}" dt="2024-03-06T05:26:32.398" v="239" actId="20577"/>
          <ac:spMkLst>
            <pc:docMk/>
            <pc:sldMk cId="195098855" sldId="474"/>
            <ac:spMk id="8" creationId="{19F86538-A01F-DEAE-20F3-07C744C34464}"/>
          </ac:spMkLst>
        </pc:spChg>
        <pc:picChg chg="add mod">
          <ac:chgData name="Chittaranjan Hens" userId="6fc03958433e8a43" providerId="LiveId" clId="{ADDA4F20-148F-4322-9E1D-76D69F10C8E2}" dt="2024-03-06T05:10:19.815" v="56" actId="1076"/>
          <ac:picMkLst>
            <pc:docMk/>
            <pc:sldMk cId="195098855" sldId="474"/>
            <ac:picMk id="6" creationId="{AD7A6451-76F8-6DCE-8C01-9F9587B2E484}"/>
          </ac:picMkLst>
        </pc:picChg>
      </pc:sldChg>
      <pc:sldChg chg="addSp delSp modSp mod">
        <pc:chgData name="Chittaranjan Hens" userId="6fc03958433e8a43" providerId="LiveId" clId="{ADDA4F20-148F-4322-9E1D-76D69F10C8E2}" dt="2024-03-08T06:13:45.069" v="309"/>
        <pc:sldMkLst>
          <pc:docMk/>
          <pc:sldMk cId="1727488839" sldId="475"/>
        </pc:sldMkLst>
        <pc:spChg chg="del">
          <ac:chgData name="Chittaranjan Hens" userId="6fc03958433e8a43" providerId="LiveId" clId="{ADDA4F20-148F-4322-9E1D-76D69F10C8E2}" dt="2024-03-08T06:13:44.366" v="308" actId="478"/>
          <ac:spMkLst>
            <pc:docMk/>
            <pc:sldMk cId="1727488839" sldId="475"/>
            <ac:spMk id="2" creationId="{D7FC3E3C-85BB-BA33-FB16-CFBF7EBE228A}"/>
          </ac:spMkLst>
        </pc:spChg>
        <pc:spChg chg="add mod">
          <ac:chgData name="Chittaranjan Hens" userId="6fc03958433e8a43" providerId="LiveId" clId="{ADDA4F20-148F-4322-9E1D-76D69F10C8E2}" dt="2024-03-08T06:13:45.069" v="309"/>
          <ac:spMkLst>
            <pc:docMk/>
            <pc:sldMk cId="1727488839" sldId="475"/>
            <ac:spMk id="3" creationId="{C601255F-5C21-B7F5-A53C-CF639F895B75}"/>
          </ac:spMkLst>
        </pc:spChg>
        <pc:spChg chg="mod">
          <ac:chgData name="Chittaranjan Hens" userId="6fc03958433e8a43" providerId="LiveId" clId="{ADDA4F20-148F-4322-9E1D-76D69F10C8E2}" dt="2024-03-06T05:22:11.997" v="205" actId="20577"/>
          <ac:spMkLst>
            <pc:docMk/>
            <pc:sldMk cId="1727488839" sldId="475"/>
            <ac:spMk id="4" creationId="{9EEDD06A-687A-043D-91B7-94195EA58836}"/>
          </ac:spMkLst>
        </pc:spChg>
        <pc:picChg chg="del">
          <ac:chgData name="Chittaranjan Hens" userId="6fc03958433e8a43" providerId="LiveId" clId="{ADDA4F20-148F-4322-9E1D-76D69F10C8E2}" dt="2024-03-06T05:15:25.984" v="102" actId="478"/>
          <ac:picMkLst>
            <pc:docMk/>
            <pc:sldMk cId="1727488839" sldId="475"/>
            <ac:picMk id="3" creationId="{EE53253B-D0AD-0AB4-E8A8-027A1C83D143}"/>
          </ac:picMkLst>
        </pc:picChg>
        <pc:picChg chg="add mod">
          <ac:chgData name="Chittaranjan Hens" userId="6fc03958433e8a43" providerId="LiveId" clId="{ADDA4F20-148F-4322-9E1D-76D69F10C8E2}" dt="2024-03-06T05:21:55.432" v="185" actId="1076"/>
          <ac:picMkLst>
            <pc:docMk/>
            <pc:sldMk cId="1727488839" sldId="475"/>
            <ac:picMk id="6" creationId="{6F496549-299A-3452-A3EC-7BCCC539D414}"/>
          </ac:picMkLst>
        </pc:picChg>
        <pc:picChg chg="add mod">
          <ac:chgData name="Chittaranjan Hens" userId="6fc03958433e8a43" providerId="LiveId" clId="{ADDA4F20-148F-4322-9E1D-76D69F10C8E2}" dt="2024-03-06T05:22:39.959" v="210" actId="1076"/>
          <ac:picMkLst>
            <pc:docMk/>
            <pc:sldMk cId="1727488839" sldId="475"/>
            <ac:picMk id="8" creationId="{90CA64B6-9C0A-1667-9CEC-6047533525E3}"/>
          </ac:picMkLst>
        </pc:picChg>
        <pc:picChg chg="add mod">
          <ac:chgData name="Chittaranjan Hens" userId="6fc03958433e8a43" providerId="LiveId" clId="{ADDA4F20-148F-4322-9E1D-76D69F10C8E2}" dt="2024-03-06T05:24:27.934" v="224" actId="1076"/>
          <ac:picMkLst>
            <pc:docMk/>
            <pc:sldMk cId="1727488839" sldId="475"/>
            <ac:picMk id="10" creationId="{FF2D9987-9324-394C-4EFC-04750B0A782C}"/>
          </ac:picMkLst>
        </pc:picChg>
      </pc:sldChg>
      <pc:sldChg chg="delSp modSp del mod">
        <pc:chgData name="Chittaranjan Hens" userId="6fc03958433e8a43" providerId="LiveId" clId="{ADDA4F20-148F-4322-9E1D-76D69F10C8E2}" dt="2024-03-08T06:03:35.554" v="250" actId="47"/>
        <pc:sldMkLst>
          <pc:docMk/>
          <pc:sldMk cId="2551420158" sldId="476"/>
        </pc:sldMkLst>
        <pc:spChg chg="mod">
          <ac:chgData name="Chittaranjan Hens" userId="6fc03958433e8a43" providerId="LiveId" clId="{ADDA4F20-148F-4322-9E1D-76D69F10C8E2}" dt="2023-12-08T04:48:55.643" v="4" actId="6549"/>
          <ac:spMkLst>
            <pc:docMk/>
            <pc:sldMk cId="2551420158" sldId="476"/>
            <ac:spMk id="2" creationId="{D7FC3E3C-85BB-BA33-FB16-CFBF7EBE228A}"/>
          </ac:spMkLst>
        </pc:spChg>
        <pc:spChg chg="del mod">
          <ac:chgData name="Chittaranjan Hens" userId="6fc03958433e8a43" providerId="LiveId" clId="{ADDA4F20-148F-4322-9E1D-76D69F10C8E2}" dt="2024-03-08T06:03:31.022" v="249" actId="478"/>
          <ac:spMkLst>
            <pc:docMk/>
            <pc:sldMk cId="2551420158" sldId="476"/>
            <ac:spMk id="9" creationId="{E065C238-282E-ACCF-63EC-D2D93B31CC08}"/>
          </ac:spMkLst>
        </pc:spChg>
        <pc:spChg chg="mod">
          <ac:chgData name="Chittaranjan Hens" userId="6fc03958433e8a43" providerId="LiveId" clId="{ADDA4F20-148F-4322-9E1D-76D69F10C8E2}" dt="2023-12-08T04:48:53.006" v="3" actId="2711"/>
          <ac:spMkLst>
            <pc:docMk/>
            <pc:sldMk cId="2551420158" sldId="476"/>
            <ac:spMk id="12" creationId="{FE5C3B17-4F75-75A1-5633-E26BCA429526}"/>
          </ac:spMkLst>
        </pc:spChg>
      </pc:sldChg>
      <pc:sldChg chg="del">
        <pc:chgData name="Chittaranjan Hens" userId="6fc03958433e8a43" providerId="LiveId" clId="{ADDA4F20-148F-4322-9E1D-76D69F10C8E2}" dt="2023-12-08T04:49:39.255" v="7" actId="47"/>
        <pc:sldMkLst>
          <pc:docMk/>
          <pc:sldMk cId="4082993912" sldId="477"/>
        </pc:sldMkLst>
      </pc:sldChg>
      <pc:sldChg chg="del">
        <pc:chgData name="Chittaranjan Hens" userId="6fc03958433e8a43" providerId="LiveId" clId="{ADDA4F20-148F-4322-9E1D-76D69F10C8E2}" dt="2023-12-08T04:49:51.006" v="8" actId="47"/>
        <pc:sldMkLst>
          <pc:docMk/>
          <pc:sldMk cId="1326503451" sldId="479"/>
        </pc:sldMkLst>
      </pc:sldChg>
      <pc:sldChg chg="modSp mod">
        <pc:chgData name="Chittaranjan Hens" userId="6fc03958433e8a43" providerId="LiveId" clId="{ADDA4F20-148F-4322-9E1D-76D69F10C8E2}" dt="2024-03-08T06:12:06.170" v="278" actId="1076"/>
        <pc:sldMkLst>
          <pc:docMk/>
          <pc:sldMk cId="772904260" sldId="481"/>
        </pc:sldMkLst>
        <pc:picChg chg="mod">
          <ac:chgData name="Chittaranjan Hens" userId="6fc03958433e8a43" providerId="LiveId" clId="{ADDA4F20-148F-4322-9E1D-76D69F10C8E2}" dt="2024-03-08T06:12:00.967" v="275" actId="1076"/>
          <ac:picMkLst>
            <pc:docMk/>
            <pc:sldMk cId="772904260" sldId="481"/>
            <ac:picMk id="5" creationId="{FD2BB1A2-1A8B-C3BB-460E-A323B9445B90}"/>
          </ac:picMkLst>
        </pc:picChg>
        <pc:picChg chg="mod">
          <ac:chgData name="Chittaranjan Hens" userId="6fc03958433e8a43" providerId="LiveId" clId="{ADDA4F20-148F-4322-9E1D-76D69F10C8E2}" dt="2024-03-08T06:12:06.170" v="278" actId="1076"/>
          <ac:picMkLst>
            <pc:docMk/>
            <pc:sldMk cId="772904260" sldId="481"/>
            <ac:picMk id="9" creationId="{D5FF7CE8-76B7-F339-4AF0-0AC32D75A69E}"/>
          </ac:picMkLst>
        </pc:picChg>
      </pc:sldChg>
      <pc:sldChg chg="modSp mod">
        <pc:chgData name="Chittaranjan Hens" userId="6fc03958433e8a43" providerId="LiveId" clId="{ADDA4F20-148F-4322-9E1D-76D69F10C8E2}" dt="2024-03-08T06:12:37.442" v="280" actId="1076"/>
        <pc:sldMkLst>
          <pc:docMk/>
          <pc:sldMk cId="2565698895" sldId="482"/>
        </pc:sldMkLst>
        <pc:picChg chg="mod">
          <ac:chgData name="Chittaranjan Hens" userId="6fc03958433e8a43" providerId="LiveId" clId="{ADDA4F20-148F-4322-9E1D-76D69F10C8E2}" dt="2024-03-08T06:12:35.509" v="279" actId="14100"/>
          <ac:picMkLst>
            <pc:docMk/>
            <pc:sldMk cId="2565698895" sldId="482"/>
            <ac:picMk id="4" creationId="{AD37D5DB-62DA-3E8B-12C0-FB226D27BE46}"/>
          </ac:picMkLst>
        </pc:picChg>
        <pc:picChg chg="mod">
          <ac:chgData name="Chittaranjan Hens" userId="6fc03958433e8a43" providerId="LiveId" clId="{ADDA4F20-148F-4322-9E1D-76D69F10C8E2}" dt="2024-03-08T06:12:37.442" v="280" actId="1076"/>
          <ac:picMkLst>
            <pc:docMk/>
            <pc:sldMk cId="2565698895" sldId="482"/>
            <ac:picMk id="7" creationId="{A6749113-1E16-D39F-3D85-A50C03C9860A}"/>
          </ac:picMkLst>
        </pc:picChg>
      </pc:sldChg>
      <pc:sldChg chg="addSp delSp modSp add mod delAnim">
        <pc:chgData name="Chittaranjan Hens" userId="6fc03958433e8a43" providerId="LiveId" clId="{ADDA4F20-148F-4322-9E1D-76D69F10C8E2}" dt="2024-03-06T05:15:21.764" v="101" actId="478"/>
        <pc:sldMkLst>
          <pc:docMk/>
          <pc:sldMk cId="2125590840" sldId="483"/>
        </pc:sldMkLst>
        <pc:spChg chg="mod">
          <ac:chgData name="Chittaranjan Hens" userId="6fc03958433e8a43" providerId="LiveId" clId="{ADDA4F20-148F-4322-9E1D-76D69F10C8E2}" dt="2024-03-06T05:13:48.896" v="80" actId="1076"/>
          <ac:spMkLst>
            <pc:docMk/>
            <pc:sldMk cId="2125590840" sldId="483"/>
            <ac:spMk id="2" creationId="{63691797-3856-2BDC-1921-254A562BEC9D}"/>
          </ac:spMkLst>
        </pc:spChg>
        <pc:spChg chg="del">
          <ac:chgData name="Chittaranjan Hens" userId="6fc03958433e8a43" providerId="LiveId" clId="{ADDA4F20-148F-4322-9E1D-76D69F10C8E2}" dt="2024-03-06T05:13:35.392" v="70" actId="478"/>
          <ac:spMkLst>
            <pc:docMk/>
            <pc:sldMk cId="2125590840" sldId="483"/>
            <ac:spMk id="4" creationId="{0DDE105B-150F-1BD6-05BA-81C6ADAE0B79}"/>
          </ac:spMkLst>
        </pc:spChg>
        <pc:picChg chg="del">
          <ac:chgData name="Chittaranjan Hens" userId="6fc03958433e8a43" providerId="LiveId" clId="{ADDA4F20-148F-4322-9E1D-76D69F10C8E2}" dt="2024-03-06T05:15:21.764" v="101" actId="478"/>
          <ac:picMkLst>
            <pc:docMk/>
            <pc:sldMk cId="2125590840" sldId="483"/>
            <ac:picMk id="3" creationId="{0781CE78-E6DD-D899-D0CC-4CF091484360}"/>
          </ac:picMkLst>
        </pc:picChg>
        <pc:picChg chg="mod">
          <ac:chgData name="Chittaranjan Hens" userId="6fc03958433e8a43" providerId="LiveId" clId="{ADDA4F20-148F-4322-9E1D-76D69F10C8E2}" dt="2024-03-06T05:15:03.901" v="97" actId="1076"/>
          <ac:picMkLst>
            <pc:docMk/>
            <pc:sldMk cId="2125590840" sldId="483"/>
            <ac:picMk id="6" creationId="{B0CC0E74-17E5-54D6-7E66-E6D972577824}"/>
          </ac:picMkLst>
        </pc:picChg>
        <pc:picChg chg="add mod">
          <ac:chgData name="Chittaranjan Hens" userId="6fc03958433e8a43" providerId="LiveId" clId="{ADDA4F20-148F-4322-9E1D-76D69F10C8E2}" dt="2024-03-06T05:15:08.496" v="99" actId="1076"/>
          <ac:picMkLst>
            <pc:docMk/>
            <pc:sldMk cId="2125590840" sldId="483"/>
            <ac:picMk id="7" creationId="{805EFA86-E175-F97A-46D2-A6AF625F307C}"/>
          </ac:picMkLst>
        </pc:picChg>
        <pc:picChg chg="add mod">
          <ac:chgData name="Chittaranjan Hens" userId="6fc03958433e8a43" providerId="LiveId" clId="{ADDA4F20-148F-4322-9E1D-76D69F10C8E2}" dt="2024-03-06T05:15:12.430" v="100" actId="1076"/>
          <ac:picMkLst>
            <pc:docMk/>
            <pc:sldMk cId="2125590840" sldId="483"/>
            <ac:picMk id="9" creationId="{792811F6-761D-C3E6-8C96-AE716186D378}"/>
          </ac:picMkLst>
        </pc:picChg>
      </pc:sldChg>
      <pc:sldChg chg="addSp modSp add mod">
        <pc:chgData name="Chittaranjan Hens" userId="6fc03958433e8a43" providerId="LiveId" clId="{ADDA4F20-148F-4322-9E1D-76D69F10C8E2}" dt="2024-03-08T06:04:05.775" v="255" actId="6549"/>
        <pc:sldMkLst>
          <pc:docMk/>
          <pc:sldMk cId="367119322" sldId="484"/>
        </pc:sldMkLst>
        <pc:spChg chg="add mod">
          <ac:chgData name="Chittaranjan Hens" userId="6fc03958433e8a43" providerId="LiveId" clId="{ADDA4F20-148F-4322-9E1D-76D69F10C8E2}" dt="2024-03-08T06:04:05.775" v="255" actId="6549"/>
          <ac:spMkLst>
            <pc:docMk/>
            <pc:sldMk cId="367119322" sldId="484"/>
            <ac:spMk id="4" creationId="{665834C6-0530-E1DF-4147-17A37A18E9FD}"/>
          </ac:spMkLst>
        </pc:spChg>
        <pc:picChg chg="mod">
          <ac:chgData name="Chittaranjan Hens" userId="6fc03958433e8a43" providerId="LiveId" clId="{ADDA4F20-148F-4322-9E1D-76D69F10C8E2}" dt="2024-03-06T05:16:20.031" v="114" actId="14100"/>
          <ac:picMkLst>
            <pc:docMk/>
            <pc:sldMk cId="367119322" sldId="484"/>
            <ac:picMk id="7" creationId="{28423209-31F7-B7B0-DF16-BA8682B1F784}"/>
          </ac:picMkLst>
        </pc:picChg>
      </pc:sldChg>
      <pc:sldChg chg="addSp delSp modSp add mod delAnim modAnim">
        <pc:chgData name="Chittaranjan Hens" userId="6fc03958433e8a43" providerId="LiveId" clId="{ADDA4F20-148F-4322-9E1D-76D69F10C8E2}" dt="2024-03-06T05:19:03.989" v="153" actId="1076"/>
        <pc:sldMkLst>
          <pc:docMk/>
          <pc:sldMk cId="3480372459" sldId="485"/>
        </pc:sldMkLst>
        <pc:spChg chg="mod">
          <ac:chgData name="Chittaranjan Hens" userId="6fc03958433e8a43" providerId="LiveId" clId="{ADDA4F20-148F-4322-9E1D-76D69F10C8E2}" dt="2024-03-06T05:17:00.354" v="129" actId="6549"/>
          <ac:spMkLst>
            <pc:docMk/>
            <pc:sldMk cId="3480372459" sldId="485"/>
            <ac:spMk id="4" creationId="{12315641-96EE-DFAC-C8F9-DC24CEADA0F9}"/>
          </ac:spMkLst>
        </pc:spChg>
        <pc:spChg chg="add mod">
          <ac:chgData name="Chittaranjan Hens" userId="6fc03958433e8a43" providerId="LiveId" clId="{ADDA4F20-148F-4322-9E1D-76D69F10C8E2}" dt="2024-03-06T05:17:57.234" v="140" actId="14100"/>
          <ac:spMkLst>
            <pc:docMk/>
            <pc:sldMk cId="3480372459" sldId="485"/>
            <ac:spMk id="5" creationId="{89AAE0BB-7A7F-6356-1ED9-B62FECE85A5C}"/>
          </ac:spMkLst>
        </pc:spChg>
        <pc:picChg chg="del">
          <ac:chgData name="Chittaranjan Hens" userId="6fc03958433e8a43" providerId="LiveId" clId="{ADDA4F20-148F-4322-9E1D-76D69F10C8E2}" dt="2024-03-06T05:16:27.283" v="117" actId="478"/>
          <ac:picMkLst>
            <pc:docMk/>
            <pc:sldMk cId="3480372459" sldId="485"/>
            <ac:picMk id="6" creationId="{DD1A5AD1-AF2F-FD90-1DBD-372CC7729B64}"/>
          </ac:picMkLst>
        </pc:picChg>
        <pc:picChg chg="mod">
          <ac:chgData name="Chittaranjan Hens" userId="6fc03958433e8a43" providerId="LiveId" clId="{ADDA4F20-148F-4322-9E1D-76D69F10C8E2}" dt="2024-03-06T05:16:32.118" v="118" actId="1076"/>
          <ac:picMkLst>
            <pc:docMk/>
            <pc:sldMk cId="3480372459" sldId="485"/>
            <ac:picMk id="7" creationId="{6D1F1DF7-80B3-A339-162A-5D8B7599A920}"/>
          </ac:picMkLst>
        </pc:picChg>
        <pc:picChg chg="mod">
          <ac:chgData name="Chittaranjan Hens" userId="6fc03958433e8a43" providerId="LiveId" clId="{ADDA4F20-148F-4322-9E1D-76D69F10C8E2}" dt="2024-03-06T05:18:14.984" v="147" actId="1036"/>
          <ac:picMkLst>
            <pc:docMk/>
            <pc:sldMk cId="3480372459" sldId="485"/>
            <ac:picMk id="9" creationId="{7607E0D9-A1DB-5321-5669-75A678E80922}"/>
          </ac:picMkLst>
        </pc:picChg>
        <pc:picChg chg="add mod">
          <ac:chgData name="Chittaranjan Hens" userId="6fc03958433e8a43" providerId="LiveId" clId="{ADDA4F20-148F-4322-9E1D-76D69F10C8E2}" dt="2024-03-06T05:19:03.989" v="153" actId="1076"/>
          <ac:picMkLst>
            <pc:docMk/>
            <pc:sldMk cId="3480372459" sldId="485"/>
            <ac:picMk id="10" creationId="{71B20C4C-8112-4C48-AF70-0831A630C7BC}"/>
          </ac:picMkLst>
        </pc:picChg>
      </pc:sldChg>
      <pc:sldChg chg="addSp delSp modSp add mod modAnim">
        <pc:chgData name="Chittaranjan Hens" userId="6fc03958433e8a43" providerId="LiveId" clId="{ADDA4F20-148F-4322-9E1D-76D69F10C8E2}" dt="2024-03-06T05:19:52.521" v="170" actId="1076"/>
        <pc:sldMkLst>
          <pc:docMk/>
          <pc:sldMk cId="2731169316" sldId="486"/>
        </pc:sldMkLst>
        <pc:spChg chg="del">
          <ac:chgData name="Chittaranjan Hens" userId="6fc03958433e8a43" providerId="LiveId" clId="{ADDA4F20-148F-4322-9E1D-76D69F10C8E2}" dt="2024-03-06T05:19:15.140" v="155" actId="478"/>
          <ac:spMkLst>
            <pc:docMk/>
            <pc:sldMk cId="2731169316" sldId="486"/>
            <ac:spMk id="4" creationId="{37C6A5FC-309B-708C-F23D-7B8067095181}"/>
          </ac:spMkLst>
        </pc:spChg>
        <pc:spChg chg="del">
          <ac:chgData name="Chittaranjan Hens" userId="6fc03958433e8a43" providerId="LiveId" clId="{ADDA4F20-148F-4322-9E1D-76D69F10C8E2}" dt="2024-03-06T05:19:15.140" v="155" actId="478"/>
          <ac:spMkLst>
            <pc:docMk/>
            <pc:sldMk cId="2731169316" sldId="486"/>
            <ac:spMk id="5" creationId="{42EC598A-F1BB-F645-0A40-649C003CE778}"/>
          </ac:spMkLst>
        </pc:spChg>
        <pc:picChg chg="add mod">
          <ac:chgData name="Chittaranjan Hens" userId="6fc03958433e8a43" providerId="LiveId" clId="{ADDA4F20-148F-4322-9E1D-76D69F10C8E2}" dt="2024-03-06T05:19:52.521" v="170" actId="1076"/>
          <ac:picMkLst>
            <pc:docMk/>
            <pc:sldMk cId="2731169316" sldId="486"/>
            <ac:picMk id="6" creationId="{7C7C6F24-5370-B5EB-946F-59B87FCD1EC9}"/>
          </ac:picMkLst>
        </pc:picChg>
        <pc:picChg chg="del">
          <ac:chgData name="Chittaranjan Hens" userId="6fc03958433e8a43" providerId="LiveId" clId="{ADDA4F20-148F-4322-9E1D-76D69F10C8E2}" dt="2024-03-06T05:19:15.140" v="155" actId="478"/>
          <ac:picMkLst>
            <pc:docMk/>
            <pc:sldMk cId="2731169316" sldId="486"/>
            <ac:picMk id="7" creationId="{385367B5-2413-6AA2-3393-4A320C7DD156}"/>
          </ac:picMkLst>
        </pc:picChg>
        <pc:picChg chg="del">
          <ac:chgData name="Chittaranjan Hens" userId="6fc03958433e8a43" providerId="LiveId" clId="{ADDA4F20-148F-4322-9E1D-76D69F10C8E2}" dt="2024-03-06T05:19:17.600" v="156" actId="478"/>
          <ac:picMkLst>
            <pc:docMk/>
            <pc:sldMk cId="2731169316" sldId="486"/>
            <ac:picMk id="9" creationId="{E46ACEDF-3CEF-62AE-13E0-DD25ED1A0395}"/>
          </ac:picMkLst>
        </pc:picChg>
        <pc:picChg chg="mod">
          <ac:chgData name="Chittaranjan Hens" userId="6fc03958433e8a43" providerId="LiveId" clId="{ADDA4F20-148F-4322-9E1D-76D69F10C8E2}" dt="2024-03-06T05:19:47.635" v="167" actId="14100"/>
          <ac:picMkLst>
            <pc:docMk/>
            <pc:sldMk cId="2731169316" sldId="486"/>
            <ac:picMk id="10" creationId="{3E0F3DAE-1977-C81B-C09E-D27ECDA64497}"/>
          </ac:picMkLst>
        </pc:picChg>
      </pc:sldChg>
      <pc:sldChg chg="addSp modSp add mod">
        <pc:chgData name="Chittaranjan Hens" userId="6fc03958433e8a43" providerId="LiveId" clId="{ADDA4F20-148F-4322-9E1D-76D69F10C8E2}" dt="2024-03-06T05:20:48.754" v="181"/>
        <pc:sldMkLst>
          <pc:docMk/>
          <pc:sldMk cId="1735472484" sldId="487"/>
        </pc:sldMkLst>
        <pc:picChg chg="add mod">
          <ac:chgData name="Chittaranjan Hens" userId="6fc03958433e8a43" providerId="LiveId" clId="{ADDA4F20-148F-4322-9E1D-76D69F10C8E2}" dt="2024-03-06T05:20:48.754" v="181"/>
          <ac:picMkLst>
            <pc:docMk/>
            <pc:sldMk cId="1735472484" sldId="487"/>
            <ac:picMk id="4" creationId="{C6E561C5-2364-1623-AA2F-53BDF8279BB7}"/>
          </ac:picMkLst>
        </pc:picChg>
      </pc:sldChg>
      <pc:sldChg chg="modSp add del mod">
        <pc:chgData name="Chittaranjan Hens" userId="6fc03958433e8a43" providerId="LiveId" clId="{ADDA4F20-148F-4322-9E1D-76D69F10C8E2}" dt="2024-03-06T05:20:15.767" v="174" actId="47"/>
        <pc:sldMkLst>
          <pc:docMk/>
          <pc:sldMk cId="3715952707" sldId="487"/>
        </pc:sldMkLst>
        <pc:picChg chg="mod">
          <ac:chgData name="Chittaranjan Hens" userId="6fc03958433e8a43" providerId="LiveId" clId="{ADDA4F20-148F-4322-9E1D-76D69F10C8E2}" dt="2024-03-06T05:19:58.994" v="173" actId="1076"/>
          <ac:picMkLst>
            <pc:docMk/>
            <pc:sldMk cId="3715952707" sldId="487"/>
            <ac:picMk id="6" creationId="{333D2732-D5D4-58DC-8BE9-3047081D1CB9}"/>
          </ac:picMkLst>
        </pc:picChg>
        <pc:picChg chg="mod">
          <ac:chgData name="Chittaranjan Hens" userId="6fc03958433e8a43" providerId="LiveId" clId="{ADDA4F20-148F-4322-9E1D-76D69F10C8E2}" dt="2024-03-06T05:19:57.741" v="172" actId="1076"/>
          <ac:picMkLst>
            <pc:docMk/>
            <pc:sldMk cId="3715952707" sldId="487"/>
            <ac:picMk id="10" creationId="{58F5C918-22D2-CD58-B223-F5810857A0BD}"/>
          </ac:picMkLst>
        </pc:picChg>
      </pc:sldChg>
      <pc:sldChg chg="modSp add del mod">
        <pc:chgData name="Chittaranjan Hens" userId="6fc03958433e8a43" providerId="LiveId" clId="{ADDA4F20-148F-4322-9E1D-76D69F10C8E2}" dt="2024-03-06T05:24:12.110" v="219" actId="47"/>
        <pc:sldMkLst>
          <pc:docMk/>
          <pc:sldMk cId="290785576" sldId="488"/>
        </pc:sldMkLst>
        <pc:spChg chg="mod">
          <ac:chgData name="Chittaranjan Hens" userId="6fc03958433e8a43" providerId="LiveId" clId="{ADDA4F20-148F-4322-9E1D-76D69F10C8E2}" dt="2024-03-06T05:22:52.438" v="216" actId="20577"/>
          <ac:spMkLst>
            <pc:docMk/>
            <pc:sldMk cId="290785576" sldId="488"/>
            <ac:spMk id="4" creationId="{AFBB8B61-C10B-26B6-336E-BC567478132B}"/>
          </ac:spMkLst>
        </pc:spChg>
        <pc:picChg chg="mod">
          <ac:chgData name="Chittaranjan Hens" userId="6fc03958433e8a43" providerId="LiveId" clId="{ADDA4F20-148F-4322-9E1D-76D69F10C8E2}" dt="2024-03-06T05:22:48.205" v="214" actId="1076"/>
          <ac:picMkLst>
            <pc:docMk/>
            <pc:sldMk cId="290785576" sldId="488"/>
            <ac:picMk id="6" creationId="{144125CC-CBEB-289B-0D86-149B56E929F2}"/>
          </ac:picMkLst>
        </pc:picChg>
        <pc:picChg chg="mod">
          <ac:chgData name="Chittaranjan Hens" userId="6fc03958433e8a43" providerId="LiveId" clId="{ADDA4F20-148F-4322-9E1D-76D69F10C8E2}" dt="2024-03-06T05:22:56.565" v="218" actId="1076"/>
          <ac:picMkLst>
            <pc:docMk/>
            <pc:sldMk cId="290785576" sldId="488"/>
            <ac:picMk id="8" creationId="{A48962E8-3009-8F95-4709-3FC809869C4E}"/>
          </ac:picMkLst>
        </pc:picChg>
      </pc:sldChg>
      <pc:sldChg chg="addSp delSp modSp new mod">
        <pc:chgData name="Chittaranjan Hens" userId="6fc03958433e8a43" providerId="LiveId" clId="{ADDA4F20-148F-4322-9E1D-76D69F10C8E2}" dt="2024-03-08T06:13:31.786" v="307" actId="14100"/>
        <pc:sldMkLst>
          <pc:docMk/>
          <pc:sldMk cId="3888358849" sldId="488"/>
        </pc:sldMkLst>
        <pc:spChg chg="del">
          <ac:chgData name="Chittaranjan Hens" userId="6fc03958433e8a43" providerId="LiveId" clId="{ADDA4F20-148F-4322-9E1D-76D69F10C8E2}" dt="2024-03-08T06:13:09.450" v="284" actId="478"/>
          <ac:spMkLst>
            <pc:docMk/>
            <pc:sldMk cId="3888358849" sldId="488"/>
            <ac:spMk id="2" creationId="{A064C584-3C1B-DA76-FEC6-875ED9EC8757}"/>
          </ac:spMkLst>
        </pc:spChg>
        <pc:spChg chg="del">
          <ac:chgData name="Chittaranjan Hens" userId="6fc03958433e8a43" providerId="LiveId" clId="{ADDA4F20-148F-4322-9E1D-76D69F10C8E2}" dt="2024-03-08T06:13:13.062" v="285" actId="478"/>
          <ac:spMkLst>
            <pc:docMk/>
            <pc:sldMk cId="3888358849" sldId="488"/>
            <ac:spMk id="3" creationId="{E9B99F96-190C-D5A3-01F1-DADD4BAC8DB2}"/>
          </ac:spMkLst>
        </pc:spChg>
        <pc:spChg chg="add mod">
          <ac:chgData name="Chittaranjan Hens" userId="6fc03958433e8a43" providerId="LiveId" clId="{ADDA4F20-148F-4322-9E1D-76D69F10C8E2}" dt="2024-03-08T06:13:31.786" v="307" actId="14100"/>
          <ac:spMkLst>
            <pc:docMk/>
            <pc:sldMk cId="3888358849" sldId="488"/>
            <ac:spMk id="4" creationId="{AE2A3C89-5198-0099-47AB-2A0898B806BD}"/>
          </ac:spMkLst>
        </pc:spChg>
      </pc:sldChg>
      <pc:sldChg chg="addSp delSp modSp new mod">
        <pc:chgData name="Chittaranjan Hens" userId="6fc03958433e8a43" providerId="LiveId" clId="{ADDA4F20-148F-4322-9E1D-76D69F10C8E2}" dt="2024-03-14T04:04:28.442" v="472" actId="1076"/>
        <pc:sldMkLst>
          <pc:docMk/>
          <pc:sldMk cId="3047547720" sldId="489"/>
        </pc:sldMkLst>
        <pc:spChg chg="add mod">
          <ac:chgData name="Chittaranjan Hens" userId="6fc03958433e8a43" providerId="LiveId" clId="{ADDA4F20-148F-4322-9E1D-76D69F10C8E2}" dt="2024-03-14T03:55:38.662" v="350" actId="207"/>
          <ac:spMkLst>
            <pc:docMk/>
            <pc:sldMk cId="3047547720" sldId="489"/>
            <ac:spMk id="5" creationId="{FA2C7E51-6B1C-0C7D-546A-BC8AEF38B920}"/>
          </ac:spMkLst>
        </pc:spChg>
        <pc:spChg chg="add del mod">
          <ac:chgData name="Chittaranjan Hens" userId="6fc03958433e8a43" providerId="LiveId" clId="{ADDA4F20-148F-4322-9E1D-76D69F10C8E2}" dt="2024-03-14T03:57:13.448" v="371" actId="478"/>
          <ac:spMkLst>
            <pc:docMk/>
            <pc:sldMk cId="3047547720" sldId="489"/>
            <ac:spMk id="7" creationId="{1F41C4F1-BE32-3162-7010-A7730EB1D731}"/>
          </ac:spMkLst>
        </pc:spChg>
        <pc:picChg chg="add mod">
          <ac:chgData name="Chittaranjan Hens" userId="6fc03958433e8a43" providerId="LiveId" clId="{ADDA4F20-148F-4322-9E1D-76D69F10C8E2}" dt="2024-03-14T04:04:28.442" v="472" actId="1076"/>
          <ac:picMkLst>
            <pc:docMk/>
            <pc:sldMk cId="3047547720" sldId="489"/>
            <ac:picMk id="3" creationId="{04041B7F-BF25-5237-90C6-8944F2C1C2B1}"/>
          </ac:picMkLst>
        </pc:picChg>
        <pc:picChg chg="add del mod">
          <ac:chgData name="Chittaranjan Hens" userId="6fc03958433e8a43" providerId="LiveId" clId="{ADDA4F20-148F-4322-9E1D-76D69F10C8E2}" dt="2024-03-14T03:57:13.448" v="371" actId="478"/>
          <ac:picMkLst>
            <pc:docMk/>
            <pc:sldMk cId="3047547720" sldId="489"/>
            <ac:picMk id="9" creationId="{0F709E53-452B-8D52-E40E-36FD4BAE90AF}"/>
          </ac:picMkLst>
        </pc:picChg>
      </pc:sldChg>
      <pc:sldChg chg="addSp delSp modSp add mod">
        <pc:chgData name="Chittaranjan Hens" userId="6fc03958433e8a43" providerId="LiveId" clId="{ADDA4F20-148F-4322-9E1D-76D69F10C8E2}" dt="2024-03-14T04:04:33.716" v="474"/>
        <pc:sldMkLst>
          <pc:docMk/>
          <pc:sldMk cId="2926076073" sldId="490"/>
        </pc:sldMkLst>
        <pc:spChg chg="add mod">
          <ac:chgData name="Chittaranjan Hens" userId="6fc03958433e8a43" providerId="LiveId" clId="{ADDA4F20-148F-4322-9E1D-76D69F10C8E2}" dt="2024-03-14T03:58:36.093" v="397" actId="255"/>
          <ac:spMkLst>
            <pc:docMk/>
            <pc:sldMk cId="2926076073" sldId="490"/>
            <ac:spMk id="4" creationId="{32C698A8-8D71-1807-8D83-56C4BCDA8ED8}"/>
          </ac:spMkLst>
        </pc:spChg>
        <pc:spChg chg="mod">
          <ac:chgData name="Chittaranjan Hens" userId="6fc03958433e8a43" providerId="LiveId" clId="{ADDA4F20-148F-4322-9E1D-76D69F10C8E2}" dt="2024-03-14T03:57:43.017" v="379" actId="1076"/>
          <ac:spMkLst>
            <pc:docMk/>
            <pc:sldMk cId="2926076073" sldId="490"/>
            <ac:spMk id="7" creationId="{1F41C4F1-BE32-3162-7010-A7730EB1D731}"/>
          </ac:spMkLst>
        </pc:spChg>
        <pc:picChg chg="del">
          <ac:chgData name="Chittaranjan Hens" userId="6fc03958433e8a43" providerId="LiveId" clId="{ADDA4F20-148F-4322-9E1D-76D69F10C8E2}" dt="2024-03-14T03:58:59.174" v="400" actId="478"/>
          <ac:picMkLst>
            <pc:docMk/>
            <pc:sldMk cId="2926076073" sldId="490"/>
            <ac:picMk id="3" creationId="{04041B7F-BF25-5237-90C6-8944F2C1C2B1}"/>
          </ac:picMkLst>
        </pc:picChg>
        <pc:picChg chg="add del mod">
          <ac:chgData name="Chittaranjan Hens" userId="6fc03958433e8a43" providerId="LiveId" clId="{ADDA4F20-148F-4322-9E1D-76D69F10C8E2}" dt="2024-03-14T04:04:32.494" v="473" actId="478"/>
          <ac:picMkLst>
            <pc:docMk/>
            <pc:sldMk cId="2926076073" sldId="490"/>
            <ac:picMk id="6" creationId="{37953303-4A21-9BA1-829F-A25B6A4445DF}"/>
          </ac:picMkLst>
        </pc:picChg>
        <pc:picChg chg="add mod">
          <ac:chgData name="Chittaranjan Hens" userId="6fc03958433e8a43" providerId="LiveId" clId="{ADDA4F20-148F-4322-9E1D-76D69F10C8E2}" dt="2024-03-14T04:04:33.716" v="474"/>
          <ac:picMkLst>
            <pc:docMk/>
            <pc:sldMk cId="2926076073" sldId="490"/>
            <ac:picMk id="8" creationId="{DA06734A-1FF9-1668-EB83-0966106D879D}"/>
          </ac:picMkLst>
        </pc:picChg>
        <pc:picChg chg="mod">
          <ac:chgData name="Chittaranjan Hens" userId="6fc03958433e8a43" providerId="LiveId" clId="{ADDA4F20-148F-4322-9E1D-76D69F10C8E2}" dt="2024-03-14T03:58:41.202" v="398" actId="1076"/>
          <ac:picMkLst>
            <pc:docMk/>
            <pc:sldMk cId="2926076073" sldId="490"/>
            <ac:picMk id="9" creationId="{0F709E53-452B-8D52-E40E-36FD4BAE90AF}"/>
          </ac:picMkLst>
        </pc:picChg>
      </pc:sldChg>
      <pc:sldChg chg="addSp delSp modSp add mod modAnim">
        <pc:chgData name="Chittaranjan Hens" userId="6fc03958433e8a43" providerId="LiveId" clId="{ADDA4F20-148F-4322-9E1D-76D69F10C8E2}" dt="2024-03-14T04:04:49.656" v="476" actId="207"/>
        <pc:sldMkLst>
          <pc:docMk/>
          <pc:sldMk cId="1407200340" sldId="491"/>
        </pc:sldMkLst>
        <pc:spChg chg="del">
          <ac:chgData name="Chittaranjan Hens" userId="6fc03958433e8a43" providerId="LiveId" clId="{ADDA4F20-148F-4322-9E1D-76D69F10C8E2}" dt="2024-03-14T03:59:21.604" v="410" actId="478"/>
          <ac:spMkLst>
            <pc:docMk/>
            <pc:sldMk cId="1407200340" sldId="491"/>
            <ac:spMk id="4" creationId="{32C698A8-8D71-1807-8D83-56C4BCDA8ED8}"/>
          </ac:spMkLst>
        </pc:spChg>
        <pc:spChg chg="mod">
          <ac:chgData name="Chittaranjan Hens" userId="6fc03958433e8a43" providerId="LiveId" clId="{ADDA4F20-148F-4322-9E1D-76D69F10C8E2}" dt="2024-03-14T03:59:15.802" v="407" actId="1076"/>
          <ac:spMkLst>
            <pc:docMk/>
            <pc:sldMk cId="1407200340" sldId="491"/>
            <ac:spMk id="5" creationId="{FA2C7E51-6B1C-0C7D-546A-BC8AEF38B920}"/>
          </ac:spMkLst>
        </pc:spChg>
        <pc:spChg chg="del">
          <ac:chgData name="Chittaranjan Hens" userId="6fc03958433e8a43" providerId="LiveId" clId="{ADDA4F20-148F-4322-9E1D-76D69F10C8E2}" dt="2024-03-14T03:59:17.912" v="408" actId="478"/>
          <ac:spMkLst>
            <pc:docMk/>
            <pc:sldMk cId="1407200340" sldId="491"/>
            <ac:spMk id="7" creationId="{1F41C4F1-BE32-3162-7010-A7730EB1D731}"/>
          </ac:spMkLst>
        </pc:spChg>
        <pc:spChg chg="add mod">
          <ac:chgData name="Chittaranjan Hens" userId="6fc03958433e8a43" providerId="LiveId" clId="{ADDA4F20-148F-4322-9E1D-76D69F10C8E2}" dt="2024-03-14T04:00:59.351" v="434" actId="1076"/>
          <ac:spMkLst>
            <pc:docMk/>
            <pc:sldMk cId="1407200340" sldId="491"/>
            <ac:spMk id="10" creationId="{9144AB74-B83B-339E-8D68-4B6A30B1719F}"/>
          </ac:spMkLst>
        </pc:spChg>
        <pc:spChg chg="add mod">
          <ac:chgData name="Chittaranjan Hens" userId="6fc03958433e8a43" providerId="LiveId" clId="{ADDA4F20-148F-4322-9E1D-76D69F10C8E2}" dt="2024-03-14T04:04:49.656" v="476" actId="207"/>
          <ac:spMkLst>
            <pc:docMk/>
            <pc:sldMk cId="1407200340" sldId="491"/>
            <ac:spMk id="12" creationId="{08661014-F983-1ADA-3CF7-9491B861B6A3}"/>
          </ac:spMkLst>
        </pc:spChg>
        <pc:picChg chg="add mod">
          <ac:chgData name="Chittaranjan Hens" userId="6fc03958433e8a43" providerId="LiveId" clId="{ADDA4F20-148F-4322-9E1D-76D69F10C8E2}" dt="2024-03-14T04:01:01.631" v="435" actId="1076"/>
          <ac:picMkLst>
            <pc:docMk/>
            <pc:sldMk cId="1407200340" sldId="491"/>
            <ac:picMk id="3" creationId="{DA2CCEB3-304F-DC3C-D0AB-1A03F01E14D7}"/>
          </ac:picMkLst>
        </pc:picChg>
        <pc:picChg chg="del">
          <ac:chgData name="Chittaranjan Hens" userId="6fc03958433e8a43" providerId="LiveId" clId="{ADDA4F20-148F-4322-9E1D-76D69F10C8E2}" dt="2024-03-14T03:59:11.730" v="406" actId="478"/>
          <ac:picMkLst>
            <pc:docMk/>
            <pc:sldMk cId="1407200340" sldId="491"/>
            <ac:picMk id="6" creationId="{37953303-4A21-9BA1-829F-A25B6A4445DF}"/>
          </ac:picMkLst>
        </pc:picChg>
        <pc:picChg chg="mod">
          <ac:chgData name="Chittaranjan Hens" userId="6fc03958433e8a43" providerId="LiveId" clId="{ADDA4F20-148F-4322-9E1D-76D69F10C8E2}" dt="2024-03-14T04:01:08.814" v="436" actId="14100"/>
          <ac:picMkLst>
            <pc:docMk/>
            <pc:sldMk cId="1407200340" sldId="491"/>
            <ac:picMk id="9" creationId="{0F709E53-452B-8D52-E40E-36FD4BAE90AF}"/>
          </ac:picMkLst>
        </pc:picChg>
      </pc:sldChg>
      <pc:sldChg chg="addSp delSp modSp add mod delAnim">
        <pc:chgData name="Chittaranjan Hens" userId="6fc03958433e8a43" providerId="LiveId" clId="{ADDA4F20-148F-4322-9E1D-76D69F10C8E2}" dt="2024-03-14T04:05:27.249" v="484" actId="478"/>
        <pc:sldMkLst>
          <pc:docMk/>
          <pc:sldMk cId="1131954448" sldId="492"/>
        </pc:sldMkLst>
        <pc:spChg chg="add mod">
          <ac:chgData name="Chittaranjan Hens" userId="6fc03958433e8a43" providerId="LiveId" clId="{ADDA4F20-148F-4322-9E1D-76D69F10C8E2}" dt="2024-03-14T04:05:22.520" v="482" actId="1076"/>
          <ac:spMkLst>
            <pc:docMk/>
            <pc:sldMk cId="1131954448" sldId="492"/>
            <ac:spMk id="4" creationId="{0F4758AD-BB1C-C1B1-5BBC-750A057DB6C4}"/>
          </ac:spMkLst>
        </pc:spChg>
        <pc:spChg chg="del">
          <ac:chgData name="Chittaranjan Hens" userId="6fc03958433e8a43" providerId="LiveId" clId="{ADDA4F20-148F-4322-9E1D-76D69F10C8E2}" dt="2024-03-14T04:01:35.969" v="439" actId="478"/>
          <ac:spMkLst>
            <pc:docMk/>
            <pc:sldMk cId="1131954448" sldId="492"/>
            <ac:spMk id="5" creationId="{FA2C7E51-6B1C-0C7D-546A-BC8AEF38B920}"/>
          </ac:spMkLst>
        </pc:spChg>
        <pc:spChg chg="del">
          <ac:chgData name="Chittaranjan Hens" userId="6fc03958433e8a43" providerId="LiveId" clId="{ADDA4F20-148F-4322-9E1D-76D69F10C8E2}" dt="2024-03-14T04:01:35.969" v="439" actId="478"/>
          <ac:spMkLst>
            <pc:docMk/>
            <pc:sldMk cId="1131954448" sldId="492"/>
            <ac:spMk id="10" creationId="{9144AB74-B83B-339E-8D68-4B6A30B1719F}"/>
          </ac:spMkLst>
        </pc:spChg>
        <pc:picChg chg="del">
          <ac:chgData name="Chittaranjan Hens" userId="6fc03958433e8a43" providerId="LiveId" clId="{ADDA4F20-148F-4322-9E1D-76D69F10C8E2}" dt="2024-03-14T04:01:35.969" v="439" actId="478"/>
          <ac:picMkLst>
            <pc:docMk/>
            <pc:sldMk cId="1131954448" sldId="492"/>
            <ac:picMk id="3" creationId="{DA2CCEB3-304F-DC3C-D0AB-1A03F01E14D7}"/>
          </ac:picMkLst>
        </pc:picChg>
        <pc:picChg chg="add del mod">
          <ac:chgData name="Chittaranjan Hens" userId="6fc03958433e8a43" providerId="LiveId" clId="{ADDA4F20-148F-4322-9E1D-76D69F10C8E2}" dt="2024-03-14T04:05:27.249" v="484" actId="478"/>
          <ac:picMkLst>
            <pc:docMk/>
            <pc:sldMk cId="1131954448" sldId="492"/>
            <ac:picMk id="7" creationId="{E541D392-34B6-B057-8FFF-ABAFBD44AB8E}"/>
          </ac:picMkLst>
        </pc:picChg>
        <pc:picChg chg="del">
          <ac:chgData name="Chittaranjan Hens" userId="6fc03958433e8a43" providerId="LiveId" clId="{ADDA4F20-148F-4322-9E1D-76D69F10C8E2}" dt="2024-03-14T04:01:35.969" v="439" actId="478"/>
          <ac:picMkLst>
            <pc:docMk/>
            <pc:sldMk cId="1131954448" sldId="492"/>
            <ac:picMk id="9" creationId="{0F709E53-452B-8D52-E40E-36FD4BAE90AF}"/>
          </ac:picMkLst>
        </pc:picChg>
      </pc:sldChg>
      <pc:sldChg chg="addSp delSp modSp add mod delAnim modAnim">
        <pc:chgData name="Chittaranjan Hens" userId="6fc03958433e8a43" providerId="LiveId" clId="{ADDA4F20-148F-4322-9E1D-76D69F10C8E2}" dt="2024-03-14T04:12:26.916" v="545" actId="2711"/>
        <pc:sldMkLst>
          <pc:docMk/>
          <pc:sldMk cId="2353733109" sldId="493"/>
        </pc:sldMkLst>
        <pc:spChg chg="add mod">
          <ac:chgData name="Chittaranjan Hens" userId="6fc03958433e8a43" providerId="LiveId" clId="{ADDA4F20-148F-4322-9E1D-76D69F10C8E2}" dt="2024-03-14T04:10:51.284" v="523" actId="1076"/>
          <ac:spMkLst>
            <pc:docMk/>
            <pc:sldMk cId="2353733109" sldId="493"/>
            <ac:spMk id="3" creationId="{E56EF2F5-92BB-5397-9054-9559A406798C}"/>
          </ac:spMkLst>
        </pc:spChg>
        <pc:spChg chg="add del mod">
          <ac:chgData name="Chittaranjan Hens" userId="6fc03958433e8a43" providerId="LiveId" clId="{ADDA4F20-148F-4322-9E1D-76D69F10C8E2}" dt="2024-03-14T04:11:24.627" v="535" actId="478"/>
          <ac:spMkLst>
            <pc:docMk/>
            <pc:sldMk cId="2353733109" sldId="493"/>
            <ac:spMk id="6" creationId="{5B3F27C7-F342-5327-A751-2FAFAC59DEF2}"/>
          </ac:spMkLst>
        </pc:spChg>
        <pc:spChg chg="add del mod">
          <ac:chgData name="Chittaranjan Hens" userId="6fc03958433e8a43" providerId="LiveId" clId="{ADDA4F20-148F-4322-9E1D-76D69F10C8E2}" dt="2024-03-14T04:11:24.627" v="535" actId="478"/>
          <ac:spMkLst>
            <pc:docMk/>
            <pc:sldMk cId="2353733109" sldId="493"/>
            <ac:spMk id="9" creationId="{556E8E7C-2312-1D6E-0C40-6315AA50651E}"/>
          </ac:spMkLst>
        </pc:spChg>
        <pc:spChg chg="add mod">
          <ac:chgData name="Chittaranjan Hens" userId="6fc03958433e8a43" providerId="LiveId" clId="{ADDA4F20-148F-4322-9E1D-76D69F10C8E2}" dt="2024-03-14T04:12:26.916" v="545" actId="2711"/>
          <ac:spMkLst>
            <pc:docMk/>
            <pc:sldMk cId="2353733109" sldId="493"/>
            <ac:spMk id="11" creationId="{8F84A6A3-CC90-EA42-82B9-A92013B6418A}"/>
          </ac:spMkLst>
        </pc:spChg>
        <pc:picChg chg="mod">
          <ac:chgData name="Chittaranjan Hens" userId="6fc03958433e8a43" providerId="LiveId" clId="{ADDA4F20-148F-4322-9E1D-76D69F10C8E2}" dt="2024-03-14T04:10:41.689" v="520" actId="1076"/>
          <ac:picMkLst>
            <pc:docMk/>
            <pc:sldMk cId="2353733109" sldId="493"/>
            <ac:picMk id="7" creationId="{E541D392-34B6-B057-8FFF-ABAFBD44AB8E}"/>
          </ac:picMkLst>
        </pc:picChg>
      </pc:sldChg>
      <pc:sldChg chg="delSp modSp add mod ord">
        <pc:chgData name="Chittaranjan Hens" userId="6fc03958433e8a43" providerId="LiveId" clId="{ADDA4F20-148F-4322-9E1D-76D69F10C8E2}" dt="2024-03-14T04:07:06.814" v="510" actId="20577"/>
        <pc:sldMkLst>
          <pc:docMk/>
          <pc:sldMk cId="1081646899" sldId="494"/>
        </pc:sldMkLst>
        <pc:spChg chg="mod">
          <ac:chgData name="Chittaranjan Hens" userId="6fc03958433e8a43" providerId="LiveId" clId="{ADDA4F20-148F-4322-9E1D-76D69F10C8E2}" dt="2024-03-14T04:07:06.814" v="510" actId="20577"/>
          <ac:spMkLst>
            <pc:docMk/>
            <pc:sldMk cId="1081646899" sldId="494"/>
            <ac:spMk id="459779" creationId="{71F2790A-DB05-557C-721D-53186DDC08B9}"/>
          </ac:spMkLst>
        </pc:spChg>
        <pc:picChg chg="del">
          <ac:chgData name="Chittaranjan Hens" userId="6fc03958433e8a43" providerId="LiveId" clId="{ADDA4F20-148F-4322-9E1D-76D69F10C8E2}" dt="2024-03-14T04:07:01.238" v="497" actId="478"/>
          <ac:picMkLst>
            <pc:docMk/>
            <pc:sldMk cId="1081646899" sldId="494"/>
            <ac:picMk id="1026" creationId="{14503431-F75A-B356-3C77-48C137B3636D}"/>
          </ac:picMkLst>
        </pc:picChg>
      </pc:sldChg>
      <pc:sldChg chg="addSp delSp modSp add mod delAnim modAnim">
        <pc:chgData name="Chittaranjan Hens" userId="6fc03958433e8a43" providerId="LiveId" clId="{ADDA4F20-148F-4322-9E1D-76D69F10C8E2}" dt="2024-03-14T04:17:31.365" v="615" actId="478"/>
        <pc:sldMkLst>
          <pc:docMk/>
          <pc:sldMk cId="3641808400" sldId="495"/>
        </pc:sldMkLst>
        <pc:spChg chg="add del mod">
          <ac:chgData name="Chittaranjan Hens" userId="6fc03958433e8a43" providerId="LiveId" clId="{ADDA4F20-148F-4322-9E1D-76D69F10C8E2}" dt="2024-03-14T04:17:31.365" v="615" actId="478"/>
          <ac:spMkLst>
            <pc:docMk/>
            <pc:sldMk cId="3641808400" sldId="495"/>
            <ac:spMk id="2" creationId="{17597455-0965-8F1F-59DE-64F6648D14D5}"/>
          </ac:spMkLst>
        </pc:spChg>
        <pc:spChg chg="mod">
          <ac:chgData name="Chittaranjan Hens" userId="6fc03958433e8a43" providerId="LiveId" clId="{ADDA4F20-148F-4322-9E1D-76D69F10C8E2}" dt="2024-03-14T04:13:30.279" v="574" actId="207"/>
          <ac:spMkLst>
            <pc:docMk/>
            <pc:sldMk cId="3641808400" sldId="495"/>
            <ac:spMk id="9" creationId="{556E8E7C-2312-1D6E-0C40-6315AA50651E}"/>
          </ac:spMkLst>
        </pc:spChg>
      </pc:sldChg>
      <pc:sldChg chg="addSp delSp modSp add mod delAnim modAnim">
        <pc:chgData name="Chittaranjan Hens" userId="6fc03958433e8a43" providerId="LiveId" clId="{ADDA4F20-148F-4322-9E1D-76D69F10C8E2}" dt="2024-03-14T04:20:02.871" v="673" actId="1036"/>
        <pc:sldMkLst>
          <pc:docMk/>
          <pc:sldMk cId="4228557243" sldId="496"/>
        </pc:sldMkLst>
        <pc:spChg chg="mod topLvl">
          <ac:chgData name="Chittaranjan Hens" userId="6fc03958433e8a43" providerId="LiveId" clId="{ADDA4F20-148F-4322-9E1D-76D69F10C8E2}" dt="2024-03-14T04:20:02.871" v="673" actId="1036"/>
          <ac:spMkLst>
            <pc:docMk/>
            <pc:sldMk cId="4228557243" sldId="496"/>
            <ac:spMk id="2" creationId="{17597455-0965-8F1F-59DE-64F6648D14D5}"/>
          </ac:spMkLst>
        </pc:spChg>
        <pc:spChg chg="del">
          <ac:chgData name="Chittaranjan Hens" userId="6fc03958433e8a43" providerId="LiveId" clId="{ADDA4F20-148F-4322-9E1D-76D69F10C8E2}" dt="2024-03-14T04:14:40.392" v="581" actId="478"/>
          <ac:spMkLst>
            <pc:docMk/>
            <pc:sldMk cId="4228557243" sldId="496"/>
            <ac:spMk id="3" creationId="{E56EF2F5-92BB-5397-9054-9559A406798C}"/>
          </ac:spMkLst>
        </pc:spChg>
        <pc:spChg chg="del">
          <ac:chgData name="Chittaranjan Hens" userId="6fc03958433e8a43" providerId="LiveId" clId="{ADDA4F20-148F-4322-9E1D-76D69F10C8E2}" dt="2024-03-14T04:14:40.392" v="581" actId="478"/>
          <ac:spMkLst>
            <pc:docMk/>
            <pc:sldMk cId="4228557243" sldId="496"/>
            <ac:spMk id="6" creationId="{5B3F27C7-F342-5327-A751-2FAFAC59DEF2}"/>
          </ac:spMkLst>
        </pc:spChg>
        <pc:spChg chg="del">
          <ac:chgData name="Chittaranjan Hens" userId="6fc03958433e8a43" providerId="LiveId" clId="{ADDA4F20-148F-4322-9E1D-76D69F10C8E2}" dt="2024-03-14T04:14:40.392" v="581" actId="478"/>
          <ac:spMkLst>
            <pc:docMk/>
            <pc:sldMk cId="4228557243" sldId="496"/>
            <ac:spMk id="9" creationId="{556E8E7C-2312-1D6E-0C40-6315AA50651E}"/>
          </ac:spMkLst>
        </pc:spChg>
        <pc:spChg chg="add mod">
          <ac:chgData name="Chittaranjan Hens" userId="6fc03958433e8a43" providerId="LiveId" clId="{ADDA4F20-148F-4322-9E1D-76D69F10C8E2}" dt="2024-03-14T04:20:02.871" v="673" actId="1036"/>
          <ac:spMkLst>
            <pc:docMk/>
            <pc:sldMk cId="4228557243" sldId="496"/>
            <ac:spMk id="10" creationId="{8119C9CB-3ECF-2904-0A52-BDA9DEAFC064}"/>
          </ac:spMkLst>
        </pc:spChg>
        <pc:spChg chg="add mod">
          <ac:chgData name="Chittaranjan Hens" userId="6fc03958433e8a43" providerId="LiveId" clId="{ADDA4F20-148F-4322-9E1D-76D69F10C8E2}" dt="2024-03-14T04:20:02.871" v="673" actId="1036"/>
          <ac:spMkLst>
            <pc:docMk/>
            <pc:sldMk cId="4228557243" sldId="496"/>
            <ac:spMk id="12" creationId="{D3EF192B-D5F5-CD00-C140-944E83B97A07}"/>
          </ac:spMkLst>
        </pc:spChg>
        <pc:grpChg chg="add del mod">
          <ac:chgData name="Chittaranjan Hens" userId="6fc03958433e8a43" providerId="LiveId" clId="{ADDA4F20-148F-4322-9E1D-76D69F10C8E2}" dt="2024-03-14T04:19:26.422" v="641" actId="165"/>
          <ac:grpSpMkLst>
            <pc:docMk/>
            <pc:sldMk cId="4228557243" sldId="496"/>
            <ac:grpSpMk id="5" creationId="{9D8D1C95-92F2-7529-F9D5-2A9929C8FA86}"/>
          </ac:grpSpMkLst>
        </pc:grpChg>
        <pc:picChg chg="mod topLvl">
          <ac:chgData name="Chittaranjan Hens" userId="6fc03958433e8a43" providerId="LiveId" clId="{ADDA4F20-148F-4322-9E1D-76D69F10C8E2}" dt="2024-03-14T04:20:02.871" v="673" actId="1036"/>
          <ac:picMkLst>
            <pc:docMk/>
            <pc:sldMk cId="4228557243" sldId="496"/>
            <ac:picMk id="7" creationId="{E541D392-34B6-B057-8FFF-ABAFBD44AB8E}"/>
          </ac:picMkLst>
        </pc:picChg>
        <pc:cxnChg chg="add mod">
          <ac:chgData name="Chittaranjan Hens" userId="6fc03958433e8a43" providerId="LiveId" clId="{ADDA4F20-148F-4322-9E1D-76D69F10C8E2}" dt="2024-03-14T04:20:02.871" v="673" actId="1036"/>
          <ac:cxnSpMkLst>
            <pc:docMk/>
            <pc:sldMk cId="4228557243" sldId="496"/>
            <ac:cxnSpMk id="14" creationId="{C9F1E492-193F-6458-224A-26E054A2D1BE}"/>
          </ac:cxnSpMkLst>
        </pc:cxnChg>
      </pc:sldChg>
      <pc:sldChg chg="addSp delSp modSp add mod">
        <pc:chgData name="Chittaranjan Hens" userId="6fc03958433e8a43" providerId="LiveId" clId="{ADDA4F20-148F-4322-9E1D-76D69F10C8E2}" dt="2024-03-14T04:23:01.405" v="716" actId="207"/>
        <pc:sldMkLst>
          <pc:docMk/>
          <pc:sldMk cId="2339747927" sldId="497"/>
        </pc:sldMkLst>
        <pc:spChg chg="add mod">
          <ac:chgData name="Chittaranjan Hens" userId="6fc03958433e8a43" providerId="LiveId" clId="{ADDA4F20-148F-4322-9E1D-76D69F10C8E2}" dt="2024-03-14T04:21:16.816" v="696" actId="1076"/>
          <ac:spMkLst>
            <pc:docMk/>
            <pc:sldMk cId="2339747927" sldId="497"/>
            <ac:spMk id="3" creationId="{AC9CD99E-E199-66EE-65D9-374BC95831B7}"/>
          </ac:spMkLst>
        </pc:spChg>
        <pc:spChg chg="del">
          <ac:chgData name="Chittaranjan Hens" userId="6fc03958433e8a43" providerId="LiveId" clId="{ADDA4F20-148F-4322-9E1D-76D69F10C8E2}" dt="2024-03-14T04:20:17.009" v="677" actId="478"/>
          <ac:spMkLst>
            <pc:docMk/>
            <pc:sldMk cId="2339747927" sldId="497"/>
            <ac:spMk id="4" creationId="{0F4758AD-BB1C-C1B1-5BBC-750A057DB6C4}"/>
          </ac:spMkLst>
        </pc:spChg>
        <pc:spChg chg="add mod">
          <ac:chgData name="Chittaranjan Hens" userId="6fc03958433e8a43" providerId="LiveId" clId="{ADDA4F20-148F-4322-9E1D-76D69F10C8E2}" dt="2024-03-14T04:23:01.405" v="716" actId="207"/>
          <ac:spMkLst>
            <pc:docMk/>
            <pc:sldMk cId="2339747927" sldId="497"/>
            <ac:spMk id="9" creationId="{D74D0A8A-E331-CACA-92D5-22F7E926B479}"/>
          </ac:spMkLst>
        </pc:spChg>
        <pc:picChg chg="add mod">
          <ac:chgData name="Chittaranjan Hens" userId="6fc03958433e8a43" providerId="LiveId" clId="{ADDA4F20-148F-4322-9E1D-76D69F10C8E2}" dt="2024-03-14T04:21:37.663" v="699" actId="1076"/>
          <ac:picMkLst>
            <pc:docMk/>
            <pc:sldMk cId="2339747927" sldId="497"/>
            <ac:picMk id="5" creationId="{ED4F6449-E437-90F9-FB82-8A6636AABA00}"/>
          </ac:picMkLst>
        </pc:picChg>
        <pc:picChg chg="add mod">
          <ac:chgData name="Chittaranjan Hens" userId="6fc03958433e8a43" providerId="LiveId" clId="{ADDA4F20-148F-4322-9E1D-76D69F10C8E2}" dt="2024-03-14T04:21:42.439" v="701" actId="1076"/>
          <ac:picMkLst>
            <pc:docMk/>
            <pc:sldMk cId="2339747927" sldId="497"/>
            <ac:picMk id="7" creationId="{EF0DE120-95FC-5EBB-B08F-2F4C8B579066}"/>
          </ac:picMkLst>
        </pc:picChg>
      </pc:sldChg>
      <pc:sldChg chg="add del">
        <pc:chgData name="Chittaranjan Hens" userId="6fc03958433e8a43" providerId="LiveId" clId="{ADDA4F20-148F-4322-9E1D-76D69F10C8E2}" dt="2024-03-14T04:20:09.337" v="675" actId="2890"/>
        <pc:sldMkLst>
          <pc:docMk/>
          <pc:sldMk cId="4083302969" sldId="497"/>
        </pc:sldMkLst>
      </pc:sldChg>
      <pc:sldChg chg="addSp delSp modSp add mod">
        <pc:chgData name="Chittaranjan Hens" userId="6fc03958433e8a43" providerId="LiveId" clId="{ADDA4F20-148F-4322-9E1D-76D69F10C8E2}" dt="2024-03-14T04:24:38.198" v="739" actId="14100"/>
        <pc:sldMkLst>
          <pc:docMk/>
          <pc:sldMk cId="2873423510" sldId="498"/>
        </pc:sldMkLst>
        <pc:spChg chg="del">
          <ac:chgData name="Chittaranjan Hens" userId="6fc03958433e8a43" providerId="LiveId" clId="{ADDA4F20-148F-4322-9E1D-76D69F10C8E2}" dt="2024-03-14T04:23:39.842" v="718" actId="478"/>
          <ac:spMkLst>
            <pc:docMk/>
            <pc:sldMk cId="2873423510" sldId="498"/>
            <ac:spMk id="3" creationId="{AC9CD99E-E199-66EE-65D9-374BC95831B7}"/>
          </ac:spMkLst>
        </pc:spChg>
        <pc:spChg chg="add mod">
          <ac:chgData name="Chittaranjan Hens" userId="6fc03958433e8a43" providerId="LiveId" clId="{ADDA4F20-148F-4322-9E1D-76D69F10C8E2}" dt="2024-03-14T04:24:08.007" v="735" actId="207"/>
          <ac:spMkLst>
            <pc:docMk/>
            <pc:sldMk cId="2873423510" sldId="498"/>
            <ac:spMk id="4" creationId="{4D1CAC11-03C4-2B4E-D7A3-A47D6BFC12AC}"/>
          </ac:spMkLst>
        </pc:spChg>
        <pc:spChg chg="del">
          <ac:chgData name="Chittaranjan Hens" userId="6fc03958433e8a43" providerId="LiveId" clId="{ADDA4F20-148F-4322-9E1D-76D69F10C8E2}" dt="2024-03-14T04:23:39.842" v="718" actId="478"/>
          <ac:spMkLst>
            <pc:docMk/>
            <pc:sldMk cId="2873423510" sldId="498"/>
            <ac:spMk id="9" creationId="{D74D0A8A-E331-CACA-92D5-22F7E926B479}"/>
          </ac:spMkLst>
        </pc:spChg>
        <pc:picChg chg="mod">
          <ac:chgData name="Chittaranjan Hens" userId="6fc03958433e8a43" providerId="LiveId" clId="{ADDA4F20-148F-4322-9E1D-76D69F10C8E2}" dt="2024-03-14T04:23:42.672" v="719" actId="1076"/>
          <ac:picMkLst>
            <pc:docMk/>
            <pc:sldMk cId="2873423510" sldId="498"/>
            <ac:picMk id="7" creationId="{EF0DE120-95FC-5EBB-B08F-2F4C8B579066}"/>
          </ac:picMkLst>
        </pc:picChg>
        <pc:picChg chg="add mod">
          <ac:chgData name="Chittaranjan Hens" userId="6fc03958433e8a43" providerId="LiveId" clId="{ADDA4F20-148F-4322-9E1D-76D69F10C8E2}" dt="2024-03-14T04:24:38.198" v="739" actId="14100"/>
          <ac:picMkLst>
            <pc:docMk/>
            <pc:sldMk cId="2873423510" sldId="498"/>
            <ac:picMk id="8" creationId="{B67E4263-18AB-8931-4559-EBB1ED2E08DE}"/>
          </ac:picMkLst>
        </pc:picChg>
      </pc:sldChg>
    </pc:docChg>
  </pc:docChgLst>
  <pc:docChgLst>
    <pc:chgData name="Chittaranjan Hens" userId="6fc03958433e8a43" providerId="LiveId" clId="{E6CDFDD4-C109-41A4-9019-500A12805869}"/>
    <pc:docChg chg="undo custSel addSld delSld modSld">
      <pc:chgData name="Chittaranjan Hens" userId="6fc03958433e8a43" providerId="LiveId" clId="{E6CDFDD4-C109-41A4-9019-500A12805869}" dt="2023-11-06T07:27:21.201" v="125" actId="207"/>
      <pc:docMkLst>
        <pc:docMk/>
      </pc:docMkLst>
      <pc:sldChg chg="del">
        <pc:chgData name="Chittaranjan Hens" userId="6fc03958433e8a43" providerId="LiveId" clId="{E6CDFDD4-C109-41A4-9019-500A12805869}" dt="2023-11-06T06:45:54.985" v="0" actId="47"/>
        <pc:sldMkLst>
          <pc:docMk/>
          <pc:sldMk cId="4102100848" sldId="259"/>
        </pc:sldMkLst>
      </pc:sldChg>
      <pc:sldChg chg="add del">
        <pc:chgData name="Chittaranjan Hens" userId="6fc03958433e8a43" providerId="LiveId" clId="{E6CDFDD4-C109-41A4-9019-500A12805869}" dt="2023-11-06T06:46:04.798" v="11" actId="47"/>
        <pc:sldMkLst>
          <pc:docMk/>
          <pc:sldMk cId="3106437870" sldId="261"/>
        </pc:sldMkLst>
      </pc:sldChg>
      <pc:sldChg chg="add del">
        <pc:chgData name="Chittaranjan Hens" userId="6fc03958433e8a43" providerId="LiveId" clId="{E6CDFDD4-C109-41A4-9019-500A12805869}" dt="2023-11-06T06:45:57.990" v="6" actId="47"/>
        <pc:sldMkLst>
          <pc:docMk/>
          <pc:sldMk cId="2145268118" sldId="263"/>
        </pc:sldMkLst>
      </pc:sldChg>
      <pc:sldChg chg="addSp delSp modSp mod">
        <pc:chgData name="Chittaranjan Hens" userId="6fc03958433e8a43" providerId="LiveId" clId="{E6CDFDD4-C109-41A4-9019-500A12805869}" dt="2023-11-06T07:26:10.973" v="104" actId="1076"/>
        <pc:sldMkLst>
          <pc:docMk/>
          <pc:sldMk cId="2085040620" sldId="264"/>
        </pc:sldMkLst>
        <pc:spChg chg="del">
          <ac:chgData name="Chittaranjan Hens" userId="6fc03958433e8a43" providerId="LiveId" clId="{E6CDFDD4-C109-41A4-9019-500A12805869}" dt="2023-11-06T06:46:37.398" v="13" actId="478"/>
          <ac:spMkLst>
            <pc:docMk/>
            <pc:sldMk cId="2085040620" sldId="264"/>
            <ac:spMk id="2" creationId="{F79235DD-25C0-4568-B7F3-53448AA0A89D}"/>
          </ac:spMkLst>
        </pc:spChg>
        <pc:spChg chg="add mod">
          <ac:chgData name="Chittaranjan Hens" userId="6fc03958433e8a43" providerId="LiveId" clId="{E6CDFDD4-C109-41A4-9019-500A12805869}" dt="2023-11-06T07:21:52.467" v="20" actId="1076"/>
          <ac:spMkLst>
            <pc:docMk/>
            <pc:sldMk cId="2085040620" sldId="264"/>
            <ac:spMk id="4" creationId="{F8952D5D-1002-1F5B-0E31-49A961A35E92}"/>
          </ac:spMkLst>
        </pc:spChg>
        <pc:spChg chg="del">
          <ac:chgData name="Chittaranjan Hens" userId="6fc03958433e8a43" providerId="LiveId" clId="{E6CDFDD4-C109-41A4-9019-500A12805869}" dt="2023-11-06T06:46:48.909" v="17" actId="478"/>
          <ac:spMkLst>
            <pc:docMk/>
            <pc:sldMk cId="2085040620" sldId="264"/>
            <ac:spMk id="5" creationId="{EA2C5346-C4D0-4034-A150-B1AAEB79CE41}"/>
          </ac:spMkLst>
        </pc:spChg>
        <pc:spChg chg="add mod">
          <ac:chgData name="Chittaranjan Hens" userId="6fc03958433e8a43" providerId="LiveId" clId="{E6CDFDD4-C109-41A4-9019-500A12805869}" dt="2023-11-06T07:26:10.973" v="104" actId="1076"/>
          <ac:spMkLst>
            <pc:docMk/>
            <pc:sldMk cId="2085040620" sldId="264"/>
            <ac:spMk id="7" creationId="{5E31AD4E-7C0F-F1AB-9570-2B60E9D3AA00}"/>
          </ac:spMkLst>
        </pc:spChg>
        <pc:spChg chg="mod">
          <ac:chgData name="Chittaranjan Hens" userId="6fc03958433e8a43" providerId="LiveId" clId="{E6CDFDD4-C109-41A4-9019-500A12805869}" dt="2023-11-06T06:46:46.771" v="16" actId="14100"/>
          <ac:spMkLst>
            <pc:docMk/>
            <pc:sldMk cId="2085040620" sldId="264"/>
            <ac:spMk id="9" creationId="{01592CF2-154C-41EF-9AC0-08A43FCAC4EC}"/>
          </ac:spMkLst>
        </pc:spChg>
      </pc:sldChg>
      <pc:sldChg chg="add del">
        <pc:chgData name="Chittaranjan Hens" userId="6fc03958433e8a43" providerId="LiveId" clId="{E6CDFDD4-C109-41A4-9019-500A12805869}" dt="2023-11-06T06:46:01.200" v="9" actId="47"/>
        <pc:sldMkLst>
          <pc:docMk/>
          <pc:sldMk cId="603728110" sldId="280"/>
        </pc:sldMkLst>
      </pc:sldChg>
      <pc:sldChg chg="add del">
        <pc:chgData name="Chittaranjan Hens" userId="6fc03958433e8a43" providerId="LiveId" clId="{E6CDFDD4-C109-41A4-9019-500A12805869}" dt="2023-11-06T06:46:00.455" v="8" actId="47"/>
        <pc:sldMkLst>
          <pc:docMk/>
          <pc:sldMk cId="1571819979" sldId="281"/>
        </pc:sldMkLst>
      </pc:sldChg>
      <pc:sldChg chg="add del">
        <pc:chgData name="Chittaranjan Hens" userId="6fc03958433e8a43" providerId="LiveId" clId="{E6CDFDD4-C109-41A4-9019-500A12805869}" dt="2023-11-06T06:45:58.804" v="7" actId="47"/>
        <pc:sldMkLst>
          <pc:docMk/>
          <pc:sldMk cId="342604748" sldId="283"/>
        </pc:sldMkLst>
      </pc:sldChg>
      <pc:sldChg chg="add">
        <pc:chgData name="Chittaranjan Hens" userId="6fc03958433e8a43" providerId="LiveId" clId="{E6CDFDD4-C109-41A4-9019-500A12805869}" dt="2023-11-06T06:46:33.994" v="12" actId="2890"/>
        <pc:sldMkLst>
          <pc:docMk/>
          <pc:sldMk cId="278120279" sldId="284"/>
        </pc:sldMkLst>
      </pc:sldChg>
      <pc:sldChg chg="modSp add mod">
        <pc:chgData name="Chittaranjan Hens" userId="6fc03958433e8a43" providerId="LiveId" clId="{E6CDFDD4-C109-41A4-9019-500A12805869}" dt="2023-11-06T07:27:21.201" v="125" actId="207"/>
        <pc:sldMkLst>
          <pc:docMk/>
          <pc:sldMk cId="175825261" sldId="285"/>
        </pc:sldMkLst>
        <pc:spChg chg="mod">
          <ac:chgData name="Chittaranjan Hens" userId="6fc03958433e8a43" providerId="LiveId" clId="{E6CDFDD4-C109-41A4-9019-500A12805869}" dt="2023-11-06T07:27:21.201" v="125" actId="207"/>
          <ac:spMkLst>
            <pc:docMk/>
            <pc:sldMk cId="175825261" sldId="285"/>
            <ac:spMk id="7" creationId="{5E31AD4E-7C0F-F1AB-9570-2B60E9D3AA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7B9ED-2122-4AD7-9850-70B7063AA74C}" type="datetimeFigureOut">
              <a:rPr lang="en-IN" smtClean="0"/>
              <a:t>18-03-2024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EC82C-043B-45CA-ADB0-3A66D31ECACB}" type="slidenum">
              <a:rPr lang="en-IN" smtClean="0"/>
              <a:t>‹#›</a:t>
            </a:fld>
            <a:endParaRPr lang="en-IN"/>
          </a:p>
        </p:txBody>
      </p:sp>
    </p:spTree>
    <p:extLst>
      <p:ext uri="{BB962C8B-B14F-4D97-AF65-F5344CB8AC3E}">
        <p14:creationId xmlns:p14="http://schemas.microsoft.com/office/powerpoint/2010/main" val="183402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420066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BFC-3B1C-493A-89D1-0AE5FAEE3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566F6A-2197-43E7-9424-ACF125D38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C398DB-3F0B-4498-8873-48859491BB05}"/>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5" name="Footer Placeholder 4">
            <a:extLst>
              <a:ext uri="{FF2B5EF4-FFF2-40B4-BE49-F238E27FC236}">
                <a16:creationId xmlns:a16="http://schemas.microsoft.com/office/drawing/2014/main" id="{AFC54329-75FD-4901-93FB-4268B5EEC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E9E6A-9302-40FB-84ED-8ABAE4697163}"/>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39622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FA5A-AC5D-46FD-8902-4E14E6CE44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B9C26-201B-43FA-B289-38A39683D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1FB0A-62F1-4982-96F4-2EEC90D2C440}"/>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5" name="Footer Placeholder 4">
            <a:extLst>
              <a:ext uri="{FF2B5EF4-FFF2-40B4-BE49-F238E27FC236}">
                <a16:creationId xmlns:a16="http://schemas.microsoft.com/office/drawing/2014/main" id="{C9FBFD06-FE00-4A76-A207-50A3EE8C3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776EC-12BB-4DAB-A068-EBB6C653DE6A}"/>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5616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35535-A6C9-4F91-B692-BC103C0EE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23402-7547-443F-944F-120B3C89B1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8D27D-21A9-4ED8-A30D-F65FC3579E9C}"/>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5" name="Footer Placeholder 4">
            <a:extLst>
              <a:ext uri="{FF2B5EF4-FFF2-40B4-BE49-F238E27FC236}">
                <a16:creationId xmlns:a16="http://schemas.microsoft.com/office/drawing/2014/main" id="{A916D8A3-8367-4788-9910-8E03620D6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7C8857-94E6-48A5-8F0A-8AEF82DEB2CE}"/>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4442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D268-1211-42D7-B7FF-A5266AE66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B997A-8D20-4B97-AE4A-9E246D538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DDE67-F275-42B4-B65A-88FD7D0D1BBC}"/>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5" name="Footer Placeholder 4">
            <a:extLst>
              <a:ext uri="{FF2B5EF4-FFF2-40B4-BE49-F238E27FC236}">
                <a16:creationId xmlns:a16="http://schemas.microsoft.com/office/drawing/2014/main" id="{BE78D5A1-ECF4-4504-BA5F-D8B7486BC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27394-4E5B-470D-9935-6EE2517B90E6}"/>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428520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D2C4-267F-4D8D-B402-A1AA8ED66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0B5CB2-4663-4AF7-9348-C0A4D11C8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0BD69-E834-4BDC-8FCB-548F30790C9A}"/>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5" name="Footer Placeholder 4">
            <a:extLst>
              <a:ext uri="{FF2B5EF4-FFF2-40B4-BE49-F238E27FC236}">
                <a16:creationId xmlns:a16="http://schemas.microsoft.com/office/drawing/2014/main" id="{3E11ED6B-A973-41B0-B8BB-09482DB0F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B70D1-A964-40F5-80F4-7732BCB29BA8}"/>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404470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A4D7-9415-4648-B732-5CA4DC803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B2A166-43BB-47A2-9470-B4FF55E01A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99759A-9E16-402E-B6AD-CE9134FA6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F31E00-79B4-4236-A1E2-F1838CB1B289}"/>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6" name="Footer Placeholder 5">
            <a:extLst>
              <a:ext uri="{FF2B5EF4-FFF2-40B4-BE49-F238E27FC236}">
                <a16:creationId xmlns:a16="http://schemas.microsoft.com/office/drawing/2014/main" id="{DD916B1F-859F-4DCF-82E4-E05F3210D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764A7-9E6C-40CB-966D-770648A0A303}"/>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77590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362B-9138-4806-ABBF-02CB9F2DCE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36830-3846-48A2-98EF-342C49E193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2A35-A6B0-4E40-AD60-7D880B128E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5293A2-6A11-4AE0-8DFA-92024E2FE9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1A5EB-9B90-42F8-A513-2437C7C2B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AD195E-9B08-4BC2-8F9F-1CE05279D260}"/>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8" name="Footer Placeholder 7">
            <a:extLst>
              <a:ext uri="{FF2B5EF4-FFF2-40B4-BE49-F238E27FC236}">
                <a16:creationId xmlns:a16="http://schemas.microsoft.com/office/drawing/2014/main" id="{38852F62-CB44-438A-B244-73963F1B17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14A344-F44A-491C-996E-9B6E629D1B3B}"/>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36105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F9B9-0414-4732-B715-51FAA52DEC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AE7A8-1298-4E66-A9FD-3136DC362F49}"/>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4" name="Footer Placeholder 3">
            <a:extLst>
              <a:ext uri="{FF2B5EF4-FFF2-40B4-BE49-F238E27FC236}">
                <a16:creationId xmlns:a16="http://schemas.microsoft.com/office/drawing/2014/main" id="{83136EA4-0196-4351-8AE4-C3A555DC9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C7620F-61A9-48AC-B002-EDBC58146D82}"/>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69108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F91F1-66D7-46AA-BDD9-14D7B775D0C1}"/>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3" name="Footer Placeholder 2">
            <a:extLst>
              <a:ext uri="{FF2B5EF4-FFF2-40B4-BE49-F238E27FC236}">
                <a16:creationId xmlns:a16="http://schemas.microsoft.com/office/drawing/2014/main" id="{0914E768-4192-44D3-B432-EDE837C27F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C6CD07-3EA0-4130-8E8B-431BB4BBD320}"/>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6617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1301-53A3-4F31-92F0-C8FF1F39B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29E740-3226-4015-9384-B994F4B63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44A67A-FE41-488E-A5A9-7EB7D98B6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9F3E7-73FD-4667-B215-F061F41331EA}"/>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6" name="Footer Placeholder 5">
            <a:extLst>
              <a:ext uri="{FF2B5EF4-FFF2-40B4-BE49-F238E27FC236}">
                <a16:creationId xmlns:a16="http://schemas.microsoft.com/office/drawing/2014/main" id="{DC553D59-BA15-48E0-8682-3BDC58E49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FF9A5A-1398-4B13-96E9-C14131F6D670}"/>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9739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B1E8-D376-426D-8B7D-61BF38F61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C98800-1329-4096-A39B-1CAB86062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85BFA0-BB74-4887-A31A-2A3034C34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76B41-233C-4CF2-97FD-3A2FCFCE1C40}"/>
              </a:ext>
            </a:extLst>
          </p:cNvPr>
          <p:cNvSpPr>
            <a:spLocks noGrp="1"/>
          </p:cNvSpPr>
          <p:nvPr>
            <p:ph type="dt" sz="half" idx="10"/>
          </p:nvPr>
        </p:nvSpPr>
        <p:spPr/>
        <p:txBody>
          <a:bodyPr/>
          <a:lstStyle/>
          <a:p>
            <a:fld id="{12B48D60-E5A2-4218-9AC8-554D1C54A5D6}" type="datetimeFigureOut">
              <a:rPr lang="en-IN" smtClean="0"/>
              <a:t>18-03-2024</a:t>
            </a:fld>
            <a:endParaRPr lang="en-IN"/>
          </a:p>
        </p:txBody>
      </p:sp>
      <p:sp>
        <p:nvSpPr>
          <p:cNvPr id="6" name="Footer Placeholder 5">
            <a:extLst>
              <a:ext uri="{FF2B5EF4-FFF2-40B4-BE49-F238E27FC236}">
                <a16:creationId xmlns:a16="http://schemas.microsoft.com/office/drawing/2014/main" id="{B16F4804-3BB9-4642-A695-B5E3A6A76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08E3D8-B6AC-4E06-AF24-78B1887CAF1E}"/>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96519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C2CEA-0719-4BC2-8816-A9A2D882C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40760-217E-4102-9661-7157D0B09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9163C-AAD7-46DE-A76E-7C988BE39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48D60-E5A2-4218-9AC8-554D1C54A5D6}" type="datetimeFigureOut">
              <a:rPr lang="en-IN" smtClean="0"/>
              <a:t>18-03-2024</a:t>
            </a:fld>
            <a:endParaRPr lang="en-IN"/>
          </a:p>
        </p:txBody>
      </p:sp>
      <p:sp>
        <p:nvSpPr>
          <p:cNvPr id="5" name="Footer Placeholder 4">
            <a:extLst>
              <a:ext uri="{FF2B5EF4-FFF2-40B4-BE49-F238E27FC236}">
                <a16:creationId xmlns:a16="http://schemas.microsoft.com/office/drawing/2014/main" id="{F4AEAEE2-FA62-4C8C-B477-2EC101D3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187899-0751-44F3-A98D-6301F0D73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426CB-3F41-4F74-8C45-AFA32F0144E0}" type="slidenum">
              <a:rPr lang="en-IN" smtClean="0"/>
              <a:t>‹#›</a:t>
            </a:fld>
            <a:endParaRPr lang="en-IN"/>
          </a:p>
        </p:txBody>
      </p:sp>
    </p:spTree>
    <p:extLst>
      <p:ext uri="{BB962C8B-B14F-4D97-AF65-F5344CB8AC3E}">
        <p14:creationId xmlns:p14="http://schemas.microsoft.com/office/powerpoint/2010/main" val="1302647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7.emf"/><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1.emf"/><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22860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1090569" y="457201"/>
            <a:ext cx="10535374" cy="258532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5400" i="1" dirty="0">
                <a:solidFill>
                  <a:srgbClr val="0000FF"/>
                </a:solidFill>
                <a:latin typeface="Cambria" panose="02040503050406030204" pitchFamily="18" charset="0"/>
                <a:ea typeface="Cambria" panose="02040503050406030204" pitchFamily="18" charset="0"/>
              </a:rPr>
              <a:t>SOC</a:t>
            </a:r>
          </a:p>
          <a:p>
            <a:pPr algn="ctr"/>
            <a:r>
              <a:rPr lang="en-US" altLang="en-US" sz="5400" i="1" dirty="0">
                <a:solidFill>
                  <a:srgbClr val="0000FF"/>
                </a:solidFill>
                <a:latin typeface="Cambria" panose="02040503050406030204" pitchFamily="18" charset="0"/>
                <a:ea typeface="Cambria" panose="02040503050406030204" pitchFamily="18" charset="0"/>
              </a:rPr>
              <a:t>Power law and Self-Organized Criticality </a:t>
            </a:r>
          </a:p>
        </p:txBody>
      </p:sp>
    </p:spTree>
    <p:extLst>
      <p:ext uri="{BB962C8B-B14F-4D97-AF65-F5344CB8AC3E}">
        <p14:creationId xmlns:p14="http://schemas.microsoft.com/office/powerpoint/2010/main" val="108164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4F6449-E437-90F9-FB82-8A6636AABA00}"/>
              </a:ext>
            </a:extLst>
          </p:cNvPr>
          <p:cNvPicPr>
            <a:picLocks noChangeAspect="1"/>
          </p:cNvPicPr>
          <p:nvPr/>
        </p:nvPicPr>
        <p:blipFill>
          <a:blip r:embed="rId2"/>
          <a:stretch>
            <a:fillRect/>
          </a:stretch>
        </p:blipFill>
        <p:spPr>
          <a:xfrm>
            <a:off x="845943" y="407122"/>
            <a:ext cx="4186397" cy="3021878"/>
          </a:xfrm>
          <a:prstGeom prst="rect">
            <a:avLst/>
          </a:prstGeom>
        </p:spPr>
      </p:pic>
      <p:pic>
        <p:nvPicPr>
          <p:cNvPr id="7" name="Picture 6">
            <a:extLst>
              <a:ext uri="{FF2B5EF4-FFF2-40B4-BE49-F238E27FC236}">
                <a16:creationId xmlns:a16="http://schemas.microsoft.com/office/drawing/2014/main" id="{EF0DE120-95FC-5EBB-B08F-2F4C8B579066}"/>
              </a:ext>
            </a:extLst>
          </p:cNvPr>
          <p:cNvPicPr>
            <a:picLocks noChangeAspect="1"/>
          </p:cNvPicPr>
          <p:nvPr/>
        </p:nvPicPr>
        <p:blipFill>
          <a:blip r:embed="rId3"/>
          <a:stretch>
            <a:fillRect/>
          </a:stretch>
        </p:blipFill>
        <p:spPr>
          <a:xfrm>
            <a:off x="6257084" y="407122"/>
            <a:ext cx="3281942" cy="2880448"/>
          </a:xfrm>
          <a:prstGeom prst="rect">
            <a:avLst/>
          </a:prstGeom>
        </p:spPr>
      </p:pic>
      <p:sp>
        <p:nvSpPr>
          <p:cNvPr id="4" name="TextBox 3">
            <a:extLst>
              <a:ext uri="{FF2B5EF4-FFF2-40B4-BE49-F238E27FC236}">
                <a16:creationId xmlns:a16="http://schemas.microsoft.com/office/drawing/2014/main" id="{4D1CAC11-03C4-2B4E-D7A3-A47D6BFC12AC}"/>
              </a:ext>
            </a:extLst>
          </p:cNvPr>
          <p:cNvSpPr txBox="1"/>
          <p:nvPr/>
        </p:nvSpPr>
        <p:spPr>
          <a:xfrm>
            <a:off x="1247968" y="3900396"/>
            <a:ext cx="10004749" cy="646331"/>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This observation seems first to have been made by Auerbach, although it is often attributed to </a:t>
            </a:r>
            <a:r>
              <a:rPr lang="en-US" sz="1800" b="0" i="0" u="none" strike="noStrike" baseline="0" dirty="0" err="1">
                <a:solidFill>
                  <a:srgbClr val="0000FF"/>
                </a:solidFill>
                <a:latin typeface="Cambria" panose="02040503050406030204" pitchFamily="18" charset="0"/>
                <a:ea typeface="Cambria" panose="02040503050406030204" pitchFamily="18" charset="0"/>
              </a:rPr>
              <a:t>Zipf</a:t>
            </a:r>
            <a:r>
              <a:rPr lang="en-US" sz="1800" b="0" i="0" u="none" strike="noStrike" baseline="0" dirty="0">
                <a:solidFill>
                  <a:srgbClr val="0000FF"/>
                </a:solidFill>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What does it mean? </a:t>
            </a:r>
            <a:endParaRPr lang="en-IN"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862868-5A4B-6F16-6C41-8FAE7674CB87}"/>
                  </a:ext>
                </a:extLst>
              </p:cNvPr>
              <p:cNvSpPr txBox="1"/>
              <p:nvPr/>
            </p:nvSpPr>
            <p:spPr>
              <a:xfrm>
                <a:off x="1247969" y="5503285"/>
                <a:ext cx="8958554" cy="120032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 slope is negative here. </a:t>
                </a:r>
              </a:p>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This is actually</a:t>
                </a:r>
                <a:r>
                  <a:rPr lang="en-US" sz="1800" b="0" i="0" u="none" strike="noStrike" dirty="0">
                    <a:latin typeface="Cambria" panose="02040503050406030204" pitchFamily="18" charset="0"/>
                    <a:ea typeface="Cambria" panose="02040503050406030204" pitchFamily="18" charset="0"/>
                  </a:rPr>
                  <a:t> </a:t>
                </a:r>
                <a14:m>
                  <m:oMath xmlns:m="http://schemas.openxmlformats.org/officeDocument/2006/math">
                    <m:r>
                      <a:rPr lang="en-US" sz="1800" b="0" i="1" u="none" strike="noStrike" smtClean="0">
                        <a:solidFill>
                          <a:srgbClr val="0000FF"/>
                        </a:solidFill>
                        <a:latin typeface="Cambria Math" panose="02040503050406030204" pitchFamily="18" charset="0"/>
                        <a:ea typeface="Cambria" panose="02040503050406030204" pitchFamily="18" charset="0"/>
                      </a:rPr>
                      <m:t>𝑝</m:t>
                    </m:r>
                    <m:d>
                      <m:dPr>
                        <m:ctrlPr>
                          <a:rPr lang="en-US" sz="1800" b="0" i="1" u="none" strike="noStrike" smtClean="0">
                            <a:solidFill>
                              <a:srgbClr val="0000FF"/>
                            </a:solidFill>
                            <a:latin typeface="Cambria Math" panose="02040503050406030204" pitchFamily="18" charset="0"/>
                            <a:ea typeface="Cambria" panose="02040503050406030204" pitchFamily="18" charset="0"/>
                          </a:rPr>
                        </m:ctrlPr>
                      </m:dPr>
                      <m:e>
                        <m:r>
                          <a:rPr lang="en-US" sz="1800" b="0" i="1" u="none" strike="noStrike" smtClean="0">
                            <a:solidFill>
                              <a:srgbClr val="0000FF"/>
                            </a:solidFill>
                            <a:latin typeface="Cambria Math" panose="02040503050406030204" pitchFamily="18" charset="0"/>
                            <a:ea typeface="Cambria" panose="02040503050406030204" pitchFamily="18" charset="0"/>
                          </a:rPr>
                          <m:t>𝑥</m:t>
                        </m:r>
                      </m:e>
                    </m:d>
                    <m:r>
                      <a:rPr lang="en-US" sz="1800" b="0" i="1" u="none" strike="noStrike" smtClean="0">
                        <a:solidFill>
                          <a:srgbClr val="0000FF"/>
                        </a:solidFill>
                        <a:latin typeface="Cambria Math" panose="02040503050406030204" pitchFamily="18" charset="0"/>
                        <a:ea typeface="Cambria" panose="02040503050406030204" pitchFamily="18" charset="0"/>
                      </a:rPr>
                      <m:t>=</m:t>
                    </m:r>
                    <m:r>
                      <a:rPr lang="en-US" sz="1800" b="0" i="1" u="none" strike="noStrike" smtClean="0">
                        <a:solidFill>
                          <a:srgbClr val="0000FF"/>
                        </a:solidFill>
                        <a:latin typeface="Cambria Math" panose="02040503050406030204" pitchFamily="18" charset="0"/>
                        <a:ea typeface="Cambria" panose="02040503050406030204" pitchFamily="18" charset="0"/>
                      </a:rPr>
                      <m:t>𝐶</m:t>
                    </m:r>
                    <m:r>
                      <a:rPr lang="en-US" sz="1800" b="0" i="1" u="none" strike="noStrike" smtClean="0">
                        <a:solidFill>
                          <a:srgbClr val="0000FF"/>
                        </a:solidFill>
                        <a:latin typeface="Cambria Math" panose="02040503050406030204" pitchFamily="18" charset="0"/>
                        <a:ea typeface="Cambria" panose="02040503050406030204" pitchFamily="18" charset="0"/>
                      </a:rPr>
                      <m:t> </m:t>
                    </m:r>
                    <m:sSup>
                      <m:sSupPr>
                        <m:ctrlPr>
                          <a:rPr lang="en-US" sz="1800" b="0" i="1" u="none" strike="noStrike" smtClean="0">
                            <a:solidFill>
                              <a:srgbClr val="0000FF"/>
                            </a:solidFill>
                            <a:latin typeface="Cambria Math" panose="02040503050406030204" pitchFamily="18" charset="0"/>
                            <a:ea typeface="Cambria" panose="02040503050406030204" pitchFamily="18" charset="0"/>
                          </a:rPr>
                        </m:ctrlPr>
                      </m:sSupPr>
                      <m:e>
                        <m:r>
                          <a:rPr lang="en-US" sz="1800" b="0" i="1" u="none" strike="noStrike" smtClean="0">
                            <a:solidFill>
                              <a:srgbClr val="0000FF"/>
                            </a:solidFill>
                            <a:latin typeface="Cambria Math" panose="02040503050406030204" pitchFamily="18" charset="0"/>
                            <a:ea typeface="Cambria" panose="02040503050406030204" pitchFamily="18" charset="0"/>
                          </a:rPr>
                          <m:t>𝑥</m:t>
                        </m:r>
                      </m:e>
                      <m:sup>
                        <m:r>
                          <a:rPr lang="en-US" sz="1800" b="0" i="1" u="none" strike="noStrike" smtClean="0">
                            <a:solidFill>
                              <a:srgbClr val="0000FF"/>
                            </a:solidFill>
                            <a:latin typeface="Cambria Math" panose="02040503050406030204" pitchFamily="18" charset="0"/>
                            <a:ea typeface="Cambria" panose="02040503050406030204" pitchFamily="18" charset="0"/>
                          </a:rPr>
                          <m:t>−</m:t>
                        </m:r>
                        <m:r>
                          <a:rPr lang="en-US" sz="1800" b="0" i="1" u="none" strike="noStrike" smtClean="0">
                            <a:solidFill>
                              <a:srgbClr val="0000FF"/>
                            </a:solidFill>
                            <a:latin typeface="Cambria Math" panose="02040503050406030204" pitchFamily="18" charset="0"/>
                            <a:ea typeface="Cambria" panose="02040503050406030204" pitchFamily="18" charset="0"/>
                          </a:rPr>
                          <m:t>𝛼</m:t>
                        </m:r>
                      </m:sup>
                    </m:sSup>
                  </m:oMath>
                </a14:m>
                <a:r>
                  <a:rPr lang="en-US" sz="1800" b="0" i="0" u="none" strike="noStrike" baseline="0" dirty="0">
                    <a:solidFill>
                      <a:srgbClr val="0000FF"/>
                    </a:solidFill>
                    <a:latin typeface="Cambria" panose="02040503050406030204" pitchFamily="18" charset="0"/>
                    <a:ea typeface="Cambria" panose="02040503050406030204" pitchFamily="18" charset="0"/>
                  </a:rPr>
                  <a:t>, where </a:t>
                </a:r>
                <a14:m>
                  <m:oMath xmlns:m="http://schemas.openxmlformats.org/officeDocument/2006/math">
                    <m:r>
                      <a:rPr lang="en-US" sz="1800" b="0" i="1" u="none" strike="noStrike" baseline="0" smtClean="0">
                        <a:solidFill>
                          <a:srgbClr val="0000FF"/>
                        </a:solidFill>
                        <a:latin typeface="Cambria Math" panose="02040503050406030204" pitchFamily="18" charset="0"/>
                        <a:ea typeface="Cambria" panose="02040503050406030204" pitchFamily="18" charset="0"/>
                      </a:rPr>
                      <m:t>𝑐</m:t>
                    </m:r>
                    <m:r>
                      <a:rPr lang="en-US" sz="1800" b="0" i="1" u="none" strike="noStrike" baseline="0" smtClean="0">
                        <a:solidFill>
                          <a:srgbClr val="0000FF"/>
                        </a:solidFill>
                        <a:latin typeface="Cambria Math" panose="02040503050406030204" pitchFamily="18" charset="0"/>
                        <a:ea typeface="Cambria" panose="02040503050406030204" pitchFamily="18" charset="0"/>
                      </a:rPr>
                      <m:t>=</m:t>
                    </m:r>
                    <m:sSup>
                      <m:sSupPr>
                        <m:ctrlPr>
                          <a:rPr lang="en-US" sz="1800" b="0" i="1" u="none" strike="noStrike" baseline="0" smtClean="0">
                            <a:solidFill>
                              <a:srgbClr val="0000FF"/>
                            </a:solidFill>
                            <a:latin typeface="Cambria Math" panose="02040503050406030204" pitchFamily="18" charset="0"/>
                            <a:ea typeface="Cambria" panose="02040503050406030204" pitchFamily="18" charset="0"/>
                          </a:rPr>
                        </m:ctrlPr>
                      </m:sSupPr>
                      <m:e>
                        <m:r>
                          <a:rPr lang="en-US" sz="1800" b="0" i="1" u="none" strike="noStrike" baseline="0" smtClean="0">
                            <a:solidFill>
                              <a:srgbClr val="0000FF"/>
                            </a:solidFill>
                            <a:latin typeface="Cambria Math" panose="02040503050406030204" pitchFamily="18" charset="0"/>
                            <a:ea typeface="Cambria" panose="02040503050406030204" pitchFamily="18" charset="0"/>
                          </a:rPr>
                          <m:t>𝑒</m:t>
                        </m:r>
                      </m:e>
                      <m:sup>
                        <m:r>
                          <a:rPr lang="en-US" sz="1800" b="0" i="1" u="none" strike="noStrike" baseline="0" smtClean="0">
                            <a:solidFill>
                              <a:srgbClr val="0000FF"/>
                            </a:solidFill>
                            <a:latin typeface="Cambria Math" panose="02040503050406030204" pitchFamily="18" charset="0"/>
                            <a:ea typeface="Cambria" panose="02040503050406030204" pitchFamily="18" charset="0"/>
                          </a:rPr>
                          <m:t>𝑐</m:t>
                        </m:r>
                      </m:sup>
                    </m:sSup>
                  </m:oMath>
                </a14:m>
                <a:r>
                  <a:rPr lang="en-US" sz="1800" b="0" i="0" u="none" strike="noStrike" baseline="0" dirty="0">
                    <a:solidFill>
                      <a:srgbClr val="0000FF"/>
                    </a:solidFill>
                    <a:latin typeface="Cambria" panose="02040503050406030204" pitchFamily="18" charset="0"/>
                    <a:ea typeface="Cambria" panose="02040503050406030204" pitchFamily="18" charset="0"/>
                  </a:rPr>
                  <a:t> ,</a:t>
                </a:r>
              </a:p>
              <a:p>
                <a:pPr marL="285750" indent="-285750" algn="l">
                  <a:buFont typeface="Arial" panose="020B0604020202020204" pitchFamily="34" charset="0"/>
                  <a:buChar char="•"/>
                </a:pPr>
                <a:r>
                  <a:rPr lang="en-US" sz="1800" b="0" i="0" u="none" strike="noStrike" baseline="0" dirty="0">
                    <a:solidFill>
                      <a:srgbClr val="0000FF"/>
                    </a:solidFill>
                    <a:latin typeface="Cambria" panose="02040503050406030204" pitchFamily="18" charset="0"/>
                    <a:ea typeface="Cambria" panose="02040503050406030204" pitchFamily="18" charset="0"/>
                  </a:rPr>
                  <a:t> This follows</a:t>
                </a:r>
                <a:r>
                  <a:rPr lang="en-US" sz="1800" b="0" i="0" u="none" strike="noStrike" dirty="0">
                    <a:solidFill>
                      <a:srgbClr val="0000FF"/>
                    </a:solidFill>
                    <a:latin typeface="Cambria" panose="02040503050406030204" pitchFamily="18" charset="0"/>
                    <a:ea typeface="Cambria" panose="02040503050406030204" pitchFamily="18" charset="0"/>
                  </a:rPr>
                  <a:t> a </a:t>
                </a:r>
                <a:r>
                  <a:rPr lang="en-US" sz="1800" b="0" i="0" u="none" strike="noStrike" baseline="0" dirty="0">
                    <a:solidFill>
                      <a:srgbClr val="0000FF"/>
                    </a:solidFill>
                    <a:latin typeface="Cambria" panose="02040503050406030204" pitchFamily="18" charset="0"/>
                    <a:ea typeface="Cambria" panose="02040503050406030204" pitchFamily="18" charset="0"/>
                  </a:rPr>
                  <a:t> power law.</a:t>
                </a:r>
                <a:r>
                  <a:rPr lang="en-US" sz="1800" b="0" i="0" u="none" strike="noStrike" dirty="0">
                    <a:solidFill>
                      <a:srgbClr val="0000FF"/>
                    </a:solidFill>
                    <a:latin typeface="Cambria" panose="02040503050406030204" pitchFamily="18" charset="0"/>
                    <a:ea typeface="Cambria" panose="02040503050406030204" pitchFamily="18" charset="0"/>
                  </a:rPr>
                  <a:t> </a:t>
                </a:r>
              </a:p>
              <a:p>
                <a:pPr marL="285750" indent="-285750" algn="l">
                  <a:buFont typeface="Arial" panose="020B0604020202020204" pitchFamily="34" charset="0"/>
                  <a:buChar char="•"/>
                </a:pPr>
                <a:r>
                  <a:rPr lang="en-US" baseline="0" dirty="0">
                    <a:solidFill>
                      <a:srgbClr val="FF0000"/>
                    </a:solidFill>
                    <a:latin typeface="Cambria" panose="02040503050406030204" pitchFamily="18" charset="0"/>
                    <a:ea typeface="Cambria" panose="02040503050406030204" pitchFamily="18" charset="0"/>
                  </a:rPr>
                  <a:t>(sometimes called as scale-free). Why? </a:t>
                </a:r>
                <a:endParaRPr lang="en-US" sz="1800" b="0" i="0" u="none" strike="noStrike" baseline="0" dirty="0">
                  <a:solidFill>
                    <a:srgbClr val="FF0000"/>
                  </a:solidFill>
                  <a:latin typeface="Cambria" panose="02040503050406030204" pitchFamily="18" charset="0"/>
                  <a:ea typeface="Cambria" panose="02040503050406030204" pitchFamily="18" charset="0"/>
                </a:endParaRPr>
              </a:p>
            </p:txBody>
          </p:sp>
        </mc:Choice>
        <mc:Fallback xmlns="">
          <p:sp>
            <p:nvSpPr>
              <p:cNvPr id="2" name="TextBox 1">
                <a:extLst>
                  <a:ext uri="{FF2B5EF4-FFF2-40B4-BE49-F238E27FC236}">
                    <a16:creationId xmlns:a16="http://schemas.microsoft.com/office/drawing/2014/main" id="{70862868-5A4B-6F16-6C41-8FAE7674CB87}"/>
                  </a:ext>
                </a:extLst>
              </p:cNvPr>
              <p:cNvSpPr txBox="1">
                <a:spLocks noRot="1" noChangeAspect="1" noMove="1" noResize="1" noEditPoints="1" noAdjustHandles="1" noChangeArrowheads="1" noChangeShapeType="1" noTextEdit="1"/>
              </p:cNvSpPr>
              <p:nvPr/>
            </p:nvSpPr>
            <p:spPr>
              <a:xfrm>
                <a:off x="1247969" y="5503285"/>
                <a:ext cx="8958554" cy="1200329"/>
              </a:xfrm>
              <a:prstGeom prst="rect">
                <a:avLst/>
              </a:prstGeom>
              <a:blipFill>
                <a:blip r:embed="rId4"/>
                <a:stretch>
                  <a:fillRect l="-477" t="-3553" b="-65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22F188-D26D-64D4-4A9B-F1218D7DFBC0}"/>
                  </a:ext>
                </a:extLst>
              </p:cNvPr>
              <p:cNvSpPr txBox="1"/>
              <p:nvPr/>
            </p:nvSpPr>
            <p:spPr>
              <a:xfrm>
                <a:off x="1247969" y="4579955"/>
                <a:ext cx="9696062" cy="923330"/>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Let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𝑝</m:t>
                    </m:r>
                    <m:d>
                      <m:dPr>
                        <m:ctrlPr>
                          <a:rPr lang="en-US" sz="1800" b="0" i="1" u="none" strike="noStrike" baseline="0" smtClean="0">
                            <a:latin typeface="Cambria Math" panose="02040503050406030204" pitchFamily="18" charset="0"/>
                            <a:ea typeface="Cambria" panose="02040503050406030204" pitchFamily="18" charset="0"/>
                          </a:rPr>
                        </m:ctrlPr>
                      </m:dPr>
                      <m:e>
                        <m:r>
                          <a:rPr lang="en-US" sz="1800" b="0" i="1" u="none" strike="noStrike" baseline="0" smtClean="0">
                            <a:latin typeface="Cambria Math" panose="02040503050406030204" pitchFamily="18" charset="0"/>
                            <a:ea typeface="Cambria" panose="02040503050406030204" pitchFamily="18" charset="0"/>
                          </a:rPr>
                          <m:t>𝑥</m:t>
                        </m:r>
                      </m:e>
                    </m:d>
                    <m:r>
                      <a:rPr lang="en-US" sz="1800" b="0" i="1" u="none" strike="noStrike" baseline="0" smtClean="0">
                        <a:latin typeface="Cambria Math" panose="02040503050406030204" pitchFamily="18" charset="0"/>
                        <a:ea typeface="Cambria" panose="02040503050406030204" pitchFamily="18" charset="0"/>
                      </a:rPr>
                      <m:t>𝑑𝑥</m:t>
                    </m:r>
                  </m:oMath>
                </a14:m>
                <a:r>
                  <a:rPr lang="en-US" sz="1800" b="0" i="0" u="none" strike="noStrike" baseline="0" dirty="0">
                    <a:latin typeface="Cambria" panose="02040503050406030204" pitchFamily="18" charset="0"/>
                    <a:ea typeface="Cambria" panose="02040503050406030204" pitchFamily="18" charset="0"/>
                  </a:rPr>
                  <a:t> be the fraction of cities </a:t>
                </a:r>
                <a:r>
                  <a:rPr lang="en-US" dirty="0">
                    <a:latin typeface="Cambria" panose="02040503050406030204" pitchFamily="18" charset="0"/>
                    <a:ea typeface="Cambria" panose="02040503050406030204" pitchFamily="18" charset="0"/>
                  </a:rPr>
                  <a:t>with population between </a:t>
                </a:r>
                <a14:m>
                  <m:oMath xmlns:m="http://schemas.openxmlformats.org/officeDocument/2006/math">
                    <m:r>
                      <a:rPr lang="en-US" b="0" i="1" smtClean="0">
                        <a:latin typeface="Cambria Math" panose="02040503050406030204" pitchFamily="18" charset="0"/>
                        <a:ea typeface="Cambria" panose="02040503050406030204" pitchFamily="18" charset="0"/>
                      </a:rPr>
                      <m:t>𝑥</m:t>
                    </m:r>
                  </m:oMath>
                </a14:m>
                <a:r>
                  <a:rPr lang="en-US" sz="1800" b="0" i="0" u="none" strike="noStrike" baseline="0" dirty="0">
                    <a:latin typeface="Cambria" panose="02040503050406030204" pitchFamily="18" charset="0"/>
                    <a:ea typeface="Cambria" panose="02040503050406030204" pitchFamily="18" charset="0"/>
                  </a:rPr>
                  <a:t> and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𝑥</m:t>
                    </m:r>
                    <m:r>
                      <a:rPr lang="en-US" sz="1800" b="0" i="1" u="none" strike="noStrike" baseline="0" smtClean="0">
                        <a:latin typeface="Cambria Math" panose="02040503050406030204" pitchFamily="18" charset="0"/>
                        <a:ea typeface="Cambria" panose="02040503050406030204" pitchFamily="18" charset="0"/>
                      </a:rPr>
                      <m:t>+</m:t>
                    </m:r>
                    <m:r>
                      <a:rPr lang="en-US" sz="1800" b="0" i="1" u="none" strike="noStrike" baseline="0" smtClean="0">
                        <a:latin typeface="Cambria Math" panose="02040503050406030204" pitchFamily="18" charset="0"/>
                        <a:ea typeface="Cambria" panose="02040503050406030204" pitchFamily="18" charset="0"/>
                      </a:rPr>
                      <m:t>𝑑𝑥</m:t>
                    </m:r>
                    <m:r>
                      <a:rPr lang="en-US" sz="1800" b="0" i="1" u="none" strike="noStrike" baseline="0" smtClean="0">
                        <a:latin typeface="Cambria Math" panose="02040503050406030204" pitchFamily="18" charset="0"/>
                        <a:ea typeface="Cambria" panose="02040503050406030204" pitchFamily="18" charset="0"/>
                      </a:rPr>
                      <m:t>. </m:t>
                    </m:r>
                  </m:oMath>
                </a14:m>
                <a:endParaRPr lang="en-US" sz="1800" b="0" i="0" u="none" strike="noStrike" baseline="0"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If the histogram is a straight</a:t>
                </a:r>
                <a:r>
                  <a:rPr lang="en-US" sz="1800" b="0" i="0" u="none" strike="noStrike" dirty="0">
                    <a:latin typeface="Cambria" panose="02040503050406030204" pitchFamily="18" charset="0"/>
                    <a:ea typeface="Cambria" panose="02040503050406030204" pitchFamily="18" charset="0"/>
                  </a:rPr>
                  <a:t> line </a:t>
                </a:r>
                <a:r>
                  <a:rPr lang="en-US" baseline="0" dirty="0">
                    <a:latin typeface="Cambria" panose="02040503050406030204" pitchFamily="18" charset="0"/>
                    <a:ea typeface="Cambria" panose="02040503050406030204" pitchFamily="18" charset="0"/>
                  </a:rPr>
                  <a:t>on log-log scale, then </a:t>
                </a:r>
                <a14:m>
                  <m:oMath xmlns:m="http://schemas.openxmlformats.org/officeDocument/2006/math">
                    <m:func>
                      <m:funcPr>
                        <m:ctrlPr>
                          <a:rPr lang="en-US" b="0" i="1" baseline="0" smtClean="0">
                            <a:solidFill>
                              <a:srgbClr val="0000FF"/>
                            </a:solidFill>
                            <a:latin typeface="Cambria Math" panose="02040503050406030204" pitchFamily="18" charset="0"/>
                            <a:ea typeface="Cambria" panose="02040503050406030204" pitchFamily="18" charset="0"/>
                          </a:rPr>
                        </m:ctrlPr>
                      </m:funcPr>
                      <m:fName>
                        <m:r>
                          <m:rPr>
                            <m:sty m:val="p"/>
                          </m:rPr>
                          <a:rPr lang="en-US" b="0" i="0" baseline="0" smtClean="0">
                            <a:solidFill>
                              <a:srgbClr val="0000FF"/>
                            </a:solidFill>
                            <a:latin typeface="Cambria Math" panose="02040503050406030204" pitchFamily="18" charset="0"/>
                            <a:ea typeface="Cambria" panose="02040503050406030204" pitchFamily="18" charset="0"/>
                          </a:rPr>
                          <m:t>ln</m:t>
                        </m:r>
                      </m:fName>
                      <m:e>
                        <m:r>
                          <a:rPr lang="en-US" b="0" i="1" baseline="0" smtClean="0">
                            <a:solidFill>
                              <a:srgbClr val="0000FF"/>
                            </a:solidFill>
                            <a:latin typeface="Cambria Math" panose="02040503050406030204" pitchFamily="18" charset="0"/>
                            <a:ea typeface="Cambria" panose="02040503050406030204" pitchFamily="18" charset="0"/>
                          </a:rPr>
                          <m:t>𝑝</m:t>
                        </m:r>
                        <m:d>
                          <m:dPr>
                            <m:ctrlPr>
                              <a:rPr lang="en-US" b="0" i="1" baseline="0" smtClean="0">
                                <a:solidFill>
                                  <a:srgbClr val="0000FF"/>
                                </a:solidFill>
                                <a:latin typeface="Cambria Math" panose="02040503050406030204" pitchFamily="18" charset="0"/>
                                <a:ea typeface="Cambria" panose="02040503050406030204" pitchFamily="18" charset="0"/>
                              </a:rPr>
                            </m:ctrlPr>
                          </m:dPr>
                          <m:e>
                            <m:r>
                              <a:rPr lang="en-US" b="0" i="1" baseline="0" smtClean="0">
                                <a:solidFill>
                                  <a:srgbClr val="0000FF"/>
                                </a:solidFill>
                                <a:latin typeface="Cambria Math" panose="02040503050406030204" pitchFamily="18" charset="0"/>
                                <a:ea typeface="Cambria" panose="02040503050406030204" pitchFamily="18" charset="0"/>
                              </a:rPr>
                              <m:t>𝑥</m:t>
                            </m:r>
                          </m:e>
                        </m:d>
                        <m:r>
                          <a:rPr lang="en-US" b="0" i="1" baseline="0" smtClean="0">
                            <a:solidFill>
                              <a:srgbClr val="0000FF"/>
                            </a:solidFill>
                            <a:latin typeface="Cambria Math" panose="02040503050406030204" pitchFamily="18" charset="0"/>
                            <a:ea typeface="Cambria" panose="02040503050406030204" pitchFamily="18" charset="0"/>
                          </a:rPr>
                          <m:t>=−</m:t>
                        </m:r>
                        <m:r>
                          <a:rPr lang="en-US" b="0" i="1" baseline="0" smtClean="0">
                            <a:solidFill>
                              <a:srgbClr val="0000FF"/>
                            </a:solidFill>
                            <a:latin typeface="Cambria Math" panose="02040503050406030204" pitchFamily="18" charset="0"/>
                            <a:ea typeface="Cambria" panose="02040503050406030204" pitchFamily="18" charset="0"/>
                          </a:rPr>
                          <m:t>𝛼</m:t>
                        </m:r>
                        <m:func>
                          <m:funcPr>
                            <m:ctrlPr>
                              <a:rPr lang="en-US" b="0" i="1" baseline="0" smtClean="0">
                                <a:solidFill>
                                  <a:srgbClr val="0000FF"/>
                                </a:solidFill>
                                <a:latin typeface="Cambria Math" panose="02040503050406030204" pitchFamily="18" charset="0"/>
                                <a:ea typeface="Cambria" panose="02040503050406030204" pitchFamily="18" charset="0"/>
                              </a:rPr>
                            </m:ctrlPr>
                          </m:funcPr>
                          <m:fName>
                            <m:r>
                              <m:rPr>
                                <m:sty m:val="p"/>
                              </m:rPr>
                              <a:rPr lang="en-US" b="0" i="0" baseline="0" smtClean="0">
                                <a:solidFill>
                                  <a:srgbClr val="0000FF"/>
                                </a:solidFill>
                                <a:latin typeface="Cambria Math" panose="02040503050406030204" pitchFamily="18" charset="0"/>
                                <a:ea typeface="Cambria" panose="02040503050406030204" pitchFamily="18" charset="0"/>
                              </a:rPr>
                              <m:t>ln</m:t>
                            </m:r>
                          </m:fName>
                          <m:e>
                            <m:d>
                              <m:dPr>
                                <m:ctrlPr>
                                  <a:rPr lang="en-US" b="0" i="1" baseline="0" smtClean="0">
                                    <a:solidFill>
                                      <a:srgbClr val="0000FF"/>
                                    </a:solidFill>
                                    <a:latin typeface="Cambria Math" panose="02040503050406030204" pitchFamily="18" charset="0"/>
                                    <a:ea typeface="Cambria" panose="02040503050406030204" pitchFamily="18" charset="0"/>
                                  </a:rPr>
                                </m:ctrlPr>
                              </m:dPr>
                              <m:e>
                                <m:r>
                                  <a:rPr lang="en-US" b="0" i="1" baseline="0" smtClean="0">
                                    <a:solidFill>
                                      <a:srgbClr val="0000FF"/>
                                    </a:solidFill>
                                    <a:latin typeface="Cambria Math" panose="02040503050406030204" pitchFamily="18" charset="0"/>
                                    <a:ea typeface="Cambria" panose="02040503050406030204" pitchFamily="18" charset="0"/>
                                  </a:rPr>
                                  <m:t>𝑥</m:t>
                                </m:r>
                              </m:e>
                            </m:d>
                          </m:e>
                        </m:func>
                        <m:r>
                          <a:rPr lang="en-US" b="0" i="1" baseline="0" smtClean="0">
                            <a:solidFill>
                              <a:srgbClr val="0000FF"/>
                            </a:solidFill>
                            <a:latin typeface="Cambria Math" panose="02040503050406030204" pitchFamily="18" charset="0"/>
                            <a:ea typeface="Cambria" panose="02040503050406030204" pitchFamily="18" charset="0"/>
                          </a:rPr>
                          <m:t>+</m:t>
                        </m:r>
                        <m:r>
                          <a:rPr lang="en-US" b="0" i="1" baseline="0" smtClean="0">
                            <a:solidFill>
                              <a:srgbClr val="0000FF"/>
                            </a:solidFill>
                            <a:latin typeface="Cambria Math" panose="02040503050406030204" pitchFamily="18" charset="0"/>
                            <a:ea typeface="Cambria" panose="02040503050406030204" pitchFamily="18" charset="0"/>
                          </a:rPr>
                          <m:t>𝑐</m:t>
                        </m:r>
                      </m:e>
                    </m:func>
                    <m:r>
                      <a:rPr lang="en-US" b="0" i="1" baseline="0" smtClean="0">
                        <a:latin typeface="Cambria Math" panose="02040503050406030204" pitchFamily="18" charset="0"/>
                        <a:ea typeface="Cambria" panose="02040503050406030204" pitchFamily="18" charset="0"/>
                      </a:rPr>
                      <m:t>,</m:t>
                    </m:r>
                  </m:oMath>
                </a14:m>
                <a:r>
                  <a:rPr lang="en-US" sz="1800" b="0" i="0" u="none" strike="noStrike" baseline="0" dirty="0">
                    <a:latin typeface="Cambria" panose="02040503050406030204" pitchFamily="18" charset="0"/>
                    <a:ea typeface="Cambria" panose="02040503050406030204" pitchFamily="18" charset="0"/>
                  </a:rPr>
                  <a:t> where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𝛼</m:t>
                    </m:r>
                  </m:oMath>
                </a14:m>
                <a:r>
                  <a:rPr lang="en-US" sz="1800" b="0" i="0" u="none" strike="noStrike" baseline="0" dirty="0">
                    <a:latin typeface="Cambria" panose="02040503050406030204" pitchFamily="18" charset="0"/>
                    <a:ea typeface="Cambria" panose="02040503050406030204" pitchFamily="18" charset="0"/>
                  </a:rPr>
                  <a:t> and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𝑐</m:t>
                    </m:r>
                    <m:r>
                      <a:rPr lang="en-US" sz="1800" b="0" i="1" u="none" strike="noStrike" baseline="0" smtClean="0">
                        <a:latin typeface="Cambria Math" panose="02040503050406030204" pitchFamily="18" charset="0"/>
                        <a:ea typeface="Cambria" panose="02040503050406030204" pitchFamily="18" charset="0"/>
                      </a:rPr>
                      <m:t> </m:t>
                    </m:r>
                  </m:oMath>
                </a14:m>
                <a:r>
                  <a:rPr lang="en-US" sz="1800" b="0" i="0" u="none" strike="noStrike" baseline="0" dirty="0">
                    <a:latin typeface="Cambria" panose="02040503050406030204" pitchFamily="18" charset="0"/>
                    <a:ea typeface="Cambria" panose="02040503050406030204" pitchFamily="18" charset="0"/>
                  </a:rPr>
                  <a:t> are constants. </a:t>
                </a:r>
              </a:p>
            </p:txBody>
          </p:sp>
        </mc:Choice>
        <mc:Fallback xmlns="">
          <p:sp>
            <p:nvSpPr>
              <p:cNvPr id="6" name="TextBox 5">
                <a:extLst>
                  <a:ext uri="{FF2B5EF4-FFF2-40B4-BE49-F238E27FC236}">
                    <a16:creationId xmlns:a16="http://schemas.microsoft.com/office/drawing/2014/main" id="{4722F188-D26D-64D4-4A9B-F1218D7DFBC0}"/>
                  </a:ext>
                </a:extLst>
              </p:cNvPr>
              <p:cNvSpPr txBox="1">
                <a:spLocks noRot="1" noChangeAspect="1" noMove="1" noResize="1" noEditPoints="1" noAdjustHandles="1" noChangeArrowheads="1" noChangeShapeType="1" noTextEdit="1"/>
              </p:cNvSpPr>
              <p:nvPr/>
            </p:nvSpPr>
            <p:spPr>
              <a:xfrm>
                <a:off x="1247969" y="4579955"/>
                <a:ext cx="9696062" cy="923330"/>
              </a:xfrm>
              <a:prstGeom prst="rect">
                <a:avLst/>
              </a:prstGeom>
              <a:blipFill>
                <a:blip r:embed="rId5"/>
                <a:stretch>
                  <a:fillRect l="-566" t="-3947" r="-377" b="-8553"/>
                </a:stretch>
              </a:blipFill>
            </p:spPr>
            <p:txBody>
              <a:bodyPr/>
              <a:lstStyle/>
              <a:p>
                <a:r>
                  <a:rPr lang="en-IN">
                    <a:noFill/>
                  </a:rPr>
                  <a:t> </a:t>
                </a:r>
              </a:p>
            </p:txBody>
          </p:sp>
        </mc:Fallback>
      </mc:AlternateContent>
    </p:spTree>
    <p:extLst>
      <p:ext uri="{BB962C8B-B14F-4D97-AF65-F5344CB8AC3E}">
        <p14:creationId xmlns:p14="http://schemas.microsoft.com/office/powerpoint/2010/main" val="287342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additive="base">
                                        <p:cTn id="2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4F6449-E437-90F9-FB82-8A6636AABA00}"/>
              </a:ext>
            </a:extLst>
          </p:cNvPr>
          <p:cNvPicPr>
            <a:picLocks noChangeAspect="1"/>
          </p:cNvPicPr>
          <p:nvPr/>
        </p:nvPicPr>
        <p:blipFill>
          <a:blip r:embed="rId2"/>
          <a:stretch>
            <a:fillRect/>
          </a:stretch>
        </p:blipFill>
        <p:spPr>
          <a:xfrm>
            <a:off x="845943" y="407122"/>
            <a:ext cx="4186397" cy="3021878"/>
          </a:xfrm>
          <a:prstGeom prst="rect">
            <a:avLst/>
          </a:prstGeom>
        </p:spPr>
      </p:pic>
      <p:pic>
        <p:nvPicPr>
          <p:cNvPr id="7" name="Picture 6">
            <a:extLst>
              <a:ext uri="{FF2B5EF4-FFF2-40B4-BE49-F238E27FC236}">
                <a16:creationId xmlns:a16="http://schemas.microsoft.com/office/drawing/2014/main" id="{EF0DE120-95FC-5EBB-B08F-2F4C8B579066}"/>
              </a:ext>
            </a:extLst>
          </p:cNvPr>
          <p:cNvPicPr>
            <a:picLocks noChangeAspect="1"/>
          </p:cNvPicPr>
          <p:nvPr/>
        </p:nvPicPr>
        <p:blipFill>
          <a:blip r:embed="rId3"/>
          <a:stretch>
            <a:fillRect/>
          </a:stretch>
        </p:blipFill>
        <p:spPr>
          <a:xfrm>
            <a:off x="6257084" y="407122"/>
            <a:ext cx="3281942" cy="2880448"/>
          </a:xfrm>
          <a:prstGeom prst="rect">
            <a:avLst/>
          </a:prstGeom>
        </p:spPr>
      </p:pic>
      <p:sp>
        <p:nvSpPr>
          <p:cNvPr id="4" name="TextBox 3">
            <a:extLst>
              <a:ext uri="{FF2B5EF4-FFF2-40B4-BE49-F238E27FC236}">
                <a16:creationId xmlns:a16="http://schemas.microsoft.com/office/drawing/2014/main" id="{4D1CAC11-03C4-2B4E-D7A3-A47D6BFC12AC}"/>
              </a:ext>
            </a:extLst>
          </p:cNvPr>
          <p:cNvSpPr txBox="1"/>
          <p:nvPr/>
        </p:nvSpPr>
        <p:spPr>
          <a:xfrm>
            <a:off x="1247969" y="3900396"/>
            <a:ext cx="10051402" cy="646331"/>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This observation seems first to have been made by Auerbach, although it is often attributed to </a:t>
            </a:r>
            <a:r>
              <a:rPr lang="en-US" sz="1800" b="0" i="0" u="none" strike="noStrike" baseline="0" dirty="0" err="1">
                <a:solidFill>
                  <a:srgbClr val="0000FF"/>
                </a:solidFill>
                <a:latin typeface="Cambria" panose="02040503050406030204" pitchFamily="18" charset="0"/>
                <a:ea typeface="Cambria" panose="02040503050406030204" pitchFamily="18" charset="0"/>
              </a:rPr>
              <a:t>Zipf</a:t>
            </a:r>
            <a:r>
              <a:rPr lang="en-US" sz="1800" b="0" i="0" u="none" strike="noStrike" baseline="0" dirty="0">
                <a:solidFill>
                  <a:srgbClr val="0000FF"/>
                </a:solidFill>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What does it mean? </a:t>
            </a:r>
            <a:endParaRPr lang="en-IN"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862868-5A4B-6F16-6C41-8FAE7674CB87}"/>
                  </a:ext>
                </a:extLst>
              </p:cNvPr>
              <p:cNvSpPr txBox="1"/>
              <p:nvPr/>
            </p:nvSpPr>
            <p:spPr>
              <a:xfrm>
                <a:off x="1247969" y="5503285"/>
                <a:ext cx="8958554" cy="120032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 slope is negative here. </a:t>
                </a:r>
              </a:p>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This is actually</a:t>
                </a:r>
                <a:r>
                  <a:rPr lang="en-US" sz="1800" b="0" i="0" u="none" strike="noStrike" dirty="0">
                    <a:latin typeface="Cambria" panose="02040503050406030204" pitchFamily="18" charset="0"/>
                    <a:ea typeface="Cambria" panose="02040503050406030204" pitchFamily="18" charset="0"/>
                  </a:rPr>
                  <a:t> </a:t>
                </a:r>
                <a14:m>
                  <m:oMath xmlns:m="http://schemas.openxmlformats.org/officeDocument/2006/math">
                    <m:r>
                      <a:rPr lang="en-US" sz="1800" b="0" i="1" u="none" strike="noStrike" smtClean="0">
                        <a:solidFill>
                          <a:srgbClr val="0000FF"/>
                        </a:solidFill>
                        <a:latin typeface="Cambria Math" panose="02040503050406030204" pitchFamily="18" charset="0"/>
                        <a:ea typeface="Cambria" panose="02040503050406030204" pitchFamily="18" charset="0"/>
                      </a:rPr>
                      <m:t>𝑝</m:t>
                    </m:r>
                    <m:d>
                      <m:dPr>
                        <m:ctrlPr>
                          <a:rPr lang="en-US" sz="1800" b="0" i="1" u="none" strike="noStrike" smtClean="0">
                            <a:solidFill>
                              <a:srgbClr val="0000FF"/>
                            </a:solidFill>
                            <a:latin typeface="Cambria Math" panose="02040503050406030204" pitchFamily="18" charset="0"/>
                            <a:ea typeface="Cambria" panose="02040503050406030204" pitchFamily="18" charset="0"/>
                          </a:rPr>
                        </m:ctrlPr>
                      </m:dPr>
                      <m:e>
                        <m:r>
                          <a:rPr lang="en-US" sz="1800" b="0" i="1" u="none" strike="noStrike" smtClean="0">
                            <a:solidFill>
                              <a:srgbClr val="0000FF"/>
                            </a:solidFill>
                            <a:latin typeface="Cambria Math" panose="02040503050406030204" pitchFamily="18" charset="0"/>
                            <a:ea typeface="Cambria" panose="02040503050406030204" pitchFamily="18" charset="0"/>
                          </a:rPr>
                          <m:t>𝑥</m:t>
                        </m:r>
                      </m:e>
                    </m:d>
                    <m:r>
                      <a:rPr lang="en-US" sz="1800" b="0" i="1" u="none" strike="noStrike" smtClean="0">
                        <a:solidFill>
                          <a:srgbClr val="0000FF"/>
                        </a:solidFill>
                        <a:latin typeface="Cambria Math" panose="02040503050406030204" pitchFamily="18" charset="0"/>
                        <a:ea typeface="Cambria" panose="02040503050406030204" pitchFamily="18" charset="0"/>
                      </a:rPr>
                      <m:t>=</m:t>
                    </m:r>
                    <m:r>
                      <a:rPr lang="en-US" sz="1800" b="0" i="1" u="none" strike="noStrike" smtClean="0">
                        <a:solidFill>
                          <a:srgbClr val="0000FF"/>
                        </a:solidFill>
                        <a:latin typeface="Cambria Math" panose="02040503050406030204" pitchFamily="18" charset="0"/>
                        <a:ea typeface="Cambria" panose="02040503050406030204" pitchFamily="18" charset="0"/>
                      </a:rPr>
                      <m:t>𝐶</m:t>
                    </m:r>
                    <m:r>
                      <a:rPr lang="en-US" sz="1800" b="0" i="1" u="none" strike="noStrike" smtClean="0">
                        <a:solidFill>
                          <a:srgbClr val="0000FF"/>
                        </a:solidFill>
                        <a:latin typeface="Cambria Math" panose="02040503050406030204" pitchFamily="18" charset="0"/>
                        <a:ea typeface="Cambria" panose="02040503050406030204" pitchFamily="18" charset="0"/>
                      </a:rPr>
                      <m:t> </m:t>
                    </m:r>
                    <m:sSup>
                      <m:sSupPr>
                        <m:ctrlPr>
                          <a:rPr lang="en-US" sz="1800" b="0" i="1" u="none" strike="noStrike" smtClean="0">
                            <a:solidFill>
                              <a:srgbClr val="0000FF"/>
                            </a:solidFill>
                            <a:latin typeface="Cambria Math" panose="02040503050406030204" pitchFamily="18" charset="0"/>
                            <a:ea typeface="Cambria" panose="02040503050406030204" pitchFamily="18" charset="0"/>
                          </a:rPr>
                        </m:ctrlPr>
                      </m:sSupPr>
                      <m:e>
                        <m:r>
                          <a:rPr lang="en-US" sz="1800" b="0" i="1" u="none" strike="noStrike" smtClean="0">
                            <a:solidFill>
                              <a:srgbClr val="0000FF"/>
                            </a:solidFill>
                            <a:latin typeface="Cambria Math" panose="02040503050406030204" pitchFamily="18" charset="0"/>
                            <a:ea typeface="Cambria" panose="02040503050406030204" pitchFamily="18" charset="0"/>
                          </a:rPr>
                          <m:t>𝑥</m:t>
                        </m:r>
                      </m:e>
                      <m:sup>
                        <m:r>
                          <a:rPr lang="en-US" sz="1800" b="0" i="1" u="none" strike="noStrike" smtClean="0">
                            <a:solidFill>
                              <a:srgbClr val="0000FF"/>
                            </a:solidFill>
                            <a:latin typeface="Cambria Math" panose="02040503050406030204" pitchFamily="18" charset="0"/>
                            <a:ea typeface="Cambria" panose="02040503050406030204" pitchFamily="18" charset="0"/>
                          </a:rPr>
                          <m:t>−</m:t>
                        </m:r>
                        <m:r>
                          <a:rPr lang="en-US" sz="1800" b="0" i="1" u="none" strike="noStrike" smtClean="0">
                            <a:solidFill>
                              <a:srgbClr val="0000FF"/>
                            </a:solidFill>
                            <a:latin typeface="Cambria Math" panose="02040503050406030204" pitchFamily="18" charset="0"/>
                            <a:ea typeface="Cambria" panose="02040503050406030204" pitchFamily="18" charset="0"/>
                          </a:rPr>
                          <m:t>𝛼</m:t>
                        </m:r>
                      </m:sup>
                    </m:sSup>
                  </m:oMath>
                </a14:m>
                <a:r>
                  <a:rPr lang="en-US" sz="1800" b="0" i="0" u="none" strike="noStrike" baseline="0" dirty="0">
                    <a:solidFill>
                      <a:srgbClr val="0000FF"/>
                    </a:solidFill>
                    <a:latin typeface="Cambria" panose="02040503050406030204" pitchFamily="18" charset="0"/>
                    <a:ea typeface="Cambria" panose="02040503050406030204" pitchFamily="18" charset="0"/>
                  </a:rPr>
                  <a:t>, where </a:t>
                </a:r>
                <a14:m>
                  <m:oMath xmlns:m="http://schemas.openxmlformats.org/officeDocument/2006/math">
                    <m:r>
                      <a:rPr lang="en-US" sz="1800" b="0" i="1" u="none" strike="noStrike" baseline="0" smtClean="0">
                        <a:solidFill>
                          <a:srgbClr val="0000FF"/>
                        </a:solidFill>
                        <a:latin typeface="Cambria Math" panose="02040503050406030204" pitchFamily="18" charset="0"/>
                        <a:ea typeface="Cambria" panose="02040503050406030204" pitchFamily="18" charset="0"/>
                      </a:rPr>
                      <m:t>𝑐</m:t>
                    </m:r>
                    <m:r>
                      <a:rPr lang="en-US" sz="1800" b="0" i="1" u="none" strike="noStrike" baseline="0" smtClean="0">
                        <a:solidFill>
                          <a:srgbClr val="0000FF"/>
                        </a:solidFill>
                        <a:latin typeface="Cambria Math" panose="02040503050406030204" pitchFamily="18" charset="0"/>
                        <a:ea typeface="Cambria" panose="02040503050406030204" pitchFamily="18" charset="0"/>
                      </a:rPr>
                      <m:t>=</m:t>
                    </m:r>
                    <m:sSup>
                      <m:sSupPr>
                        <m:ctrlPr>
                          <a:rPr lang="en-US" sz="1800" b="0" i="1" u="none" strike="noStrike" baseline="0" smtClean="0">
                            <a:solidFill>
                              <a:srgbClr val="0000FF"/>
                            </a:solidFill>
                            <a:latin typeface="Cambria Math" panose="02040503050406030204" pitchFamily="18" charset="0"/>
                            <a:ea typeface="Cambria" panose="02040503050406030204" pitchFamily="18" charset="0"/>
                          </a:rPr>
                        </m:ctrlPr>
                      </m:sSupPr>
                      <m:e>
                        <m:r>
                          <a:rPr lang="en-US" sz="1800" b="0" i="1" u="none" strike="noStrike" baseline="0" smtClean="0">
                            <a:solidFill>
                              <a:srgbClr val="0000FF"/>
                            </a:solidFill>
                            <a:latin typeface="Cambria Math" panose="02040503050406030204" pitchFamily="18" charset="0"/>
                            <a:ea typeface="Cambria" panose="02040503050406030204" pitchFamily="18" charset="0"/>
                          </a:rPr>
                          <m:t>𝑒</m:t>
                        </m:r>
                      </m:e>
                      <m:sup>
                        <m:r>
                          <a:rPr lang="en-US" sz="1800" b="0" i="1" u="none" strike="noStrike" baseline="0" smtClean="0">
                            <a:solidFill>
                              <a:srgbClr val="0000FF"/>
                            </a:solidFill>
                            <a:latin typeface="Cambria Math" panose="02040503050406030204" pitchFamily="18" charset="0"/>
                            <a:ea typeface="Cambria" panose="02040503050406030204" pitchFamily="18" charset="0"/>
                          </a:rPr>
                          <m:t>𝑐</m:t>
                        </m:r>
                      </m:sup>
                    </m:sSup>
                  </m:oMath>
                </a14:m>
                <a:r>
                  <a:rPr lang="en-US" sz="1800" b="0" i="0" u="none" strike="noStrike" baseline="0" dirty="0">
                    <a:solidFill>
                      <a:srgbClr val="0000FF"/>
                    </a:solidFill>
                    <a:latin typeface="Cambria" panose="02040503050406030204" pitchFamily="18" charset="0"/>
                    <a:ea typeface="Cambria" panose="02040503050406030204" pitchFamily="18" charset="0"/>
                  </a:rPr>
                  <a:t> ,</a:t>
                </a:r>
              </a:p>
              <a:p>
                <a:pPr marL="285750" indent="-285750" algn="l">
                  <a:buFont typeface="Arial" panose="020B0604020202020204" pitchFamily="34" charset="0"/>
                  <a:buChar char="•"/>
                </a:pPr>
                <a:r>
                  <a:rPr lang="en-US" sz="1800" b="0" i="0" u="none" strike="noStrike" baseline="0" dirty="0">
                    <a:solidFill>
                      <a:srgbClr val="0000FF"/>
                    </a:solidFill>
                    <a:latin typeface="Cambria" panose="02040503050406030204" pitchFamily="18" charset="0"/>
                    <a:ea typeface="Cambria" panose="02040503050406030204" pitchFamily="18" charset="0"/>
                  </a:rPr>
                  <a:t> This follows</a:t>
                </a:r>
                <a:r>
                  <a:rPr lang="en-US" sz="1800" b="0" i="0" u="none" strike="noStrike" dirty="0">
                    <a:solidFill>
                      <a:srgbClr val="0000FF"/>
                    </a:solidFill>
                    <a:latin typeface="Cambria" panose="02040503050406030204" pitchFamily="18" charset="0"/>
                    <a:ea typeface="Cambria" panose="02040503050406030204" pitchFamily="18" charset="0"/>
                  </a:rPr>
                  <a:t> a </a:t>
                </a:r>
                <a:r>
                  <a:rPr lang="en-US" sz="1800" b="0" i="0" u="none" strike="noStrike" baseline="0" dirty="0">
                    <a:solidFill>
                      <a:srgbClr val="0000FF"/>
                    </a:solidFill>
                    <a:latin typeface="Cambria" panose="02040503050406030204" pitchFamily="18" charset="0"/>
                    <a:ea typeface="Cambria" panose="02040503050406030204" pitchFamily="18" charset="0"/>
                  </a:rPr>
                  <a:t> power law.</a:t>
                </a:r>
                <a:r>
                  <a:rPr lang="en-US" sz="1800" b="0" i="0" u="none" strike="noStrike" dirty="0">
                    <a:solidFill>
                      <a:srgbClr val="0000FF"/>
                    </a:solidFill>
                    <a:latin typeface="Cambria" panose="02040503050406030204" pitchFamily="18" charset="0"/>
                    <a:ea typeface="Cambria" panose="02040503050406030204" pitchFamily="18" charset="0"/>
                  </a:rPr>
                  <a:t> </a:t>
                </a:r>
              </a:p>
              <a:p>
                <a:pPr marL="285750" indent="-285750" algn="l">
                  <a:buFont typeface="Arial" panose="020B0604020202020204" pitchFamily="34" charset="0"/>
                  <a:buChar char="•"/>
                </a:pPr>
                <a:r>
                  <a:rPr lang="en-US" baseline="0" dirty="0">
                    <a:solidFill>
                      <a:srgbClr val="FF0000"/>
                    </a:solidFill>
                    <a:latin typeface="Cambria" panose="02040503050406030204" pitchFamily="18" charset="0"/>
                    <a:ea typeface="Cambria" panose="02040503050406030204" pitchFamily="18" charset="0"/>
                  </a:rPr>
                  <a:t>(sometimes called as scale-free). Why?  </a:t>
                </a:r>
                <a:endParaRPr lang="en-US" sz="1800" b="0" i="0" u="none" strike="noStrike" baseline="0" dirty="0">
                  <a:solidFill>
                    <a:srgbClr val="FF0000"/>
                  </a:solidFill>
                  <a:latin typeface="Cambria" panose="02040503050406030204" pitchFamily="18" charset="0"/>
                  <a:ea typeface="Cambria" panose="02040503050406030204" pitchFamily="18" charset="0"/>
                </a:endParaRPr>
              </a:p>
            </p:txBody>
          </p:sp>
        </mc:Choice>
        <mc:Fallback xmlns="">
          <p:sp>
            <p:nvSpPr>
              <p:cNvPr id="2" name="TextBox 1">
                <a:extLst>
                  <a:ext uri="{FF2B5EF4-FFF2-40B4-BE49-F238E27FC236}">
                    <a16:creationId xmlns:a16="http://schemas.microsoft.com/office/drawing/2014/main" id="{70862868-5A4B-6F16-6C41-8FAE7674CB87}"/>
                  </a:ext>
                </a:extLst>
              </p:cNvPr>
              <p:cNvSpPr txBox="1">
                <a:spLocks noRot="1" noChangeAspect="1" noMove="1" noResize="1" noEditPoints="1" noAdjustHandles="1" noChangeArrowheads="1" noChangeShapeType="1" noTextEdit="1"/>
              </p:cNvSpPr>
              <p:nvPr/>
            </p:nvSpPr>
            <p:spPr>
              <a:xfrm>
                <a:off x="1247969" y="5503285"/>
                <a:ext cx="8958554" cy="1200329"/>
              </a:xfrm>
              <a:prstGeom prst="rect">
                <a:avLst/>
              </a:prstGeom>
              <a:blipFill>
                <a:blip r:embed="rId4"/>
                <a:stretch>
                  <a:fillRect l="-477" t="-3553" b="-65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22F188-D26D-64D4-4A9B-F1218D7DFBC0}"/>
                  </a:ext>
                </a:extLst>
              </p:cNvPr>
              <p:cNvSpPr txBox="1"/>
              <p:nvPr/>
            </p:nvSpPr>
            <p:spPr>
              <a:xfrm>
                <a:off x="1247969" y="4579955"/>
                <a:ext cx="9696062" cy="923330"/>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Let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𝑝</m:t>
                    </m:r>
                    <m:d>
                      <m:dPr>
                        <m:ctrlPr>
                          <a:rPr lang="en-US" sz="1800" b="0" i="1" u="none" strike="noStrike" baseline="0" smtClean="0">
                            <a:latin typeface="Cambria Math" panose="02040503050406030204" pitchFamily="18" charset="0"/>
                            <a:ea typeface="Cambria" panose="02040503050406030204" pitchFamily="18" charset="0"/>
                          </a:rPr>
                        </m:ctrlPr>
                      </m:dPr>
                      <m:e>
                        <m:r>
                          <a:rPr lang="en-US" sz="1800" b="0" i="1" u="none" strike="noStrike" baseline="0" smtClean="0">
                            <a:latin typeface="Cambria Math" panose="02040503050406030204" pitchFamily="18" charset="0"/>
                            <a:ea typeface="Cambria" panose="02040503050406030204" pitchFamily="18" charset="0"/>
                          </a:rPr>
                          <m:t>𝑥</m:t>
                        </m:r>
                      </m:e>
                    </m:d>
                    <m:r>
                      <a:rPr lang="en-US" sz="1800" b="0" i="1" u="none" strike="noStrike" baseline="0" smtClean="0">
                        <a:latin typeface="Cambria Math" panose="02040503050406030204" pitchFamily="18" charset="0"/>
                        <a:ea typeface="Cambria" panose="02040503050406030204" pitchFamily="18" charset="0"/>
                      </a:rPr>
                      <m:t>𝑑𝑥</m:t>
                    </m:r>
                  </m:oMath>
                </a14:m>
                <a:r>
                  <a:rPr lang="en-US" sz="1800" b="0" i="0" u="none" strike="noStrike" baseline="0" dirty="0">
                    <a:latin typeface="Cambria" panose="02040503050406030204" pitchFamily="18" charset="0"/>
                    <a:ea typeface="Cambria" panose="02040503050406030204" pitchFamily="18" charset="0"/>
                  </a:rPr>
                  <a:t> be the fraction of cities </a:t>
                </a:r>
                <a:r>
                  <a:rPr lang="en-US" dirty="0">
                    <a:latin typeface="Cambria" panose="02040503050406030204" pitchFamily="18" charset="0"/>
                    <a:ea typeface="Cambria" panose="02040503050406030204" pitchFamily="18" charset="0"/>
                  </a:rPr>
                  <a:t>with population between </a:t>
                </a:r>
                <a14:m>
                  <m:oMath xmlns:m="http://schemas.openxmlformats.org/officeDocument/2006/math">
                    <m:r>
                      <a:rPr lang="en-US" b="0" i="1" smtClean="0">
                        <a:latin typeface="Cambria Math" panose="02040503050406030204" pitchFamily="18" charset="0"/>
                        <a:ea typeface="Cambria" panose="02040503050406030204" pitchFamily="18" charset="0"/>
                      </a:rPr>
                      <m:t>𝑥</m:t>
                    </m:r>
                  </m:oMath>
                </a14:m>
                <a:r>
                  <a:rPr lang="en-US" sz="1800" b="0" i="0" u="none" strike="noStrike" baseline="0" dirty="0">
                    <a:latin typeface="Cambria" panose="02040503050406030204" pitchFamily="18" charset="0"/>
                    <a:ea typeface="Cambria" panose="02040503050406030204" pitchFamily="18" charset="0"/>
                  </a:rPr>
                  <a:t> and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𝑥</m:t>
                    </m:r>
                    <m:r>
                      <a:rPr lang="en-US" sz="1800" b="0" i="1" u="none" strike="noStrike" baseline="0" smtClean="0">
                        <a:latin typeface="Cambria Math" panose="02040503050406030204" pitchFamily="18" charset="0"/>
                        <a:ea typeface="Cambria" panose="02040503050406030204" pitchFamily="18" charset="0"/>
                      </a:rPr>
                      <m:t>+</m:t>
                    </m:r>
                    <m:r>
                      <a:rPr lang="en-US" sz="1800" b="0" i="1" u="none" strike="noStrike" baseline="0" smtClean="0">
                        <a:latin typeface="Cambria Math" panose="02040503050406030204" pitchFamily="18" charset="0"/>
                        <a:ea typeface="Cambria" panose="02040503050406030204" pitchFamily="18" charset="0"/>
                      </a:rPr>
                      <m:t>𝑑𝑥</m:t>
                    </m:r>
                    <m:r>
                      <a:rPr lang="en-US" sz="1800" b="0" i="1" u="none" strike="noStrike" baseline="0" smtClean="0">
                        <a:latin typeface="Cambria Math" panose="02040503050406030204" pitchFamily="18" charset="0"/>
                        <a:ea typeface="Cambria" panose="02040503050406030204" pitchFamily="18" charset="0"/>
                      </a:rPr>
                      <m:t>. </m:t>
                    </m:r>
                  </m:oMath>
                </a14:m>
                <a:endParaRPr lang="en-US" sz="1800" b="0" i="0" u="none" strike="noStrike" baseline="0"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If the histogram is a straight</a:t>
                </a:r>
                <a:r>
                  <a:rPr lang="en-US" sz="1800" b="0" i="0" u="none" strike="noStrike" dirty="0">
                    <a:latin typeface="Cambria" panose="02040503050406030204" pitchFamily="18" charset="0"/>
                    <a:ea typeface="Cambria" panose="02040503050406030204" pitchFamily="18" charset="0"/>
                  </a:rPr>
                  <a:t> line </a:t>
                </a:r>
                <a:r>
                  <a:rPr lang="en-US" baseline="0" dirty="0">
                    <a:latin typeface="Cambria" panose="02040503050406030204" pitchFamily="18" charset="0"/>
                    <a:ea typeface="Cambria" panose="02040503050406030204" pitchFamily="18" charset="0"/>
                  </a:rPr>
                  <a:t>on log-log scale, then </a:t>
                </a:r>
                <a14:m>
                  <m:oMath xmlns:m="http://schemas.openxmlformats.org/officeDocument/2006/math">
                    <m:func>
                      <m:funcPr>
                        <m:ctrlPr>
                          <a:rPr lang="en-US" b="0" i="1" baseline="0" smtClean="0">
                            <a:solidFill>
                              <a:srgbClr val="0000FF"/>
                            </a:solidFill>
                            <a:latin typeface="Cambria Math" panose="02040503050406030204" pitchFamily="18" charset="0"/>
                            <a:ea typeface="Cambria" panose="02040503050406030204" pitchFamily="18" charset="0"/>
                          </a:rPr>
                        </m:ctrlPr>
                      </m:funcPr>
                      <m:fName>
                        <m:r>
                          <m:rPr>
                            <m:sty m:val="p"/>
                          </m:rPr>
                          <a:rPr lang="en-US" b="0" i="0" baseline="0" smtClean="0">
                            <a:solidFill>
                              <a:srgbClr val="0000FF"/>
                            </a:solidFill>
                            <a:latin typeface="Cambria Math" panose="02040503050406030204" pitchFamily="18" charset="0"/>
                            <a:ea typeface="Cambria" panose="02040503050406030204" pitchFamily="18" charset="0"/>
                          </a:rPr>
                          <m:t>ln</m:t>
                        </m:r>
                      </m:fName>
                      <m:e>
                        <m:r>
                          <a:rPr lang="en-US" b="0" i="1" baseline="0" smtClean="0">
                            <a:solidFill>
                              <a:srgbClr val="0000FF"/>
                            </a:solidFill>
                            <a:latin typeface="Cambria Math" panose="02040503050406030204" pitchFamily="18" charset="0"/>
                            <a:ea typeface="Cambria" panose="02040503050406030204" pitchFamily="18" charset="0"/>
                          </a:rPr>
                          <m:t>𝑝</m:t>
                        </m:r>
                        <m:d>
                          <m:dPr>
                            <m:ctrlPr>
                              <a:rPr lang="en-US" b="0" i="1" baseline="0" smtClean="0">
                                <a:solidFill>
                                  <a:srgbClr val="0000FF"/>
                                </a:solidFill>
                                <a:latin typeface="Cambria Math" panose="02040503050406030204" pitchFamily="18" charset="0"/>
                                <a:ea typeface="Cambria" panose="02040503050406030204" pitchFamily="18" charset="0"/>
                              </a:rPr>
                            </m:ctrlPr>
                          </m:dPr>
                          <m:e>
                            <m:r>
                              <a:rPr lang="en-US" b="0" i="1" baseline="0" smtClean="0">
                                <a:solidFill>
                                  <a:srgbClr val="0000FF"/>
                                </a:solidFill>
                                <a:latin typeface="Cambria Math" panose="02040503050406030204" pitchFamily="18" charset="0"/>
                                <a:ea typeface="Cambria" panose="02040503050406030204" pitchFamily="18" charset="0"/>
                              </a:rPr>
                              <m:t>𝑥</m:t>
                            </m:r>
                          </m:e>
                        </m:d>
                        <m:r>
                          <a:rPr lang="en-US" b="0" i="1" baseline="0" smtClean="0">
                            <a:solidFill>
                              <a:srgbClr val="0000FF"/>
                            </a:solidFill>
                            <a:latin typeface="Cambria Math" panose="02040503050406030204" pitchFamily="18" charset="0"/>
                            <a:ea typeface="Cambria" panose="02040503050406030204" pitchFamily="18" charset="0"/>
                          </a:rPr>
                          <m:t>=−</m:t>
                        </m:r>
                        <m:r>
                          <a:rPr lang="en-US" b="0" i="1" baseline="0" smtClean="0">
                            <a:solidFill>
                              <a:srgbClr val="0000FF"/>
                            </a:solidFill>
                            <a:latin typeface="Cambria Math" panose="02040503050406030204" pitchFamily="18" charset="0"/>
                            <a:ea typeface="Cambria" panose="02040503050406030204" pitchFamily="18" charset="0"/>
                          </a:rPr>
                          <m:t>𝛼</m:t>
                        </m:r>
                        <m:func>
                          <m:funcPr>
                            <m:ctrlPr>
                              <a:rPr lang="en-US" b="0" i="1" baseline="0" smtClean="0">
                                <a:solidFill>
                                  <a:srgbClr val="0000FF"/>
                                </a:solidFill>
                                <a:latin typeface="Cambria Math" panose="02040503050406030204" pitchFamily="18" charset="0"/>
                                <a:ea typeface="Cambria" panose="02040503050406030204" pitchFamily="18" charset="0"/>
                              </a:rPr>
                            </m:ctrlPr>
                          </m:funcPr>
                          <m:fName>
                            <m:r>
                              <m:rPr>
                                <m:sty m:val="p"/>
                              </m:rPr>
                              <a:rPr lang="en-US" b="0" i="0" baseline="0" smtClean="0">
                                <a:solidFill>
                                  <a:srgbClr val="0000FF"/>
                                </a:solidFill>
                                <a:latin typeface="Cambria Math" panose="02040503050406030204" pitchFamily="18" charset="0"/>
                                <a:ea typeface="Cambria" panose="02040503050406030204" pitchFamily="18" charset="0"/>
                              </a:rPr>
                              <m:t>ln</m:t>
                            </m:r>
                          </m:fName>
                          <m:e>
                            <m:d>
                              <m:dPr>
                                <m:ctrlPr>
                                  <a:rPr lang="en-US" b="0" i="1" baseline="0" smtClean="0">
                                    <a:solidFill>
                                      <a:srgbClr val="0000FF"/>
                                    </a:solidFill>
                                    <a:latin typeface="Cambria Math" panose="02040503050406030204" pitchFamily="18" charset="0"/>
                                    <a:ea typeface="Cambria" panose="02040503050406030204" pitchFamily="18" charset="0"/>
                                  </a:rPr>
                                </m:ctrlPr>
                              </m:dPr>
                              <m:e>
                                <m:r>
                                  <a:rPr lang="en-US" b="0" i="1" baseline="0" smtClean="0">
                                    <a:solidFill>
                                      <a:srgbClr val="0000FF"/>
                                    </a:solidFill>
                                    <a:latin typeface="Cambria Math" panose="02040503050406030204" pitchFamily="18" charset="0"/>
                                    <a:ea typeface="Cambria" panose="02040503050406030204" pitchFamily="18" charset="0"/>
                                  </a:rPr>
                                  <m:t>𝑥</m:t>
                                </m:r>
                              </m:e>
                            </m:d>
                          </m:e>
                        </m:func>
                        <m:r>
                          <a:rPr lang="en-US" b="0" i="1" baseline="0" smtClean="0">
                            <a:solidFill>
                              <a:srgbClr val="0000FF"/>
                            </a:solidFill>
                            <a:latin typeface="Cambria Math" panose="02040503050406030204" pitchFamily="18" charset="0"/>
                            <a:ea typeface="Cambria" panose="02040503050406030204" pitchFamily="18" charset="0"/>
                          </a:rPr>
                          <m:t>+</m:t>
                        </m:r>
                        <m:r>
                          <a:rPr lang="en-US" b="0" i="1" baseline="0" smtClean="0">
                            <a:solidFill>
                              <a:srgbClr val="0000FF"/>
                            </a:solidFill>
                            <a:latin typeface="Cambria Math" panose="02040503050406030204" pitchFamily="18" charset="0"/>
                            <a:ea typeface="Cambria" panose="02040503050406030204" pitchFamily="18" charset="0"/>
                          </a:rPr>
                          <m:t>𝑐</m:t>
                        </m:r>
                      </m:e>
                    </m:func>
                    <m:r>
                      <a:rPr lang="en-US" b="0" i="1" baseline="0" smtClean="0">
                        <a:latin typeface="Cambria Math" panose="02040503050406030204" pitchFamily="18" charset="0"/>
                        <a:ea typeface="Cambria" panose="02040503050406030204" pitchFamily="18" charset="0"/>
                      </a:rPr>
                      <m:t>,</m:t>
                    </m:r>
                  </m:oMath>
                </a14:m>
                <a:r>
                  <a:rPr lang="en-US" sz="1800" b="0" i="0" u="none" strike="noStrike" baseline="0" dirty="0">
                    <a:latin typeface="Cambria" panose="02040503050406030204" pitchFamily="18" charset="0"/>
                    <a:ea typeface="Cambria" panose="02040503050406030204" pitchFamily="18" charset="0"/>
                  </a:rPr>
                  <a:t> where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𝛼</m:t>
                    </m:r>
                  </m:oMath>
                </a14:m>
                <a:r>
                  <a:rPr lang="en-US" sz="1800" b="0" i="0" u="none" strike="noStrike" baseline="0" dirty="0">
                    <a:latin typeface="Cambria" panose="02040503050406030204" pitchFamily="18" charset="0"/>
                    <a:ea typeface="Cambria" panose="02040503050406030204" pitchFamily="18" charset="0"/>
                  </a:rPr>
                  <a:t> and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𝑐</m:t>
                    </m:r>
                    <m:r>
                      <a:rPr lang="en-US" sz="1800" b="0" i="1" u="none" strike="noStrike" baseline="0" smtClean="0">
                        <a:latin typeface="Cambria Math" panose="02040503050406030204" pitchFamily="18" charset="0"/>
                        <a:ea typeface="Cambria" panose="02040503050406030204" pitchFamily="18" charset="0"/>
                      </a:rPr>
                      <m:t> </m:t>
                    </m:r>
                  </m:oMath>
                </a14:m>
                <a:r>
                  <a:rPr lang="en-US" sz="1800" b="0" i="0" u="none" strike="noStrike" baseline="0" dirty="0">
                    <a:latin typeface="Cambria" panose="02040503050406030204" pitchFamily="18" charset="0"/>
                    <a:ea typeface="Cambria" panose="02040503050406030204" pitchFamily="18" charset="0"/>
                  </a:rPr>
                  <a:t> are constants. </a:t>
                </a:r>
              </a:p>
            </p:txBody>
          </p:sp>
        </mc:Choice>
        <mc:Fallback xmlns="">
          <p:sp>
            <p:nvSpPr>
              <p:cNvPr id="6" name="TextBox 5">
                <a:extLst>
                  <a:ext uri="{FF2B5EF4-FFF2-40B4-BE49-F238E27FC236}">
                    <a16:creationId xmlns:a16="http://schemas.microsoft.com/office/drawing/2014/main" id="{4722F188-D26D-64D4-4A9B-F1218D7DFBC0}"/>
                  </a:ext>
                </a:extLst>
              </p:cNvPr>
              <p:cNvSpPr txBox="1">
                <a:spLocks noRot="1" noChangeAspect="1" noMove="1" noResize="1" noEditPoints="1" noAdjustHandles="1" noChangeArrowheads="1" noChangeShapeType="1" noTextEdit="1"/>
              </p:cNvSpPr>
              <p:nvPr/>
            </p:nvSpPr>
            <p:spPr>
              <a:xfrm>
                <a:off x="1247969" y="4579955"/>
                <a:ext cx="9696062" cy="923330"/>
              </a:xfrm>
              <a:prstGeom prst="rect">
                <a:avLst/>
              </a:prstGeom>
              <a:blipFill>
                <a:blip r:embed="rId5"/>
                <a:stretch>
                  <a:fillRect l="-566" t="-3947" r="-377" b="-8553"/>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67E4955B-E558-B6C9-7969-37459F9318BC}"/>
              </a:ext>
            </a:extLst>
          </p:cNvPr>
          <p:cNvSpPr txBox="1"/>
          <p:nvPr/>
        </p:nvSpPr>
        <p:spPr>
          <a:xfrm>
            <a:off x="5952931" y="5641784"/>
            <a:ext cx="6239070" cy="923330"/>
          </a:xfrm>
          <a:prstGeom prst="rect">
            <a:avLst/>
          </a:prstGeom>
          <a:noFill/>
        </p:spPr>
        <p:txBody>
          <a:bodyPr wrap="square">
            <a:spAutoFit/>
          </a:bodyPr>
          <a:lstStyle/>
          <a:p>
            <a:pPr algn="l"/>
            <a:r>
              <a:rPr lang="en-US" sz="1800" b="0" i="0" u="none" strike="noStrike" baseline="0" dirty="0">
                <a:solidFill>
                  <a:srgbClr val="FF0000"/>
                </a:solidFill>
                <a:latin typeface="Cambria" panose="02040503050406030204" pitchFamily="18" charset="0"/>
                <a:ea typeface="Cambria" panose="02040503050406030204" pitchFamily="18" charset="0"/>
              </a:rPr>
              <a:t>Check it with all Indian states. </a:t>
            </a:r>
            <a:endParaRPr lang="en-US" dirty="0">
              <a:solidFill>
                <a:srgbClr val="FF0000"/>
              </a:solidFill>
              <a:latin typeface="Cambria" panose="02040503050406030204" pitchFamily="18" charset="0"/>
              <a:ea typeface="Cambria" panose="02040503050406030204" pitchFamily="18" charset="0"/>
            </a:endParaRPr>
          </a:p>
          <a:p>
            <a:pPr algn="l"/>
            <a:r>
              <a:rPr lang="en-US" sz="1800" b="0" i="0" u="none" strike="noStrike" baseline="0" dirty="0">
                <a:solidFill>
                  <a:srgbClr val="FF0000"/>
                </a:solidFill>
                <a:latin typeface="Cambria" panose="02040503050406030204" pitchFamily="18" charset="0"/>
                <a:ea typeface="Cambria" panose="02040503050406030204" pitchFamily="18" charset="0"/>
              </a:rPr>
              <a:t>Track the populatio</a:t>
            </a:r>
            <a:r>
              <a:rPr lang="en-US" dirty="0">
                <a:solidFill>
                  <a:srgbClr val="FF0000"/>
                </a:solidFill>
                <a:latin typeface="Cambria" panose="02040503050406030204" pitchFamily="18" charset="0"/>
                <a:ea typeface="Cambria" panose="02040503050406030204" pitchFamily="18" charset="0"/>
              </a:rPr>
              <a:t>n of each district in your states, and check whether the histogram is following power-law</a:t>
            </a:r>
            <a:endParaRPr lang="en-US" sz="1800" b="0" i="0" u="none" strike="noStrike" baseline="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5712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172A2B-FADF-23B2-414D-621E626CE0F0}"/>
              </a:ext>
            </a:extLst>
          </p:cNvPr>
          <p:cNvSpPr txBox="1"/>
          <p:nvPr/>
        </p:nvSpPr>
        <p:spPr>
          <a:xfrm>
            <a:off x="3637578" y="3889606"/>
            <a:ext cx="7130919" cy="369332"/>
          </a:xfrm>
          <a:prstGeom prst="rect">
            <a:avLst/>
          </a:prstGeom>
          <a:noFill/>
        </p:spPr>
        <p:txBody>
          <a:bodyPr wrap="square">
            <a:spAutoFit/>
          </a:bodyPr>
          <a:lstStyle/>
          <a:p>
            <a:r>
              <a:rPr lang="en-US" sz="1800" b="0" i="0" u="none" strike="noStrike" baseline="0" dirty="0">
                <a:latin typeface="Cambria" panose="02040503050406030204" pitchFamily="18" charset="0"/>
                <a:ea typeface="Cambria" panose="02040503050406030204" pitchFamily="18" charset="0"/>
              </a:rPr>
              <a:t>Cumulative distributions or “rank/frequency plots”</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5CF1724-20DF-4D2B-C819-80BB212684BF}"/>
              </a:ext>
            </a:extLst>
          </p:cNvPr>
          <p:cNvPicPr>
            <a:picLocks noChangeAspect="1"/>
          </p:cNvPicPr>
          <p:nvPr/>
        </p:nvPicPr>
        <p:blipFill>
          <a:blip r:embed="rId2"/>
          <a:stretch>
            <a:fillRect/>
          </a:stretch>
        </p:blipFill>
        <p:spPr>
          <a:xfrm>
            <a:off x="1034293" y="643624"/>
            <a:ext cx="2771652" cy="2785376"/>
          </a:xfrm>
          <a:prstGeom prst="rect">
            <a:avLst/>
          </a:prstGeom>
        </p:spPr>
      </p:pic>
      <p:pic>
        <p:nvPicPr>
          <p:cNvPr id="7" name="Picture 6">
            <a:extLst>
              <a:ext uri="{FF2B5EF4-FFF2-40B4-BE49-F238E27FC236}">
                <a16:creationId xmlns:a16="http://schemas.microsoft.com/office/drawing/2014/main" id="{5E6EE962-737B-40C4-93BF-4EF94930BA64}"/>
              </a:ext>
            </a:extLst>
          </p:cNvPr>
          <p:cNvPicPr>
            <a:picLocks noChangeAspect="1"/>
          </p:cNvPicPr>
          <p:nvPr/>
        </p:nvPicPr>
        <p:blipFill>
          <a:blip r:embed="rId3"/>
          <a:stretch>
            <a:fillRect/>
          </a:stretch>
        </p:blipFill>
        <p:spPr>
          <a:xfrm>
            <a:off x="4644860" y="1001291"/>
            <a:ext cx="2558178" cy="2507820"/>
          </a:xfrm>
          <a:prstGeom prst="rect">
            <a:avLst/>
          </a:prstGeom>
        </p:spPr>
      </p:pic>
      <p:pic>
        <p:nvPicPr>
          <p:cNvPr id="9" name="Picture 8">
            <a:extLst>
              <a:ext uri="{FF2B5EF4-FFF2-40B4-BE49-F238E27FC236}">
                <a16:creationId xmlns:a16="http://schemas.microsoft.com/office/drawing/2014/main" id="{E4EE7CAD-57E0-BE05-1FCE-45056CEFBCD9}"/>
              </a:ext>
            </a:extLst>
          </p:cNvPr>
          <p:cNvPicPr>
            <a:picLocks noChangeAspect="1"/>
          </p:cNvPicPr>
          <p:nvPr/>
        </p:nvPicPr>
        <p:blipFill>
          <a:blip r:embed="rId4"/>
          <a:stretch>
            <a:fillRect/>
          </a:stretch>
        </p:blipFill>
        <p:spPr>
          <a:xfrm>
            <a:off x="8218105" y="1043618"/>
            <a:ext cx="2736034" cy="2465493"/>
          </a:xfrm>
          <a:prstGeom prst="rect">
            <a:avLst/>
          </a:prstGeom>
        </p:spPr>
      </p:pic>
      <p:sp>
        <p:nvSpPr>
          <p:cNvPr id="11" name="TextBox 10">
            <a:extLst>
              <a:ext uri="{FF2B5EF4-FFF2-40B4-BE49-F238E27FC236}">
                <a16:creationId xmlns:a16="http://schemas.microsoft.com/office/drawing/2014/main" id="{077390F3-310C-6968-D1E6-9A313DD34667}"/>
              </a:ext>
            </a:extLst>
          </p:cNvPr>
          <p:cNvSpPr txBox="1"/>
          <p:nvPr/>
        </p:nvSpPr>
        <p:spPr>
          <a:xfrm>
            <a:off x="1257299" y="4396378"/>
            <a:ext cx="8997043" cy="369332"/>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(a) Numbers of occurrences of words in the novel Moby Dick </a:t>
            </a:r>
            <a:r>
              <a:rPr lang="en-IN" sz="1800" b="0" i="0" u="none" strike="noStrike" baseline="0" dirty="0">
                <a:latin typeface="Cambria" panose="02040503050406030204" pitchFamily="18" charset="0"/>
                <a:ea typeface="Cambria" panose="02040503050406030204" pitchFamily="18" charset="0"/>
              </a:rPr>
              <a:t>by Hermann Melville.</a:t>
            </a:r>
            <a:endParaRPr lang="en-IN"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F8F509C2-552D-DCCB-6F20-F8AE77B8B26A}"/>
              </a:ext>
            </a:extLst>
          </p:cNvPr>
          <p:cNvSpPr txBox="1"/>
          <p:nvPr/>
        </p:nvSpPr>
        <p:spPr>
          <a:xfrm>
            <a:off x="1257299" y="4933379"/>
            <a:ext cx="10368644" cy="369332"/>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(b) Numbers of citations to scientific papers published in 1981, from time of publication until June </a:t>
            </a:r>
            <a:r>
              <a:rPr lang="en-IN" sz="1800" b="0" i="0" u="none" strike="noStrike" baseline="0" dirty="0">
                <a:latin typeface="Cambria" panose="02040503050406030204" pitchFamily="18" charset="0"/>
                <a:ea typeface="Cambria" panose="02040503050406030204" pitchFamily="18" charset="0"/>
              </a:rPr>
              <a:t>1997.</a:t>
            </a:r>
            <a:endParaRPr lang="en-IN"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12D683B7-3DB6-F56E-B61B-C3FA254DB827}"/>
              </a:ext>
            </a:extLst>
          </p:cNvPr>
          <p:cNvSpPr txBox="1"/>
          <p:nvPr/>
        </p:nvSpPr>
        <p:spPr>
          <a:xfrm>
            <a:off x="1257299" y="5341984"/>
            <a:ext cx="10760530" cy="1323439"/>
          </a:xfrm>
          <a:prstGeom prst="rect">
            <a:avLst/>
          </a:prstGeom>
          <a:noFill/>
        </p:spPr>
        <p:txBody>
          <a:bodyPr wrap="square">
            <a:spAutoFit/>
          </a:bodyPr>
          <a:lstStyle/>
          <a:p>
            <a:r>
              <a:rPr lang="en-US" sz="1600" dirty="0">
                <a:latin typeface="Cambria" panose="02040503050406030204" pitchFamily="18" charset="0"/>
                <a:ea typeface="Cambria" panose="02040503050406030204" pitchFamily="18" charset="0"/>
              </a:rPr>
              <a:t>(f) Magnitude of earthquakes in California between January 1910 and May 1992. The Richter magnitude is defined as the logarithm, base 10, of the maximum amplitude of motion detected in the earthquake, and hence the horizontal scale in the plot, which is drawn as linear, is in effect a logarithmic scale of amplitude. The power law relationship in the earthquake distribution is thus a relationship between amplitude and frequency of occurrence. The data are from the National Geophysical Data Center, www.ngdc.noaa.gov.</a:t>
            </a:r>
          </a:p>
        </p:txBody>
      </p:sp>
    </p:spTree>
    <p:extLst>
      <p:ext uri="{BB962C8B-B14F-4D97-AF65-F5344CB8AC3E}">
        <p14:creationId xmlns:p14="http://schemas.microsoft.com/office/powerpoint/2010/main" val="56025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C73895-753C-55F0-0745-7999983C37C4}"/>
              </a:ext>
            </a:extLst>
          </p:cNvPr>
          <p:cNvPicPr>
            <a:picLocks noChangeAspect="1"/>
          </p:cNvPicPr>
          <p:nvPr/>
        </p:nvPicPr>
        <p:blipFill>
          <a:blip r:embed="rId2"/>
          <a:stretch>
            <a:fillRect/>
          </a:stretch>
        </p:blipFill>
        <p:spPr>
          <a:xfrm>
            <a:off x="2819832" y="451326"/>
            <a:ext cx="6552335" cy="3168952"/>
          </a:xfrm>
          <a:prstGeom prst="rect">
            <a:avLst/>
          </a:prstGeom>
        </p:spPr>
      </p:pic>
      <p:sp>
        <p:nvSpPr>
          <p:cNvPr id="8" name="TextBox 7">
            <a:extLst>
              <a:ext uri="{FF2B5EF4-FFF2-40B4-BE49-F238E27FC236}">
                <a16:creationId xmlns:a16="http://schemas.microsoft.com/office/drawing/2014/main" id="{1471C3A8-9009-83A7-7B0F-496F026F211E}"/>
              </a:ext>
            </a:extLst>
          </p:cNvPr>
          <p:cNvSpPr txBox="1"/>
          <p:nvPr/>
        </p:nvSpPr>
        <p:spPr>
          <a:xfrm>
            <a:off x="1520890" y="4565789"/>
            <a:ext cx="10077061" cy="1200329"/>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(g) Diameter of craters on the moon. Vertical axis is measured per square </a:t>
            </a:r>
            <a:r>
              <a:rPr lang="en-US" sz="1800" b="0" i="0" u="none" strike="noStrike" baseline="0" dirty="0" err="1">
                <a:latin typeface="Cambria" panose="02040503050406030204" pitchFamily="18" charset="0"/>
                <a:ea typeface="Cambria" panose="02040503050406030204" pitchFamily="18" charset="0"/>
              </a:rPr>
              <a:t>kilometre</a:t>
            </a:r>
            <a:r>
              <a:rPr lang="en-US" sz="1800" b="0" i="0" u="none" strike="noStrike" baseline="0" dirty="0">
                <a:latin typeface="Cambria" panose="02040503050406030204" pitchFamily="18" charset="0"/>
                <a:ea typeface="Cambria" panose="02040503050406030204" pitchFamily="18" charset="0"/>
              </a:rPr>
              <a:t>. </a:t>
            </a:r>
          </a:p>
          <a:p>
            <a:pPr algn="l"/>
            <a:endParaRPr lang="en-US"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(h) Peak gamma-ray intensity of solar flares in counts per second, measured from Earth orbit between February </a:t>
            </a:r>
            <a:r>
              <a:rPr lang="en-IN" sz="1800" b="0" i="0" u="none" strike="noStrike" baseline="0" dirty="0">
                <a:latin typeface="Cambria" panose="02040503050406030204" pitchFamily="18" charset="0"/>
                <a:ea typeface="Cambria" panose="02040503050406030204" pitchFamily="18" charset="0"/>
              </a:rPr>
              <a:t>1980 and November 1989. </a:t>
            </a:r>
            <a:endParaRPr lang="en-IN"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44C3436A-4FDA-FCF3-D939-F424DC574421}"/>
              </a:ext>
            </a:extLst>
          </p:cNvPr>
          <p:cNvSpPr txBox="1"/>
          <p:nvPr/>
        </p:nvSpPr>
        <p:spPr>
          <a:xfrm>
            <a:off x="317241" y="5815640"/>
            <a:ext cx="11346024" cy="954107"/>
          </a:xfrm>
          <a:prstGeom prst="rect">
            <a:avLst/>
          </a:prstGeom>
          <a:noFill/>
        </p:spPr>
        <p:txBody>
          <a:bodyPr wrap="square">
            <a:spAutoFit/>
          </a:bodyPr>
          <a:lstStyle/>
          <a:p>
            <a:r>
              <a:rPr lang="en-US" sz="1400" dirty="0">
                <a:latin typeface="Cambria" panose="02040503050406030204" pitchFamily="18" charset="0"/>
                <a:ea typeface="Cambria" panose="02040503050406030204" pitchFamily="18" charset="0"/>
              </a:rPr>
              <a:t>The observations were made between 1980 and 1989 by the instrument known as the Hard X-Ray Burst Spectrometer aboard the Solar Maximum Mission satellite launched in 1980. The spectrometer used a </a:t>
            </a:r>
            <a:r>
              <a:rPr lang="en-US" sz="1400" dirty="0" err="1">
                <a:latin typeface="Cambria" panose="02040503050406030204" pitchFamily="18" charset="0"/>
                <a:ea typeface="Cambria" panose="02040503050406030204" pitchFamily="18" charset="0"/>
              </a:rPr>
              <a:t>CsI</a:t>
            </a:r>
            <a:r>
              <a:rPr lang="en-US" sz="1400" dirty="0">
                <a:latin typeface="Cambria" panose="02040503050406030204" pitchFamily="18" charset="0"/>
                <a:ea typeface="Cambria" panose="02040503050406030204" pitchFamily="18" charset="0"/>
              </a:rPr>
              <a:t> scintillation detector to measure gamma-rays from solar flares and the horizontal axis in the figure is calibrated in terms of scintillation counts per second from this detector. The data are from the NASA Goddard Space Flight Center, umbra.nascom.nasa.gov/</a:t>
            </a:r>
            <a:r>
              <a:rPr lang="en-US" sz="1400" dirty="0" err="1">
                <a:latin typeface="Cambria" panose="02040503050406030204" pitchFamily="18" charset="0"/>
                <a:ea typeface="Cambria" panose="02040503050406030204" pitchFamily="18" charset="0"/>
              </a:rPr>
              <a:t>smm</a:t>
            </a:r>
            <a:r>
              <a:rPr lang="en-US" sz="1400" dirty="0">
                <a:latin typeface="Cambria" panose="02040503050406030204" pitchFamily="18" charset="0"/>
                <a:ea typeface="Cambria" panose="02040503050406030204" pitchFamily="18" charset="0"/>
              </a:rPr>
              <a:t>/hxrbs.html.</a:t>
            </a: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1147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113547-5E04-90E6-CF6A-F59E50F57AFF}"/>
              </a:ext>
            </a:extLst>
          </p:cNvPr>
          <p:cNvSpPr txBox="1"/>
          <p:nvPr/>
        </p:nvSpPr>
        <p:spPr>
          <a:xfrm>
            <a:off x="597159" y="679016"/>
            <a:ext cx="11196735" cy="3416320"/>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Power-law distributions occur in an extraordinarily diverse range of phenomena. In addition to city populations,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sizes of earthquakes [3],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Moon craters [4],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Solar flares [5],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Computer files [6] and wars [7],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frequency of use of words in any human language [2, 8],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frequency of occurrence of personal names in most cultures [9], the numbers of papers scientists write [10], the number of citations received by papers [11],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number of hits on web pages [12],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sales of books, music recordings and almost every other branded commodity [13, 14],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numbers of species in biological taxa [15],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People’s annual incomes [16] follows power law distributions.</a:t>
            </a:r>
            <a:endParaRPr lang="en-IN" dirty="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1560D9EE-729D-C372-146F-8B7602F026FA}"/>
              </a:ext>
            </a:extLst>
          </p:cNvPr>
          <p:cNvSpPr txBox="1"/>
          <p:nvPr/>
        </p:nvSpPr>
        <p:spPr>
          <a:xfrm>
            <a:off x="597158" y="4095336"/>
            <a:ext cx="11594841" cy="2446824"/>
          </a:xfrm>
          <a:prstGeom prst="rect">
            <a:avLst/>
          </a:prstGeom>
          <a:noFill/>
        </p:spPr>
        <p:txBody>
          <a:bodyPr wrap="square">
            <a:spAutoFit/>
          </a:bodyPr>
          <a:lstStyle/>
          <a:p>
            <a:r>
              <a:rPr lang="en-IN" sz="900" dirty="0">
                <a:solidFill>
                  <a:srgbClr val="00B0F0"/>
                </a:solidFill>
                <a:latin typeface="Cambria" panose="02040503050406030204" pitchFamily="18" charset="0"/>
                <a:ea typeface="Cambria" panose="02040503050406030204" pitchFamily="18" charset="0"/>
              </a:rPr>
              <a:t>[3] B. Gutenberg and R. F. Richter, Frequency of earthquakes in </a:t>
            </a:r>
            <a:r>
              <a:rPr lang="en-IN" sz="900" dirty="0" err="1">
                <a:solidFill>
                  <a:srgbClr val="00B0F0"/>
                </a:solidFill>
                <a:latin typeface="Cambria" panose="02040503050406030204" pitchFamily="18" charset="0"/>
                <a:ea typeface="Cambria" panose="02040503050406030204" pitchFamily="18" charset="0"/>
              </a:rPr>
              <a:t>california</a:t>
            </a:r>
            <a:r>
              <a:rPr lang="en-IN" sz="900" dirty="0">
                <a:solidFill>
                  <a:srgbClr val="00B0F0"/>
                </a:solidFill>
                <a:latin typeface="Cambria" panose="02040503050406030204" pitchFamily="18" charset="0"/>
                <a:ea typeface="Cambria" panose="02040503050406030204" pitchFamily="18" charset="0"/>
              </a:rPr>
              <a:t>. Bulletin of the Seismological Society of America 34, 185–188 (1944).</a:t>
            </a:r>
          </a:p>
          <a:p>
            <a:r>
              <a:rPr lang="en-IN" sz="900" dirty="0">
                <a:solidFill>
                  <a:srgbClr val="00B0F0"/>
                </a:solidFill>
                <a:latin typeface="Cambria" panose="02040503050406030204" pitchFamily="18" charset="0"/>
                <a:ea typeface="Cambria" panose="02040503050406030204" pitchFamily="18" charset="0"/>
              </a:rPr>
              <a:t>[4] G. </a:t>
            </a:r>
            <a:r>
              <a:rPr lang="en-IN" sz="900" dirty="0" err="1">
                <a:solidFill>
                  <a:srgbClr val="00B0F0"/>
                </a:solidFill>
                <a:latin typeface="Cambria" panose="02040503050406030204" pitchFamily="18" charset="0"/>
                <a:ea typeface="Cambria" panose="02040503050406030204" pitchFamily="18" charset="0"/>
              </a:rPr>
              <a:t>Neukum</a:t>
            </a:r>
            <a:r>
              <a:rPr lang="en-IN" sz="900" dirty="0">
                <a:solidFill>
                  <a:srgbClr val="00B0F0"/>
                </a:solidFill>
                <a:latin typeface="Cambria" panose="02040503050406030204" pitchFamily="18" charset="0"/>
                <a:ea typeface="Cambria" panose="02040503050406030204" pitchFamily="18" charset="0"/>
              </a:rPr>
              <a:t> and B. A. Ivanov, Crater size distributions and impact probabilities on Earth from lunar, terrestrial planet, and asteroid cratering data. In T. </a:t>
            </a:r>
            <a:r>
              <a:rPr lang="en-IN" sz="900" dirty="0" err="1">
                <a:solidFill>
                  <a:srgbClr val="00B0F0"/>
                </a:solidFill>
                <a:latin typeface="Cambria" panose="02040503050406030204" pitchFamily="18" charset="0"/>
                <a:ea typeface="Cambria" panose="02040503050406030204" pitchFamily="18" charset="0"/>
              </a:rPr>
              <a:t>Gehrels</a:t>
            </a:r>
            <a:r>
              <a:rPr lang="en-IN" sz="900" dirty="0">
                <a:solidFill>
                  <a:srgbClr val="00B0F0"/>
                </a:solidFill>
                <a:latin typeface="Cambria" panose="02040503050406030204" pitchFamily="18" charset="0"/>
                <a:ea typeface="Cambria" panose="02040503050406030204" pitchFamily="18" charset="0"/>
              </a:rPr>
              <a:t> (ed.), Hazards Due to Comets and Asteroids, pp. 359–416, University of Arizona Press, Tucson, AZ (1994).</a:t>
            </a:r>
          </a:p>
          <a:p>
            <a:r>
              <a:rPr lang="en-IN" sz="900" dirty="0">
                <a:solidFill>
                  <a:srgbClr val="00B0F0"/>
                </a:solidFill>
                <a:latin typeface="Cambria" panose="02040503050406030204" pitchFamily="18" charset="0"/>
                <a:ea typeface="Cambria" panose="02040503050406030204" pitchFamily="18" charset="0"/>
              </a:rPr>
              <a:t>[5] E. T. Lu and R. J. Hamilton, Avalanches of the distribution of solar flares. Astrophysical Journal 380, 89–92</a:t>
            </a:r>
          </a:p>
          <a:p>
            <a:r>
              <a:rPr lang="en-IN" sz="900" dirty="0">
                <a:solidFill>
                  <a:srgbClr val="00B0F0"/>
                </a:solidFill>
                <a:latin typeface="Cambria" panose="02040503050406030204" pitchFamily="18" charset="0"/>
                <a:ea typeface="Cambria" panose="02040503050406030204" pitchFamily="18" charset="0"/>
              </a:rPr>
              <a:t>(1991).</a:t>
            </a:r>
          </a:p>
          <a:p>
            <a:pPr algn="l"/>
            <a:r>
              <a:rPr lang="en-IN" sz="900" dirty="0">
                <a:solidFill>
                  <a:srgbClr val="00B0F0"/>
                </a:solidFill>
                <a:latin typeface="Cambria" panose="02040503050406030204" pitchFamily="18" charset="0"/>
                <a:ea typeface="Cambria" panose="02040503050406030204" pitchFamily="18" charset="0"/>
              </a:rPr>
              <a:t>[6] M. E. </a:t>
            </a:r>
            <a:r>
              <a:rPr lang="en-IN" sz="900" dirty="0" err="1">
                <a:solidFill>
                  <a:srgbClr val="00B0F0"/>
                </a:solidFill>
                <a:latin typeface="Cambria" panose="02040503050406030204" pitchFamily="18" charset="0"/>
                <a:ea typeface="Cambria" panose="02040503050406030204" pitchFamily="18" charset="0"/>
              </a:rPr>
              <a:t>Crovella</a:t>
            </a:r>
            <a:r>
              <a:rPr lang="en-IN" sz="900" dirty="0">
                <a:solidFill>
                  <a:srgbClr val="00B0F0"/>
                </a:solidFill>
                <a:latin typeface="Cambria" panose="02040503050406030204" pitchFamily="18" charset="0"/>
                <a:ea typeface="Cambria" panose="02040503050406030204" pitchFamily="18" charset="0"/>
              </a:rPr>
              <a:t> and A. </a:t>
            </a:r>
            <a:r>
              <a:rPr lang="en-IN" sz="900" dirty="0" err="1">
                <a:solidFill>
                  <a:srgbClr val="00B0F0"/>
                </a:solidFill>
                <a:latin typeface="Cambria" panose="02040503050406030204" pitchFamily="18" charset="0"/>
                <a:ea typeface="Cambria" panose="02040503050406030204" pitchFamily="18" charset="0"/>
              </a:rPr>
              <a:t>Bestavros</a:t>
            </a:r>
            <a:r>
              <a:rPr lang="en-IN" sz="900" dirty="0">
                <a:solidFill>
                  <a:srgbClr val="00B0F0"/>
                </a:solidFill>
                <a:latin typeface="Cambria" panose="02040503050406030204" pitchFamily="18" charset="0"/>
                <a:ea typeface="Cambria" panose="02040503050406030204" pitchFamily="18" charset="0"/>
              </a:rPr>
              <a:t>, Self-similarity in World Wide Web traffic: Evidence and possible causes. In B. E. </a:t>
            </a:r>
            <a:r>
              <a:rPr lang="en-US" sz="900" b="0" i="0" u="none" strike="noStrike" baseline="0" dirty="0">
                <a:solidFill>
                  <a:srgbClr val="00B0F0"/>
                </a:solidFill>
                <a:latin typeface="Cambria" panose="02040503050406030204" pitchFamily="18" charset="0"/>
                <a:ea typeface="Cambria" panose="02040503050406030204" pitchFamily="18" charset="0"/>
              </a:rPr>
              <a:t>Gaither and D. A. Reed (eds.), Proceedings of the 1996 ACM SIGMETRICS Conference on Measurement and</a:t>
            </a:r>
          </a:p>
          <a:p>
            <a:pPr algn="l"/>
            <a:r>
              <a:rPr lang="en-US" sz="900" b="0" i="0" u="none" strike="noStrike" baseline="0" dirty="0">
                <a:solidFill>
                  <a:srgbClr val="00B0F0"/>
                </a:solidFill>
                <a:latin typeface="Cambria" panose="02040503050406030204" pitchFamily="18" charset="0"/>
                <a:ea typeface="Cambria" panose="02040503050406030204" pitchFamily="18" charset="0"/>
              </a:rPr>
              <a:t>Modeling of Computer Systems, pp. 148–159, Association of Computing Machinery, New York (1996).</a:t>
            </a:r>
          </a:p>
          <a:p>
            <a:pPr algn="l"/>
            <a:r>
              <a:rPr lang="en-US" sz="900" b="0" i="0" u="none" strike="noStrike" baseline="0" dirty="0">
                <a:solidFill>
                  <a:srgbClr val="00B0F0"/>
                </a:solidFill>
                <a:latin typeface="Cambria" panose="02040503050406030204" pitchFamily="18" charset="0"/>
                <a:ea typeface="Cambria" panose="02040503050406030204" pitchFamily="18" charset="0"/>
              </a:rPr>
              <a:t>[7] D. C. Roberts and D. L. Turcotte, Fractality and </a:t>
            </a:r>
            <a:r>
              <a:rPr lang="en-US" sz="900" b="0" i="0" u="none" strike="noStrike" baseline="0" dirty="0" err="1">
                <a:solidFill>
                  <a:srgbClr val="00B0F0"/>
                </a:solidFill>
                <a:latin typeface="Cambria" panose="02040503050406030204" pitchFamily="18" charset="0"/>
                <a:ea typeface="Cambria" panose="02040503050406030204" pitchFamily="18" charset="0"/>
              </a:rPr>
              <a:t>sel</a:t>
            </a:r>
            <a:r>
              <a:rPr lang="en-US" sz="900" b="0" i="0" u="none" strike="noStrike" baseline="0" dirty="0">
                <a:solidFill>
                  <a:srgbClr val="00B0F0"/>
                </a:solidFill>
                <a:latin typeface="Cambria" panose="02040503050406030204" pitchFamily="18" charset="0"/>
                <a:ea typeface="Cambria" panose="02040503050406030204" pitchFamily="18" charset="0"/>
              </a:rPr>
              <a:t> </a:t>
            </a:r>
            <a:r>
              <a:rPr lang="en-US" sz="900" b="0" i="0" u="none" strike="noStrike" baseline="0" dirty="0" err="1">
                <a:solidFill>
                  <a:srgbClr val="00B0F0"/>
                </a:solidFill>
                <a:latin typeface="Cambria" panose="02040503050406030204" pitchFamily="18" charset="0"/>
                <a:ea typeface="Cambria" panose="02040503050406030204" pitchFamily="18" charset="0"/>
              </a:rPr>
              <a:t>forganized</a:t>
            </a:r>
            <a:r>
              <a:rPr lang="en-US" sz="900" b="0" i="0" u="none" strike="noStrike" baseline="0" dirty="0">
                <a:solidFill>
                  <a:srgbClr val="00B0F0"/>
                </a:solidFill>
                <a:latin typeface="Cambria" panose="02040503050406030204" pitchFamily="18" charset="0"/>
                <a:ea typeface="Cambria" panose="02040503050406030204" pitchFamily="18" charset="0"/>
              </a:rPr>
              <a:t> criticality of wars. Fractals 6, 351–357 (1998).</a:t>
            </a:r>
          </a:p>
          <a:p>
            <a:pPr algn="l"/>
            <a:r>
              <a:rPr lang="fr-FR" sz="900" b="0" i="0" u="none" strike="noStrike" baseline="0" dirty="0">
                <a:solidFill>
                  <a:srgbClr val="00B0F0"/>
                </a:solidFill>
                <a:latin typeface="Cambria" panose="02040503050406030204" pitchFamily="18" charset="0"/>
                <a:ea typeface="Cambria" panose="02040503050406030204" pitchFamily="18" charset="0"/>
              </a:rPr>
              <a:t>[8] J. B. </a:t>
            </a:r>
            <a:r>
              <a:rPr lang="fr-FR" sz="900" b="0" i="0" u="none" strike="noStrike" baseline="0" dirty="0" err="1">
                <a:solidFill>
                  <a:srgbClr val="00B0F0"/>
                </a:solidFill>
                <a:latin typeface="Cambria" panose="02040503050406030204" pitchFamily="18" charset="0"/>
                <a:ea typeface="Cambria" panose="02040503050406030204" pitchFamily="18" charset="0"/>
              </a:rPr>
              <a:t>Estoup</a:t>
            </a:r>
            <a:r>
              <a:rPr lang="fr-FR" sz="900" b="0" i="0" u="none" strike="noStrike" baseline="0" dirty="0">
                <a:solidFill>
                  <a:srgbClr val="00B0F0"/>
                </a:solidFill>
                <a:latin typeface="Cambria" panose="02040503050406030204" pitchFamily="18" charset="0"/>
                <a:ea typeface="Cambria" panose="02040503050406030204" pitchFamily="18" charset="0"/>
              </a:rPr>
              <a:t>, Gammes </a:t>
            </a:r>
            <a:r>
              <a:rPr lang="fr-FR" sz="900" b="0" i="0" u="none" strike="noStrike" baseline="0" dirty="0" err="1">
                <a:solidFill>
                  <a:srgbClr val="00B0F0"/>
                </a:solidFill>
                <a:latin typeface="Cambria" panose="02040503050406030204" pitchFamily="18" charset="0"/>
                <a:ea typeface="Cambria" panose="02040503050406030204" pitchFamily="18" charset="0"/>
              </a:rPr>
              <a:t>Stenographiques</a:t>
            </a:r>
            <a:r>
              <a:rPr lang="fr-FR" sz="900" b="0" i="0" u="none" strike="noStrike" baseline="0" dirty="0">
                <a:solidFill>
                  <a:srgbClr val="00B0F0"/>
                </a:solidFill>
                <a:latin typeface="Cambria" panose="02040503050406030204" pitchFamily="18" charset="0"/>
                <a:ea typeface="Cambria" panose="02040503050406030204" pitchFamily="18" charset="0"/>
              </a:rPr>
              <a:t>. Institut </a:t>
            </a:r>
            <a:r>
              <a:rPr lang="fr-FR" sz="900" b="0" i="0" u="none" strike="noStrike" baseline="0" dirty="0" err="1">
                <a:solidFill>
                  <a:srgbClr val="00B0F0"/>
                </a:solidFill>
                <a:latin typeface="Cambria" panose="02040503050406030204" pitchFamily="18" charset="0"/>
                <a:ea typeface="Cambria" panose="02040503050406030204" pitchFamily="18" charset="0"/>
              </a:rPr>
              <a:t>Stenographique</a:t>
            </a:r>
            <a:r>
              <a:rPr lang="fr-FR" sz="900" b="0" i="0" u="none" strike="noStrike" baseline="0" dirty="0">
                <a:solidFill>
                  <a:srgbClr val="00B0F0"/>
                </a:solidFill>
                <a:latin typeface="Cambria" panose="02040503050406030204" pitchFamily="18" charset="0"/>
                <a:ea typeface="Cambria" panose="02040503050406030204" pitchFamily="18" charset="0"/>
              </a:rPr>
              <a:t> de France, Paris (1916). </a:t>
            </a:r>
          </a:p>
          <a:p>
            <a:pPr algn="l"/>
            <a:r>
              <a:rPr lang="en-IN" sz="900" b="0" i="0" u="none" strike="noStrike" baseline="0" dirty="0">
                <a:solidFill>
                  <a:srgbClr val="00B0F0"/>
                </a:solidFill>
                <a:latin typeface="Cambria" panose="02040503050406030204" pitchFamily="18" charset="0"/>
                <a:ea typeface="Cambria" panose="02040503050406030204" pitchFamily="18" charset="0"/>
              </a:rPr>
              <a:t>[9] D. H. </a:t>
            </a:r>
            <a:r>
              <a:rPr lang="en-IN" sz="900" b="0" i="0" u="none" strike="noStrike" baseline="0" dirty="0" err="1">
                <a:solidFill>
                  <a:srgbClr val="00B0F0"/>
                </a:solidFill>
                <a:latin typeface="Cambria" panose="02040503050406030204" pitchFamily="18" charset="0"/>
                <a:ea typeface="Cambria" panose="02040503050406030204" pitchFamily="18" charset="0"/>
              </a:rPr>
              <a:t>Zanette</a:t>
            </a:r>
            <a:r>
              <a:rPr lang="en-IN" sz="900" b="0" i="0" u="none" strike="noStrike" baseline="0" dirty="0">
                <a:solidFill>
                  <a:srgbClr val="00B0F0"/>
                </a:solidFill>
                <a:latin typeface="Cambria" panose="02040503050406030204" pitchFamily="18" charset="0"/>
                <a:ea typeface="Cambria" panose="02040503050406030204" pitchFamily="18" charset="0"/>
              </a:rPr>
              <a:t> and S. C. </a:t>
            </a:r>
            <a:r>
              <a:rPr lang="en-IN" sz="900" b="0" i="0" u="none" strike="noStrike" baseline="0" dirty="0" err="1">
                <a:solidFill>
                  <a:srgbClr val="00B0F0"/>
                </a:solidFill>
                <a:latin typeface="Cambria" panose="02040503050406030204" pitchFamily="18" charset="0"/>
                <a:ea typeface="Cambria" panose="02040503050406030204" pitchFamily="18" charset="0"/>
              </a:rPr>
              <a:t>Manrubia</a:t>
            </a:r>
            <a:r>
              <a:rPr lang="en-IN" sz="900" b="0" i="0" u="none" strike="noStrike" baseline="0" dirty="0">
                <a:solidFill>
                  <a:srgbClr val="00B0F0"/>
                </a:solidFill>
                <a:latin typeface="Cambria" panose="02040503050406030204" pitchFamily="18" charset="0"/>
                <a:ea typeface="Cambria" panose="02040503050406030204" pitchFamily="18" charset="0"/>
              </a:rPr>
              <a:t>, Vertical transmission </a:t>
            </a:r>
            <a:r>
              <a:rPr lang="en-US" sz="900" b="0" i="0" u="none" strike="noStrike" baseline="0" dirty="0">
                <a:solidFill>
                  <a:srgbClr val="00B0F0"/>
                </a:solidFill>
                <a:latin typeface="Cambria" panose="02040503050406030204" pitchFamily="18" charset="0"/>
                <a:ea typeface="Cambria" panose="02040503050406030204" pitchFamily="18" charset="0"/>
              </a:rPr>
              <a:t>of culture and the distribution of family names. </a:t>
            </a:r>
            <a:r>
              <a:rPr lang="en-US" sz="900" b="0" i="0" u="none" strike="noStrike" baseline="0" dirty="0" err="1">
                <a:solidFill>
                  <a:srgbClr val="00B0F0"/>
                </a:solidFill>
                <a:latin typeface="Cambria" panose="02040503050406030204" pitchFamily="18" charset="0"/>
                <a:ea typeface="Cambria" panose="02040503050406030204" pitchFamily="18" charset="0"/>
              </a:rPr>
              <a:t>Physica</a:t>
            </a:r>
            <a:r>
              <a:rPr lang="en-US" sz="900" b="0" i="0" u="none" strike="noStrike" baseline="0" dirty="0">
                <a:solidFill>
                  <a:srgbClr val="00B0F0"/>
                </a:solidFill>
                <a:latin typeface="Cambria" panose="02040503050406030204" pitchFamily="18" charset="0"/>
                <a:ea typeface="Cambria" panose="02040503050406030204" pitchFamily="18" charset="0"/>
              </a:rPr>
              <a:t> </a:t>
            </a:r>
            <a:r>
              <a:rPr lang="en-IN" sz="900" b="0" i="0" u="none" strike="noStrike" baseline="0" dirty="0">
                <a:solidFill>
                  <a:srgbClr val="00B0F0"/>
                </a:solidFill>
                <a:latin typeface="Cambria" panose="02040503050406030204" pitchFamily="18" charset="0"/>
                <a:ea typeface="Cambria" panose="02040503050406030204" pitchFamily="18" charset="0"/>
              </a:rPr>
              <a:t>A 295, 1–8 (2001).</a:t>
            </a:r>
          </a:p>
          <a:p>
            <a:pPr algn="l"/>
            <a:r>
              <a:rPr lang="en-US" sz="900" b="0" i="0" u="none" strike="noStrike" baseline="0" dirty="0">
                <a:solidFill>
                  <a:srgbClr val="00B0F0"/>
                </a:solidFill>
                <a:latin typeface="Cambria" panose="02040503050406030204" pitchFamily="18" charset="0"/>
                <a:ea typeface="Cambria" panose="02040503050406030204" pitchFamily="18" charset="0"/>
              </a:rPr>
              <a:t>[10] A. J. </a:t>
            </a:r>
            <a:r>
              <a:rPr lang="en-US" sz="900" b="0" i="0" u="none" strike="noStrike" baseline="0" dirty="0" err="1">
                <a:solidFill>
                  <a:srgbClr val="00B0F0"/>
                </a:solidFill>
                <a:latin typeface="Cambria" panose="02040503050406030204" pitchFamily="18" charset="0"/>
                <a:ea typeface="Cambria" panose="02040503050406030204" pitchFamily="18" charset="0"/>
              </a:rPr>
              <a:t>Lotka</a:t>
            </a:r>
            <a:r>
              <a:rPr lang="en-US" sz="900" b="0" i="0" u="none" strike="noStrike" baseline="0" dirty="0">
                <a:solidFill>
                  <a:srgbClr val="00B0F0"/>
                </a:solidFill>
                <a:latin typeface="Cambria" panose="02040503050406030204" pitchFamily="18" charset="0"/>
                <a:ea typeface="Cambria" panose="02040503050406030204" pitchFamily="18" charset="0"/>
              </a:rPr>
              <a:t>, The frequency distribution of scientific production. J. Wash. Acad. Sci. 16, 317–323 (1926).</a:t>
            </a:r>
          </a:p>
          <a:p>
            <a:pPr algn="l"/>
            <a:r>
              <a:rPr lang="en-US" sz="900" b="0" i="0" u="none" strike="noStrike" baseline="0" dirty="0">
                <a:solidFill>
                  <a:srgbClr val="00B0F0"/>
                </a:solidFill>
                <a:latin typeface="Cambria" panose="02040503050406030204" pitchFamily="18" charset="0"/>
                <a:ea typeface="Cambria" panose="02040503050406030204" pitchFamily="18" charset="0"/>
              </a:rPr>
              <a:t>[11] D. J. de S. Price, Networks of scientific papers. Science </a:t>
            </a:r>
            <a:r>
              <a:rPr lang="en-IN" sz="900" b="0" i="0" u="none" strike="noStrike" baseline="0" dirty="0">
                <a:solidFill>
                  <a:srgbClr val="00B0F0"/>
                </a:solidFill>
                <a:latin typeface="Cambria" panose="02040503050406030204" pitchFamily="18" charset="0"/>
                <a:ea typeface="Cambria" panose="02040503050406030204" pitchFamily="18" charset="0"/>
              </a:rPr>
              <a:t>149, 510–515 (1965).</a:t>
            </a:r>
          </a:p>
          <a:p>
            <a:pPr algn="l"/>
            <a:r>
              <a:rPr lang="en-US" sz="900" b="0" i="0" u="none" strike="noStrike" baseline="0" dirty="0">
                <a:solidFill>
                  <a:srgbClr val="00B0F0"/>
                </a:solidFill>
                <a:latin typeface="Cambria" panose="02040503050406030204" pitchFamily="18" charset="0"/>
                <a:ea typeface="Cambria" panose="02040503050406030204" pitchFamily="18" charset="0"/>
              </a:rPr>
              <a:t>[12] L. A. Adamic and B. A. Huberman, The nature of markets in the World Wide Web. Quarterly Journal of Elec</a:t>
            </a:r>
            <a:r>
              <a:rPr lang="en-IN" sz="900" b="0" i="0" u="none" strike="noStrike" baseline="0" dirty="0" err="1">
                <a:solidFill>
                  <a:srgbClr val="00B0F0"/>
                </a:solidFill>
                <a:latin typeface="Cambria" panose="02040503050406030204" pitchFamily="18" charset="0"/>
                <a:ea typeface="Cambria" panose="02040503050406030204" pitchFamily="18" charset="0"/>
              </a:rPr>
              <a:t>tronic</a:t>
            </a:r>
            <a:r>
              <a:rPr lang="en-IN" sz="900" b="0" i="0" u="none" strike="noStrike" baseline="0" dirty="0">
                <a:solidFill>
                  <a:srgbClr val="00B0F0"/>
                </a:solidFill>
                <a:latin typeface="Cambria" panose="02040503050406030204" pitchFamily="18" charset="0"/>
                <a:ea typeface="Cambria" panose="02040503050406030204" pitchFamily="18" charset="0"/>
              </a:rPr>
              <a:t> Commerce 1, 512 (2000).</a:t>
            </a:r>
          </a:p>
          <a:p>
            <a:pPr algn="l"/>
            <a:r>
              <a:rPr lang="en-US" sz="900" b="0" i="0" u="none" strike="noStrike" baseline="0" dirty="0">
                <a:solidFill>
                  <a:srgbClr val="00B0F0"/>
                </a:solidFill>
                <a:latin typeface="Cambria" panose="02040503050406030204" pitchFamily="18" charset="0"/>
                <a:ea typeface="Cambria" panose="02040503050406030204" pitchFamily="18" charset="0"/>
              </a:rPr>
              <a:t>[13] R. A. K. Cox, J. M. Felton, and K. C. Chung, The concentration of commercial success in popular music: an analysis of the distribution of gold records. Journal of </a:t>
            </a:r>
            <a:r>
              <a:rPr lang="en-IN" sz="900" b="0" i="0" u="none" strike="noStrike" baseline="0" dirty="0">
                <a:solidFill>
                  <a:srgbClr val="00B0F0"/>
                </a:solidFill>
                <a:latin typeface="Cambria" panose="02040503050406030204" pitchFamily="18" charset="0"/>
                <a:ea typeface="Cambria" panose="02040503050406030204" pitchFamily="18" charset="0"/>
              </a:rPr>
              <a:t>Cultural Economics 19, 333–340 (1995).</a:t>
            </a:r>
          </a:p>
          <a:p>
            <a:pPr algn="l"/>
            <a:r>
              <a:rPr lang="en-US" sz="900" b="0" i="0" u="none" strike="noStrike" baseline="0" dirty="0">
                <a:solidFill>
                  <a:srgbClr val="00B0F0"/>
                </a:solidFill>
                <a:latin typeface="Cambria" panose="02040503050406030204" pitchFamily="18" charset="0"/>
                <a:ea typeface="Cambria" panose="02040503050406030204" pitchFamily="18" charset="0"/>
              </a:rPr>
              <a:t>[14] R. Kohli and R. Sah, Market shares: Some power law results and observations. Working paper 04.01, Harris School of Public Policy, University of Chicago (2003).</a:t>
            </a:r>
          </a:p>
          <a:p>
            <a:pPr algn="l"/>
            <a:r>
              <a:rPr lang="en-US" sz="900" b="0" i="0" u="none" strike="noStrike" baseline="0" dirty="0">
                <a:solidFill>
                  <a:srgbClr val="00B0F0"/>
                </a:solidFill>
                <a:latin typeface="Cambria" panose="02040503050406030204" pitchFamily="18" charset="0"/>
                <a:ea typeface="Cambria" panose="02040503050406030204" pitchFamily="18" charset="0"/>
              </a:rPr>
              <a:t>[15] J. C. Willis and G. U. Yule, Some statistics of evolution and geographical distribution in plants and animals, and their significance. Nature 109, 177–179 (1922).</a:t>
            </a:r>
          </a:p>
          <a:p>
            <a:pPr algn="l"/>
            <a:r>
              <a:rPr lang="fr-FR" sz="900" b="0" i="0" u="none" strike="noStrike" baseline="0" dirty="0">
                <a:solidFill>
                  <a:srgbClr val="00B0F0"/>
                </a:solidFill>
                <a:latin typeface="Cambria" panose="02040503050406030204" pitchFamily="18" charset="0"/>
                <a:ea typeface="Cambria" panose="02040503050406030204" pitchFamily="18" charset="0"/>
              </a:rPr>
              <a:t>[16] V. Pareto, Cours d’Economie Politique. Droz, Geneva </a:t>
            </a:r>
            <a:r>
              <a:rPr lang="en-IN" sz="900" b="0" i="0" u="none" strike="noStrike" baseline="0" dirty="0">
                <a:solidFill>
                  <a:srgbClr val="00B0F0"/>
                </a:solidFill>
                <a:latin typeface="Cambria" panose="02040503050406030204" pitchFamily="18" charset="0"/>
                <a:ea typeface="Cambria" panose="02040503050406030204" pitchFamily="18" charset="0"/>
              </a:rPr>
              <a:t>(1896).</a:t>
            </a:r>
            <a:endParaRPr lang="en-IN" sz="900" dirty="0">
              <a:solidFill>
                <a:srgbClr val="00B0F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54094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709128" y="1449465"/>
            <a:ext cx="11355354" cy="369332"/>
          </a:xfrm>
          <a:prstGeom prst="rect">
            <a:avLst/>
          </a:prstGeom>
          <a:no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Task : </a:t>
            </a:r>
            <a:r>
              <a:rPr lang="en-US" sz="1800" b="0" i="0" u="none" strike="noStrike" baseline="0" dirty="0">
                <a:latin typeface="Cambria" panose="02040503050406030204" pitchFamily="18" charset="0"/>
                <a:ea typeface="Cambria" panose="02040503050406030204" pitchFamily="18" charset="0"/>
              </a:rPr>
              <a:t>Histogram of the set of random numbers which wi</a:t>
            </a:r>
            <a:r>
              <a:rPr lang="en-US" dirty="0">
                <a:latin typeface="Cambria" panose="02040503050406030204" pitchFamily="18" charset="0"/>
                <a:ea typeface="Cambria" panose="02040503050406030204" pitchFamily="18" charset="0"/>
              </a:rPr>
              <a:t>ll</a:t>
            </a:r>
            <a:r>
              <a:rPr lang="en-US" sz="1800" b="0" i="0" u="none" strike="noStrike" baseline="0" dirty="0">
                <a:latin typeface="Cambria" panose="02040503050406030204" pitchFamily="18" charset="0"/>
                <a:ea typeface="Cambria" panose="02040503050406030204" pitchFamily="18" charset="0"/>
              </a:rPr>
              <a:t> have a power-law distribution with </a:t>
            </a:r>
            <a:r>
              <a:rPr lang="en-IN" sz="1800" b="0" i="0" u="none" strike="noStrike" baseline="0" dirty="0">
                <a:latin typeface="Cambria" panose="02040503050406030204" pitchFamily="18" charset="0"/>
                <a:ea typeface="Cambria" panose="02040503050406030204" pitchFamily="18" charset="0"/>
              </a:rPr>
              <a:t>exponent </a:t>
            </a:r>
            <a:r>
              <a:rPr lang="el-GR" sz="1800" b="0" i="0" u="none" strike="noStrike" baseline="0" dirty="0">
                <a:latin typeface="Cambria" panose="02040503050406030204" pitchFamily="18" charset="0"/>
                <a:ea typeface="Cambria" panose="02040503050406030204" pitchFamily="18" charset="0"/>
              </a:rPr>
              <a:t>α = 2.5.</a:t>
            </a:r>
            <a:endParaRPr lang="en-IN" dirty="0">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090569" y="457201"/>
            <a:ext cx="9865453"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Histogram : Linear binning and Log binning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763F5F-9EB8-ECEB-FB2F-47ED01678E23}"/>
                  </a:ext>
                </a:extLst>
              </p:cNvPr>
              <p:cNvSpPr txBox="1"/>
              <p:nvPr/>
            </p:nvSpPr>
            <p:spPr>
              <a:xfrm>
                <a:off x="811763" y="3088062"/>
                <a:ext cx="10907486" cy="3062313"/>
              </a:xfrm>
              <a:prstGeom prst="rect">
                <a:avLst/>
              </a:prstGeom>
              <a:noFill/>
            </p:spPr>
            <p:txBody>
              <a:bodyPr wrap="square">
                <a:spAutoFit/>
              </a:bodyPr>
              <a:lstStyle/>
              <a:p>
                <a:r>
                  <a:rPr lang="en-US" sz="2400" b="1" i="0" u="none" strike="noStrike" baseline="0" dirty="0">
                    <a:latin typeface="Cambria" panose="02040503050406030204" pitchFamily="18" charset="0"/>
                    <a:ea typeface="Cambria" panose="02040503050406030204" pitchFamily="18" charset="0"/>
                  </a:rPr>
                  <a:t>Use transformation method. </a:t>
                </a:r>
              </a:p>
              <a:p>
                <a:endParaRPr lang="en-US" sz="2400" b="1" i="0" u="none" strike="noStrike" baseline="0" dirty="0">
                  <a:latin typeface="Cambria" panose="02040503050406030204" pitchFamily="18" charset="0"/>
                  <a:ea typeface="Cambria" panose="02040503050406030204" pitchFamily="18" charset="0"/>
                </a:endParaRPr>
              </a:p>
              <a:p>
                <a:r>
                  <a:rPr lang="en-US" sz="2400" b="0" i="0" u="none" strike="noStrike" baseline="0" dirty="0">
                    <a:latin typeface="Cambria" panose="02040503050406030204" pitchFamily="18" charset="0"/>
                    <a:ea typeface="Cambria" panose="02040503050406030204" pitchFamily="18" charset="0"/>
                  </a:rPr>
                  <a:t>Generate a random real number </a:t>
                </a:r>
                <a14:m>
                  <m:oMath xmlns:m="http://schemas.openxmlformats.org/officeDocument/2006/math">
                    <m:r>
                      <a:rPr lang="en-US" sz="2400" b="0" i="1" u="none" strike="noStrike" baseline="0" dirty="0" smtClean="0">
                        <a:latin typeface="Cambria Math" panose="02040503050406030204" pitchFamily="18" charset="0"/>
                        <a:ea typeface="Cambria" panose="02040503050406030204" pitchFamily="18" charset="0"/>
                      </a:rPr>
                      <m:t>𝑟</m:t>
                    </m:r>
                  </m:oMath>
                </a14:m>
                <a:r>
                  <a:rPr lang="en-US" sz="2400" b="0" i="0" u="none" strike="noStrike" baseline="0" dirty="0">
                    <a:latin typeface="Cambria" panose="02040503050406030204" pitchFamily="18" charset="0"/>
                    <a:ea typeface="Cambria" panose="02040503050406030204" pitchFamily="18" charset="0"/>
                  </a:rPr>
                  <a:t> uniformly distributed in the range </a:t>
                </a:r>
                <a14:m>
                  <m:oMath xmlns:m="http://schemas.openxmlformats.org/officeDocument/2006/math">
                    <m:r>
                      <a:rPr lang="en-US" sz="2400" b="0" i="1" u="none" strike="noStrike" baseline="0" dirty="0" smtClean="0">
                        <a:solidFill>
                          <a:srgbClr val="0000FF"/>
                        </a:solidFill>
                        <a:latin typeface="Cambria Math" panose="02040503050406030204" pitchFamily="18" charset="0"/>
                        <a:ea typeface="Cambria" panose="02040503050406030204" pitchFamily="18" charset="0"/>
                      </a:rPr>
                      <m:t>0 ≤ </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𝑟</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 &lt; 1</m:t>
                    </m:r>
                  </m:oMath>
                </a14:m>
                <a:r>
                  <a:rPr lang="en-US" sz="2400" b="0" i="0" u="none" strike="noStrike" baseline="0" dirty="0">
                    <a:solidFill>
                      <a:srgbClr val="0000FF"/>
                    </a:solidFill>
                    <a:latin typeface="Cambria" panose="02040503050406030204" pitchFamily="18" charset="0"/>
                    <a:ea typeface="Cambria" panose="02040503050406030204" pitchFamily="18" charset="0"/>
                  </a:rPr>
                  <a:t>, </a:t>
                </a:r>
                <a:endParaRPr lang="en-US" sz="2400" b="0" i="0" u="none" strike="noStrike" baseline="0" dirty="0">
                  <a:latin typeface="Cambria" panose="02040503050406030204" pitchFamily="18" charset="0"/>
                  <a:ea typeface="Cambria" panose="02040503050406030204" pitchFamily="18" charset="0"/>
                </a:endParaRPr>
              </a:p>
              <a:p>
                <a:r>
                  <a:rPr lang="en-US" sz="2400" b="0" i="0" u="none" strike="noStrike" baseline="0" dirty="0">
                    <a:latin typeface="Cambria" panose="02040503050406030204" pitchFamily="18" charset="0"/>
                    <a:ea typeface="Cambria" panose="02040503050406030204" pitchFamily="18" charset="0"/>
                  </a:rPr>
                  <a:t>then </a:t>
                </a:r>
                <a14:m>
                  <m:oMath xmlns:m="http://schemas.openxmlformats.org/officeDocument/2006/math">
                    <m:r>
                      <a:rPr lang="en-US" sz="2400" b="0" i="1" u="none" strike="noStrike" baseline="0" dirty="0" smtClean="0">
                        <a:solidFill>
                          <a:srgbClr val="0000FF"/>
                        </a:solidFill>
                        <a:latin typeface="Cambria Math" panose="02040503050406030204" pitchFamily="18" charset="0"/>
                        <a:ea typeface="Cambria" panose="02040503050406030204" pitchFamily="18" charset="0"/>
                      </a:rPr>
                      <m:t>𝑥</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 = </m:t>
                    </m:r>
                    <m:sSub>
                      <m:sSubPr>
                        <m:ctrlPr>
                          <a:rPr lang="en-US" sz="2400" b="0" i="1" u="none" strike="noStrike" baseline="0" dirty="0" smtClean="0">
                            <a:solidFill>
                              <a:srgbClr val="0000FF"/>
                            </a:solidFill>
                            <a:latin typeface="Cambria Math" panose="02040503050406030204" pitchFamily="18" charset="0"/>
                            <a:ea typeface="Cambria" panose="02040503050406030204" pitchFamily="18" charset="0"/>
                          </a:rPr>
                        </m:ctrlPr>
                      </m:sSubPr>
                      <m:e>
                        <m:r>
                          <a:rPr lang="en-US" sz="2400" b="0" i="1" u="none" strike="noStrike" baseline="0" dirty="0" err="1">
                            <a:solidFill>
                              <a:srgbClr val="0000FF"/>
                            </a:solidFill>
                            <a:latin typeface="Cambria Math" panose="02040503050406030204" pitchFamily="18" charset="0"/>
                            <a:ea typeface="Cambria" panose="02040503050406030204" pitchFamily="18" charset="0"/>
                          </a:rPr>
                          <m:t>𝑥</m:t>
                        </m:r>
                      </m:e>
                      <m:sub>
                        <m:r>
                          <m:rPr>
                            <m:sty m:val="p"/>
                          </m:rPr>
                          <a:rPr lang="en-US" sz="2400" b="0" i="0" u="none" strike="noStrike" baseline="0" dirty="0" smtClean="0">
                            <a:solidFill>
                              <a:srgbClr val="0000FF"/>
                            </a:solidFill>
                            <a:latin typeface="Cambria Math" panose="02040503050406030204" pitchFamily="18" charset="0"/>
                            <a:ea typeface="Cambria" panose="02040503050406030204" pitchFamily="18" charset="0"/>
                          </a:rPr>
                          <m:t>min</m:t>
                        </m:r>
                      </m:sub>
                    </m:sSub>
                    <m:sSup>
                      <m:sSupPr>
                        <m:ctrlPr>
                          <a:rPr lang="en-US" sz="2400" b="0" i="1" u="none" strike="noStrike" baseline="0" dirty="0" smtClean="0">
                            <a:solidFill>
                              <a:srgbClr val="0000FF"/>
                            </a:solidFill>
                            <a:latin typeface="Cambria Math" panose="02040503050406030204" pitchFamily="18" charset="0"/>
                            <a:ea typeface="Cambria" panose="02040503050406030204" pitchFamily="18" charset="0"/>
                          </a:rPr>
                        </m:ctrlPr>
                      </m:sSupPr>
                      <m:e>
                        <m:d>
                          <m:dPr>
                            <m:ctrlPr>
                              <a:rPr lang="en-US" sz="2400" b="0" i="1" u="none" strike="noStrike" baseline="0" dirty="0">
                                <a:solidFill>
                                  <a:srgbClr val="0000FF"/>
                                </a:solidFill>
                                <a:latin typeface="Cambria Math" panose="02040503050406030204" pitchFamily="18" charset="0"/>
                                <a:ea typeface="Cambria" panose="02040503050406030204" pitchFamily="18" charset="0"/>
                              </a:rPr>
                            </m:ctrlPr>
                          </m:dPr>
                          <m:e>
                            <m:r>
                              <a:rPr lang="en-US" sz="2400" b="0" i="1" u="none" strike="noStrike" baseline="0" dirty="0">
                                <a:solidFill>
                                  <a:srgbClr val="0000FF"/>
                                </a:solidFill>
                                <a:latin typeface="Cambria Math" panose="02040503050406030204" pitchFamily="18" charset="0"/>
                                <a:ea typeface="Cambria" panose="02040503050406030204" pitchFamily="18" charset="0"/>
                              </a:rPr>
                              <m:t>1 − </m:t>
                            </m:r>
                            <m:r>
                              <a:rPr lang="en-US" sz="2400" b="0" i="1" u="none" strike="noStrike" baseline="0" dirty="0">
                                <a:solidFill>
                                  <a:srgbClr val="0000FF"/>
                                </a:solidFill>
                                <a:latin typeface="Cambria Math" panose="02040503050406030204" pitchFamily="18" charset="0"/>
                                <a:ea typeface="Cambria" panose="02040503050406030204" pitchFamily="18" charset="0"/>
                              </a:rPr>
                              <m:t>𝑟</m:t>
                            </m:r>
                          </m:e>
                        </m:d>
                      </m:e>
                      <m:sup>
                        <m:r>
                          <a:rPr lang="en-US" sz="2400" b="0" i="1" u="none" strike="noStrike" baseline="0" dirty="0" smtClean="0">
                            <a:solidFill>
                              <a:srgbClr val="0000FF"/>
                            </a:solidFill>
                            <a:latin typeface="Cambria Math" panose="02040503050406030204" pitchFamily="18" charset="0"/>
                            <a:ea typeface="Cambria" panose="02040503050406030204" pitchFamily="18" charset="0"/>
                          </a:rPr>
                          <m:t>−1/(</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𝛼</m:t>
                        </m:r>
                        <m:r>
                          <a:rPr lang="en-US" sz="2400" b="0" i="1" u="none" strike="noStrike" baseline="0" dirty="0" smtClean="0">
                            <a:solidFill>
                              <a:srgbClr val="0000FF"/>
                            </a:solidFill>
                            <a:latin typeface="Cambria Math" panose="02040503050406030204" pitchFamily="18" charset="0"/>
                            <a:ea typeface="Cambria" panose="02040503050406030204" pitchFamily="18" charset="0"/>
                          </a:rPr>
                          <m:t>−1)</m:t>
                        </m:r>
                      </m:sup>
                    </m:sSup>
                    <m:r>
                      <a:rPr lang="en-US" sz="1000" b="0" i="1" u="none" strike="noStrike" baseline="0" dirty="0">
                        <a:solidFill>
                          <a:srgbClr val="0000FF"/>
                        </a:solidFill>
                        <a:latin typeface="Cambria Math" panose="02040503050406030204" pitchFamily="18" charset="0"/>
                        <a:ea typeface="Cambria" panose="02040503050406030204" pitchFamily="18" charset="0"/>
                      </a:rPr>
                      <m:t> </m:t>
                    </m:r>
                  </m:oMath>
                </a14:m>
                <a:r>
                  <a:rPr lang="en-US" sz="2400" b="0" i="0" u="none" strike="noStrike" baseline="0" dirty="0">
                    <a:latin typeface="Cambria" panose="02040503050406030204" pitchFamily="18" charset="0"/>
                    <a:ea typeface="Cambria" panose="02040503050406030204" pitchFamily="18" charset="0"/>
                  </a:rPr>
                  <a:t>is a random power-law-distributed real number</a:t>
                </a:r>
              </a:p>
              <a:p>
                <a:r>
                  <a:rPr lang="en-US" sz="2400" b="0" i="0" u="none" strike="noStrike" baseline="0" dirty="0">
                    <a:latin typeface="Cambria" panose="02040503050406030204" pitchFamily="18" charset="0"/>
                    <a:ea typeface="Cambria" panose="02040503050406030204" pitchFamily="18" charset="0"/>
                  </a:rPr>
                  <a:t> in the range </a:t>
                </a:r>
                <a14:m>
                  <m:oMath xmlns:m="http://schemas.openxmlformats.org/officeDocument/2006/math">
                    <m:sSub>
                      <m:sSubPr>
                        <m:ctrlPr>
                          <a:rPr lang="en-US" sz="2400" b="0" i="1" u="none" strike="noStrike" baseline="0" dirty="0" smtClean="0">
                            <a:latin typeface="Cambria Math" panose="02040503050406030204" pitchFamily="18" charset="0"/>
                            <a:ea typeface="Cambria" panose="02040503050406030204" pitchFamily="18" charset="0"/>
                          </a:rPr>
                        </m:ctrlPr>
                      </m:sSubPr>
                      <m:e>
                        <m:r>
                          <a:rPr lang="en-US" sz="2400" b="0" i="1" u="none" strike="noStrike" baseline="0" dirty="0" smtClean="0">
                            <a:latin typeface="Cambria Math" panose="02040503050406030204" pitchFamily="18" charset="0"/>
                            <a:ea typeface="Cambria" panose="02040503050406030204" pitchFamily="18" charset="0"/>
                          </a:rPr>
                          <m:t>𝑥</m:t>
                        </m:r>
                      </m:e>
                      <m:sub>
                        <m:r>
                          <m:rPr>
                            <m:sty m:val="p"/>
                          </m:rPr>
                          <a:rPr lang="en-US" sz="2400" b="0" i="0" u="none" strike="noStrike" baseline="0" dirty="0" smtClean="0">
                            <a:latin typeface="Cambria Math" panose="02040503050406030204" pitchFamily="18" charset="0"/>
                            <a:ea typeface="Cambria" panose="02040503050406030204" pitchFamily="18" charset="0"/>
                          </a:rPr>
                          <m:t>min</m:t>
                        </m:r>
                      </m:sub>
                    </m:sSub>
                    <m:r>
                      <a:rPr lang="en-US" sz="1000" b="0" i="1" u="none" strike="noStrike" baseline="0" dirty="0">
                        <a:latin typeface="Cambria Math" panose="02040503050406030204" pitchFamily="18" charset="0"/>
                        <a:ea typeface="Cambria" panose="02040503050406030204" pitchFamily="18" charset="0"/>
                      </a:rPr>
                      <m:t> </m:t>
                    </m:r>
                    <m:r>
                      <a:rPr lang="en-US" sz="2400" b="0" i="1" u="none" strike="noStrike" baseline="0" dirty="0">
                        <a:latin typeface="Cambria Math" panose="02040503050406030204" pitchFamily="18" charset="0"/>
                        <a:ea typeface="Cambria" panose="02040503050406030204" pitchFamily="18" charset="0"/>
                      </a:rPr>
                      <m:t>≤ </m:t>
                    </m:r>
                    <m:r>
                      <a:rPr lang="en-US" sz="2400" b="0" i="1" u="none" strike="noStrike" baseline="0" dirty="0">
                        <a:latin typeface="Cambria Math" panose="02040503050406030204" pitchFamily="18" charset="0"/>
                        <a:ea typeface="Cambria" panose="02040503050406030204" pitchFamily="18" charset="0"/>
                      </a:rPr>
                      <m:t>𝑥</m:t>
                    </m:r>
                    <m:r>
                      <a:rPr lang="en-US" sz="2400" b="0" i="1" u="none" strike="noStrike" baseline="0" dirty="0">
                        <a:latin typeface="Cambria Math" panose="02040503050406030204" pitchFamily="18" charset="0"/>
                        <a:ea typeface="Cambria" panose="02040503050406030204" pitchFamily="18" charset="0"/>
                      </a:rPr>
                      <m:t> &lt; ∞ </m:t>
                    </m:r>
                  </m:oMath>
                </a14:m>
                <a:r>
                  <a:rPr lang="en-US" sz="2400" b="0" i="0" u="none" strike="noStrike" baseline="0" dirty="0">
                    <a:latin typeface="Cambria" panose="02040503050406030204" pitchFamily="18" charset="0"/>
                    <a:ea typeface="Cambria" panose="02040503050406030204" pitchFamily="18" charset="0"/>
                  </a:rPr>
                  <a:t>with exponent </a:t>
                </a:r>
                <a14:m>
                  <m:oMath xmlns:m="http://schemas.openxmlformats.org/officeDocument/2006/math">
                    <m:r>
                      <a:rPr lang="en-US" sz="2400" b="0" i="1" u="none" strike="noStrike" baseline="0" smtClean="0">
                        <a:latin typeface="Cambria Math" panose="02040503050406030204" pitchFamily="18" charset="0"/>
                        <a:ea typeface="Cambria" panose="02040503050406030204" pitchFamily="18" charset="0"/>
                      </a:rPr>
                      <m:t>𝛼</m:t>
                    </m:r>
                  </m:oMath>
                </a14:m>
                <a:r>
                  <a:rPr lang="en-US" sz="2400" b="0" i="0" u="none" strike="noStrike" baseline="0" dirty="0">
                    <a:latin typeface="Cambria" panose="02040503050406030204" pitchFamily="18" charset="0"/>
                    <a:ea typeface="Cambria" panose="02040503050406030204" pitchFamily="18" charset="0"/>
                  </a:rPr>
                  <a:t>. </a:t>
                </a:r>
              </a:p>
              <a:p>
                <a:endParaRPr lang="en-US" sz="2400" dirty="0">
                  <a:latin typeface="Cambria" panose="02040503050406030204" pitchFamily="18" charset="0"/>
                  <a:ea typeface="Cambria" panose="02040503050406030204" pitchFamily="18" charset="0"/>
                </a:endParaRPr>
              </a:p>
              <a:p>
                <a:r>
                  <a:rPr lang="en-US" sz="2400" b="0" i="0" u="none" strike="noStrike" baseline="0" dirty="0">
                    <a:latin typeface="Cambria" panose="02040503050406030204" pitchFamily="18" charset="0"/>
                    <a:ea typeface="Cambria" panose="02040503050406030204" pitchFamily="18" charset="0"/>
                  </a:rPr>
                  <a:t>Note that there has to be a lower limit </a:t>
                </a:r>
                <a14:m>
                  <m:oMath xmlns:m="http://schemas.openxmlformats.org/officeDocument/2006/math">
                    <m:sSub>
                      <m:sSubPr>
                        <m:ctrlPr>
                          <a:rPr lang="en-US" sz="2400" i="1" dirty="0">
                            <a:latin typeface="Cambria Math" panose="02040503050406030204" pitchFamily="18" charset="0"/>
                            <a:ea typeface="Cambria" panose="02040503050406030204" pitchFamily="18" charset="0"/>
                          </a:rPr>
                        </m:ctrlPr>
                      </m:sSubPr>
                      <m:e>
                        <m:r>
                          <a:rPr lang="en-US" sz="2400" i="1" dirty="0" err="1">
                            <a:latin typeface="Cambria Math" panose="02040503050406030204" pitchFamily="18" charset="0"/>
                            <a:ea typeface="Cambria" panose="02040503050406030204" pitchFamily="18" charset="0"/>
                          </a:rPr>
                          <m:t>𝑥</m:t>
                        </m:r>
                      </m:e>
                      <m:sub>
                        <m:r>
                          <m:rPr>
                            <m:sty m:val="p"/>
                          </m:rPr>
                          <a:rPr lang="en-US" sz="2400" dirty="0">
                            <a:latin typeface="Cambria Math" panose="02040503050406030204" pitchFamily="18" charset="0"/>
                            <a:ea typeface="Cambria" panose="02040503050406030204" pitchFamily="18" charset="0"/>
                          </a:rPr>
                          <m:t>min</m:t>
                        </m:r>
                      </m:sub>
                    </m:sSub>
                  </m:oMath>
                </a14:m>
                <a:r>
                  <a:rPr lang="en-US" sz="1000" b="0" i="0" u="none" strike="noStrike" baseline="0" dirty="0">
                    <a:latin typeface="Cambria" panose="02040503050406030204" pitchFamily="18" charset="0"/>
                    <a:ea typeface="Cambria" panose="02040503050406030204" pitchFamily="18" charset="0"/>
                  </a:rPr>
                  <a:t> </a:t>
                </a:r>
                <a:r>
                  <a:rPr lang="en-US" sz="2400" b="0" i="0" u="none" strike="noStrike" baseline="0" dirty="0">
                    <a:latin typeface="Cambria" panose="02040503050406030204" pitchFamily="18" charset="0"/>
                    <a:ea typeface="Cambria" panose="02040503050406030204" pitchFamily="18" charset="0"/>
                  </a:rPr>
                  <a:t>on the range; the power-law distribution diverges as </a:t>
                </a:r>
                <a14:m>
                  <m:oMath xmlns:m="http://schemas.openxmlformats.org/officeDocument/2006/math">
                    <m:r>
                      <a:rPr lang="en-US" sz="2400" b="0" i="1" u="none" strike="noStrike" baseline="0" dirty="0" smtClean="0">
                        <a:latin typeface="Cambria Math" panose="02040503050406030204" pitchFamily="18" charset="0"/>
                        <a:ea typeface="Cambria" panose="02040503050406030204" pitchFamily="18" charset="0"/>
                      </a:rPr>
                      <m:t>𝑥</m:t>
                    </m:r>
                    <m:r>
                      <a:rPr lang="en-US" sz="2400" b="0" i="1" u="none" strike="noStrike" baseline="0" dirty="0" smtClean="0">
                        <a:latin typeface="Cambria Math" panose="02040503050406030204" pitchFamily="18" charset="0"/>
                        <a:ea typeface="Cambria" panose="02040503050406030204" pitchFamily="18" charset="0"/>
                      </a:rPr>
                      <m:t> → 0</m:t>
                    </m:r>
                  </m:oMath>
                </a14:m>
                <a:endParaRPr lang="en-IN" sz="2400"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D2763F5F-9EB8-ECEB-FB2F-47ED01678E23}"/>
                  </a:ext>
                </a:extLst>
              </p:cNvPr>
              <p:cNvSpPr txBox="1">
                <a:spLocks noRot="1" noChangeAspect="1" noMove="1" noResize="1" noEditPoints="1" noAdjustHandles="1" noChangeArrowheads="1" noChangeShapeType="1" noTextEdit="1"/>
              </p:cNvSpPr>
              <p:nvPr/>
            </p:nvSpPr>
            <p:spPr>
              <a:xfrm>
                <a:off x="811763" y="3088062"/>
                <a:ext cx="10907486" cy="3062313"/>
              </a:xfrm>
              <a:prstGeom prst="rect">
                <a:avLst/>
              </a:prstGeom>
              <a:blipFill>
                <a:blip r:embed="rId2"/>
                <a:stretch>
                  <a:fillRect l="-838" t="-1594" b="-3586"/>
                </a:stretch>
              </a:blipFill>
            </p:spPr>
            <p:txBody>
              <a:bodyPr/>
              <a:lstStyle/>
              <a:p>
                <a:r>
                  <a:rPr lang="en-IN">
                    <a:noFill/>
                  </a:rPr>
                  <a:t> </a:t>
                </a:r>
              </a:p>
            </p:txBody>
          </p:sp>
        </mc:Fallback>
      </mc:AlternateContent>
      <p:pic>
        <p:nvPicPr>
          <p:cNvPr id="2" name="Picture 1">
            <a:extLst>
              <a:ext uri="{FF2B5EF4-FFF2-40B4-BE49-F238E27FC236}">
                <a16:creationId xmlns:a16="http://schemas.microsoft.com/office/drawing/2014/main" id="{56A386A3-4813-D0E2-5AEF-A7CC7F11848F}"/>
              </a:ext>
            </a:extLst>
          </p:cNvPr>
          <p:cNvPicPr>
            <a:picLocks noChangeAspect="1"/>
          </p:cNvPicPr>
          <p:nvPr/>
        </p:nvPicPr>
        <p:blipFill>
          <a:blip r:embed="rId3"/>
          <a:stretch>
            <a:fillRect/>
          </a:stretch>
        </p:blipFill>
        <p:spPr>
          <a:xfrm>
            <a:off x="5133291" y="1927281"/>
            <a:ext cx="3366544" cy="1052297"/>
          </a:xfrm>
          <a:prstGeom prst="rect">
            <a:avLst/>
          </a:prstGeom>
        </p:spPr>
      </p:pic>
    </p:spTree>
    <p:extLst>
      <p:ext uri="{BB962C8B-B14F-4D97-AF65-F5344CB8AC3E}">
        <p14:creationId xmlns:p14="http://schemas.microsoft.com/office/powerpoint/2010/main" val="379371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709128" y="1449465"/>
            <a:ext cx="11355354" cy="369332"/>
          </a:xfrm>
          <a:prstGeom prst="rect">
            <a:avLst/>
          </a:prstGeom>
          <a:no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Task : </a:t>
            </a:r>
            <a:r>
              <a:rPr lang="en-US" sz="1800" b="0" i="0" u="none" strike="noStrike" baseline="0" dirty="0">
                <a:latin typeface="Cambria" panose="02040503050406030204" pitchFamily="18" charset="0"/>
                <a:ea typeface="Cambria" panose="02040503050406030204" pitchFamily="18" charset="0"/>
              </a:rPr>
              <a:t>Histogram of the set of random numbers which wi</a:t>
            </a:r>
            <a:r>
              <a:rPr lang="en-US" dirty="0">
                <a:latin typeface="Cambria" panose="02040503050406030204" pitchFamily="18" charset="0"/>
                <a:ea typeface="Cambria" panose="02040503050406030204" pitchFamily="18" charset="0"/>
              </a:rPr>
              <a:t>ll</a:t>
            </a:r>
            <a:r>
              <a:rPr lang="en-US" sz="1800" b="0" i="0" u="none" strike="noStrike" baseline="0" dirty="0">
                <a:latin typeface="Cambria" panose="02040503050406030204" pitchFamily="18" charset="0"/>
                <a:ea typeface="Cambria" panose="02040503050406030204" pitchFamily="18" charset="0"/>
              </a:rPr>
              <a:t> have a power-law distribution with </a:t>
            </a:r>
            <a:r>
              <a:rPr lang="en-IN" sz="1800" b="0" i="0" u="none" strike="noStrike" baseline="0" dirty="0">
                <a:latin typeface="Cambria" panose="02040503050406030204" pitchFamily="18" charset="0"/>
                <a:ea typeface="Cambria" panose="02040503050406030204" pitchFamily="18" charset="0"/>
              </a:rPr>
              <a:t>exponent </a:t>
            </a:r>
            <a:r>
              <a:rPr lang="el-GR" sz="1800" b="0" i="0" u="none" strike="noStrike" baseline="0" dirty="0">
                <a:latin typeface="Cambria" panose="02040503050406030204" pitchFamily="18" charset="0"/>
                <a:ea typeface="Cambria" panose="02040503050406030204" pitchFamily="18" charset="0"/>
              </a:rPr>
              <a:t>α = 2.5.</a:t>
            </a:r>
            <a:endParaRPr lang="en-IN" dirty="0">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090569" y="457201"/>
            <a:ext cx="9865453"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Histogram : Linear binning and Log binning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763F5F-9EB8-ECEB-FB2F-47ED01678E23}"/>
                  </a:ext>
                </a:extLst>
              </p:cNvPr>
              <p:cNvSpPr txBox="1"/>
              <p:nvPr/>
            </p:nvSpPr>
            <p:spPr>
              <a:xfrm>
                <a:off x="569167" y="2164730"/>
                <a:ext cx="4845044" cy="3150799"/>
              </a:xfrm>
              <a:prstGeom prst="rect">
                <a:avLst/>
              </a:prstGeom>
              <a:noFill/>
            </p:spPr>
            <p:txBody>
              <a:bodyPr wrap="square">
                <a:spAutoFit/>
              </a:bodyPr>
              <a:lstStyle/>
              <a:p>
                <a:r>
                  <a:rPr lang="en-US" sz="1800" b="1" i="0" u="none" strike="noStrike" baseline="0" dirty="0">
                    <a:latin typeface="Cambria" panose="02040503050406030204" pitchFamily="18" charset="0"/>
                    <a:ea typeface="Cambria" panose="02040503050406030204" pitchFamily="18" charset="0"/>
                  </a:rPr>
                  <a:t>Use transformation method. </a:t>
                </a:r>
              </a:p>
              <a:p>
                <a:endParaRPr lang="en-US" sz="1800" b="1" i="0" u="none" strike="noStrike" baseline="0" dirty="0">
                  <a:latin typeface="Cambria" panose="02040503050406030204" pitchFamily="18" charset="0"/>
                  <a:ea typeface="Cambria" panose="02040503050406030204" pitchFamily="18" charset="0"/>
                </a:endParaRPr>
              </a:p>
              <a:p>
                <a:r>
                  <a:rPr lang="en-US" sz="1800" b="0" i="0" u="none" strike="noStrike" baseline="0" dirty="0">
                    <a:latin typeface="Cambria" panose="02040503050406030204" pitchFamily="18" charset="0"/>
                    <a:ea typeface="Cambria" panose="02040503050406030204" pitchFamily="18" charset="0"/>
                  </a:rPr>
                  <a:t>Generate a random real number </a:t>
                </a:r>
                <a14:m>
                  <m:oMath xmlns:m="http://schemas.openxmlformats.org/officeDocument/2006/math">
                    <m:r>
                      <a:rPr lang="en-US" sz="1800" b="0" i="1" u="none" strike="noStrike" baseline="0" dirty="0" smtClean="0">
                        <a:latin typeface="Cambria Math" panose="02040503050406030204" pitchFamily="18" charset="0"/>
                        <a:ea typeface="Cambria" panose="02040503050406030204" pitchFamily="18" charset="0"/>
                      </a:rPr>
                      <m:t>𝑟</m:t>
                    </m:r>
                  </m:oMath>
                </a14:m>
                <a:r>
                  <a:rPr lang="en-US" sz="1800" b="0" i="0" u="none" strike="noStrike" baseline="0" dirty="0">
                    <a:latin typeface="Cambria" panose="02040503050406030204" pitchFamily="18" charset="0"/>
                    <a:ea typeface="Cambria" panose="02040503050406030204" pitchFamily="18" charset="0"/>
                  </a:rPr>
                  <a:t> uniformly distributed in the range </a:t>
                </a:r>
                <a14:m>
                  <m:oMath xmlns:m="http://schemas.openxmlformats.org/officeDocument/2006/math">
                    <m:r>
                      <a:rPr lang="en-US" sz="1800" b="0" i="1" u="none" strike="noStrike" baseline="0" dirty="0" smtClean="0">
                        <a:solidFill>
                          <a:srgbClr val="0000FF"/>
                        </a:solidFill>
                        <a:latin typeface="Cambria Math" panose="02040503050406030204" pitchFamily="18" charset="0"/>
                        <a:ea typeface="Cambria" panose="02040503050406030204" pitchFamily="18" charset="0"/>
                      </a:rPr>
                      <m:t>0 ≤ </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𝑟</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 &lt; 1</m:t>
                    </m:r>
                  </m:oMath>
                </a14:m>
                <a:r>
                  <a:rPr lang="en-US" sz="1800" b="0" i="0" u="none" strike="noStrike" baseline="0" dirty="0">
                    <a:solidFill>
                      <a:srgbClr val="0000FF"/>
                    </a:solidFill>
                    <a:latin typeface="Cambria" panose="02040503050406030204" pitchFamily="18" charset="0"/>
                    <a:ea typeface="Cambria" panose="02040503050406030204" pitchFamily="18" charset="0"/>
                  </a:rPr>
                  <a:t>, </a:t>
                </a:r>
                <a:endParaRPr lang="en-US" sz="1800" b="0" i="0" u="none" strike="noStrike" baseline="0" dirty="0">
                  <a:latin typeface="Cambria" panose="02040503050406030204" pitchFamily="18" charset="0"/>
                  <a:ea typeface="Cambria" panose="02040503050406030204" pitchFamily="18" charset="0"/>
                </a:endParaRPr>
              </a:p>
              <a:p>
                <a:r>
                  <a:rPr lang="en-US" sz="1800" b="0" i="0" u="none" strike="noStrike" baseline="0" dirty="0">
                    <a:latin typeface="Cambria" panose="02040503050406030204" pitchFamily="18" charset="0"/>
                    <a:ea typeface="Cambria" panose="02040503050406030204" pitchFamily="18" charset="0"/>
                  </a:rPr>
                  <a:t>then </a:t>
                </a:r>
                <a14:m>
                  <m:oMath xmlns:m="http://schemas.openxmlformats.org/officeDocument/2006/math">
                    <m:r>
                      <a:rPr lang="en-US" sz="1800" b="0" i="1" u="none" strike="noStrike" baseline="0" dirty="0" smtClean="0">
                        <a:solidFill>
                          <a:srgbClr val="0000FF"/>
                        </a:solidFill>
                        <a:latin typeface="Cambria Math" panose="02040503050406030204" pitchFamily="18" charset="0"/>
                        <a:ea typeface="Cambria" panose="02040503050406030204" pitchFamily="18" charset="0"/>
                      </a:rPr>
                      <m:t>𝑥</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 = </m:t>
                    </m:r>
                    <m:sSub>
                      <m:sSub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sSubPr>
                      <m:e>
                        <m:r>
                          <a:rPr lang="en-US" sz="1800" b="0" i="1" u="none" strike="noStrike" baseline="0" dirty="0" err="1">
                            <a:solidFill>
                              <a:srgbClr val="0000FF"/>
                            </a:solidFill>
                            <a:latin typeface="Cambria Math" panose="02040503050406030204" pitchFamily="18" charset="0"/>
                            <a:ea typeface="Cambria" panose="02040503050406030204" pitchFamily="18" charset="0"/>
                          </a:rPr>
                          <m:t>𝑥</m:t>
                        </m:r>
                      </m:e>
                      <m:sub>
                        <m:r>
                          <m:rPr>
                            <m:sty m:val="p"/>
                          </m:rPr>
                          <a:rPr lang="en-US" sz="1800" b="0" i="0" u="none" strike="noStrike" baseline="0" dirty="0" smtClean="0">
                            <a:solidFill>
                              <a:srgbClr val="0000FF"/>
                            </a:solidFill>
                            <a:latin typeface="Cambria Math" panose="02040503050406030204" pitchFamily="18" charset="0"/>
                            <a:ea typeface="Cambria" panose="02040503050406030204" pitchFamily="18" charset="0"/>
                          </a:rPr>
                          <m:t>min</m:t>
                        </m:r>
                      </m:sub>
                    </m:sSub>
                    <m:sSup>
                      <m:sSup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sSupPr>
                      <m:e>
                        <m:d>
                          <m:dPr>
                            <m:ctrlPr>
                              <a:rPr lang="en-US" sz="1800" b="0" i="1" u="none" strike="noStrike" baseline="0" dirty="0">
                                <a:solidFill>
                                  <a:srgbClr val="0000FF"/>
                                </a:solidFill>
                                <a:latin typeface="Cambria Math" panose="02040503050406030204" pitchFamily="18" charset="0"/>
                                <a:ea typeface="Cambria" panose="02040503050406030204" pitchFamily="18" charset="0"/>
                              </a:rPr>
                            </m:ctrlPr>
                          </m:dPr>
                          <m:e>
                            <m:r>
                              <a:rPr lang="en-US" sz="1800" b="0" i="1" u="none" strike="noStrike" baseline="0" dirty="0">
                                <a:solidFill>
                                  <a:srgbClr val="0000FF"/>
                                </a:solidFill>
                                <a:latin typeface="Cambria Math" panose="02040503050406030204" pitchFamily="18" charset="0"/>
                                <a:ea typeface="Cambria" panose="02040503050406030204" pitchFamily="18" charset="0"/>
                              </a:rPr>
                              <m:t>1 − </m:t>
                            </m:r>
                            <m:r>
                              <a:rPr lang="en-US" sz="1800" b="0" i="1" u="none" strike="noStrike" baseline="0" dirty="0">
                                <a:solidFill>
                                  <a:srgbClr val="0000FF"/>
                                </a:solidFill>
                                <a:latin typeface="Cambria Math" panose="02040503050406030204" pitchFamily="18" charset="0"/>
                                <a:ea typeface="Cambria" panose="02040503050406030204" pitchFamily="18" charset="0"/>
                              </a:rPr>
                              <m:t>𝑟</m:t>
                            </m:r>
                          </m:e>
                        </m:d>
                      </m:e>
                      <m:sup>
                        <m:r>
                          <a:rPr lang="en-US" sz="1800" b="0" i="1" u="none" strike="noStrike" baseline="0" dirty="0" smtClean="0">
                            <a:solidFill>
                              <a:srgbClr val="0000FF"/>
                            </a:solidFill>
                            <a:latin typeface="Cambria Math" panose="02040503050406030204" pitchFamily="18" charset="0"/>
                            <a:ea typeface="Cambria" panose="02040503050406030204" pitchFamily="18" charset="0"/>
                          </a:rPr>
                          <m:t>−1/(</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𝛼</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−1)</m:t>
                        </m:r>
                      </m:sup>
                    </m:sSup>
                    <m:r>
                      <a:rPr lang="en-US" sz="800" b="0" i="1" u="none" strike="noStrike" baseline="0" dirty="0">
                        <a:solidFill>
                          <a:srgbClr val="0000FF"/>
                        </a:solidFill>
                        <a:latin typeface="Cambria Math" panose="02040503050406030204" pitchFamily="18" charset="0"/>
                        <a:ea typeface="Cambria" panose="02040503050406030204" pitchFamily="18" charset="0"/>
                      </a:rPr>
                      <m:t> </m:t>
                    </m:r>
                  </m:oMath>
                </a14:m>
                <a:r>
                  <a:rPr lang="en-US" sz="1800" b="0" i="0" u="none" strike="noStrike" baseline="0" dirty="0">
                    <a:latin typeface="Cambria" panose="02040503050406030204" pitchFamily="18" charset="0"/>
                    <a:ea typeface="Cambria" panose="02040503050406030204" pitchFamily="18" charset="0"/>
                  </a:rPr>
                  <a:t>is a random power-law-distributed real number</a:t>
                </a:r>
              </a:p>
              <a:p>
                <a:r>
                  <a:rPr lang="en-US" sz="1800" b="0" i="0" u="none" strike="noStrike" baseline="0" dirty="0">
                    <a:latin typeface="Cambria" panose="02040503050406030204" pitchFamily="18" charset="0"/>
                    <a:ea typeface="Cambria" panose="02040503050406030204" pitchFamily="18" charset="0"/>
                  </a:rPr>
                  <a:t> in the range </a:t>
                </a:r>
                <a14:m>
                  <m:oMath xmlns:m="http://schemas.openxmlformats.org/officeDocument/2006/math">
                    <m:sSub>
                      <m:sSubPr>
                        <m:ctrlPr>
                          <a:rPr lang="en-US" sz="1800" b="0" i="1" u="none" strike="noStrike" baseline="0" dirty="0" smtClean="0">
                            <a:latin typeface="Cambria Math" panose="02040503050406030204" pitchFamily="18" charset="0"/>
                            <a:ea typeface="Cambria" panose="02040503050406030204" pitchFamily="18" charset="0"/>
                          </a:rPr>
                        </m:ctrlPr>
                      </m:sSubPr>
                      <m:e>
                        <m:r>
                          <a:rPr lang="en-US" sz="1800" b="0" i="1" u="none" strike="noStrike" baseline="0" dirty="0" smtClean="0">
                            <a:latin typeface="Cambria Math" panose="02040503050406030204" pitchFamily="18" charset="0"/>
                            <a:ea typeface="Cambria" panose="02040503050406030204" pitchFamily="18" charset="0"/>
                          </a:rPr>
                          <m:t>𝑥</m:t>
                        </m:r>
                      </m:e>
                      <m:sub>
                        <m:r>
                          <m:rPr>
                            <m:sty m:val="p"/>
                          </m:rPr>
                          <a:rPr lang="en-US" sz="1800" b="0" i="0" u="none" strike="noStrike" baseline="0" dirty="0" smtClean="0">
                            <a:latin typeface="Cambria Math" panose="02040503050406030204" pitchFamily="18" charset="0"/>
                            <a:ea typeface="Cambria" panose="02040503050406030204" pitchFamily="18" charset="0"/>
                          </a:rPr>
                          <m:t>min</m:t>
                        </m:r>
                      </m:sub>
                    </m:sSub>
                    <m:r>
                      <a:rPr lang="en-US" sz="800" b="0" i="1" u="none" strike="noStrike" baseline="0" dirty="0">
                        <a:latin typeface="Cambria Math" panose="02040503050406030204" pitchFamily="18" charset="0"/>
                        <a:ea typeface="Cambria" panose="02040503050406030204" pitchFamily="18" charset="0"/>
                      </a:rPr>
                      <m:t> </m:t>
                    </m:r>
                    <m:r>
                      <a:rPr lang="en-US" sz="1800" b="0" i="1" u="none" strike="noStrike" baseline="0" dirty="0">
                        <a:latin typeface="Cambria Math" panose="02040503050406030204" pitchFamily="18" charset="0"/>
                        <a:ea typeface="Cambria" panose="02040503050406030204" pitchFamily="18" charset="0"/>
                      </a:rPr>
                      <m:t>≤ </m:t>
                    </m:r>
                    <m:r>
                      <a:rPr lang="en-US" sz="1800" b="0" i="1" u="none" strike="noStrike" baseline="0" dirty="0">
                        <a:latin typeface="Cambria Math" panose="02040503050406030204" pitchFamily="18" charset="0"/>
                        <a:ea typeface="Cambria" panose="02040503050406030204" pitchFamily="18" charset="0"/>
                      </a:rPr>
                      <m:t>𝑥</m:t>
                    </m:r>
                    <m:r>
                      <a:rPr lang="en-US" sz="1800" b="0" i="1" u="none" strike="noStrike" baseline="0" dirty="0">
                        <a:latin typeface="Cambria Math" panose="02040503050406030204" pitchFamily="18" charset="0"/>
                        <a:ea typeface="Cambria" panose="02040503050406030204" pitchFamily="18" charset="0"/>
                      </a:rPr>
                      <m:t> &lt; ∞ </m:t>
                    </m:r>
                  </m:oMath>
                </a14:m>
                <a:r>
                  <a:rPr lang="en-US" sz="1800" b="0" i="0" u="none" strike="noStrike" baseline="0" dirty="0">
                    <a:latin typeface="Cambria" panose="02040503050406030204" pitchFamily="18" charset="0"/>
                    <a:ea typeface="Cambria" panose="02040503050406030204" pitchFamily="18" charset="0"/>
                  </a:rPr>
                  <a:t>with exponent </a:t>
                </a:r>
                <a14:m>
                  <m:oMath xmlns:m="http://schemas.openxmlformats.org/officeDocument/2006/math">
                    <m:r>
                      <a:rPr lang="en-US" sz="1800" b="0" i="1" u="none" strike="noStrike" baseline="0" smtClean="0">
                        <a:latin typeface="Cambria Math" panose="02040503050406030204" pitchFamily="18" charset="0"/>
                        <a:ea typeface="Cambria" panose="02040503050406030204" pitchFamily="18" charset="0"/>
                      </a:rPr>
                      <m:t>𝛼</m:t>
                    </m:r>
                  </m:oMath>
                </a14:m>
                <a:r>
                  <a:rPr lang="en-US" sz="1800" b="0" i="0" u="none" strike="noStrike" baseline="0" dirty="0">
                    <a:latin typeface="Cambria" panose="02040503050406030204" pitchFamily="18" charset="0"/>
                    <a:ea typeface="Cambria" panose="02040503050406030204" pitchFamily="18" charset="0"/>
                  </a:rPr>
                  <a:t>. </a:t>
                </a:r>
              </a:p>
              <a:p>
                <a:endParaRPr lang="en-US" dirty="0">
                  <a:latin typeface="Cambria" panose="02040503050406030204" pitchFamily="18" charset="0"/>
                  <a:ea typeface="Cambria" panose="02040503050406030204" pitchFamily="18" charset="0"/>
                </a:endParaRPr>
              </a:p>
              <a:p>
                <a:r>
                  <a:rPr lang="en-US" sz="1800" b="0" i="0" u="none" strike="noStrike" baseline="0" dirty="0">
                    <a:latin typeface="Cambria" panose="02040503050406030204" pitchFamily="18" charset="0"/>
                    <a:ea typeface="Cambria" panose="02040503050406030204" pitchFamily="18" charset="0"/>
                  </a:rPr>
                  <a:t>Note that there has to be a lower limit </a:t>
                </a:r>
                <a14:m>
                  <m:oMath xmlns:m="http://schemas.openxmlformats.org/officeDocument/2006/math">
                    <m:sSub>
                      <m:sSubPr>
                        <m:ctrlPr>
                          <a:rPr lang="en-US" i="1" dirty="0">
                            <a:latin typeface="Cambria Math" panose="02040503050406030204" pitchFamily="18" charset="0"/>
                            <a:ea typeface="Cambria" panose="02040503050406030204" pitchFamily="18" charset="0"/>
                          </a:rPr>
                        </m:ctrlPr>
                      </m:sSubPr>
                      <m:e>
                        <m:r>
                          <a:rPr lang="en-US" i="1" dirty="0" err="1">
                            <a:latin typeface="Cambria Math" panose="02040503050406030204" pitchFamily="18" charset="0"/>
                            <a:ea typeface="Cambria" panose="02040503050406030204" pitchFamily="18" charset="0"/>
                          </a:rPr>
                          <m:t>𝑥</m:t>
                        </m:r>
                      </m:e>
                      <m:sub>
                        <m:r>
                          <m:rPr>
                            <m:sty m:val="p"/>
                          </m:rPr>
                          <a:rPr lang="en-US" dirty="0">
                            <a:latin typeface="Cambria Math" panose="02040503050406030204" pitchFamily="18" charset="0"/>
                            <a:ea typeface="Cambria" panose="02040503050406030204" pitchFamily="18" charset="0"/>
                          </a:rPr>
                          <m:t>min</m:t>
                        </m:r>
                      </m:sub>
                    </m:sSub>
                  </m:oMath>
                </a14:m>
                <a:r>
                  <a:rPr lang="en-US" sz="800" b="0" i="0"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on the range; the power-law distribution diverges as </a:t>
                </a:r>
                <a14:m>
                  <m:oMath xmlns:m="http://schemas.openxmlformats.org/officeDocument/2006/math">
                    <m:r>
                      <a:rPr lang="en-US" sz="1800" b="0" i="1" u="none" strike="noStrike" baseline="0" dirty="0" smtClean="0">
                        <a:latin typeface="Cambria Math" panose="02040503050406030204" pitchFamily="18" charset="0"/>
                        <a:ea typeface="Cambria" panose="02040503050406030204" pitchFamily="18" charset="0"/>
                      </a:rPr>
                      <m:t>𝑥</m:t>
                    </m:r>
                    <m:r>
                      <a:rPr lang="en-US" sz="1800" b="0" i="1" u="none" strike="noStrike" baseline="0" dirty="0" smtClean="0">
                        <a:latin typeface="Cambria Math" panose="02040503050406030204" pitchFamily="18" charset="0"/>
                        <a:ea typeface="Cambria" panose="02040503050406030204" pitchFamily="18" charset="0"/>
                      </a:rPr>
                      <m:t> → 0</m:t>
                    </m:r>
                  </m:oMath>
                </a14:m>
                <a:endParaRPr lang="en-IN"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D2763F5F-9EB8-ECEB-FB2F-47ED01678E23}"/>
                  </a:ext>
                </a:extLst>
              </p:cNvPr>
              <p:cNvSpPr txBox="1">
                <a:spLocks noRot="1" noChangeAspect="1" noMove="1" noResize="1" noEditPoints="1" noAdjustHandles="1" noChangeArrowheads="1" noChangeShapeType="1" noTextEdit="1"/>
              </p:cNvSpPr>
              <p:nvPr/>
            </p:nvSpPr>
            <p:spPr>
              <a:xfrm>
                <a:off x="569167" y="2164730"/>
                <a:ext cx="4845044" cy="3150799"/>
              </a:xfrm>
              <a:prstGeom prst="rect">
                <a:avLst/>
              </a:prstGeom>
              <a:blipFill>
                <a:blip r:embed="rId2"/>
                <a:stretch>
                  <a:fillRect l="-1006" t="-1161" b="-1934"/>
                </a:stretch>
              </a:blipFill>
            </p:spPr>
            <p:txBody>
              <a:bodyPr/>
              <a:lstStyle/>
              <a:p>
                <a:r>
                  <a:rPr lang="en-IN">
                    <a:noFill/>
                  </a:rPr>
                  <a:t> </a:t>
                </a:r>
              </a:p>
            </p:txBody>
          </p:sp>
        </mc:Fallback>
      </mc:AlternateContent>
      <p:pic>
        <p:nvPicPr>
          <p:cNvPr id="5" name="Picture 4" descr="A red and blue line graph&#10;&#10;Description automatically generated">
            <a:extLst>
              <a:ext uri="{FF2B5EF4-FFF2-40B4-BE49-F238E27FC236}">
                <a16:creationId xmlns:a16="http://schemas.microsoft.com/office/drawing/2014/main" id="{8AB5DF4C-60E4-5B75-CFB7-FA9B4EF62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5162" y="2164730"/>
            <a:ext cx="6552452" cy="4077477"/>
          </a:xfrm>
          <a:prstGeom prst="rect">
            <a:avLst/>
          </a:prstGeom>
        </p:spPr>
      </p:pic>
    </p:spTree>
    <p:extLst>
      <p:ext uri="{BB962C8B-B14F-4D97-AF65-F5344CB8AC3E}">
        <p14:creationId xmlns:p14="http://schemas.microsoft.com/office/powerpoint/2010/main" val="412079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709128" y="1449465"/>
            <a:ext cx="11355354" cy="369332"/>
          </a:xfrm>
          <a:prstGeom prst="rect">
            <a:avLst/>
          </a:prstGeom>
          <a:no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Task : </a:t>
            </a:r>
            <a:r>
              <a:rPr lang="en-US" sz="1800" b="0" i="0" u="none" strike="noStrike" baseline="0" dirty="0">
                <a:latin typeface="Cambria" panose="02040503050406030204" pitchFamily="18" charset="0"/>
                <a:ea typeface="Cambria" panose="02040503050406030204" pitchFamily="18" charset="0"/>
              </a:rPr>
              <a:t>Histogram of the set of random numbers which wi</a:t>
            </a:r>
            <a:r>
              <a:rPr lang="en-US" dirty="0">
                <a:latin typeface="Cambria" panose="02040503050406030204" pitchFamily="18" charset="0"/>
                <a:ea typeface="Cambria" panose="02040503050406030204" pitchFamily="18" charset="0"/>
              </a:rPr>
              <a:t>ll</a:t>
            </a:r>
            <a:r>
              <a:rPr lang="en-US" sz="1800" b="0" i="0" u="none" strike="noStrike" baseline="0" dirty="0">
                <a:latin typeface="Cambria" panose="02040503050406030204" pitchFamily="18" charset="0"/>
                <a:ea typeface="Cambria" panose="02040503050406030204" pitchFamily="18" charset="0"/>
              </a:rPr>
              <a:t> have a power-law distribution with </a:t>
            </a:r>
            <a:r>
              <a:rPr lang="en-IN" sz="1800" b="0" i="0" u="none" strike="noStrike" baseline="0" dirty="0">
                <a:latin typeface="Cambria" panose="02040503050406030204" pitchFamily="18" charset="0"/>
                <a:ea typeface="Cambria" panose="02040503050406030204" pitchFamily="18" charset="0"/>
              </a:rPr>
              <a:t>exponent </a:t>
            </a:r>
            <a:r>
              <a:rPr lang="el-GR" sz="1800" b="0" i="0" u="none" strike="noStrike" baseline="0" dirty="0">
                <a:latin typeface="Cambria" panose="02040503050406030204" pitchFamily="18" charset="0"/>
                <a:ea typeface="Cambria" panose="02040503050406030204" pitchFamily="18" charset="0"/>
              </a:rPr>
              <a:t>α = 2.5.</a:t>
            </a:r>
            <a:endParaRPr lang="en-IN" dirty="0">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090569" y="457201"/>
            <a:ext cx="9865453"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Histogram : Linear binning and Log binning</a:t>
            </a:r>
          </a:p>
        </p:txBody>
      </p:sp>
      <p:pic>
        <p:nvPicPr>
          <p:cNvPr id="5" name="Picture 4" descr="A red and blue line graph&#10;&#10;Description automatically generated">
            <a:extLst>
              <a:ext uri="{FF2B5EF4-FFF2-40B4-BE49-F238E27FC236}">
                <a16:creationId xmlns:a16="http://schemas.microsoft.com/office/drawing/2014/main" id="{8AB5DF4C-60E4-5B75-CFB7-FA9B4EF62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72" y="2164730"/>
            <a:ext cx="6552452" cy="4077477"/>
          </a:xfrm>
          <a:prstGeom prst="rect">
            <a:avLst/>
          </a:prstGeom>
        </p:spPr>
      </p:pic>
      <p:sp>
        <p:nvSpPr>
          <p:cNvPr id="8" name="TextBox 7">
            <a:extLst>
              <a:ext uri="{FF2B5EF4-FFF2-40B4-BE49-F238E27FC236}">
                <a16:creationId xmlns:a16="http://schemas.microsoft.com/office/drawing/2014/main" id="{783E87A6-A28C-0A2E-E041-4FDE8617103E}"/>
              </a:ext>
            </a:extLst>
          </p:cNvPr>
          <p:cNvSpPr txBox="1"/>
          <p:nvPr/>
        </p:nvSpPr>
        <p:spPr>
          <a:xfrm>
            <a:off x="6316822" y="1975071"/>
            <a:ext cx="5299789" cy="1754326"/>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To reveal the power-law form of the distribution it is better, as we have seen, </a:t>
            </a:r>
            <a:r>
              <a:rPr lang="en-US" sz="1800" i="0" u="none" strike="noStrike" baseline="0" dirty="0">
                <a:solidFill>
                  <a:srgbClr val="0000FF"/>
                </a:solidFill>
                <a:latin typeface="Cambria" panose="02040503050406030204" pitchFamily="18" charset="0"/>
                <a:ea typeface="Cambria" panose="02040503050406030204" pitchFamily="18" charset="0"/>
              </a:rPr>
              <a:t>to plot the histogram on logarithmic scales, and when we do this for the current data we see the characteristic straight-line form of the power-law </a:t>
            </a:r>
            <a:r>
              <a:rPr lang="en-IN" sz="1800" i="0" u="none" strike="noStrike" baseline="0" dirty="0">
                <a:solidFill>
                  <a:srgbClr val="0000FF"/>
                </a:solidFill>
                <a:latin typeface="Cambria" panose="02040503050406030204" pitchFamily="18" charset="0"/>
                <a:ea typeface="Cambria" panose="02040503050406030204" pitchFamily="18" charset="0"/>
              </a:rPr>
              <a:t>distribution (blue dots)</a:t>
            </a:r>
            <a:r>
              <a:rPr lang="en-IN" sz="1800" i="0" u="none" strike="noStrike" baseline="0"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62459A4C-EB40-8053-1863-DF36486BDF5B}"/>
              </a:ext>
            </a:extLst>
          </p:cNvPr>
          <p:cNvSpPr txBox="1"/>
          <p:nvPr/>
        </p:nvSpPr>
        <p:spPr>
          <a:xfrm>
            <a:off x="6316822" y="3781640"/>
            <a:ext cx="5615937" cy="923330"/>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However, the plot is in some respects not a very good one. In particular the </a:t>
            </a:r>
            <a:r>
              <a:rPr lang="en-US" sz="1800" b="0" i="0" u="none" strike="noStrike" baseline="0" dirty="0">
                <a:solidFill>
                  <a:srgbClr val="0000FF"/>
                </a:solidFill>
                <a:latin typeface="Cambria" panose="02040503050406030204" pitchFamily="18" charset="0"/>
                <a:ea typeface="Cambria" panose="02040503050406030204" pitchFamily="18" charset="0"/>
              </a:rPr>
              <a:t>right-hand end of the distribution is noisy because of sampling er</a:t>
            </a:r>
            <a:r>
              <a:rPr lang="en-IN" sz="1800" b="0" i="0" u="none" strike="noStrike" baseline="0" dirty="0" err="1">
                <a:solidFill>
                  <a:srgbClr val="0000FF"/>
                </a:solidFill>
                <a:latin typeface="Cambria" panose="02040503050406030204" pitchFamily="18" charset="0"/>
                <a:ea typeface="Cambria" panose="02040503050406030204" pitchFamily="18" charset="0"/>
              </a:rPr>
              <a:t>rors</a:t>
            </a:r>
            <a:r>
              <a:rPr lang="en-IN" sz="1800" b="0" i="0" u="none" strike="noStrike" baseline="0" dirty="0">
                <a:solidFill>
                  <a:srgbClr val="0000FF"/>
                </a:solidFill>
                <a:latin typeface="Cambria" panose="02040503050406030204" pitchFamily="18" charset="0"/>
                <a:ea typeface="Cambria" panose="02040503050406030204" pitchFamily="18" charset="0"/>
              </a:rPr>
              <a:t>.</a:t>
            </a:r>
            <a:endParaRPr lang="en-IN" dirty="0">
              <a:solidFill>
                <a:srgbClr val="0000FF"/>
              </a:solidFill>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BBA0EC74-196A-E5D9-F947-855FF670EDBC}"/>
              </a:ext>
            </a:extLst>
          </p:cNvPr>
          <p:cNvSpPr txBox="1"/>
          <p:nvPr/>
        </p:nvSpPr>
        <p:spPr>
          <a:xfrm>
            <a:off x="6386805" y="4877936"/>
            <a:ext cx="5545954" cy="1477328"/>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 </a:t>
            </a:r>
            <a:r>
              <a:rPr lang="en-US" sz="1800" b="0" i="0" u="none" strike="noStrike" baseline="0" dirty="0">
                <a:solidFill>
                  <a:srgbClr val="0000FF"/>
                </a:solidFill>
                <a:latin typeface="Cambria" panose="02040503050406030204" pitchFamily="18" charset="0"/>
                <a:ea typeface="Cambria" panose="02040503050406030204" pitchFamily="18" charset="0"/>
              </a:rPr>
              <a:t>power-law distribution dwindles in this region, meaning that each bin only has a few samples in it, if any.</a:t>
            </a:r>
            <a:r>
              <a:rPr lang="en-US" sz="1800" b="0" i="0" u="none" strike="noStrike" baseline="0" dirty="0">
                <a:latin typeface="Cambria" panose="02040503050406030204" pitchFamily="18" charset="0"/>
                <a:ea typeface="Cambria" panose="02040503050406030204" pitchFamily="18" charset="0"/>
              </a:rPr>
              <a:t> So the fractional fluctuations in the bin counts are large and this appears as a noisy curve on the plot.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21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709128" y="1449465"/>
            <a:ext cx="11355354" cy="369332"/>
          </a:xfrm>
          <a:prstGeom prst="rect">
            <a:avLst/>
          </a:prstGeom>
          <a:no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Task : </a:t>
            </a:r>
            <a:r>
              <a:rPr lang="en-US" sz="1800" b="0" i="0" u="none" strike="noStrike" baseline="0" dirty="0">
                <a:latin typeface="Cambria" panose="02040503050406030204" pitchFamily="18" charset="0"/>
                <a:ea typeface="Cambria" panose="02040503050406030204" pitchFamily="18" charset="0"/>
              </a:rPr>
              <a:t>Histogram of the set of random numbers which wi</a:t>
            </a:r>
            <a:r>
              <a:rPr lang="en-US" dirty="0">
                <a:latin typeface="Cambria" panose="02040503050406030204" pitchFamily="18" charset="0"/>
                <a:ea typeface="Cambria" panose="02040503050406030204" pitchFamily="18" charset="0"/>
              </a:rPr>
              <a:t>ll</a:t>
            </a:r>
            <a:r>
              <a:rPr lang="en-US" sz="1800" b="0" i="0" u="none" strike="noStrike" baseline="0" dirty="0">
                <a:latin typeface="Cambria" panose="02040503050406030204" pitchFamily="18" charset="0"/>
                <a:ea typeface="Cambria" panose="02040503050406030204" pitchFamily="18" charset="0"/>
              </a:rPr>
              <a:t> have a power-law distribution with </a:t>
            </a:r>
            <a:r>
              <a:rPr lang="en-IN" sz="1800" b="0" i="0" u="none" strike="noStrike" baseline="0" dirty="0">
                <a:latin typeface="Cambria" panose="02040503050406030204" pitchFamily="18" charset="0"/>
                <a:ea typeface="Cambria" panose="02040503050406030204" pitchFamily="18" charset="0"/>
              </a:rPr>
              <a:t>exponent </a:t>
            </a:r>
            <a:r>
              <a:rPr lang="el-GR" sz="1800" b="0" i="0" u="none" strike="noStrike" baseline="0" dirty="0">
                <a:latin typeface="Cambria" panose="02040503050406030204" pitchFamily="18" charset="0"/>
                <a:ea typeface="Cambria" panose="02040503050406030204" pitchFamily="18" charset="0"/>
              </a:rPr>
              <a:t>α = 2.5.</a:t>
            </a:r>
            <a:endParaRPr lang="en-IN" dirty="0">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090569" y="457201"/>
            <a:ext cx="9865453" cy="64633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Histogram : Linear binning and Log binning</a:t>
            </a:r>
          </a:p>
        </p:txBody>
      </p:sp>
      <p:pic>
        <p:nvPicPr>
          <p:cNvPr id="5" name="Picture 4" descr="A red and blue line graph&#10;&#10;Description automatically generated">
            <a:extLst>
              <a:ext uri="{FF2B5EF4-FFF2-40B4-BE49-F238E27FC236}">
                <a16:creationId xmlns:a16="http://schemas.microsoft.com/office/drawing/2014/main" id="{8AB5DF4C-60E4-5B75-CFB7-FA9B4EF62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72" y="2164730"/>
            <a:ext cx="6552452" cy="407747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82CC1F-DABE-883A-A870-155730A23F93}"/>
                  </a:ext>
                </a:extLst>
              </p:cNvPr>
              <p:cNvSpPr txBox="1"/>
              <p:nvPr/>
            </p:nvSpPr>
            <p:spPr>
              <a:xfrm>
                <a:off x="6258508" y="2525305"/>
                <a:ext cx="5703337" cy="1477328"/>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solidFill>
                      <a:srgbClr val="0000FF"/>
                    </a:solidFill>
                    <a:latin typeface="Cambria" panose="02040503050406030204" pitchFamily="18" charset="0"/>
                    <a:ea typeface="Cambria" panose="02040503050406030204" pitchFamily="18" charset="0"/>
                  </a:rPr>
                  <a:t>Solution: </a:t>
                </a:r>
                <a:r>
                  <a:rPr lang="en-US" sz="1800" b="0" i="0" u="none" strike="noStrike" baseline="0" dirty="0">
                    <a:latin typeface="Cambria" panose="02040503050406030204" pitchFamily="18" charset="0"/>
                    <a:ea typeface="Cambria" panose="02040503050406030204" pitchFamily="18" charset="0"/>
                  </a:rPr>
                  <a:t>Vary the width of the bins in the histogram. If we are going to do this, we must  also normalize the sample counts by the width of bins they fall in. </a:t>
                </a:r>
                <a:r>
                  <a:rPr lang="en-US" sz="1800" b="0" i="0" u="none" strike="noStrike" baseline="0" dirty="0">
                    <a:solidFill>
                      <a:srgbClr val="0000FF"/>
                    </a:solidFill>
                    <a:latin typeface="Cambria" panose="02040503050406030204" pitchFamily="18" charset="0"/>
                    <a:ea typeface="Cambria" panose="02040503050406030204" pitchFamily="18" charset="0"/>
                  </a:rPr>
                  <a:t>That is, the number of samples in a bin of width </a:t>
                </a:r>
                <a14:m>
                  <m:oMath xmlns:m="http://schemas.openxmlformats.org/officeDocument/2006/math">
                    <m:r>
                      <m:rPr>
                        <m:sty m:val="p"/>
                      </m:rPr>
                      <a:rPr lang="en-US" sz="1800" b="0" i="0" u="none" strike="noStrike" baseline="0" dirty="0" smtClean="0">
                        <a:solidFill>
                          <a:srgbClr val="0000FF"/>
                        </a:solidFill>
                        <a:latin typeface="Cambria Math" panose="02040503050406030204" pitchFamily="18" charset="0"/>
                        <a:ea typeface="Cambria" panose="02040503050406030204" pitchFamily="18" charset="0"/>
                      </a:rPr>
                      <m:t>Δ</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𝑥</m:t>
                    </m:r>
                  </m:oMath>
                </a14:m>
                <a:r>
                  <a:rPr lang="en-US" sz="1800" b="0" i="0" u="none" strike="noStrike" baseline="0" dirty="0">
                    <a:solidFill>
                      <a:srgbClr val="0000FF"/>
                    </a:solidFill>
                    <a:latin typeface="Cambria" panose="02040503050406030204" pitchFamily="18" charset="0"/>
                    <a:ea typeface="Cambria" panose="02040503050406030204" pitchFamily="18" charset="0"/>
                  </a:rPr>
                  <a:t> should be divided by </a:t>
                </a:r>
                <a14:m>
                  <m:oMath xmlns:m="http://schemas.openxmlformats.org/officeDocument/2006/math">
                    <m:r>
                      <m:rPr>
                        <m:sty m:val="p"/>
                      </m:rPr>
                      <a:rPr lang="en-US" sz="1800" b="0" i="0" u="none" strike="noStrike" baseline="0" dirty="0" smtClean="0">
                        <a:solidFill>
                          <a:srgbClr val="0000FF"/>
                        </a:solidFill>
                        <a:latin typeface="Cambria Math" panose="02040503050406030204" pitchFamily="18" charset="0"/>
                        <a:ea typeface="Cambria" panose="02040503050406030204" pitchFamily="18" charset="0"/>
                      </a:rPr>
                      <m:t>Δ</m:t>
                    </m:r>
                    <m:r>
                      <a:rPr lang="en-US" sz="1800" b="0" i="1" u="none" strike="noStrike" baseline="0" dirty="0" smtClean="0">
                        <a:solidFill>
                          <a:srgbClr val="0000FF"/>
                        </a:solidFill>
                        <a:latin typeface="Cambria Math" panose="02040503050406030204" pitchFamily="18" charset="0"/>
                        <a:ea typeface="Cambria" panose="02040503050406030204" pitchFamily="18" charset="0"/>
                      </a:rPr>
                      <m:t>𝑥</m:t>
                    </m:r>
                  </m:oMath>
                </a14:m>
                <a:r>
                  <a:rPr lang="en-US" sz="1800" b="0" i="0" u="none" strike="noStrike" baseline="0" dirty="0">
                    <a:solidFill>
                      <a:srgbClr val="0000FF"/>
                    </a:solidFill>
                    <a:latin typeface="Cambria" panose="02040503050406030204" pitchFamily="18" charset="0"/>
                    <a:ea typeface="Cambria" panose="02040503050406030204" pitchFamily="18" charset="0"/>
                  </a:rPr>
                  <a:t> to get a count per </a:t>
                </a:r>
                <a:r>
                  <a:rPr lang="en-IN" sz="1800" b="0" i="0" u="none" strike="noStrike" baseline="0" dirty="0">
                    <a:solidFill>
                      <a:srgbClr val="0000FF"/>
                    </a:solidFill>
                    <a:latin typeface="Cambria" panose="02040503050406030204" pitchFamily="18" charset="0"/>
                    <a:ea typeface="Cambria" panose="02040503050406030204" pitchFamily="18" charset="0"/>
                  </a:rPr>
                  <a:t>unit interval of </a:t>
                </a:r>
                <a14:m>
                  <m:oMath xmlns:m="http://schemas.openxmlformats.org/officeDocument/2006/math">
                    <m:r>
                      <a:rPr lang="en-IN" sz="1800" b="0" i="1" u="none" strike="noStrike" baseline="0" dirty="0" smtClean="0">
                        <a:solidFill>
                          <a:srgbClr val="0000FF"/>
                        </a:solidFill>
                        <a:latin typeface="Cambria Math" panose="02040503050406030204" pitchFamily="18" charset="0"/>
                        <a:ea typeface="Cambria" panose="02040503050406030204" pitchFamily="18" charset="0"/>
                      </a:rPr>
                      <m:t>𝑥</m:t>
                    </m:r>
                  </m:oMath>
                </a14:m>
                <a:r>
                  <a:rPr lang="en-IN" sz="1800" b="0" i="0" u="none" strike="noStrike" baseline="0" dirty="0">
                    <a:solidFill>
                      <a:srgbClr val="0000FF"/>
                    </a:solidFill>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AB82CC1F-DABE-883A-A870-155730A23F93}"/>
                  </a:ext>
                </a:extLst>
              </p:cNvPr>
              <p:cNvSpPr txBox="1">
                <a:spLocks noRot="1" noChangeAspect="1" noMove="1" noResize="1" noEditPoints="1" noAdjustHandles="1" noChangeArrowheads="1" noChangeShapeType="1" noTextEdit="1"/>
              </p:cNvSpPr>
              <p:nvPr/>
            </p:nvSpPr>
            <p:spPr>
              <a:xfrm>
                <a:off x="6258508" y="2525305"/>
                <a:ext cx="5703337" cy="1477328"/>
              </a:xfrm>
              <a:prstGeom prst="rect">
                <a:avLst/>
              </a:prstGeom>
              <a:blipFill>
                <a:blip r:embed="rId3"/>
                <a:stretch>
                  <a:fillRect l="-749" t="-2469" r="-1497" b="-4938"/>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21D21B6B-2C61-80FD-DB23-A5A7527912E1}"/>
              </a:ext>
            </a:extLst>
          </p:cNvPr>
          <p:cNvSpPr txBox="1"/>
          <p:nvPr/>
        </p:nvSpPr>
        <p:spPr>
          <a:xfrm>
            <a:off x="6258508" y="4485205"/>
            <a:ext cx="5703337" cy="923330"/>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Then the normalized sample count </a:t>
            </a:r>
            <a:r>
              <a:rPr lang="en-US" sz="1800" b="0" i="0" u="none" strike="noStrike" baseline="0" dirty="0">
                <a:solidFill>
                  <a:srgbClr val="0000FF"/>
                </a:solidFill>
                <a:latin typeface="Cambria" panose="02040503050406030204" pitchFamily="18" charset="0"/>
                <a:ea typeface="Cambria" panose="02040503050406030204" pitchFamily="18" charset="0"/>
              </a:rPr>
              <a:t>becomes independent of bin width on average </a:t>
            </a:r>
            <a:r>
              <a:rPr lang="en-US" sz="1800" b="0" i="0" u="none" strike="noStrike" baseline="0" dirty="0">
                <a:latin typeface="Cambria" panose="02040503050406030204" pitchFamily="18" charset="0"/>
                <a:ea typeface="Cambria" panose="02040503050406030204" pitchFamily="18" charset="0"/>
              </a:rPr>
              <a:t>and we are free to vary the bin widths as we like. </a:t>
            </a:r>
            <a:endParaRPr lang="en-IN" dirty="0">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B1909415-9B42-27FA-3895-B3C206D4D377}"/>
              </a:ext>
            </a:extLst>
          </p:cNvPr>
          <p:cNvSpPr txBox="1"/>
          <p:nvPr/>
        </p:nvSpPr>
        <p:spPr>
          <a:xfrm>
            <a:off x="1716833" y="6078448"/>
            <a:ext cx="10338495" cy="646331"/>
          </a:xfrm>
          <a:prstGeom prst="rect">
            <a:avLst/>
          </a:prstGeom>
          <a:noFill/>
        </p:spPr>
        <p:txBody>
          <a:bodyPr wrap="square">
            <a:spAutoFit/>
          </a:bodyPr>
          <a:lstStyle/>
          <a:p>
            <a:pPr algn="just"/>
            <a:r>
              <a:rPr lang="en-IN" sz="1800" b="0" i="0" u="none" strike="noStrike" baseline="0" dirty="0">
                <a:latin typeface="Cambria" panose="02040503050406030204" pitchFamily="18" charset="0"/>
                <a:ea typeface="Cambria" panose="02040503050406030204" pitchFamily="18" charset="0"/>
              </a:rPr>
              <a:t>The most common </a:t>
            </a:r>
            <a:r>
              <a:rPr lang="en-US" sz="1800" b="0" i="0" u="none" strike="noStrike" baseline="0" dirty="0">
                <a:latin typeface="Cambria" panose="02040503050406030204" pitchFamily="18" charset="0"/>
                <a:ea typeface="Cambria" panose="02040503050406030204" pitchFamily="18" charset="0"/>
              </a:rPr>
              <a:t>choice is to create bins such that each is a fixed multiple wider than the one before it. This is known as </a:t>
            </a:r>
            <a:r>
              <a:rPr lang="en-US" sz="1800" b="0" i="0" u="none" strike="noStrike" baseline="0" dirty="0" err="1">
                <a:solidFill>
                  <a:srgbClr val="0000FF"/>
                </a:solidFill>
                <a:latin typeface="Cambria" panose="02040503050406030204" pitchFamily="18" charset="0"/>
                <a:ea typeface="Cambria" panose="02040503050406030204" pitchFamily="18" charset="0"/>
              </a:rPr>
              <a:t>loga</a:t>
            </a:r>
            <a:r>
              <a:rPr lang="en-IN" sz="1800" b="0" i="0" u="none" strike="noStrike" baseline="0" dirty="0" err="1">
                <a:solidFill>
                  <a:srgbClr val="0000FF"/>
                </a:solidFill>
                <a:latin typeface="Cambria" panose="02040503050406030204" pitchFamily="18" charset="0"/>
                <a:ea typeface="Cambria" panose="02040503050406030204" pitchFamily="18" charset="0"/>
              </a:rPr>
              <a:t>rithmic</a:t>
            </a:r>
            <a:r>
              <a:rPr lang="en-IN" sz="1800" b="0" i="0" u="none" strike="noStrike" baseline="0" dirty="0">
                <a:solidFill>
                  <a:srgbClr val="0000FF"/>
                </a:solidFill>
                <a:latin typeface="Cambria" panose="02040503050406030204" pitchFamily="18" charset="0"/>
                <a:ea typeface="Cambria" panose="02040503050406030204" pitchFamily="18" charset="0"/>
              </a:rPr>
              <a:t> binning.</a:t>
            </a:r>
            <a:endParaRPr lang="en-IN"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7968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2934BE-150D-1F13-A24B-A92A24CFD3BD}"/>
              </a:ext>
            </a:extLst>
          </p:cNvPr>
          <p:cNvPicPr>
            <a:picLocks noChangeAspect="1"/>
          </p:cNvPicPr>
          <p:nvPr/>
        </p:nvPicPr>
        <p:blipFill>
          <a:blip r:embed="rId2"/>
          <a:stretch>
            <a:fillRect/>
          </a:stretch>
        </p:blipFill>
        <p:spPr>
          <a:xfrm>
            <a:off x="4692797" y="2214408"/>
            <a:ext cx="954275" cy="310678"/>
          </a:xfrm>
          <a:prstGeom prst="rect">
            <a:avLst/>
          </a:prstGeom>
        </p:spPr>
      </p:pic>
      <p:grpSp>
        <p:nvGrpSpPr>
          <p:cNvPr id="12" name="Group 11">
            <a:extLst>
              <a:ext uri="{FF2B5EF4-FFF2-40B4-BE49-F238E27FC236}">
                <a16:creationId xmlns:a16="http://schemas.microsoft.com/office/drawing/2014/main" id="{EB71BECE-53ED-F6A8-904D-B22D75CF997A}"/>
              </a:ext>
            </a:extLst>
          </p:cNvPr>
          <p:cNvGrpSpPr/>
          <p:nvPr/>
        </p:nvGrpSpPr>
        <p:grpSpPr>
          <a:xfrm>
            <a:off x="2702290" y="731308"/>
            <a:ext cx="5676338" cy="1441012"/>
            <a:chOff x="2702290" y="731308"/>
            <a:chExt cx="5676338" cy="1441012"/>
          </a:xfrm>
        </p:grpSpPr>
        <p:pic>
          <p:nvPicPr>
            <p:cNvPr id="3" name="Picture 2">
              <a:extLst>
                <a:ext uri="{FF2B5EF4-FFF2-40B4-BE49-F238E27FC236}">
                  <a16:creationId xmlns:a16="http://schemas.microsoft.com/office/drawing/2014/main" id="{80F116E6-2A04-7243-02C2-E5FF8030B273}"/>
                </a:ext>
              </a:extLst>
            </p:cNvPr>
            <p:cNvPicPr>
              <a:picLocks noChangeAspect="1"/>
            </p:cNvPicPr>
            <p:nvPr/>
          </p:nvPicPr>
          <p:blipFill>
            <a:blip r:embed="rId3"/>
            <a:stretch>
              <a:fillRect/>
            </a:stretch>
          </p:blipFill>
          <p:spPr>
            <a:xfrm>
              <a:off x="2702290" y="731308"/>
              <a:ext cx="5676338" cy="1421342"/>
            </a:xfrm>
            <a:prstGeom prst="rect">
              <a:avLst/>
            </a:prstGeom>
          </p:spPr>
        </p:pic>
        <p:sp>
          <p:nvSpPr>
            <p:cNvPr id="9" name="Rectangle 8">
              <a:extLst>
                <a:ext uri="{FF2B5EF4-FFF2-40B4-BE49-F238E27FC236}">
                  <a16:creationId xmlns:a16="http://schemas.microsoft.com/office/drawing/2014/main" id="{D609402A-138F-72E8-C459-AFA80F75040F}"/>
                </a:ext>
              </a:extLst>
            </p:cNvPr>
            <p:cNvSpPr/>
            <p:nvPr/>
          </p:nvSpPr>
          <p:spPr>
            <a:xfrm>
              <a:off x="7533314" y="1630356"/>
              <a:ext cx="436227" cy="54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7644A928-473E-995D-43DE-93B41028E50C}"/>
              </a:ext>
            </a:extLst>
          </p:cNvPr>
          <p:cNvGrpSpPr/>
          <p:nvPr/>
        </p:nvGrpSpPr>
        <p:grpSpPr>
          <a:xfrm>
            <a:off x="935965" y="2999944"/>
            <a:ext cx="6245011" cy="2369010"/>
            <a:chOff x="935965" y="2999944"/>
            <a:chExt cx="6245011" cy="2369010"/>
          </a:xfrm>
        </p:grpSpPr>
        <p:grpSp>
          <p:nvGrpSpPr>
            <p:cNvPr id="11" name="Group 10">
              <a:extLst>
                <a:ext uri="{FF2B5EF4-FFF2-40B4-BE49-F238E27FC236}">
                  <a16:creationId xmlns:a16="http://schemas.microsoft.com/office/drawing/2014/main" id="{84A0188D-3FCD-6A60-A6A5-C64CEE81CC40}"/>
                </a:ext>
              </a:extLst>
            </p:cNvPr>
            <p:cNvGrpSpPr/>
            <p:nvPr/>
          </p:nvGrpSpPr>
          <p:grpSpPr>
            <a:xfrm>
              <a:off x="935965" y="2999944"/>
              <a:ext cx="6245011" cy="2369010"/>
              <a:chOff x="935965" y="2999944"/>
              <a:chExt cx="4945621" cy="1782750"/>
            </a:xfrm>
          </p:grpSpPr>
          <p:pic>
            <p:nvPicPr>
              <p:cNvPr id="8" name="Picture 7">
                <a:extLst>
                  <a:ext uri="{FF2B5EF4-FFF2-40B4-BE49-F238E27FC236}">
                    <a16:creationId xmlns:a16="http://schemas.microsoft.com/office/drawing/2014/main" id="{EAE7370F-8B35-D14A-46B1-C7B706B6D70F}"/>
                  </a:ext>
                </a:extLst>
              </p:cNvPr>
              <p:cNvPicPr>
                <a:picLocks noChangeAspect="1"/>
              </p:cNvPicPr>
              <p:nvPr/>
            </p:nvPicPr>
            <p:blipFill>
              <a:blip r:embed="rId4"/>
              <a:stretch>
                <a:fillRect/>
              </a:stretch>
            </p:blipFill>
            <p:spPr>
              <a:xfrm>
                <a:off x="935965" y="2999944"/>
                <a:ext cx="4945621" cy="1421342"/>
              </a:xfrm>
              <a:prstGeom prst="rect">
                <a:avLst/>
              </a:prstGeom>
            </p:spPr>
          </p:pic>
          <p:sp>
            <p:nvSpPr>
              <p:cNvPr id="10" name="Rectangle 9">
                <a:extLst>
                  <a:ext uri="{FF2B5EF4-FFF2-40B4-BE49-F238E27FC236}">
                    <a16:creationId xmlns:a16="http://schemas.microsoft.com/office/drawing/2014/main" id="{35E02F31-ABF4-D26A-ED3B-EEB767298E87}"/>
                  </a:ext>
                </a:extLst>
              </p:cNvPr>
              <p:cNvSpPr/>
              <p:nvPr/>
            </p:nvSpPr>
            <p:spPr>
              <a:xfrm>
                <a:off x="5322345" y="4240730"/>
                <a:ext cx="436227" cy="54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900C8C26-4AF9-15B8-62BC-81E0978EBB7A}"/>
                </a:ext>
              </a:extLst>
            </p:cNvPr>
            <p:cNvSpPr/>
            <p:nvPr/>
          </p:nvSpPr>
          <p:spPr>
            <a:xfrm>
              <a:off x="3238150" y="3224130"/>
              <a:ext cx="906011" cy="4586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pic>
        <p:nvPicPr>
          <p:cNvPr id="16" name="Picture 15">
            <a:extLst>
              <a:ext uri="{FF2B5EF4-FFF2-40B4-BE49-F238E27FC236}">
                <a16:creationId xmlns:a16="http://schemas.microsoft.com/office/drawing/2014/main" id="{D93CD6B6-03C6-DB7B-97B9-7201AF92172D}"/>
              </a:ext>
            </a:extLst>
          </p:cNvPr>
          <p:cNvPicPr>
            <a:picLocks noChangeAspect="1"/>
          </p:cNvPicPr>
          <p:nvPr/>
        </p:nvPicPr>
        <p:blipFill>
          <a:blip r:embed="rId5"/>
          <a:stretch>
            <a:fillRect/>
          </a:stretch>
        </p:blipFill>
        <p:spPr>
          <a:xfrm>
            <a:off x="8039848" y="4140827"/>
            <a:ext cx="1959189" cy="507937"/>
          </a:xfrm>
          <a:prstGeom prst="rect">
            <a:avLst/>
          </a:prstGeom>
        </p:spPr>
      </p:pic>
      <p:pic>
        <p:nvPicPr>
          <p:cNvPr id="18" name="Picture 17">
            <a:extLst>
              <a:ext uri="{FF2B5EF4-FFF2-40B4-BE49-F238E27FC236}">
                <a16:creationId xmlns:a16="http://schemas.microsoft.com/office/drawing/2014/main" id="{946CDB75-E2F1-B3BE-BBCA-0FFC4B31ADD9}"/>
              </a:ext>
            </a:extLst>
          </p:cNvPr>
          <p:cNvPicPr>
            <a:picLocks noChangeAspect="1"/>
          </p:cNvPicPr>
          <p:nvPr/>
        </p:nvPicPr>
        <p:blipFill>
          <a:blip r:embed="rId6"/>
          <a:stretch>
            <a:fillRect/>
          </a:stretch>
        </p:blipFill>
        <p:spPr>
          <a:xfrm>
            <a:off x="4058470" y="5189112"/>
            <a:ext cx="3366544" cy="1052297"/>
          </a:xfrm>
          <a:prstGeom prst="rect">
            <a:avLst/>
          </a:prstGeom>
        </p:spPr>
      </p:pic>
    </p:spTree>
    <p:extLst>
      <p:ext uri="{BB962C8B-B14F-4D97-AF65-F5344CB8AC3E}">
        <p14:creationId xmlns:p14="http://schemas.microsoft.com/office/powerpoint/2010/main" val="290373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041B7F-BF25-5237-90C6-8944F2C1C2B1}"/>
              </a:ext>
            </a:extLst>
          </p:cNvPr>
          <p:cNvPicPr>
            <a:picLocks noChangeAspect="1"/>
          </p:cNvPicPr>
          <p:nvPr/>
        </p:nvPicPr>
        <p:blipFill>
          <a:blip r:embed="rId2">
            <a:duotone>
              <a:prstClr val="black"/>
              <a:schemeClr val="accent4">
                <a:tint val="45000"/>
                <a:satMod val="400000"/>
              </a:schemeClr>
            </a:duotone>
          </a:blip>
          <a:stretch>
            <a:fillRect/>
          </a:stretch>
        </p:blipFill>
        <p:spPr>
          <a:xfrm>
            <a:off x="280999" y="94745"/>
            <a:ext cx="8417615" cy="1267523"/>
          </a:xfrm>
          <a:prstGeom prst="rect">
            <a:avLst/>
          </a:prstGeom>
        </p:spPr>
      </p:pic>
      <p:sp>
        <p:nvSpPr>
          <p:cNvPr id="5" name="TextBox 4">
            <a:extLst>
              <a:ext uri="{FF2B5EF4-FFF2-40B4-BE49-F238E27FC236}">
                <a16:creationId xmlns:a16="http://schemas.microsoft.com/office/drawing/2014/main" id="{FA2C7E51-6B1C-0C7D-546A-BC8AEF38B920}"/>
              </a:ext>
            </a:extLst>
          </p:cNvPr>
          <p:cNvSpPr txBox="1"/>
          <p:nvPr/>
        </p:nvSpPr>
        <p:spPr>
          <a:xfrm>
            <a:off x="1312506" y="2351514"/>
            <a:ext cx="10332098" cy="646331"/>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Many of the things that scientists measure </a:t>
            </a:r>
            <a:r>
              <a:rPr lang="en-US" sz="1800" b="0" i="0" u="none" strike="noStrike" baseline="0" dirty="0">
                <a:solidFill>
                  <a:srgbClr val="0000FF"/>
                </a:solidFill>
                <a:latin typeface="Cambria" panose="02040503050406030204" pitchFamily="18" charset="0"/>
                <a:ea typeface="Cambria" panose="02040503050406030204" pitchFamily="18" charset="0"/>
              </a:rPr>
              <a:t>have a typical size or “scale”—a typical value </a:t>
            </a:r>
            <a:r>
              <a:rPr lang="en-US" sz="1800" b="0" i="0" u="none" strike="noStrike" baseline="0" dirty="0">
                <a:latin typeface="Cambria" panose="02040503050406030204" pitchFamily="18" charset="0"/>
                <a:ea typeface="Cambria" panose="02040503050406030204" pitchFamily="18" charset="0"/>
              </a:rPr>
              <a:t>around which in</a:t>
            </a:r>
            <a:r>
              <a:rPr lang="en-IN" sz="1800" b="0" i="0" u="none" strike="noStrike" baseline="0" dirty="0">
                <a:latin typeface="Cambria" panose="02040503050406030204" pitchFamily="18" charset="0"/>
                <a:ea typeface="Cambria" panose="02040503050406030204" pitchFamily="18" charset="0"/>
              </a:rPr>
              <a:t>dividual measurements are centred.</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7547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46CDB75-E2F1-B3BE-BBCA-0FFC4B31ADD9}"/>
              </a:ext>
            </a:extLst>
          </p:cNvPr>
          <p:cNvPicPr>
            <a:picLocks noChangeAspect="1"/>
          </p:cNvPicPr>
          <p:nvPr/>
        </p:nvPicPr>
        <p:blipFill>
          <a:blip r:embed="rId2"/>
          <a:stretch>
            <a:fillRect/>
          </a:stretch>
        </p:blipFill>
        <p:spPr>
          <a:xfrm>
            <a:off x="3168316" y="457720"/>
            <a:ext cx="5353728" cy="1673441"/>
          </a:xfrm>
          <a:prstGeom prst="rect">
            <a:avLst/>
          </a:prstGeom>
        </p:spPr>
      </p:pic>
      <p:grpSp>
        <p:nvGrpSpPr>
          <p:cNvPr id="7" name="Group 6">
            <a:extLst>
              <a:ext uri="{FF2B5EF4-FFF2-40B4-BE49-F238E27FC236}">
                <a16:creationId xmlns:a16="http://schemas.microsoft.com/office/drawing/2014/main" id="{C7839EB7-3E41-21FA-A244-75A7A6BAA38A}"/>
              </a:ext>
            </a:extLst>
          </p:cNvPr>
          <p:cNvGrpSpPr/>
          <p:nvPr/>
        </p:nvGrpSpPr>
        <p:grpSpPr>
          <a:xfrm>
            <a:off x="2718034" y="2279194"/>
            <a:ext cx="6119812" cy="2299611"/>
            <a:chOff x="2718034" y="2279194"/>
            <a:chExt cx="6119812" cy="2299611"/>
          </a:xfrm>
        </p:grpSpPr>
        <p:pic>
          <p:nvPicPr>
            <p:cNvPr id="4" name="Picture 3">
              <a:extLst>
                <a:ext uri="{FF2B5EF4-FFF2-40B4-BE49-F238E27FC236}">
                  <a16:creationId xmlns:a16="http://schemas.microsoft.com/office/drawing/2014/main" id="{5FC057FE-0391-5C8C-4F8D-DD28C9EB0EB7}"/>
                </a:ext>
              </a:extLst>
            </p:cNvPr>
            <p:cNvPicPr>
              <a:picLocks noChangeAspect="1"/>
            </p:cNvPicPr>
            <p:nvPr/>
          </p:nvPicPr>
          <p:blipFill>
            <a:blip r:embed="rId3"/>
            <a:stretch>
              <a:fillRect/>
            </a:stretch>
          </p:blipFill>
          <p:spPr>
            <a:xfrm>
              <a:off x="2718034" y="2279194"/>
              <a:ext cx="6119812" cy="2299611"/>
            </a:xfrm>
            <a:prstGeom prst="rect">
              <a:avLst/>
            </a:prstGeom>
          </p:spPr>
        </p:pic>
        <p:sp>
          <p:nvSpPr>
            <p:cNvPr id="6" name="Rectangle 5">
              <a:extLst>
                <a:ext uri="{FF2B5EF4-FFF2-40B4-BE49-F238E27FC236}">
                  <a16:creationId xmlns:a16="http://schemas.microsoft.com/office/drawing/2014/main" id="{A86BF3D7-0200-CD17-7A61-053DCF885DD9}"/>
                </a:ext>
              </a:extLst>
            </p:cNvPr>
            <p:cNvSpPr/>
            <p:nvPr/>
          </p:nvSpPr>
          <p:spPr>
            <a:xfrm>
              <a:off x="8187655" y="3867325"/>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0227A4-EB22-4C77-A6BC-2F99F3711329}"/>
                  </a:ext>
                </a:extLst>
              </p:cNvPr>
              <p:cNvSpPr txBox="1"/>
              <p:nvPr/>
            </p:nvSpPr>
            <p:spPr>
              <a:xfrm>
                <a:off x="639516" y="5324286"/>
                <a:ext cx="10411327" cy="646331"/>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Note that this expression becomes infinite if  </a:t>
                </a:r>
                <a14:m>
                  <m:oMath xmlns:m="http://schemas.openxmlformats.org/officeDocument/2006/math">
                    <m:r>
                      <a:rPr lang="en-US" sz="1800" b="0" i="1" u="none" strike="noStrike" baseline="0" dirty="0" smtClean="0">
                        <a:latin typeface="Cambria Math" panose="02040503050406030204" pitchFamily="18" charset="0"/>
                      </a:rPr>
                      <m:t>𝛼</m:t>
                    </m:r>
                    <m:r>
                      <a:rPr lang="en-US" sz="1800" b="0" i="1" u="none" strike="noStrike" baseline="0" dirty="0" smtClean="0">
                        <a:latin typeface="Cambria Math" panose="02040503050406030204" pitchFamily="18" charset="0"/>
                      </a:rPr>
                      <m:t>≤ 2.</m:t>
                    </m:r>
                  </m:oMath>
                </a14:m>
                <a:r>
                  <a:rPr lang="en-US" sz="1800" b="0" i="0" u="none" strike="noStrike" baseline="0" dirty="0">
                    <a:latin typeface="Cambria" panose="02040503050406030204" pitchFamily="18" charset="0"/>
                    <a:ea typeface="Cambria" panose="02040503050406030204" pitchFamily="18" charset="0"/>
                  </a:rPr>
                  <a:t> Power laws with such low values of  have no finite mean. The distributions of sizes of solar flares and wars in are examples of such power laws.</a:t>
                </a:r>
                <a:endParaRPr lang="en-IN" dirty="0">
                  <a:latin typeface="Cambria" panose="02040503050406030204" pitchFamily="18" charset="0"/>
                  <a:ea typeface="Cambria" panose="02040503050406030204" pitchFamily="18" charset="0"/>
                </a:endParaRPr>
              </a:p>
            </p:txBody>
          </p:sp>
        </mc:Choice>
        <mc:Fallback xmlns="">
          <p:sp>
            <p:nvSpPr>
              <p:cNvPr id="17" name="TextBox 16">
                <a:extLst>
                  <a:ext uri="{FF2B5EF4-FFF2-40B4-BE49-F238E27FC236}">
                    <a16:creationId xmlns:a16="http://schemas.microsoft.com/office/drawing/2014/main" id="{6C0227A4-EB22-4C77-A6BC-2F99F3711329}"/>
                  </a:ext>
                </a:extLst>
              </p:cNvPr>
              <p:cNvSpPr txBox="1">
                <a:spLocks noRot="1" noChangeAspect="1" noMove="1" noResize="1" noEditPoints="1" noAdjustHandles="1" noChangeArrowheads="1" noChangeShapeType="1" noTextEdit="1"/>
              </p:cNvSpPr>
              <p:nvPr/>
            </p:nvSpPr>
            <p:spPr>
              <a:xfrm>
                <a:off x="639516" y="5324286"/>
                <a:ext cx="10411327" cy="646331"/>
              </a:xfrm>
              <a:prstGeom prst="rect">
                <a:avLst/>
              </a:prstGeom>
              <a:blipFill>
                <a:blip r:embed="rId4"/>
                <a:stretch>
                  <a:fillRect l="-527" t="-5660" b="-13208"/>
                </a:stretch>
              </a:blipFill>
            </p:spPr>
            <p:txBody>
              <a:bodyPr/>
              <a:lstStyle/>
              <a:p>
                <a:r>
                  <a:rPr lang="en-IN">
                    <a:noFill/>
                  </a:rPr>
                  <a:t> </a:t>
                </a:r>
              </a:p>
            </p:txBody>
          </p:sp>
        </mc:Fallback>
      </mc:AlternateContent>
    </p:spTree>
    <p:extLst>
      <p:ext uri="{BB962C8B-B14F-4D97-AF65-F5344CB8AC3E}">
        <p14:creationId xmlns:p14="http://schemas.microsoft.com/office/powerpoint/2010/main" val="20993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46CDB75-E2F1-B3BE-BBCA-0FFC4B31ADD9}"/>
              </a:ext>
            </a:extLst>
          </p:cNvPr>
          <p:cNvPicPr>
            <a:picLocks noChangeAspect="1"/>
          </p:cNvPicPr>
          <p:nvPr/>
        </p:nvPicPr>
        <p:blipFill>
          <a:blip r:embed="rId2"/>
          <a:stretch>
            <a:fillRect/>
          </a:stretch>
        </p:blipFill>
        <p:spPr>
          <a:xfrm>
            <a:off x="4108804" y="457721"/>
            <a:ext cx="4413240" cy="1379468"/>
          </a:xfrm>
          <a:prstGeom prst="rect">
            <a:avLst/>
          </a:prstGeom>
        </p:spPr>
      </p:pic>
      <p:grpSp>
        <p:nvGrpSpPr>
          <p:cNvPr id="12" name="Group 11">
            <a:extLst>
              <a:ext uri="{FF2B5EF4-FFF2-40B4-BE49-F238E27FC236}">
                <a16:creationId xmlns:a16="http://schemas.microsoft.com/office/drawing/2014/main" id="{4A8DE6C2-3D4D-3E4C-5572-758CA87AE737}"/>
              </a:ext>
            </a:extLst>
          </p:cNvPr>
          <p:cNvGrpSpPr/>
          <p:nvPr/>
        </p:nvGrpSpPr>
        <p:grpSpPr>
          <a:xfrm>
            <a:off x="1486901" y="2045367"/>
            <a:ext cx="8915344" cy="4066154"/>
            <a:chOff x="1486901" y="2045367"/>
            <a:chExt cx="8915344" cy="4066154"/>
          </a:xfrm>
        </p:grpSpPr>
        <p:grpSp>
          <p:nvGrpSpPr>
            <p:cNvPr id="10" name="Group 9">
              <a:extLst>
                <a:ext uri="{FF2B5EF4-FFF2-40B4-BE49-F238E27FC236}">
                  <a16:creationId xmlns:a16="http://schemas.microsoft.com/office/drawing/2014/main" id="{2A7B11DB-40EC-55EF-EED5-2C11AA53DF20}"/>
                </a:ext>
              </a:extLst>
            </p:cNvPr>
            <p:cNvGrpSpPr/>
            <p:nvPr/>
          </p:nvGrpSpPr>
          <p:grpSpPr>
            <a:xfrm>
              <a:off x="1486901" y="2045367"/>
              <a:ext cx="8915344" cy="4066154"/>
              <a:chOff x="1061785" y="1871769"/>
              <a:chExt cx="8915344" cy="4007142"/>
            </a:xfrm>
          </p:grpSpPr>
          <p:pic>
            <p:nvPicPr>
              <p:cNvPr id="3" name="Picture 2">
                <a:extLst>
                  <a:ext uri="{FF2B5EF4-FFF2-40B4-BE49-F238E27FC236}">
                    <a16:creationId xmlns:a16="http://schemas.microsoft.com/office/drawing/2014/main" id="{6A2BDA7B-570E-AFC0-CDF4-6AA0BD951959}"/>
                  </a:ext>
                </a:extLst>
              </p:cNvPr>
              <p:cNvPicPr>
                <a:picLocks noChangeAspect="1"/>
              </p:cNvPicPr>
              <p:nvPr/>
            </p:nvPicPr>
            <p:blipFill rotWithShape="1">
              <a:blip r:embed="rId3"/>
              <a:srcRect t="3245"/>
              <a:stretch/>
            </p:blipFill>
            <p:spPr>
              <a:xfrm>
                <a:off x="1061785" y="1871769"/>
                <a:ext cx="8915344" cy="4007141"/>
              </a:xfrm>
              <a:prstGeom prst="rect">
                <a:avLst/>
              </a:prstGeom>
            </p:spPr>
          </p:pic>
          <p:sp>
            <p:nvSpPr>
              <p:cNvPr id="5" name="Rectangle 4">
                <a:extLst>
                  <a:ext uri="{FF2B5EF4-FFF2-40B4-BE49-F238E27FC236}">
                    <a16:creationId xmlns:a16="http://schemas.microsoft.com/office/drawing/2014/main" id="{F59A0825-EB5E-39EE-B93F-9BB43CFF4D99}"/>
                  </a:ext>
                </a:extLst>
              </p:cNvPr>
              <p:cNvSpPr/>
              <p:nvPr/>
            </p:nvSpPr>
            <p:spPr>
              <a:xfrm>
                <a:off x="9006096" y="2914725"/>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CA1FE19-5FC7-9C49-B12C-687306DB6C58}"/>
                  </a:ext>
                </a:extLst>
              </p:cNvPr>
              <p:cNvSpPr/>
              <p:nvPr/>
            </p:nvSpPr>
            <p:spPr>
              <a:xfrm>
                <a:off x="9078285" y="5283293"/>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8120AAB3-2B91-2525-190D-E45059327653}"/>
                </a:ext>
              </a:extLst>
            </p:cNvPr>
            <p:cNvSpPr/>
            <p:nvPr/>
          </p:nvSpPr>
          <p:spPr>
            <a:xfrm>
              <a:off x="4965032" y="2374232"/>
              <a:ext cx="1700463" cy="4010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4635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7B11DB-40EC-55EF-EED5-2C11AA53DF20}"/>
              </a:ext>
            </a:extLst>
          </p:cNvPr>
          <p:cNvGrpSpPr/>
          <p:nvPr/>
        </p:nvGrpSpPr>
        <p:grpSpPr>
          <a:xfrm>
            <a:off x="1446795" y="368967"/>
            <a:ext cx="8915344" cy="4066154"/>
            <a:chOff x="1061785" y="1871769"/>
            <a:chExt cx="8915344" cy="4007142"/>
          </a:xfrm>
        </p:grpSpPr>
        <p:pic>
          <p:nvPicPr>
            <p:cNvPr id="3" name="Picture 2">
              <a:extLst>
                <a:ext uri="{FF2B5EF4-FFF2-40B4-BE49-F238E27FC236}">
                  <a16:creationId xmlns:a16="http://schemas.microsoft.com/office/drawing/2014/main" id="{6A2BDA7B-570E-AFC0-CDF4-6AA0BD951959}"/>
                </a:ext>
              </a:extLst>
            </p:cNvPr>
            <p:cNvPicPr>
              <a:picLocks noChangeAspect="1"/>
            </p:cNvPicPr>
            <p:nvPr/>
          </p:nvPicPr>
          <p:blipFill rotWithShape="1">
            <a:blip r:embed="rId2"/>
            <a:srcRect t="3245"/>
            <a:stretch/>
          </p:blipFill>
          <p:spPr>
            <a:xfrm>
              <a:off x="1061785" y="1871769"/>
              <a:ext cx="8915344" cy="4007141"/>
            </a:xfrm>
            <a:prstGeom prst="rect">
              <a:avLst/>
            </a:prstGeom>
          </p:spPr>
        </p:pic>
        <p:sp>
          <p:nvSpPr>
            <p:cNvPr id="5" name="Rectangle 4">
              <a:extLst>
                <a:ext uri="{FF2B5EF4-FFF2-40B4-BE49-F238E27FC236}">
                  <a16:creationId xmlns:a16="http://schemas.microsoft.com/office/drawing/2014/main" id="{F59A0825-EB5E-39EE-B93F-9BB43CFF4D99}"/>
                </a:ext>
              </a:extLst>
            </p:cNvPr>
            <p:cNvSpPr/>
            <p:nvPr/>
          </p:nvSpPr>
          <p:spPr>
            <a:xfrm>
              <a:off x="9006096" y="2914725"/>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CA1FE19-5FC7-9C49-B12C-687306DB6C58}"/>
                </a:ext>
              </a:extLst>
            </p:cNvPr>
            <p:cNvSpPr/>
            <p:nvPr/>
          </p:nvSpPr>
          <p:spPr>
            <a:xfrm>
              <a:off x="9078285" y="5283293"/>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1CB59B-388D-BBB7-F0D4-AF1F7086AF7F}"/>
                  </a:ext>
                </a:extLst>
              </p:cNvPr>
              <p:cNvSpPr txBox="1"/>
              <p:nvPr/>
            </p:nvSpPr>
            <p:spPr>
              <a:xfrm>
                <a:off x="1740567" y="4838383"/>
                <a:ext cx="8972488" cy="369332"/>
              </a:xfrm>
              <a:prstGeom prst="rect">
                <a:avLst/>
              </a:prstGeom>
              <a:noFill/>
            </p:spPr>
            <p:txBody>
              <a:bodyPr wrap="square">
                <a:spAutoFit/>
              </a:bodyPr>
              <a:lstStyle/>
              <a:p>
                <a:pPr algn="l"/>
                <a:r>
                  <a:rPr lang="en-IN" sz="1800" b="0" i="0" u="none" strike="noStrike" baseline="0" dirty="0">
                    <a:latin typeface="Cambria" panose="02040503050406030204" pitchFamily="18" charset="0"/>
                    <a:ea typeface="Cambria" panose="02040503050406030204" pitchFamily="18" charset="0"/>
                  </a:rPr>
                  <a:t>If  </a:t>
                </a:r>
                <a14:m>
                  <m:oMath xmlns:m="http://schemas.openxmlformats.org/officeDocument/2006/math">
                    <m:r>
                      <a:rPr lang="en-US" sz="1800" b="0" i="1" u="none" strike="noStrike" baseline="0" dirty="0" smtClean="0">
                        <a:latin typeface="Cambria Math" panose="02040503050406030204" pitchFamily="18" charset="0"/>
                      </a:rPr>
                      <m:t>𝛼</m:t>
                    </m:r>
                    <m:r>
                      <a:rPr lang="en-US" sz="1800" b="0" i="1" u="none" strike="noStrike" baseline="0" dirty="0" smtClean="0">
                        <a:latin typeface="Cambria Math" panose="02040503050406030204" pitchFamily="18" charset="0"/>
                      </a:rPr>
                      <m:t>&gt;3 </m:t>
                    </m:r>
                  </m:oMath>
                </a14:m>
                <a:r>
                  <a:rPr lang="en-IN" sz="1800" b="0" i="0" u="none" strike="noStrike" baseline="0" dirty="0">
                    <a:latin typeface="Cambria" panose="02040503050406030204" pitchFamily="18" charset="0"/>
                    <a:ea typeface="Cambria" panose="02040503050406030204" pitchFamily="18" charset="0"/>
                  </a:rPr>
                  <a:t>, then the, </a:t>
                </a:r>
                <a:r>
                  <a:rPr lang="en-US" sz="1800" b="0" i="0" u="none" strike="noStrike" baseline="0" dirty="0">
                    <a:latin typeface="Cambria" panose="02040503050406030204" pitchFamily="18" charset="0"/>
                    <a:ea typeface="Cambria" panose="02040503050406030204" pitchFamily="18" charset="0"/>
                  </a:rPr>
                  <a:t>second moment is finite and well-defined, taking the value</a:t>
                </a:r>
                <a:endParaRPr lang="en-IN" dirty="0">
                  <a:latin typeface="Cambria" panose="02040503050406030204" pitchFamily="18"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851CB59B-388D-BBB7-F0D4-AF1F7086AF7F}"/>
                  </a:ext>
                </a:extLst>
              </p:cNvPr>
              <p:cNvSpPr txBox="1">
                <a:spLocks noRot="1" noChangeAspect="1" noMove="1" noResize="1" noEditPoints="1" noAdjustHandles="1" noChangeArrowheads="1" noChangeShapeType="1" noTextEdit="1"/>
              </p:cNvSpPr>
              <p:nvPr/>
            </p:nvSpPr>
            <p:spPr>
              <a:xfrm>
                <a:off x="1740567" y="4838383"/>
                <a:ext cx="8972488" cy="369332"/>
              </a:xfrm>
              <a:prstGeom prst="rect">
                <a:avLst/>
              </a:prstGeom>
              <a:blipFill>
                <a:blip r:embed="rId3"/>
                <a:stretch>
                  <a:fillRect l="-612" t="-11667" b="-25000"/>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9785CD05-6C49-77F1-6F2F-DB30B903D21D}"/>
              </a:ext>
            </a:extLst>
          </p:cNvPr>
          <p:cNvPicPr>
            <a:picLocks noChangeAspect="1"/>
          </p:cNvPicPr>
          <p:nvPr/>
        </p:nvPicPr>
        <p:blipFill>
          <a:blip r:embed="rId4"/>
          <a:stretch>
            <a:fillRect/>
          </a:stretch>
        </p:blipFill>
        <p:spPr>
          <a:xfrm>
            <a:off x="5139701" y="5683063"/>
            <a:ext cx="2335920" cy="807974"/>
          </a:xfrm>
          <a:prstGeom prst="rect">
            <a:avLst/>
          </a:prstGeom>
        </p:spPr>
      </p:pic>
    </p:spTree>
    <p:extLst>
      <p:ext uri="{BB962C8B-B14F-4D97-AF65-F5344CB8AC3E}">
        <p14:creationId xmlns:p14="http://schemas.microsoft.com/office/powerpoint/2010/main" val="226309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C7E51-6B1C-0C7D-546A-BC8AEF38B920}"/>
              </a:ext>
            </a:extLst>
          </p:cNvPr>
          <p:cNvSpPr txBox="1"/>
          <p:nvPr/>
        </p:nvSpPr>
        <p:spPr>
          <a:xfrm>
            <a:off x="1312506" y="2351514"/>
            <a:ext cx="10332098" cy="646331"/>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Many of the things that scientists measure </a:t>
            </a:r>
            <a:r>
              <a:rPr lang="en-US" sz="1800" b="0" i="0" u="none" strike="noStrike" baseline="0" dirty="0">
                <a:solidFill>
                  <a:srgbClr val="0000FF"/>
                </a:solidFill>
                <a:latin typeface="Cambria" panose="02040503050406030204" pitchFamily="18" charset="0"/>
                <a:ea typeface="Cambria" panose="02040503050406030204" pitchFamily="18" charset="0"/>
              </a:rPr>
              <a:t>have a typical size or “scale”—a typical value </a:t>
            </a:r>
            <a:r>
              <a:rPr lang="en-US" sz="1800" b="0" i="0" u="none" strike="noStrike" baseline="0" dirty="0">
                <a:latin typeface="Cambria" panose="02040503050406030204" pitchFamily="18" charset="0"/>
                <a:ea typeface="Cambria" panose="02040503050406030204" pitchFamily="18" charset="0"/>
              </a:rPr>
              <a:t>around which in</a:t>
            </a:r>
            <a:r>
              <a:rPr lang="en-IN" sz="1800" b="0" i="0" u="none" strike="noStrike" baseline="0" dirty="0">
                <a:latin typeface="Cambria" panose="02040503050406030204" pitchFamily="18" charset="0"/>
                <a:ea typeface="Cambria" panose="02040503050406030204" pitchFamily="18" charset="0"/>
              </a:rPr>
              <a:t>dividual measurements are centred.</a:t>
            </a:r>
            <a:endParaRPr lang="en-IN"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1F41C4F1-BE32-3162-7010-A7730EB1D731}"/>
              </a:ext>
            </a:extLst>
          </p:cNvPr>
          <p:cNvSpPr txBox="1"/>
          <p:nvPr/>
        </p:nvSpPr>
        <p:spPr>
          <a:xfrm>
            <a:off x="1139416" y="4169248"/>
            <a:ext cx="3743908" cy="369332"/>
          </a:xfrm>
          <a:prstGeom prst="rect">
            <a:avLst/>
          </a:prstGeom>
          <a:noFill/>
        </p:spPr>
        <p:txBody>
          <a:bodyPr wrap="square">
            <a:spAutoFit/>
          </a:bodyPr>
          <a:lstStyle/>
          <a:p>
            <a:pPr marL="285750" indent="-285750" algn="l">
              <a:buFont typeface="Arial" panose="020B0604020202020204" pitchFamily="34" charset="0"/>
              <a:buChar char="•"/>
            </a:pPr>
            <a:r>
              <a:rPr lang="en-IN" sz="1800" b="0" i="0" u="none" strike="noStrike" baseline="0" dirty="0">
                <a:latin typeface="Cambria" panose="02040503050406030204" pitchFamily="18" charset="0"/>
                <a:ea typeface="Cambria" panose="02040503050406030204" pitchFamily="18" charset="0"/>
              </a:rPr>
              <a:t>Histogram of people’s heights</a:t>
            </a:r>
            <a:endParaRPr lang="en-IN"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0F709E53-452B-8D52-E40E-36FD4BAE90AF}"/>
              </a:ext>
            </a:extLst>
          </p:cNvPr>
          <p:cNvPicPr>
            <a:picLocks noChangeAspect="1"/>
          </p:cNvPicPr>
          <p:nvPr/>
        </p:nvPicPr>
        <p:blipFill>
          <a:blip r:embed="rId2"/>
          <a:stretch>
            <a:fillRect/>
          </a:stretch>
        </p:blipFill>
        <p:spPr>
          <a:xfrm>
            <a:off x="6562530" y="2674679"/>
            <a:ext cx="3542522" cy="3062970"/>
          </a:xfrm>
          <a:prstGeom prst="rect">
            <a:avLst/>
          </a:prstGeom>
        </p:spPr>
      </p:pic>
      <p:sp>
        <p:nvSpPr>
          <p:cNvPr id="4" name="TextBox 3">
            <a:extLst>
              <a:ext uri="{FF2B5EF4-FFF2-40B4-BE49-F238E27FC236}">
                <a16:creationId xmlns:a16="http://schemas.microsoft.com/office/drawing/2014/main" id="{32C698A8-8D71-1807-8D83-56C4BCDA8ED8}"/>
              </a:ext>
            </a:extLst>
          </p:cNvPr>
          <p:cNvSpPr txBox="1"/>
          <p:nvPr/>
        </p:nvSpPr>
        <p:spPr>
          <a:xfrm>
            <a:off x="1312506" y="5917575"/>
            <a:ext cx="10500049" cy="276999"/>
          </a:xfrm>
          <a:prstGeom prst="rect">
            <a:avLst/>
          </a:prstGeom>
          <a:noFill/>
        </p:spPr>
        <p:txBody>
          <a:bodyPr wrap="square">
            <a:spAutoFit/>
          </a:bodyPr>
          <a:lstStyle/>
          <a:p>
            <a:pPr algn="l"/>
            <a:r>
              <a:rPr lang="en-US" sz="1200" b="0" i="0" u="none" strike="noStrike" baseline="0" dirty="0">
                <a:latin typeface="Cambria" panose="02040503050406030204" pitchFamily="18" charset="0"/>
                <a:ea typeface="Cambria" panose="02040503050406030204" pitchFamily="18" charset="0"/>
              </a:rPr>
              <a:t>Heights in </a:t>
            </a:r>
            <a:r>
              <a:rPr lang="en-US" sz="1200" b="0" i="0" u="none" strike="noStrike" baseline="0" dirty="0" err="1">
                <a:latin typeface="Cambria" panose="02040503050406030204" pitchFamily="18" charset="0"/>
                <a:ea typeface="Cambria" panose="02040503050406030204" pitchFamily="18" charset="0"/>
              </a:rPr>
              <a:t>centimetres</a:t>
            </a:r>
            <a:r>
              <a:rPr lang="en-US" sz="1200" b="0" i="0" u="none" strike="noStrike" baseline="0" dirty="0">
                <a:latin typeface="Cambria" panose="02040503050406030204" pitchFamily="18" charset="0"/>
                <a:ea typeface="Cambria" panose="02040503050406030204" pitchFamily="18" charset="0"/>
              </a:rPr>
              <a:t> of American males. Data from the National Health Examination Survey, 1959–1962 (US Department of Health and Human Services).</a:t>
            </a:r>
            <a:endParaRPr lang="en-IN" sz="12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DA06734A-1FF9-1668-EB83-0966106D879D}"/>
              </a:ext>
            </a:extLst>
          </p:cNvPr>
          <p:cNvPicPr>
            <a:picLocks noChangeAspect="1"/>
          </p:cNvPicPr>
          <p:nvPr/>
        </p:nvPicPr>
        <p:blipFill>
          <a:blip r:embed="rId3">
            <a:duotone>
              <a:prstClr val="black"/>
              <a:schemeClr val="accent4">
                <a:tint val="45000"/>
                <a:satMod val="400000"/>
              </a:schemeClr>
            </a:duotone>
          </a:blip>
          <a:stretch>
            <a:fillRect/>
          </a:stretch>
        </p:blipFill>
        <p:spPr>
          <a:xfrm>
            <a:off x="280999" y="94745"/>
            <a:ext cx="8417615" cy="1267523"/>
          </a:xfrm>
          <a:prstGeom prst="rect">
            <a:avLst/>
          </a:prstGeom>
        </p:spPr>
      </p:pic>
    </p:spTree>
    <p:extLst>
      <p:ext uri="{BB962C8B-B14F-4D97-AF65-F5344CB8AC3E}">
        <p14:creationId xmlns:p14="http://schemas.microsoft.com/office/powerpoint/2010/main" val="292607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C7E51-6B1C-0C7D-546A-BC8AEF38B920}"/>
              </a:ext>
            </a:extLst>
          </p:cNvPr>
          <p:cNvSpPr txBox="1"/>
          <p:nvPr/>
        </p:nvSpPr>
        <p:spPr>
          <a:xfrm>
            <a:off x="1139416" y="474020"/>
            <a:ext cx="10332098" cy="646331"/>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Many of the things that scientists measure </a:t>
            </a:r>
            <a:r>
              <a:rPr lang="en-US" sz="1800" b="0" i="0" u="none" strike="noStrike" baseline="0" dirty="0">
                <a:solidFill>
                  <a:srgbClr val="0000FF"/>
                </a:solidFill>
                <a:latin typeface="Cambria" panose="02040503050406030204" pitchFamily="18" charset="0"/>
                <a:ea typeface="Cambria" panose="02040503050406030204" pitchFamily="18" charset="0"/>
              </a:rPr>
              <a:t>have a typical size or “scale”—a typical value </a:t>
            </a:r>
            <a:r>
              <a:rPr lang="en-US" sz="1800" b="0" i="0" u="none" strike="noStrike" baseline="0" dirty="0">
                <a:latin typeface="Cambria" panose="02040503050406030204" pitchFamily="18" charset="0"/>
                <a:ea typeface="Cambria" panose="02040503050406030204" pitchFamily="18" charset="0"/>
              </a:rPr>
              <a:t>around which in</a:t>
            </a:r>
            <a:r>
              <a:rPr lang="en-IN" sz="1800" b="0" i="0" u="none" strike="noStrike" baseline="0" dirty="0">
                <a:latin typeface="Cambria" panose="02040503050406030204" pitchFamily="18" charset="0"/>
                <a:ea typeface="Cambria" panose="02040503050406030204" pitchFamily="18" charset="0"/>
              </a:rPr>
              <a:t>dividual measurements are centred.</a:t>
            </a:r>
            <a:endParaRPr lang="en-IN"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0F709E53-452B-8D52-E40E-36FD4BAE90AF}"/>
              </a:ext>
            </a:extLst>
          </p:cNvPr>
          <p:cNvPicPr>
            <a:picLocks noChangeAspect="1"/>
          </p:cNvPicPr>
          <p:nvPr/>
        </p:nvPicPr>
        <p:blipFill>
          <a:blip r:embed="rId2"/>
          <a:stretch>
            <a:fillRect/>
          </a:stretch>
        </p:blipFill>
        <p:spPr>
          <a:xfrm>
            <a:off x="942392" y="1361444"/>
            <a:ext cx="4030824" cy="3485170"/>
          </a:xfrm>
          <a:prstGeom prst="rect">
            <a:avLst/>
          </a:prstGeom>
        </p:spPr>
      </p:pic>
      <p:pic>
        <p:nvPicPr>
          <p:cNvPr id="3" name="Picture 2">
            <a:extLst>
              <a:ext uri="{FF2B5EF4-FFF2-40B4-BE49-F238E27FC236}">
                <a16:creationId xmlns:a16="http://schemas.microsoft.com/office/drawing/2014/main" id="{DA2CCEB3-304F-DC3C-D0AB-1A03F01E14D7}"/>
              </a:ext>
            </a:extLst>
          </p:cNvPr>
          <p:cNvPicPr>
            <a:picLocks noChangeAspect="1"/>
          </p:cNvPicPr>
          <p:nvPr/>
        </p:nvPicPr>
        <p:blipFill>
          <a:blip r:embed="rId3"/>
          <a:stretch>
            <a:fillRect/>
          </a:stretch>
        </p:blipFill>
        <p:spPr>
          <a:xfrm>
            <a:off x="6713573" y="1518981"/>
            <a:ext cx="3419471" cy="3140621"/>
          </a:xfrm>
          <a:prstGeom prst="rect">
            <a:avLst/>
          </a:prstGeom>
        </p:spPr>
      </p:pic>
      <p:sp>
        <p:nvSpPr>
          <p:cNvPr id="10" name="TextBox 9">
            <a:extLst>
              <a:ext uri="{FF2B5EF4-FFF2-40B4-BE49-F238E27FC236}">
                <a16:creationId xmlns:a16="http://schemas.microsoft.com/office/drawing/2014/main" id="{9144AB74-B83B-339E-8D68-4B6A30B1719F}"/>
              </a:ext>
            </a:extLst>
          </p:cNvPr>
          <p:cNvSpPr txBox="1"/>
          <p:nvPr/>
        </p:nvSpPr>
        <p:spPr>
          <a:xfrm>
            <a:off x="6193498" y="4800897"/>
            <a:ext cx="5656683" cy="830997"/>
          </a:xfrm>
          <a:prstGeom prst="rect">
            <a:avLst/>
          </a:prstGeom>
          <a:noFill/>
        </p:spPr>
        <p:txBody>
          <a:bodyPr wrap="square">
            <a:spAutoFit/>
          </a:bodyPr>
          <a:lstStyle/>
          <a:p>
            <a:pPr algn="l"/>
            <a:r>
              <a:rPr lang="en-US" sz="1600" b="0" i="0" u="none" strike="noStrike" baseline="0" dirty="0">
                <a:latin typeface="Cambria" panose="02040503050406030204" pitchFamily="18" charset="0"/>
                <a:ea typeface="Cambria" panose="02040503050406030204" pitchFamily="18" charset="0"/>
              </a:rPr>
              <a:t>Right: histogram of speeds in miles per hour of cars on UK</a:t>
            </a:r>
          </a:p>
          <a:p>
            <a:pPr algn="l"/>
            <a:r>
              <a:rPr lang="en-US" sz="1600" b="0" i="0" u="none" strike="noStrike" baseline="0" dirty="0">
                <a:latin typeface="Cambria" panose="02040503050406030204" pitchFamily="18" charset="0"/>
                <a:ea typeface="Cambria" panose="02040503050406030204" pitchFamily="18" charset="0"/>
              </a:rPr>
              <a:t>motorways. Data from Transport Statistics 2003 (UK Department for Transport).</a:t>
            </a:r>
            <a:endParaRPr lang="en-IN" sz="160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08661014-F983-1ADA-3CF7-9491B861B6A3}"/>
              </a:ext>
            </a:extLst>
          </p:cNvPr>
          <p:cNvSpPr txBox="1"/>
          <p:nvPr/>
        </p:nvSpPr>
        <p:spPr>
          <a:xfrm>
            <a:off x="5814831" y="1264505"/>
            <a:ext cx="5656683" cy="646331"/>
          </a:xfrm>
          <a:prstGeom prst="rect">
            <a:avLst/>
          </a:prstGeom>
          <a:solidFill>
            <a:schemeClr val="accent1">
              <a:lumMod val="20000"/>
              <a:lumOff val="8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1800" b="0" i="0" u="none" strike="noStrike" baseline="0" dirty="0">
                <a:solidFill>
                  <a:srgbClr val="FF0000"/>
                </a:solidFill>
                <a:latin typeface="Cambria" panose="02040503050406030204" pitchFamily="18" charset="0"/>
                <a:ea typeface="Cambria" panose="02040503050406030204" pitchFamily="18" charset="0"/>
              </a:rPr>
              <a:t>Again the histogram of speeds is strongly peaked, in this case around 75mph.</a:t>
            </a:r>
            <a:endParaRPr lang="en-IN"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0720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758AD-BB1C-C1B1-5BBC-750A057DB6C4}"/>
              </a:ext>
            </a:extLst>
          </p:cNvPr>
          <p:cNvSpPr txBox="1"/>
          <p:nvPr/>
        </p:nvSpPr>
        <p:spPr>
          <a:xfrm>
            <a:off x="1539552" y="627632"/>
            <a:ext cx="9610530" cy="707886"/>
          </a:xfrm>
          <a:prstGeom prst="rect">
            <a:avLst/>
          </a:prstGeom>
          <a:noFill/>
        </p:spPr>
        <p:txBody>
          <a:bodyPr wrap="square">
            <a:spAutoFit/>
          </a:bodyPr>
          <a:lstStyle/>
          <a:p>
            <a:pPr algn="l"/>
            <a:r>
              <a:rPr lang="en-US" sz="2000" b="0" i="0" u="none" strike="noStrike" baseline="0" dirty="0">
                <a:latin typeface="Cambria" panose="02040503050406030204" pitchFamily="18" charset="0"/>
                <a:ea typeface="Cambria" panose="02040503050406030204" pitchFamily="18" charset="0"/>
              </a:rPr>
              <a:t>But </a:t>
            </a:r>
            <a:r>
              <a:rPr lang="en-US" sz="2000" b="0" i="0" u="none" strike="noStrike" baseline="0" dirty="0">
                <a:solidFill>
                  <a:srgbClr val="0000FF"/>
                </a:solidFill>
                <a:latin typeface="Cambria" panose="02040503050406030204" pitchFamily="18" charset="0"/>
                <a:ea typeface="Cambria" panose="02040503050406030204" pitchFamily="18" charset="0"/>
              </a:rPr>
              <a:t>not all things </a:t>
            </a:r>
            <a:r>
              <a:rPr lang="en-US" sz="2000" b="0" i="0" u="none" strike="noStrike" baseline="0" dirty="0">
                <a:latin typeface="Cambria" panose="02040503050406030204" pitchFamily="18" charset="0"/>
                <a:ea typeface="Cambria" panose="02040503050406030204" pitchFamily="18" charset="0"/>
              </a:rPr>
              <a:t>we measure </a:t>
            </a:r>
            <a:r>
              <a:rPr lang="en-US" sz="2000" b="0" i="0" u="none" strike="noStrike" baseline="0" dirty="0">
                <a:solidFill>
                  <a:srgbClr val="0000FF"/>
                </a:solidFill>
                <a:latin typeface="Cambria" panose="02040503050406030204" pitchFamily="18" charset="0"/>
                <a:ea typeface="Cambria" panose="02040503050406030204" pitchFamily="18" charset="0"/>
              </a:rPr>
              <a:t>are peaked around a typical value</a:t>
            </a:r>
            <a:r>
              <a:rPr lang="en-US" sz="2000" b="0" i="0" u="none" strike="noStrike" baseline="0" dirty="0">
                <a:latin typeface="Cambria" panose="02040503050406030204" pitchFamily="18" charset="0"/>
                <a:ea typeface="Cambria" panose="02040503050406030204" pitchFamily="18" charset="0"/>
              </a:rPr>
              <a:t>. Some vary over an enormous dynamic range, sometimes </a:t>
            </a:r>
            <a:r>
              <a:rPr lang="en-US" sz="2000" b="0" i="0" u="none" strike="noStrike" baseline="0" dirty="0">
                <a:solidFill>
                  <a:srgbClr val="0000FF"/>
                </a:solidFill>
                <a:latin typeface="Cambria" panose="02040503050406030204" pitchFamily="18" charset="0"/>
                <a:ea typeface="Cambria" panose="02040503050406030204" pitchFamily="18" charset="0"/>
              </a:rPr>
              <a:t>many orders of magnitude</a:t>
            </a:r>
            <a:r>
              <a:rPr lang="en-US" sz="2000" b="0" i="0" u="none" strike="noStrike" baseline="0" dirty="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195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758AD-BB1C-C1B1-5BBC-750A057DB6C4}"/>
              </a:ext>
            </a:extLst>
          </p:cNvPr>
          <p:cNvSpPr txBox="1"/>
          <p:nvPr/>
        </p:nvSpPr>
        <p:spPr>
          <a:xfrm>
            <a:off x="1539552" y="627632"/>
            <a:ext cx="9610530" cy="707886"/>
          </a:xfrm>
          <a:prstGeom prst="rect">
            <a:avLst/>
          </a:prstGeom>
          <a:noFill/>
        </p:spPr>
        <p:txBody>
          <a:bodyPr wrap="square">
            <a:spAutoFit/>
          </a:bodyPr>
          <a:lstStyle/>
          <a:p>
            <a:pPr algn="l"/>
            <a:r>
              <a:rPr lang="en-US" sz="2000" b="0" i="0" u="none" strike="noStrike" baseline="0" dirty="0">
                <a:latin typeface="Cambria" panose="02040503050406030204" pitchFamily="18" charset="0"/>
                <a:ea typeface="Cambria" panose="02040503050406030204" pitchFamily="18" charset="0"/>
              </a:rPr>
              <a:t>But </a:t>
            </a:r>
            <a:r>
              <a:rPr lang="en-US" sz="2000" b="0" i="0" u="none" strike="noStrike" baseline="0" dirty="0">
                <a:solidFill>
                  <a:srgbClr val="0000FF"/>
                </a:solidFill>
                <a:latin typeface="Cambria" panose="02040503050406030204" pitchFamily="18" charset="0"/>
                <a:ea typeface="Cambria" panose="02040503050406030204" pitchFamily="18" charset="0"/>
              </a:rPr>
              <a:t>not all things </a:t>
            </a:r>
            <a:r>
              <a:rPr lang="en-US" sz="2000" b="0" i="0" u="none" strike="noStrike" baseline="0" dirty="0">
                <a:latin typeface="Cambria" panose="02040503050406030204" pitchFamily="18" charset="0"/>
                <a:ea typeface="Cambria" panose="02040503050406030204" pitchFamily="18" charset="0"/>
              </a:rPr>
              <a:t>we measure </a:t>
            </a:r>
            <a:r>
              <a:rPr lang="en-US" sz="2000" b="0" i="0" u="none" strike="noStrike" baseline="0" dirty="0">
                <a:solidFill>
                  <a:srgbClr val="0000FF"/>
                </a:solidFill>
                <a:latin typeface="Cambria" panose="02040503050406030204" pitchFamily="18" charset="0"/>
                <a:ea typeface="Cambria" panose="02040503050406030204" pitchFamily="18" charset="0"/>
              </a:rPr>
              <a:t>are peaked around a typical value</a:t>
            </a:r>
            <a:r>
              <a:rPr lang="en-US" sz="2000" b="0" i="0" u="none" strike="noStrike" baseline="0" dirty="0">
                <a:latin typeface="Cambria" panose="02040503050406030204" pitchFamily="18" charset="0"/>
                <a:ea typeface="Cambria" panose="02040503050406030204" pitchFamily="18" charset="0"/>
              </a:rPr>
              <a:t>. Some vary over an enormous dynamic range, sometimes </a:t>
            </a:r>
            <a:r>
              <a:rPr lang="en-US" sz="2000" b="0" i="0" u="none" strike="noStrike" baseline="0" dirty="0">
                <a:solidFill>
                  <a:srgbClr val="0000FF"/>
                </a:solidFill>
                <a:latin typeface="Cambria" panose="02040503050406030204" pitchFamily="18" charset="0"/>
                <a:ea typeface="Cambria" panose="02040503050406030204" pitchFamily="18" charset="0"/>
              </a:rPr>
              <a:t>many orders of magnitude</a:t>
            </a:r>
            <a:r>
              <a:rPr lang="en-US" sz="2000" b="0" i="0" u="none" strike="noStrike" baseline="0" dirty="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E541D392-34B6-B057-8FFF-ABAFBD44AB8E}"/>
              </a:ext>
            </a:extLst>
          </p:cNvPr>
          <p:cNvPicPr>
            <a:picLocks noChangeAspect="1"/>
          </p:cNvPicPr>
          <p:nvPr/>
        </p:nvPicPr>
        <p:blipFill>
          <a:blip r:embed="rId2"/>
          <a:stretch>
            <a:fillRect/>
          </a:stretch>
        </p:blipFill>
        <p:spPr>
          <a:xfrm>
            <a:off x="4251617" y="1492899"/>
            <a:ext cx="4186397" cy="3021878"/>
          </a:xfrm>
          <a:prstGeom prst="rect">
            <a:avLst/>
          </a:prstGeom>
        </p:spPr>
      </p:pic>
      <p:sp>
        <p:nvSpPr>
          <p:cNvPr id="3" name="TextBox 2">
            <a:extLst>
              <a:ext uri="{FF2B5EF4-FFF2-40B4-BE49-F238E27FC236}">
                <a16:creationId xmlns:a16="http://schemas.microsoft.com/office/drawing/2014/main" id="{E56EF2F5-92BB-5397-9054-9559A406798C}"/>
              </a:ext>
            </a:extLst>
          </p:cNvPr>
          <p:cNvSpPr txBox="1"/>
          <p:nvPr/>
        </p:nvSpPr>
        <p:spPr>
          <a:xfrm>
            <a:off x="2326820" y="4568280"/>
            <a:ext cx="8035989" cy="369332"/>
          </a:xfrm>
          <a:prstGeom prst="rect">
            <a:avLst/>
          </a:prstGeom>
          <a:noFill/>
        </p:spPr>
        <p:txBody>
          <a:bodyPr wrap="square">
            <a:spAutoFit/>
          </a:bodyPr>
          <a:lstStyle/>
          <a:p>
            <a:r>
              <a:rPr lang="en-US" sz="1800" b="0" i="0" u="none" strike="noStrike" baseline="0" dirty="0">
                <a:latin typeface="Cambria" panose="02040503050406030204" pitchFamily="18" charset="0"/>
                <a:ea typeface="Cambria" panose="02040503050406030204" pitchFamily="18" charset="0"/>
              </a:rPr>
              <a:t>Histogram of the populations of all US cities with population of 10 000 or more.</a:t>
            </a:r>
            <a:endParaRPr lang="en-IN"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8F84A6A3-CC90-EA42-82B9-A92013B6418A}"/>
              </a:ext>
            </a:extLst>
          </p:cNvPr>
          <p:cNvSpPr txBox="1"/>
          <p:nvPr/>
        </p:nvSpPr>
        <p:spPr>
          <a:xfrm>
            <a:off x="698241" y="5498850"/>
            <a:ext cx="10795517" cy="923330"/>
          </a:xfrm>
          <a:prstGeom prst="rect">
            <a:avLst/>
          </a:prstGeom>
          <a:noFill/>
        </p:spPr>
        <p:txBody>
          <a:bodyPr wrap="square">
            <a:spAutoFit/>
          </a:bodyPr>
          <a:lstStyle/>
          <a:p>
            <a:r>
              <a:rPr lang="en-US" b="0" i="0" dirty="0">
                <a:effectLst/>
                <a:latin typeface="Cambria" panose="02040503050406030204" pitchFamily="18" charset="0"/>
                <a:ea typeface="Cambria" panose="02040503050406030204" pitchFamily="18" charset="0"/>
              </a:rPr>
              <a:t>The largest city in the US is New York City, with over 8.5 million residents. Los Angeles and Chicago follow, each with more than 2.5 million residents, and southern US cities Houston and Phoenix round out the top five with populations of almost 2.3 million and 1.6 million, respectively.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373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758AD-BB1C-C1B1-5BBC-750A057DB6C4}"/>
              </a:ext>
            </a:extLst>
          </p:cNvPr>
          <p:cNvSpPr txBox="1"/>
          <p:nvPr/>
        </p:nvSpPr>
        <p:spPr>
          <a:xfrm>
            <a:off x="1539552" y="627632"/>
            <a:ext cx="9610530" cy="707886"/>
          </a:xfrm>
          <a:prstGeom prst="rect">
            <a:avLst/>
          </a:prstGeom>
          <a:noFill/>
        </p:spPr>
        <p:txBody>
          <a:bodyPr wrap="square">
            <a:spAutoFit/>
          </a:bodyPr>
          <a:lstStyle/>
          <a:p>
            <a:pPr algn="l"/>
            <a:r>
              <a:rPr lang="en-US" sz="2000" b="0" i="0" u="none" strike="noStrike" baseline="0" dirty="0">
                <a:latin typeface="Cambria" panose="02040503050406030204" pitchFamily="18" charset="0"/>
                <a:ea typeface="Cambria" panose="02040503050406030204" pitchFamily="18" charset="0"/>
              </a:rPr>
              <a:t>But </a:t>
            </a:r>
            <a:r>
              <a:rPr lang="en-US" sz="2000" b="0" i="0" u="none" strike="noStrike" baseline="0" dirty="0">
                <a:solidFill>
                  <a:srgbClr val="0000FF"/>
                </a:solidFill>
                <a:latin typeface="Cambria" panose="02040503050406030204" pitchFamily="18" charset="0"/>
                <a:ea typeface="Cambria" panose="02040503050406030204" pitchFamily="18" charset="0"/>
              </a:rPr>
              <a:t>not all things </a:t>
            </a:r>
            <a:r>
              <a:rPr lang="en-US" sz="2000" b="0" i="0" u="none" strike="noStrike" baseline="0" dirty="0">
                <a:latin typeface="Cambria" panose="02040503050406030204" pitchFamily="18" charset="0"/>
                <a:ea typeface="Cambria" panose="02040503050406030204" pitchFamily="18" charset="0"/>
              </a:rPr>
              <a:t>we measure </a:t>
            </a:r>
            <a:r>
              <a:rPr lang="en-US" sz="2000" b="0" i="0" u="none" strike="noStrike" baseline="0" dirty="0">
                <a:solidFill>
                  <a:srgbClr val="0000FF"/>
                </a:solidFill>
                <a:latin typeface="Cambria" panose="02040503050406030204" pitchFamily="18" charset="0"/>
                <a:ea typeface="Cambria" panose="02040503050406030204" pitchFamily="18" charset="0"/>
              </a:rPr>
              <a:t>are peaked around a typical value</a:t>
            </a:r>
            <a:r>
              <a:rPr lang="en-US" sz="2000" b="0" i="0" u="none" strike="noStrike" baseline="0" dirty="0">
                <a:latin typeface="Cambria" panose="02040503050406030204" pitchFamily="18" charset="0"/>
                <a:ea typeface="Cambria" panose="02040503050406030204" pitchFamily="18" charset="0"/>
              </a:rPr>
              <a:t>. Some vary over an enormous dynamic range, sometimes </a:t>
            </a:r>
            <a:r>
              <a:rPr lang="en-US" sz="2000" b="0" i="0" u="none" strike="noStrike" baseline="0" dirty="0">
                <a:solidFill>
                  <a:srgbClr val="0000FF"/>
                </a:solidFill>
                <a:latin typeface="Cambria" panose="02040503050406030204" pitchFamily="18" charset="0"/>
                <a:ea typeface="Cambria" panose="02040503050406030204" pitchFamily="18" charset="0"/>
              </a:rPr>
              <a:t>many orders of magnitude</a:t>
            </a:r>
            <a:r>
              <a:rPr lang="en-US" sz="2000" b="0" i="0" u="none" strike="noStrike" baseline="0" dirty="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E541D392-34B6-B057-8FFF-ABAFBD44AB8E}"/>
              </a:ext>
            </a:extLst>
          </p:cNvPr>
          <p:cNvPicPr>
            <a:picLocks noChangeAspect="1"/>
          </p:cNvPicPr>
          <p:nvPr/>
        </p:nvPicPr>
        <p:blipFill>
          <a:blip r:embed="rId2"/>
          <a:stretch>
            <a:fillRect/>
          </a:stretch>
        </p:blipFill>
        <p:spPr>
          <a:xfrm>
            <a:off x="4251617" y="1492899"/>
            <a:ext cx="4186397" cy="3021878"/>
          </a:xfrm>
          <a:prstGeom prst="rect">
            <a:avLst/>
          </a:prstGeom>
        </p:spPr>
      </p:pic>
      <p:sp>
        <p:nvSpPr>
          <p:cNvPr id="3" name="TextBox 2">
            <a:extLst>
              <a:ext uri="{FF2B5EF4-FFF2-40B4-BE49-F238E27FC236}">
                <a16:creationId xmlns:a16="http://schemas.microsoft.com/office/drawing/2014/main" id="{E56EF2F5-92BB-5397-9054-9559A406798C}"/>
              </a:ext>
            </a:extLst>
          </p:cNvPr>
          <p:cNvSpPr txBox="1"/>
          <p:nvPr/>
        </p:nvSpPr>
        <p:spPr>
          <a:xfrm>
            <a:off x="2326820" y="4568280"/>
            <a:ext cx="8035989" cy="369332"/>
          </a:xfrm>
          <a:prstGeom prst="rect">
            <a:avLst/>
          </a:prstGeom>
          <a:noFill/>
        </p:spPr>
        <p:txBody>
          <a:bodyPr wrap="square">
            <a:spAutoFit/>
          </a:bodyPr>
          <a:lstStyle/>
          <a:p>
            <a:r>
              <a:rPr lang="en-US" sz="1800" b="0" i="0" u="none" strike="noStrike" baseline="0" dirty="0">
                <a:latin typeface="Cambria" panose="02040503050406030204" pitchFamily="18" charset="0"/>
                <a:ea typeface="Cambria" panose="02040503050406030204" pitchFamily="18" charset="0"/>
              </a:rPr>
              <a:t>Histogram of the populations of all US cities with population of 10 000 or more.</a:t>
            </a:r>
            <a:endParaRPr lang="en-IN"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5B3F27C7-F342-5327-A751-2FAFAC59DEF2}"/>
              </a:ext>
            </a:extLst>
          </p:cNvPr>
          <p:cNvSpPr txBox="1"/>
          <p:nvPr/>
        </p:nvSpPr>
        <p:spPr>
          <a:xfrm>
            <a:off x="118965" y="5184405"/>
            <a:ext cx="2008414" cy="369332"/>
          </a:xfrm>
          <a:prstGeom prst="rect">
            <a:avLst/>
          </a:prstGeom>
          <a:noFill/>
        </p:spPr>
        <p:txBody>
          <a:bodyPr wrap="square">
            <a:spAutoFit/>
          </a:bodyPr>
          <a:lstStyle/>
          <a:p>
            <a:pPr algn="l"/>
            <a:r>
              <a:rPr lang="en-IN" b="0" i="0" dirty="0" err="1">
                <a:solidFill>
                  <a:srgbClr val="000000"/>
                </a:solidFill>
                <a:effectLst/>
                <a:latin typeface="Linux Libertine"/>
              </a:rPr>
              <a:t>Monowi</a:t>
            </a:r>
            <a:r>
              <a:rPr lang="en-IN" b="0" i="0" dirty="0">
                <a:solidFill>
                  <a:srgbClr val="000000"/>
                </a:solidFill>
                <a:effectLst/>
                <a:latin typeface="Linux Libertine"/>
              </a:rPr>
              <a:t>, Nebraska</a:t>
            </a:r>
          </a:p>
        </p:txBody>
      </p:sp>
      <p:sp>
        <p:nvSpPr>
          <p:cNvPr id="9" name="TextBox 8">
            <a:extLst>
              <a:ext uri="{FF2B5EF4-FFF2-40B4-BE49-F238E27FC236}">
                <a16:creationId xmlns:a16="http://schemas.microsoft.com/office/drawing/2014/main" id="{556E8E7C-2312-1D6E-0C40-6315AA50651E}"/>
              </a:ext>
            </a:extLst>
          </p:cNvPr>
          <p:cNvSpPr txBox="1"/>
          <p:nvPr/>
        </p:nvSpPr>
        <p:spPr>
          <a:xfrm>
            <a:off x="2127379" y="5230571"/>
            <a:ext cx="9945656" cy="1077218"/>
          </a:xfrm>
          <a:prstGeom prst="rect">
            <a:avLst/>
          </a:prstGeom>
          <a:noFill/>
        </p:spPr>
        <p:txBody>
          <a:bodyPr wrap="square">
            <a:spAutoFit/>
          </a:bodyPr>
          <a:lstStyle/>
          <a:p>
            <a:r>
              <a:rPr lang="en-US" sz="1600" b="0" i="0" dirty="0">
                <a:effectLst/>
                <a:latin typeface="Cambria" panose="02040503050406030204" pitchFamily="18" charset="0"/>
                <a:ea typeface="Cambria" panose="02040503050406030204" pitchFamily="18" charset="0"/>
              </a:rPr>
              <a:t>During the </a:t>
            </a:r>
            <a:r>
              <a:rPr lang="en-US" sz="1600" b="0" i="0" strike="noStrike" dirty="0">
                <a:effectLst/>
                <a:latin typeface="Cambria" panose="02040503050406030204" pitchFamily="18" charset="0"/>
                <a:ea typeface="Cambria" panose="02040503050406030204" pitchFamily="18" charset="0"/>
              </a:rPr>
              <a:t>2000 census</a:t>
            </a:r>
            <a:r>
              <a:rPr lang="en-US" sz="1600" b="0" i="0" dirty="0">
                <a:effectLst/>
                <a:latin typeface="Cambria" panose="02040503050406030204" pitchFamily="18" charset="0"/>
                <a:ea typeface="Cambria" panose="02040503050406030204" pitchFamily="18" charset="0"/>
              </a:rPr>
              <a:t>, </a:t>
            </a:r>
            <a:r>
              <a:rPr lang="en-US" sz="1600" b="0" i="0" dirty="0">
                <a:solidFill>
                  <a:srgbClr val="0000FF"/>
                </a:solidFill>
                <a:effectLst/>
                <a:latin typeface="Cambria" panose="02040503050406030204" pitchFamily="18" charset="0"/>
                <a:ea typeface="Cambria" panose="02040503050406030204" pitchFamily="18" charset="0"/>
              </a:rPr>
              <a:t>the village had a total </a:t>
            </a:r>
            <a:r>
              <a:rPr lang="en-US" sz="1600" b="0" i="0" strike="noStrike" dirty="0">
                <a:solidFill>
                  <a:srgbClr val="0000FF"/>
                </a:solidFill>
                <a:effectLst/>
                <a:latin typeface="Cambria" panose="02040503050406030204" pitchFamily="18" charset="0"/>
                <a:ea typeface="Cambria" panose="02040503050406030204" pitchFamily="18" charset="0"/>
              </a:rPr>
              <a:t>population</a:t>
            </a:r>
            <a:r>
              <a:rPr lang="en-US" sz="1600" b="0" i="0" dirty="0">
                <a:solidFill>
                  <a:srgbClr val="0000FF"/>
                </a:solidFill>
                <a:effectLst/>
                <a:latin typeface="Cambria" panose="02040503050406030204" pitchFamily="18" charset="0"/>
                <a:ea typeface="Cambria" panose="02040503050406030204" pitchFamily="18" charset="0"/>
              </a:rPr>
              <a:t> of two; only one married couple, Rudy and Elsie </a:t>
            </a:r>
            <a:r>
              <a:rPr lang="en-US" sz="1600" b="0" i="0" dirty="0" err="1">
                <a:solidFill>
                  <a:srgbClr val="0000FF"/>
                </a:solidFill>
                <a:effectLst/>
                <a:latin typeface="Cambria" panose="02040503050406030204" pitchFamily="18" charset="0"/>
                <a:ea typeface="Cambria" panose="02040503050406030204" pitchFamily="18" charset="0"/>
              </a:rPr>
              <a:t>Eiler</a:t>
            </a:r>
            <a:r>
              <a:rPr lang="en-US" sz="1600" b="0" i="0" dirty="0">
                <a:solidFill>
                  <a:srgbClr val="0000FF"/>
                </a:solidFill>
                <a:effectLst/>
                <a:latin typeface="Cambria" panose="02040503050406030204" pitchFamily="18" charset="0"/>
                <a:ea typeface="Cambria" panose="02040503050406030204" pitchFamily="18" charset="0"/>
              </a:rPr>
              <a:t>, lived there. Rudy died in 2004, leaving his wife as the only resident in the village. </a:t>
            </a:r>
            <a:r>
              <a:rPr lang="en-US" sz="1600" b="0" i="0" dirty="0">
                <a:effectLst/>
                <a:latin typeface="Cambria" panose="02040503050406030204" pitchFamily="18" charset="0"/>
                <a:ea typeface="Cambria" panose="02040503050406030204" pitchFamily="18" charset="0"/>
              </a:rPr>
              <a:t>In this capacity, she acts as </a:t>
            </a:r>
            <a:r>
              <a:rPr lang="en-US" sz="1600" b="0" i="0" strike="noStrike" dirty="0">
                <a:effectLst/>
                <a:latin typeface="Cambria" panose="02040503050406030204" pitchFamily="18" charset="0"/>
                <a:ea typeface="Cambria" panose="02040503050406030204" pitchFamily="18" charset="0"/>
              </a:rPr>
              <a:t>mayor</a:t>
            </a:r>
            <a:r>
              <a:rPr lang="en-US" sz="1600" b="0" i="0" dirty="0">
                <a:effectLst/>
                <a:latin typeface="Cambria" panose="02040503050406030204" pitchFamily="18" charset="0"/>
                <a:ea typeface="Cambria" panose="02040503050406030204" pitchFamily="18" charset="0"/>
              </a:rPr>
              <a:t>, and granted herself a </a:t>
            </a:r>
            <a:r>
              <a:rPr lang="en-US" sz="1600" b="0" i="0" strike="noStrike" dirty="0">
                <a:effectLst/>
                <a:latin typeface="Cambria" panose="02040503050406030204" pitchFamily="18" charset="0"/>
                <a:ea typeface="Cambria" panose="02040503050406030204" pitchFamily="18" charset="0"/>
              </a:rPr>
              <a:t>liquor license</a:t>
            </a:r>
            <a:r>
              <a:rPr lang="en-US" sz="1600" b="0" i="0" dirty="0">
                <a:effectLst/>
                <a:latin typeface="Cambria" panose="02040503050406030204" pitchFamily="18" charset="0"/>
                <a:ea typeface="Cambria" panose="02040503050406030204" pitchFamily="18" charset="0"/>
              </a:rPr>
              <a:t>. She is required to produce a </a:t>
            </a:r>
            <a:r>
              <a:rPr lang="en-US" sz="1600" b="0" i="0" strike="noStrike" dirty="0">
                <a:effectLst/>
                <a:latin typeface="Cambria" panose="02040503050406030204" pitchFamily="18" charset="0"/>
                <a:ea typeface="Cambria" panose="02040503050406030204" pitchFamily="18" charset="0"/>
              </a:rPr>
              <a:t>municipal road plan</a:t>
            </a:r>
            <a:r>
              <a:rPr lang="en-US" sz="1600" b="0" i="0" dirty="0">
                <a:effectLst/>
                <a:latin typeface="Cambria" panose="02040503050406030204" pitchFamily="18" charset="0"/>
                <a:ea typeface="Cambria" panose="02040503050406030204" pitchFamily="18" charset="0"/>
              </a:rPr>
              <a:t> every year in order to secure state funding for the village's four street lights.</a:t>
            </a: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180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758AD-BB1C-C1B1-5BBC-750A057DB6C4}"/>
              </a:ext>
            </a:extLst>
          </p:cNvPr>
          <p:cNvSpPr txBox="1"/>
          <p:nvPr/>
        </p:nvSpPr>
        <p:spPr>
          <a:xfrm>
            <a:off x="1539552" y="627632"/>
            <a:ext cx="9610530" cy="707886"/>
          </a:xfrm>
          <a:prstGeom prst="rect">
            <a:avLst/>
          </a:prstGeom>
          <a:noFill/>
        </p:spPr>
        <p:txBody>
          <a:bodyPr wrap="square">
            <a:spAutoFit/>
          </a:bodyPr>
          <a:lstStyle/>
          <a:p>
            <a:pPr algn="l"/>
            <a:r>
              <a:rPr lang="en-US" sz="2000" b="0" i="0" u="none" strike="noStrike" baseline="0" dirty="0">
                <a:latin typeface="Cambria" panose="02040503050406030204" pitchFamily="18" charset="0"/>
                <a:ea typeface="Cambria" panose="02040503050406030204" pitchFamily="18" charset="0"/>
              </a:rPr>
              <a:t>But </a:t>
            </a:r>
            <a:r>
              <a:rPr lang="en-US" sz="2000" b="0" i="0" u="none" strike="noStrike" baseline="0" dirty="0">
                <a:solidFill>
                  <a:srgbClr val="0000FF"/>
                </a:solidFill>
                <a:latin typeface="Cambria" panose="02040503050406030204" pitchFamily="18" charset="0"/>
                <a:ea typeface="Cambria" panose="02040503050406030204" pitchFamily="18" charset="0"/>
              </a:rPr>
              <a:t>not all things </a:t>
            </a:r>
            <a:r>
              <a:rPr lang="en-US" sz="2000" b="0" i="0" u="none" strike="noStrike" baseline="0" dirty="0">
                <a:latin typeface="Cambria" panose="02040503050406030204" pitchFamily="18" charset="0"/>
                <a:ea typeface="Cambria" panose="02040503050406030204" pitchFamily="18" charset="0"/>
              </a:rPr>
              <a:t>we measure </a:t>
            </a:r>
            <a:r>
              <a:rPr lang="en-US" sz="2000" b="0" i="0" u="none" strike="noStrike" baseline="0" dirty="0">
                <a:solidFill>
                  <a:srgbClr val="0000FF"/>
                </a:solidFill>
                <a:latin typeface="Cambria" panose="02040503050406030204" pitchFamily="18" charset="0"/>
                <a:ea typeface="Cambria" panose="02040503050406030204" pitchFamily="18" charset="0"/>
              </a:rPr>
              <a:t>are peaked around a typical value</a:t>
            </a:r>
            <a:r>
              <a:rPr lang="en-US" sz="2000" b="0" i="0" u="none" strike="noStrike" baseline="0" dirty="0">
                <a:latin typeface="Cambria" panose="02040503050406030204" pitchFamily="18" charset="0"/>
                <a:ea typeface="Cambria" panose="02040503050406030204" pitchFamily="18" charset="0"/>
              </a:rPr>
              <a:t>. Some vary over an enormous dynamic range, sometimes </a:t>
            </a:r>
            <a:r>
              <a:rPr lang="en-US" sz="2000" b="0" i="0" u="none" strike="noStrike" baseline="0" dirty="0">
                <a:solidFill>
                  <a:srgbClr val="0000FF"/>
                </a:solidFill>
                <a:latin typeface="Cambria" panose="02040503050406030204" pitchFamily="18" charset="0"/>
                <a:ea typeface="Cambria" panose="02040503050406030204" pitchFamily="18" charset="0"/>
              </a:rPr>
              <a:t>many orders of magnitude</a:t>
            </a:r>
            <a:r>
              <a:rPr lang="en-US" sz="2000" b="0" i="0" u="none" strike="noStrike" baseline="0" dirty="0">
                <a:latin typeface="Cambria" panose="02040503050406030204" pitchFamily="18" charset="0"/>
                <a:ea typeface="Cambria" panose="02040503050406030204" pitchFamily="18" charset="0"/>
              </a:rPr>
              <a:t>!!!!!</a:t>
            </a:r>
            <a:endParaRPr lang="en-IN" sz="20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E541D392-34B6-B057-8FFF-ABAFBD44AB8E}"/>
              </a:ext>
            </a:extLst>
          </p:cNvPr>
          <p:cNvPicPr>
            <a:picLocks noChangeAspect="1"/>
          </p:cNvPicPr>
          <p:nvPr/>
        </p:nvPicPr>
        <p:blipFill>
          <a:blip r:embed="rId2"/>
          <a:stretch>
            <a:fillRect/>
          </a:stretch>
        </p:blipFill>
        <p:spPr>
          <a:xfrm>
            <a:off x="631340" y="2901822"/>
            <a:ext cx="4186397" cy="3021878"/>
          </a:xfrm>
          <a:prstGeom prst="rect">
            <a:avLst/>
          </a:prstGeom>
        </p:spPr>
      </p:pic>
      <p:sp>
        <p:nvSpPr>
          <p:cNvPr id="2" name="Oval 1">
            <a:extLst>
              <a:ext uri="{FF2B5EF4-FFF2-40B4-BE49-F238E27FC236}">
                <a16:creationId xmlns:a16="http://schemas.microsoft.com/office/drawing/2014/main" id="{17597455-0965-8F1F-59DE-64F6648D14D5}"/>
              </a:ext>
            </a:extLst>
          </p:cNvPr>
          <p:cNvSpPr/>
          <p:nvPr/>
        </p:nvSpPr>
        <p:spPr>
          <a:xfrm>
            <a:off x="1912776" y="3461658"/>
            <a:ext cx="709127" cy="2222586"/>
          </a:xfrm>
          <a:prstGeom prst="ellips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19C9CB-3ECF-2904-0A52-BDA9DEAFC064}"/>
                  </a:ext>
                </a:extLst>
              </p:cNvPr>
              <p:cNvSpPr txBox="1"/>
              <p:nvPr/>
            </p:nvSpPr>
            <p:spPr>
              <a:xfrm>
                <a:off x="4049486" y="3092326"/>
                <a:ext cx="7028283" cy="372410"/>
              </a:xfrm>
              <a:prstGeom prst="rect">
                <a:avLst/>
              </a:prstGeom>
              <a:noFill/>
            </p:spPr>
            <p:txBody>
              <a:bodyPr wrap="square">
                <a:spAutoFit/>
              </a:bodyPr>
              <a:lstStyle/>
              <a:p>
                <a:r>
                  <a:rPr lang="en-US" sz="1800" b="0" i="0" u="none" strike="noStrike" baseline="0" dirty="0">
                    <a:latin typeface="Cambria" panose="02040503050406030204" pitchFamily="18" charset="0"/>
                    <a:ea typeface="Cambria" panose="02040503050406030204" pitchFamily="18" charset="0"/>
                  </a:rPr>
                  <a:t>Note: the ratio of largest to smallest population is at least </a:t>
                </a:r>
                <a14:m>
                  <m:oMath xmlns:m="http://schemas.openxmlformats.org/officeDocument/2006/math">
                    <m:r>
                      <a:rPr lang="en-US" i="1" dirty="0" smtClean="0">
                        <a:latin typeface="Cambria Math" panose="02040503050406030204" pitchFamily="18" charset="0"/>
                        <a:ea typeface="Cambria" panose="02040503050406030204" pitchFamily="18" charset="0"/>
                      </a:rPr>
                      <m:t>∼</m:t>
                    </m:r>
                    <m:sSup>
                      <m:sSupPr>
                        <m:ctrlPr>
                          <a:rPr lang="en-US" sz="1800" b="0" i="1" u="none" strike="noStrike" baseline="0" dirty="0" smtClean="0">
                            <a:latin typeface="Cambria Math" panose="02040503050406030204" pitchFamily="18" charset="0"/>
                            <a:ea typeface="Cambria" panose="02040503050406030204" pitchFamily="18" charset="0"/>
                          </a:rPr>
                        </m:ctrlPr>
                      </m:sSupPr>
                      <m:e>
                        <m:r>
                          <a:rPr lang="en-US" sz="1800" b="0" i="1" u="none" strike="noStrike" baseline="0" dirty="0" smtClean="0">
                            <a:latin typeface="Cambria Math" panose="02040503050406030204" pitchFamily="18" charset="0"/>
                            <a:ea typeface="Cambria" panose="02040503050406030204" pitchFamily="18" charset="0"/>
                          </a:rPr>
                          <m:t>10</m:t>
                        </m:r>
                      </m:e>
                      <m:sup>
                        <m:r>
                          <a:rPr lang="en-US" sz="1800" b="0" i="1" u="none" strike="noStrike" baseline="0" dirty="0" smtClean="0">
                            <a:latin typeface="Cambria Math" panose="02040503050406030204" pitchFamily="18" charset="0"/>
                            <a:ea typeface="Cambria" panose="02040503050406030204" pitchFamily="18" charset="0"/>
                          </a:rPr>
                          <m:t>5</m:t>
                        </m:r>
                      </m:sup>
                    </m:sSup>
                    <m:r>
                      <a:rPr lang="en-US" sz="1800" b="0" i="1" u="none" strike="noStrike" baseline="0" dirty="0" smtClean="0">
                        <a:latin typeface="Cambria Math" panose="02040503050406030204" pitchFamily="18" charset="0"/>
                        <a:ea typeface="Cambria" panose="02040503050406030204" pitchFamily="18" charset="0"/>
                      </a:rPr>
                      <m:t> </m:t>
                    </m:r>
                  </m:oMath>
                </a14:m>
                <a:r>
                  <a:rPr lang="en-US" sz="1800" b="0" i="0" u="none" strike="noStrike" baseline="0"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mc:Choice>
        <mc:Fallback xmlns="">
          <p:sp>
            <p:nvSpPr>
              <p:cNvPr id="10" name="TextBox 9">
                <a:extLst>
                  <a:ext uri="{FF2B5EF4-FFF2-40B4-BE49-F238E27FC236}">
                    <a16:creationId xmlns:a16="http://schemas.microsoft.com/office/drawing/2014/main" id="{8119C9CB-3ECF-2904-0A52-BDA9DEAFC064}"/>
                  </a:ext>
                </a:extLst>
              </p:cNvPr>
              <p:cNvSpPr txBox="1">
                <a:spLocks noRot="1" noChangeAspect="1" noMove="1" noResize="1" noEditPoints="1" noAdjustHandles="1" noChangeArrowheads="1" noChangeShapeType="1" noTextEdit="1"/>
              </p:cNvSpPr>
              <p:nvPr/>
            </p:nvSpPr>
            <p:spPr>
              <a:xfrm>
                <a:off x="4049486" y="3092326"/>
                <a:ext cx="7028283" cy="372410"/>
              </a:xfrm>
              <a:prstGeom prst="rect">
                <a:avLst/>
              </a:prstGeom>
              <a:blipFill>
                <a:blip r:embed="rId3"/>
                <a:stretch>
                  <a:fillRect l="-694" t="-8197" b="-24590"/>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D3EF192B-D5F5-CD00-C140-944E83B97A07}"/>
              </a:ext>
            </a:extLst>
          </p:cNvPr>
          <p:cNvSpPr txBox="1"/>
          <p:nvPr/>
        </p:nvSpPr>
        <p:spPr>
          <a:xfrm>
            <a:off x="5052528" y="4036555"/>
            <a:ext cx="5892280" cy="1754326"/>
          </a:xfrm>
          <a:prstGeom prst="rect">
            <a:avLst/>
          </a:prstGeom>
          <a:noFill/>
        </p:spPr>
        <p:txBody>
          <a:bodyPr wrap="square">
            <a:spAutoFit/>
          </a:bodyPr>
          <a:lstStyle/>
          <a:p>
            <a:pPr algn="just"/>
            <a:r>
              <a:rPr lang="en-IN" sz="1800" b="0" i="0" u="none" strike="noStrike" baseline="0" dirty="0">
                <a:latin typeface="Cambria" panose="02040503050406030204" pitchFamily="18" charset="0"/>
                <a:ea typeface="Cambria" panose="02040503050406030204" pitchFamily="18" charset="0"/>
              </a:rPr>
              <a:t>The his</a:t>
            </a:r>
            <a:r>
              <a:rPr lang="en-US" sz="1800" b="0" i="0" u="none" strike="noStrike" baseline="0" dirty="0" err="1">
                <a:latin typeface="Cambria" panose="02040503050406030204" pitchFamily="18" charset="0"/>
                <a:ea typeface="Cambria" panose="02040503050406030204" pitchFamily="18" charset="0"/>
              </a:rPr>
              <a:t>togram</a:t>
            </a:r>
            <a:r>
              <a:rPr lang="en-US" sz="1800" b="0" i="0" u="none" strike="noStrike" baseline="0" dirty="0">
                <a:latin typeface="Cambria" panose="02040503050406030204" pitchFamily="18" charset="0"/>
                <a:ea typeface="Cambria" panose="02040503050406030204" pitchFamily="18" charset="0"/>
              </a:rPr>
              <a:t> is </a:t>
            </a:r>
            <a:r>
              <a:rPr lang="en-US" sz="1800" b="0" i="0" u="none" strike="noStrike" baseline="0" dirty="0">
                <a:solidFill>
                  <a:srgbClr val="0000FF"/>
                </a:solidFill>
                <a:latin typeface="Cambria" panose="02040503050406030204" pitchFamily="18" charset="0"/>
                <a:ea typeface="Cambria" panose="02040503050406030204" pitchFamily="18" charset="0"/>
              </a:rPr>
              <a:t>highly right-skewed, </a:t>
            </a:r>
            <a:r>
              <a:rPr lang="en-US" sz="1800" b="0" i="0" u="none" strike="noStrike" baseline="0" dirty="0">
                <a:latin typeface="Cambria" panose="02040503050406030204" pitchFamily="18" charset="0"/>
                <a:ea typeface="Cambria" panose="02040503050406030204" pitchFamily="18" charset="0"/>
              </a:rPr>
              <a:t>meaning that while the </a:t>
            </a:r>
            <a:r>
              <a:rPr lang="en-US" sz="1800" b="0" i="0" u="none" strike="noStrike" baseline="0" dirty="0">
                <a:solidFill>
                  <a:srgbClr val="0000FF"/>
                </a:solidFill>
                <a:latin typeface="Cambria" panose="02040503050406030204" pitchFamily="18" charset="0"/>
                <a:ea typeface="Cambria" panose="02040503050406030204" pitchFamily="18" charset="0"/>
              </a:rPr>
              <a:t>bulk of the distribution occurs for fairly small sizes </a:t>
            </a:r>
            <a:r>
              <a:rPr lang="en-US" sz="1800" b="0" i="0" u="none" strike="noStrike" baseline="0" dirty="0">
                <a:latin typeface="Cambria" panose="02040503050406030204" pitchFamily="18" charset="0"/>
                <a:ea typeface="Cambria" panose="02040503050406030204" pitchFamily="18" charset="0"/>
              </a:rPr>
              <a:t>most US cities have small populations—there is a small number of cities with population much higher than the typical value, producing the </a:t>
            </a:r>
            <a:r>
              <a:rPr lang="en-US" sz="1800" b="0" i="0" u="none" strike="noStrike" baseline="0" dirty="0">
                <a:solidFill>
                  <a:srgbClr val="0000FF"/>
                </a:solidFill>
                <a:latin typeface="Cambria" panose="02040503050406030204" pitchFamily="18" charset="0"/>
                <a:ea typeface="Cambria" panose="02040503050406030204" pitchFamily="18" charset="0"/>
              </a:rPr>
              <a:t>long tail to the </a:t>
            </a:r>
            <a:r>
              <a:rPr lang="en-US" sz="1800" b="0" i="0" u="none" strike="noStrike" baseline="0" dirty="0">
                <a:latin typeface="Cambria" panose="02040503050406030204" pitchFamily="18" charset="0"/>
                <a:ea typeface="Cambria" panose="02040503050406030204" pitchFamily="18" charset="0"/>
              </a:rPr>
              <a:t>right of the </a:t>
            </a:r>
            <a:r>
              <a:rPr lang="en-IN" sz="1800" b="0" i="0" u="none" strike="noStrike" baseline="0" dirty="0">
                <a:latin typeface="Cambria" panose="02040503050406030204" pitchFamily="18" charset="0"/>
                <a:ea typeface="Cambria" panose="02040503050406030204" pitchFamily="18" charset="0"/>
              </a:rPr>
              <a:t>histogram.</a:t>
            </a:r>
            <a:endParaRPr lang="en-IN" dirty="0">
              <a:latin typeface="Cambria" panose="02040503050406030204" pitchFamily="18" charset="0"/>
              <a:ea typeface="Cambria" panose="02040503050406030204" pitchFamily="18" charset="0"/>
            </a:endParaRPr>
          </a:p>
        </p:txBody>
      </p:sp>
      <p:cxnSp>
        <p:nvCxnSpPr>
          <p:cNvPr id="14" name="Straight Arrow Connector 13">
            <a:extLst>
              <a:ext uri="{FF2B5EF4-FFF2-40B4-BE49-F238E27FC236}">
                <a16:creationId xmlns:a16="http://schemas.microsoft.com/office/drawing/2014/main" id="{C9F1E492-193F-6458-224A-26E054A2D1BE}"/>
              </a:ext>
            </a:extLst>
          </p:cNvPr>
          <p:cNvCxnSpPr/>
          <p:nvPr/>
        </p:nvCxnSpPr>
        <p:spPr>
          <a:xfrm>
            <a:off x="2659224" y="4036555"/>
            <a:ext cx="2696547" cy="6940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55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CD99E-E199-66EE-65D9-374BC95831B7}"/>
              </a:ext>
            </a:extLst>
          </p:cNvPr>
          <p:cNvSpPr txBox="1"/>
          <p:nvPr/>
        </p:nvSpPr>
        <p:spPr>
          <a:xfrm>
            <a:off x="6777523" y="1133296"/>
            <a:ext cx="4947752" cy="2031325"/>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This right-skewed form is qualitatively quite different from the histograms of people’s heights, but is not itself very surprising. Given that we know there is a large dynamic range from the smallest to the largest city sizes, we can immediately deduce that there can only be a small number of very large cities</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ED4F6449-E437-90F9-FB82-8A6636AABA00}"/>
              </a:ext>
            </a:extLst>
          </p:cNvPr>
          <p:cNvPicPr>
            <a:picLocks noChangeAspect="1"/>
          </p:cNvPicPr>
          <p:nvPr/>
        </p:nvPicPr>
        <p:blipFill>
          <a:blip r:embed="rId2"/>
          <a:stretch>
            <a:fillRect/>
          </a:stretch>
        </p:blipFill>
        <p:spPr>
          <a:xfrm>
            <a:off x="845943" y="407122"/>
            <a:ext cx="4186397" cy="3021878"/>
          </a:xfrm>
          <a:prstGeom prst="rect">
            <a:avLst/>
          </a:prstGeom>
        </p:spPr>
      </p:pic>
      <p:pic>
        <p:nvPicPr>
          <p:cNvPr id="7" name="Picture 6">
            <a:extLst>
              <a:ext uri="{FF2B5EF4-FFF2-40B4-BE49-F238E27FC236}">
                <a16:creationId xmlns:a16="http://schemas.microsoft.com/office/drawing/2014/main" id="{EF0DE120-95FC-5EBB-B08F-2F4C8B579066}"/>
              </a:ext>
            </a:extLst>
          </p:cNvPr>
          <p:cNvPicPr>
            <a:picLocks noChangeAspect="1"/>
          </p:cNvPicPr>
          <p:nvPr/>
        </p:nvPicPr>
        <p:blipFill>
          <a:blip r:embed="rId3"/>
          <a:stretch>
            <a:fillRect/>
          </a:stretch>
        </p:blipFill>
        <p:spPr>
          <a:xfrm>
            <a:off x="1750398" y="3429000"/>
            <a:ext cx="3281942" cy="2880448"/>
          </a:xfrm>
          <a:prstGeom prst="rect">
            <a:avLst/>
          </a:prstGeom>
        </p:spPr>
      </p:pic>
      <p:sp>
        <p:nvSpPr>
          <p:cNvPr id="9" name="TextBox 8">
            <a:extLst>
              <a:ext uri="{FF2B5EF4-FFF2-40B4-BE49-F238E27FC236}">
                <a16:creationId xmlns:a16="http://schemas.microsoft.com/office/drawing/2014/main" id="{D74D0A8A-E331-CACA-92D5-22F7E926B479}"/>
              </a:ext>
            </a:extLst>
          </p:cNvPr>
          <p:cNvSpPr txBox="1"/>
          <p:nvPr/>
        </p:nvSpPr>
        <p:spPr>
          <a:xfrm>
            <a:off x="6096000" y="4253805"/>
            <a:ext cx="5763208" cy="1477328"/>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The histogram of city sizes again, but this time replotted with </a:t>
            </a:r>
            <a:r>
              <a:rPr lang="en-US" sz="1800" b="0" i="0" u="none" strike="noStrike" baseline="0" dirty="0">
                <a:solidFill>
                  <a:srgbClr val="0000FF"/>
                </a:solidFill>
                <a:latin typeface="Cambria" panose="02040503050406030204" pitchFamily="18" charset="0"/>
                <a:ea typeface="Cambria" panose="02040503050406030204" pitchFamily="18" charset="0"/>
              </a:rPr>
              <a:t>logarithmic horizontal and vertical axes. </a:t>
            </a:r>
            <a:r>
              <a:rPr lang="en-US" sz="1800" b="0" i="0" u="none" strike="noStrike" baseline="0" dirty="0">
                <a:latin typeface="Cambria" panose="02040503050406030204" pitchFamily="18" charset="0"/>
                <a:ea typeface="Cambria" panose="02040503050406030204" pitchFamily="18" charset="0"/>
              </a:rPr>
              <a:t>Now a remarkable pattern emerges: the histogram, when plotted in this fashion, </a:t>
            </a:r>
            <a:r>
              <a:rPr lang="en-US" sz="1800" b="0" i="0" u="none" strike="noStrike" baseline="0" dirty="0">
                <a:solidFill>
                  <a:srgbClr val="0000FF"/>
                </a:solidFill>
                <a:latin typeface="Cambria" panose="02040503050406030204" pitchFamily="18" charset="0"/>
                <a:ea typeface="Cambria" panose="02040503050406030204" pitchFamily="18" charset="0"/>
              </a:rPr>
              <a:t>follows quite </a:t>
            </a:r>
            <a:r>
              <a:rPr lang="en-IN" sz="1800" b="0" i="0" u="none" strike="noStrike" baseline="0" dirty="0">
                <a:solidFill>
                  <a:srgbClr val="0000FF"/>
                </a:solidFill>
                <a:latin typeface="Cambria" panose="02040503050406030204" pitchFamily="18" charset="0"/>
                <a:ea typeface="Cambria" panose="02040503050406030204" pitchFamily="18" charset="0"/>
              </a:rPr>
              <a:t>closely a straight line.</a:t>
            </a:r>
            <a:endParaRPr lang="en-IN"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39747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3212</TotalTime>
  <Words>2297</Words>
  <Application>Microsoft Office PowerPoint</Application>
  <PresentationFormat>Widescreen</PresentationFormat>
  <Paragraphs>105</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vt:lpstr>
      <vt:lpstr>Cambria Math</vt:lpstr>
      <vt:lpstr>Linux Libertine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Hens Chittarangan</dc:creator>
  <cp:lastModifiedBy>Chittaranjan Hens</cp:lastModifiedBy>
  <cp:revision>60</cp:revision>
  <dcterms:created xsi:type="dcterms:W3CDTF">2021-03-27T09:23:17Z</dcterms:created>
  <dcterms:modified xsi:type="dcterms:W3CDTF">2024-03-18T08:39:22Z</dcterms:modified>
</cp:coreProperties>
</file>