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94" r:id="rId2"/>
    <p:sldId id="503" r:id="rId3"/>
    <p:sldId id="505" r:id="rId4"/>
    <p:sldId id="504" r:id="rId5"/>
    <p:sldId id="506" r:id="rId6"/>
    <p:sldId id="507" r:id="rId7"/>
    <p:sldId id="508" r:id="rId8"/>
    <p:sldId id="509" r:id="rId9"/>
    <p:sldId id="510" r:id="rId10"/>
    <p:sldId id="469" r:id="rId11"/>
    <p:sldId id="458" r:id="rId12"/>
    <p:sldId id="386" r:id="rId13"/>
    <p:sldId id="459" r:id="rId14"/>
    <p:sldId id="330" r:id="rId15"/>
    <p:sldId id="473" r:id="rId16"/>
    <p:sldId id="474" r:id="rId17"/>
    <p:sldId id="484" r:id="rId18"/>
    <p:sldId id="485" r:id="rId19"/>
    <p:sldId id="487" r:id="rId20"/>
    <p:sldId id="475" r:id="rId21"/>
    <p:sldId id="488" r:id="rId22"/>
    <p:sldId id="478" r:id="rId23"/>
    <p:sldId id="511" r:id="rId24"/>
    <p:sldId id="481" r:id="rId25"/>
    <p:sldId id="482" r:id="rId26"/>
    <p:sldId id="471" r:id="rId27"/>
    <p:sldId id="463" r:id="rId28"/>
    <p:sldId id="460" r:id="rId29"/>
    <p:sldId id="4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C4A3E-DAB9-46A4-BC54-DA988C83D8D9}" v="727" dt="2024-03-18T10:20:09.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8" d="100"/>
          <a:sy n="78" d="100"/>
        </p:scale>
        <p:origin x="878" y="72"/>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aranjan Hens" userId="6fc03958433e8a43" providerId="LiveId" clId="{EB7EAC89-9445-4086-BEA3-CB431D4FA2D5}"/>
    <pc:docChg chg="undo custSel addSld delSld modSld sldOrd">
      <pc:chgData name="Chittaranjan Hens" userId="6fc03958433e8a43" providerId="LiveId" clId="{EB7EAC89-9445-4086-BEA3-CB431D4FA2D5}" dt="2023-12-02T08:17:00.433" v="599" actId="1076"/>
      <pc:docMkLst>
        <pc:docMk/>
      </pc:docMkLst>
      <pc:sldChg chg="addSp delSp modSp mod ord delAnim modAnim">
        <pc:chgData name="Chittaranjan Hens" userId="6fc03958433e8a43" providerId="LiveId" clId="{EB7EAC89-9445-4086-BEA3-CB431D4FA2D5}" dt="2023-12-02T06:05:42.382" v="68"/>
        <pc:sldMkLst>
          <pc:docMk/>
          <pc:sldMk cId="1148238070" sldId="329"/>
        </pc:sldMkLst>
        <pc:spChg chg="mod">
          <ac:chgData name="Chittaranjan Hens" userId="6fc03958433e8a43" providerId="LiveId" clId="{EB7EAC89-9445-4086-BEA3-CB431D4FA2D5}" dt="2023-12-02T06:05:31.910" v="64" actId="207"/>
          <ac:spMkLst>
            <pc:docMk/>
            <pc:sldMk cId="1148238070" sldId="329"/>
            <ac:spMk id="2" creationId="{D7FC3E3C-85BB-BA33-FB16-CFBF7EBE228A}"/>
          </ac:spMkLst>
        </pc:spChg>
        <pc:spChg chg="mod">
          <ac:chgData name="Chittaranjan Hens" userId="6fc03958433e8a43" providerId="LiveId" clId="{EB7EAC89-9445-4086-BEA3-CB431D4FA2D5}" dt="2023-12-02T04:55:10.015" v="6" actId="1076"/>
          <ac:spMkLst>
            <pc:docMk/>
            <pc:sldMk cId="1148238070" sldId="329"/>
            <ac:spMk id="4" creationId="{C438F443-5DCB-7418-BA3B-B57C3A8A0DD3}"/>
          </ac:spMkLst>
        </pc:spChg>
        <pc:spChg chg="add del">
          <ac:chgData name="Chittaranjan Hens" userId="6fc03958433e8a43" providerId="LiveId" clId="{EB7EAC89-9445-4086-BEA3-CB431D4FA2D5}" dt="2023-12-02T05:50:22.030" v="22" actId="22"/>
          <ac:spMkLst>
            <pc:docMk/>
            <pc:sldMk cId="1148238070" sldId="329"/>
            <ac:spMk id="9" creationId="{30FAB2AA-ED0F-5516-48AF-593D9E88C8EE}"/>
          </ac:spMkLst>
        </pc:spChg>
        <pc:picChg chg="add del mod">
          <ac:chgData name="Chittaranjan Hens" userId="6fc03958433e8a43" providerId="LiveId" clId="{EB7EAC89-9445-4086-BEA3-CB431D4FA2D5}" dt="2023-12-02T06:00:41.643" v="23" actId="478"/>
          <ac:picMkLst>
            <pc:docMk/>
            <pc:sldMk cId="1148238070" sldId="329"/>
            <ac:picMk id="5" creationId="{51434B49-9CB9-41F7-2BBD-46F479C006BF}"/>
          </ac:picMkLst>
        </pc:picChg>
        <pc:picChg chg="add del mod">
          <ac:chgData name="Chittaranjan Hens" userId="6fc03958433e8a43" providerId="LiveId" clId="{EB7EAC89-9445-4086-BEA3-CB431D4FA2D5}" dt="2023-12-02T05:41:11.404" v="20" actId="478"/>
          <ac:picMkLst>
            <pc:docMk/>
            <pc:sldMk cId="1148238070" sldId="329"/>
            <ac:picMk id="7" creationId="{ED20A25B-C30C-A7B7-BA8B-24DC91B90056}"/>
          </ac:picMkLst>
        </pc:picChg>
        <pc:picChg chg="add mod">
          <ac:chgData name="Chittaranjan Hens" userId="6fc03958433e8a43" providerId="LiveId" clId="{EB7EAC89-9445-4086-BEA3-CB431D4FA2D5}" dt="2023-12-02T06:01:28.688" v="40" actId="14100"/>
          <ac:picMkLst>
            <pc:docMk/>
            <pc:sldMk cId="1148238070" sldId="329"/>
            <ac:picMk id="11" creationId="{5784FA13-3B9C-27B8-66FE-0FF1DD7CEAAD}"/>
          </ac:picMkLst>
        </pc:picChg>
        <pc:picChg chg="add mod">
          <ac:chgData name="Chittaranjan Hens" userId="6fc03958433e8a43" providerId="LiveId" clId="{EB7EAC89-9445-4086-BEA3-CB431D4FA2D5}" dt="2023-12-02T06:01:26.041" v="39" actId="1076"/>
          <ac:picMkLst>
            <pc:docMk/>
            <pc:sldMk cId="1148238070" sldId="329"/>
            <ac:picMk id="13" creationId="{9AA32EB0-03C3-5068-C730-D5C2DC8FF345}"/>
          </ac:picMkLst>
        </pc:picChg>
      </pc:sldChg>
      <pc:sldChg chg="modSp add">
        <pc:chgData name="Chittaranjan Hens" userId="6fc03958433e8a43" providerId="LiveId" clId="{EB7EAC89-9445-4086-BEA3-CB431D4FA2D5}" dt="2023-12-02T08:14:25.850" v="554" actId="207"/>
        <pc:sldMkLst>
          <pc:docMk/>
          <pc:sldMk cId="1284818704" sldId="330"/>
        </pc:sldMkLst>
        <pc:spChg chg="mod">
          <ac:chgData name="Chittaranjan Hens" userId="6fc03958433e8a43" providerId="LiveId" clId="{EB7EAC89-9445-4086-BEA3-CB431D4FA2D5}" dt="2023-12-02T08:14:25.850" v="554" actId="207"/>
          <ac:spMkLst>
            <pc:docMk/>
            <pc:sldMk cId="1284818704" sldId="330"/>
            <ac:spMk id="2" creationId="{D7FC3E3C-85BB-BA33-FB16-CFBF7EBE228A}"/>
          </ac:spMkLst>
        </pc:spChg>
      </pc:sldChg>
      <pc:sldChg chg="modSp del mod">
        <pc:chgData name="Chittaranjan Hens" userId="6fc03958433e8a43" providerId="LiveId" clId="{EB7EAC89-9445-4086-BEA3-CB431D4FA2D5}" dt="2023-12-02T06:41:17.569" v="150" actId="2696"/>
        <pc:sldMkLst>
          <pc:docMk/>
          <pc:sldMk cId="3319671197" sldId="330"/>
        </pc:sldMkLst>
        <pc:spChg chg="mod">
          <ac:chgData name="Chittaranjan Hens" userId="6fc03958433e8a43" providerId="LiveId" clId="{EB7EAC89-9445-4086-BEA3-CB431D4FA2D5}" dt="2023-12-02T04:25:06.292" v="3" actId="20577"/>
          <ac:spMkLst>
            <pc:docMk/>
            <pc:sldMk cId="3319671197" sldId="330"/>
            <ac:spMk id="6" creationId="{E3B83DCD-3171-A1BB-F902-47AA5B4F4276}"/>
          </ac:spMkLst>
        </pc:spChg>
      </pc:sldChg>
      <pc:sldChg chg="add del">
        <pc:chgData name="Chittaranjan Hens" userId="6fc03958433e8a43" providerId="LiveId" clId="{EB7EAC89-9445-4086-BEA3-CB431D4FA2D5}" dt="2023-12-02T06:41:51.436" v="158"/>
        <pc:sldMkLst>
          <pc:docMk/>
          <pc:sldMk cId="3969129495" sldId="330"/>
        </pc:sldMkLst>
      </pc:sldChg>
      <pc:sldChg chg="addSp delSp modSp add mod">
        <pc:chgData name="Chittaranjan Hens" userId="6fc03958433e8a43" providerId="LiveId" clId="{EB7EAC89-9445-4086-BEA3-CB431D4FA2D5}" dt="2023-12-02T08:14:31.971" v="555" actId="207"/>
        <pc:sldMkLst>
          <pc:docMk/>
          <pc:sldMk cId="147957896" sldId="331"/>
        </pc:sldMkLst>
        <pc:spChg chg="mod">
          <ac:chgData name="Chittaranjan Hens" userId="6fc03958433e8a43" providerId="LiveId" clId="{EB7EAC89-9445-4086-BEA3-CB431D4FA2D5}" dt="2023-12-02T08:14:31.971" v="555" actId="207"/>
          <ac:spMkLst>
            <pc:docMk/>
            <pc:sldMk cId="147957896" sldId="331"/>
            <ac:spMk id="2" creationId="{D7FC3E3C-85BB-BA33-FB16-CFBF7EBE228A}"/>
          </ac:spMkLst>
        </pc:spChg>
        <pc:spChg chg="del">
          <ac:chgData name="Chittaranjan Hens" userId="6fc03958433e8a43" providerId="LiveId" clId="{EB7EAC89-9445-4086-BEA3-CB431D4FA2D5}" dt="2023-12-02T08:08:08.893" v="348" actId="478"/>
          <ac:spMkLst>
            <pc:docMk/>
            <pc:sldMk cId="147957896" sldId="331"/>
            <ac:spMk id="9" creationId="{E065C238-282E-ACCF-63EC-D2D93B31CC08}"/>
          </ac:spMkLst>
        </pc:spChg>
        <pc:spChg chg="del">
          <ac:chgData name="Chittaranjan Hens" userId="6fc03958433e8a43" providerId="LiveId" clId="{EB7EAC89-9445-4086-BEA3-CB431D4FA2D5}" dt="2023-12-02T08:08:08.893" v="348" actId="478"/>
          <ac:spMkLst>
            <pc:docMk/>
            <pc:sldMk cId="147957896" sldId="331"/>
            <ac:spMk id="12" creationId="{FE5C3B17-4F75-75A1-5633-E26BCA429526}"/>
          </ac:spMkLst>
        </pc:spChg>
        <pc:picChg chg="add mod">
          <ac:chgData name="Chittaranjan Hens" userId="6fc03958433e8a43" providerId="LiveId" clId="{EB7EAC89-9445-4086-BEA3-CB431D4FA2D5}" dt="2023-12-02T08:08:10.072" v="349"/>
          <ac:picMkLst>
            <pc:docMk/>
            <pc:sldMk cId="147957896" sldId="331"/>
            <ac:picMk id="3" creationId="{428E9E63-CD3D-749B-2500-79E35DBC183E}"/>
          </ac:picMkLst>
        </pc:picChg>
      </pc:sldChg>
      <pc:sldChg chg="add del">
        <pc:chgData name="Chittaranjan Hens" userId="6fc03958433e8a43" providerId="LiveId" clId="{EB7EAC89-9445-4086-BEA3-CB431D4FA2D5}" dt="2023-12-02T06:41:51.436" v="158"/>
        <pc:sldMkLst>
          <pc:docMk/>
          <pc:sldMk cId="1526537579" sldId="331"/>
        </pc:sldMkLst>
      </pc:sldChg>
      <pc:sldChg chg="modSp del mod">
        <pc:chgData name="Chittaranjan Hens" userId="6fc03958433e8a43" providerId="LiveId" clId="{EB7EAC89-9445-4086-BEA3-CB431D4FA2D5}" dt="2023-12-02T06:41:17.569" v="150" actId="2696"/>
        <pc:sldMkLst>
          <pc:docMk/>
          <pc:sldMk cId="1543112617" sldId="331"/>
        </pc:sldMkLst>
        <pc:spChg chg="mod">
          <ac:chgData name="Chittaranjan Hens" userId="6fc03958433e8a43" providerId="LiveId" clId="{EB7EAC89-9445-4086-BEA3-CB431D4FA2D5}" dt="2023-12-02T04:25:11.480" v="5" actId="20577"/>
          <ac:spMkLst>
            <pc:docMk/>
            <pc:sldMk cId="1543112617" sldId="331"/>
            <ac:spMk id="12" creationId="{FE5C3B17-4F75-75A1-5633-E26BCA429526}"/>
          </ac:spMkLst>
        </pc:spChg>
      </pc:sldChg>
      <pc:sldChg chg="addSp delSp modSp add modTransition">
        <pc:chgData name="Chittaranjan Hens" userId="6fc03958433e8a43" providerId="LiveId" clId="{EB7EAC89-9445-4086-BEA3-CB431D4FA2D5}" dt="2023-12-02T08:12:22.694" v="547" actId="404"/>
        <pc:sldMkLst>
          <pc:docMk/>
          <pc:sldMk cId="0" sldId="385"/>
        </pc:sldMkLst>
        <pc:spChg chg="add mod">
          <ac:chgData name="Chittaranjan Hens" userId="6fc03958433e8a43" providerId="LiveId" clId="{EB7EAC89-9445-4086-BEA3-CB431D4FA2D5}" dt="2023-12-02T08:12:15.648" v="543"/>
          <ac:spMkLst>
            <pc:docMk/>
            <pc:sldMk cId="0" sldId="385"/>
            <ac:spMk id="2" creationId="{69EE0A55-C381-2CDA-BBD5-C7B1ED1D51AB}"/>
          </ac:spMkLst>
        </pc:spChg>
        <pc:spChg chg="mod">
          <ac:chgData name="Chittaranjan Hens" userId="6fc03958433e8a43" providerId="LiveId" clId="{EB7EAC89-9445-4086-BEA3-CB431D4FA2D5}" dt="2023-12-02T08:12:22.694" v="547" actId="404"/>
          <ac:spMkLst>
            <pc:docMk/>
            <pc:sldMk cId="0" sldId="385"/>
            <ac:spMk id="291842" creationId="{9EAAEAE6-AC0E-AE5F-64AA-E33A91F255BF}"/>
          </ac:spMkLst>
        </pc:spChg>
        <pc:spChg chg="del">
          <ac:chgData name="Chittaranjan Hens" userId="6fc03958433e8a43" providerId="LiveId" clId="{EB7EAC89-9445-4086-BEA3-CB431D4FA2D5}" dt="2023-12-02T08:12:14.472" v="542" actId="478"/>
          <ac:spMkLst>
            <pc:docMk/>
            <pc:sldMk cId="0" sldId="385"/>
            <ac:spMk id="291846" creationId="{6CEF2E2D-B92F-F284-00C8-17F283D62BE5}"/>
          </ac:spMkLst>
        </pc:spChg>
      </pc:sldChg>
      <pc:sldChg chg="modSp add modTransition">
        <pc:chgData name="Chittaranjan Hens" userId="6fc03958433e8a43" providerId="LiveId" clId="{EB7EAC89-9445-4086-BEA3-CB431D4FA2D5}" dt="2023-12-02T08:14:17.038" v="552" actId="1076"/>
        <pc:sldMkLst>
          <pc:docMk/>
          <pc:sldMk cId="0" sldId="386"/>
        </pc:sldMkLst>
        <pc:spChg chg="mod">
          <ac:chgData name="Chittaranjan Hens" userId="6fc03958433e8a43" providerId="LiveId" clId="{EB7EAC89-9445-4086-BEA3-CB431D4FA2D5}" dt="2023-12-02T06:42:17.268" v="163" actId="1076"/>
          <ac:spMkLst>
            <pc:docMk/>
            <pc:sldMk cId="0" sldId="386"/>
            <ac:spMk id="293891" creationId="{8CC5EB00-292B-8AE9-11B2-4C1C16137A94}"/>
          </ac:spMkLst>
        </pc:spChg>
        <pc:spChg chg="mod">
          <ac:chgData name="Chittaranjan Hens" userId="6fc03958433e8a43" providerId="LiveId" clId="{EB7EAC89-9445-4086-BEA3-CB431D4FA2D5}" dt="2023-12-02T08:14:14.360" v="551" actId="14100"/>
          <ac:spMkLst>
            <pc:docMk/>
            <pc:sldMk cId="0" sldId="386"/>
            <ac:spMk id="293892" creationId="{932EEDFE-FAD6-2CDC-D80B-B98926472DFC}"/>
          </ac:spMkLst>
        </pc:spChg>
        <pc:spChg chg="mod">
          <ac:chgData name="Chittaranjan Hens" userId="6fc03958433e8a43" providerId="LiveId" clId="{EB7EAC89-9445-4086-BEA3-CB431D4FA2D5}" dt="2023-12-02T08:14:17.038" v="552" actId="1076"/>
          <ac:spMkLst>
            <pc:docMk/>
            <pc:sldMk cId="0" sldId="386"/>
            <ac:spMk id="293893" creationId="{3C290380-AA1E-BBF3-8DDC-261AD61DA509}"/>
          </ac:spMkLst>
        </pc:spChg>
      </pc:sldChg>
      <pc:sldChg chg="delSp modSp add modTransition">
        <pc:chgData name="Chittaranjan Hens" userId="6fc03958433e8a43" providerId="LiveId" clId="{EB7EAC89-9445-4086-BEA3-CB431D4FA2D5}" dt="2023-12-02T08:11:53.317" v="540" actId="2711"/>
        <pc:sldMkLst>
          <pc:docMk/>
          <pc:sldMk cId="0" sldId="456"/>
        </pc:sldMkLst>
        <pc:spChg chg="del">
          <ac:chgData name="Chittaranjan Hens" userId="6fc03958433e8a43" providerId="LiveId" clId="{EB7EAC89-9445-4086-BEA3-CB431D4FA2D5}" dt="2023-12-02T06:38:14.249" v="108" actId="478"/>
          <ac:spMkLst>
            <pc:docMk/>
            <pc:sldMk cId="0" sldId="456"/>
            <ac:spMk id="437260" creationId="{5F25F2B2-2777-A00E-7925-363ACEB9538A}"/>
          </ac:spMkLst>
        </pc:spChg>
        <pc:spChg chg="mod">
          <ac:chgData name="Chittaranjan Hens" userId="6fc03958433e8a43" providerId="LiveId" clId="{EB7EAC89-9445-4086-BEA3-CB431D4FA2D5}" dt="2023-12-02T08:11:53.317" v="540" actId="2711"/>
          <ac:spMkLst>
            <pc:docMk/>
            <pc:sldMk cId="0" sldId="456"/>
            <ac:spMk id="437261" creationId="{4E7F8DE3-F0AF-BE1A-5B41-C7F5CAAF85FC}"/>
          </ac:spMkLst>
        </pc:spChg>
      </pc:sldChg>
      <pc:sldChg chg="modSp add modTransition">
        <pc:chgData name="Chittaranjan Hens" userId="6fc03958433e8a43" providerId="LiveId" clId="{EB7EAC89-9445-4086-BEA3-CB431D4FA2D5}" dt="2023-12-02T08:14:21.246" v="553" actId="403"/>
        <pc:sldMkLst>
          <pc:docMk/>
          <pc:sldMk cId="0" sldId="458"/>
        </pc:sldMkLst>
        <pc:spChg chg="mod">
          <ac:chgData name="Chittaranjan Hens" userId="6fc03958433e8a43" providerId="LiveId" clId="{EB7EAC89-9445-4086-BEA3-CB431D4FA2D5}" dt="2023-12-02T08:14:21.246" v="553" actId="403"/>
          <ac:spMkLst>
            <pc:docMk/>
            <pc:sldMk cId="0" sldId="458"/>
            <ac:spMk id="441371" creationId="{DC841614-731F-8B90-17B0-1C3216CE729A}"/>
          </ac:spMkLst>
        </pc:spChg>
      </pc:sldChg>
      <pc:sldChg chg="add modTransition">
        <pc:chgData name="Chittaranjan Hens" userId="6fc03958433e8a43" providerId="LiveId" clId="{EB7EAC89-9445-4086-BEA3-CB431D4FA2D5}" dt="2023-12-01T18:41:47.533" v="0"/>
        <pc:sldMkLst>
          <pc:docMk/>
          <pc:sldMk cId="0" sldId="459"/>
        </pc:sldMkLst>
      </pc:sldChg>
      <pc:sldChg chg="addSp delSp modSp add mod modTransition">
        <pc:chgData name="Chittaranjan Hens" userId="6fc03958433e8a43" providerId="LiveId" clId="{EB7EAC89-9445-4086-BEA3-CB431D4FA2D5}" dt="2023-12-02T08:17:00.433" v="599" actId="1076"/>
        <pc:sldMkLst>
          <pc:docMk/>
          <pc:sldMk cId="0" sldId="460"/>
        </pc:sldMkLst>
        <pc:spChg chg="mod">
          <ac:chgData name="Chittaranjan Hens" userId="6fc03958433e8a43" providerId="LiveId" clId="{EB7EAC89-9445-4086-BEA3-CB431D4FA2D5}" dt="2023-12-02T08:16:47.512" v="597" actId="2711"/>
          <ac:spMkLst>
            <pc:docMk/>
            <pc:sldMk cId="0" sldId="460"/>
            <ac:spMk id="445442" creationId="{AE623E44-6BEB-450C-1C13-C36CE8474C0E}"/>
          </ac:spMkLst>
        </pc:spChg>
        <pc:spChg chg="mod">
          <ac:chgData name="Chittaranjan Hens" userId="6fc03958433e8a43" providerId="LiveId" clId="{EB7EAC89-9445-4086-BEA3-CB431D4FA2D5}" dt="2023-12-02T08:16:47.512" v="597" actId="2711"/>
          <ac:spMkLst>
            <pc:docMk/>
            <pc:sldMk cId="0" sldId="460"/>
            <ac:spMk id="445444" creationId="{1C745822-FA8C-8453-2F63-B96D8BDE96D2}"/>
          </ac:spMkLst>
        </pc:spChg>
        <pc:spChg chg="mod">
          <ac:chgData name="Chittaranjan Hens" userId="6fc03958433e8a43" providerId="LiveId" clId="{EB7EAC89-9445-4086-BEA3-CB431D4FA2D5}" dt="2023-12-02T08:16:30.721" v="592" actId="1076"/>
          <ac:spMkLst>
            <pc:docMk/>
            <pc:sldMk cId="0" sldId="460"/>
            <ac:spMk id="445446" creationId="{23BF05CD-B914-8F55-A933-456D8C2980E4}"/>
          </ac:spMkLst>
        </pc:spChg>
        <pc:spChg chg="mod">
          <ac:chgData name="Chittaranjan Hens" userId="6fc03958433e8a43" providerId="LiveId" clId="{EB7EAC89-9445-4086-BEA3-CB431D4FA2D5}" dt="2023-12-02T08:17:00.433" v="599" actId="1076"/>
          <ac:spMkLst>
            <pc:docMk/>
            <pc:sldMk cId="0" sldId="460"/>
            <ac:spMk id="445447" creationId="{29FF8813-14CE-33B8-CBF6-BBEF51BFD3E9}"/>
          </ac:spMkLst>
        </pc:spChg>
        <pc:graphicFrameChg chg="mod">
          <ac:chgData name="Chittaranjan Hens" userId="6fc03958433e8a43" providerId="LiveId" clId="{EB7EAC89-9445-4086-BEA3-CB431D4FA2D5}" dt="2023-12-02T08:16:41.505" v="596" actId="1076"/>
          <ac:graphicFrameMkLst>
            <pc:docMk/>
            <pc:sldMk cId="0" sldId="460"/>
            <ac:graphicFrameMk id="445445" creationId="{FA8724F4-591B-CDB2-8901-A8104C8D96B5}"/>
          </ac:graphicFrameMkLst>
        </pc:graphicFrameChg>
        <pc:picChg chg="add del">
          <ac:chgData name="Chittaranjan Hens" userId="6fc03958433e8a43" providerId="LiveId" clId="{EB7EAC89-9445-4086-BEA3-CB431D4FA2D5}" dt="2023-12-02T06:22:19.101" v="85" actId="22"/>
          <ac:picMkLst>
            <pc:docMk/>
            <pc:sldMk cId="0" sldId="460"/>
            <ac:picMk id="3" creationId="{9C689B13-3D4D-CB28-90FC-B1B149317768}"/>
          </ac:picMkLst>
        </pc:picChg>
      </pc:sldChg>
      <pc:sldChg chg="modSp add modTransition">
        <pc:chgData name="Chittaranjan Hens" userId="6fc03958433e8a43" providerId="LiveId" clId="{EB7EAC89-9445-4086-BEA3-CB431D4FA2D5}" dt="2023-12-02T08:16:08.335" v="585" actId="113"/>
        <pc:sldMkLst>
          <pc:docMk/>
          <pc:sldMk cId="0" sldId="461"/>
        </pc:sldMkLst>
        <pc:spChg chg="mod">
          <ac:chgData name="Chittaranjan Hens" userId="6fc03958433e8a43" providerId="LiveId" clId="{EB7EAC89-9445-4086-BEA3-CB431D4FA2D5}" dt="2023-12-02T08:16:08.335" v="585" actId="113"/>
          <ac:spMkLst>
            <pc:docMk/>
            <pc:sldMk cId="0" sldId="461"/>
            <ac:spMk id="451592" creationId="{6E284ACC-A729-B838-F2D0-94C969346692}"/>
          </ac:spMkLst>
        </pc:spChg>
      </pc:sldChg>
      <pc:sldChg chg="modSp add modTransition">
        <pc:chgData name="Chittaranjan Hens" userId="6fc03958433e8a43" providerId="LiveId" clId="{EB7EAC89-9445-4086-BEA3-CB431D4FA2D5}" dt="2023-12-02T08:15:59.918" v="581" actId="113"/>
        <pc:sldMkLst>
          <pc:docMk/>
          <pc:sldMk cId="0" sldId="462"/>
        </pc:sldMkLst>
        <pc:spChg chg="mod">
          <ac:chgData name="Chittaranjan Hens" userId="6fc03958433e8a43" providerId="LiveId" clId="{EB7EAC89-9445-4086-BEA3-CB431D4FA2D5}" dt="2023-12-02T08:15:59.918" v="581" actId="113"/>
          <ac:spMkLst>
            <pc:docMk/>
            <pc:sldMk cId="0" sldId="462"/>
            <ac:spMk id="453635" creationId="{4FE8F369-CCC0-80BE-88BD-3AE224E4CA6B}"/>
          </ac:spMkLst>
        </pc:spChg>
      </pc:sldChg>
      <pc:sldChg chg="add modTransition">
        <pc:chgData name="Chittaranjan Hens" userId="6fc03958433e8a43" providerId="LiveId" clId="{EB7EAC89-9445-4086-BEA3-CB431D4FA2D5}" dt="2023-12-01T18:41:47.533" v="0"/>
        <pc:sldMkLst>
          <pc:docMk/>
          <pc:sldMk cId="0" sldId="463"/>
        </pc:sldMkLst>
      </pc:sldChg>
      <pc:sldChg chg="addSp delSp modSp add mod modTransition">
        <pc:chgData name="Chittaranjan Hens" userId="6fc03958433e8a43" providerId="LiveId" clId="{EB7EAC89-9445-4086-BEA3-CB431D4FA2D5}" dt="2023-12-02T08:16:15.647" v="589" actId="2711"/>
        <pc:sldMkLst>
          <pc:docMk/>
          <pc:sldMk cId="0" sldId="464"/>
        </pc:sldMkLst>
        <pc:spChg chg="add mod">
          <ac:chgData name="Chittaranjan Hens" userId="6fc03958433e8a43" providerId="LiveId" clId="{EB7EAC89-9445-4086-BEA3-CB431D4FA2D5}" dt="2023-12-02T08:16:15.647" v="589" actId="2711"/>
          <ac:spMkLst>
            <pc:docMk/>
            <pc:sldMk cId="0" sldId="464"/>
            <ac:spMk id="2" creationId="{D94EDA32-42C3-9F6F-464D-98DD4A57E6ED}"/>
          </ac:spMkLst>
        </pc:spChg>
        <pc:spChg chg="del mod">
          <ac:chgData name="Chittaranjan Hens" userId="6fc03958433e8a43" providerId="LiveId" clId="{EB7EAC89-9445-4086-BEA3-CB431D4FA2D5}" dt="2023-12-02T06:39:38.161" v="122" actId="478"/>
          <ac:spMkLst>
            <pc:docMk/>
            <pc:sldMk cId="0" sldId="464"/>
            <ac:spMk id="457739" creationId="{E05AA298-5237-1CB3-89DD-ADFFA7F82E4C}"/>
          </ac:spMkLst>
        </pc:spChg>
      </pc:sldChg>
      <pc:sldChg chg="modSp add ord modTransition modNotes">
        <pc:chgData name="Chittaranjan Hens" userId="6fc03958433e8a43" providerId="LiveId" clId="{EB7EAC89-9445-4086-BEA3-CB431D4FA2D5}" dt="2023-12-02T08:12:00.485" v="541" actId="2711"/>
        <pc:sldMkLst>
          <pc:docMk/>
          <pc:sldMk cId="0" sldId="465"/>
        </pc:sldMkLst>
        <pc:spChg chg="mod">
          <ac:chgData name="Chittaranjan Hens" userId="6fc03958433e8a43" providerId="LiveId" clId="{EB7EAC89-9445-4086-BEA3-CB431D4FA2D5}" dt="2023-12-02T08:12:00.485" v="541" actId="2711"/>
          <ac:spMkLst>
            <pc:docMk/>
            <pc:sldMk cId="0" sldId="465"/>
            <ac:spMk id="459779" creationId="{71F2790A-DB05-557C-721D-53186DDC08B9}"/>
          </ac:spMkLst>
        </pc:spChg>
      </pc:sldChg>
      <pc:sldChg chg="modSp add modTransition modNotes">
        <pc:chgData name="Chittaranjan Hens" userId="6fc03958433e8a43" providerId="LiveId" clId="{EB7EAC89-9445-4086-BEA3-CB431D4FA2D5}" dt="2023-12-02T08:11:45.444" v="539" actId="207"/>
        <pc:sldMkLst>
          <pc:docMk/>
          <pc:sldMk cId="0" sldId="467"/>
        </pc:sldMkLst>
        <pc:spChg chg="mod">
          <ac:chgData name="Chittaranjan Hens" userId="6fc03958433e8a43" providerId="LiveId" clId="{EB7EAC89-9445-4086-BEA3-CB431D4FA2D5}" dt="2023-12-02T08:11:45.444" v="539" actId="207"/>
          <ac:spMkLst>
            <pc:docMk/>
            <pc:sldMk cId="0" sldId="467"/>
            <ac:spMk id="463875" creationId="{0C2435C9-35E5-F931-CA33-98DCEEA3E1FF}"/>
          </ac:spMkLst>
        </pc:spChg>
        <pc:spChg chg="mod">
          <ac:chgData name="Chittaranjan Hens" userId="6fc03958433e8a43" providerId="LiveId" clId="{EB7EAC89-9445-4086-BEA3-CB431D4FA2D5}" dt="2023-12-02T06:41:33.245" v="156" actId="1076"/>
          <ac:spMkLst>
            <pc:docMk/>
            <pc:sldMk cId="0" sldId="467"/>
            <ac:spMk id="463876" creationId="{8574D31A-3A98-D3E1-72AE-BAB6D282362E}"/>
          </ac:spMkLst>
        </pc:spChg>
      </pc:sldChg>
      <pc:sldChg chg="addSp delSp modSp add mod setBg">
        <pc:chgData name="Chittaranjan Hens" userId="6fc03958433e8a43" providerId="LiveId" clId="{EB7EAC89-9445-4086-BEA3-CB431D4FA2D5}" dt="2023-12-02T06:15:41.676" v="83" actId="1076"/>
        <pc:sldMkLst>
          <pc:docMk/>
          <pc:sldMk cId="2683622804" sldId="468"/>
        </pc:sldMkLst>
        <pc:spChg chg="del mod">
          <ac:chgData name="Chittaranjan Hens" userId="6fc03958433e8a43" providerId="LiveId" clId="{EB7EAC89-9445-4086-BEA3-CB431D4FA2D5}" dt="2023-12-02T06:05:36.912" v="65" actId="478"/>
          <ac:spMkLst>
            <pc:docMk/>
            <pc:sldMk cId="2683622804" sldId="468"/>
            <ac:spMk id="2" creationId="{D7FC3E3C-85BB-BA33-FB16-CFBF7EBE228A}"/>
          </ac:spMkLst>
        </pc:spChg>
        <pc:spChg chg="del">
          <ac:chgData name="Chittaranjan Hens" userId="6fc03958433e8a43" providerId="LiveId" clId="{EB7EAC89-9445-4086-BEA3-CB431D4FA2D5}" dt="2023-12-02T06:04:11.122" v="42" actId="478"/>
          <ac:spMkLst>
            <pc:docMk/>
            <pc:sldMk cId="2683622804" sldId="468"/>
            <ac:spMk id="4" creationId="{C438F443-5DCB-7418-BA3B-B57C3A8A0DD3}"/>
          </ac:spMkLst>
        </pc:spChg>
        <pc:spChg chg="add del">
          <ac:chgData name="Chittaranjan Hens" userId="6fc03958433e8a43" providerId="LiveId" clId="{EB7EAC89-9445-4086-BEA3-CB431D4FA2D5}" dt="2023-12-02T06:07:53.218" v="72" actId="26606"/>
          <ac:spMkLst>
            <pc:docMk/>
            <pc:sldMk cId="2683622804" sldId="468"/>
            <ac:spMk id="12" creationId="{69D184B2-2226-4E31-BCCB-444330767440}"/>
          </ac:spMkLst>
        </pc:spChg>
        <pc:spChg chg="add del">
          <ac:chgData name="Chittaranjan Hens" userId="6fc03958433e8a43" providerId="LiveId" clId="{EB7EAC89-9445-4086-BEA3-CB431D4FA2D5}" dt="2023-12-02T06:07:53.218" v="72" actId="26606"/>
          <ac:spMkLst>
            <pc:docMk/>
            <pc:sldMk cId="2683622804" sldId="468"/>
            <ac:spMk id="14" creationId="{1AC4D4E3-486A-464A-8EC8-D44881097267}"/>
          </ac:spMkLst>
        </pc:spChg>
        <pc:spChg chg="add del">
          <ac:chgData name="Chittaranjan Hens" userId="6fc03958433e8a43" providerId="LiveId" clId="{EB7EAC89-9445-4086-BEA3-CB431D4FA2D5}" dt="2023-12-02T06:07:53.218" v="72" actId="26606"/>
          <ac:spMkLst>
            <pc:docMk/>
            <pc:sldMk cId="2683622804" sldId="468"/>
            <ac:spMk id="16" creationId="{864DE13E-58EB-4475-B79C-0D4FC651239B}"/>
          </ac:spMkLst>
        </pc:spChg>
        <pc:spChg chg="add del">
          <ac:chgData name="Chittaranjan Hens" userId="6fc03958433e8a43" providerId="LiveId" clId="{EB7EAC89-9445-4086-BEA3-CB431D4FA2D5}" dt="2023-12-02T06:07:59.289" v="74" actId="26606"/>
          <ac:spMkLst>
            <pc:docMk/>
            <pc:sldMk cId="2683622804" sldId="468"/>
            <ac:spMk id="20" creationId="{2F19B711-C590-44D1-9AA8-9F143B0ED58A}"/>
          </ac:spMkLst>
        </pc:spChg>
        <pc:spChg chg="add del">
          <ac:chgData name="Chittaranjan Hens" userId="6fc03958433e8a43" providerId="LiveId" clId="{EB7EAC89-9445-4086-BEA3-CB431D4FA2D5}" dt="2023-12-02T06:07:59.289" v="74" actId="26606"/>
          <ac:spMkLst>
            <pc:docMk/>
            <pc:sldMk cId="2683622804" sldId="468"/>
            <ac:spMk id="21" creationId="{C0C79CF2-6A1C-4636-84CE-ABB2BE191D23}"/>
          </ac:spMkLst>
        </pc:spChg>
        <pc:spChg chg="add del">
          <ac:chgData name="Chittaranjan Hens" userId="6fc03958433e8a43" providerId="LiveId" clId="{EB7EAC89-9445-4086-BEA3-CB431D4FA2D5}" dt="2023-12-02T06:07:59.289" v="74" actId="26606"/>
          <ac:spMkLst>
            <pc:docMk/>
            <pc:sldMk cId="2683622804" sldId="468"/>
            <ac:spMk id="22" creationId="{7A5D17DF-AD65-402C-A95C-F13C770C9FCD}"/>
          </ac:spMkLst>
        </pc:spChg>
        <pc:picChg chg="add del mod ord">
          <ac:chgData name="Chittaranjan Hens" userId="6fc03958433e8a43" providerId="LiveId" clId="{EB7EAC89-9445-4086-BEA3-CB431D4FA2D5}" dt="2023-12-02T06:08:18.347" v="80" actId="478"/>
          <ac:picMkLst>
            <pc:docMk/>
            <pc:sldMk cId="2683622804" sldId="468"/>
            <ac:picMk id="5" creationId="{E5D2388B-5DF5-DB79-8A31-5636C172B607}"/>
          </ac:picMkLst>
        </pc:picChg>
        <pc:picChg chg="add del mod">
          <ac:chgData name="Chittaranjan Hens" userId="6fc03958433e8a43" providerId="LiveId" clId="{EB7EAC89-9445-4086-BEA3-CB431D4FA2D5}" dt="2023-12-02T06:08:18.347" v="80" actId="478"/>
          <ac:picMkLst>
            <pc:docMk/>
            <pc:sldMk cId="2683622804" sldId="468"/>
            <ac:picMk id="7" creationId="{38CA97CC-C618-9B18-93E4-1787C21D07E8}"/>
          </ac:picMkLst>
        </pc:picChg>
        <pc:picChg chg="add mod">
          <ac:chgData name="Chittaranjan Hens" userId="6fc03958433e8a43" providerId="LiveId" clId="{EB7EAC89-9445-4086-BEA3-CB431D4FA2D5}" dt="2023-12-02T06:15:41.676" v="83" actId="1076"/>
          <ac:picMkLst>
            <pc:docMk/>
            <pc:sldMk cId="2683622804" sldId="468"/>
            <ac:picMk id="9" creationId="{A574E51D-BCFC-A04A-4A6A-EE8220DBE10C}"/>
          </ac:picMkLst>
        </pc:picChg>
        <pc:picChg chg="del">
          <ac:chgData name="Chittaranjan Hens" userId="6fc03958433e8a43" providerId="LiveId" clId="{EB7EAC89-9445-4086-BEA3-CB431D4FA2D5}" dt="2023-12-02T06:04:11.122" v="42" actId="478"/>
          <ac:picMkLst>
            <pc:docMk/>
            <pc:sldMk cId="2683622804" sldId="468"/>
            <ac:picMk id="11" creationId="{5784FA13-3B9C-27B8-66FE-0FF1DD7CEAAD}"/>
          </ac:picMkLst>
        </pc:picChg>
        <pc:picChg chg="del">
          <ac:chgData name="Chittaranjan Hens" userId="6fc03958433e8a43" providerId="LiveId" clId="{EB7EAC89-9445-4086-BEA3-CB431D4FA2D5}" dt="2023-12-02T06:04:11.122" v="42" actId="478"/>
          <ac:picMkLst>
            <pc:docMk/>
            <pc:sldMk cId="2683622804" sldId="468"/>
            <ac:picMk id="13" creationId="{9AA32EB0-03C3-5068-C730-D5C2DC8FF345}"/>
          </ac:picMkLst>
        </pc:picChg>
        <pc:cxnChg chg="add del">
          <ac:chgData name="Chittaranjan Hens" userId="6fc03958433e8a43" providerId="LiveId" clId="{EB7EAC89-9445-4086-BEA3-CB431D4FA2D5}" dt="2023-12-02T06:07:53.218" v="72" actId="26606"/>
          <ac:cxnSpMkLst>
            <pc:docMk/>
            <pc:sldMk cId="2683622804" sldId="468"/>
            <ac:cxnSpMk id="18" creationId="{02E9B2EE-76CA-47F3-9977-3F2FCB7FD252}"/>
          </ac:cxnSpMkLst>
        </pc:cxnChg>
      </pc:sldChg>
      <pc:sldChg chg="add">
        <pc:chgData name="Chittaranjan Hens" userId="6fc03958433e8a43" providerId="LiveId" clId="{EB7EAC89-9445-4086-BEA3-CB431D4FA2D5}" dt="2023-12-02T06:08:14.995" v="79" actId="2890"/>
        <pc:sldMkLst>
          <pc:docMk/>
          <pc:sldMk cId="2031039002" sldId="469"/>
        </pc:sldMkLst>
      </pc:sldChg>
      <pc:sldChg chg="addSp delSp modSp add mod ord modAnim">
        <pc:chgData name="Chittaranjan Hens" userId="6fc03958433e8a43" providerId="LiveId" clId="{EB7EAC89-9445-4086-BEA3-CB431D4FA2D5}" dt="2023-12-02T08:15:24.614" v="568" actId="113"/>
        <pc:sldMkLst>
          <pc:docMk/>
          <pc:sldMk cId="1998151373" sldId="470"/>
        </pc:sldMkLst>
        <pc:spChg chg="add mod">
          <ac:chgData name="Chittaranjan Hens" userId="6fc03958433e8a43" providerId="LiveId" clId="{EB7EAC89-9445-4086-BEA3-CB431D4FA2D5}" dt="2023-12-02T08:15:24.614" v="568" actId="113"/>
          <ac:spMkLst>
            <pc:docMk/>
            <pc:sldMk cId="1998151373" sldId="470"/>
            <ac:spMk id="4" creationId="{CA01AC4E-70F2-083F-6005-D3D5A4613BCF}"/>
          </ac:spMkLst>
        </pc:spChg>
        <pc:spChg chg="add del">
          <ac:chgData name="Chittaranjan Hens" userId="6fc03958433e8a43" providerId="LiveId" clId="{EB7EAC89-9445-4086-BEA3-CB431D4FA2D5}" dt="2023-12-02T06:22:29.908" v="89" actId="478"/>
          <ac:spMkLst>
            <pc:docMk/>
            <pc:sldMk cId="1998151373" sldId="470"/>
            <ac:spMk id="457735" creationId="{16C832AD-5E0B-2D40-3A30-5EB680BD9FC0}"/>
          </ac:spMkLst>
        </pc:spChg>
        <pc:spChg chg="del">
          <ac:chgData name="Chittaranjan Hens" userId="6fc03958433e8a43" providerId="LiveId" clId="{EB7EAC89-9445-4086-BEA3-CB431D4FA2D5}" dt="2023-12-02T06:22:34.451" v="90" actId="478"/>
          <ac:spMkLst>
            <pc:docMk/>
            <pc:sldMk cId="1998151373" sldId="470"/>
            <ac:spMk id="457737" creationId="{8EB958AC-4B11-D084-0CE1-8A2447A15CD0}"/>
          </ac:spMkLst>
        </pc:spChg>
        <pc:spChg chg="del">
          <ac:chgData name="Chittaranjan Hens" userId="6fc03958433e8a43" providerId="LiveId" clId="{EB7EAC89-9445-4086-BEA3-CB431D4FA2D5}" dt="2023-12-02T06:22:35.494" v="91" actId="478"/>
          <ac:spMkLst>
            <pc:docMk/>
            <pc:sldMk cId="1998151373" sldId="470"/>
            <ac:spMk id="457738" creationId="{36913342-D7E8-19EC-3780-1CC8FE939212}"/>
          </ac:spMkLst>
        </pc:spChg>
        <pc:spChg chg="del">
          <ac:chgData name="Chittaranjan Hens" userId="6fc03958433e8a43" providerId="LiveId" clId="{EB7EAC89-9445-4086-BEA3-CB431D4FA2D5}" dt="2023-12-02T06:39:53.184" v="137" actId="478"/>
          <ac:spMkLst>
            <pc:docMk/>
            <pc:sldMk cId="1998151373" sldId="470"/>
            <ac:spMk id="457739" creationId="{E05AA298-5237-1CB3-89DD-ADFFA7F82E4C}"/>
          </ac:spMkLst>
        </pc:spChg>
        <pc:graphicFrameChg chg="del">
          <ac:chgData name="Chittaranjan Hens" userId="6fc03958433e8a43" providerId="LiveId" clId="{EB7EAC89-9445-4086-BEA3-CB431D4FA2D5}" dt="2023-12-02T06:22:26.101" v="87" actId="478"/>
          <ac:graphicFrameMkLst>
            <pc:docMk/>
            <pc:sldMk cId="1998151373" sldId="470"/>
            <ac:graphicFrameMk id="457731" creationId="{D2E44507-0FCE-40AA-AA9C-3FE5F7E28978}"/>
          </ac:graphicFrameMkLst>
        </pc:graphicFrameChg>
        <pc:graphicFrameChg chg="del">
          <ac:chgData name="Chittaranjan Hens" userId="6fc03958433e8a43" providerId="LiveId" clId="{EB7EAC89-9445-4086-BEA3-CB431D4FA2D5}" dt="2023-12-02T06:22:26.101" v="87" actId="478"/>
          <ac:graphicFrameMkLst>
            <pc:docMk/>
            <pc:sldMk cId="1998151373" sldId="470"/>
            <ac:graphicFrameMk id="457732" creationId="{E939AE5C-F5E8-26B2-BF3E-7944145FB2A5}"/>
          </ac:graphicFrameMkLst>
        </pc:graphicFrameChg>
        <pc:picChg chg="add mod">
          <ac:chgData name="Chittaranjan Hens" userId="6fc03958433e8a43" providerId="LiveId" clId="{EB7EAC89-9445-4086-BEA3-CB431D4FA2D5}" dt="2023-12-02T06:22:38.960" v="93" actId="1076"/>
          <ac:picMkLst>
            <pc:docMk/>
            <pc:sldMk cId="1998151373" sldId="470"/>
            <ac:picMk id="3" creationId="{F29A1970-C225-3A9B-C395-D8C6021F29D7}"/>
          </ac:picMkLst>
        </pc:picChg>
        <pc:picChg chg="del">
          <ac:chgData name="Chittaranjan Hens" userId="6fc03958433e8a43" providerId="LiveId" clId="{EB7EAC89-9445-4086-BEA3-CB431D4FA2D5}" dt="2023-12-02T06:22:26.101" v="87" actId="478"/>
          <ac:picMkLst>
            <pc:docMk/>
            <pc:sldMk cId="1998151373" sldId="470"/>
            <ac:picMk id="457736" creationId="{520788C7-D10B-FEEA-EEA3-77B05AEAAB06}"/>
          </ac:picMkLst>
        </pc:picChg>
      </pc:sldChg>
      <pc:sldChg chg="addSp delSp modSp add mod ord modAnim">
        <pc:chgData name="Chittaranjan Hens" userId="6fc03958433e8a43" providerId="LiveId" clId="{EB7EAC89-9445-4086-BEA3-CB431D4FA2D5}" dt="2023-12-02T08:15:49.662" v="575" actId="113"/>
        <pc:sldMkLst>
          <pc:docMk/>
          <pc:sldMk cId="3600465481" sldId="471"/>
        </pc:sldMkLst>
        <pc:spChg chg="add mod">
          <ac:chgData name="Chittaranjan Hens" userId="6fc03958433e8a43" providerId="LiveId" clId="{EB7EAC89-9445-4086-BEA3-CB431D4FA2D5}" dt="2023-12-02T08:15:49.662" v="575" actId="113"/>
          <ac:spMkLst>
            <pc:docMk/>
            <pc:sldMk cId="3600465481" sldId="471"/>
            <ac:spMk id="5" creationId="{115B1E9C-E911-3F32-A8D9-50C77B7EFB6F}"/>
          </ac:spMkLst>
        </pc:spChg>
        <pc:spChg chg="mod">
          <ac:chgData name="Chittaranjan Hens" userId="6fc03958433e8a43" providerId="LiveId" clId="{EB7EAC89-9445-4086-BEA3-CB431D4FA2D5}" dt="2023-12-02T06:37:46.901" v="105" actId="14100"/>
          <ac:spMkLst>
            <pc:docMk/>
            <pc:sldMk cId="3600465481" sldId="471"/>
            <ac:spMk id="457735" creationId="{16C832AD-5E0B-2D40-3A30-5EB680BD9FC0}"/>
          </ac:spMkLst>
        </pc:spChg>
        <pc:spChg chg="del">
          <ac:chgData name="Chittaranjan Hens" userId="6fc03958433e8a43" providerId="LiveId" clId="{EB7EAC89-9445-4086-BEA3-CB431D4FA2D5}" dt="2023-12-02T06:40:21.347" v="142" actId="478"/>
          <ac:spMkLst>
            <pc:docMk/>
            <pc:sldMk cId="3600465481" sldId="471"/>
            <ac:spMk id="457739" creationId="{E05AA298-5237-1CB3-89DD-ADFFA7F82E4C}"/>
          </ac:spMkLst>
        </pc:spChg>
        <pc:picChg chg="mod">
          <ac:chgData name="Chittaranjan Hens" userId="6fc03958433e8a43" providerId="LiveId" clId="{EB7EAC89-9445-4086-BEA3-CB431D4FA2D5}" dt="2023-12-02T06:26:19.687" v="100" actId="1076"/>
          <ac:picMkLst>
            <pc:docMk/>
            <pc:sldMk cId="3600465481" sldId="471"/>
            <ac:picMk id="3" creationId="{F29A1970-C225-3A9B-C395-D8C6021F29D7}"/>
          </ac:picMkLst>
        </pc:picChg>
        <pc:picChg chg="add mod">
          <ac:chgData name="Chittaranjan Hens" userId="6fc03958433e8a43" providerId="LiveId" clId="{EB7EAC89-9445-4086-BEA3-CB431D4FA2D5}" dt="2023-12-02T06:37:41.784" v="103" actId="1076"/>
          <ac:picMkLst>
            <pc:docMk/>
            <pc:sldMk cId="3600465481" sldId="471"/>
            <ac:picMk id="4" creationId="{EEB5E8F1-9AD2-1E85-4C07-32CADE14BA2C}"/>
          </ac:picMkLst>
        </pc:picChg>
      </pc:sldChg>
      <pc:sldChg chg="addSp delSp modSp add mod">
        <pc:chgData name="Chittaranjan Hens" userId="6fc03958433e8a43" providerId="LiveId" clId="{EB7EAC89-9445-4086-BEA3-CB431D4FA2D5}" dt="2023-12-02T08:14:34.537" v="556" actId="207"/>
        <pc:sldMkLst>
          <pc:docMk/>
          <pc:sldMk cId="2334715701" sldId="472"/>
        </pc:sldMkLst>
        <pc:spChg chg="mod">
          <ac:chgData name="Chittaranjan Hens" userId="6fc03958433e8a43" providerId="LiveId" clId="{EB7EAC89-9445-4086-BEA3-CB431D4FA2D5}" dt="2023-12-02T08:14:34.537" v="556" actId="207"/>
          <ac:spMkLst>
            <pc:docMk/>
            <pc:sldMk cId="2334715701" sldId="472"/>
            <ac:spMk id="2" creationId="{D7FC3E3C-85BB-BA33-FB16-CFBF7EBE228A}"/>
          </ac:spMkLst>
        </pc:spChg>
        <pc:spChg chg="add del">
          <ac:chgData name="Chittaranjan Hens" userId="6fc03958433e8a43" providerId="LiveId" clId="{EB7EAC89-9445-4086-BEA3-CB431D4FA2D5}" dt="2023-12-02T08:03:44.257" v="184" actId="22"/>
          <ac:spMkLst>
            <pc:docMk/>
            <pc:sldMk cId="2334715701" sldId="472"/>
            <ac:spMk id="4" creationId="{B1A1124C-BAB9-AE56-89B1-0833AD5206A2}"/>
          </ac:spMkLst>
        </pc:spChg>
      </pc:sldChg>
      <pc:sldChg chg="addSp delSp modSp add mod">
        <pc:chgData name="Chittaranjan Hens" userId="6fc03958433e8a43" providerId="LiveId" clId="{EB7EAC89-9445-4086-BEA3-CB431D4FA2D5}" dt="2023-12-02T08:15:39.253" v="572" actId="403"/>
        <pc:sldMkLst>
          <pc:docMk/>
          <pc:sldMk cId="3425324400" sldId="473"/>
        </pc:sldMkLst>
        <pc:spChg chg="mod">
          <ac:chgData name="Chittaranjan Hens" userId="6fc03958433e8a43" providerId="LiveId" clId="{EB7EAC89-9445-4086-BEA3-CB431D4FA2D5}" dt="2023-12-02T08:15:39.253" v="572" actId="403"/>
          <ac:spMkLst>
            <pc:docMk/>
            <pc:sldMk cId="3425324400" sldId="473"/>
            <ac:spMk id="2" creationId="{D7FC3E3C-85BB-BA33-FB16-CFBF7EBE228A}"/>
          </ac:spMkLst>
        </pc:spChg>
        <pc:spChg chg="del">
          <ac:chgData name="Chittaranjan Hens" userId="6fc03958433e8a43" providerId="LiveId" clId="{EB7EAC89-9445-4086-BEA3-CB431D4FA2D5}" dt="2023-12-02T08:03:57.526" v="190" actId="478"/>
          <ac:spMkLst>
            <pc:docMk/>
            <pc:sldMk cId="3425324400" sldId="473"/>
            <ac:spMk id="9" creationId="{E065C238-282E-ACCF-63EC-D2D93B31CC08}"/>
          </ac:spMkLst>
        </pc:spChg>
        <pc:spChg chg="del">
          <ac:chgData name="Chittaranjan Hens" userId="6fc03958433e8a43" providerId="LiveId" clId="{EB7EAC89-9445-4086-BEA3-CB431D4FA2D5}" dt="2023-12-02T08:04:02.021" v="191" actId="478"/>
          <ac:spMkLst>
            <pc:docMk/>
            <pc:sldMk cId="3425324400" sldId="473"/>
            <ac:spMk id="11" creationId="{074F8E35-FC43-7ADD-F80C-F186D9EE1FEA}"/>
          </ac:spMkLst>
        </pc:spChg>
        <pc:spChg chg="del">
          <ac:chgData name="Chittaranjan Hens" userId="6fc03958433e8a43" providerId="LiveId" clId="{EB7EAC89-9445-4086-BEA3-CB431D4FA2D5}" dt="2023-12-02T08:03:57.526" v="190" actId="478"/>
          <ac:spMkLst>
            <pc:docMk/>
            <pc:sldMk cId="3425324400" sldId="473"/>
            <ac:spMk id="12" creationId="{FE5C3B17-4F75-75A1-5633-E26BCA429526}"/>
          </ac:spMkLst>
        </pc:spChg>
        <pc:picChg chg="add mod">
          <ac:chgData name="Chittaranjan Hens" userId="6fc03958433e8a43" providerId="LiveId" clId="{EB7EAC89-9445-4086-BEA3-CB431D4FA2D5}" dt="2023-12-02T08:07:51.401" v="346" actId="1076"/>
          <ac:picMkLst>
            <pc:docMk/>
            <pc:sldMk cId="3425324400" sldId="473"/>
            <ac:picMk id="3" creationId="{EE53253B-D0AD-0AB4-E8A8-027A1C83D143}"/>
          </ac:picMkLst>
        </pc:picChg>
      </pc:sldChg>
      <pc:sldChg chg="addSp modSp add mod">
        <pc:chgData name="Chittaranjan Hens" userId="6fc03958433e8a43" providerId="LiveId" clId="{EB7EAC89-9445-4086-BEA3-CB431D4FA2D5}" dt="2023-12-02T08:15:35.431" v="571" actId="403"/>
        <pc:sldMkLst>
          <pc:docMk/>
          <pc:sldMk cId="195098855" sldId="474"/>
        </pc:sldMkLst>
        <pc:spChg chg="mod">
          <ac:chgData name="Chittaranjan Hens" userId="6fc03958433e8a43" providerId="LiveId" clId="{EB7EAC89-9445-4086-BEA3-CB431D4FA2D5}" dt="2023-12-02T08:15:35.431" v="571" actId="403"/>
          <ac:spMkLst>
            <pc:docMk/>
            <pc:sldMk cId="195098855" sldId="474"/>
            <ac:spMk id="2" creationId="{D7FC3E3C-85BB-BA33-FB16-CFBF7EBE228A}"/>
          </ac:spMkLst>
        </pc:spChg>
        <pc:spChg chg="add mod">
          <ac:chgData name="Chittaranjan Hens" userId="6fc03958433e8a43" providerId="LiveId" clId="{EB7EAC89-9445-4086-BEA3-CB431D4FA2D5}" dt="2023-12-02T08:06:48.254" v="334" actId="2711"/>
          <ac:spMkLst>
            <pc:docMk/>
            <pc:sldMk cId="195098855" sldId="474"/>
            <ac:spMk id="4" creationId="{9EEDD06A-687A-043D-91B7-94195EA58836}"/>
          </ac:spMkLst>
        </pc:spChg>
        <pc:picChg chg="mod modCrop">
          <ac:chgData name="Chittaranjan Hens" userId="6fc03958433e8a43" providerId="LiveId" clId="{EB7EAC89-9445-4086-BEA3-CB431D4FA2D5}" dt="2023-12-02T08:07:39.623" v="344"/>
          <ac:picMkLst>
            <pc:docMk/>
            <pc:sldMk cId="195098855" sldId="474"/>
            <ac:picMk id="3" creationId="{EE53253B-D0AD-0AB4-E8A8-027A1C83D143}"/>
          </ac:picMkLst>
        </pc:picChg>
      </pc:sldChg>
      <pc:sldChg chg="addSp delSp modSp add mod">
        <pc:chgData name="Chittaranjan Hens" userId="6fc03958433e8a43" providerId="LiveId" clId="{EB7EAC89-9445-4086-BEA3-CB431D4FA2D5}" dt="2023-12-02T08:15:29.518" v="569" actId="403"/>
        <pc:sldMkLst>
          <pc:docMk/>
          <pc:sldMk cId="1727488839" sldId="475"/>
        </pc:sldMkLst>
        <pc:spChg chg="mod">
          <ac:chgData name="Chittaranjan Hens" userId="6fc03958433e8a43" providerId="LiveId" clId="{EB7EAC89-9445-4086-BEA3-CB431D4FA2D5}" dt="2023-12-02T08:15:29.518" v="569" actId="403"/>
          <ac:spMkLst>
            <pc:docMk/>
            <pc:sldMk cId="1727488839" sldId="475"/>
            <ac:spMk id="2" creationId="{D7FC3E3C-85BB-BA33-FB16-CFBF7EBE228A}"/>
          </ac:spMkLst>
        </pc:spChg>
        <pc:spChg chg="add del mod">
          <ac:chgData name="Chittaranjan Hens" userId="6fc03958433e8a43" providerId="LiveId" clId="{EB7EAC89-9445-4086-BEA3-CB431D4FA2D5}" dt="2023-12-02T08:11:36.389" v="538" actId="122"/>
          <ac:spMkLst>
            <pc:docMk/>
            <pc:sldMk cId="1727488839" sldId="475"/>
            <ac:spMk id="4" creationId="{9EEDD06A-687A-043D-91B7-94195EA58836}"/>
          </ac:spMkLst>
        </pc:spChg>
      </pc:sldChg>
      <pc:sldChg chg="modSp add">
        <pc:chgData name="Chittaranjan Hens" userId="6fc03958433e8a43" providerId="LiveId" clId="{EB7EAC89-9445-4086-BEA3-CB431D4FA2D5}" dt="2023-12-02T08:14:37.900" v="557" actId="207"/>
        <pc:sldMkLst>
          <pc:docMk/>
          <pc:sldMk cId="2551420158" sldId="476"/>
        </pc:sldMkLst>
        <pc:spChg chg="mod">
          <ac:chgData name="Chittaranjan Hens" userId="6fc03958433e8a43" providerId="LiveId" clId="{EB7EAC89-9445-4086-BEA3-CB431D4FA2D5}" dt="2023-12-02T08:14:37.900" v="557" actId="207"/>
          <ac:spMkLst>
            <pc:docMk/>
            <pc:sldMk cId="2551420158" sldId="476"/>
            <ac:spMk id="2" creationId="{D7FC3E3C-85BB-BA33-FB16-CFBF7EBE228A}"/>
          </ac:spMkLst>
        </pc:spChg>
      </pc:sldChg>
      <pc:sldChg chg="modSp add mod">
        <pc:chgData name="Chittaranjan Hens" userId="6fc03958433e8a43" providerId="LiveId" clId="{EB7EAC89-9445-4086-BEA3-CB431D4FA2D5}" dt="2023-12-02T08:15:32.500" v="570" actId="403"/>
        <pc:sldMkLst>
          <pc:docMk/>
          <pc:sldMk cId="4082993912" sldId="477"/>
        </pc:sldMkLst>
        <pc:spChg chg="mod">
          <ac:chgData name="Chittaranjan Hens" userId="6fc03958433e8a43" providerId="LiveId" clId="{EB7EAC89-9445-4086-BEA3-CB431D4FA2D5}" dt="2023-12-02T08:15:32.500" v="570" actId="403"/>
          <ac:spMkLst>
            <pc:docMk/>
            <pc:sldMk cId="4082993912" sldId="477"/>
            <ac:spMk id="2" creationId="{D7FC3E3C-85BB-BA33-FB16-CFBF7EBE228A}"/>
          </ac:spMkLst>
        </pc:spChg>
        <pc:spChg chg="mod">
          <ac:chgData name="Chittaranjan Hens" userId="6fc03958433e8a43" providerId="LiveId" clId="{EB7EAC89-9445-4086-BEA3-CB431D4FA2D5}" dt="2023-12-02T08:11:17.849" v="515" actId="20577"/>
          <ac:spMkLst>
            <pc:docMk/>
            <pc:sldMk cId="4082993912" sldId="477"/>
            <ac:spMk id="4" creationId="{9EEDD06A-687A-043D-91B7-94195EA58836}"/>
          </ac:spMkLst>
        </pc:spChg>
      </pc:sldChg>
    </pc:docChg>
  </pc:docChgLst>
  <pc:docChgLst>
    <pc:chgData name="Chittaranjan Hens" userId="6fc03958433e8a43" providerId="LiveId" clId="{25AC4A3E-DAB9-46A4-BC54-DA988C83D8D9}"/>
    <pc:docChg chg="undo custSel addSld delSld modSld sldOrd">
      <pc:chgData name="Chittaranjan Hens" userId="6fc03958433e8a43" providerId="LiveId" clId="{25AC4A3E-DAB9-46A4-BC54-DA988C83D8D9}" dt="2024-03-18T10:20:09.447" v="1687" actId="20577"/>
      <pc:docMkLst>
        <pc:docMk/>
      </pc:docMkLst>
      <pc:sldChg chg="modSp mod">
        <pc:chgData name="Chittaranjan Hens" userId="6fc03958433e8a43" providerId="LiveId" clId="{25AC4A3E-DAB9-46A4-BC54-DA988C83D8D9}" dt="2024-03-14T11:24:35.908" v="799" actId="207"/>
        <pc:sldMkLst>
          <pc:docMk/>
          <pc:sldMk cId="0" sldId="386"/>
        </pc:sldMkLst>
        <pc:spChg chg="mod">
          <ac:chgData name="Chittaranjan Hens" userId="6fc03958433e8a43" providerId="LiveId" clId="{25AC4A3E-DAB9-46A4-BC54-DA988C83D8D9}" dt="2024-03-14T11:24:35.908" v="799" actId="207"/>
          <ac:spMkLst>
            <pc:docMk/>
            <pc:sldMk cId="0" sldId="386"/>
            <ac:spMk id="293891" creationId="{8CC5EB00-292B-8AE9-11B2-4C1C16137A94}"/>
          </ac:spMkLst>
        </pc:spChg>
      </pc:sldChg>
      <pc:sldChg chg="modSp">
        <pc:chgData name="Chittaranjan Hens" userId="6fc03958433e8a43" providerId="LiveId" clId="{25AC4A3E-DAB9-46A4-BC54-DA988C83D8D9}" dt="2024-03-14T11:23:41.882" v="796" actId="1076"/>
        <pc:sldMkLst>
          <pc:docMk/>
          <pc:sldMk cId="0" sldId="458"/>
        </pc:sldMkLst>
        <pc:spChg chg="mod">
          <ac:chgData name="Chittaranjan Hens" userId="6fc03958433e8a43" providerId="LiveId" clId="{25AC4A3E-DAB9-46A4-BC54-DA988C83D8D9}" dt="2024-03-14T11:23:41.882" v="796" actId="1076"/>
          <ac:spMkLst>
            <pc:docMk/>
            <pc:sldMk cId="0" sldId="458"/>
            <ac:spMk id="441373" creationId="{585DD3AD-C22D-B64B-7D15-57A1533E05D6}"/>
          </ac:spMkLst>
        </pc:spChg>
      </pc:sldChg>
      <pc:sldChg chg="modSp mod">
        <pc:chgData name="Chittaranjan Hens" userId="6fc03958433e8a43" providerId="LiveId" clId="{25AC4A3E-DAB9-46A4-BC54-DA988C83D8D9}" dt="2024-03-18T10:14:51.582" v="1615" actId="1076"/>
        <pc:sldMkLst>
          <pc:docMk/>
          <pc:sldMk cId="3425324400" sldId="473"/>
        </pc:sldMkLst>
        <pc:picChg chg="mod">
          <ac:chgData name="Chittaranjan Hens" userId="6fc03958433e8a43" providerId="LiveId" clId="{25AC4A3E-DAB9-46A4-BC54-DA988C83D8D9}" dt="2024-03-18T10:14:51.582" v="1615" actId="1076"/>
          <ac:picMkLst>
            <pc:docMk/>
            <pc:sldMk cId="3425324400" sldId="473"/>
            <ac:picMk id="3" creationId="{EE53253B-D0AD-0AB4-E8A8-027A1C83D143}"/>
          </ac:picMkLst>
        </pc:picChg>
      </pc:sldChg>
      <pc:sldChg chg="modSp mod">
        <pc:chgData name="Chittaranjan Hens" userId="6fc03958433e8a43" providerId="LiveId" clId="{25AC4A3E-DAB9-46A4-BC54-DA988C83D8D9}" dt="2024-03-14T11:24:58.047" v="809"/>
        <pc:sldMkLst>
          <pc:docMk/>
          <pc:sldMk cId="1081646899" sldId="494"/>
        </pc:sldMkLst>
        <pc:spChg chg="mod">
          <ac:chgData name="Chittaranjan Hens" userId="6fc03958433e8a43" providerId="LiveId" clId="{25AC4A3E-DAB9-46A4-BC54-DA988C83D8D9}" dt="2024-03-14T11:24:58.047" v="809"/>
          <ac:spMkLst>
            <pc:docMk/>
            <pc:sldMk cId="1081646899" sldId="494"/>
            <ac:spMk id="459779" creationId="{71F2790A-DB05-557C-721D-53186DDC08B9}"/>
          </ac:spMkLst>
        </pc:spChg>
      </pc:sldChg>
      <pc:sldChg chg="addSp delSp modSp mod modAnim">
        <pc:chgData name="Chittaranjan Hens" userId="6fc03958433e8a43" providerId="LiveId" clId="{25AC4A3E-DAB9-46A4-BC54-DA988C83D8D9}" dt="2024-03-14T11:17:41.784" v="675" actId="14100"/>
        <pc:sldMkLst>
          <pc:docMk/>
          <pc:sldMk cId="2873423510" sldId="498"/>
        </pc:sldMkLst>
        <pc:spChg chg="add mod">
          <ac:chgData name="Chittaranjan Hens" userId="6fc03958433e8a43" providerId="LiveId" clId="{25AC4A3E-DAB9-46A4-BC54-DA988C83D8D9}" dt="2024-03-14T11:15:28.115" v="482" actId="207"/>
          <ac:spMkLst>
            <pc:docMk/>
            <pc:sldMk cId="2873423510" sldId="498"/>
            <ac:spMk id="2" creationId="{70862868-5A4B-6F16-6C41-8FAE7674CB87}"/>
          </ac:spMkLst>
        </pc:spChg>
        <pc:spChg chg="mod">
          <ac:chgData name="Chittaranjan Hens" userId="6fc03958433e8a43" providerId="LiveId" clId="{25AC4A3E-DAB9-46A4-BC54-DA988C83D8D9}" dt="2024-03-14T11:17:41.784" v="675" actId="14100"/>
          <ac:spMkLst>
            <pc:docMk/>
            <pc:sldMk cId="2873423510" sldId="498"/>
            <ac:spMk id="4" creationId="{4D1CAC11-03C4-2B4E-D7A3-A47D6BFC12AC}"/>
          </ac:spMkLst>
        </pc:spChg>
        <pc:spChg chg="add mod">
          <ac:chgData name="Chittaranjan Hens" userId="6fc03958433e8a43" providerId="LiveId" clId="{25AC4A3E-DAB9-46A4-BC54-DA988C83D8D9}" dt="2024-03-14T11:12:59.718" v="389" actId="207"/>
          <ac:spMkLst>
            <pc:docMk/>
            <pc:sldMk cId="2873423510" sldId="498"/>
            <ac:spMk id="6" creationId="{4722F188-D26D-64D4-4A9B-F1218D7DFBC0}"/>
          </ac:spMkLst>
        </pc:spChg>
        <pc:picChg chg="del mod">
          <ac:chgData name="Chittaranjan Hens" userId="6fc03958433e8a43" providerId="LiveId" clId="{25AC4A3E-DAB9-46A4-BC54-DA988C83D8D9}" dt="2024-03-14T11:11:46.427" v="367" actId="478"/>
          <ac:picMkLst>
            <pc:docMk/>
            <pc:sldMk cId="2873423510" sldId="498"/>
            <ac:picMk id="8" creationId="{B67E4263-18AB-8931-4559-EBB1ED2E08DE}"/>
          </ac:picMkLst>
        </pc:picChg>
      </pc:sldChg>
      <pc:sldChg chg="addSp modSp add mod modAnim">
        <pc:chgData name="Chittaranjan Hens" userId="6fc03958433e8a43" providerId="LiveId" clId="{25AC4A3E-DAB9-46A4-BC54-DA988C83D8D9}" dt="2024-03-14T11:18:31.455" v="733" actId="14100"/>
        <pc:sldMkLst>
          <pc:docMk/>
          <pc:sldMk cId="3957126050" sldId="499"/>
        </pc:sldMkLst>
        <pc:spChg chg="mod">
          <ac:chgData name="Chittaranjan Hens" userId="6fc03958433e8a43" providerId="LiveId" clId="{25AC4A3E-DAB9-46A4-BC54-DA988C83D8D9}" dt="2024-03-14T11:15:59.465" v="485" actId="20577"/>
          <ac:spMkLst>
            <pc:docMk/>
            <pc:sldMk cId="3957126050" sldId="499"/>
            <ac:spMk id="2" creationId="{70862868-5A4B-6F16-6C41-8FAE7674CB87}"/>
          </ac:spMkLst>
        </pc:spChg>
        <pc:spChg chg="mod">
          <ac:chgData name="Chittaranjan Hens" userId="6fc03958433e8a43" providerId="LiveId" clId="{25AC4A3E-DAB9-46A4-BC54-DA988C83D8D9}" dt="2024-03-14T11:17:29.679" v="672" actId="6549"/>
          <ac:spMkLst>
            <pc:docMk/>
            <pc:sldMk cId="3957126050" sldId="499"/>
            <ac:spMk id="4" creationId="{4D1CAC11-03C4-2B4E-D7A3-A47D6BFC12AC}"/>
          </ac:spMkLst>
        </pc:spChg>
        <pc:spChg chg="add mod">
          <ac:chgData name="Chittaranjan Hens" userId="6fc03958433e8a43" providerId="LiveId" clId="{25AC4A3E-DAB9-46A4-BC54-DA988C83D8D9}" dt="2024-03-14T11:18:31.455" v="733" actId="14100"/>
          <ac:spMkLst>
            <pc:docMk/>
            <pc:sldMk cId="3957126050" sldId="499"/>
            <ac:spMk id="8" creationId="{67E4955B-E558-B6C9-7969-37459F9318BC}"/>
          </ac:spMkLst>
        </pc:spChg>
      </pc:sldChg>
      <pc:sldChg chg="addSp delSp modSp new mod modAnim">
        <pc:chgData name="Chittaranjan Hens" userId="6fc03958433e8a43" providerId="LiveId" clId="{25AC4A3E-DAB9-46A4-BC54-DA988C83D8D9}" dt="2024-03-14T12:33:47.766" v="1477" actId="14100"/>
        <pc:sldMkLst>
          <pc:docMk/>
          <pc:sldMk cId="1854094006" sldId="500"/>
        </pc:sldMkLst>
        <pc:spChg chg="add del mod">
          <ac:chgData name="Chittaranjan Hens" userId="6fc03958433e8a43" providerId="LiveId" clId="{25AC4A3E-DAB9-46A4-BC54-DA988C83D8D9}" dt="2024-03-14T11:19:42.761" v="738" actId="22"/>
          <ac:spMkLst>
            <pc:docMk/>
            <pc:sldMk cId="1854094006" sldId="500"/>
            <ac:spMk id="3" creationId="{AEB2120E-EA08-B574-3F63-1DAF88121585}"/>
          </ac:spMkLst>
        </pc:spChg>
        <pc:spChg chg="add del">
          <ac:chgData name="Chittaranjan Hens" userId="6fc03958433e8a43" providerId="LiveId" clId="{25AC4A3E-DAB9-46A4-BC54-DA988C83D8D9}" dt="2024-03-14T11:19:45.974" v="740" actId="22"/>
          <ac:spMkLst>
            <pc:docMk/>
            <pc:sldMk cId="1854094006" sldId="500"/>
            <ac:spMk id="5" creationId="{6FCDDEE3-DF74-5517-B493-F9A808A419F3}"/>
          </ac:spMkLst>
        </pc:spChg>
        <pc:spChg chg="add del">
          <ac:chgData name="Chittaranjan Hens" userId="6fc03958433e8a43" providerId="LiveId" clId="{25AC4A3E-DAB9-46A4-BC54-DA988C83D8D9}" dt="2024-03-14T12:30:50.763" v="1392" actId="22"/>
          <ac:spMkLst>
            <pc:docMk/>
            <pc:sldMk cId="1854094006" sldId="500"/>
            <ac:spMk id="5" creationId="{FB71488B-95EF-834F-83A5-2074F6403A4B}"/>
          </ac:spMkLst>
        </pc:spChg>
        <pc:spChg chg="add mod">
          <ac:chgData name="Chittaranjan Hens" userId="6fc03958433e8a43" providerId="LiveId" clId="{25AC4A3E-DAB9-46A4-BC54-DA988C83D8D9}" dt="2024-03-14T12:30:35.860" v="1390" actId="207"/>
          <ac:spMkLst>
            <pc:docMk/>
            <pc:sldMk cId="1854094006" sldId="500"/>
            <ac:spMk id="7" creationId="{2E113547-5E04-90E6-CF6A-F59E50F57AFF}"/>
          </ac:spMkLst>
        </pc:spChg>
        <pc:spChg chg="add mod">
          <ac:chgData name="Chittaranjan Hens" userId="6fc03958433e8a43" providerId="LiveId" clId="{25AC4A3E-DAB9-46A4-BC54-DA988C83D8D9}" dt="2024-03-14T12:33:47.766" v="1477" actId="14100"/>
          <ac:spMkLst>
            <pc:docMk/>
            <pc:sldMk cId="1854094006" sldId="500"/>
            <ac:spMk id="8" creationId="{1560D9EE-729D-C372-146F-8B7602F026FA}"/>
          </ac:spMkLst>
        </pc:spChg>
        <pc:picChg chg="add del mod">
          <ac:chgData name="Chittaranjan Hens" userId="6fc03958433e8a43" providerId="LiveId" clId="{25AC4A3E-DAB9-46A4-BC54-DA988C83D8D9}" dt="2024-03-14T11:37:14.270" v="819" actId="478"/>
          <ac:picMkLst>
            <pc:docMk/>
            <pc:sldMk cId="1854094006" sldId="500"/>
            <ac:picMk id="3" creationId="{AAC5F6E4-6A11-1661-1001-F7881AFC70CD}"/>
          </ac:picMkLst>
        </pc:picChg>
      </pc:sldChg>
      <pc:sldChg chg="addSp modSp new mod ord modAnim">
        <pc:chgData name="Chittaranjan Hens" userId="6fc03958433e8a43" providerId="LiveId" clId="{25AC4A3E-DAB9-46A4-BC54-DA988C83D8D9}" dt="2024-03-14T11:50:05.154" v="969" actId="403"/>
        <pc:sldMkLst>
          <pc:docMk/>
          <pc:sldMk cId="560250299" sldId="501"/>
        </pc:sldMkLst>
        <pc:spChg chg="add mod">
          <ac:chgData name="Chittaranjan Hens" userId="6fc03958433e8a43" providerId="LiveId" clId="{25AC4A3E-DAB9-46A4-BC54-DA988C83D8D9}" dt="2024-03-14T11:39:16.946" v="855" actId="1076"/>
          <ac:spMkLst>
            <pc:docMk/>
            <pc:sldMk cId="560250299" sldId="501"/>
            <ac:spMk id="3" creationId="{D9172A2B-FADF-23B2-414D-621E626CE0F0}"/>
          </ac:spMkLst>
        </pc:spChg>
        <pc:spChg chg="add mod">
          <ac:chgData name="Chittaranjan Hens" userId="6fc03958433e8a43" providerId="LiveId" clId="{25AC4A3E-DAB9-46A4-BC54-DA988C83D8D9}" dt="2024-03-14T11:42:24.681" v="876" actId="2711"/>
          <ac:spMkLst>
            <pc:docMk/>
            <pc:sldMk cId="560250299" sldId="501"/>
            <ac:spMk id="11" creationId="{077390F3-310C-6968-D1E6-9A313DD34667}"/>
          </ac:spMkLst>
        </pc:spChg>
        <pc:spChg chg="add mod">
          <ac:chgData name="Chittaranjan Hens" userId="6fc03958433e8a43" providerId="LiveId" clId="{25AC4A3E-DAB9-46A4-BC54-DA988C83D8D9}" dt="2024-03-14T11:42:24.681" v="876" actId="2711"/>
          <ac:spMkLst>
            <pc:docMk/>
            <pc:sldMk cId="560250299" sldId="501"/>
            <ac:spMk id="13" creationId="{F8F509C2-552D-DCCB-6F20-F8AE77B8B26A}"/>
          </ac:spMkLst>
        </pc:spChg>
        <pc:spChg chg="add mod">
          <ac:chgData name="Chittaranjan Hens" userId="6fc03958433e8a43" providerId="LiveId" clId="{25AC4A3E-DAB9-46A4-BC54-DA988C83D8D9}" dt="2024-03-14T11:50:05.154" v="969" actId="403"/>
          <ac:spMkLst>
            <pc:docMk/>
            <pc:sldMk cId="560250299" sldId="501"/>
            <ac:spMk id="15" creationId="{12D683B7-3DB6-F56E-B61B-C3FA254DB827}"/>
          </ac:spMkLst>
        </pc:spChg>
        <pc:picChg chg="add mod">
          <ac:chgData name="Chittaranjan Hens" userId="6fc03958433e8a43" providerId="LiveId" clId="{25AC4A3E-DAB9-46A4-BC54-DA988C83D8D9}" dt="2024-03-14T11:39:08.196" v="851" actId="1076"/>
          <ac:picMkLst>
            <pc:docMk/>
            <pc:sldMk cId="560250299" sldId="501"/>
            <ac:picMk id="5" creationId="{85CF1724-20DF-4D2B-C819-80BB212684BF}"/>
          </ac:picMkLst>
        </pc:picChg>
        <pc:picChg chg="add mod">
          <ac:chgData name="Chittaranjan Hens" userId="6fc03958433e8a43" providerId="LiveId" clId="{25AC4A3E-DAB9-46A4-BC54-DA988C83D8D9}" dt="2024-03-14T11:39:09.826" v="852" actId="1076"/>
          <ac:picMkLst>
            <pc:docMk/>
            <pc:sldMk cId="560250299" sldId="501"/>
            <ac:picMk id="7" creationId="{5E6EE962-737B-40C4-93BF-4EF94930BA64}"/>
          </ac:picMkLst>
        </pc:picChg>
        <pc:picChg chg="add mod">
          <ac:chgData name="Chittaranjan Hens" userId="6fc03958433e8a43" providerId="LiveId" clId="{25AC4A3E-DAB9-46A4-BC54-DA988C83D8D9}" dt="2024-03-14T11:39:12.718" v="853" actId="1076"/>
          <ac:picMkLst>
            <pc:docMk/>
            <pc:sldMk cId="560250299" sldId="501"/>
            <ac:picMk id="9" creationId="{E4EE7CAD-57E0-BE05-1FCE-45056CEFBCD9}"/>
          </ac:picMkLst>
        </pc:picChg>
      </pc:sldChg>
      <pc:sldChg chg="addSp delSp modSp add mod delAnim">
        <pc:chgData name="Chittaranjan Hens" userId="6fc03958433e8a43" providerId="LiveId" clId="{25AC4A3E-DAB9-46A4-BC54-DA988C83D8D9}" dt="2024-03-14T11:52:02.688" v="973" actId="403"/>
        <pc:sldMkLst>
          <pc:docMk/>
          <pc:sldMk cId="3911479560" sldId="502"/>
        </pc:sldMkLst>
        <pc:spChg chg="del">
          <ac:chgData name="Chittaranjan Hens" userId="6fc03958433e8a43" providerId="LiveId" clId="{25AC4A3E-DAB9-46A4-BC54-DA988C83D8D9}" dt="2024-03-14T11:43:17.492" v="881" actId="478"/>
          <ac:spMkLst>
            <pc:docMk/>
            <pc:sldMk cId="3911479560" sldId="502"/>
            <ac:spMk id="3" creationId="{D9172A2B-FADF-23B2-414D-621E626CE0F0}"/>
          </ac:spMkLst>
        </pc:spChg>
        <pc:spChg chg="add mod">
          <ac:chgData name="Chittaranjan Hens" userId="6fc03958433e8a43" providerId="LiveId" clId="{25AC4A3E-DAB9-46A4-BC54-DA988C83D8D9}" dt="2024-03-14T11:49:07.447" v="940" actId="20577"/>
          <ac:spMkLst>
            <pc:docMk/>
            <pc:sldMk cId="3911479560" sldId="502"/>
            <ac:spMk id="8" creationId="{1471C3A8-9009-83A7-7B0F-496F026F211E}"/>
          </ac:spMkLst>
        </pc:spChg>
        <pc:spChg chg="del">
          <ac:chgData name="Chittaranjan Hens" userId="6fc03958433e8a43" providerId="LiveId" clId="{25AC4A3E-DAB9-46A4-BC54-DA988C83D8D9}" dt="2024-03-14T11:43:17.492" v="881" actId="478"/>
          <ac:spMkLst>
            <pc:docMk/>
            <pc:sldMk cId="3911479560" sldId="502"/>
            <ac:spMk id="11" creationId="{077390F3-310C-6968-D1E6-9A313DD34667}"/>
          </ac:spMkLst>
        </pc:spChg>
        <pc:spChg chg="add del">
          <ac:chgData name="Chittaranjan Hens" userId="6fc03958433e8a43" providerId="LiveId" clId="{25AC4A3E-DAB9-46A4-BC54-DA988C83D8D9}" dt="2024-03-14T11:45:46.249" v="905" actId="22"/>
          <ac:spMkLst>
            <pc:docMk/>
            <pc:sldMk cId="3911479560" sldId="502"/>
            <ac:spMk id="12" creationId="{7ED8C268-6FC4-9EF7-6034-55C45C6DF197}"/>
          </ac:spMkLst>
        </pc:spChg>
        <pc:spChg chg="del">
          <ac:chgData name="Chittaranjan Hens" userId="6fc03958433e8a43" providerId="LiveId" clId="{25AC4A3E-DAB9-46A4-BC54-DA988C83D8D9}" dt="2024-03-14T11:43:17.492" v="881" actId="478"/>
          <ac:spMkLst>
            <pc:docMk/>
            <pc:sldMk cId="3911479560" sldId="502"/>
            <ac:spMk id="13" creationId="{F8F509C2-552D-DCCB-6F20-F8AE77B8B26A}"/>
          </ac:spMkLst>
        </pc:spChg>
        <pc:spChg chg="del">
          <ac:chgData name="Chittaranjan Hens" userId="6fc03958433e8a43" providerId="LiveId" clId="{25AC4A3E-DAB9-46A4-BC54-DA988C83D8D9}" dt="2024-03-14T11:43:17.492" v="881" actId="478"/>
          <ac:spMkLst>
            <pc:docMk/>
            <pc:sldMk cId="3911479560" sldId="502"/>
            <ac:spMk id="15" creationId="{12D683B7-3DB6-F56E-B61B-C3FA254DB827}"/>
          </ac:spMkLst>
        </pc:spChg>
        <pc:spChg chg="add mod">
          <ac:chgData name="Chittaranjan Hens" userId="6fc03958433e8a43" providerId="LiveId" clId="{25AC4A3E-DAB9-46A4-BC54-DA988C83D8D9}" dt="2024-03-14T11:52:02.688" v="973" actId="403"/>
          <ac:spMkLst>
            <pc:docMk/>
            <pc:sldMk cId="3911479560" sldId="502"/>
            <ac:spMk id="16" creationId="{44C3436A-4FDA-FCF3-D939-F424DC574421}"/>
          </ac:spMkLst>
        </pc:spChg>
        <pc:picChg chg="add mod">
          <ac:chgData name="Chittaranjan Hens" userId="6fc03958433e8a43" providerId="LiveId" clId="{25AC4A3E-DAB9-46A4-BC54-DA988C83D8D9}" dt="2024-03-14T11:44:49.047" v="900" actId="1076"/>
          <ac:picMkLst>
            <pc:docMk/>
            <pc:sldMk cId="3911479560" sldId="502"/>
            <ac:picMk id="4" creationId="{12C73895-753C-55F0-0745-7999983C37C4}"/>
          </ac:picMkLst>
        </pc:picChg>
        <pc:picChg chg="del">
          <ac:chgData name="Chittaranjan Hens" userId="6fc03958433e8a43" providerId="LiveId" clId="{25AC4A3E-DAB9-46A4-BC54-DA988C83D8D9}" dt="2024-03-14T11:43:17.492" v="881" actId="478"/>
          <ac:picMkLst>
            <pc:docMk/>
            <pc:sldMk cId="3911479560" sldId="502"/>
            <ac:picMk id="5" creationId="{85CF1724-20DF-4D2B-C819-80BB212684BF}"/>
          </ac:picMkLst>
        </pc:picChg>
        <pc:picChg chg="del">
          <ac:chgData name="Chittaranjan Hens" userId="6fc03958433e8a43" providerId="LiveId" clId="{25AC4A3E-DAB9-46A4-BC54-DA988C83D8D9}" dt="2024-03-14T11:43:17.492" v="881" actId="478"/>
          <ac:picMkLst>
            <pc:docMk/>
            <pc:sldMk cId="3911479560" sldId="502"/>
            <ac:picMk id="7" creationId="{5E6EE962-737B-40C4-93BF-4EF94930BA64}"/>
          </ac:picMkLst>
        </pc:picChg>
        <pc:picChg chg="del">
          <ac:chgData name="Chittaranjan Hens" userId="6fc03958433e8a43" providerId="LiveId" clId="{25AC4A3E-DAB9-46A4-BC54-DA988C83D8D9}" dt="2024-03-14T11:43:17.492" v="881" actId="478"/>
          <ac:picMkLst>
            <pc:docMk/>
            <pc:sldMk cId="3911479560" sldId="502"/>
            <ac:picMk id="9" creationId="{E4EE7CAD-57E0-BE05-1FCE-45056CEFBCD9}"/>
          </ac:picMkLst>
        </pc:picChg>
      </pc:sldChg>
      <pc:sldChg chg="addSp modSp new add del mod modAnim">
        <pc:chgData name="Chittaranjan Hens" userId="6fc03958433e8a43" providerId="LiveId" clId="{25AC4A3E-DAB9-46A4-BC54-DA988C83D8D9}" dt="2024-03-14T18:24:03.731" v="1612" actId="1076"/>
        <pc:sldMkLst>
          <pc:docMk/>
          <pc:sldMk cId="3793715771" sldId="503"/>
        </pc:sldMkLst>
        <pc:spChg chg="add mod">
          <ac:chgData name="Chittaranjan Hens" userId="6fc03958433e8a43" providerId="LiveId" clId="{25AC4A3E-DAB9-46A4-BC54-DA988C83D8D9}" dt="2024-03-14T12:04:11.324" v="1173" actId="207"/>
          <ac:spMkLst>
            <pc:docMk/>
            <pc:sldMk cId="3793715771" sldId="503"/>
            <ac:spMk id="3" creationId="{48B8CA8C-C144-5348-AF01-0D6D2E4E3746}"/>
          </ac:spMkLst>
        </pc:spChg>
        <pc:spChg chg="add mod">
          <ac:chgData name="Chittaranjan Hens" userId="6fc03958433e8a43" providerId="LiveId" clId="{25AC4A3E-DAB9-46A4-BC54-DA988C83D8D9}" dt="2024-03-14T11:55:47.483" v="1032" actId="20577"/>
          <ac:spMkLst>
            <pc:docMk/>
            <pc:sldMk cId="3793715771" sldId="503"/>
            <ac:spMk id="4" creationId="{7C56DC31-13AF-4DC0-C3D6-82E554D03056}"/>
          </ac:spMkLst>
        </pc:spChg>
        <pc:spChg chg="add mod">
          <ac:chgData name="Chittaranjan Hens" userId="6fc03958433e8a43" providerId="LiveId" clId="{25AC4A3E-DAB9-46A4-BC54-DA988C83D8D9}" dt="2024-03-14T12:29:54.444" v="1389" actId="403"/>
          <ac:spMkLst>
            <pc:docMk/>
            <pc:sldMk cId="3793715771" sldId="503"/>
            <ac:spMk id="6" creationId="{D2763F5F-9EB8-ECEB-FB2F-47ED01678E23}"/>
          </ac:spMkLst>
        </pc:spChg>
        <pc:picChg chg="add mod">
          <ac:chgData name="Chittaranjan Hens" userId="6fc03958433e8a43" providerId="LiveId" clId="{25AC4A3E-DAB9-46A4-BC54-DA988C83D8D9}" dt="2024-03-14T18:24:03.731" v="1612" actId="1076"/>
          <ac:picMkLst>
            <pc:docMk/>
            <pc:sldMk cId="3793715771" sldId="503"/>
            <ac:picMk id="2" creationId="{56A386A3-4813-D0E2-5AEF-A7CC7F11848F}"/>
          </ac:picMkLst>
        </pc:picChg>
      </pc:sldChg>
      <pc:sldChg chg="addSp delSp modSp add mod modAnim">
        <pc:chgData name="Chittaranjan Hens" userId="6fc03958433e8a43" providerId="LiveId" clId="{25AC4A3E-DAB9-46A4-BC54-DA988C83D8D9}" dt="2024-03-14T12:28:17.347" v="1363"/>
        <pc:sldMkLst>
          <pc:docMk/>
          <pc:sldMk cId="3062165440" sldId="504"/>
        </pc:sldMkLst>
        <pc:spChg chg="del mod">
          <ac:chgData name="Chittaranjan Hens" userId="6fc03958433e8a43" providerId="LiveId" clId="{25AC4A3E-DAB9-46A4-BC54-DA988C83D8D9}" dt="2024-03-14T12:17:40.427" v="1186" actId="478"/>
          <ac:spMkLst>
            <pc:docMk/>
            <pc:sldMk cId="3062165440" sldId="504"/>
            <ac:spMk id="6" creationId="{D2763F5F-9EB8-ECEB-FB2F-47ED01678E23}"/>
          </ac:spMkLst>
        </pc:spChg>
        <pc:spChg chg="add mod">
          <ac:chgData name="Chittaranjan Hens" userId="6fc03958433e8a43" providerId="LiveId" clId="{25AC4A3E-DAB9-46A4-BC54-DA988C83D8D9}" dt="2024-03-14T12:28:02.673" v="1359" actId="6549"/>
          <ac:spMkLst>
            <pc:docMk/>
            <pc:sldMk cId="3062165440" sldId="504"/>
            <ac:spMk id="8" creationId="{783E87A6-A28C-0A2E-E041-4FDE8617103E}"/>
          </ac:spMkLst>
        </pc:spChg>
        <pc:spChg chg="add mod">
          <ac:chgData name="Chittaranjan Hens" userId="6fc03958433e8a43" providerId="LiveId" clId="{25AC4A3E-DAB9-46A4-BC54-DA988C83D8D9}" dt="2024-03-14T12:28:12.989" v="1362" actId="1076"/>
          <ac:spMkLst>
            <pc:docMk/>
            <pc:sldMk cId="3062165440" sldId="504"/>
            <ac:spMk id="10" creationId="{62459A4C-EB40-8053-1863-DF36486BDF5B}"/>
          </ac:spMkLst>
        </pc:spChg>
        <pc:spChg chg="add mod">
          <ac:chgData name="Chittaranjan Hens" userId="6fc03958433e8a43" providerId="LiveId" clId="{25AC4A3E-DAB9-46A4-BC54-DA988C83D8D9}" dt="2024-03-14T12:28:08.307" v="1361" actId="12"/>
          <ac:spMkLst>
            <pc:docMk/>
            <pc:sldMk cId="3062165440" sldId="504"/>
            <ac:spMk id="12" creationId="{BBA0EC74-196A-E5D9-F947-855FF670EDBC}"/>
          </ac:spMkLst>
        </pc:spChg>
        <pc:picChg chg="add mod">
          <ac:chgData name="Chittaranjan Hens" userId="6fc03958433e8a43" providerId="LiveId" clId="{25AC4A3E-DAB9-46A4-BC54-DA988C83D8D9}" dt="2024-03-14T12:17:43.218" v="1187" actId="1076"/>
          <ac:picMkLst>
            <pc:docMk/>
            <pc:sldMk cId="3062165440" sldId="504"/>
            <ac:picMk id="5" creationId="{8AB5DF4C-60E4-5B75-CFB7-FA9B4EF62F15}"/>
          </ac:picMkLst>
        </pc:picChg>
      </pc:sldChg>
      <pc:sldChg chg="modSp add mod ord">
        <pc:chgData name="Chittaranjan Hens" userId="6fc03958433e8a43" providerId="LiveId" clId="{25AC4A3E-DAB9-46A4-BC54-DA988C83D8D9}" dt="2024-03-14T18:31:54.889" v="1613" actId="14100"/>
        <pc:sldMkLst>
          <pc:docMk/>
          <pc:sldMk cId="4120797517" sldId="505"/>
        </pc:sldMkLst>
        <pc:spChg chg="mod">
          <ac:chgData name="Chittaranjan Hens" userId="6fc03958433e8a43" providerId="LiveId" clId="{25AC4A3E-DAB9-46A4-BC54-DA988C83D8D9}" dt="2024-03-14T18:31:54.889" v="1613" actId="14100"/>
          <ac:spMkLst>
            <pc:docMk/>
            <pc:sldMk cId="4120797517" sldId="505"/>
            <ac:spMk id="6" creationId="{D2763F5F-9EB8-ECEB-FB2F-47ED01678E23}"/>
          </ac:spMkLst>
        </pc:spChg>
      </pc:sldChg>
      <pc:sldChg chg="addSp delSp modSp add mod delAnim modAnim">
        <pc:chgData name="Chittaranjan Hens" userId="6fc03958433e8a43" providerId="LiveId" clId="{25AC4A3E-DAB9-46A4-BC54-DA988C83D8D9}" dt="2024-03-14T12:29:27.375" v="1387" actId="207"/>
        <pc:sldMkLst>
          <pc:docMk/>
          <pc:sldMk cId="579689119" sldId="506"/>
        </pc:sldMkLst>
        <pc:spChg chg="add mod">
          <ac:chgData name="Chittaranjan Hens" userId="6fc03958433e8a43" providerId="LiveId" clId="{25AC4A3E-DAB9-46A4-BC54-DA988C83D8D9}" dt="2024-03-14T12:27:50.490" v="1356" actId="20577"/>
          <ac:spMkLst>
            <pc:docMk/>
            <pc:sldMk cId="579689119" sldId="506"/>
            <ac:spMk id="6" creationId="{AB82CC1F-DABE-883A-A870-155730A23F93}"/>
          </ac:spMkLst>
        </pc:spChg>
        <pc:spChg chg="del">
          <ac:chgData name="Chittaranjan Hens" userId="6fc03958433e8a43" providerId="LiveId" clId="{25AC4A3E-DAB9-46A4-BC54-DA988C83D8D9}" dt="2024-03-14T12:22:40.219" v="1248" actId="478"/>
          <ac:spMkLst>
            <pc:docMk/>
            <pc:sldMk cId="579689119" sldId="506"/>
            <ac:spMk id="8" creationId="{783E87A6-A28C-0A2E-E041-4FDE8617103E}"/>
          </ac:spMkLst>
        </pc:spChg>
        <pc:spChg chg="add mod">
          <ac:chgData name="Chittaranjan Hens" userId="6fc03958433e8a43" providerId="LiveId" clId="{25AC4A3E-DAB9-46A4-BC54-DA988C83D8D9}" dt="2024-03-14T12:28:42.845" v="1371" actId="207"/>
          <ac:spMkLst>
            <pc:docMk/>
            <pc:sldMk cId="579689119" sldId="506"/>
            <ac:spMk id="9" creationId="{21D21B6B-2C61-80FD-DB23-A5A7527912E1}"/>
          </ac:spMkLst>
        </pc:spChg>
        <pc:spChg chg="del">
          <ac:chgData name="Chittaranjan Hens" userId="6fc03958433e8a43" providerId="LiveId" clId="{25AC4A3E-DAB9-46A4-BC54-DA988C83D8D9}" dt="2024-03-14T12:22:40.219" v="1248" actId="478"/>
          <ac:spMkLst>
            <pc:docMk/>
            <pc:sldMk cId="579689119" sldId="506"/>
            <ac:spMk id="10" creationId="{62459A4C-EB40-8053-1863-DF36486BDF5B}"/>
          </ac:spMkLst>
        </pc:spChg>
        <pc:spChg chg="del">
          <ac:chgData name="Chittaranjan Hens" userId="6fc03958433e8a43" providerId="LiveId" clId="{25AC4A3E-DAB9-46A4-BC54-DA988C83D8D9}" dt="2024-03-14T12:22:40.219" v="1248" actId="478"/>
          <ac:spMkLst>
            <pc:docMk/>
            <pc:sldMk cId="579689119" sldId="506"/>
            <ac:spMk id="12" creationId="{BBA0EC74-196A-E5D9-F947-855FF670EDBC}"/>
          </ac:spMkLst>
        </pc:spChg>
        <pc:spChg chg="add mod">
          <ac:chgData name="Chittaranjan Hens" userId="6fc03958433e8a43" providerId="LiveId" clId="{25AC4A3E-DAB9-46A4-BC54-DA988C83D8D9}" dt="2024-03-14T12:29:27.375" v="1387" actId="207"/>
          <ac:spMkLst>
            <pc:docMk/>
            <pc:sldMk cId="579689119" sldId="506"/>
            <ac:spMk id="13" creationId="{B1909415-9B42-27FA-3895-B3C206D4D377}"/>
          </ac:spMkLst>
        </pc:spChg>
        <pc:picChg chg="mod">
          <ac:chgData name="Chittaranjan Hens" userId="6fc03958433e8a43" providerId="LiveId" clId="{25AC4A3E-DAB9-46A4-BC54-DA988C83D8D9}" dt="2024-03-14T12:29:02.233" v="1374" actId="1076"/>
          <ac:picMkLst>
            <pc:docMk/>
            <pc:sldMk cId="579689119" sldId="506"/>
            <ac:picMk id="5" creationId="{8AB5DF4C-60E4-5B75-CFB7-FA9B4EF62F15}"/>
          </ac:picMkLst>
        </pc:picChg>
      </pc:sldChg>
      <pc:sldChg chg="addSp delSp modSp new mod modAnim">
        <pc:chgData name="Chittaranjan Hens" userId="6fc03958433e8a43" providerId="LiveId" clId="{25AC4A3E-DAB9-46A4-BC54-DA988C83D8D9}" dt="2024-03-14T18:05:44.252" v="1596"/>
        <pc:sldMkLst>
          <pc:docMk/>
          <pc:sldMk cId="2903737615" sldId="507"/>
        </pc:sldMkLst>
        <pc:spChg chg="add del mod">
          <ac:chgData name="Chittaranjan Hens" userId="6fc03958433e8a43" providerId="LiveId" clId="{25AC4A3E-DAB9-46A4-BC54-DA988C83D8D9}" dt="2024-03-14T17:56:29.687" v="1491" actId="21"/>
          <ac:spMkLst>
            <pc:docMk/>
            <pc:sldMk cId="2903737615" sldId="507"/>
            <ac:spMk id="6" creationId="{D609402A-138F-72E8-C459-AFA80F75040F}"/>
          </ac:spMkLst>
        </pc:spChg>
        <pc:spChg chg="add mod">
          <ac:chgData name="Chittaranjan Hens" userId="6fc03958433e8a43" providerId="LiveId" clId="{25AC4A3E-DAB9-46A4-BC54-DA988C83D8D9}" dt="2024-03-14T17:56:47.150" v="1497" actId="164"/>
          <ac:spMkLst>
            <pc:docMk/>
            <pc:sldMk cId="2903737615" sldId="507"/>
            <ac:spMk id="9" creationId="{D609402A-138F-72E8-C459-AFA80F75040F}"/>
          </ac:spMkLst>
        </pc:spChg>
        <pc:spChg chg="add mod">
          <ac:chgData name="Chittaranjan Hens" userId="6fc03958433e8a43" providerId="LiveId" clId="{25AC4A3E-DAB9-46A4-BC54-DA988C83D8D9}" dt="2024-03-14T17:56:43.522" v="1496" actId="164"/>
          <ac:spMkLst>
            <pc:docMk/>
            <pc:sldMk cId="2903737615" sldId="507"/>
            <ac:spMk id="10" creationId="{35E02F31-ABF4-D26A-ED3B-EEB767298E87}"/>
          </ac:spMkLst>
        </pc:spChg>
        <pc:spChg chg="add mod">
          <ac:chgData name="Chittaranjan Hens" userId="6fc03958433e8a43" providerId="LiveId" clId="{25AC4A3E-DAB9-46A4-BC54-DA988C83D8D9}" dt="2024-03-14T17:57:16.705" v="1505" actId="164"/>
          <ac:spMkLst>
            <pc:docMk/>
            <pc:sldMk cId="2903737615" sldId="507"/>
            <ac:spMk id="13" creationId="{900C8C26-4AF9-15B8-62BC-81E0978EBB7A}"/>
          </ac:spMkLst>
        </pc:spChg>
        <pc:grpChg chg="add mod">
          <ac:chgData name="Chittaranjan Hens" userId="6fc03958433e8a43" providerId="LiveId" clId="{25AC4A3E-DAB9-46A4-BC54-DA988C83D8D9}" dt="2024-03-14T17:57:16.705" v="1505" actId="164"/>
          <ac:grpSpMkLst>
            <pc:docMk/>
            <pc:sldMk cId="2903737615" sldId="507"/>
            <ac:grpSpMk id="11" creationId="{84A0188D-3FCD-6A60-A6A5-C64CEE81CC40}"/>
          </ac:grpSpMkLst>
        </pc:grpChg>
        <pc:grpChg chg="add mod">
          <ac:chgData name="Chittaranjan Hens" userId="6fc03958433e8a43" providerId="LiveId" clId="{25AC4A3E-DAB9-46A4-BC54-DA988C83D8D9}" dt="2024-03-14T17:56:47.150" v="1497" actId="164"/>
          <ac:grpSpMkLst>
            <pc:docMk/>
            <pc:sldMk cId="2903737615" sldId="507"/>
            <ac:grpSpMk id="12" creationId="{EB71BECE-53ED-F6A8-904D-B22D75CF997A}"/>
          </ac:grpSpMkLst>
        </pc:grpChg>
        <pc:grpChg chg="add mod">
          <ac:chgData name="Chittaranjan Hens" userId="6fc03958433e8a43" providerId="LiveId" clId="{25AC4A3E-DAB9-46A4-BC54-DA988C83D8D9}" dt="2024-03-14T17:57:16.705" v="1505" actId="164"/>
          <ac:grpSpMkLst>
            <pc:docMk/>
            <pc:sldMk cId="2903737615" sldId="507"/>
            <ac:grpSpMk id="14" creationId="{7644A928-473E-995D-43DE-93B41028E50C}"/>
          </ac:grpSpMkLst>
        </pc:grpChg>
        <pc:picChg chg="add mod">
          <ac:chgData name="Chittaranjan Hens" userId="6fc03958433e8a43" providerId="LiveId" clId="{25AC4A3E-DAB9-46A4-BC54-DA988C83D8D9}" dt="2024-03-14T17:56:47.150" v="1497" actId="164"/>
          <ac:picMkLst>
            <pc:docMk/>
            <pc:sldMk cId="2903737615" sldId="507"/>
            <ac:picMk id="3" creationId="{80F116E6-2A04-7243-02C2-E5FF8030B273}"/>
          </ac:picMkLst>
        </pc:picChg>
        <pc:picChg chg="add mod">
          <ac:chgData name="Chittaranjan Hens" userId="6fc03958433e8a43" providerId="LiveId" clId="{25AC4A3E-DAB9-46A4-BC54-DA988C83D8D9}" dt="2024-03-14T17:55:37.560" v="1484" actId="1076"/>
          <ac:picMkLst>
            <pc:docMk/>
            <pc:sldMk cId="2903737615" sldId="507"/>
            <ac:picMk id="5" creationId="{2C2934BE-150D-1F13-A24B-A92A24CFD3BD}"/>
          </ac:picMkLst>
        </pc:picChg>
        <pc:picChg chg="add mod">
          <ac:chgData name="Chittaranjan Hens" userId="6fc03958433e8a43" providerId="LiveId" clId="{25AC4A3E-DAB9-46A4-BC54-DA988C83D8D9}" dt="2024-03-14T17:56:43.522" v="1496" actId="164"/>
          <ac:picMkLst>
            <pc:docMk/>
            <pc:sldMk cId="2903737615" sldId="507"/>
            <ac:picMk id="8" creationId="{EAE7370F-8B35-D14A-46B1-C7B706B6D70F}"/>
          </ac:picMkLst>
        </pc:picChg>
        <pc:picChg chg="add mod">
          <ac:chgData name="Chittaranjan Hens" userId="6fc03958433e8a43" providerId="LiveId" clId="{25AC4A3E-DAB9-46A4-BC54-DA988C83D8D9}" dt="2024-03-14T17:57:31.331" v="1508" actId="1076"/>
          <ac:picMkLst>
            <pc:docMk/>
            <pc:sldMk cId="2903737615" sldId="507"/>
            <ac:picMk id="16" creationId="{D93CD6B6-03C6-DB7B-97B9-7201AF92172D}"/>
          </ac:picMkLst>
        </pc:picChg>
        <pc:picChg chg="add mod">
          <ac:chgData name="Chittaranjan Hens" userId="6fc03958433e8a43" providerId="LiveId" clId="{25AC4A3E-DAB9-46A4-BC54-DA988C83D8D9}" dt="2024-03-14T17:58:18.520" v="1516" actId="14100"/>
          <ac:picMkLst>
            <pc:docMk/>
            <pc:sldMk cId="2903737615" sldId="507"/>
            <ac:picMk id="18" creationId="{946CDB75-E2F1-B3BE-BBCA-0FFC4B31ADD9}"/>
          </ac:picMkLst>
        </pc:picChg>
      </pc:sldChg>
      <pc:sldChg chg="addSp delSp modSp add mod modAnim">
        <pc:chgData name="Chittaranjan Hens" userId="6fc03958433e8a43" providerId="LiveId" clId="{25AC4A3E-DAB9-46A4-BC54-DA988C83D8D9}" dt="2024-03-14T18:06:12.459" v="1602"/>
        <pc:sldMkLst>
          <pc:docMk/>
          <pc:sldMk cId="2099366840" sldId="508"/>
        </pc:sldMkLst>
        <pc:spChg chg="add mod">
          <ac:chgData name="Chittaranjan Hens" userId="6fc03958433e8a43" providerId="LiveId" clId="{25AC4A3E-DAB9-46A4-BC54-DA988C83D8D9}" dt="2024-03-14T17:58:40.777" v="1525" actId="164"/>
          <ac:spMkLst>
            <pc:docMk/>
            <pc:sldMk cId="2099366840" sldId="508"/>
            <ac:spMk id="6" creationId="{A86BF3D7-0200-CD17-7A61-053DCF885DD9}"/>
          </ac:spMkLst>
        </pc:spChg>
        <pc:spChg chg="add mod">
          <ac:chgData name="Chittaranjan Hens" userId="6fc03958433e8a43" providerId="LiveId" clId="{25AC4A3E-DAB9-46A4-BC54-DA988C83D8D9}" dt="2024-03-14T18:06:11.295" v="1601" actId="1076"/>
          <ac:spMkLst>
            <pc:docMk/>
            <pc:sldMk cId="2099366840" sldId="508"/>
            <ac:spMk id="17" creationId="{6C0227A4-EB22-4C77-A6BC-2F99F3711329}"/>
          </ac:spMkLst>
        </pc:spChg>
        <pc:grpChg chg="add mod">
          <ac:chgData name="Chittaranjan Hens" userId="6fc03958433e8a43" providerId="LiveId" clId="{25AC4A3E-DAB9-46A4-BC54-DA988C83D8D9}" dt="2024-03-14T17:58:40.777" v="1525" actId="164"/>
          <ac:grpSpMkLst>
            <pc:docMk/>
            <pc:sldMk cId="2099366840" sldId="508"/>
            <ac:grpSpMk id="7" creationId="{C7839EB7-3E41-21FA-A244-75A7A6BAA38A}"/>
          </ac:grpSpMkLst>
        </pc:grpChg>
        <pc:grpChg chg="del">
          <ac:chgData name="Chittaranjan Hens" userId="6fc03958433e8a43" providerId="LiveId" clId="{25AC4A3E-DAB9-46A4-BC54-DA988C83D8D9}" dt="2024-03-14T17:58:12.246" v="1513" actId="478"/>
          <ac:grpSpMkLst>
            <pc:docMk/>
            <pc:sldMk cId="2099366840" sldId="508"/>
            <ac:grpSpMk id="12" creationId="{EB71BECE-53ED-F6A8-904D-B22D75CF997A}"/>
          </ac:grpSpMkLst>
        </pc:grpChg>
        <pc:grpChg chg="del">
          <ac:chgData name="Chittaranjan Hens" userId="6fc03958433e8a43" providerId="LiveId" clId="{25AC4A3E-DAB9-46A4-BC54-DA988C83D8D9}" dt="2024-03-14T17:58:12.246" v="1513" actId="478"/>
          <ac:grpSpMkLst>
            <pc:docMk/>
            <pc:sldMk cId="2099366840" sldId="508"/>
            <ac:grpSpMk id="14" creationId="{7644A928-473E-995D-43DE-93B41028E50C}"/>
          </ac:grpSpMkLst>
        </pc:grpChg>
        <pc:picChg chg="add mod">
          <ac:chgData name="Chittaranjan Hens" userId="6fc03958433e8a43" providerId="LiveId" clId="{25AC4A3E-DAB9-46A4-BC54-DA988C83D8D9}" dt="2024-03-14T17:58:40.777" v="1525" actId="164"/>
          <ac:picMkLst>
            <pc:docMk/>
            <pc:sldMk cId="2099366840" sldId="508"/>
            <ac:picMk id="4" creationId="{5FC057FE-0391-5C8C-4F8D-DD28C9EB0EB7}"/>
          </ac:picMkLst>
        </pc:picChg>
        <pc:picChg chg="del">
          <ac:chgData name="Chittaranjan Hens" userId="6fc03958433e8a43" providerId="LiveId" clId="{25AC4A3E-DAB9-46A4-BC54-DA988C83D8D9}" dt="2024-03-14T17:58:12.246" v="1513" actId="478"/>
          <ac:picMkLst>
            <pc:docMk/>
            <pc:sldMk cId="2099366840" sldId="508"/>
            <ac:picMk id="5" creationId="{2C2934BE-150D-1F13-A24B-A92A24CFD3BD}"/>
          </ac:picMkLst>
        </pc:picChg>
        <pc:picChg chg="del">
          <ac:chgData name="Chittaranjan Hens" userId="6fc03958433e8a43" providerId="LiveId" clId="{25AC4A3E-DAB9-46A4-BC54-DA988C83D8D9}" dt="2024-03-14T17:58:12.246" v="1513" actId="478"/>
          <ac:picMkLst>
            <pc:docMk/>
            <pc:sldMk cId="2099366840" sldId="508"/>
            <ac:picMk id="16" creationId="{D93CD6B6-03C6-DB7B-97B9-7201AF92172D}"/>
          </ac:picMkLst>
        </pc:picChg>
        <pc:picChg chg="mod">
          <ac:chgData name="Chittaranjan Hens" userId="6fc03958433e8a43" providerId="LiveId" clId="{25AC4A3E-DAB9-46A4-BC54-DA988C83D8D9}" dt="2024-03-14T18:06:01.930" v="1597" actId="14100"/>
          <ac:picMkLst>
            <pc:docMk/>
            <pc:sldMk cId="2099366840" sldId="508"/>
            <ac:picMk id="18" creationId="{946CDB75-E2F1-B3BE-BBCA-0FFC4B31ADD9}"/>
          </ac:picMkLst>
        </pc:picChg>
      </pc:sldChg>
      <pc:sldChg chg="addSp delSp modSp add mod modAnim">
        <pc:chgData name="Chittaranjan Hens" userId="6fc03958433e8a43" providerId="LiveId" clId="{25AC4A3E-DAB9-46A4-BC54-DA988C83D8D9}" dt="2024-03-14T18:07:26.047" v="1608"/>
        <pc:sldMkLst>
          <pc:docMk/>
          <pc:sldMk cId="2046356079" sldId="509"/>
        </pc:sldMkLst>
        <pc:spChg chg="add mod topLvl">
          <ac:chgData name="Chittaranjan Hens" userId="6fc03958433e8a43" providerId="LiveId" clId="{25AC4A3E-DAB9-46A4-BC54-DA988C83D8D9}" dt="2024-03-14T18:03:52.936" v="1567" actId="164"/>
          <ac:spMkLst>
            <pc:docMk/>
            <pc:sldMk cId="2046356079" sldId="509"/>
            <ac:spMk id="5" creationId="{F59A0825-EB5E-39EE-B93F-9BB43CFF4D99}"/>
          </ac:spMkLst>
        </pc:spChg>
        <pc:spChg chg="add mod topLvl">
          <ac:chgData name="Chittaranjan Hens" userId="6fc03958433e8a43" providerId="LiveId" clId="{25AC4A3E-DAB9-46A4-BC54-DA988C83D8D9}" dt="2024-03-14T18:03:52.936" v="1567" actId="164"/>
          <ac:spMkLst>
            <pc:docMk/>
            <pc:sldMk cId="2046356079" sldId="509"/>
            <ac:spMk id="8" creationId="{DCA1FE19-5FC7-9C49-B12C-687306DB6C58}"/>
          </ac:spMkLst>
        </pc:spChg>
        <pc:spChg chg="add mod">
          <ac:chgData name="Chittaranjan Hens" userId="6fc03958433e8a43" providerId="LiveId" clId="{25AC4A3E-DAB9-46A4-BC54-DA988C83D8D9}" dt="2024-03-14T18:07:22.591" v="1607" actId="164"/>
          <ac:spMkLst>
            <pc:docMk/>
            <pc:sldMk cId="2046356079" sldId="509"/>
            <ac:spMk id="11" creationId="{8120AAB3-2B91-2525-190D-E45059327653}"/>
          </ac:spMkLst>
        </pc:spChg>
        <pc:spChg chg="del">
          <ac:chgData name="Chittaranjan Hens" userId="6fc03958433e8a43" providerId="LiveId" clId="{25AC4A3E-DAB9-46A4-BC54-DA988C83D8D9}" dt="2024-03-14T18:02:20.848" v="1545" actId="478"/>
          <ac:spMkLst>
            <pc:docMk/>
            <pc:sldMk cId="2046356079" sldId="509"/>
            <ac:spMk id="17" creationId="{6C0227A4-EB22-4C77-A6BC-2F99F3711329}"/>
          </ac:spMkLst>
        </pc:spChg>
        <pc:grpChg chg="del">
          <ac:chgData name="Chittaranjan Hens" userId="6fc03958433e8a43" providerId="LiveId" clId="{25AC4A3E-DAB9-46A4-BC54-DA988C83D8D9}" dt="2024-03-14T18:02:20.848" v="1545" actId="478"/>
          <ac:grpSpMkLst>
            <pc:docMk/>
            <pc:sldMk cId="2046356079" sldId="509"/>
            <ac:grpSpMk id="7" creationId="{C7839EB7-3E41-21FA-A244-75A7A6BAA38A}"/>
          </ac:grpSpMkLst>
        </pc:grpChg>
        <pc:grpChg chg="add del mod">
          <ac:chgData name="Chittaranjan Hens" userId="6fc03958433e8a43" providerId="LiveId" clId="{25AC4A3E-DAB9-46A4-BC54-DA988C83D8D9}" dt="2024-03-14T18:03:26.104" v="1559" actId="165"/>
          <ac:grpSpMkLst>
            <pc:docMk/>
            <pc:sldMk cId="2046356079" sldId="509"/>
            <ac:grpSpMk id="9" creationId="{3829EDC5-B6EB-F5E8-80EA-652FB41F59D9}"/>
          </ac:grpSpMkLst>
        </pc:grpChg>
        <pc:grpChg chg="add mod">
          <ac:chgData name="Chittaranjan Hens" userId="6fc03958433e8a43" providerId="LiveId" clId="{25AC4A3E-DAB9-46A4-BC54-DA988C83D8D9}" dt="2024-03-14T18:07:22.591" v="1607" actId="164"/>
          <ac:grpSpMkLst>
            <pc:docMk/>
            <pc:sldMk cId="2046356079" sldId="509"/>
            <ac:grpSpMk id="10" creationId="{2A7B11DB-40EC-55EF-EED5-2C11AA53DF20}"/>
          </ac:grpSpMkLst>
        </pc:grpChg>
        <pc:grpChg chg="add mod">
          <ac:chgData name="Chittaranjan Hens" userId="6fc03958433e8a43" providerId="LiveId" clId="{25AC4A3E-DAB9-46A4-BC54-DA988C83D8D9}" dt="2024-03-14T18:07:22.591" v="1607" actId="164"/>
          <ac:grpSpMkLst>
            <pc:docMk/>
            <pc:sldMk cId="2046356079" sldId="509"/>
            <ac:grpSpMk id="12" creationId="{4A8DE6C2-3D4D-3E4C-5572-758CA87AE737}"/>
          </ac:grpSpMkLst>
        </pc:grpChg>
        <pc:picChg chg="add mod topLvl modCrop">
          <ac:chgData name="Chittaranjan Hens" userId="6fc03958433e8a43" providerId="LiveId" clId="{25AC4A3E-DAB9-46A4-BC54-DA988C83D8D9}" dt="2024-03-14T18:04:02.392" v="1570" actId="732"/>
          <ac:picMkLst>
            <pc:docMk/>
            <pc:sldMk cId="2046356079" sldId="509"/>
            <ac:picMk id="3" creationId="{6A2BDA7B-570E-AFC0-CDF4-6AA0BD951959}"/>
          </ac:picMkLst>
        </pc:picChg>
      </pc:sldChg>
      <pc:sldChg chg="addSp delSp modSp add mod modAnim">
        <pc:chgData name="Chittaranjan Hens" userId="6fc03958433e8a43" providerId="LiveId" clId="{25AC4A3E-DAB9-46A4-BC54-DA988C83D8D9}" dt="2024-03-14T18:07:42.247" v="1610" actId="14100"/>
        <pc:sldMkLst>
          <pc:docMk/>
          <pc:sldMk cId="2263093270" sldId="510"/>
        </pc:sldMkLst>
        <pc:spChg chg="add mod">
          <ac:chgData name="Chittaranjan Hens" userId="6fc03958433e8a43" providerId="LiveId" clId="{25AC4A3E-DAB9-46A4-BC54-DA988C83D8D9}" dt="2024-03-14T18:07:42.247" v="1610" actId="14100"/>
          <ac:spMkLst>
            <pc:docMk/>
            <pc:sldMk cId="2263093270" sldId="510"/>
            <ac:spMk id="4" creationId="{851CB59B-388D-BBB7-F0D4-AF1F7086AF7F}"/>
          </ac:spMkLst>
        </pc:spChg>
        <pc:grpChg chg="mod">
          <ac:chgData name="Chittaranjan Hens" userId="6fc03958433e8a43" providerId="LiveId" clId="{25AC4A3E-DAB9-46A4-BC54-DA988C83D8D9}" dt="2024-03-14T18:04:47.124" v="1573" actId="1076"/>
          <ac:grpSpMkLst>
            <pc:docMk/>
            <pc:sldMk cId="2263093270" sldId="510"/>
            <ac:grpSpMk id="10" creationId="{2A7B11DB-40EC-55EF-EED5-2C11AA53DF20}"/>
          </ac:grpSpMkLst>
        </pc:grpChg>
        <pc:picChg chg="add mod">
          <ac:chgData name="Chittaranjan Hens" userId="6fc03958433e8a43" providerId="LiveId" clId="{25AC4A3E-DAB9-46A4-BC54-DA988C83D8D9}" dt="2024-03-14T18:07:42.247" v="1610" actId="14100"/>
          <ac:picMkLst>
            <pc:docMk/>
            <pc:sldMk cId="2263093270" sldId="510"/>
            <ac:picMk id="7" creationId="{9785CD05-6C49-77F1-6F2F-DB30B903D21D}"/>
          </ac:picMkLst>
        </pc:picChg>
        <pc:picChg chg="del">
          <ac:chgData name="Chittaranjan Hens" userId="6fc03958433e8a43" providerId="LiveId" clId="{25AC4A3E-DAB9-46A4-BC54-DA988C83D8D9}" dt="2024-03-14T18:04:45.182" v="1572" actId="478"/>
          <ac:picMkLst>
            <pc:docMk/>
            <pc:sldMk cId="2263093270" sldId="510"/>
            <ac:picMk id="18" creationId="{946CDB75-E2F1-B3BE-BBCA-0FFC4B31ADD9}"/>
          </ac:picMkLst>
        </pc:picChg>
      </pc:sldChg>
      <pc:sldChg chg="addSp delSp modSp add mod">
        <pc:chgData name="Chittaranjan Hens" userId="6fc03958433e8a43" providerId="LiveId" clId="{25AC4A3E-DAB9-46A4-BC54-DA988C83D8D9}" dt="2024-03-18T10:20:09.447" v="1687" actId="20577"/>
        <pc:sldMkLst>
          <pc:docMk/>
          <pc:sldMk cId="3444212246" sldId="511"/>
        </pc:sldMkLst>
        <pc:spChg chg="add mod">
          <ac:chgData name="Chittaranjan Hens" userId="6fc03958433e8a43" providerId="LiveId" clId="{25AC4A3E-DAB9-46A4-BC54-DA988C83D8D9}" dt="2024-03-18T10:20:09.447" v="1687" actId="20577"/>
          <ac:spMkLst>
            <pc:docMk/>
            <pc:sldMk cId="3444212246" sldId="511"/>
            <ac:spMk id="9" creationId="{BE08543B-6759-9344-06F0-A8B3B8AE24E6}"/>
          </ac:spMkLst>
        </pc:spChg>
        <pc:spChg chg="add del">
          <ac:chgData name="Chittaranjan Hens" userId="6fc03958433e8a43" providerId="LiveId" clId="{25AC4A3E-DAB9-46A4-BC54-DA988C83D8D9}" dt="2024-03-18T10:19:38.008" v="1659" actId="478"/>
          <ac:spMkLst>
            <pc:docMk/>
            <pc:sldMk cId="3444212246" sldId="511"/>
            <ac:spMk id="13" creationId="{73BD8457-8584-575F-0665-35DC1E3A82AD}"/>
          </ac:spMkLst>
        </pc:spChg>
        <pc:picChg chg="add mod">
          <ac:chgData name="Chittaranjan Hens" userId="6fc03958433e8a43" providerId="LiveId" clId="{25AC4A3E-DAB9-46A4-BC54-DA988C83D8D9}" dt="2024-03-18T10:17:09.460" v="1623" actId="1076"/>
          <ac:picMkLst>
            <pc:docMk/>
            <pc:sldMk cId="3444212246" sldId="511"/>
            <ac:picMk id="5" creationId="{5C5432F7-FA23-E554-488A-4278FFFE90F9}"/>
          </ac:picMkLst>
        </pc:picChg>
        <pc:picChg chg="del">
          <ac:chgData name="Chittaranjan Hens" userId="6fc03958433e8a43" providerId="LiveId" clId="{25AC4A3E-DAB9-46A4-BC54-DA988C83D8D9}" dt="2024-03-18T10:16:38.118" v="1617" actId="478"/>
          <ac:picMkLst>
            <pc:docMk/>
            <pc:sldMk cId="3444212246" sldId="511"/>
            <ac:picMk id="8" creationId="{38BD135E-F4C2-85FA-21DE-B4F8906C47CF}"/>
          </ac:picMkLst>
        </pc:picChg>
        <pc:picChg chg="del">
          <ac:chgData name="Chittaranjan Hens" userId="6fc03958433e8a43" providerId="LiveId" clId="{25AC4A3E-DAB9-46A4-BC54-DA988C83D8D9}" dt="2024-03-18T10:16:38.118" v="1617" actId="478"/>
          <ac:picMkLst>
            <pc:docMk/>
            <pc:sldMk cId="3444212246" sldId="511"/>
            <ac:picMk id="10" creationId="{6C293321-044A-1A9C-E503-A951AD029494}"/>
          </ac:picMkLst>
        </pc:picChg>
        <pc:picChg chg="add mod">
          <ac:chgData name="Chittaranjan Hens" userId="6fc03958433e8a43" providerId="LiveId" clId="{25AC4A3E-DAB9-46A4-BC54-DA988C83D8D9}" dt="2024-03-18T10:19:28.143" v="1657" actId="14100"/>
          <ac:picMkLst>
            <pc:docMk/>
            <pc:sldMk cId="3444212246" sldId="511"/>
            <ac:picMk id="12" creationId="{3C9DE61F-BFD8-7E5F-3BB6-6197D103D3A4}"/>
          </ac:picMkLst>
        </pc:picChg>
      </pc:sldChg>
    </pc:docChg>
  </pc:docChgLst>
  <pc:docChgLst>
    <pc:chgData name="Chittaranjan Hens" userId="6fc03958433e8a43" providerId="LiveId" clId="{6FC87EB5-6034-46EB-848A-550E0BBD129C}"/>
    <pc:docChg chg="delSld">
      <pc:chgData name="Chittaranjan Hens" userId="6fc03958433e8a43" providerId="LiveId" clId="{6FC87EB5-6034-46EB-848A-550E0BBD129C}" dt="2024-03-19T05:23:17.412" v="21" actId="47"/>
      <pc:docMkLst>
        <pc:docMk/>
      </pc:docMkLst>
      <pc:sldChg chg="del">
        <pc:chgData name="Chittaranjan Hens" userId="6fc03958433e8a43" providerId="LiveId" clId="{6FC87EB5-6034-46EB-848A-550E0BBD129C}" dt="2024-03-19T05:23:02.472" v="20" actId="47"/>
        <pc:sldMkLst>
          <pc:docMk/>
          <pc:sldMk cId="1148238070" sldId="329"/>
        </pc:sldMkLst>
      </pc:sldChg>
      <pc:sldChg chg="del">
        <pc:chgData name="Chittaranjan Hens" userId="6fc03958433e8a43" providerId="LiveId" clId="{6FC87EB5-6034-46EB-848A-550E0BBD129C}" dt="2024-03-19T05:22:09.121" v="15" actId="47"/>
        <pc:sldMkLst>
          <pc:docMk/>
          <pc:sldMk cId="0" sldId="385"/>
        </pc:sldMkLst>
      </pc:sldChg>
      <pc:sldChg chg="del">
        <pc:chgData name="Chittaranjan Hens" userId="6fc03958433e8a43" providerId="LiveId" clId="{6FC87EB5-6034-46EB-848A-550E0BBD129C}" dt="2024-03-19T05:22:10.786" v="16" actId="47"/>
        <pc:sldMkLst>
          <pc:docMk/>
          <pc:sldMk cId="0" sldId="456"/>
        </pc:sldMkLst>
      </pc:sldChg>
      <pc:sldChg chg="del">
        <pc:chgData name="Chittaranjan Hens" userId="6fc03958433e8a43" providerId="LiveId" clId="{6FC87EB5-6034-46EB-848A-550E0BBD129C}" dt="2024-03-19T05:23:17.412" v="21" actId="47"/>
        <pc:sldMkLst>
          <pc:docMk/>
          <pc:sldMk cId="0" sldId="461"/>
        </pc:sldMkLst>
      </pc:sldChg>
      <pc:sldChg chg="del">
        <pc:chgData name="Chittaranjan Hens" userId="6fc03958433e8a43" providerId="LiveId" clId="{6FC87EB5-6034-46EB-848A-550E0BBD129C}" dt="2024-03-19T05:22:38.617" v="19" actId="47"/>
        <pc:sldMkLst>
          <pc:docMk/>
          <pc:sldMk cId="0" sldId="464"/>
        </pc:sldMkLst>
      </pc:sldChg>
      <pc:sldChg chg="del">
        <pc:chgData name="Chittaranjan Hens" userId="6fc03958433e8a43" providerId="LiveId" clId="{6FC87EB5-6034-46EB-848A-550E0BBD129C}" dt="2024-03-19T05:22:03.908" v="13" actId="47"/>
        <pc:sldMkLst>
          <pc:docMk/>
          <pc:sldMk cId="0" sldId="465"/>
        </pc:sldMkLst>
      </pc:sldChg>
      <pc:sldChg chg="del">
        <pc:chgData name="Chittaranjan Hens" userId="6fc03958433e8a43" providerId="LiveId" clId="{6FC87EB5-6034-46EB-848A-550E0BBD129C}" dt="2024-03-19T05:22:07.059" v="14" actId="47"/>
        <pc:sldMkLst>
          <pc:docMk/>
          <pc:sldMk cId="2683622804" sldId="468"/>
        </pc:sldMkLst>
      </pc:sldChg>
      <pc:sldChg chg="del">
        <pc:chgData name="Chittaranjan Hens" userId="6fc03958433e8a43" providerId="LiveId" clId="{6FC87EB5-6034-46EB-848A-550E0BBD129C}" dt="2024-03-19T05:22:20.519" v="17" actId="47"/>
        <pc:sldMkLst>
          <pc:docMk/>
          <pc:sldMk cId="2125590840" sldId="483"/>
        </pc:sldMkLst>
      </pc:sldChg>
      <pc:sldChg chg="del">
        <pc:chgData name="Chittaranjan Hens" userId="6fc03958433e8a43" providerId="LiveId" clId="{6FC87EB5-6034-46EB-848A-550E0BBD129C}" dt="2024-03-19T05:22:26.478" v="18" actId="47"/>
        <pc:sldMkLst>
          <pc:docMk/>
          <pc:sldMk cId="2731169316" sldId="486"/>
        </pc:sldMkLst>
      </pc:sldChg>
      <pc:sldChg chg="del">
        <pc:chgData name="Chittaranjan Hens" userId="6fc03958433e8a43" providerId="LiveId" clId="{6FC87EB5-6034-46EB-848A-550E0BBD129C}" dt="2024-03-19T05:21:43.167" v="0" actId="47"/>
        <pc:sldMkLst>
          <pc:docMk/>
          <pc:sldMk cId="3047547720" sldId="489"/>
        </pc:sldMkLst>
      </pc:sldChg>
      <pc:sldChg chg="del">
        <pc:chgData name="Chittaranjan Hens" userId="6fc03958433e8a43" providerId="LiveId" clId="{6FC87EB5-6034-46EB-848A-550E0BBD129C}" dt="2024-03-19T05:21:43.617" v="1" actId="47"/>
        <pc:sldMkLst>
          <pc:docMk/>
          <pc:sldMk cId="2926076073" sldId="490"/>
        </pc:sldMkLst>
      </pc:sldChg>
      <pc:sldChg chg="del">
        <pc:chgData name="Chittaranjan Hens" userId="6fc03958433e8a43" providerId="LiveId" clId="{6FC87EB5-6034-46EB-848A-550E0BBD129C}" dt="2024-03-19T05:21:44.027" v="2" actId="47"/>
        <pc:sldMkLst>
          <pc:docMk/>
          <pc:sldMk cId="1407200340" sldId="491"/>
        </pc:sldMkLst>
      </pc:sldChg>
      <pc:sldChg chg="del">
        <pc:chgData name="Chittaranjan Hens" userId="6fc03958433e8a43" providerId="LiveId" clId="{6FC87EB5-6034-46EB-848A-550E0BBD129C}" dt="2024-03-19T05:21:44.960" v="3" actId="47"/>
        <pc:sldMkLst>
          <pc:docMk/>
          <pc:sldMk cId="1131954448" sldId="492"/>
        </pc:sldMkLst>
      </pc:sldChg>
      <pc:sldChg chg="del">
        <pc:chgData name="Chittaranjan Hens" userId="6fc03958433e8a43" providerId="LiveId" clId="{6FC87EB5-6034-46EB-848A-550E0BBD129C}" dt="2024-03-19T05:21:45.442" v="4" actId="47"/>
        <pc:sldMkLst>
          <pc:docMk/>
          <pc:sldMk cId="2353733109" sldId="493"/>
        </pc:sldMkLst>
      </pc:sldChg>
      <pc:sldChg chg="del">
        <pc:chgData name="Chittaranjan Hens" userId="6fc03958433e8a43" providerId="LiveId" clId="{6FC87EB5-6034-46EB-848A-550E0BBD129C}" dt="2024-03-19T05:21:45.943" v="5" actId="47"/>
        <pc:sldMkLst>
          <pc:docMk/>
          <pc:sldMk cId="3641808400" sldId="495"/>
        </pc:sldMkLst>
      </pc:sldChg>
      <pc:sldChg chg="del">
        <pc:chgData name="Chittaranjan Hens" userId="6fc03958433e8a43" providerId="LiveId" clId="{6FC87EB5-6034-46EB-848A-550E0BBD129C}" dt="2024-03-19T05:21:46.701" v="6" actId="47"/>
        <pc:sldMkLst>
          <pc:docMk/>
          <pc:sldMk cId="4228557243" sldId="496"/>
        </pc:sldMkLst>
      </pc:sldChg>
      <pc:sldChg chg="del">
        <pc:chgData name="Chittaranjan Hens" userId="6fc03958433e8a43" providerId="LiveId" clId="{6FC87EB5-6034-46EB-848A-550E0BBD129C}" dt="2024-03-19T05:21:47.216" v="7" actId="47"/>
        <pc:sldMkLst>
          <pc:docMk/>
          <pc:sldMk cId="2339747927" sldId="497"/>
        </pc:sldMkLst>
      </pc:sldChg>
      <pc:sldChg chg="del">
        <pc:chgData name="Chittaranjan Hens" userId="6fc03958433e8a43" providerId="LiveId" clId="{6FC87EB5-6034-46EB-848A-550E0BBD129C}" dt="2024-03-19T05:21:48.017" v="8" actId="47"/>
        <pc:sldMkLst>
          <pc:docMk/>
          <pc:sldMk cId="2873423510" sldId="498"/>
        </pc:sldMkLst>
      </pc:sldChg>
      <pc:sldChg chg="del">
        <pc:chgData name="Chittaranjan Hens" userId="6fc03958433e8a43" providerId="LiveId" clId="{6FC87EB5-6034-46EB-848A-550E0BBD129C}" dt="2024-03-19T05:21:50.267" v="9" actId="47"/>
        <pc:sldMkLst>
          <pc:docMk/>
          <pc:sldMk cId="3957126050" sldId="499"/>
        </pc:sldMkLst>
      </pc:sldChg>
      <pc:sldChg chg="del">
        <pc:chgData name="Chittaranjan Hens" userId="6fc03958433e8a43" providerId="LiveId" clId="{6FC87EB5-6034-46EB-848A-550E0BBD129C}" dt="2024-03-19T05:21:52.265" v="12" actId="47"/>
        <pc:sldMkLst>
          <pc:docMk/>
          <pc:sldMk cId="1854094006" sldId="500"/>
        </pc:sldMkLst>
      </pc:sldChg>
      <pc:sldChg chg="del">
        <pc:chgData name="Chittaranjan Hens" userId="6fc03958433e8a43" providerId="LiveId" clId="{6FC87EB5-6034-46EB-848A-550E0BBD129C}" dt="2024-03-19T05:21:51.015" v="10" actId="47"/>
        <pc:sldMkLst>
          <pc:docMk/>
          <pc:sldMk cId="560250299" sldId="501"/>
        </pc:sldMkLst>
      </pc:sldChg>
      <pc:sldChg chg="del">
        <pc:chgData name="Chittaranjan Hens" userId="6fc03958433e8a43" providerId="LiveId" clId="{6FC87EB5-6034-46EB-848A-550E0BBD129C}" dt="2024-03-19T05:21:51.558" v="11" actId="47"/>
        <pc:sldMkLst>
          <pc:docMk/>
          <pc:sldMk cId="3911479560" sldId="502"/>
        </pc:sldMkLst>
      </pc:sldChg>
    </pc:docChg>
  </pc:docChgLst>
  <pc:docChgLst>
    <pc:chgData name="Chittaranjan Hens" userId="6fc03958433e8a43" providerId="LiveId" clId="{361AAD38-EB23-4B3F-8CB0-A8A323FC121E}"/>
    <pc:docChg chg="undo custSel addSld delSld modSld sldOrd">
      <pc:chgData name="Chittaranjan Hens" userId="6fc03958433e8a43" providerId="LiveId" clId="{361AAD38-EB23-4B3F-8CB0-A8A323FC121E}" dt="2023-11-29T11:34:55.630" v="6442"/>
      <pc:docMkLst>
        <pc:docMk/>
      </pc:docMkLst>
      <pc:sldChg chg="delSp modSp mod ord">
        <pc:chgData name="Chittaranjan Hens" userId="6fc03958433e8a43" providerId="LiveId" clId="{361AAD38-EB23-4B3F-8CB0-A8A323FC121E}" dt="2023-11-28T07:31:13.645" v="6342" actId="14100"/>
        <pc:sldMkLst>
          <pc:docMk/>
          <pc:sldMk cId="2145268118" sldId="263"/>
        </pc:sldMkLst>
        <pc:spChg chg="del">
          <ac:chgData name="Chittaranjan Hens" userId="6fc03958433e8a43" providerId="LiveId" clId="{361AAD38-EB23-4B3F-8CB0-A8A323FC121E}" dt="2023-11-28T07:31:07.496" v="6340" actId="478"/>
          <ac:spMkLst>
            <pc:docMk/>
            <pc:sldMk cId="2145268118" sldId="263"/>
            <ac:spMk id="2" creationId="{F79235DD-25C0-4568-B7F3-53448AA0A89D}"/>
          </ac:spMkLst>
        </pc:spChg>
        <pc:spChg chg="del">
          <ac:chgData name="Chittaranjan Hens" userId="6fc03958433e8a43" providerId="LiveId" clId="{361AAD38-EB23-4B3F-8CB0-A8A323FC121E}" dt="2023-11-28T07:31:07.496" v="6340" actId="478"/>
          <ac:spMkLst>
            <pc:docMk/>
            <pc:sldMk cId="2145268118" sldId="263"/>
            <ac:spMk id="5" creationId="{EA2C5346-C4D0-4034-A150-B1AAEB79CE41}"/>
          </ac:spMkLst>
        </pc:spChg>
        <pc:spChg chg="mod">
          <ac:chgData name="Chittaranjan Hens" userId="6fc03958433e8a43" providerId="LiveId" clId="{361AAD38-EB23-4B3F-8CB0-A8A323FC121E}" dt="2023-11-28T07:31:13.645" v="6342" actId="14100"/>
          <ac:spMkLst>
            <pc:docMk/>
            <pc:sldMk cId="2145268118" sldId="263"/>
            <ac:spMk id="9" creationId="{01592CF2-154C-41EF-9AC0-08A43FCAC4EC}"/>
          </ac:spMkLst>
        </pc:spChg>
      </pc:sldChg>
      <pc:sldChg chg="addSp delSp modSp del mod modAnim">
        <pc:chgData name="Chittaranjan Hens" userId="6fc03958433e8a43" providerId="LiveId" clId="{361AAD38-EB23-4B3F-8CB0-A8A323FC121E}" dt="2023-11-06T09:20:55.360" v="1475" actId="47"/>
        <pc:sldMkLst>
          <pc:docMk/>
          <pc:sldMk cId="2085040620" sldId="264"/>
        </pc:sldMkLst>
        <pc:spChg chg="add mod">
          <ac:chgData name="Chittaranjan Hens" userId="6fc03958433e8a43" providerId="LiveId" clId="{361AAD38-EB23-4B3F-8CB0-A8A323FC121E}" dt="2023-11-06T07:35:01.162" v="114" actId="1076"/>
          <ac:spMkLst>
            <pc:docMk/>
            <pc:sldMk cId="2085040620" sldId="264"/>
            <ac:spMk id="2" creationId="{C83DF7A9-FD0D-023A-4185-81A6E19B3659}"/>
          </ac:spMkLst>
        </pc:spChg>
        <pc:spChg chg="add mod">
          <ac:chgData name="Chittaranjan Hens" userId="6fc03958433e8a43" providerId="LiveId" clId="{361AAD38-EB23-4B3F-8CB0-A8A323FC121E}" dt="2023-11-06T09:13:25.644" v="1217" actId="1076"/>
          <ac:spMkLst>
            <pc:docMk/>
            <pc:sldMk cId="2085040620" sldId="264"/>
            <ac:spMk id="5" creationId="{597A7122-C76F-40E5-7403-2BFDAE8508CF}"/>
          </ac:spMkLst>
        </pc:spChg>
        <pc:spChg chg="add del">
          <ac:chgData name="Chittaranjan Hens" userId="6fc03958433e8a43" providerId="LiveId" clId="{361AAD38-EB23-4B3F-8CB0-A8A323FC121E}" dt="2023-11-06T09:11:12.510" v="1183"/>
          <ac:spMkLst>
            <pc:docMk/>
            <pc:sldMk cId="2085040620" sldId="264"/>
            <ac:spMk id="6" creationId="{637D17BC-F2DB-990C-38E0-04C70648AF98}"/>
          </ac:spMkLst>
        </pc:spChg>
        <pc:spChg chg="del mod">
          <ac:chgData name="Chittaranjan Hens" userId="6fc03958433e8a43" providerId="LiveId" clId="{361AAD38-EB23-4B3F-8CB0-A8A323FC121E}" dt="2023-11-06T09:08:36.979" v="1142" actId="478"/>
          <ac:spMkLst>
            <pc:docMk/>
            <pc:sldMk cId="2085040620" sldId="264"/>
            <ac:spMk id="7" creationId="{5E31AD4E-7C0F-F1AB-9570-2B60E9D3AA00}"/>
          </ac:spMkLst>
        </pc:spChg>
        <pc:spChg chg="add del">
          <ac:chgData name="Chittaranjan Hens" userId="6fc03958433e8a43" providerId="LiveId" clId="{361AAD38-EB23-4B3F-8CB0-A8A323FC121E}" dt="2023-11-06T09:11:12.510" v="1183"/>
          <ac:spMkLst>
            <pc:docMk/>
            <pc:sldMk cId="2085040620" sldId="264"/>
            <ac:spMk id="8" creationId="{FAE3E4F2-8FA5-F2FE-A30A-E5046C33120A}"/>
          </ac:spMkLst>
        </pc:spChg>
        <pc:spChg chg="mod">
          <ac:chgData name="Chittaranjan Hens" userId="6fc03958433e8a43" providerId="LiveId" clId="{361AAD38-EB23-4B3F-8CB0-A8A323FC121E}" dt="2023-11-06T09:09:07.238" v="1159" actId="14100"/>
          <ac:spMkLst>
            <pc:docMk/>
            <pc:sldMk cId="2085040620" sldId="264"/>
            <ac:spMk id="9" creationId="{01592CF2-154C-41EF-9AC0-08A43FCAC4EC}"/>
          </ac:spMkLst>
        </pc:spChg>
        <pc:spChg chg="add del mod">
          <ac:chgData name="Chittaranjan Hens" userId="6fc03958433e8a43" providerId="LiveId" clId="{361AAD38-EB23-4B3F-8CB0-A8A323FC121E}" dt="2023-11-06T09:14:24.766" v="1262"/>
          <ac:spMkLst>
            <pc:docMk/>
            <pc:sldMk cId="2085040620" sldId="264"/>
            <ac:spMk id="10" creationId="{D4AF9A6A-34A6-A0EC-AE7D-1E50E2F3E78F}"/>
          </ac:spMkLst>
        </pc:spChg>
        <pc:spChg chg="add mod">
          <ac:chgData name="Chittaranjan Hens" userId="6fc03958433e8a43" providerId="LiveId" clId="{361AAD38-EB23-4B3F-8CB0-A8A323FC121E}" dt="2023-11-06T09:20:10.310" v="1411" actId="6549"/>
          <ac:spMkLst>
            <pc:docMk/>
            <pc:sldMk cId="2085040620" sldId="264"/>
            <ac:spMk id="11" creationId="{9929018B-BB23-4B6B-C70F-05657FF41520}"/>
          </ac:spMkLst>
        </pc:spChg>
        <pc:picChg chg="add">
          <ac:chgData name="Chittaranjan Hens" userId="6fc03958433e8a43" providerId="LiveId" clId="{361AAD38-EB23-4B3F-8CB0-A8A323FC121E}" dt="2023-11-06T09:11:28.191" v="1185"/>
          <ac:picMkLst>
            <pc:docMk/>
            <pc:sldMk cId="2085040620" sldId="264"/>
            <ac:picMk id="1028" creationId="{CC0767C2-C9AB-FC3F-ECA2-422DB954D2FE}"/>
          </ac:picMkLst>
        </pc:picChg>
        <pc:picChg chg="add">
          <ac:chgData name="Chittaranjan Hens" userId="6fc03958433e8a43" providerId="LiveId" clId="{361AAD38-EB23-4B3F-8CB0-A8A323FC121E}" dt="2023-11-06T09:11:28.191" v="1185"/>
          <ac:picMkLst>
            <pc:docMk/>
            <pc:sldMk cId="2085040620" sldId="264"/>
            <ac:picMk id="1029" creationId="{A3F34621-E840-FE03-31CE-B1D9BDC5F539}"/>
          </ac:picMkLst>
        </pc:picChg>
        <pc:picChg chg="add">
          <ac:chgData name="Chittaranjan Hens" userId="6fc03958433e8a43" providerId="LiveId" clId="{361AAD38-EB23-4B3F-8CB0-A8A323FC121E}" dt="2023-11-06T09:11:28.191" v="1185"/>
          <ac:picMkLst>
            <pc:docMk/>
            <pc:sldMk cId="2085040620" sldId="264"/>
            <ac:picMk id="1030" creationId="{D3FA31F7-1463-0CB2-A370-F273A45A3735}"/>
          </ac:picMkLst>
        </pc:picChg>
        <pc:picChg chg="add">
          <ac:chgData name="Chittaranjan Hens" userId="6fc03958433e8a43" providerId="LiveId" clId="{361AAD38-EB23-4B3F-8CB0-A8A323FC121E}" dt="2023-11-06T09:11:28.191" v="1185"/>
          <ac:picMkLst>
            <pc:docMk/>
            <pc:sldMk cId="2085040620" sldId="264"/>
            <ac:picMk id="1031" creationId="{AE6B437A-4ABD-96B4-D121-DD8AB6C306EE}"/>
          </ac:picMkLst>
        </pc:picChg>
        <pc:picChg chg="add">
          <ac:chgData name="Chittaranjan Hens" userId="6fc03958433e8a43" providerId="LiveId" clId="{361AAD38-EB23-4B3F-8CB0-A8A323FC121E}" dt="2023-11-06T09:11:28.191" v="1185"/>
          <ac:picMkLst>
            <pc:docMk/>
            <pc:sldMk cId="2085040620" sldId="264"/>
            <ac:picMk id="1032" creationId="{4240F3F3-FD1E-0CAF-6BDE-9B086B74D4DA}"/>
          </ac:picMkLst>
        </pc:picChg>
        <pc:picChg chg="add">
          <ac:chgData name="Chittaranjan Hens" userId="6fc03958433e8a43" providerId="LiveId" clId="{361AAD38-EB23-4B3F-8CB0-A8A323FC121E}" dt="2023-11-06T09:11:28.191" v="1185"/>
          <ac:picMkLst>
            <pc:docMk/>
            <pc:sldMk cId="2085040620" sldId="264"/>
            <ac:picMk id="1033" creationId="{DAED62D5-471C-81C1-93FE-17EC8E9AE8D3}"/>
          </ac:picMkLst>
        </pc:picChg>
      </pc:sldChg>
      <pc:sldChg chg="del">
        <pc:chgData name="Chittaranjan Hens" userId="6fc03958433e8a43" providerId="LiveId" clId="{361AAD38-EB23-4B3F-8CB0-A8A323FC121E}" dt="2023-11-12T11:22:24.090" v="4896" actId="47"/>
        <pc:sldMkLst>
          <pc:docMk/>
          <pc:sldMk cId="3766348862" sldId="269"/>
        </pc:sldMkLst>
      </pc:sldChg>
      <pc:sldChg chg="modSp">
        <pc:chgData name="Chittaranjan Hens" userId="6fc03958433e8a43" providerId="LiveId" clId="{361AAD38-EB23-4B3F-8CB0-A8A323FC121E}" dt="2023-11-11T07:45:29.103" v="2210" actId="20577"/>
        <pc:sldMkLst>
          <pc:docMk/>
          <pc:sldMk cId="494645111" sldId="272"/>
        </pc:sldMkLst>
        <pc:spChg chg="mod">
          <ac:chgData name="Chittaranjan Hens" userId="6fc03958433e8a43" providerId="LiveId" clId="{361AAD38-EB23-4B3F-8CB0-A8A323FC121E}" dt="2023-11-11T07:45:29.103" v="2210" actId="20577"/>
          <ac:spMkLst>
            <pc:docMk/>
            <pc:sldMk cId="494645111" sldId="272"/>
            <ac:spMk id="7" creationId="{1F214E6A-AFC0-4715-B131-D3A0C3531170}"/>
          </ac:spMkLst>
        </pc:spChg>
      </pc:sldChg>
      <pc:sldChg chg="del">
        <pc:chgData name="Chittaranjan Hens" userId="6fc03958433e8a43" providerId="LiveId" clId="{361AAD38-EB23-4B3F-8CB0-A8A323FC121E}" dt="2023-11-06T07:30:14.886" v="32" actId="47"/>
        <pc:sldMkLst>
          <pc:docMk/>
          <pc:sldMk cId="278120279" sldId="284"/>
        </pc:sldMkLst>
      </pc:sldChg>
      <pc:sldChg chg="addSp delSp modSp mod">
        <pc:chgData name="Chittaranjan Hens" userId="6fc03958433e8a43" providerId="LiveId" clId="{361AAD38-EB23-4B3F-8CB0-A8A323FC121E}" dt="2023-11-06T07:35:21.606" v="120" actId="478"/>
        <pc:sldMkLst>
          <pc:docMk/>
          <pc:sldMk cId="175825261" sldId="285"/>
        </pc:sldMkLst>
        <pc:spChg chg="add mod">
          <ac:chgData name="Chittaranjan Hens" userId="6fc03958433e8a43" providerId="LiveId" clId="{361AAD38-EB23-4B3F-8CB0-A8A323FC121E}" dt="2023-11-06T07:28:37.706" v="22"/>
          <ac:spMkLst>
            <pc:docMk/>
            <pc:sldMk cId="175825261" sldId="285"/>
            <ac:spMk id="2" creationId="{01B13357-232B-28A3-4EBE-4A3011D8A8E9}"/>
          </ac:spMkLst>
        </pc:spChg>
        <pc:spChg chg="add del mod">
          <ac:chgData name="Chittaranjan Hens" userId="6fc03958433e8a43" providerId="LiveId" clId="{361AAD38-EB23-4B3F-8CB0-A8A323FC121E}" dt="2023-11-06T07:35:11.884" v="117" actId="478"/>
          <ac:spMkLst>
            <pc:docMk/>
            <pc:sldMk cId="175825261" sldId="285"/>
            <ac:spMk id="5" creationId="{081415DB-A1E4-E316-156D-8DA2422C7E79}"/>
          </ac:spMkLst>
        </pc:spChg>
        <pc:spChg chg="add del mod">
          <ac:chgData name="Chittaranjan Hens" userId="6fc03958433e8a43" providerId="LiveId" clId="{361AAD38-EB23-4B3F-8CB0-A8A323FC121E}" dt="2023-11-06T07:35:21.606" v="120" actId="478"/>
          <ac:spMkLst>
            <pc:docMk/>
            <pc:sldMk cId="175825261" sldId="285"/>
            <ac:spMk id="6" creationId="{841C8965-5E5F-548F-39D1-942FC987BBF2}"/>
          </ac:spMkLst>
        </pc:spChg>
        <pc:spChg chg="mod">
          <ac:chgData name="Chittaranjan Hens" userId="6fc03958433e8a43" providerId="LiveId" clId="{361AAD38-EB23-4B3F-8CB0-A8A323FC121E}" dt="2023-11-06T07:33:08.229" v="74" actId="20577"/>
          <ac:spMkLst>
            <pc:docMk/>
            <pc:sldMk cId="175825261" sldId="285"/>
            <ac:spMk id="7" creationId="{5E31AD4E-7C0F-F1AB-9570-2B60E9D3AA00}"/>
          </ac:spMkLst>
        </pc:spChg>
        <pc:spChg chg="add mod">
          <ac:chgData name="Chittaranjan Hens" userId="6fc03958433e8a43" providerId="LiveId" clId="{361AAD38-EB23-4B3F-8CB0-A8A323FC121E}" dt="2023-11-06T07:35:19.687" v="119"/>
          <ac:spMkLst>
            <pc:docMk/>
            <pc:sldMk cId="175825261" sldId="285"/>
            <ac:spMk id="8" creationId="{55F8E392-351B-6B5A-B1C7-75B028CEAD9A}"/>
          </ac:spMkLst>
        </pc:spChg>
        <pc:spChg chg="del">
          <ac:chgData name="Chittaranjan Hens" userId="6fc03958433e8a43" providerId="LiveId" clId="{361AAD38-EB23-4B3F-8CB0-A8A323FC121E}" dt="2023-11-06T07:28:36.902" v="21" actId="478"/>
          <ac:spMkLst>
            <pc:docMk/>
            <pc:sldMk cId="175825261" sldId="285"/>
            <ac:spMk id="9" creationId="{01592CF2-154C-41EF-9AC0-08A43FCAC4EC}"/>
          </ac:spMkLst>
        </pc:spChg>
      </pc:sldChg>
      <pc:sldChg chg="modSp add mod ord">
        <pc:chgData name="Chittaranjan Hens" userId="6fc03958433e8a43" providerId="LiveId" clId="{361AAD38-EB23-4B3F-8CB0-A8A323FC121E}" dt="2023-11-06T07:49:33.112" v="419"/>
        <pc:sldMkLst>
          <pc:docMk/>
          <pc:sldMk cId="2233471714" sldId="286"/>
        </pc:sldMkLst>
        <pc:spChg chg="mod">
          <ac:chgData name="Chittaranjan Hens" userId="6fc03958433e8a43" providerId="LiveId" clId="{361AAD38-EB23-4B3F-8CB0-A8A323FC121E}" dt="2023-11-06T07:33:16.806" v="76" actId="6549"/>
          <ac:spMkLst>
            <pc:docMk/>
            <pc:sldMk cId="2233471714" sldId="286"/>
            <ac:spMk id="7" creationId="{5E31AD4E-7C0F-F1AB-9570-2B60E9D3AA00}"/>
          </ac:spMkLst>
        </pc:spChg>
      </pc:sldChg>
      <pc:sldChg chg="addSp modSp add mod">
        <pc:chgData name="Chittaranjan Hens" userId="6fc03958433e8a43" providerId="LiveId" clId="{361AAD38-EB23-4B3F-8CB0-A8A323FC121E}" dt="2023-11-06T07:35:05.798" v="116" actId="1076"/>
        <pc:sldMkLst>
          <pc:docMk/>
          <pc:sldMk cId="3174690597" sldId="287"/>
        </pc:sldMkLst>
        <pc:spChg chg="add mod">
          <ac:chgData name="Chittaranjan Hens" userId="6fc03958433e8a43" providerId="LiveId" clId="{361AAD38-EB23-4B3F-8CB0-A8A323FC121E}" dt="2023-11-06T07:35:05.798" v="116" actId="1076"/>
          <ac:spMkLst>
            <pc:docMk/>
            <pc:sldMk cId="3174690597" sldId="287"/>
            <ac:spMk id="2" creationId="{F1AA1288-9B3B-E0A2-B76F-01A27AF46959}"/>
          </ac:spMkLst>
        </pc:spChg>
      </pc:sldChg>
      <pc:sldChg chg="add">
        <pc:chgData name="Chittaranjan Hens" userId="6fc03958433e8a43" providerId="LiveId" clId="{361AAD38-EB23-4B3F-8CB0-A8A323FC121E}" dt="2023-11-06T07:33:03.743" v="73" actId="2890"/>
        <pc:sldMkLst>
          <pc:docMk/>
          <pc:sldMk cId="2887129484" sldId="288"/>
        </pc:sldMkLst>
      </pc:sldChg>
      <pc:sldChg chg="delSp add del mod">
        <pc:chgData name="Chittaranjan Hens" userId="6fc03958433e8a43" providerId="LiveId" clId="{361AAD38-EB23-4B3F-8CB0-A8A323FC121E}" dt="2023-11-06T09:08:30.672" v="1140" actId="47"/>
        <pc:sldMkLst>
          <pc:docMk/>
          <pc:sldMk cId="1209398023" sldId="289"/>
        </pc:sldMkLst>
        <pc:spChg chg="del">
          <ac:chgData name="Chittaranjan Hens" userId="6fc03958433e8a43" providerId="LiveId" clId="{361AAD38-EB23-4B3F-8CB0-A8A323FC121E}" dt="2023-11-06T09:07:37.980" v="1139" actId="478"/>
          <ac:spMkLst>
            <pc:docMk/>
            <pc:sldMk cId="1209398023" sldId="289"/>
            <ac:spMk id="7" creationId="{5E31AD4E-7C0F-F1AB-9570-2B60E9D3AA00}"/>
          </ac:spMkLst>
        </pc:spChg>
      </pc:sldChg>
      <pc:sldChg chg="addSp delSp modSp add mod modAnim">
        <pc:chgData name="Chittaranjan Hens" userId="6fc03958433e8a43" providerId="LiveId" clId="{361AAD38-EB23-4B3F-8CB0-A8A323FC121E}" dt="2023-11-06T09:30:40.922" v="1696" actId="20577"/>
        <pc:sldMkLst>
          <pc:docMk/>
          <pc:sldMk cId="809220840" sldId="290"/>
        </pc:sldMkLst>
        <pc:spChg chg="mod">
          <ac:chgData name="Chittaranjan Hens" userId="6fc03958433e8a43" providerId="LiveId" clId="{361AAD38-EB23-4B3F-8CB0-A8A323FC121E}" dt="2023-11-06T07:33:50.936" v="97" actId="1076"/>
          <ac:spMkLst>
            <pc:docMk/>
            <pc:sldMk cId="809220840" sldId="290"/>
            <ac:spMk id="2" creationId="{01B13357-232B-28A3-4EBE-4A3011D8A8E9}"/>
          </ac:spMkLst>
        </pc:spChg>
        <pc:spChg chg="mod">
          <ac:chgData name="Chittaranjan Hens" userId="6fc03958433e8a43" providerId="LiveId" clId="{361AAD38-EB23-4B3F-8CB0-A8A323FC121E}" dt="2023-11-06T09:30:40.922" v="1696" actId="20577"/>
          <ac:spMkLst>
            <pc:docMk/>
            <pc:sldMk cId="809220840" sldId="290"/>
            <ac:spMk id="7" creationId="{5E31AD4E-7C0F-F1AB-9570-2B60E9D3AA00}"/>
          </ac:spMkLst>
        </pc:spChg>
        <pc:spChg chg="add mod">
          <ac:chgData name="Chittaranjan Hens" userId="6fc03958433e8a43" providerId="LiveId" clId="{361AAD38-EB23-4B3F-8CB0-A8A323FC121E}" dt="2023-11-06T09:30:27.484" v="1629" actId="20577"/>
          <ac:spMkLst>
            <pc:docMk/>
            <pc:sldMk cId="809220840" sldId="290"/>
            <ac:spMk id="9" creationId="{5F63C14E-E330-270E-7DB5-60336AD2C9F1}"/>
          </ac:spMkLst>
        </pc:spChg>
        <pc:spChg chg="add mod">
          <ac:chgData name="Chittaranjan Hens" userId="6fc03958433e8a43" providerId="LiveId" clId="{361AAD38-EB23-4B3F-8CB0-A8A323FC121E}" dt="2023-11-06T07:49:38.359" v="421" actId="1076"/>
          <ac:spMkLst>
            <pc:docMk/>
            <pc:sldMk cId="809220840" sldId="290"/>
            <ac:spMk id="10" creationId="{8F5B17D7-01EB-09EC-F924-2A4599B95285}"/>
          </ac:spMkLst>
        </pc:spChg>
        <pc:spChg chg="add mod">
          <ac:chgData name="Chittaranjan Hens" userId="6fc03958433e8a43" providerId="LiveId" clId="{361AAD38-EB23-4B3F-8CB0-A8A323FC121E}" dt="2023-11-06T07:54:17.013" v="770" actId="14100"/>
          <ac:spMkLst>
            <pc:docMk/>
            <pc:sldMk cId="809220840" sldId="290"/>
            <ac:spMk id="12" creationId="{084D7832-8771-B34A-CD8E-3BE9FB516B66}"/>
          </ac:spMkLst>
        </pc:spChg>
        <pc:picChg chg="add mod">
          <ac:chgData name="Chittaranjan Hens" userId="6fc03958433e8a43" providerId="LiveId" clId="{361AAD38-EB23-4B3F-8CB0-A8A323FC121E}" dt="2023-11-06T07:34:10.758" v="101" actId="1076"/>
          <ac:picMkLst>
            <pc:docMk/>
            <pc:sldMk cId="809220840" sldId="290"/>
            <ac:picMk id="5" creationId="{66B23173-2728-CD2C-0047-53CF0579FF8A}"/>
          </ac:picMkLst>
        </pc:picChg>
        <pc:picChg chg="add del mod">
          <ac:chgData name="Chittaranjan Hens" userId="6fc03958433e8a43" providerId="LiveId" clId="{361AAD38-EB23-4B3F-8CB0-A8A323FC121E}" dt="2023-11-06T07:49:18.127" v="415" actId="478"/>
          <ac:picMkLst>
            <pc:docMk/>
            <pc:sldMk cId="809220840" sldId="290"/>
            <ac:picMk id="8" creationId="{EDBFCBCB-5F25-B322-4264-D096E20601C6}"/>
          </ac:picMkLst>
        </pc:picChg>
      </pc:sldChg>
      <pc:sldChg chg="addSp delSp modSp add mod modAnim">
        <pc:chgData name="Chittaranjan Hens" userId="6fc03958433e8a43" providerId="LiveId" clId="{361AAD38-EB23-4B3F-8CB0-A8A323FC121E}" dt="2023-11-12T11:14:41.675" v="4555" actId="207"/>
        <pc:sldMkLst>
          <pc:docMk/>
          <pc:sldMk cId="2120083628" sldId="291"/>
        </pc:sldMkLst>
        <pc:spChg chg="add mod">
          <ac:chgData name="Chittaranjan Hens" userId="6fc03958433e8a43" providerId="LiveId" clId="{361AAD38-EB23-4B3F-8CB0-A8A323FC121E}" dt="2023-11-12T11:14:41.675" v="4555" actId="207"/>
          <ac:spMkLst>
            <pc:docMk/>
            <pc:sldMk cId="2120083628" sldId="291"/>
            <ac:spMk id="3" creationId="{FED3D6CA-6D43-596C-8EAD-0ED5F0F7293B}"/>
          </ac:spMkLst>
        </pc:spChg>
        <pc:spChg chg="mod">
          <ac:chgData name="Chittaranjan Hens" userId="6fc03958433e8a43" providerId="LiveId" clId="{361AAD38-EB23-4B3F-8CB0-A8A323FC121E}" dt="2023-11-06T07:49:48.935" v="426" actId="6549"/>
          <ac:spMkLst>
            <pc:docMk/>
            <pc:sldMk cId="2120083628" sldId="291"/>
            <ac:spMk id="7" creationId="{5E31AD4E-7C0F-F1AB-9570-2B60E9D3AA00}"/>
          </ac:spMkLst>
        </pc:spChg>
        <pc:spChg chg="add del mod">
          <ac:chgData name="Chittaranjan Hens" userId="6fc03958433e8a43" providerId="LiveId" clId="{361AAD38-EB23-4B3F-8CB0-A8A323FC121E}" dt="2023-11-06T08:00:12.470" v="938" actId="478"/>
          <ac:spMkLst>
            <pc:docMk/>
            <pc:sldMk cId="2120083628" sldId="291"/>
            <ac:spMk id="8" creationId="{6B233816-3B59-3815-4C61-7B76382D133A}"/>
          </ac:spMkLst>
        </pc:spChg>
        <pc:spChg chg="mod">
          <ac:chgData name="Chittaranjan Hens" userId="6fc03958433e8a43" providerId="LiveId" clId="{361AAD38-EB23-4B3F-8CB0-A8A323FC121E}" dt="2023-11-06T07:59:27.034" v="931" actId="20577"/>
          <ac:spMkLst>
            <pc:docMk/>
            <pc:sldMk cId="2120083628" sldId="291"/>
            <ac:spMk id="9" creationId="{5F63C14E-E330-270E-7DB5-60336AD2C9F1}"/>
          </ac:spMkLst>
        </pc:spChg>
        <pc:spChg chg="add del mod">
          <ac:chgData name="Chittaranjan Hens" userId="6fc03958433e8a43" providerId="LiveId" clId="{361AAD38-EB23-4B3F-8CB0-A8A323FC121E}" dt="2023-11-06T08:00:12.470" v="938" actId="478"/>
          <ac:spMkLst>
            <pc:docMk/>
            <pc:sldMk cId="2120083628" sldId="291"/>
            <ac:spMk id="13" creationId="{BB84F847-C123-7FDF-8E6E-2B51627B1417}"/>
          </ac:spMkLst>
        </pc:spChg>
        <pc:picChg chg="del">
          <ac:chgData name="Chittaranjan Hens" userId="6fc03958433e8a43" providerId="LiveId" clId="{361AAD38-EB23-4B3F-8CB0-A8A323FC121E}" dt="2023-11-06T07:49:44.376" v="423" actId="478"/>
          <ac:picMkLst>
            <pc:docMk/>
            <pc:sldMk cId="2120083628" sldId="291"/>
            <ac:picMk id="5" creationId="{66B23173-2728-CD2C-0047-53CF0579FF8A}"/>
          </ac:picMkLst>
        </pc:picChg>
        <pc:picChg chg="add del mod">
          <ac:chgData name="Chittaranjan Hens" userId="6fc03958433e8a43" providerId="LiveId" clId="{361AAD38-EB23-4B3F-8CB0-A8A323FC121E}" dt="2023-11-06T07:53:44.201" v="760" actId="478"/>
          <ac:picMkLst>
            <pc:docMk/>
            <pc:sldMk cId="2120083628" sldId="291"/>
            <ac:picMk id="6" creationId="{3B4DC65F-E591-3A6B-16D3-1DFF15209AED}"/>
          </ac:picMkLst>
        </pc:picChg>
        <pc:picChg chg="add del mod">
          <ac:chgData name="Chittaranjan Hens" userId="6fc03958433e8a43" providerId="LiveId" clId="{361AAD38-EB23-4B3F-8CB0-A8A323FC121E}" dt="2023-11-06T07:59:48.655" v="934" actId="478"/>
          <ac:picMkLst>
            <pc:docMk/>
            <pc:sldMk cId="2120083628" sldId="291"/>
            <ac:picMk id="12" creationId="{9E73B940-2AD0-6B06-2251-13997F99FAFD}"/>
          </ac:picMkLst>
        </pc:picChg>
      </pc:sldChg>
      <pc:sldChg chg="modSp add mod">
        <pc:chgData name="Chittaranjan Hens" userId="6fc03958433e8a43" providerId="LiveId" clId="{361AAD38-EB23-4B3F-8CB0-A8A323FC121E}" dt="2023-11-11T12:10:00.582" v="2543" actId="1076"/>
        <pc:sldMkLst>
          <pc:docMk/>
          <pc:sldMk cId="4057565709" sldId="292"/>
        </pc:sldMkLst>
        <pc:spChg chg="mod">
          <ac:chgData name="Chittaranjan Hens" userId="6fc03958433e8a43" providerId="LiveId" clId="{361AAD38-EB23-4B3F-8CB0-A8A323FC121E}" dt="2023-11-06T09:39:28.835" v="1789" actId="207"/>
          <ac:spMkLst>
            <pc:docMk/>
            <pc:sldMk cId="4057565709" sldId="292"/>
            <ac:spMk id="8" creationId="{6B233816-3B59-3815-4C61-7B76382D133A}"/>
          </ac:spMkLst>
        </pc:spChg>
        <pc:spChg chg="mod">
          <ac:chgData name="Chittaranjan Hens" userId="6fc03958433e8a43" providerId="LiveId" clId="{361AAD38-EB23-4B3F-8CB0-A8A323FC121E}" dt="2023-11-11T12:10:00.582" v="2543" actId="1076"/>
          <ac:spMkLst>
            <pc:docMk/>
            <pc:sldMk cId="4057565709" sldId="292"/>
            <ac:spMk id="13" creationId="{BB84F847-C123-7FDF-8E6E-2B51627B1417}"/>
          </ac:spMkLst>
        </pc:spChg>
      </pc:sldChg>
      <pc:sldChg chg="addSp delSp modSp add mod">
        <pc:chgData name="Chittaranjan Hens" userId="6fc03958433e8a43" providerId="LiveId" clId="{361AAD38-EB23-4B3F-8CB0-A8A323FC121E}" dt="2023-11-11T10:51:07.646" v="2250" actId="478"/>
        <pc:sldMkLst>
          <pc:docMk/>
          <pc:sldMk cId="1028564495" sldId="293"/>
        </pc:sldMkLst>
        <pc:spChg chg="add mod">
          <ac:chgData name="Chittaranjan Hens" userId="6fc03958433e8a43" providerId="LiveId" clId="{361AAD38-EB23-4B3F-8CB0-A8A323FC121E}" dt="2023-11-11T10:47:49.258" v="2237" actId="1076"/>
          <ac:spMkLst>
            <pc:docMk/>
            <pc:sldMk cId="1028564495" sldId="293"/>
            <ac:spMk id="3" creationId="{ACF0BC98-EC8B-2757-0395-EB1B9F060604}"/>
          </ac:spMkLst>
        </pc:spChg>
        <pc:spChg chg="del">
          <ac:chgData name="Chittaranjan Hens" userId="6fc03958433e8a43" providerId="LiveId" clId="{361AAD38-EB23-4B3F-8CB0-A8A323FC121E}" dt="2023-11-11T09:22:12.680" v="2233" actId="478"/>
          <ac:spMkLst>
            <pc:docMk/>
            <pc:sldMk cId="1028564495" sldId="293"/>
            <ac:spMk id="4" creationId="{F8952D5D-1002-1F5B-0E31-49A961A35E92}"/>
          </ac:spMkLst>
        </pc:spChg>
        <pc:spChg chg="add del mod">
          <ac:chgData name="Chittaranjan Hens" userId="6fc03958433e8a43" providerId="LiveId" clId="{361AAD38-EB23-4B3F-8CB0-A8A323FC121E}" dt="2023-11-11T10:51:07.646" v="2250" actId="478"/>
          <ac:spMkLst>
            <pc:docMk/>
            <pc:sldMk cId="1028564495" sldId="293"/>
            <ac:spMk id="5" creationId="{76D5773D-3621-7E9F-3991-475CA5E278E2}"/>
          </ac:spMkLst>
        </pc:spChg>
        <pc:spChg chg="del">
          <ac:chgData name="Chittaranjan Hens" userId="6fc03958433e8a43" providerId="LiveId" clId="{361AAD38-EB23-4B3F-8CB0-A8A323FC121E}" dt="2023-11-06T08:00:41.273" v="940" actId="478"/>
          <ac:spMkLst>
            <pc:docMk/>
            <pc:sldMk cId="1028564495" sldId="293"/>
            <ac:spMk id="7" creationId="{5E31AD4E-7C0F-F1AB-9570-2B60E9D3AA00}"/>
          </ac:spMkLst>
        </pc:spChg>
        <pc:spChg chg="mod">
          <ac:chgData name="Chittaranjan Hens" userId="6fc03958433e8a43" providerId="LiveId" clId="{361AAD38-EB23-4B3F-8CB0-A8A323FC121E}" dt="2023-11-06T08:00:47.055" v="941" actId="1076"/>
          <ac:spMkLst>
            <pc:docMk/>
            <pc:sldMk cId="1028564495" sldId="293"/>
            <ac:spMk id="8" creationId="{6B233816-3B59-3815-4C61-7B76382D133A}"/>
          </ac:spMkLst>
        </pc:spChg>
        <pc:spChg chg="del">
          <ac:chgData name="Chittaranjan Hens" userId="6fc03958433e8a43" providerId="LiveId" clId="{361AAD38-EB23-4B3F-8CB0-A8A323FC121E}" dt="2023-11-06T08:00:41.273" v="940" actId="478"/>
          <ac:spMkLst>
            <pc:docMk/>
            <pc:sldMk cId="1028564495" sldId="293"/>
            <ac:spMk id="9" creationId="{5F63C14E-E330-270E-7DB5-60336AD2C9F1}"/>
          </ac:spMkLst>
        </pc:spChg>
        <pc:spChg chg="mod">
          <ac:chgData name="Chittaranjan Hens" userId="6fc03958433e8a43" providerId="LiveId" clId="{361AAD38-EB23-4B3F-8CB0-A8A323FC121E}" dt="2023-11-11T10:47:51.987" v="2238" actId="1076"/>
          <ac:spMkLst>
            <pc:docMk/>
            <pc:sldMk cId="1028564495" sldId="293"/>
            <ac:spMk id="13" creationId="{BB84F847-C123-7FDF-8E6E-2B51627B1417}"/>
          </ac:spMkLst>
        </pc:spChg>
        <pc:spChg chg="add del mod">
          <ac:chgData name="Chittaranjan Hens" userId="6fc03958433e8a43" providerId="LiveId" clId="{361AAD38-EB23-4B3F-8CB0-A8A323FC121E}" dt="2023-11-11T10:51:07.646" v="2250" actId="478"/>
          <ac:spMkLst>
            <pc:docMk/>
            <pc:sldMk cId="1028564495" sldId="293"/>
            <ac:spMk id="14" creationId="{5EF07E08-66D4-A772-0E10-653393C55D0D}"/>
          </ac:spMkLst>
        </pc:spChg>
        <pc:spChg chg="add mod">
          <ac:chgData name="Chittaranjan Hens" userId="6fc03958433e8a43" providerId="LiveId" clId="{361AAD38-EB23-4B3F-8CB0-A8A323FC121E}" dt="2023-11-06T08:04:50.429" v="1092" actId="207"/>
          <ac:spMkLst>
            <pc:docMk/>
            <pc:sldMk cId="1028564495" sldId="293"/>
            <ac:spMk id="16" creationId="{80A4B917-04E6-33B0-E034-A86A4B32DE33}"/>
          </ac:spMkLst>
        </pc:spChg>
        <pc:spChg chg="add del mod">
          <ac:chgData name="Chittaranjan Hens" userId="6fc03958433e8a43" providerId="LiveId" clId="{361AAD38-EB23-4B3F-8CB0-A8A323FC121E}" dt="2023-11-11T09:22:11.405" v="2232" actId="478"/>
          <ac:spMkLst>
            <pc:docMk/>
            <pc:sldMk cId="1028564495" sldId="293"/>
            <ac:spMk id="18" creationId="{76511B4D-02D2-CBDB-65D1-A2D2C859982F}"/>
          </ac:spMkLst>
        </pc:spChg>
        <pc:picChg chg="add del mod">
          <ac:chgData name="Chittaranjan Hens" userId="6fc03958433e8a43" providerId="LiveId" clId="{361AAD38-EB23-4B3F-8CB0-A8A323FC121E}" dt="2023-11-06T08:03:01.608" v="985" actId="478"/>
          <ac:picMkLst>
            <pc:docMk/>
            <pc:sldMk cId="1028564495" sldId="293"/>
            <ac:picMk id="5" creationId="{2E156DA9-4283-4ED4-4F10-22E7A178CBF5}"/>
          </ac:picMkLst>
        </pc:picChg>
        <pc:picChg chg="add del mod">
          <ac:chgData name="Chittaranjan Hens" userId="6fc03958433e8a43" providerId="LiveId" clId="{361AAD38-EB23-4B3F-8CB0-A8A323FC121E}" dt="2023-11-06T08:04:04.409" v="1049" actId="478"/>
          <ac:picMkLst>
            <pc:docMk/>
            <pc:sldMk cId="1028564495" sldId="293"/>
            <ac:picMk id="11" creationId="{C5784851-C904-23C3-870A-818B1B2FF6A2}"/>
          </ac:picMkLst>
        </pc:picChg>
      </pc:sldChg>
      <pc:sldChg chg="add del">
        <pc:chgData name="Chittaranjan Hens" userId="6fc03958433e8a43" providerId="LiveId" clId="{361AAD38-EB23-4B3F-8CB0-A8A323FC121E}" dt="2023-11-06T11:02:26.084" v="2209" actId="47"/>
        <pc:sldMkLst>
          <pc:docMk/>
          <pc:sldMk cId="3479372884" sldId="294"/>
        </pc:sldMkLst>
      </pc:sldChg>
      <pc:sldChg chg="modSp add mod">
        <pc:chgData name="Chittaranjan Hens" userId="6fc03958433e8a43" providerId="LiveId" clId="{361AAD38-EB23-4B3F-8CB0-A8A323FC121E}" dt="2023-11-12T11:15:47.276" v="4558"/>
        <pc:sldMkLst>
          <pc:docMk/>
          <pc:sldMk cId="4159623134" sldId="295"/>
        </pc:sldMkLst>
        <pc:spChg chg="mod">
          <ac:chgData name="Chittaranjan Hens" userId="6fc03958433e8a43" providerId="LiveId" clId="{361AAD38-EB23-4B3F-8CB0-A8A323FC121E}" dt="2023-11-12T11:15:47.276" v="4558"/>
          <ac:spMkLst>
            <pc:docMk/>
            <pc:sldMk cId="4159623134" sldId="295"/>
            <ac:spMk id="7" creationId="{5E31AD4E-7C0F-F1AB-9570-2B60E9D3AA00}"/>
          </ac:spMkLst>
        </pc:spChg>
      </pc:sldChg>
      <pc:sldChg chg="modSp add mod">
        <pc:chgData name="Chittaranjan Hens" userId="6fc03958433e8a43" providerId="LiveId" clId="{361AAD38-EB23-4B3F-8CB0-A8A323FC121E}" dt="2023-11-06T09:25:29.906" v="1555" actId="1076"/>
        <pc:sldMkLst>
          <pc:docMk/>
          <pc:sldMk cId="348397863" sldId="296"/>
        </pc:sldMkLst>
        <pc:spChg chg="mod">
          <ac:chgData name="Chittaranjan Hens" userId="6fc03958433e8a43" providerId="LiveId" clId="{361AAD38-EB23-4B3F-8CB0-A8A323FC121E}" dt="2023-11-06T09:25:29.906" v="1555" actId="1076"/>
          <ac:spMkLst>
            <pc:docMk/>
            <pc:sldMk cId="348397863" sldId="296"/>
            <ac:spMk id="9" creationId="{01592CF2-154C-41EF-9AC0-08A43FCAC4EC}"/>
          </ac:spMkLst>
        </pc:spChg>
      </pc:sldChg>
      <pc:sldChg chg="add del">
        <pc:chgData name="Chittaranjan Hens" userId="6fc03958433e8a43" providerId="LiveId" clId="{361AAD38-EB23-4B3F-8CB0-A8A323FC121E}" dt="2023-11-06T09:24:57.349" v="1539" actId="47"/>
        <pc:sldMkLst>
          <pc:docMk/>
          <pc:sldMk cId="3082762345" sldId="297"/>
        </pc:sldMkLst>
      </pc:sldChg>
      <pc:sldChg chg="modSp add del mod">
        <pc:chgData name="Chittaranjan Hens" userId="6fc03958433e8a43" providerId="LiveId" clId="{361AAD38-EB23-4B3F-8CB0-A8A323FC121E}" dt="2023-11-06T09:24:56.438" v="1538" actId="47"/>
        <pc:sldMkLst>
          <pc:docMk/>
          <pc:sldMk cId="2292510653" sldId="298"/>
        </pc:sldMkLst>
        <pc:spChg chg="mod">
          <ac:chgData name="Chittaranjan Hens" userId="6fc03958433e8a43" providerId="LiveId" clId="{361AAD38-EB23-4B3F-8CB0-A8A323FC121E}" dt="2023-11-06T09:21:58.559" v="1480" actId="21"/>
          <ac:spMkLst>
            <pc:docMk/>
            <pc:sldMk cId="2292510653" sldId="298"/>
            <ac:spMk id="11" creationId="{9929018B-BB23-4B6B-C70F-05657FF41520}"/>
          </ac:spMkLst>
        </pc:spChg>
      </pc:sldChg>
      <pc:sldChg chg="modSp add del mod">
        <pc:chgData name="Chittaranjan Hens" userId="6fc03958433e8a43" providerId="LiveId" clId="{361AAD38-EB23-4B3F-8CB0-A8A323FC121E}" dt="2023-11-06T09:21:38.951" v="1478" actId="47"/>
        <pc:sldMkLst>
          <pc:docMk/>
          <pc:sldMk cId="2199087091" sldId="299"/>
        </pc:sldMkLst>
        <pc:spChg chg="mod">
          <ac:chgData name="Chittaranjan Hens" userId="6fc03958433e8a43" providerId="LiveId" clId="{361AAD38-EB23-4B3F-8CB0-A8A323FC121E}" dt="2023-11-06T09:19:35.985" v="1402" actId="1076"/>
          <ac:spMkLst>
            <pc:docMk/>
            <pc:sldMk cId="2199087091" sldId="299"/>
            <ac:spMk id="11" creationId="{9929018B-BB23-4B6B-C70F-05657FF41520}"/>
          </ac:spMkLst>
        </pc:spChg>
      </pc:sldChg>
      <pc:sldChg chg="addSp delSp modSp add mod">
        <pc:chgData name="Chittaranjan Hens" userId="6fc03958433e8a43" providerId="LiveId" clId="{361AAD38-EB23-4B3F-8CB0-A8A323FC121E}" dt="2023-11-28T07:16:15.525" v="6330" actId="1076"/>
        <pc:sldMkLst>
          <pc:docMk/>
          <pc:sldMk cId="151200138" sldId="300"/>
        </pc:sldMkLst>
        <pc:spChg chg="mod">
          <ac:chgData name="Chittaranjan Hens" userId="6fc03958433e8a43" providerId="LiveId" clId="{361AAD38-EB23-4B3F-8CB0-A8A323FC121E}" dt="2023-11-28T07:16:15.525" v="6330" actId="1076"/>
          <ac:spMkLst>
            <pc:docMk/>
            <pc:sldMk cId="151200138" sldId="300"/>
            <ac:spMk id="4" creationId="{F8952D5D-1002-1F5B-0E31-49A961A35E92}"/>
          </ac:spMkLst>
        </pc:spChg>
        <pc:spChg chg="del">
          <ac:chgData name="Chittaranjan Hens" userId="6fc03958433e8a43" providerId="LiveId" clId="{361AAD38-EB23-4B3F-8CB0-A8A323FC121E}" dt="2023-11-28T07:00:50.446" v="6281" actId="478"/>
          <ac:spMkLst>
            <pc:docMk/>
            <pc:sldMk cId="151200138" sldId="300"/>
            <ac:spMk id="5" creationId="{597A7122-C76F-40E5-7403-2BFDAE8508CF}"/>
          </ac:spMkLst>
        </pc:spChg>
        <pc:spChg chg="add mod">
          <ac:chgData name="Chittaranjan Hens" userId="6fc03958433e8a43" providerId="LiveId" clId="{361AAD38-EB23-4B3F-8CB0-A8A323FC121E}" dt="2023-11-28T07:02:33.391" v="6301" actId="1076"/>
          <ac:spMkLst>
            <pc:docMk/>
            <pc:sldMk cId="151200138" sldId="300"/>
            <ac:spMk id="6" creationId="{09A954A5-B13C-6E4B-2A9B-86CB51DD3961}"/>
          </ac:spMkLst>
        </pc:spChg>
        <pc:spChg chg="add del">
          <ac:chgData name="Chittaranjan Hens" userId="6fc03958433e8a43" providerId="LiveId" clId="{361AAD38-EB23-4B3F-8CB0-A8A323FC121E}" dt="2023-11-28T07:10:59.634" v="6303" actId="22"/>
          <ac:spMkLst>
            <pc:docMk/>
            <pc:sldMk cId="151200138" sldId="300"/>
            <ac:spMk id="8" creationId="{CBD876D0-D203-468C-9145-47E69DA64046}"/>
          </ac:spMkLst>
        </pc:spChg>
        <pc:spChg chg="del mod">
          <ac:chgData name="Chittaranjan Hens" userId="6fc03958433e8a43" providerId="LiveId" clId="{361AAD38-EB23-4B3F-8CB0-A8A323FC121E}" dt="2023-11-28T07:00:48.835" v="6280" actId="478"/>
          <ac:spMkLst>
            <pc:docMk/>
            <pc:sldMk cId="151200138" sldId="300"/>
            <ac:spMk id="11" creationId="{9929018B-BB23-4B6B-C70F-05657FF41520}"/>
          </ac:spMkLst>
        </pc:spChg>
        <pc:spChg chg="add mod">
          <ac:chgData name="Chittaranjan Hens" userId="6fc03958433e8a43" providerId="LiveId" clId="{361AAD38-EB23-4B3F-8CB0-A8A323FC121E}" dt="2023-11-28T07:16:13.563" v="6329" actId="1076"/>
          <ac:spMkLst>
            <pc:docMk/>
            <pc:sldMk cId="151200138" sldId="300"/>
            <ac:spMk id="12" creationId="{F2F06440-E201-17F1-9910-1278D8D81125}"/>
          </ac:spMkLst>
        </pc:spChg>
        <pc:picChg chg="add mod">
          <ac:chgData name="Chittaranjan Hens" userId="6fc03958433e8a43" providerId="LiveId" clId="{361AAD38-EB23-4B3F-8CB0-A8A323FC121E}" dt="2023-11-28T07:00:58.735" v="6284" actId="1076"/>
          <ac:picMkLst>
            <pc:docMk/>
            <pc:sldMk cId="151200138" sldId="300"/>
            <ac:picMk id="1026" creationId="{B0389581-5E8C-EC67-CC0C-07CBB06DCCB8}"/>
          </ac:picMkLst>
        </pc:picChg>
        <pc:picChg chg="del">
          <ac:chgData name="Chittaranjan Hens" userId="6fc03958433e8a43" providerId="LiveId" clId="{361AAD38-EB23-4B3F-8CB0-A8A323FC121E}" dt="2023-11-28T07:12:35.554" v="6319" actId="478"/>
          <ac:picMkLst>
            <pc:docMk/>
            <pc:sldMk cId="151200138" sldId="300"/>
            <ac:picMk id="1028" creationId="{CC0767C2-C9AB-FC3F-ECA2-422DB954D2FE}"/>
          </ac:picMkLst>
        </pc:picChg>
        <pc:picChg chg="del">
          <ac:chgData name="Chittaranjan Hens" userId="6fc03958433e8a43" providerId="LiveId" clId="{361AAD38-EB23-4B3F-8CB0-A8A323FC121E}" dt="2023-11-28T07:12:34.380" v="6318" actId="478"/>
          <ac:picMkLst>
            <pc:docMk/>
            <pc:sldMk cId="151200138" sldId="300"/>
            <ac:picMk id="1029" creationId="{A3F34621-E840-FE03-31CE-B1D9BDC5F539}"/>
          </ac:picMkLst>
        </pc:picChg>
        <pc:picChg chg="del">
          <ac:chgData name="Chittaranjan Hens" userId="6fc03958433e8a43" providerId="LiveId" clId="{361AAD38-EB23-4B3F-8CB0-A8A323FC121E}" dt="2023-11-28T07:12:38.782" v="6321" actId="478"/>
          <ac:picMkLst>
            <pc:docMk/>
            <pc:sldMk cId="151200138" sldId="300"/>
            <ac:picMk id="1030" creationId="{D3FA31F7-1463-0CB2-A370-F273A45A3735}"/>
          </ac:picMkLst>
        </pc:picChg>
        <pc:picChg chg="del">
          <ac:chgData name="Chittaranjan Hens" userId="6fc03958433e8a43" providerId="LiveId" clId="{361AAD38-EB23-4B3F-8CB0-A8A323FC121E}" dt="2023-11-28T07:12:38.013" v="6320" actId="478"/>
          <ac:picMkLst>
            <pc:docMk/>
            <pc:sldMk cId="151200138" sldId="300"/>
            <ac:picMk id="1031" creationId="{AE6B437A-4ABD-96B4-D121-DD8AB6C306EE}"/>
          </ac:picMkLst>
        </pc:picChg>
        <pc:picChg chg="del">
          <ac:chgData name="Chittaranjan Hens" userId="6fc03958433e8a43" providerId="LiveId" clId="{361AAD38-EB23-4B3F-8CB0-A8A323FC121E}" dt="2023-11-28T07:12:50.671" v="6323" actId="478"/>
          <ac:picMkLst>
            <pc:docMk/>
            <pc:sldMk cId="151200138" sldId="300"/>
            <ac:picMk id="1032" creationId="{4240F3F3-FD1E-0CAF-6BDE-9B086B74D4DA}"/>
          </ac:picMkLst>
        </pc:picChg>
        <pc:picChg chg="del">
          <ac:chgData name="Chittaranjan Hens" userId="6fc03958433e8a43" providerId="LiveId" clId="{361AAD38-EB23-4B3F-8CB0-A8A323FC121E}" dt="2023-11-28T07:12:49.502" v="6322" actId="478"/>
          <ac:picMkLst>
            <pc:docMk/>
            <pc:sldMk cId="151200138" sldId="300"/>
            <ac:picMk id="1033" creationId="{DAED62D5-471C-81C1-93FE-17EC8E9AE8D3}"/>
          </ac:picMkLst>
        </pc:picChg>
      </pc:sldChg>
      <pc:sldChg chg="delSp modSp add mod">
        <pc:chgData name="Chittaranjan Hens" userId="6fc03958433e8a43" providerId="LiveId" clId="{361AAD38-EB23-4B3F-8CB0-A8A323FC121E}" dt="2023-11-28T07:13:06.795" v="6327" actId="478"/>
        <pc:sldMkLst>
          <pc:docMk/>
          <pc:sldMk cId="2804625819" sldId="301"/>
        </pc:sldMkLst>
        <pc:spChg chg="mod">
          <ac:chgData name="Chittaranjan Hens" userId="6fc03958433e8a43" providerId="LiveId" clId="{361AAD38-EB23-4B3F-8CB0-A8A323FC121E}" dt="2023-11-28T06:03:09.281" v="6278" actId="20577"/>
          <ac:spMkLst>
            <pc:docMk/>
            <pc:sldMk cId="2804625819" sldId="301"/>
            <ac:spMk id="11" creationId="{9929018B-BB23-4B6B-C70F-05657FF41520}"/>
          </ac:spMkLst>
        </pc:spChg>
        <pc:picChg chg="del">
          <ac:chgData name="Chittaranjan Hens" userId="6fc03958433e8a43" providerId="LiveId" clId="{361AAD38-EB23-4B3F-8CB0-A8A323FC121E}" dt="2023-11-28T07:12:00.632" v="6310" actId="478"/>
          <ac:picMkLst>
            <pc:docMk/>
            <pc:sldMk cId="2804625819" sldId="301"/>
            <ac:picMk id="1028" creationId="{CC0767C2-C9AB-FC3F-ECA2-422DB954D2FE}"/>
          </ac:picMkLst>
        </pc:picChg>
        <pc:picChg chg="del">
          <ac:chgData name="Chittaranjan Hens" userId="6fc03958433e8a43" providerId="LiveId" clId="{361AAD38-EB23-4B3F-8CB0-A8A323FC121E}" dt="2023-11-28T07:11:59.247" v="6309" actId="478"/>
          <ac:picMkLst>
            <pc:docMk/>
            <pc:sldMk cId="2804625819" sldId="301"/>
            <ac:picMk id="1029" creationId="{A3F34621-E840-FE03-31CE-B1D9BDC5F539}"/>
          </ac:picMkLst>
        </pc:picChg>
        <pc:picChg chg="del">
          <ac:chgData name="Chittaranjan Hens" userId="6fc03958433e8a43" providerId="LiveId" clId="{361AAD38-EB23-4B3F-8CB0-A8A323FC121E}" dt="2023-11-28T07:12:25.436" v="6315" actId="478"/>
          <ac:picMkLst>
            <pc:docMk/>
            <pc:sldMk cId="2804625819" sldId="301"/>
            <ac:picMk id="1030" creationId="{D3FA31F7-1463-0CB2-A370-F273A45A3735}"/>
          </ac:picMkLst>
        </pc:picChg>
        <pc:picChg chg="del">
          <ac:chgData name="Chittaranjan Hens" userId="6fc03958433e8a43" providerId="LiveId" clId="{361AAD38-EB23-4B3F-8CB0-A8A323FC121E}" dt="2023-11-28T07:12:24.629" v="6314" actId="478"/>
          <ac:picMkLst>
            <pc:docMk/>
            <pc:sldMk cId="2804625819" sldId="301"/>
            <ac:picMk id="1031" creationId="{AE6B437A-4ABD-96B4-D121-DD8AB6C306EE}"/>
          </ac:picMkLst>
        </pc:picChg>
        <pc:picChg chg="del">
          <ac:chgData name="Chittaranjan Hens" userId="6fc03958433e8a43" providerId="LiveId" clId="{361AAD38-EB23-4B3F-8CB0-A8A323FC121E}" dt="2023-11-28T07:13:06.795" v="6327" actId="478"/>
          <ac:picMkLst>
            <pc:docMk/>
            <pc:sldMk cId="2804625819" sldId="301"/>
            <ac:picMk id="1032" creationId="{4240F3F3-FD1E-0CAF-6BDE-9B086B74D4DA}"/>
          </ac:picMkLst>
        </pc:picChg>
        <pc:picChg chg="del">
          <ac:chgData name="Chittaranjan Hens" userId="6fc03958433e8a43" providerId="LiveId" clId="{361AAD38-EB23-4B3F-8CB0-A8A323FC121E}" dt="2023-11-28T07:13:05.461" v="6326" actId="478"/>
          <ac:picMkLst>
            <pc:docMk/>
            <pc:sldMk cId="2804625819" sldId="301"/>
            <ac:picMk id="1033" creationId="{DAED62D5-471C-81C1-93FE-17EC8E9AE8D3}"/>
          </ac:picMkLst>
        </pc:picChg>
      </pc:sldChg>
      <pc:sldChg chg="addSp delSp modSp add mod">
        <pc:chgData name="Chittaranjan Hens" userId="6fc03958433e8a43" providerId="LiveId" clId="{361AAD38-EB23-4B3F-8CB0-A8A323FC121E}" dt="2023-11-28T07:12:12.194" v="6313" actId="478"/>
        <pc:sldMkLst>
          <pc:docMk/>
          <pc:sldMk cId="3240917921" sldId="302"/>
        </pc:sldMkLst>
        <pc:spChg chg="mod">
          <ac:chgData name="Chittaranjan Hens" userId="6fc03958433e8a43" providerId="LiveId" clId="{361AAD38-EB23-4B3F-8CB0-A8A323FC121E}" dt="2023-11-06T09:22:41.615" v="1494" actId="1076"/>
          <ac:spMkLst>
            <pc:docMk/>
            <pc:sldMk cId="3240917921" sldId="302"/>
            <ac:spMk id="2" creationId="{C83DF7A9-FD0D-023A-4185-81A6E19B3659}"/>
          </ac:spMkLst>
        </pc:spChg>
        <pc:spChg chg="mod">
          <ac:chgData name="Chittaranjan Hens" userId="6fc03958433e8a43" providerId="LiveId" clId="{361AAD38-EB23-4B3F-8CB0-A8A323FC121E}" dt="2023-11-06T09:24:12.398" v="1527" actId="1076"/>
          <ac:spMkLst>
            <pc:docMk/>
            <pc:sldMk cId="3240917921" sldId="302"/>
            <ac:spMk id="5" creationId="{597A7122-C76F-40E5-7403-2BFDAE8508CF}"/>
          </ac:spMkLst>
        </pc:spChg>
        <pc:spChg chg="add del">
          <ac:chgData name="Chittaranjan Hens" userId="6fc03958433e8a43" providerId="LiveId" clId="{361AAD38-EB23-4B3F-8CB0-A8A323FC121E}" dt="2023-11-06T09:22:14.112" v="1485" actId="22"/>
          <ac:spMkLst>
            <pc:docMk/>
            <pc:sldMk cId="3240917921" sldId="302"/>
            <ac:spMk id="6" creationId="{FE57BB50-0427-3B53-5D39-F0569770815F}"/>
          </ac:spMkLst>
        </pc:spChg>
        <pc:spChg chg="mod">
          <ac:chgData name="Chittaranjan Hens" userId="6fc03958433e8a43" providerId="LiveId" clId="{361AAD38-EB23-4B3F-8CB0-A8A323FC121E}" dt="2023-11-06T09:25:05.301" v="1540" actId="1076"/>
          <ac:spMkLst>
            <pc:docMk/>
            <pc:sldMk cId="3240917921" sldId="302"/>
            <ac:spMk id="9" creationId="{01592CF2-154C-41EF-9AC0-08A43FCAC4EC}"/>
          </ac:spMkLst>
        </pc:spChg>
        <pc:spChg chg="mod">
          <ac:chgData name="Chittaranjan Hens" userId="6fc03958433e8a43" providerId="LiveId" clId="{361AAD38-EB23-4B3F-8CB0-A8A323FC121E}" dt="2023-11-06T09:24:38.093" v="1537" actId="6549"/>
          <ac:spMkLst>
            <pc:docMk/>
            <pc:sldMk cId="3240917921" sldId="302"/>
            <ac:spMk id="11" creationId="{9929018B-BB23-4B6B-C70F-05657FF41520}"/>
          </ac:spMkLst>
        </pc:spChg>
        <pc:picChg chg="del">
          <ac:chgData name="Chittaranjan Hens" userId="6fc03958433e8a43" providerId="LiveId" clId="{361AAD38-EB23-4B3F-8CB0-A8A323FC121E}" dt="2023-11-28T07:11:37.377" v="6306" actId="478"/>
          <ac:picMkLst>
            <pc:docMk/>
            <pc:sldMk cId="3240917921" sldId="302"/>
            <ac:picMk id="1028" creationId="{CC0767C2-C9AB-FC3F-ECA2-422DB954D2FE}"/>
          </ac:picMkLst>
        </pc:picChg>
        <pc:picChg chg="del">
          <ac:chgData name="Chittaranjan Hens" userId="6fc03958433e8a43" providerId="LiveId" clId="{361AAD38-EB23-4B3F-8CB0-A8A323FC121E}" dt="2023-11-28T07:11:44.582" v="6307" actId="478"/>
          <ac:picMkLst>
            <pc:docMk/>
            <pc:sldMk cId="3240917921" sldId="302"/>
            <ac:picMk id="1029" creationId="{A3F34621-E840-FE03-31CE-B1D9BDC5F539}"/>
          </ac:picMkLst>
        </pc:picChg>
        <pc:picChg chg="del">
          <ac:chgData name="Chittaranjan Hens" userId="6fc03958433e8a43" providerId="LiveId" clId="{361AAD38-EB23-4B3F-8CB0-A8A323FC121E}" dt="2023-11-28T07:11:50.411" v="6308" actId="478"/>
          <ac:picMkLst>
            <pc:docMk/>
            <pc:sldMk cId="3240917921" sldId="302"/>
            <ac:picMk id="1030" creationId="{D3FA31F7-1463-0CB2-A370-F273A45A3735}"/>
          </ac:picMkLst>
        </pc:picChg>
        <pc:picChg chg="del">
          <ac:chgData name="Chittaranjan Hens" userId="6fc03958433e8a43" providerId="LiveId" clId="{361AAD38-EB23-4B3F-8CB0-A8A323FC121E}" dt="2023-11-28T07:12:08.093" v="6311" actId="478"/>
          <ac:picMkLst>
            <pc:docMk/>
            <pc:sldMk cId="3240917921" sldId="302"/>
            <ac:picMk id="1031" creationId="{AE6B437A-4ABD-96B4-D121-DD8AB6C306EE}"/>
          </ac:picMkLst>
        </pc:picChg>
        <pc:picChg chg="del">
          <ac:chgData name="Chittaranjan Hens" userId="6fc03958433e8a43" providerId="LiveId" clId="{361AAD38-EB23-4B3F-8CB0-A8A323FC121E}" dt="2023-11-28T07:12:12.194" v="6313" actId="478"/>
          <ac:picMkLst>
            <pc:docMk/>
            <pc:sldMk cId="3240917921" sldId="302"/>
            <ac:picMk id="1032" creationId="{4240F3F3-FD1E-0CAF-6BDE-9B086B74D4DA}"/>
          </ac:picMkLst>
        </pc:picChg>
        <pc:picChg chg="del">
          <ac:chgData name="Chittaranjan Hens" userId="6fc03958433e8a43" providerId="LiveId" clId="{361AAD38-EB23-4B3F-8CB0-A8A323FC121E}" dt="2023-11-28T07:12:10.955" v="6312" actId="478"/>
          <ac:picMkLst>
            <pc:docMk/>
            <pc:sldMk cId="3240917921" sldId="302"/>
            <ac:picMk id="1033" creationId="{DAED62D5-471C-81C1-93FE-17EC8E9AE8D3}"/>
          </ac:picMkLst>
        </pc:picChg>
      </pc:sldChg>
      <pc:sldChg chg="addSp delSp modSp add mod">
        <pc:chgData name="Chittaranjan Hens" userId="6fc03958433e8a43" providerId="LiveId" clId="{361AAD38-EB23-4B3F-8CB0-A8A323FC121E}" dt="2023-11-06T09:27:43.550" v="1627" actId="1076"/>
        <pc:sldMkLst>
          <pc:docMk/>
          <pc:sldMk cId="2658929714" sldId="303"/>
        </pc:sldMkLst>
        <pc:spChg chg="mod">
          <ac:chgData name="Chittaranjan Hens" userId="6fc03958433e8a43" providerId="LiveId" clId="{361AAD38-EB23-4B3F-8CB0-A8A323FC121E}" dt="2023-11-06T09:27:43.550" v="1627" actId="1076"/>
          <ac:spMkLst>
            <pc:docMk/>
            <pc:sldMk cId="2658929714" sldId="303"/>
            <ac:spMk id="2" creationId="{C83DF7A9-FD0D-023A-4185-81A6E19B3659}"/>
          </ac:spMkLst>
        </pc:spChg>
        <pc:spChg chg="add mod">
          <ac:chgData name="Chittaranjan Hens" userId="6fc03958433e8a43" providerId="LiveId" clId="{361AAD38-EB23-4B3F-8CB0-A8A323FC121E}" dt="2023-11-06T09:27:31.833" v="1626" actId="6549"/>
          <ac:spMkLst>
            <pc:docMk/>
            <pc:sldMk cId="2658929714" sldId="303"/>
            <ac:spMk id="3" creationId="{CCF81C3F-C88C-8324-D7DE-5D5B2A98A869}"/>
          </ac:spMkLst>
        </pc:spChg>
        <pc:picChg chg="add del mod">
          <ac:chgData name="Chittaranjan Hens" userId="6fc03958433e8a43" providerId="LiveId" clId="{361AAD38-EB23-4B3F-8CB0-A8A323FC121E}" dt="2023-11-06T09:26:18.623" v="1562" actId="478"/>
          <ac:picMkLst>
            <pc:docMk/>
            <pc:sldMk cId="2658929714" sldId="303"/>
            <ac:picMk id="2050" creationId="{A729E646-87E3-DE07-31BE-A73DE819A23E}"/>
          </ac:picMkLst>
        </pc:picChg>
        <pc:picChg chg="add del mod">
          <ac:chgData name="Chittaranjan Hens" userId="6fc03958433e8a43" providerId="LiveId" clId="{361AAD38-EB23-4B3F-8CB0-A8A323FC121E}" dt="2023-11-06T09:26:31.178" v="1575" actId="478"/>
          <ac:picMkLst>
            <pc:docMk/>
            <pc:sldMk cId="2658929714" sldId="303"/>
            <ac:picMk id="2051" creationId="{B4537E67-7F02-C187-55B6-4C2C17D31317}"/>
          </ac:picMkLst>
        </pc:picChg>
        <pc:picChg chg="add del mod">
          <ac:chgData name="Chittaranjan Hens" userId="6fc03958433e8a43" providerId="LiveId" clId="{361AAD38-EB23-4B3F-8CB0-A8A323FC121E}" dt="2023-11-06T09:26:46.723" v="1584" actId="478"/>
          <ac:picMkLst>
            <pc:docMk/>
            <pc:sldMk cId="2658929714" sldId="303"/>
            <ac:picMk id="2052" creationId="{C80E6AB9-5733-E171-3263-9AC95F215DED}"/>
          </ac:picMkLst>
        </pc:picChg>
        <pc:picChg chg="add del mod">
          <ac:chgData name="Chittaranjan Hens" userId="6fc03958433e8a43" providerId="LiveId" clId="{361AAD38-EB23-4B3F-8CB0-A8A323FC121E}" dt="2023-11-06T09:26:52.780" v="1585" actId="478"/>
          <ac:picMkLst>
            <pc:docMk/>
            <pc:sldMk cId="2658929714" sldId="303"/>
            <ac:picMk id="2053" creationId="{910DDBC9-2BC3-ACBC-748E-6E1D67A9A3FD}"/>
          </ac:picMkLst>
        </pc:picChg>
      </pc:sldChg>
      <pc:sldChg chg="addSp delSp modSp add mod">
        <pc:chgData name="Chittaranjan Hens" userId="6fc03958433e8a43" providerId="LiveId" clId="{361AAD38-EB23-4B3F-8CB0-A8A323FC121E}" dt="2023-11-28T07:11:22.312" v="6305" actId="478"/>
        <pc:sldMkLst>
          <pc:docMk/>
          <pc:sldMk cId="726193067" sldId="304"/>
        </pc:sldMkLst>
        <pc:spChg chg="mod">
          <ac:chgData name="Chittaranjan Hens" userId="6fc03958433e8a43" providerId="LiveId" clId="{361AAD38-EB23-4B3F-8CB0-A8A323FC121E}" dt="2023-11-06T09:35:50.142" v="1711" actId="1076"/>
          <ac:spMkLst>
            <pc:docMk/>
            <pc:sldMk cId="726193067" sldId="304"/>
            <ac:spMk id="2" creationId="{01B13357-232B-28A3-4EBE-4A3011D8A8E9}"/>
          </ac:spMkLst>
        </pc:spChg>
        <pc:spChg chg="add mod">
          <ac:chgData name="Chittaranjan Hens" userId="6fc03958433e8a43" providerId="LiveId" clId="{361AAD38-EB23-4B3F-8CB0-A8A323FC121E}" dt="2023-11-06T09:41:27.290" v="1832" actId="207"/>
          <ac:spMkLst>
            <pc:docMk/>
            <pc:sldMk cId="726193067" sldId="304"/>
            <ac:spMk id="5" creationId="{86F1B2E5-C3FA-A921-6DCF-B11FBEC4BC5C}"/>
          </ac:spMkLst>
        </pc:spChg>
        <pc:spChg chg="add mod">
          <ac:chgData name="Chittaranjan Hens" userId="6fc03958433e8a43" providerId="LiveId" clId="{361AAD38-EB23-4B3F-8CB0-A8A323FC121E}" dt="2023-11-06T09:35:47.872" v="1709" actId="21"/>
          <ac:spMkLst>
            <pc:docMk/>
            <pc:sldMk cId="726193067" sldId="304"/>
            <ac:spMk id="6" creationId="{3DD60B98-DE8E-E2FC-D46F-04ACD168DD58}"/>
          </ac:spMkLst>
        </pc:spChg>
        <pc:picChg chg="add del mod">
          <ac:chgData name="Chittaranjan Hens" userId="6fc03958433e8a43" providerId="LiveId" clId="{361AAD38-EB23-4B3F-8CB0-A8A323FC121E}" dt="2023-11-28T07:11:22.312" v="6305" actId="478"/>
          <ac:picMkLst>
            <pc:docMk/>
            <pc:sldMk cId="726193067" sldId="304"/>
            <ac:picMk id="3074" creationId="{76FA4989-A470-6724-046C-A3075239EE99}"/>
          </ac:picMkLst>
        </pc:picChg>
      </pc:sldChg>
      <pc:sldChg chg="addSp delSp modSp add mod modAnim">
        <pc:chgData name="Chittaranjan Hens" userId="6fc03958433e8a43" providerId="LiveId" clId="{361AAD38-EB23-4B3F-8CB0-A8A323FC121E}" dt="2023-11-28T07:17:41.856" v="6333" actId="6549"/>
        <pc:sldMkLst>
          <pc:docMk/>
          <pc:sldMk cId="1986909445" sldId="305"/>
        </pc:sldMkLst>
        <pc:spChg chg="add del">
          <ac:chgData name="Chittaranjan Hens" userId="6fc03958433e8a43" providerId="LiveId" clId="{361AAD38-EB23-4B3F-8CB0-A8A323FC121E}" dt="2023-11-06T09:41:40.324" v="1838"/>
          <ac:spMkLst>
            <pc:docMk/>
            <pc:sldMk cId="1986909445" sldId="305"/>
            <ac:spMk id="3" creationId="{82F971E8-DF70-0A0F-AAD2-F7790A9E7AE6}"/>
          </ac:spMkLst>
        </pc:spChg>
        <pc:spChg chg="mod">
          <ac:chgData name="Chittaranjan Hens" userId="6fc03958433e8a43" providerId="LiveId" clId="{361AAD38-EB23-4B3F-8CB0-A8A323FC121E}" dt="2023-11-28T07:17:41.856" v="6333" actId="6549"/>
          <ac:spMkLst>
            <pc:docMk/>
            <pc:sldMk cId="1986909445" sldId="305"/>
            <ac:spMk id="5" creationId="{86F1B2E5-C3FA-A921-6DCF-B11FBEC4BC5C}"/>
          </ac:spMkLst>
        </pc:spChg>
        <pc:spChg chg="del">
          <ac:chgData name="Chittaranjan Hens" userId="6fc03958433e8a43" providerId="LiveId" clId="{361AAD38-EB23-4B3F-8CB0-A8A323FC121E}" dt="2023-11-06T09:41:14.236" v="1830" actId="478"/>
          <ac:spMkLst>
            <pc:docMk/>
            <pc:sldMk cId="1986909445" sldId="305"/>
            <ac:spMk id="7" creationId="{5E31AD4E-7C0F-F1AB-9570-2B60E9D3AA00}"/>
          </ac:spMkLst>
        </pc:spChg>
        <pc:spChg chg="add del">
          <ac:chgData name="Chittaranjan Hens" userId="6fc03958433e8a43" providerId="LiveId" clId="{361AAD38-EB23-4B3F-8CB0-A8A323FC121E}" dt="2023-11-06T09:41:53.915" v="1840"/>
          <ac:spMkLst>
            <pc:docMk/>
            <pc:sldMk cId="1986909445" sldId="305"/>
            <ac:spMk id="8" creationId="{2990CF0F-A15C-51A0-7A83-95B545B798A4}"/>
          </ac:spMkLst>
        </pc:spChg>
        <pc:spChg chg="del">
          <ac:chgData name="Chittaranjan Hens" userId="6fc03958433e8a43" providerId="LiveId" clId="{361AAD38-EB23-4B3F-8CB0-A8A323FC121E}" dt="2023-11-06T09:41:14.236" v="1830" actId="478"/>
          <ac:spMkLst>
            <pc:docMk/>
            <pc:sldMk cId="1986909445" sldId="305"/>
            <ac:spMk id="9" creationId="{5F63C14E-E330-270E-7DB5-60336AD2C9F1}"/>
          </ac:spMkLst>
        </pc:spChg>
        <pc:picChg chg="add mod">
          <ac:chgData name="Chittaranjan Hens" userId="6fc03958433e8a43" providerId="LiveId" clId="{361AAD38-EB23-4B3F-8CB0-A8A323FC121E}" dt="2023-11-28T07:17:05.971" v="6331"/>
          <ac:picMkLst>
            <pc:docMk/>
            <pc:sldMk cId="1986909445" sldId="305"/>
            <ac:picMk id="7" creationId="{EF3767C7-71C4-6158-44E3-7DFE9329B1DF}"/>
          </ac:picMkLst>
        </pc:picChg>
        <pc:picChg chg="add del">
          <ac:chgData name="Chittaranjan Hens" userId="6fc03958433e8a43" providerId="LiveId" clId="{361AAD38-EB23-4B3F-8CB0-A8A323FC121E}" dt="2023-11-06T09:41:40.324" v="1838"/>
          <ac:picMkLst>
            <pc:docMk/>
            <pc:sldMk cId="1986909445" sldId="305"/>
            <ac:picMk id="4098" creationId="{242897E9-FBAD-302D-5D7D-696D92B3020C}"/>
          </ac:picMkLst>
        </pc:picChg>
        <pc:picChg chg="add del">
          <ac:chgData name="Chittaranjan Hens" userId="6fc03958433e8a43" providerId="LiveId" clId="{361AAD38-EB23-4B3F-8CB0-A8A323FC121E}" dt="2023-11-06T09:41:40.324" v="1838"/>
          <ac:picMkLst>
            <pc:docMk/>
            <pc:sldMk cId="1986909445" sldId="305"/>
            <ac:picMk id="4099" creationId="{031F3FDB-2707-0329-990C-94DCCFD4BF06}"/>
          </ac:picMkLst>
        </pc:picChg>
        <pc:picChg chg="add del">
          <ac:chgData name="Chittaranjan Hens" userId="6fc03958433e8a43" providerId="LiveId" clId="{361AAD38-EB23-4B3F-8CB0-A8A323FC121E}" dt="2023-11-06T09:41:40.324" v="1838"/>
          <ac:picMkLst>
            <pc:docMk/>
            <pc:sldMk cId="1986909445" sldId="305"/>
            <ac:picMk id="4100" creationId="{79A4A90B-3ECC-11A5-86C1-749DDA0EA6DB}"/>
          </ac:picMkLst>
        </pc:picChg>
        <pc:picChg chg="add del">
          <ac:chgData name="Chittaranjan Hens" userId="6fc03958433e8a43" providerId="LiveId" clId="{361AAD38-EB23-4B3F-8CB0-A8A323FC121E}" dt="2023-11-06T09:41:40.324" v="1838"/>
          <ac:picMkLst>
            <pc:docMk/>
            <pc:sldMk cId="1986909445" sldId="305"/>
            <ac:picMk id="4101" creationId="{5EA8ACCF-95FB-00C1-9AB0-E304CA8C78CF}"/>
          </ac:picMkLst>
        </pc:picChg>
        <pc:picChg chg="add del">
          <ac:chgData name="Chittaranjan Hens" userId="6fc03958433e8a43" providerId="LiveId" clId="{361AAD38-EB23-4B3F-8CB0-A8A323FC121E}" dt="2023-11-06T09:41:40.324" v="1838"/>
          <ac:picMkLst>
            <pc:docMk/>
            <pc:sldMk cId="1986909445" sldId="305"/>
            <ac:picMk id="4102" creationId="{8F6094D1-43DB-3EF3-7E29-6BA1F098FB7B}"/>
          </ac:picMkLst>
        </pc:picChg>
        <pc:picChg chg="add del">
          <ac:chgData name="Chittaranjan Hens" userId="6fc03958433e8a43" providerId="LiveId" clId="{361AAD38-EB23-4B3F-8CB0-A8A323FC121E}" dt="2023-11-06T09:41:53.915" v="1840"/>
          <ac:picMkLst>
            <pc:docMk/>
            <pc:sldMk cId="1986909445" sldId="305"/>
            <ac:picMk id="4104" creationId="{8E7D5563-63A6-9B53-EECE-CEB1D9A6EF08}"/>
          </ac:picMkLst>
        </pc:picChg>
        <pc:picChg chg="add del">
          <ac:chgData name="Chittaranjan Hens" userId="6fc03958433e8a43" providerId="LiveId" clId="{361AAD38-EB23-4B3F-8CB0-A8A323FC121E}" dt="2023-11-06T09:41:53.915" v="1840"/>
          <ac:picMkLst>
            <pc:docMk/>
            <pc:sldMk cId="1986909445" sldId="305"/>
            <ac:picMk id="4105" creationId="{6C997948-4EAE-3BEB-2F29-FBB1489FBD6A}"/>
          </ac:picMkLst>
        </pc:picChg>
      </pc:sldChg>
      <pc:sldChg chg="addSp delSp modSp add mod modAnim">
        <pc:chgData name="Chittaranjan Hens" userId="6fc03958433e8a43" providerId="LiveId" clId="{361AAD38-EB23-4B3F-8CB0-A8A323FC121E}" dt="2023-11-11T19:30:24.980" v="3166" actId="1076"/>
        <pc:sldMkLst>
          <pc:docMk/>
          <pc:sldMk cId="3168006907" sldId="306"/>
        </pc:sldMkLst>
        <pc:spChg chg="add mod">
          <ac:chgData name="Chittaranjan Hens" userId="6fc03958433e8a43" providerId="LiveId" clId="{361AAD38-EB23-4B3F-8CB0-A8A323FC121E}" dt="2023-11-11T10:50:32.689" v="2246" actId="1076"/>
          <ac:spMkLst>
            <pc:docMk/>
            <pc:sldMk cId="3168006907" sldId="306"/>
            <ac:spMk id="3" creationId="{76558A2C-5C23-B7D0-1E5C-CDED777CB6F7}"/>
          </ac:spMkLst>
        </pc:spChg>
        <pc:spChg chg="del">
          <ac:chgData name="Chittaranjan Hens" userId="6fc03958433e8a43" providerId="LiveId" clId="{361AAD38-EB23-4B3F-8CB0-A8A323FC121E}" dt="2023-11-11T10:50:40.657" v="2247" actId="478"/>
          <ac:spMkLst>
            <pc:docMk/>
            <pc:sldMk cId="3168006907" sldId="306"/>
            <ac:spMk id="4" creationId="{F8952D5D-1002-1F5B-0E31-49A961A35E92}"/>
          </ac:spMkLst>
        </pc:spChg>
        <pc:spChg chg="add mod">
          <ac:chgData name="Chittaranjan Hens" userId="6fc03958433e8a43" providerId="LiveId" clId="{361AAD38-EB23-4B3F-8CB0-A8A323FC121E}" dt="2023-11-11T11:00:57.119" v="2400" actId="1076"/>
          <ac:spMkLst>
            <pc:docMk/>
            <pc:sldMk cId="3168006907" sldId="306"/>
            <ac:spMk id="7" creationId="{7E5C5E91-4EA3-F7D8-2962-092408235970}"/>
          </ac:spMkLst>
        </pc:spChg>
        <pc:spChg chg="del">
          <ac:chgData name="Chittaranjan Hens" userId="6fc03958433e8a43" providerId="LiveId" clId="{361AAD38-EB23-4B3F-8CB0-A8A323FC121E}" dt="2023-11-11T09:20:47.906" v="2214" actId="478"/>
          <ac:spMkLst>
            <pc:docMk/>
            <pc:sldMk cId="3168006907" sldId="306"/>
            <ac:spMk id="8" creationId="{6B233816-3B59-3815-4C61-7B76382D133A}"/>
          </ac:spMkLst>
        </pc:spChg>
        <pc:spChg chg="add mod">
          <ac:chgData name="Chittaranjan Hens" userId="6fc03958433e8a43" providerId="LiveId" clId="{361AAD38-EB23-4B3F-8CB0-A8A323FC121E}" dt="2023-11-11T11:00:59.233" v="2401" actId="1076"/>
          <ac:spMkLst>
            <pc:docMk/>
            <pc:sldMk cId="3168006907" sldId="306"/>
            <ac:spMk id="9" creationId="{43CE26D9-AB75-6FB3-D332-76B20C64966C}"/>
          </ac:spMkLst>
        </pc:spChg>
        <pc:spChg chg="add mod">
          <ac:chgData name="Chittaranjan Hens" userId="6fc03958433e8a43" providerId="LiveId" clId="{361AAD38-EB23-4B3F-8CB0-A8A323FC121E}" dt="2023-11-11T12:03:08.331" v="2523" actId="20577"/>
          <ac:spMkLst>
            <pc:docMk/>
            <pc:sldMk cId="3168006907" sldId="306"/>
            <ac:spMk id="12" creationId="{1C7AFB49-8BBF-0CA6-9EBA-F4CD48164763}"/>
          </ac:spMkLst>
        </pc:spChg>
        <pc:spChg chg="mod">
          <ac:chgData name="Chittaranjan Hens" userId="6fc03958433e8a43" providerId="LiveId" clId="{361AAD38-EB23-4B3F-8CB0-A8A323FC121E}" dt="2023-11-11T10:50:32.689" v="2246" actId="1076"/>
          <ac:spMkLst>
            <pc:docMk/>
            <pc:sldMk cId="3168006907" sldId="306"/>
            <ac:spMk id="13" creationId="{BB84F847-C123-7FDF-8E6E-2B51627B1417}"/>
          </ac:spMkLst>
        </pc:spChg>
        <pc:spChg chg="mod">
          <ac:chgData name="Chittaranjan Hens" userId="6fc03958433e8a43" providerId="LiveId" clId="{361AAD38-EB23-4B3F-8CB0-A8A323FC121E}" dt="2023-11-11T11:00:46.323" v="2397" actId="21"/>
          <ac:spMkLst>
            <pc:docMk/>
            <pc:sldMk cId="3168006907" sldId="306"/>
            <ac:spMk id="14" creationId="{5EF07E08-66D4-A772-0E10-653393C55D0D}"/>
          </ac:spMkLst>
        </pc:spChg>
        <pc:spChg chg="add mod">
          <ac:chgData name="Chittaranjan Hens" userId="6fc03958433e8a43" providerId="LiveId" clId="{361AAD38-EB23-4B3F-8CB0-A8A323FC121E}" dt="2023-11-11T11:57:12.967" v="2487" actId="1076"/>
          <ac:spMkLst>
            <pc:docMk/>
            <pc:sldMk cId="3168006907" sldId="306"/>
            <ac:spMk id="15" creationId="{A39BDAD6-A81C-1819-857E-9F9F00AEAA8E}"/>
          </ac:spMkLst>
        </pc:spChg>
        <pc:spChg chg="del">
          <ac:chgData name="Chittaranjan Hens" userId="6fc03958433e8a43" providerId="LiveId" clId="{361AAD38-EB23-4B3F-8CB0-A8A323FC121E}" dt="2023-11-11T09:21:31.017" v="2216" actId="478"/>
          <ac:spMkLst>
            <pc:docMk/>
            <pc:sldMk cId="3168006907" sldId="306"/>
            <ac:spMk id="16" creationId="{80A4B917-04E6-33B0-E034-A86A4B32DE33}"/>
          </ac:spMkLst>
        </pc:spChg>
        <pc:spChg chg="del">
          <ac:chgData name="Chittaranjan Hens" userId="6fc03958433e8a43" providerId="LiveId" clId="{361AAD38-EB23-4B3F-8CB0-A8A323FC121E}" dt="2023-11-11T10:50:45.340" v="2248" actId="478"/>
          <ac:spMkLst>
            <pc:docMk/>
            <pc:sldMk cId="3168006907" sldId="306"/>
            <ac:spMk id="18" creationId="{76511B4D-02D2-CBDB-65D1-A2D2C859982F}"/>
          </ac:spMkLst>
        </pc:spChg>
        <pc:spChg chg="add mod">
          <ac:chgData name="Chittaranjan Hens" userId="6fc03958433e8a43" providerId="LiveId" clId="{361AAD38-EB23-4B3F-8CB0-A8A323FC121E}" dt="2023-11-11T11:03:56.583" v="2475" actId="207"/>
          <ac:spMkLst>
            <pc:docMk/>
            <pc:sldMk cId="3168006907" sldId="306"/>
            <ac:spMk id="19" creationId="{BB574930-0CC4-9DE4-59B0-409570DA534F}"/>
          </ac:spMkLst>
        </pc:spChg>
        <pc:spChg chg="add mod">
          <ac:chgData name="Chittaranjan Hens" userId="6fc03958433e8a43" providerId="LiveId" clId="{361AAD38-EB23-4B3F-8CB0-A8A323FC121E}" dt="2023-11-11T12:03:19.848" v="2525"/>
          <ac:spMkLst>
            <pc:docMk/>
            <pc:sldMk cId="3168006907" sldId="306"/>
            <ac:spMk id="20" creationId="{98AAC364-C1DC-C77F-4389-838C7B41E904}"/>
          </ac:spMkLst>
        </pc:spChg>
        <pc:picChg chg="add mod">
          <ac:chgData name="Chittaranjan Hens" userId="6fc03958433e8a43" providerId="LiveId" clId="{361AAD38-EB23-4B3F-8CB0-A8A323FC121E}" dt="2023-11-11T19:30:24.980" v="3166" actId="1076"/>
          <ac:picMkLst>
            <pc:docMk/>
            <pc:sldMk cId="3168006907" sldId="306"/>
            <ac:picMk id="5" creationId="{8D124FCE-7B83-0CA2-67DD-728351E7426F}"/>
          </ac:picMkLst>
        </pc:picChg>
        <pc:picChg chg="add del mod">
          <ac:chgData name="Chittaranjan Hens" userId="6fc03958433e8a43" providerId="LiveId" clId="{361AAD38-EB23-4B3F-8CB0-A8A323FC121E}" dt="2023-11-11T11:00:02.502" v="2387" actId="478"/>
          <ac:picMkLst>
            <pc:docMk/>
            <pc:sldMk cId="3168006907" sldId="306"/>
            <ac:picMk id="6" creationId="{35765609-16F0-4036-B3B8-7A2FFFD9A023}"/>
          </ac:picMkLst>
        </pc:picChg>
      </pc:sldChg>
      <pc:sldChg chg="add">
        <pc:chgData name="Chittaranjan Hens" userId="6fc03958433e8a43" providerId="LiveId" clId="{361AAD38-EB23-4B3F-8CB0-A8A323FC121E}" dt="2023-11-11T10:50:59.707" v="2249" actId="2890"/>
        <pc:sldMkLst>
          <pc:docMk/>
          <pc:sldMk cId="4143402148" sldId="307"/>
        </pc:sldMkLst>
      </pc:sldChg>
      <pc:sldChg chg="addSp delSp modSp add mod modAnim">
        <pc:chgData name="Chittaranjan Hens" userId="6fc03958433e8a43" providerId="LiveId" clId="{361AAD38-EB23-4B3F-8CB0-A8A323FC121E}" dt="2023-11-11T12:14:23.340" v="2692"/>
        <pc:sldMkLst>
          <pc:docMk/>
          <pc:sldMk cId="847894470" sldId="308"/>
        </pc:sldMkLst>
        <pc:spChg chg="add del mod">
          <ac:chgData name="Chittaranjan Hens" userId="6fc03958433e8a43" providerId="LiveId" clId="{361AAD38-EB23-4B3F-8CB0-A8A323FC121E}" dt="2023-11-11T12:03:17.911" v="2524" actId="21"/>
          <ac:spMkLst>
            <pc:docMk/>
            <pc:sldMk cId="847894470" sldId="308"/>
            <ac:spMk id="4" creationId="{635F0830-5C2F-DB1D-35E7-A93A3A827966}"/>
          </ac:spMkLst>
        </pc:spChg>
        <pc:spChg chg="add mod">
          <ac:chgData name="Chittaranjan Hens" userId="6fc03958433e8a43" providerId="LiveId" clId="{361AAD38-EB23-4B3F-8CB0-A8A323FC121E}" dt="2023-11-11T12:14:06.301" v="2681" actId="12"/>
          <ac:spMkLst>
            <pc:docMk/>
            <pc:sldMk cId="847894470" sldId="308"/>
            <ac:spMk id="6" creationId="{0629AC7E-EFC7-3F48-9331-EE3746BDBFAF}"/>
          </ac:spMkLst>
        </pc:spChg>
        <pc:spChg chg="del">
          <ac:chgData name="Chittaranjan Hens" userId="6fc03958433e8a43" providerId="LiveId" clId="{361AAD38-EB23-4B3F-8CB0-A8A323FC121E}" dt="2023-11-11T12:03:41.859" v="2526" actId="478"/>
          <ac:spMkLst>
            <pc:docMk/>
            <pc:sldMk cId="847894470" sldId="308"/>
            <ac:spMk id="7" creationId="{7E5C5E91-4EA3-F7D8-2962-092408235970}"/>
          </ac:spMkLst>
        </pc:spChg>
        <pc:spChg chg="del">
          <ac:chgData name="Chittaranjan Hens" userId="6fc03958433e8a43" providerId="LiveId" clId="{361AAD38-EB23-4B3F-8CB0-A8A323FC121E}" dt="2023-11-11T12:03:41.859" v="2526" actId="478"/>
          <ac:spMkLst>
            <pc:docMk/>
            <pc:sldMk cId="847894470" sldId="308"/>
            <ac:spMk id="9" creationId="{43CE26D9-AB75-6FB3-D332-76B20C64966C}"/>
          </ac:spMkLst>
        </pc:spChg>
        <pc:spChg chg="add mod">
          <ac:chgData name="Chittaranjan Hens" userId="6fc03958433e8a43" providerId="LiveId" clId="{361AAD38-EB23-4B3F-8CB0-A8A323FC121E}" dt="2023-11-11T12:14:12.373" v="2689" actId="20577"/>
          <ac:spMkLst>
            <pc:docMk/>
            <pc:sldMk cId="847894470" sldId="308"/>
            <ac:spMk id="11" creationId="{3B95601E-D05D-6CED-AEC7-302C64AF4C21}"/>
          </ac:spMkLst>
        </pc:spChg>
        <pc:spChg chg="del mod">
          <ac:chgData name="Chittaranjan Hens" userId="6fc03958433e8a43" providerId="LiveId" clId="{361AAD38-EB23-4B3F-8CB0-A8A323FC121E}" dt="2023-11-11T12:03:41.859" v="2526" actId="478"/>
          <ac:spMkLst>
            <pc:docMk/>
            <pc:sldMk cId="847894470" sldId="308"/>
            <ac:spMk id="12" creationId="{1C7AFB49-8BBF-0CA6-9EBA-F4CD48164763}"/>
          </ac:spMkLst>
        </pc:spChg>
        <pc:spChg chg="del">
          <ac:chgData name="Chittaranjan Hens" userId="6fc03958433e8a43" providerId="LiveId" clId="{361AAD38-EB23-4B3F-8CB0-A8A323FC121E}" dt="2023-11-11T12:03:41.859" v="2526" actId="478"/>
          <ac:spMkLst>
            <pc:docMk/>
            <pc:sldMk cId="847894470" sldId="308"/>
            <ac:spMk id="13" creationId="{BB84F847-C123-7FDF-8E6E-2B51627B1417}"/>
          </ac:spMkLst>
        </pc:spChg>
        <pc:spChg chg="del">
          <ac:chgData name="Chittaranjan Hens" userId="6fc03958433e8a43" providerId="LiveId" clId="{361AAD38-EB23-4B3F-8CB0-A8A323FC121E}" dt="2023-11-11T12:03:41.859" v="2526" actId="478"/>
          <ac:spMkLst>
            <pc:docMk/>
            <pc:sldMk cId="847894470" sldId="308"/>
            <ac:spMk id="14" creationId="{5EF07E08-66D4-A772-0E10-653393C55D0D}"/>
          </ac:spMkLst>
        </pc:spChg>
        <pc:spChg chg="mod">
          <ac:chgData name="Chittaranjan Hens" userId="6fc03958433e8a43" providerId="LiveId" clId="{361AAD38-EB23-4B3F-8CB0-A8A323FC121E}" dt="2023-11-11T12:03:46.898" v="2528" actId="20577"/>
          <ac:spMkLst>
            <pc:docMk/>
            <pc:sldMk cId="847894470" sldId="308"/>
            <ac:spMk id="15" creationId="{A39BDAD6-A81C-1819-857E-9F9F00AEAA8E}"/>
          </ac:spMkLst>
        </pc:spChg>
        <pc:spChg chg="add mod">
          <ac:chgData name="Chittaranjan Hens" userId="6fc03958433e8a43" providerId="LiveId" clId="{361AAD38-EB23-4B3F-8CB0-A8A323FC121E}" dt="2023-11-11T12:12:39.797" v="2630" actId="20577"/>
          <ac:spMkLst>
            <pc:docMk/>
            <pc:sldMk cId="847894470" sldId="308"/>
            <ac:spMk id="17" creationId="{D7943594-F36D-5FA5-39DF-88711D356257}"/>
          </ac:spMkLst>
        </pc:spChg>
        <pc:spChg chg="del">
          <ac:chgData name="Chittaranjan Hens" userId="6fc03958433e8a43" providerId="LiveId" clId="{361AAD38-EB23-4B3F-8CB0-A8A323FC121E}" dt="2023-11-11T12:04:07.611" v="2529" actId="478"/>
          <ac:spMkLst>
            <pc:docMk/>
            <pc:sldMk cId="847894470" sldId="308"/>
            <ac:spMk id="19" creationId="{BB574930-0CC4-9DE4-59B0-409570DA534F}"/>
          </ac:spMkLst>
        </pc:spChg>
        <pc:spChg chg="add mod">
          <ac:chgData name="Chittaranjan Hens" userId="6fc03958433e8a43" providerId="LiveId" clId="{361AAD38-EB23-4B3F-8CB0-A8A323FC121E}" dt="2023-11-11T12:13:52.927" v="2677" actId="12"/>
          <ac:spMkLst>
            <pc:docMk/>
            <pc:sldMk cId="847894470" sldId="308"/>
            <ac:spMk id="22" creationId="{4DCAC8BD-0E69-3BF5-3730-680FE570857F}"/>
          </ac:spMkLst>
        </pc:spChg>
        <pc:spChg chg="add mod">
          <ac:chgData name="Chittaranjan Hens" userId="6fc03958433e8a43" providerId="LiveId" clId="{361AAD38-EB23-4B3F-8CB0-A8A323FC121E}" dt="2023-11-11T12:13:58.879" v="2679" actId="5793"/>
          <ac:spMkLst>
            <pc:docMk/>
            <pc:sldMk cId="847894470" sldId="308"/>
            <ac:spMk id="23" creationId="{4E8FB2CE-0369-DC4B-2A81-18592D8FB82A}"/>
          </ac:spMkLst>
        </pc:spChg>
        <pc:picChg chg="add del mod">
          <ac:chgData name="Chittaranjan Hens" userId="6fc03958433e8a43" providerId="LiveId" clId="{361AAD38-EB23-4B3F-8CB0-A8A323FC121E}" dt="2023-11-11T12:13:39.303" v="2673" actId="478"/>
          <ac:picMkLst>
            <pc:docMk/>
            <pc:sldMk cId="847894470" sldId="308"/>
            <ac:picMk id="20" creationId="{6472F91B-2E48-4F41-2BDF-6EF48132AC1C}"/>
          </ac:picMkLst>
        </pc:picChg>
      </pc:sldChg>
      <pc:sldChg chg="addSp delSp modSp add mod modAnim">
        <pc:chgData name="Chittaranjan Hens" userId="6fc03958433e8a43" providerId="LiveId" clId="{361AAD38-EB23-4B3F-8CB0-A8A323FC121E}" dt="2023-11-11T20:21:04.162" v="3321" actId="478"/>
        <pc:sldMkLst>
          <pc:docMk/>
          <pc:sldMk cId="1645101278" sldId="309"/>
        </pc:sldMkLst>
        <pc:spChg chg="del">
          <ac:chgData name="Chittaranjan Hens" userId="6fc03958433e8a43" providerId="LiveId" clId="{361AAD38-EB23-4B3F-8CB0-A8A323FC121E}" dt="2023-11-11T19:05:00.101" v="2697" actId="478"/>
          <ac:spMkLst>
            <pc:docMk/>
            <pc:sldMk cId="1645101278" sldId="309"/>
            <ac:spMk id="6" creationId="{0629AC7E-EFC7-3F48-9331-EE3746BDBFAF}"/>
          </ac:spMkLst>
        </pc:spChg>
        <pc:spChg chg="del">
          <ac:chgData name="Chittaranjan Hens" userId="6fc03958433e8a43" providerId="LiveId" clId="{361AAD38-EB23-4B3F-8CB0-A8A323FC121E}" dt="2023-11-11T19:05:00.101" v="2697" actId="478"/>
          <ac:spMkLst>
            <pc:docMk/>
            <pc:sldMk cId="1645101278" sldId="309"/>
            <ac:spMk id="11" creationId="{3B95601E-D05D-6CED-AEC7-302C64AF4C21}"/>
          </ac:spMkLst>
        </pc:spChg>
        <pc:spChg chg="add mod">
          <ac:chgData name="Chittaranjan Hens" userId="6fc03958433e8a43" providerId="LiveId" clId="{361AAD38-EB23-4B3F-8CB0-A8A323FC121E}" dt="2023-11-11T19:25:57.945" v="3159" actId="1076"/>
          <ac:spMkLst>
            <pc:docMk/>
            <pc:sldMk cId="1645101278" sldId="309"/>
            <ac:spMk id="12" creationId="{186428C3-75A5-32BE-AAF7-1AB648FAEC14}"/>
          </ac:spMkLst>
        </pc:spChg>
        <pc:spChg chg="add mod">
          <ac:chgData name="Chittaranjan Hens" userId="6fc03958433e8a43" providerId="LiveId" clId="{361AAD38-EB23-4B3F-8CB0-A8A323FC121E}" dt="2023-11-11T19:25:48.859" v="3156" actId="1076"/>
          <ac:spMkLst>
            <pc:docMk/>
            <pc:sldMk cId="1645101278" sldId="309"/>
            <ac:spMk id="13" creationId="{9BA79D8B-A8E0-AC1E-53DA-40A228F2F757}"/>
          </ac:spMkLst>
        </pc:spChg>
        <pc:spChg chg="add del mod">
          <ac:chgData name="Chittaranjan Hens" userId="6fc03958433e8a43" providerId="LiveId" clId="{361AAD38-EB23-4B3F-8CB0-A8A323FC121E}" dt="2023-11-11T20:19:58.844" v="3311" actId="478"/>
          <ac:spMkLst>
            <pc:docMk/>
            <pc:sldMk cId="1645101278" sldId="309"/>
            <ac:spMk id="16" creationId="{A3A2A50B-E8D7-2E3F-F3C9-0262BDAAD677}"/>
          </ac:spMkLst>
        </pc:spChg>
        <pc:spChg chg="del">
          <ac:chgData name="Chittaranjan Hens" userId="6fc03958433e8a43" providerId="LiveId" clId="{361AAD38-EB23-4B3F-8CB0-A8A323FC121E}" dt="2023-11-11T19:05:00.101" v="2697" actId="478"/>
          <ac:spMkLst>
            <pc:docMk/>
            <pc:sldMk cId="1645101278" sldId="309"/>
            <ac:spMk id="17" creationId="{D7943594-F36D-5FA5-39DF-88711D356257}"/>
          </ac:spMkLst>
        </pc:spChg>
        <pc:spChg chg="mod">
          <ac:chgData name="Chittaranjan Hens" userId="6fc03958433e8a43" providerId="LiveId" clId="{361AAD38-EB23-4B3F-8CB0-A8A323FC121E}" dt="2023-11-11T19:05:06.459" v="2698" actId="1076"/>
          <ac:spMkLst>
            <pc:docMk/>
            <pc:sldMk cId="1645101278" sldId="309"/>
            <ac:spMk id="22" creationId="{4DCAC8BD-0E69-3BF5-3730-680FE570857F}"/>
          </ac:spMkLst>
        </pc:spChg>
        <pc:spChg chg="mod">
          <ac:chgData name="Chittaranjan Hens" userId="6fc03958433e8a43" providerId="LiveId" clId="{361AAD38-EB23-4B3F-8CB0-A8A323FC121E}" dt="2023-11-11T19:35:46.846" v="3206" actId="20577"/>
          <ac:spMkLst>
            <pc:docMk/>
            <pc:sldMk cId="1645101278" sldId="309"/>
            <ac:spMk id="23" creationId="{4E8FB2CE-0369-DC4B-2A81-18592D8FB82A}"/>
          </ac:spMkLst>
        </pc:spChg>
        <pc:picChg chg="add del mod">
          <ac:chgData name="Chittaranjan Hens" userId="6fc03958433e8a43" providerId="LiveId" clId="{361AAD38-EB23-4B3F-8CB0-A8A323FC121E}" dt="2023-11-11T19:17:39.207" v="2916" actId="478"/>
          <ac:picMkLst>
            <pc:docMk/>
            <pc:sldMk cId="1645101278" sldId="309"/>
            <ac:picMk id="5" creationId="{FA7779A3-5764-5D82-2478-443B452C9020}"/>
          </ac:picMkLst>
        </pc:picChg>
        <pc:picChg chg="add del mod">
          <ac:chgData name="Chittaranjan Hens" userId="6fc03958433e8a43" providerId="LiveId" clId="{361AAD38-EB23-4B3F-8CB0-A8A323FC121E}" dt="2023-11-11T19:24:47.926" v="3117" actId="478"/>
          <ac:picMkLst>
            <pc:docMk/>
            <pc:sldMk cId="1645101278" sldId="309"/>
            <ac:picMk id="8" creationId="{D40D2C19-D765-EBAC-9DA0-9C3711C99B2F}"/>
          </ac:picMkLst>
        </pc:picChg>
        <pc:picChg chg="add del mod">
          <ac:chgData name="Chittaranjan Hens" userId="6fc03958433e8a43" providerId="LiveId" clId="{361AAD38-EB23-4B3F-8CB0-A8A323FC121E}" dt="2023-11-11T20:21:04.162" v="3321" actId="478"/>
          <ac:picMkLst>
            <pc:docMk/>
            <pc:sldMk cId="1645101278" sldId="309"/>
            <ac:picMk id="19" creationId="{187DCB9A-67F6-B9A9-0774-AF9711DCEC73}"/>
          </ac:picMkLst>
        </pc:picChg>
      </pc:sldChg>
      <pc:sldChg chg="delSp modSp add mod">
        <pc:chgData name="Chittaranjan Hens" userId="6fc03958433e8a43" providerId="LiveId" clId="{361AAD38-EB23-4B3F-8CB0-A8A323FC121E}" dt="2023-11-11T20:27:43.231" v="3450" actId="20577"/>
        <pc:sldMkLst>
          <pc:docMk/>
          <pc:sldMk cId="826153982" sldId="310"/>
        </pc:sldMkLst>
        <pc:spChg chg="mod">
          <ac:chgData name="Chittaranjan Hens" userId="6fc03958433e8a43" providerId="LiveId" clId="{361AAD38-EB23-4B3F-8CB0-A8A323FC121E}" dt="2023-11-11T20:27:43.231" v="3450" actId="20577"/>
          <ac:spMkLst>
            <pc:docMk/>
            <pc:sldMk cId="826153982" sldId="310"/>
            <ac:spMk id="16" creationId="{A3A2A50B-E8D7-2E3F-F3C9-0262BDAAD677}"/>
          </ac:spMkLst>
        </pc:spChg>
        <pc:picChg chg="del">
          <ac:chgData name="Chittaranjan Hens" userId="6fc03958433e8a43" providerId="LiveId" clId="{361AAD38-EB23-4B3F-8CB0-A8A323FC121E}" dt="2023-11-11T20:21:07.832" v="3322" actId="478"/>
          <ac:picMkLst>
            <pc:docMk/>
            <pc:sldMk cId="826153982" sldId="310"/>
            <ac:picMk id="19" creationId="{187DCB9A-67F6-B9A9-0774-AF9711DCEC73}"/>
          </ac:picMkLst>
        </pc:picChg>
      </pc:sldChg>
      <pc:sldChg chg="addSp delSp modSp add mod">
        <pc:chgData name="Chittaranjan Hens" userId="6fc03958433e8a43" providerId="LiveId" clId="{361AAD38-EB23-4B3F-8CB0-A8A323FC121E}" dt="2023-11-28T07:20:49.959" v="6338" actId="20577"/>
        <pc:sldMkLst>
          <pc:docMk/>
          <pc:sldMk cId="3297916778" sldId="311"/>
        </pc:sldMkLst>
        <pc:spChg chg="add mod">
          <ac:chgData name="Chittaranjan Hens" userId="6fc03958433e8a43" providerId="LiveId" clId="{361AAD38-EB23-4B3F-8CB0-A8A323FC121E}" dt="2023-11-11T20:30:48.494" v="3468" actId="1076"/>
          <ac:spMkLst>
            <pc:docMk/>
            <pc:sldMk cId="3297916778" sldId="311"/>
            <ac:spMk id="4" creationId="{298992DD-98BF-27A9-1F03-3260F3A53A70}"/>
          </ac:spMkLst>
        </pc:spChg>
        <pc:spChg chg="add mod">
          <ac:chgData name="Chittaranjan Hens" userId="6fc03958433e8a43" providerId="LiveId" clId="{361AAD38-EB23-4B3F-8CB0-A8A323FC121E}" dt="2023-11-11T20:30:56.567" v="3470" actId="14100"/>
          <ac:spMkLst>
            <pc:docMk/>
            <pc:sldMk cId="3297916778" sldId="311"/>
            <ac:spMk id="8" creationId="{6D666894-3598-679A-7EC6-777992CFB039}"/>
          </ac:spMkLst>
        </pc:spChg>
        <pc:spChg chg="add mod">
          <ac:chgData name="Chittaranjan Hens" userId="6fc03958433e8a43" providerId="LiveId" clId="{361AAD38-EB23-4B3F-8CB0-A8A323FC121E}" dt="2023-11-28T07:20:49.959" v="6338" actId="20577"/>
          <ac:spMkLst>
            <pc:docMk/>
            <pc:sldMk cId="3297916778" sldId="311"/>
            <ac:spMk id="9" creationId="{B26986E9-170A-15B0-E17D-C40023E5C1EE}"/>
          </ac:spMkLst>
        </pc:spChg>
        <pc:spChg chg="del">
          <ac:chgData name="Chittaranjan Hens" userId="6fc03958433e8a43" providerId="LiveId" clId="{361AAD38-EB23-4B3F-8CB0-A8A323FC121E}" dt="2023-11-11T20:21:35.024" v="3323" actId="478"/>
          <ac:spMkLst>
            <pc:docMk/>
            <pc:sldMk cId="3297916778" sldId="311"/>
            <ac:spMk id="12" creationId="{186428C3-75A5-32BE-AAF7-1AB648FAEC14}"/>
          </ac:spMkLst>
        </pc:spChg>
        <pc:spChg chg="del mod">
          <ac:chgData name="Chittaranjan Hens" userId="6fc03958433e8a43" providerId="LiveId" clId="{361AAD38-EB23-4B3F-8CB0-A8A323FC121E}" dt="2023-11-11T20:30:43.536" v="3467" actId="478"/>
          <ac:spMkLst>
            <pc:docMk/>
            <pc:sldMk cId="3297916778" sldId="311"/>
            <ac:spMk id="13" creationId="{9BA79D8B-A8E0-AC1E-53DA-40A228F2F757}"/>
          </ac:spMkLst>
        </pc:spChg>
        <pc:spChg chg="add mod">
          <ac:chgData name="Chittaranjan Hens" userId="6fc03958433e8a43" providerId="LiveId" clId="{361AAD38-EB23-4B3F-8CB0-A8A323FC121E}" dt="2023-11-11T20:34:50.495" v="3545" actId="1076"/>
          <ac:spMkLst>
            <pc:docMk/>
            <pc:sldMk cId="3297916778" sldId="311"/>
            <ac:spMk id="14" creationId="{A43FB237-BA14-467B-73CD-0F97A853D8BF}"/>
          </ac:spMkLst>
        </pc:spChg>
        <pc:spChg chg="del">
          <ac:chgData name="Chittaranjan Hens" userId="6fc03958433e8a43" providerId="LiveId" clId="{361AAD38-EB23-4B3F-8CB0-A8A323FC121E}" dt="2023-11-11T20:25:25.550" v="3395" actId="478"/>
          <ac:spMkLst>
            <pc:docMk/>
            <pc:sldMk cId="3297916778" sldId="311"/>
            <ac:spMk id="16" creationId="{A3A2A50B-E8D7-2E3F-F3C9-0262BDAAD677}"/>
          </ac:spMkLst>
        </pc:spChg>
        <pc:spChg chg="add mod">
          <ac:chgData name="Chittaranjan Hens" userId="6fc03958433e8a43" providerId="LiveId" clId="{361AAD38-EB23-4B3F-8CB0-A8A323FC121E}" dt="2023-11-11T20:34:45.389" v="3544" actId="1076"/>
          <ac:spMkLst>
            <pc:docMk/>
            <pc:sldMk cId="3297916778" sldId="311"/>
            <ac:spMk id="17" creationId="{0C35C5F7-A94A-F579-1655-57E74927C209}"/>
          </ac:spMkLst>
        </pc:spChg>
        <pc:spChg chg="del">
          <ac:chgData name="Chittaranjan Hens" userId="6fc03958433e8a43" providerId="LiveId" clId="{361AAD38-EB23-4B3F-8CB0-A8A323FC121E}" dt="2023-11-11T20:21:35.024" v="3323" actId="478"/>
          <ac:spMkLst>
            <pc:docMk/>
            <pc:sldMk cId="3297916778" sldId="311"/>
            <ac:spMk id="22" creationId="{4DCAC8BD-0E69-3BF5-3730-680FE570857F}"/>
          </ac:spMkLst>
        </pc:spChg>
        <pc:spChg chg="del">
          <ac:chgData name="Chittaranjan Hens" userId="6fc03958433e8a43" providerId="LiveId" clId="{361AAD38-EB23-4B3F-8CB0-A8A323FC121E}" dt="2023-11-11T20:21:35.024" v="3323" actId="478"/>
          <ac:spMkLst>
            <pc:docMk/>
            <pc:sldMk cId="3297916778" sldId="311"/>
            <ac:spMk id="23" creationId="{4E8FB2CE-0369-DC4B-2A81-18592D8FB82A}"/>
          </ac:spMkLst>
        </pc:spChg>
        <pc:picChg chg="add mod">
          <ac:chgData name="Chittaranjan Hens" userId="6fc03958433e8a43" providerId="LiveId" clId="{361AAD38-EB23-4B3F-8CB0-A8A323FC121E}" dt="2023-11-11T20:28:35.469" v="3452" actId="1076"/>
          <ac:picMkLst>
            <pc:docMk/>
            <pc:sldMk cId="3297916778" sldId="311"/>
            <ac:picMk id="5" creationId="{C591CCB8-D5E2-E68C-3AEA-AA63DF7AA97F}"/>
          </ac:picMkLst>
        </pc:picChg>
        <pc:picChg chg="add del mod">
          <ac:chgData name="Chittaranjan Hens" userId="6fc03958433e8a43" providerId="LiveId" clId="{361AAD38-EB23-4B3F-8CB0-A8A323FC121E}" dt="2023-11-11T20:28:52.091" v="3454" actId="478"/>
          <ac:picMkLst>
            <pc:docMk/>
            <pc:sldMk cId="3297916778" sldId="311"/>
            <ac:picMk id="6" creationId="{3462FA45-5616-7AD2-AB3C-025030A80C8D}"/>
          </ac:picMkLst>
        </pc:picChg>
        <pc:picChg chg="del mod">
          <ac:chgData name="Chittaranjan Hens" userId="6fc03958433e8a43" providerId="LiveId" clId="{361AAD38-EB23-4B3F-8CB0-A8A323FC121E}" dt="2023-11-11T20:37:54.411" v="3650" actId="478"/>
          <ac:picMkLst>
            <pc:docMk/>
            <pc:sldMk cId="3297916778" sldId="311"/>
            <ac:picMk id="19" creationId="{187DCB9A-67F6-B9A9-0774-AF9711DCEC73}"/>
          </ac:picMkLst>
        </pc:picChg>
      </pc:sldChg>
      <pc:sldChg chg="addSp delSp modSp add mod">
        <pc:chgData name="Chittaranjan Hens" userId="6fc03958433e8a43" providerId="LiveId" clId="{361AAD38-EB23-4B3F-8CB0-A8A323FC121E}" dt="2023-11-12T11:02:24.987" v="3761" actId="478"/>
        <pc:sldMkLst>
          <pc:docMk/>
          <pc:sldMk cId="4059938747" sldId="312"/>
        </pc:sldMkLst>
        <pc:spChg chg="del">
          <ac:chgData name="Chittaranjan Hens" userId="6fc03958433e8a43" providerId="LiveId" clId="{361AAD38-EB23-4B3F-8CB0-A8A323FC121E}" dt="2023-11-11T20:41:08.414" v="3666" actId="478"/>
          <ac:spMkLst>
            <pc:docMk/>
            <pc:sldMk cId="4059938747" sldId="312"/>
            <ac:spMk id="3" creationId="{76558A2C-5C23-B7D0-1E5C-CDED777CB6F7}"/>
          </ac:spMkLst>
        </pc:spChg>
        <pc:spChg chg="mod">
          <ac:chgData name="Chittaranjan Hens" userId="6fc03958433e8a43" providerId="LiveId" clId="{361AAD38-EB23-4B3F-8CB0-A8A323FC121E}" dt="2023-11-11T20:41:04.600" v="3665" actId="6549"/>
          <ac:spMkLst>
            <pc:docMk/>
            <pc:sldMk cId="4059938747" sldId="312"/>
            <ac:spMk id="4" creationId="{298992DD-98BF-27A9-1F03-3260F3A53A70}"/>
          </ac:spMkLst>
        </pc:spChg>
        <pc:spChg chg="add mod">
          <ac:chgData name="Chittaranjan Hens" userId="6fc03958433e8a43" providerId="LiveId" clId="{361AAD38-EB23-4B3F-8CB0-A8A323FC121E}" dt="2023-11-11T20:40:48.740" v="3663" actId="20577"/>
          <ac:spMkLst>
            <pc:docMk/>
            <pc:sldMk cId="4059938747" sldId="312"/>
            <ac:spMk id="7" creationId="{FF67F650-6012-5E9B-754F-A132FB67B52F}"/>
          </ac:spMkLst>
        </pc:spChg>
        <pc:spChg chg="mod">
          <ac:chgData name="Chittaranjan Hens" userId="6fc03958433e8a43" providerId="LiveId" clId="{361AAD38-EB23-4B3F-8CB0-A8A323FC121E}" dt="2023-11-11T20:38:20.633" v="3654" actId="1076"/>
          <ac:spMkLst>
            <pc:docMk/>
            <pc:sldMk cId="4059938747" sldId="312"/>
            <ac:spMk id="8" creationId="{6D666894-3598-679A-7EC6-777992CFB039}"/>
          </ac:spMkLst>
        </pc:spChg>
        <pc:spChg chg="mod">
          <ac:chgData name="Chittaranjan Hens" userId="6fc03958433e8a43" providerId="LiveId" clId="{361AAD38-EB23-4B3F-8CB0-A8A323FC121E}" dt="2023-11-11T20:40:33.102" v="3656" actId="6549"/>
          <ac:spMkLst>
            <pc:docMk/>
            <pc:sldMk cId="4059938747" sldId="312"/>
            <ac:spMk id="9" creationId="{B26986E9-170A-15B0-E17D-C40023E5C1EE}"/>
          </ac:spMkLst>
        </pc:spChg>
        <pc:spChg chg="add mod">
          <ac:chgData name="Chittaranjan Hens" userId="6fc03958433e8a43" providerId="LiveId" clId="{361AAD38-EB23-4B3F-8CB0-A8A323FC121E}" dt="2023-11-12T11:02:04.573" v="3760" actId="20577"/>
          <ac:spMkLst>
            <pc:docMk/>
            <pc:sldMk cId="4059938747" sldId="312"/>
            <ac:spMk id="12" creationId="{890D9CCD-4926-2EDD-EAFD-CF3DE1C4B292}"/>
          </ac:spMkLst>
        </pc:spChg>
        <pc:spChg chg="del">
          <ac:chgData name="Chittaranjan Hens" userId="6fc03958433e8a43" providerId="LiveId" clId="{361AAD38-EB23-4B3F-8CB0-A8A323FC121E}" dt="2023-11-11T20:41:56.083" v="3671" actId="478"/>
          <ac:spMkLst>
            <pc:docMk/>
            <pc:sldMk cId="4059938747" sldId="312"/>
            <ac:spMk id="14" creationId="{A43FB237-BA14-467B-73CD-0F97A853D8BF}"/>
          </ac:spMkLst>
        </pc:spChg>
        <pc:spChg chg="del">
          <ac:chgData name="Chittaranjan Hens" userId="6fc03958433e8a43" providerId="LiveId" clId="{361AAD38-EB23-4B3F-8CB0-A8A323FC121E}" dt="2023-11-11T20:40:58.231" v="3664" actId="478"/>
          <ac:spMkLst>
            <pc:docMk/>
            <pc:sldMk cId="4059938747" sldId="312"/>
            <ac:spMk id="15" creationId="{A39BDAD6-A81C-1819-857E-9F9F00AEAA8E}"/>
          </ac:spMkLst>
        </pc:spChg>
        <pc:spChg chg="del">
          <ac:chgData name="Chittaranjan Hens" userId="6fc03958433e8a43" providerId="LiveId" clId="{361AAD38-EB23-4B3F-8CB0-A8A323FC121E}" dt="2023-11-11T20:41:56.083" v="3671" actId="478"/>
          <ac:spMkLst>
            <pc:docMk/>
            <pc:sldMk cId="4059938747" sldId="312"/>
            <ac:spMk id="17" creationId="{0C35C5F7-A94A-F579-1655-57E74927C209}"/>
          </ac:spMkLst>
        </pc:spChg>
        <pc:picChg chg="add del mod">
          <ac:chgData name="Chittaranjan Hens" userId="6fc03958433e8a43" providerId="LiveId" clId="{361AAD38-EB23-4B3F-8CB0-A8A323FC121E}" dt="2023-11-12T11:02:24.987" v="3761" actId="478"/>
          <ac:picMkLst>
            <pc:docMk/>
            <pc:sldMk cId="4059938747" sldId="312"/>
            <ac:picMk id="16" creationId="{C87497CD-6860-3049-2611-D19B4D365058}"/>
          </ac:picMkLst>
        </pc:picChg>
        <pc:picChg chg="del">
          <ac:chgData name="Chittaranjan Hens" userId="6fc03958433e8a43" providerId="LiveId" clId="{361AAD38-EB23-4B3F-8CB0-A8A323FC121E}" dt="2023-11-11T20:37:59.908" v="3651" actId="478"/>
          <ac:picMkLst>
            <pc:docMk/>
            <pc:sldMk cId="4059938747" sldId="312"/>
            <ac:picMk id="19" creationId="{187DCB9A-67F6-B9A9-0774-AF9711DCEC73}"/>
          </ac:picMkLst>
        </pc:picChg>
      </pc:sldChg>
      <pc:sldChg chg="addSp delSp modSp add mod modAnim">
        <pc:chgData name="Chittaranjan Hens" userId="6fc03958433e8a43" providerId="LiveId" clId="{361AAD38-EB23-4B3F-8CB0-A8A323FC121E}" dt="2023-11-12T19:19:23.681" v="4923" actId="1076"/>
        <pc:sldMkLst>
          <pc:docMk/>
          <pc:sldMk cId="1581236958" sldId="313"/>
        </pc:sldMkLst>
        <pc:spChg chg="add mod">
          <ac:chgData name="Chittaranjan Hens" userId="6fc03958433e8a43" providerId="LiveId" clId="{361AAD38-EB23-4B3F-8CB0-A8A323FC121E}" dt="2023-11-12T19:19:23.681" v="4923" actId="1076"/>
          <ac:spMkLst>
            <pc:docMk/>
            <pc:sldMk cId="1581236958" sldId="313"/>
            <ac:spMk id="3" creationId="{0384D169-E763-7B55-BB88-6B60C8C15343}"/>
          </ac:spMkLst>
        </pc:spChg>
        <pc:spChg chg="del">
          <ac:chgData name="Chittaranjan Hens" userId="6fc03958433e8a43" providerId="LiveId" clId="{361AAD38-EB23-4B3F-8CB0-A8A323FC121E}" dt="2023-11-11T20:46:46.861" v="3677" actId="478"/>
          <ac:spMkLst>
            <pc:docMk/>
            <pc:sldMk cId="1581236958" sldId="313"/>
            <ac:spMk id="4" creationId="{298992DD-98BF-27A9-1F03-3260F3A53A70}"/>
          </ac:spMkLst>
        </pc:spChg>
        <pc:spChg chg="add mod">
          <ac:chgData name="Chittaranjan Hens" userId="6fc03958433e8a43" providerId="LiveId" clId="{361AAD38-EB23-4B3F-8CB0-A8A323FC121E}" dt="2023-11-12T19:19:00.991" v="4919"/>
          <ac:spMkLst>
            <pc:docMk/>
            <pc:sldMk cId="1581236958" sldId="313"/>
            <ac:spMk id="4" creationId="{C1A26814-DF02-CC6C-C93C-EEDA303BFD20}"/>
          </ac:spMkLst>
        </pc:spChg>
        <pc:spChg chg="add del mod">
          <ac:chgData name="Chittaranjan Hens" userId="6fc03958433e8a43" providerId="LiveId" clId="{361AAD38-EB23-4B3F-8CB0-A8A323FC121E}" dt="2023-11-12T19:18:48.370" v="4917" actId="478"/>
          <ac:spMkLst>
            <pc:docMk/>
            <pc:sldMk cId="1581236958" sldId="313"/>
            <ac:spMk id="5" creationId="{40B24EC7-1309-5288-907A-113A771A3381}"/>
          </ac:spMkLst>
        </pc:spChg>
        <pc:spChg chg="del">
          <ac:chgData name="Chittaranjan Hens" userId="6fc03958433e8a43" providerId="LiveId" clId="{361AAD38-EB23-4B3F-8CB0-A8A323FC121E}" dt="2023-11-11T20:46:50.775" v="3678" actId="478"/>
          <ac:spMkLst>
            <pc:docMk/>
            <pc:sldMk cId="1581236958" sldId="313"/>
            <ac:spMk id="7" creationId="{FF67F650-6012-5E9B-754F-A132FB67B52F}"/>
          </ac:spMkLst>
        </pc:spChg>
        <pc:spChg chg="del">
          <ac:chgData name="Chittaranjan Hens" userId="6fc03958433e8a43" providerId="LiveId" clId="{361AAD38-EB23-4B3F-8CB0-A8A323FC121E}" dt="2023-11-11T20:46:46.861" v="3677" actId="478"/>
          <ac:spMkLst>
            <pc:docMk/>
            <pc:sldMk cId="1581236958" sldId="313"/>
            <ac:spMk id="8" creationId="{6D666894-3598-679A-7EC6-777992CFB039}"/>
          </ac:spMkLst>
        </pc:spChg>
        <pc:spChg chg="add mod">
          <ac:chgData name="Chittaranjan Hens" userId="6fc03958433e8a43" providerId="LiveId" clId="{361AAD38-EB23-4B3F-8CB0-A8A323FC121E}" dt="2023-11-12T11:17:09.724" v="4561" actId="14100"/>
          <ac:spMkLst>
            <pc:docMk/>
            <pc:sldMk cId="1581236958" sldId="313"/>
            <ac:spMk id="8" creationId="{9C34F9F4-ECD5-006A-B5EA-5041C532D92E}"/>
          </ac:spMkLst>
        </pc:spChg>
        <pc:spChg chg="del">
          <ac:chgData name="Chittaranjan Hens" userId="6fc03958433e8a43" providerId="LiveId" clId="{361AAD38-EB23-4B3F-8CB0-A8A323FC121E}" dt="2023-11-11T20:46:46.861" v="3677" actId="478"/>
          <ac:spMkLst>
            <pc:docMk/>
            <pc:sldMk cId="1581236958" sldId="313"/>
            <ac:spMk id="9" creationId="{B26986E9-170A-15B0-E17D-C40023E5C1EE}"/>
          </ac:spMkLst>
        </pc:spChg>
        <pc:spChg chg="del mod">
          <ac:chgData name="Chittaranjan Hens" userId="6fc03958433e8a43" providerId="LiveId" clId="{361AAD38-EB23-4B3F-8CB0-A8A323FC121E}" dt="2023-11-12T11:07:30.330" v="3985" actId="478"/>
          <ac:spMkLst>
            <pc:docMk/>
            <pc:sldMk cId="1581236958" sldId="313"/>
            <ac:spMk id="12" creationId="{890D9CCD-4926-2EDD-EAFD-CF3DE1C4B292}"/>
          </ac:spMkLst>
        </pc:spChg>
        <pc:picChg chg="del">
          <ac:chgData name="Chittaranjan Hens" userId="6fc03958433e8a43" providerId="LiveId" clId="{361AAD38-EB23-4B3F-8CB0-A8A323FC121E}" dt="2023-11-11T20:47:31.419" v="3684" actId="478"/>
          <ac:picMkLst>
            <pc:docMk/>
            <pc:sldMk cId="1581236958" sldId="313"/>
            <ac:picMk id="5" creationId="{C591CCB8-D5E2-E68C-3AEA-AA63DF7AA97F}"/>
          </ac:picMkLst>
        </pc:picChg>
        <pc:picChg chg="add del mod">
          <ac:chgData name="Chittaranjan Hens" userId="6fc03958433e8a43" providerId="LiveId" clId="{361AAD38-EB23-4B3F-8CB0-A8A323FC121E}" dt="2023-11-12T11:08:57.457" v="4138" actId="478"/>
          <ac:picMkLst>
            <pc:docMk/>
            <pc:sldMk cId="1581236958" sldId="313"/>
            <ac:picMk id="6" creationId="{1D843643-84DF-48CA-D693-9BE0B74EA703}"/>
          </ac:picMkLst>
        </pc:picChg>
        <pc:picChg chg="add del mod">
          <ac:chgData name="Chittaranjan Hens" userId="6fc03958433e8a43" providerId="LiveId" clId="{361AAD38-EB23-4B3F-8CB0-A8A323FC121E}" dt="2023-11-12T11:12:31.809" v="4523" actId="478"/>
          <ac:picMkLst>
            <pc:docMk/>
            <pc:sldMk cId="1581236958" sldId="313"/>
            <ac:picMk id="13" creationId="{EB35E987-7AEC-B895-290F-6BD06BD4069E}"/>
          </ac:picMkLst>
        </pc:picChg>
        <pc:picChg chg="del mod">
          <ac:chgData name="Chittaranjan Hens" userId="6fc03958433e8a43" providerId="LiveId" clId="{361AAD38-EB23-4B3F-8CB0-A8A323FC121E}" dt="2023-11-12T11:02:39.097" v="3762" actId="478"/>
          <ac:picMkLst>
            <pc:docMk/>
            <pc:sldMk cId="1581236958" sldId="313"/>
            <ac:picMk id="16" creationId="{C87497CD-6860-3049-2611-D19B4D365058}"/>
          </ac:picMkLst>
        </pc:picChg>
      </pc:sldChg>
      <pc:sldChg chg="addSp delSp modSp add mod">
        <pc:chgData name="Chittaranjan Hens" userId="6fc03958433e8a43" providerId="LiveId" clId="{361AAD38-EB23-4B3F-8CB0-A8A323FC121E}" dt="2023-11-12T19:19:32.039" v="4925"/>
        <pc:sldMkLst>
          <pc:docMk/>
          <pc:sldMk cId="2730722179" sldId="314"/>
        </pc:sldMkLst>
        <pc:spChg chg="del mod">
          <ac:chgData name="Chittaranjan Hens" userId="6fc03958433e8a43" providerId="LiveId" clId="{361AAD38-EB23-4B3F-8CB0-A8A323FC121E}" dt="2023-11-12T19:19:31.250" v="4924" actId="478"/>
          <ac:spMkLst>
            <pc:docMk/>
            <pc:sldMk cId="2730722179" sldId="314"/>
            <ac:spMk id="3" creationId="{0384D169-E763-7B55-BB88-6B60C8C15343}"/>
          </ac:spMkLst>
        </pc:spChg>
        <pc:spChg chg="add mod">
          <ac:chgData name="Chittaranjan Hens" userId="6fc03958433e8a43" providerId="LiveId" clId="{361AAD38-EB23-4B3F-8CB0-A8A323FC121E}" dt="2023-11-12T19:19:12.510" v="4922"/>
          <ac:spMkLst>
            <pc:docMk/>
            <pc:sldMk cId="2730722179" sldId="314"/>
            <ac:spMk id="4" creationId="{73E80682-DF9D-3009-3E78-5BC0AAE1D203}"/>
          </ac:spMkLst>
        </pc:spChg>
        <pc:spChg chg="del mod">
          <ac:chgData name="Chittaranjan Hens" userId="6fc03958433e8a43" providerId="LiveId" clId="{361AAD38-EB23-4B3F-8CB0-A8A323FC121E}" dt="2023-11-12T19:19:11.308" v="4921" actId="478"/>
          <ac:spMkLst>
            <pc:docMk/>
            <pc:sldMk cId="2730722179" sldId="314"/>
            <ac:spMk id="5" creationId="{40B24EC7-1309-5288-907A-113A771A3381}"/>
          </ac:spMkLst>
        </pc:spChg>
        <pc:spChg chg="add mod">
          <ac:chgData name="Chittaranjan Hens" userId="6fc03958433e8a43" providerId="LiveId" clId="{361AAD38-EB23-4B3F-8CB0-A8A323FC121E}" dt="2023-11-12T19:19:32.039" v="4925"/>
          <ac:spMkLst>
            <pc:docMk/>
            <pc:sldMk cId="2730722179" sldId="314"/>
            <ac:spMk id="6" creationId="{52F1C44A-6BF8-4764-FCDF-042601EF5CFD}"/>
          </ac:spMkLst>
        </pc:spChg>
        <pc:spChg chg="mod">
          <ac:chgData name="Chittaranjan Hens" userId="6fc03958433e8a43" providerId="LiveId" clId="{361AAD38-EB23-4B3F-8CB0-A8A323FC121E}" dt="2023-11-12T11:17:19.818" v="4562" actId="14100"/>
          <ac:spMkLst>
            <pc:docMk/>
            <pc:sldMk cId="2730722179" sldId="314"/>
            <ac:spMk id="8" creationId="{9C34F9F4-ECD5-006A-B5EA-5041C532D92E}"/>
          </ac:spMkLst>
        </pc:spChg>
      </pc:sldChg>
      <pc:sldChg chg="modSp add">
        <pc:chgData name="Chittaranjan Hens" userId="6fc03958433e8a43" providerId="LiveId" clId="{361AAD38-EB23-4B3F-8CB0-A8A323FC121E}" dt="2023-11-12T11:16:26.394" v="4560" actId="114"/>
        <pc:sldMkLst>
          <pc:docMk/>
          <pc:sldMk cId="1510554818" sldId="315"/>
        </pc:sldMkLst>
        <pc:spChg chg="mod">
          <ac:chgData name="Chittaranjan Hens" userId="6fc03958433e8a43" providerId="LiveId" clId="{361AAD38-EB23-4B3F-8CB0-A8A323FC121E}" dt="2023-11-12T11:16:26.394" v="4560" actId="114"/>
          <ac:spMkLst>
            <pc:docMk/>
            <pc:sldMk cId="1510554818" sldId="315"/>
            <ac:spMk id="7" creationId="{5E31AD4E-7C0F-F1AB-9570-2B60E9D3AA00}"/>
          </ac:spMkLst>
        </pc:spChg>
      </pc:sldChg>
      <pc:sldChg chg="delSp modSp add mod modAnim">
        <pc:chgData name="Chittaranjan Hens" userId="6fc03958433e8a43" providerId="LiveId" clId="{361AAD38-EB23-4B3F-8CB0-A8A323FC121E}" dt="2023-11-12T11:20:07.281" v="4895" actId="20577"/>
        <pc:sldMkLst>
          <pc:docMk/>
          <pc:sldMk cId="933242071" sldId="316"/>
        </pc:sldMkLst>
        <pc:spChg chg="del">
          <ac:chgData name="Chittaranjan Hens" userId="6fc03958433e8a43" providerId="LiveId" clId="{361AAD38-EB23-4B3F-8CB0-A8A323FC121E}" dt="2023-11-12T11:17:33.229" v="4564" actId="478"/>
          <ac:spMkLst>
            <pc:docMk/>
            <pc:sldMk cId="933242071" sldId="316"/>
            <ac:spMk id="3" creationId="{0384D169-E763-7B55-BB88-6B60C8C15343}"/>
          </ac:spMkLst>
        </pc:spChg>
        <pc:spChg chg="del">
          <ac:chgData name="Chittaranjan Hens" userId="6fc03958433e8a43" providerId="LiveId" clId="{361AAD38-EB23-4B3F-8CB0-A8A323FC121E}" dt="2023-11-12T11:17:33.229" v="4564" actId="478"/>
          <ac:spMkLst>
            <pc:docMk/>
            <pc:sldMk cId="933242071" sldId="316"/>
            <ac:spMk id="5" creationId="{40B24EC7-1309-5288-907A-113A771A3381}"/>
          </ac:spMkLst>
        </pc:spChg>
        <pc:spChg chg="mod">
          <ac:chgData name="Chittaranjan Hens" userId="6fc03958433e8a43" providerId="LiveId" clId="{361AAD38-EB23-4B3F-8CB0-A8A323FC121E}" dt="2023-11-12T11:20:07.281" v="4895" actId="20577"/>
          <ac:spMkLst>
            <pc:docMk/>
            <pc:sldMk cId="933242071" sldId="316"/>
            <ac:spMk id="8" creationId="{9C34F9F4-ECD5-006A-B5EA-5041C532D92E}"/>
          </ac:spMkLst>
        </pc:spChg>
      </pc:sldChg>
      <pc:sldChg chg="addSp delSp modSp add del mod delAnim">
        <pc:chgData name="Chittaranjan Hens" userId="6fc03958433e8a43" providerId="LiveId" clId="{361AAD38-EB23-4B3F-8CB0-A8A323FC121E}" dt="2023-11-12T20:02:45.495" v="5211" actId="47"/>
        <pc:sldMkLst>
          <pc:docMk/>
          <pc:sldMk cId="2804727080" sldId="317"/>
        </pc:sldMkLst>
        <pc:spChg chg="mod">
          <ac:chgData name="Chittaranjan Hens" userId="6fc03958433e8a43" providerId="LiveId" clId="{361AAD38-EB23-4B3F-8CB0-A8A323FC121E}" dt="2023-11-12T18:14:32.514" v="4916" actId="14100"/>
          <ac:spMkLst>
            <pc:docMk/>
            <pc:sldMk cId="2804727080" sldId="317"/>
            <ac:spMk id="2" creationId="{01B13357-232B-28A3-4EBE-4A3011D8A8E9}"/>
          </ac:spMkLst>
        </pc:spChg>
        <pc:spChg chg="add mod">
          <ac:chgData name="Chittaranjan Hens" userId="6fc03958433e8a43" providerId="LiveId" clId="{361AAD38-EB23-4B3F-8CB0-A8A323FC121E}" dt="2023-11-12T19:44:26.214" v="4949" actId="14100"/>
          <ac:spMkLst>
            <pc:docMk/>
            <pc:sldMk cId="2804727080" sldId="317"/>
            <ac:spMk id="4" creationId="{77E3A65F-CDD0-8852-29BD-B6A8B1B306EA}"/>
          </ac:spMkLst>
        </pc:spChg>
        <pc:spChg chg="add mod">
          <ac:chgData name="Chittaranjan Hens" userId="6fc03958433e8a43" providerId="LiveId" clId="{361AAD38-EB23-4B3F-8CB0-A8A323FC121E}" dt="2023-11-12T19:44:04.614" v="4947" actId="1076"/>
          <ac:spMkLst>
            <pc:docMk/>
            <pc:sldMk cId="2804727080" sldId="317"/>
            <ac:spMk id="7" creationId="{047C5572-96D5-1784-7B38-3699217C5836}"/>
          </ac:spMkLst>
        </pc:spChg>
        <pc:spChg chg="del">
          <ac:chgData name="Chittaranjan Hens" userId="6fc03958433e8a43" providerId="LiveId" clId="{361AAD38-EB23-4B3F-8CB0-A8A323FC121E}" dt="2023-11-12T19:19:49.292" v="4926" actId="478"/>
          <ac:spMkLst>
            <pc:docMk/>
            <pc:sldMk cId="2804727080" sldId="317"/>
            <ac:spMk id="8" creationId="{9C34F9F4-ECD5-006A-B5EA-5041C532D92E}"/>
          </ac:spMkLst>
        </pc:spChg>
        <pc:spChg chg="add mod">
          <ac:chgData name="Chittaranjan Hens" userId="6fc03958433e8a43" providerId="LiveId" clId="{361AAD38-EB23-4B3F-8CB0-A8A323FC121E}" dt="2023-11-12T19:45:00.939" v="5022" actId="20577"/>
          <ac:spMkLst>
            <pc:docMk/>
            <pc:sldMk cId="2804727080" sldId="317"/>
            <ac:spMk id="9" creationId="{33ABCFC3-5DB6-0AA6-6705-B6F40AB1F19D}"/>
          </ac:spMkLst>
        </pc:spChg>
        <pc:spChg chg="add mod">
          <ac:chgData name="Chittaranjan Hens" userId="6fc03958433e8a43" providerId="LiveId" clId="{361AAD38-EB23-4B3F-8CB0-A8A323FC121E}" dt="2023-11-12T19:49:56.254" v="5093" actId="1076"/>
          <ac:spMkLst>
            <pc:docMk/>
            <pc:sldMk cId="2804727080" sldId="317"/>
            <ac:spMk id="13" creationId="{ECF1ACF5-0CFD-28D8-A06B-438507BD6742}"/>
          </ac:spMkLst>
        </pc:spChg>
        <pc:spChg chg="add mod">
          <ac:chgData name="Chittaranjan Hens" userId="6fc03958433e8a43" providerId="LiveId" clId="{361AAD38-EB23-4B3F-8CB0-A8A323FC121E}" dt="2023-11-12T19:50:23.310" v="5100" actId="1076"/>
          <ac:spMkLst>
            <pc:docMk/>
            <pc:sldMk cId="2804727080" sldId="317"/>
            <ac:spMk id="14" creationId="{1FB8D3E5-C47F-458C-75A1-7ABB414F2E5E}"/>
          </ac:spMkLst>
        </pc:spChg>
        <pc:spChg chg="add mod">
          <ac:chgData name="Chittaranjan Hens" userId="6fc03958433e8a43" providerId="LiveId" clId="{361AAD38-EB23-4B3F-8CB0-A8A323FC121E}" dt="2023-11-12T19:50:30.230" v="5102" actId="1076"/>
          <ac:spMkLst>
            <pc:docMk/>
            <pc:sldMk cId="2804727080" sldId="317"/>
            <ac:spMk id="15" creationId="{5F733C53-A050-095F-F159-12BF95D68B95}"/>
          </ac:spMkLst>
        </pc:spChg>
        <pc:spChg chg="add mod">
          <ac:chgData name="Chittaranjan Hens" userId="6fc03958433e8a43" providerId="LiveId" clId="{361AAD38-EB23-4B3F-8CB0-A8A323FC121E}" dt="2023-11-12T19:50:36.896" v="5104" actId="1076"/>
          <ac:spMkLst>
            <pc:docMk/>
            <pc:sldMk cId="2804727080" sldId="317"/>
            <ac:spMk id="16" creationId="{A3AF4F35-937D-5B65-1DD8-94922C15E137}"/>
          </ac:spMkLst>
        </pc:spChg>
        <pc:spChg chg="add mod">
          <ac:chgData name="Chittaranjan Hens" userId="6fc03958433e8a43" providerId="LiveId" clId="{361AAD38-EB23-4B3F-8CB0-A8A323FC121E}" dt="2023-11-12T19:51:02.226" v="5115" actId="20577"/>
          <ac:spMkLst>
            <pc:docMk/>
            <pc:sldMk cId="2804727080" sldId="317"/>
            <ac:spMk id="18" creationId="{F6CFD21E-93FB-AA3F-BE14-08250D707CA0}"/>
          </ac:spMkLst>
        </pc:spChg>
        <pc:spChg chg="add mod">
          <ac:chgData name="Chittaranjan Hens" userId="6fc03958433e8a43" providerId="LiveId" clId="{361AAD38-EB23-4B3F-8CB0-A8A323FC121E}" dt="2023-11-12T19:51:57.565" v="5144" actId="20577"/>
          <ac:spMkLst>
            <pc:docMk/>
            <pc:sldMk cId="2804727080" sldId="317"/>
            <ac:spMk id="19" creationId="{1F8FD311-B0E5-D4CF-3341-80E497F61C47}"/>
          </ac:spMkLst>
        </pc:spChg>
        <pc:spChg chg="add mod">
          <ac:chgData name="Chittaranjan Hens" userId="6fc03958433e8a43" providerId="LiveId" clId="{361AAD38-EB23-4B3F-8CB0-A8A323FC121E}" dt="2023-11-12T19:51:35.533" v="5133" actId="1076"/>
          <ac:spMkLst>
            <pc:docMk/>
            <pc:sldMk cId="2804727080" sldId="317"/>
            <ac:spMk id="20" creationId="{40FC2695-852A-19E7-FB04-D0D4D40FDFA0}"/>
          </ac:spMkLst>
        </pc:spChg>
        <pc:spChg chg="add mod">
          <ac:chgData name="Chittaranjan Hens" userId="6fc03958433e8a43" providerId="LiveId" clId="{361AAD38-EB23-4B3F-8CB0-A8A323FC121E}" dt="2023-11-12T19:52:14.901" v="5148" actId="20577"/>
          <ac:spMkLst>
            <pc:docMk/>
            <pc:sldMk cId="2804727080" sldId="317"/>
            <ac:spMk id="21" creationId="{B7186059-CEEE-82C9-5D2C-38D8B1F6ED8A}"/>
          </ac:spMkLst>
        </pc:spChg>
        <pc:picChg chg="add del mod">
          <ac:chgData name="Chittaranjan Hens" userId="6fc03958433e8a43" providerId="LiveId" clId="{361AAD38-EB23-4B3F-8CB0-A8A323FC121E}" dt="2023-11-12T19:43:59.992" v="4946" actId="478"/>
          <ac:picMkLst>
            <pc:docMk/>
            <pc:sldMk cId="2804727080" sldId="317"/>
            <ac:picMk id="6" creationId="{AA9EFDC1-673F-66E8-622A-805052BC4E19}"/>
          </ac:picMkLst>
        </pc:picChg>
        <pc:picChg chg="add del mod">
          <ac:chgData name="Chittaranjan Hens" userId="6fc03958433e8a43" providerId="LiveId" clId="{361AAD38-EB23-4B3F-8CB0-A8A323FC121E}" dt="2023-11-12T20:02:26.110" v="5210" actId="478"/>
          <ac:picMkLst>
            <pc:docMk/>
            <pc:sldMk cId="2804727080" sldId="317"/>
            <ac:picMk id="12" creationId="{0CB37996-0B29-AD82-A233-61F9E94145FB}"/>
          </ac:picMkLst>
        </pc:picChg>
      </pc:sldChg>
      <pc:sldChg chg="addSp delSp modSp add mod">
        <pc:chgData name="Chittaranjan Hens" userId="6fc03958433e8a43" providerId="LiveId" clId="{361AAD38-EB23-4B3F-8CB0-A8A323FC121E}" dt="2023-11-12T20:30:29.119" v="5850" actId="1076"/>
        <pc:sldMkLst>
          <pc:docMk/>
          <pc:sldMk cId="1508592386" sldId="318"/>
        </pc:sldMkLst>
        <pc:spChg chg="add del mod">
          <ac:chgData name="Chittaranjan Hens" userId="6fc03958433e8a43" providerId="LiveId" clId="{361AAD38-EB23-4B3F-8CB0-A8A323FC121E}" dt="2023-11-12T20:30:14.035" v="5848"/>
          <ac:spMkLst>
            <pc:docMk/>
            <pc:sldMk cId="1508592386" sldId="318"/>
            <ac:spMk id="3" creationId="{913D4A94-07BE-FFA6-87D7-497A4328BD95}"/>
          </ac:spMkLst>
        </pc:spChg>
        <pc:spChg chg="mod">
          <ac:chgData name="Chittaranjan Hens" userId="6fc03958433e8a43" providerId="LiveId" clId="{361AAD38-EB23-4B3F-8CB0-A8A323FC121E}" dt="2023-11-12T20:30:20.831" v="5849"/>
          <ac:spMkLst>
            <pc:docMk/>
            <pc:sldMk cId="1508592386" sldId="318"/>
            <ac:spMk id="6" creationId="{CE817D57-3AFB-96DB-E065-DFE1B555FB1F}"/>
          </ac:spMkLst>
        </pc:spChg>
        <pc:spChg chg="mod">
          <ac:chgData name="Chittaranjan Hens" userId="6fc03958433e8a43" providerId="LiveId" clId="{361AAD38-EB23-4B3F-8CB0-A8A323FC121E}" dt="2023-11-12T20:30:20.831" v="5849"/>
          <ac:spMkLst>
            <pc:docMk/>
            <pc:sldMk cId="1508592386" sldId="318"/>
            <ac:spMk id="8" creationId="{FAFECB0B-8C32-76F7-8AE1-0F4FB48F4BF5}"/>
          </ac:spMkLst>
        </pc:spChg>
        <pc:spChg chg="mod">
          <ac:chgData name="Chittaranjan Hens" userId="6fc03958433e8a43" providerId="LiveId" clId="{361AAD38-EB23-4B3F-8CB0-A8A323FC121E}" dt="2023-11-12T20:01:02.992" v="5202" actId="20577"/>
          <ac:spMkLst>
            <pc:docMk/>
            <pc:sldMk cId="1508592386" sldId="318"/>
            <ac:spMk id="9" creationId="{33ABCFC3-5DB6-0AA6-6705-B6F40AB1F19D}"/>
          </ac:spMkLst>
        </pc:spChg>
        <pc:spChg chg="mod">
          <ac:chgData name="Chittaranjan Hens" userId="6fc03958433e8a43" providerId="LiveId" clId="{361AAD38-EB23-4B3F-8CB0-A8A323FC121E}" dt="2023-11-12T20:30:20.831" v="5849"/>
          <ac:spMkLst>
            <pc:docMk/>
            <pc:sldMk cId="1508592386" sldId="318"/>
            <ac:spMk id="11" creationId="{3F971708-A52C-C8AD-C4FC-4C6F6E3BBF42}"/>
          </ac:spMkLst>
        </pc:spChg>
        <pc:spChg chg="del mod">
          <ac:chgData name="Chittaranjan Hens" userId="6fc03958433e8a43" providerId="LiveId" clId="{361AAD38-EB23-4B3F-8CB0-A8A323FC121E}" dt="2023-11-12T20:30:11.503" v="5846" actId="478"/>
          <ac:spMkLst>
            <pc:docMk/>
            <pc:sldMk cId="1508592386" sldId="318"/>
            <ac:spMk id="13" creationId="{ECF1ACF5-0CFD-28D8-A06B-438507BD6742}"/>
          </ac:spMkLst>
        </pc:spChg>
        <pc:spChg chg="del mod">
          <ac:chgData name="Chittaranjan Hens" userId="6fc03958433e8a43" providerId="LiveId" clId="{361AAD38-EB23-4B3F-8CB0-A8A323FC121E}" dt="2023-11-12T20:30:08.643" v="5845" actId="478"/>
          <ac:spMkLst>
            <pc:docMk/>
            <pc:sldMk cId="1508592386" sldId="318"/>
            <ac:spMk id="14" creationId="{1FB8D3E5-C47F-458C-75A1-7ABB414F2E5E}"/>
          </ac:spMkLst>
        </pc:spChg>
        <pc:spChg chg="del mod">
          <ac:chgData name="Chittaranjan Hens" userId="6fc03958433e8a43" providerId="LiveId" clId="{361AAD38-EB23-4B3F-8CB0-A8A323FC121E}" dt="2023-11-12T20:30:08.643" v="5845" actId="478"/>
          <ac:spMkLst>
            <pc:docMk/>
            <pc:sldMk cId="1508592386" sldId="318"/>
            <ac:spMk id="15" creationId="{5F733C53-A050-095F-F159-12BF95D68B95}"/>
          </ac:spMkLst>
        </pc:spChg>
        <pc:spChg chg="del mod">
          <ac:chgData name="Chittaranjan Hens" userId="6fc03958433e8a43" providerId="LiveId" clId="{361AAD38-EB23-4B3F-8CB0-A8A323FC121E}" dt="2023-11-12T20:30:08.643" v="5845" actId="478"/>
          <ac:spMkLst>
            <pc:docMk/>
            <pc:sldMk cId="1508592386" sldId="318"/>
            <ac:spMk id="16" creationId="{A3AF4F35-937D-5B65-1DD8-94922C15E137}"/>
          </ac:spMkLst>
        </pc:spChg>
        <pc:spChg chg="mod">
          <ac:chgData name="Chittaranjan Hens" userId="6fc03958433e8a43" providerId="LiveId" clId="{361AAD38-EB23-4B3F-8CB0-A8A323FC121E}" dt="2023-11-12T20:30:20.831" v="5849"/>
          <ac:spMkLst>
            <pc:docMk/>
            <pc:sldMk cId="1508592386" sldId="318"/>
            <ac:spMk id="17" creationId="{2CC9F323-8F60-A944-BAE9-97FD33C413A7}"/>
          </ac:spMkLst>
        </pc:spChg>
        <pc:spChg chg="del mod">
          <ac:chgData name="Chittaranjan Hens" userId="6fc03958433e8a43" providerId="LiveId" clId="{361AAD38-EB23-4B3F-8CB0-A8A323FC121E}" dt="2023-11-12T20:30:08.643" v="5845" actId="478"/>
          <ac:spMkLst>
            <pc:docMk/>
            <pc:sldMk cId="1508592386" sldId="318"/>
            <ac:spMk id="18" creationId="{F6CFD21E-93FB-AA3F-BE14-08250D707CA0}"/>
          </ac:spMkLst>
        </pc:spChg>
        <pc:spChg chg="del mod">
          <ac:chgData name="Chittaranjan Hens" userId="6fc03958433e8a43" providerId="LiveId" clId="{361AAD38-EB23-4B3F-8CB0-A8A323FC121E}" dt="2023-11-12T20:30:11.503" v="5846" actId="478"/>
          <ac:spMkLst>
            <pc:docMk/>
            <pc:sldMk cId="1508592386" sldId="318"/>
            <ac:spMk id="19" creationId="{1F8FD311-B0E5-D4CF-3341-80E497F61C47}"/>
          </ac:spMkLst>
        </pc:spChg>
        <pc:spChg chg="del mod">
          <ac:chgData name="Chittaranjan Hens" userId="6fc03958433e8a43" providerId="LiveId" clId="{361AAD38-EB23-4B3F-8CB0-A8A323FC121E}" dt="2023-11-12T20:30:08.643" v="5845" actId="478"/>
          <ac:spMkLst>
            <pc:docMk/>
            <pc:sldMk cId="1508592386" sldId="318"/>
            <ac:spMk id="20" creationId="{40FC2695-852A-19E7-FB04-D0D4D40FDFA0}"/>
          </ac:spMkLst>
        </pc:spChg>
        <pc:spChg chg="del mod">
          <ac:chgData name="Chittaranjan Hens" userId="6fc03958433e8a43" providerId="LiveId" clId="{361AAD38-EB23-4B3F-8CB0-A8A323FC121E}" dt="2023-11-12T20:30:08.643" v="5845" actId="478"/>
          <ac:spMkLst>
            <pc:docMk/>
            <pc:sldMk cId="1508592386" sldId="318"/>
            <ac:spMk id="21" creationId="{B7186059-CEEE-82C9-5D2C-38D8B1F6ED8A}"/>
          </ac:spMkLst>
        </pc:spChg>
        <pc:spChg chg="mod">
          <ac:chgData name="Chittaranjan Hens" userId="6fc03958433e8a43" providerId="LiveId" clId="{361AAD38-EB23-4B3F-8CB0-A8A323FC121E}" dt="2023-11-12T20:30:20.831" v="5849"/>
          <ac:spMkLst>
            <pc:docMk/>
            <pc:sldMk cId="1508592386" sldId="318"/>
            <ac:spMk id="22" creationId="{09E358A2-7DC2-FF03-20EF-ED9925692747}"/>
          </ac:spMkLst>
        </pc:spChg>
        <pc:spChg chg="mod">
          <ac:chgData name="Chittaranjan Hens" userId="6fc03958433e8a43" providerId="LiveId" clId="{361AAD38-EB23-4B3F-8CB0-A8A323FC121E}" dt="2023-11-12T20:30:20.831" v="5849"/>
          <ac:spMkLst>
            <pc:docMk/>
            <pc:sldMk cId="1508592386" sldId="318"/>
            <ac:spMk id="23" creationId="{5994AE5C-F543-74AA-E323-CBCD115FE153}"/>
          </ac:spMkLst>
        </pc:spChg>
        <pc:spChg chg="mod">
          <ac:chgData name="Chittaranjan Hens" userId="6fc03958433e8a43" providerId="LiveId" clId="{361AAD38-EB23-4B3F-8CB0-A8A323FC121E}" dt="2023-11-12T20:30:20.831" v="5849"/>
          <ac:spMkLst>
            <pc:docMk/>
            <pc:sldMk cId="1508592386" sldId="318"/>
            <ac:spMk id="24" creationId="{47841448-F81A-AB6E-3673-344004AB6824}"/>
          </ac:spMkLst>
        </pc:spChg>
        <pc:spChg chg="mod">
          <ac:chgData name="Chittaranjan Hens" userId="6fc03958433e8a43" providerId="LiveId" clId="{361AAD38-EB23-4B3F-8CB0-A8A323FC121E}" dt="2023-11-12T20:30:20.831" v="5849"/>
          <ac:spMkLst>
            <pc:docMk/>
            <pc:sldMk cId="1508592386" sldId="318"/>
            <ac:spMk id="25" creationId="{0592FBAE-F715-391E-FC33-90B4B33FC42C}"/>
          </ac:spMkLst>
        </pc:spChg>
        <pc:grpChg chg="add mod">
          <ac:chgData name="Chittaranjan Hens" userId="6fc03958433e8a43" providerId="LiveId" clId="{361AAD38-EB23-4B3F-8CB0-A8A323FC121E}" dt="2023-11-12T20:30:29.119" v="5850" actId="1076"/>
          <ac:grpSpMkLst>
            <pc:docMk/>
            <pc:sldMk cId="1508592386" sldId="318"/>
            <ac:grpSpMk id="5" creationId="{F68470A6-B7BF-1608-65FE-AB617188185D}"/>
          </ac:grpSpMkLst>
        </pc:grpChg>
        <pc:picChg chg="del">
          <ac:chgData name="Chittaranjan Hens" userId="6fc03958433e8a43" providerId="LiveId" clId="{361AAD38-EB23-4B3F-8CB0-A8A323FC121E}" dt="2023-11-12T19:52:53.178" v="5150" actId="478"/>
          <ac:picMkLst>
            <pc:docMk/>
            <pc:sldMk cId="1508592386" sldId="318"/>
            <ac:picMk id="12" creationId="{0CB37996-0B29-AD82-A233-61F9E94145FB}"/>
          </ac:picMkLst>
        </pc:picChg>
      </pc:sldChg>
      <pc:sldChg chg="addSp delSp modSp add mod">
        <pc:chgData name="Chittaranjan Hens" userId="6fc03958433e8a43" providerId="LiveId" clId="{361AAD38-EB23-4B3F-8CB0-A8A323FC121E}" dt="2023-11-27T18:56:23.706" v="5919" actId="20577"/>
        <pc:sldMkLst>
          <pc:docMk/>
          <pc:sldMk cId="3864949909" sldId="319"/>
        </pc:sldMkLst>
        <pc:spChg chg="mod">
          <ac:chgData name="Chittaranjan Hens" userId="6fc03958433e8a43" providerId="LiveId" clId="{361AAD38-EB23-4B3F-8CB0-A8A323FC121E}" dt="2023-11-12T20:29:43.692" v="5842" actId="1076"/>
          <ac:spMkLst>
            <pc:docMk/>
            <pc:sldMk cId="3864949909" sldId="319"/>
            <ac:spMk id="2" creationId="{01B13357-232B-28A3-4EBE-4A3011D8A8E9}"/>
          </ac:spMkLst>
        </pc:spChg>
        <pc:spChg chg="del">
          <ac:chgData name="Chittaranjan Hens" userId="6fc03958433e8a43" providerId="LiveId" clId="{361AAD38-EB23-4B3F-8CB0-A8A323FC121E}" dt="2023-11-12T20:03:18.049" v="5212" actId="478"/>
          <ac:spMkLst>
            <pc:docMk/>
            <pc:sldMk cId="3864949909" sldId="319"/>
            <ac:spMk id="4" creationId="{77E3A65F-CDD0-8852-29BD-B6A8B1B306EA}"/>
          </ac:spMkLst>
        </pc:spChg>
        <pc:spChg chg="add mod">
          <ac:chgData name="Chittaranjan Hens" userId="6fc03958433e8a43" providerId="LiveId" clId="{361AAD38-EB23-4B3F-8CB0-A8A323FC121E}" dt="2023-11-12T20:29:53.135" v="5843" actId="164"/>
          <ac:spMkLst>
            <pc:docMk/>
            <pc:sldMk cId="3864949909" sldId="319"/>
            <ac:spMk id="6" creationId="{899E31F9-00E0-1B01-DF72-19D4852BCCF0}"/>
          </ac:spMkLst>
        </pc:spChg>
        <pc:spChg chg="del">
          <ac:chgData name="Chittaranjan Hens" userId="6fc03958433e8a43" providerId="LiveId" clId="{361AAD38-EB23-4B3F-8CB0-A8A323FC121E}" dt="2023-11-12T20:03:18.049" v="5212" actId="478"/>
          <ac:spMkLst>
            <pc:docMk/>
            <pc:sldMk cId="3864949909" sldId="319"/>
            <ac:spMk id="7" creationId="{047C5572-96D5-1784-7B38-3699217C5836}"/>
          </ac:spMkLst>
        </pc:spChg>
        <pc:spChg chg="add mod">
          <ac:chgData name="Chittaranjan Hens" userId="6fc03958433e8a43" providerId="LiveId" clId="{361AAD38-EB23-4B3F-8CB0-A8A323FC121E}" dt="2023-11-12T20:29:53.135" v="5843" actId="164"/>
          <ac:spMkLst>
            <pc:docMk/>
            <pc:sldMk cId="3864949909" sldId="319"/>
            <ac:spMk id="8" creationId="{6D56C641-5C2F-4F3F-D148-25A017E794E7}"/>
          </ac:spMkLst>
        </pc:spChg>
        <pc:spChg chg="del">
          <ac:chgData name="Chittaranjan Hens" userId="6fc03958433e8a43" providerId="LiveId" clId="{361AAD38-EB23-4B3F-8CB0-A8A323FC121E}" dt="2023-11-12T20:01:36" v="5207" actId="478"/>
          <ac:spMkLst>
            <pc:docMk/>
            <pc:sldMk cId="3864949909" sldId="319"/>
            <ac:spMk id="9" creationId="{33ABCFC3-5DB6-0AA6-6705-B6F40AB1F19D}"/>
          </ac:spMkLst>
        </pc:spChg>
        <pc:spChg chg="add mod">
          <ac:chgData name="Chittaranjan Hens" userId="6fc03958433e8a43" providerId="LiveId" clId="{361AAD38-EB23-4B3F-8CB0-A8A323FC121E}" dt="2023-11-12T20:29:53.135" v="5843" actId="164"/>
          <ac:spMkLst>
            <pc:docMk/>
            <pc:sldMk cId="3864949909" sldId="319"/>
            <ac:spMk id="11" creationId="{9E39F4CD-92EB-8025-8CA0-5AB18245C530}"/>
          </ac:spMkLst>
        </pc:spChg>
        <pc:spChg chg="add mod">
          <ac:chgData name="Chittaranjan Hens" userId="6fc03958433e8a43" providerId="LiveId" clId="{361AAD38-EB23-4B3F-8CB0-A8A323FC121E}" dt="2023-11-12T20:29:53.135" v="5843" actId="164"/>
          <ac:spMkLst>
            <pc:docMk/>
            <pc:sldMk cId="3864949909" sldId="319"/>
            <ac:spMk id="12" creationId="{E0A4840A-9472-C1A7-1989-E56247AFC30A}"/>
          </ac:spMkLst>
        </pc:spChg>
        <pc:spChg chg="del">
          <ac:chgData name="Chittaranjan Hens" userId="6fc03958433e8a43" providerId="LiveId" clId="{361AAD38-EB23-4B3F-8CB0-A8A323FC121E}" dt="2023-11-12T20:01:29.101" v="5205" actId="478"/>
          <ac:spMkLst>
            <pc:docMk/>
            <pc:sldMk cId="3864949909" sldId="319"/>
            <ac:spMk id="13" creationId="{ECF1ACF5-0CFD-28D8-A06B-438507BD6742}"/>
          </ac:spMkLst>
        </pc:spChg>
        <pc:spChg chg="del">
          <ac:chgData name="Chittaranjan Hens" userId="6fc03958433e8a43" providerId="LiveId" clId="{361AAD38-EB23-4B3F-8CB0-A8A323FC121E}" dt="2023-11-12T20:01:32.442" v="5206" actId="478"/>
          <ac:spMkLst>
            <pc:docMk/>
            <pc:sldMk cId="3864949909" sldId="319"/>
            <ac:spMk id="14" creationId="{1FB8D3E5-C47F-458C-75A1-7ABB414F2E5E}"/>
          </ac:spMkLst>
        </pc:spChg>
        <pc:spChg chg="del">
          <ac:chgData name="Chittaranjan Hens" userId="6fc03958433e8a43" providerId="LiveId" clId="{361AAD38-EB23-4B3F-8CB0-A8A323FC121E}" dt="2023-11-12T20:01:32.442" v="5206" actId="478"/>
          <ac:spMkLst>
            <pc:docMk/>
            <pc:sldMk cId="3864949909" sldId="319"/>
            <ac:spMk id="15" creationId="{5F733C53-A050-095F-F159-12BF95D68B95}"/>
          </ac:spMkLst>
        </pc:spChg>
        <pc:spChg chg="del">
          <ac:chgData name="Chittaranjan Hens" userId="6fc03958433e8a43" providerId="LiveId" clId="{361AAD38-EB23-4B3F-8CB0-A8A323FC121E}" dt="2023-11-12T20:01:32.442" v="5206" actId="478"/>
          <ac:spMkLst>
            <pc:docMk/>
            <pc:sldMk cId="3864949909" sldId="319"/>
            <ac:spMk id="16" creationId="{A3AF4F35-937D-5B65-1DD8-94922C15E137}"/>
          </ac:spMkLst>
        </pc:spChg>
        <pc:spChg chg="add mod">
          <ac:chgData name="Chittaranjan Hens" userId="6fc03958433e8a43" providerId="LiveId" clId="{361AAD38-EB23-4B3F-8CB0-A8A323FC121E}" dt="2023-11-12T20:29:53.135" v="5843" actId="164"/>
          <ac:spMkLst>
            <pc:docMk/>
            <pc:sldMk cId="3864949909" sldId="319"/>
            <ac:spMk id="17" creationId="{5823730F-B0ED-C554-0C29-28AEAC8143FC}"/>
          </ac:spMkLst>
        </pc:spChg>
        <pc:spChg chg="del">
          <ac:chgData name="Chittaranjan Hens" userId="6fc03958433e8a43" providerId="LiveId" clId="{361AAD38-EB23-4B3F-8CB0-A8A323FC121E}" dt="2023-11-12T20:01:32.442" v="5206" actId="478"/>
          <ac:spMkLst>
            <pc:docMk/>
            <pc:sldMk cId="3864949909" sldId="319"/>
            <ac:spMk id="18" creationId="{F6CFD21E-93FB-AA3F-BE14-08250D707CA0}"/>
          </ac:spMkLst>
        </pc:spChg>
        <pc:spChg chg="del">
          <ac:chgData name="Chittaranjan Hens" userId="6fc03958433e8a43" providerId="LiveId" clId="{361AAD38-EB23-4B3F-8CB0-A8A323FC121E}" dt="2023-11-12T20:01:32.442" v="5206" actId="478"/>
          <ac:spMkLst>
            <pc:docMk/>
            <pc:sldMk cId="3864949909" sldId="319"/>
            <ac:spMk id="19" creationId="{1F8FD311-B0E5-D4CF-3341-80E497F61C47}"/>
          </ac:spMkLst>
        </pc:spChg>
        <pc:spChg chg="del">
          <ac:chgData name="Chittaranjan Hens" userId="6fc03958433e8a43" providerId="LiveId" clId="{361AAD38-EB23-4B3F-8CB0-A8A323FC121E}" dt="2023-11-12T20:01:32.442" v="5206" actId="478"/>
          <ac:spMkLst>
            <pc:docMk/>
            <pc:sldMk cId="3864949909" sldId="319"/>
            <ac:spMk id="20" creationId="{40FC2695-852A-19E7-FB04-D0D4D40FDFA0}"/>
          </ac:spMkLst>
        </pc:spChg>
        <pc:spChg chg="del">
          <ac:chgData name="Chittaranjan Hens" userId="6fc03958433e8a43" providerId="LiveId" clId="{361AAD38-EB23-4B3F-8CB0-A8A323FC121E}" dt="2023-11-12T20:01:32.442" v="5206" actId="478"/>
          <ac:spMkLst>
            <pc:docMk/>
            <pc:sldMk cId="3864949909" sldId="319"/>
            <ac:spMk id="21" creationId="{B7186059-CEEE-82C9-5D2C-38D8B1F6ED8A}"/>
          </ac:spMkLst>
        </pc:spChg>
        <pc:spChg chg="add mod">
          <ac:chgData name="Chittaranjan Hens" userId="6fc03958433e8a43" providerId="LiveId" clId="{361AAD38-EB23-4B3F-8CB0-A8A323FC121E}" dt="2023-11-12T20:29:53.135" v="5843" actId="164"/>
          <ac:spMkLst>
            <pc:docMk/>
            <pc:sldMk cId="3864949909" sldId="319"/>
            <ac:spMk id="22" creationId="{19B8DC43-31BE-2356-2DD9-E760E09A8C72}"/>
          </ac:spMkLst>
        </pc:spChg>
        <pc:spChg chg="add mod">
          <ac:chgData name="Chittaranjan Hens" userId="6fc03958433e8a43" providerId="LiveId" clId="{361AAD38-EB23-4B3F-8CB0-A8A323FC121E}" dt="2023-11-12T20:29:53.135" v="5843" actId="164"/>
          <ac:spMkLst>
            <pc:docMk/>
            <pc:sldMk cId="3864949909" sldId="319"/>
            <ac:spMk id="23" creationId="{D8413A30-259E-E9BA-224D-CFF507DEE455}"/>
          </ac:spMkLst>
        </pc:spChg>
        <pc:spChg chg="add mod">
          <ac:chgData name="Chittaranjan Hens" userId="6fc03958433e8a43" providerId="LiveId" clId="{361AAD38-EB23-4B3F-8CB0-A8A323FC121E}" dt="2023-11-12T20:29:53.135" v="5843" actId="164"/>
          <ac:spMkLst>
            <pc:docMk/>
            <pc:sldMk cId="3864949909" sldId="319"/>
            <ac:spMk id="24" creationId="{8EF38BD4-7CFC-326D-D8DB-95A77297B6A8}"/>
          </ac:spMkLst>
        </pc:spChg>
        <pc:spChg chg="add del mod">
          <ac:chgData name="Chittaranjan Hens" userId="6fc03958433e8a43" providerId="LiveId" clId="{361AAD38-EB23-4B3F-8CB0-A8A323FC121E}" dt="2023-11-12T20:03:33.497" v="5217"/>
          <ac:spMkLst>
            <pc:docMk/>
            <pc:sldMk cId="3864949909" sldId="319"/>
            <ac:spMk id="25" creationId="{F0FC3C2B-8A33-09C1-2E6C-EA33E9822C58}"/>
          </ac:spMkLst>
        </pc:spChg>
        <pc:spChg chg="add del mod">
          <ac:chgData name="Chittaranjan Hens" userId="6fc03958433e8a43" providerId="LiveId" clId="{361AAD38-EB23-4B3F-8CB0-A8A323FC121E}" dt="2023-11-12T20:03:41.259" v="5220"/>
          <ac:spMkLst>
            <pc:docMk/>
            <pc:sldMk cId="3864949909" sldId="319"/>
            <ac:spMk id="26" creationId="{2D5189F3-AEA5-1A77-8227-463C24A5263B}"/>
          </ac:spMkLst>
        </pc:spChg>
        <pc:spChg chg="add mod">
          <ac:chgData name="Chittaranjan Hens" userId="6fc03958433e8a43" providerId="LiveId" clId="{361AAD38-EB23-4B3F-8CB0-A8A323FC121E}" dt="2023-11-27T18:56:23.706" v="5919" actId="20577"/>
          <ac:spMkLst>
            <pc:docMk/>
            <pc:sldMk cId="3864949909" sldId="319"/>
            <ac:spMk id="27" creationId="{E8F57EB3-6BB3-6D36-96FC-7A3A8B0B3BE8}"/>
          </ac:spMkLst>
        </pc:spChg>
        <pc:spChg chg="add mod">
          <ac:chgData name="Chittaranjan Hens" userId="6fc03958433e8a43" providerId="LiveId" clId="{361AAD38-EB23-4B3F-8CB0-A8A323FC121E}" dt="2023-11-27T18:56:04.130" v="5917" actId="20577"/>
          <ac:spMkLst>
            <pc:docMk/>
            <pc:sldMk cId="3864949909" sldId="319"/>
            <ac:spMk id="28" creationId="{833B53E9-F57B-7501-A46C-2EB40075C1FB}"/>
          </ac:spMkLst>
        </pc:spChg>
        <pc:grpChg chg="add mod">
          <ac:chgData name="Chittaranjan Hens" userId="6fc03958433e8a43" providerId="LiveId" clId="{361AAD38-EB23-4B3F-8CB0-A8A323FC121E}" dt="2023-11-12T20:29:53.135" v="5843" actId="164"/>
          <ac:grpSpMkLst>
            <pc:docMk/>
            <pc:sldMk cId="3864949909" sldId="319"/>
            <ac:grpSpMk id="29" creationId="{25BF73AF-7AB8-9784-B5D7-028AB749893B}"/>
          </ac:grpSpMkLst>
        </pc:grpChg>
        <pc:picChg chg="add del mod">
          <ac:chgData name="Chittaranjan Hens" userId="6fc03958433e8a43" providerId="LiveId" clId="{361AAD38-EB23-4B3F-8CB0-A8A323FC121E}" dt="2023-11-12T20:19:12.283" v="5670" actId="478"/>
          <ac:picMkLst>
            <pc:docMk/>
            <pc:sldMk cId="3864949909" sldId="319"/>
            <ac:picMk id="5" creationId="{A87789ED-F8FB-1D99-0602-28DCBE2DE4BD}"/>
          </ac:picMkLst>
        </pc:picChg>
      </pc:sldChg>
      <pc:sldChg chg="addSp delSp modSp add mod">
        <pc:chgData name="Chittaranjan Hens" userId="6fc03958433e8a43" providerId="LiveId" clId="{361AAD38-EB23-4B3F-8CB0-A8A323FC121E}" dt="2023-11-27T18:56:48.970" v="5922" actId="1076"/>
        <pc:sldMkLst>
          <pc:docMk/>
          <pc:sldMk cId="874708829" sldId="320"/>
        </pc:sldMkLst>
        <pc:spChg chg="add mod">
          <ac:chgData name="Chittaranjan Hens" userId="6fc03958433e8a43" providerId="LiveId" clId="{361AAD38-EB23-4B3F-8CB0-A8A323FC121E}" dt="2023-11-27T18:56:48.970" v="5922" actId="1076"/>
          <ac:spMkLst>
            <pc:docMk/>
            <pc:sldMk cId="874708829" sldId="320"/>
            <ac:spMk id="3" creationId="{EDE73850-EE9C-4302-9BC3-2FAFC14ED12D}"/>
          </ac:spMkLst>
        </pc:spChg>
        <pc:spChg chg="add mod">
          <ac:chgData name="Chittaranjan Hens" userId="6fc03958433e8a43" providerId="LiveId" clId="{361AAD38-EB23-4B3F-8CB0-A8A323FC121E}" dt="2023-11-27T18:56:48.970" v="5922" actId="1076"/>
          <ac:spMkLst>
            <pc:docMk/>
            <pc:sldMk cId="874708829" sldId="320"/>
            <ac:spMk id="4" creationId="{AE31B5E4-5483-B39C-31B3-D5C73F74B213}"/>
          </ac:spMkLst>
        </pc:spChg>
        <pc:spChg chg="del">
          <ac:chgData name="Chittaranjan Hens" userId="6fc03958433e8a43" providerId="LiveId" clId="{361AAD38-EB23-4B3F-8CB0-A8A323FC121E}" dt="2023-11-12T20:31:07.245" v="5855" actId="478"/>
          <ac:spMkLst>
            <pc:docMk/>
            <pc:sldMk cId="874708829" sldId="320"/>
            <ac:spMk id="6" creationId="{899E31F9-00E0-1B01-DF72-19D4852BCCF0}"/>
          </ac:spMkLst>
        </pc:spChg>
        <pc:spChg chg="add mod">
          <ac:chgData name="Chittaranjan Hens" userId="6fc03958433e8a43" providerId="LiveId" clId="{361AAD38-EB23-4B3F-8CB0-A8A323FC121E}" dt="2023-11-12T20:23:54.714" v="5704" actId="14100"/>
          <ac:spMkLst>
            <pc:docMk/>
            <pc:sldMk cId="874708829" sldId="320"/>
            <ac:spMk id="7" creationId="{275D63DA-930E-4A43-63E7-CCBD20DEA046}"/>
          </ac:spMkLst>
        </pc:spChg>
        <pc:spChg chg="del">
          <ac:chgData name="Chittaranjan Hens" userId="6fc03958433e8a43" providerId="LiveId" clId="{361AAD38-EB23-4B3F-8CB0-A8A323FC121E}" dt="2023-11-12T20:31:15.401" v="5856" actId="478"/>
          <ac:spMkLst>
            <pc:docMk/>
            <pc:sldMk cId="874708829" sldId="320"/>
            <ac:spMk id="8" creationId="{6D56C641-5C2F-4F3F-D148-25A017E794E7}"/>
          </ac:spMkLst>
        </pc:spChg>
        <pc:spChg chg="add mod">
          <ac:chgData name="Chittaranjan Hens" userId="6fc03958433e8a43" providerId="LiveId" clId="{361AAD38-EB23-4B3F-8CB0-A8A323FC121E}" dt="2023-11-12T20:31:48.144" v="5860" actId="1076"/>
          <ac:spMkLst>
            <pc:docMk/>
            <pc:sldMk cId="874708829" sldId="320"/>
            <ac:spMk id="9" creationId="{C4749A47-8AE7-9A48-6435-5FFCD7585C8C}"/>
          </ac:spMkLst>
        </pc:spChg>
        <pc:spChg chg="del">
          <ac:chgData name="Chittaranjan Hens" userId="6fc03958433e8a43" providerId="LiveId" clId="{361AAD38-EB23-4B3F-8CB0-A8A323FC121E}" dt="2023-11-12T20:31:15.401" v="5856" actId="478"/>
          <ac:spMkLst>
            <pc:docMk/>
            <pc:sldMk cId="874708829" sldId="320"/>
            <ac:spMk id="11" creationId="{9E39F4CD-92EB-8025-8CA0-5AB18245C530}"/>
          </ac:spMkLst>
        </pc:spChg>
        <pc:spChg chg="del">
          <ac:chgData name="Chittaranjan Hens" userId="6fc03958433e8a43" providerId="LiveId" clId="{361AAD38-EB23-4B3F-8CB0-A8A323FC121E}" dt="2023-11-12T20:31:15.401" v="5856" actId="478"/>
          <ac:spMkLst>
            <pc:docMk/>
            <pc:sldMk cId="874708829" sldId="320"/>
            <ac:spMk id="12" creationId="{E0A4840A-9472-C1A7-1989-E56247AFC30A}"/>
          </ac:spMkLst>
        </pc:spChg>
        <pc:spChg chg="add del mod">
          <ac:chgData name="Chittaranjan Hens" userId="6fc03958433e8a43" providerId="LiveId" clId="{361AAD38-EB23-4B3F-8CB0-A8A323FC121E}" dt="2023-11-27T18:56:44.290" v="5920" actId="478"/>
          <ac:spMkLst>
            <pc:docMk/>
            <pc:sldMk cId="874708829" sldId="320"/>
            <ac:spMk id="13" creationId="{AEA11DD9-6697-545C-BB3C-E7835C0FA115}"/>
          </ac:spMkLst>
        </pc:spChg>
        <pc:spChg chg="add del mod">
          <ac:chgData name="Chittaranjan Hens" userId="6fc03958433e8a43" providerId="LiveId" clId="{361AAD38-EB23-4B3F-8CB0-A8A323FC121E}" dt="2023-11-27T18:56:44.290" v="5920" actId="478"/>
          <ac:spMkLst>
            <pc:docMk/>
            <pc:sldMk cId="874708829" sldId="320"/>
            <ac:spMk id="14" creationId="{F94ADCAE-8186-609F-F9B2-9FB8017AAF63}"/>
          </ac:spMkLst>
        </pc:spChg>
        <pc:spChg chg="del">
          <ac:chgData name="Chittaranjan Hens" userId="6fc03958433e8a43" providerId="LiveId" clId="{361AAD38-EB23-4B3F-8CB0-A8A323FC121E}" dt="2023-11-12T20:31:15.401" v="5856" actId="478"/>
          <ac:spMkLst>
            <pc:docMk/>
            <pc:sldMk cId="874708829" sldId="320"/>
            <ac:spMk id="17" creationId="{5823730F-B0ED-C554-0C29-28AEAC8143FC}"/>
          </ac:spMkLst>
        </pc:spChg>
        <pc:spChg chg="del">
          <ac:chgData name="Chittaranjan Hens" userId="6fc03958433e8a43" providerId="LiveId" clId="{361AAD38-EB23-4B3F-8CB0-A8A323FC121E}" dt="2023-11-12T20:31:15.401" v="5856" actId="478"/>
          <ac:spMkLst>
            <pc:docMk/>
            <pc:sldMk cId="874708829" sldId="320"/>
            <ac:spMk id="22" creationId="{19B8DC43-31BE-2356-2DD9-E760E09A8C72}"/>
          </ac:spMkLst>
        </pc:spChg>
        <pc:spChg chg="del">
          <ac:chgData name="Chittaranjan Hens" userId="6fc03958433e8a43" providerId="LiveId" clId="{361AAD38-EB23-4B3F-8CB0-A8A323FC121E}" dt="2023-11-12T20:31:15.401" v="5856" actId="478"/>
          <ac:spMkLst>
            <pc:docMk/>
            <pc:sldMk cId="874708829" sldId="320"/>
            <ac:spMk id="23" creationId="{D8413A30-259E-E9BA-224D-CFF507DEE455}"/>
          </ac:spMkLst>
        </pc:spChg>
        <pc:spChg chg="del">
          <ac:chgData name="Chittaranjan Hens" userId="6fc03958433e8a43" providerId="LiveId" clId="{361AAD38-EB23-4B3F-8CB0-A8A323FC121E}" dt="2023-11-12T20:31:15.401" v="5856" actId="478"/>
          <ac:spMkLst>
            <pc:docMk/>
            <pc:sldMk cId="874708829" sldId="320"/>
            <ac:spMk id="24" creationId="{8EF38BD4-7CFC-326D-D8DB-95A77297B6A8}"/>
          </ac:spMkLst>
        </pc:spChg>
        <pc:spChg chg="del mod">
          <ac:chgData name="Chittaranjan Hens" userId="6fc03958433e8a43" providerId="LiveId" clId="{361AAD38-EB23-4B3F-8CB0-A8A323FC121E}" dt="2023-11-12T20:31:07.245" v="5855" actId="478"/>
          <ac:spMkLst>
            <pc:docMk/>
            <pc:sldMk cId="874708829" sldId="320"/>
            <ac:spMk id="27" creationId="{E8F57EB3-6BB3-6D36-96FC-7A3A8B0B3BE8}"/>
          </ac:spMkLst>
        </pc:spChg>
        <pc:spChg chg="del mod">
          <ac:chgData name="Chittaranjan Hens" userId="6fc03958433e8a43" providerId="LiveId" clId="{361AAD38-EB23-4B3F-8CB0-A8A323FC121E}" dt="2023-11-12T20:31:07.245" v="5855" actId="478"/>
          <ac:spMkLst>
            <pc:docMk/>
            <pc:sldMk cId="874708829" sldId="320"/>
            <ac:spMk id="28" creationId="{833B53E9-F57B-7501-A46C-2EB40075C1FB}"/>
          </ac:spMkLst>
        </pc:spChg>
        <pc:picChg chg="add del mod">
          <ac:chgData name="Chittaranjan Hens" userId="6fc03958433e8a43" providerId="LiveId" clId="{361AAD38-EB23-4B3F-8CB0-A8A323FC121E}" dt="2023-11-12T20:31:44.164" v="5859" actId="478"/>
          <ac:picMkLst>
            <pc:docMk/>
            <pc:sldMk cId="874708829" sldId="320"/>
            <ac:picMk id="4" creationId="{DDE16E13-B786-6776-76B1-B128DDD996A7}"/>
          </ac:picMkLst>
        </pc:picChg>
      </pc:sldChg>
      <pc:sldChg chg="addSp delSp modSp add mod">
        <pc:chgData name="Chittaranjan Hens" userId="6fc03958433e8a43" providerId="LiveId" clId="{361AAD38-EB23-4B3F-8CB0-A8A323FC121E}" dt="2023-11-27T19:06:12.726" v="5936" actId="1076"/>
        <pc:sldMkLst>
          <pc:docMk/>
          <pc:sldMk cId="1014269389" sldId="321"/>
        </pc:sldMkLst>
        <pc:spChg chg="add mod">
          <ac:chgData name="Chittaranjan Hens" userId="6fc03958433e8a43" providerId="LiveId" clId="{361AAD38-EB23-4B3F-8CB0-A8A323FC121E}" dt="2023-11-27T18:57:21.302" v="5924"/>
          <ac:spMkLst>
            <pc:docMk/>
            <pc:sldMk cId="1014269389" sldId="321"/>
            <ac:spMk id="3" creationId="{12F5CAE2-E822-7A80-BECA-F4C04C77E306}"/>
          </ac:spMkLst>
        </pc:spChg>
        <pc:spChg chg="add mod">
          <ac:chgData name="Chittaranjan Hens" userId="6fc03958433e8a43" providerId="LiveId" clId="{361AAD38-EB23-4B3F-8CB0-A8A323FC121E}" dt="2023-11-26T20:04:54.618" v="5879" actId="20577"/>
          <ac:spMkLst>
            <pc:docMk/>
            <pc:sldMk cId="1014269389" sldId="321"/>
            <ac:spMk id="4" creationId="{B0308876-9241-3F75-2ED3-417A27E2389C}"/>
          </ac:spMkLst>
        </pc:spChg>
        <pc:spChg chg="add mod">
          <ac:chgData name="Chittaranjan Hens" userId="6fc03958433e8a43" providerId="LiveId" clId="{361AAD38-EB23-4B3F-8CB0-A8A323FC121E}" dt="2023-11-27T18:57:21.302" v="5924"/>
          <ac:spMkLst>
            <pc:docMk/>
            <pc:sldMk cId="1014269389" sldId="321"/>
            <ac:spMk id="5" creationId="{34DE6924-C7C9-C3F7-72A9-A4CF7B93C3C0}"/>
          </ac:spMkLst>
        </pc:spChg>
        <pc:spChg chg="mod">
          <ac:chgData name="Chittaranjan Hens" userId="6fc03958433e8a43" providerId="LiveId" clId="{361AAD38-EB23-4B3F-8CB0-A8A323FC121E}" dt="2023-11-26T20:04:18.033" v="5862" actId="1076"/>
          <ac:spMkLst>
            <pc:docMk/>
            <pc:sldMk cId="1014269389" sldId="321"/>
            <ac:spMk id="7" creationId="{275D63DA-930E-4A43-63E7-CCBD20DEA046}"/>
          </ac:spMkLst>
        </pc:spChg>
        <pc:spChg chg="mod">
          <ac:chgData name="Chittaranjan Hens" userId="6fc03958433e8a43" providerId="LiveId" clId="{361AAD38-EB23-4B3F-8CB0-A8A323FC121E}" dt="2023-11-26T20:04:20.715" v="5863" actId="1076"/>
          <ac:spMkLst>
            <pc:docMk/>
            <pc:sldMk cId="1014269389" sldId="321"/>
            <ac:spMk id="9" creationId="{C4749A47-8AE7-9A48-6435-5FFCD7585C8C}"/>
          </ac:spMkLst>
        </pc:spChg>
        <pc:spChg chg="del">
          <ac:chgData name="Chittaranjan Hens" userId="6fc03958433e8a43" providerId="LiveId" clId="{361AAD38-EB23-4B3F-8CB0-A8A323FC121E}" dt="2023-11-27T18:57:14.167" v="5923" actId="478"/>
          <ac:spMkLst>
            <pc:docMk/>
            <pc:sldMk cId="1014269389" sldId="321"/>
            <ac:spMk id="13" creationId="{AEA11DD9-6697-545C-BB3C-E7835C0FA115}"/>
          </ac:spMkLst>
        </pc:spChg>
        <pc:spChg chg="del">
          <ac:chgData name="Chittaranjan Hens" userId="6fc03958433e8a43" providerId="LiveId" clId="{361AAD38-EB23-4B3F-8CB0-A8A323FC121E}" dt="2023-11-27T18:57:14.167" v="5923" actId="478"/>
          <ac:spMkLst>
            <pc:docMk/>
            <pc:sldMk cId="1014269389" sldId="321"/>
            <ac:spMk id="14" creationId="{F94ADCAE-8186-609F-F9B2-9FB8017AAF63}"/>
          </ac:spMkLst>
        </pc:spChg>
        <pc:picChg chg="add mod">
          <ac:chgData name="Chittaranjan Hens" userId="6fc03958433e8a43" providerId="LiveId" clId="{361AAD38-EB23-4B3F-8CB0-A8A323FC121E}" dt="2023-11-27T19:06:12.726" v="5936" actId="1076"/>
          <ac:picMkLst>
            <pc:docMk/>
            <pc:sldMk cId="1014269389" sldId="321"/>
            <ac:picMk id="6" creationId="{8FD15AE6-A261-EE60-60A7-0E7FDD8D6011}"/>
          </ac:picMkLst>
        </pc:picChg>
      </pc:sldChg>
      <pc:sldChg chg="addSp delSp modSp add mod">
        <pc:chgData name="Chittaranjan Hens" userId="6fc03958433e8a43" providerId="LiveId" clId="{361AAD38-EB23-4B3F-8CB0-A8A323FC121E}" dt="2023-11-27T19:36:12.459" v="6273" actId="21"/>
        <pc:sldMkLst>
          <pc:docMk/>
          <pc:sldMk cId="1282988099" sldId="322"/>
        </pc:sldMkLst>
        <pc:spChg chg="add del mod">
          <ac:chgData name="Chittaranjan Hens" userId="6fc03958433e8a43" providerId="LiveId" clId="{361AAD38-EB23-4B3F-8CB0-A8A323FC121E}" dt="2023-11-27T19:04:12.789" v="5926"/>
          <ac:spMkLst>
            <pc:docMk/>
            <pc:sldMk cId="1282988099" sldId="322"/>
            <ac:spMk id="3" creationId="{338BB240-3A16-D1C2-923E-DF4E39C41ED8}"/>
          </ac:spMkLst>
        </pc:spChg>
        <pc:spChg chg="add del mod">
          <ac:chgData name="Chittaranjan Hens" userId="6fc03958433e8a43" providerId="LiveId" clId="{361AAD38-EB23-4B3F-8CB0-A8A323FC121E}" dt="2023-11-27T19:04:12.789" v="5926"/>
          <ac:spMkLst>
            <pc:docMk/>
            <pc:sldMk cId="1282988099" sldId="322"/>
            <ac:spMk id="4" creationId="{8ED29EA3-6D69-4E3A-F45C-CA6413178AA3}"/>
          </ac:spMkLst>
        </pc:spChg>
        <pc:spChg chg="del">
          <ac:chgData name="Chittaranjan Hens" userId="6fc03958433e8a43" providerId="LiveId" clId="{361AAD38-EB23-4B3F-8CB0-A8A323FC121E}" dt="2023-11-26T20:06:25.428" v="5883" actId="478"/>
          <ac:spMkLst>
            <pc:docMk/>
            <pc:sldMk cId="1282988099" sldId="322"/>
            <ac:spMk id="4" creationId="{B0308876-9241-3F75-2ED3-417A27E2389C}"/>
          </ac:spMkLst>
        </pc:spChg>
        <pc:spChg chg="del mod">
          <ac:chgData name="Chittaranjan Hens" userId="6fc03958433e8a43" providerId="LiveId" clId="{361AAD38-EB23-4B3F-8CB0-A8A323FC121E}" dt="2023-11-26T20:06:52.124" v="5889" actId="478"/>
          <ac:spMkLst>
            <pc:docMk/>
            <pc:sldMk cId="1282988099" sldId="322"/>
            <ac:spMk id="7" creationId="{275D63DA-930E-4A43-63E7-CCBD20DEA046}"/>
          </ac:spMkLst>
        </pc:spChg>
        <pc:spChg chg="add mod">
          <ac:chgData name="Chittaranjan Hens" userId="6fc03958433e8a43" providerId="LiveId" clId="{361AAD38-EB23-4B3F-8CB0-A8A323FC121E}" dt="2023-11-27T19:20:15.515" v="6129" actId="20577"/>
          <ac:spMkLst>
            <pc:docMk/>
            <pc:sldMk cId="1282988099" sldId="322"/>
            <ac:spMk id="7" creationId="{8FCCA51B-14EF-EC73-1247-F2882979CE73}"/>
          </ac:spMkLst>
        </pc:spChg>
        <pc:spChg chg="mod">
          <ac:chgData name="Chittaranjan Hens" userId="6fc03958433e8a43" providerId="LiveId" clId="{361AAD38-EB23-4B3F-8CB0-A8A323FC121E}" dt="2023-11-26T20:07:39.173" v="5899" actId="17032"/>
          <ac:spMkLst>
            <pc:docMk/>
            <pc:sldMk cId="1282988099" sldId="322"/>
            <ac:spMk id="9" creationId="{C4749A47-8AE7-9A48-6435-5FFCD7585C8C}"/>
          </ac:spMkLst>
        </pc:spChg>
        <pc:spChg chg="add del mod">
          <ac:chgData name="Chittaranjan Hens" userId="6fc03958433e8a43" providerId="LiveId" clId="{361AAD38-EB23-4B3F-8CB0-A8A323FC121E}" dt="2023-11-27T19:21:50.049" v="6184" actId="478"/>
          <ac:spMkLst>
            <pc:docMk/>
            <pc:sldMk cId="1282988099" sldId="322"/>
            <ac:spMk id="12" creationId="{265F3AAB-7E99-3E7A-4EAD-079228FBCCFB}"/>
          </ac:spMkLst>
        </pc:spChg>
        <pc:spChg chg="mod">
          <ac:chgData name="Chittaranjan Hens" userId="6fc03958433e8a43" providerId="LiveId" clId="{361AAD38-EB23-4B3F-8CB0-A8A323FC121E}" dt="2023-11-27T19:04:49.033" v="5934" actId="1076"/>
          <ac:spMkLst>
            <pc:docMk/>
            <pc:sldMk cId="1282988099" sldId="322"/>
            <ac:spMk id="13" creationId="{AEA11DD9-6697-545C-BB3C-E7835C0FA115}"/>
          </ac:spMkLst>
        </pc:spChg>
        <pc:spChg chg="mod">
          <ac:chgData name="Chittaranjan Hens" userId="6fc03958433e8a43" providerId="LiveId" clId="{361AAD38-EB23-4B3F-8CB0-A8A323FC121E}" dt="2023-11-27T19:06:28.214" v="5937"/>
          <ac:spMkLst>
            <pc:docMk/>
            <pc:sldMk cId="1282988099" sldId="322"/>
            <ac:spMk id="14" creationId="{F94ADCAE-8186-609F-F9B2-9FB8017AAF63}"/>
          </ac:spMkLst>
        </pc:spChg>
        <pc:spChg chg="add mod">
          <ac:chgData name="Chittaranjan Hens" userId="6fc03958433e8a43" providerId="LiveId" clId="{361AAD38-EB23-4B3F-8CB0-A8A323FC121E}" dt="2023-11-27T19:24:10.663" v="6239" actId="1076"/>
          <ac:spMkLst>
            <pc:docMk/>
            <pc:sldMk cId="1282988099" sldId="322"/>
            <ac:spMk id="16" creationId="{66CAB7FD-9C49-06FE-1FEF-FF6A53E00E7B}"/>
          </ac:spMkLst>
        </pc:spChg>
        <pc:spChg chg="add mod">
          <ac:chgData name="Chittaranjan Hens" userId="6fc03958433e8a43" providerId="LiveId" clId="{361AAD38-EB23-4B3F-8CB0-A8A323FC121E}" dt="2023-11-27T19:32:51.366" v="6270" actId="20577"/>
          <ac:spMkLst>
            <pc:docMk/>
            <pc:sldMk cId="1282988099" sldId="322"/>
            <ac:spMk id="20" creationId="{63980826-9A33-A0A9-5C06-5D24CBC428E1}"/>
          </ac:spMkLst>
        </pc:spChg>
        <pc:picChg chg="add mod modCrop">
          <ac:chgData name="Chittaranjan Hens" userId="6fc03958433e8a43" providerId="LiveId" clId="{361AAD38-EB23-4B3F-8CB0-A8A323FC121E}" dt="2023-11-27T19:27:43.796" v="6247"/>
          <ac:picMkLst>
            <pc:docMk/>
            <pc:sldMk cId="1282988099" sldId="322"/>
            <ac:picMk id="5" creationId="{A26899B1-9180-DF3C-114C-5029874B8CA9}"/>
          </ac:picMkLst>
        </pc:picChg>
        <pc:picChg chg="mod">
          <ac:chgData name="Chittaranjan Hens" userId="6fc03958433e8a43" providerId="LiveId" clId="{361AAD38-EB23-4B3F-8CB0-A8A323FC121E}" dt="2023-11-26T20:07:42.484" v="5900" actId="1076"/>
          <ac:picMkLst>
            <pc:docMk/>
            <pc:sldMk cId="1282988099" sldId="322"/>
            <ac:picMk id="6" creationId="{8FD15AE6-A261-EE60-60A7-0E7FDD8D6011}"/>
          </ac:picMkLst>
        </pc:picChg>
        <pc:picChg chg="add del mod modCrop">
          <ac:chgData name="Chittaranjan Hens" userId="6fc03958433e8a43" providerId="LiveId" clId="{361AAD38-EB23-4B3F-8CB0-A8A323FC121E}" dt="2023-11-27T19:27:02.542" v="6243" actId="478"/>
          <ac:picMkLst>
            <pc:docMk/>
            <pc:sldMk cId="1282988099" sldId="322"/>
            <ac:picMk id="11" creationId="{B2B65DA6-5765-0B27-7620-DE2B99548BD2}"/>
          </ac:picMkLst>
        </pc:picChg>
        <pc:picChg chg="add mod">
          <ac:chgData name="Chittaranjan Hens" userId="6fc03958433e8a43" providerId="LiveId" clId="{361AAD38-EB23-4B3F-8CB0-A8A323FC121E}" dt="2023-11-27T19:27:35.793" v="6246"/>
          <ac:picMkLst>
            <pc:docMk/>
            <pc:sldMk cId="1282988099" sldId="322"/>
            <ac:picMk id="18" creationId="{B3321A9D-34A8-7395-544B-AD2C88B81CF6}"/>
          </ac:picMkLst>
        </pc:picChg>
        <pc:picChg chg="add del mod">
          <ac:chgData name="Chittaranjan Hens" userId="6fc03958433e8a43" providerId="LiveId" clId="{361AAD38-EB23-4B3F-8CB0-A8A323FC121E}" dt="2023-11-27T19:36:12.459" v="6273" actId="21"/>
          <ac:picMkLst>
            <pc:docMk/>
            <pc:sldMk cId="1282988099" sldId="322"/>
            <ac:picMk id="22" creationId="{58219B19-94C3-2BA0-AC8C-8C7938ECAFC7}"/>
          </ac:picMkLst>
        </pc:picChg>
      </pc:sldChg>
      <pc:sldChg chg="addSp modSp add mod modAnim">
        <pc:chgData name="Chittaranjan Hens" userId="6fc03958433e8a43" providerId="LiveId" clId="{361AAD38-EB23-4B3F-8CB0-A8A323FC121E}" dt="2023-11-29T10:06:25.218" v="6350" actId="1076"/>
        <pc:sldMkLst>
          <pc:docMk/>
          <pc:sldMk cId="1230268174" sldId="323"/>
        </pc:sldMkLst>
        <pc:picChg chg="add mod">
          <ac:chgData name="Chittaranjan Hens" userId="6fc03958433e8a43" providerId="LiveId" clId="{361AAD38-EB23-4B3F-8CB0-A8A323FC121E}" dt="2023-11-29T10:06:25.218" v="6350" actId="1076"/>
          <ac:picMkLst>
            <pc:docMk/>
            <pc:sldMk cId="1230268174" sldId="323"/>
            <ac:picMk id="4" creationId="{74286306-5E61-05D9-4A35-68A7CE1B3A38}"/>
          </ac:picMkLst>
        </pc:picChg>
        <pc:picChg chg="add mod">
          <ac:chgData name="Chittaranjan Hens" userId="6fc03958433e8a43" providerId="LiveId" clId="{361AAD38-EB23-4B3F-8CB0-A8A323FC121E}" dt="2023-11-27T19:36:24.015" v="6276"/>
          <ac:picMkLst>
            <pc:docMk/>
            <pc:sldMk cId="1230268174" sldId="323"/>
            <ac:picMk id="8" creationId="{FECFBC85-3B59-3946-8218-474B90782B35}"/>
          </ac:picMkLst>
        </pc:picChg>
      </pc:sldChg>
      <pc:sldChg chg="addSp modSp add del mod">
        <pc:chgData name="Chittaranjan Hens" userId="6fc03958433e8a43" providerId="LiveId" clId="{361AAD38-EB23-4B3F-8CB0-A8A323FC121E}" dt="2023-11-27T19:30:16.698" v="6248" actId="47"/>
        <pc:sldMkLst>
          <pc:docMk/>
          <pc:sldMk cId="1439749724" sldId="323"/>
        </pc:sldMkLst>
        <pc:picChg chg="add mod">
          <ac:chgData name="Chittaranjan Hens" userId="6fc03958433e8a43" providerId="LiveId" clId="{361AAD38-EB23-4B3F-8CB0-A8A323FC121E}" dt="2023-11-26T20:13:38.025" v="5913" actId="1076"/>
          <ac:picMkLst>
            <pc:docMk/>
            <pc:sldMk cId="1439749724" sldId="323"/>
            <ac:picMk id="4" creationId="{9D47203C-BBC2-71E8-7D7D-C6596B3F1C75}"/>
          </ac:picMkLst>
        </pc:picChg>
        <pc:picChg chg="mod">
          <ac:chgData name="Chittaranjan Hens" userId="6fc03958433e8a43" providerId="LiveId" clId="{361AAD38-EB23-4B3F-8CB0-A8A323FC121E}" dt="2023-11-26T20:13:27.090" v="5910" actId="1076"/>
          <ac:picMkLst>
            <pc:docMk/>
            <pc:sldMk cId="1439749724" sldId="323"/>
            <ac:picMk id="11" creationId="{B2B65DA6-5765-0B27-7620-DE2B99548BD2}"/>
          </ac:picMkLst>
        </pc:picChg>
      </pc:sldChg>
      <pc:sldChg chg="delSp add">
        <pc:chgData name="Chittaranjan Hens" userId="6fc03958433e8a43" providerId="LiveId" clId="{361AAD38-EB23-4B3F-8CB0-A8A323FC121E}" dt="2023-11-28T07:12:59.688" v="6325" actId="478"/>
        <pc:sldMkLst>
          <pc:docMk/>
          <pc:sldMk cId="3726194271" sldId="324"/>
        </pc:sldMkLst>
        <pc:picChg chg="del">
          <ac:chgData name="Chittaranjan Hens" userId="6fc03958433e8a43" providerId="LiveId" clId="{361AAD38-EB23-4B3F-8CB0-A8A323FC121E}" dt="2023-11-28T07:12:59.688" v="6325" actId="478"/>
          <ac:picMkLst>
            <pc:docMk/>
            <pc:sldMk cId="3726194271" sldId="324"/>
            <ac:picMk id="1028" creationId="{CC0767C2-C9AB-FC3F-ECA2-422DB954D2FE}"/>
          </ac:picMkLst>
        </pc:picChg>
        <pc:picChg chg="del">
          <ac:chgData name="Chittaranjan Hens" userId="6fc03958433e8a43" providerId="LiveId" clId="{361AAD38-EB23-4B3F-8CB0-A8A323FC121E}" dt="2023-11-28T07:12:57.180" v="6324" actId="478"/>
          <ac:picMkLst>
            <pc:docMk/>
            <pc:sldMk cId="3726194271" sldId="324"/>
            <ac:picMk id="1029" creationId="{A3F34621-E840-FE03-31CE-B1D9BDC5F539}"/>
          </ac:picMkLst>
        </pc:picChg>
        <pc:picChg chg="del">
          <ac:chgData name="Chittaranjan Hens" userId="6fc03958433e8a43" providerId="LiveId" clId="{361AAD38-EB23-4B3F-8CB0-A8A323FC121E}" dt="2023-11-28T07:12:30.260" v="6317" actId="478"/>
          <ac:picMkLst>
            <pc:docMk/>
            <pc:sldMk cId="3726194271" sldId="324"/>
            <ac:picMk id="1030" creationId="{D3FA31F7-1463-0CB2-A370-F273A45A3735}"/>
          </ac:picMkLst>
        </pc:picChg>
        <pc:picChg chg="del">
          <ac:chgData name="Chittaranjan Hens" userId="6fc03958433e8a43" providerId="LiveId" clId="{361AAD38-EB23-4B3F-8CB0-A8A323FC121E}" dt="2023-11-28T07:12:29.199" v="6316" actId="478"/>
          <ac:picMkLst>
            <pc:docMk/>
            <pc:sldMk cId="3726194271" sldId="324"/>
            <ac:picMk id="1031" creationId="{AE6B437A-4ABD-96B4-D121-DD8AB6C306EE}"/>
          </ac:picMkLst>
        </pc:picChg>
      </pc:sldChg>
      <pc:sldChg chg="add">
        <pc:chgData name="Chittaranjan Hens" userId="6fc03958433e8a43" providerId="LiveId" clId="{361AAD38-EB23-4B3F-8CB0-A8A323FC121E}" dt="2023-11-28T07:31:03.606" v="6339" actId="2890"/>
        <pc:sldMkLst>
          <pc:docMk/>
          <pc:sldMk cId="2620451060" sldId="325"/>
        </pc:sldMkLst>
      </pc:sldChg>
      <pc:sldChg chg="addSp modSp add mod">
        <pc:chgData name="Chittaranjan Hens" userId="6fc03958433e8a43" providerId="LiveId" clId="{361AAD38-EB23-4B3F-8CB0-A8A323FC121E}" dt="2023-11-29T10:04:02.625" v="6349" actId="14100"/>
        <pc:sldMkLst>
          <pc:docMk/>
          <pc:sldMk cId="816295808" sldId="326"/>
        </pc:sldMkLst>
        <pc:picChg chg="add mod">
          <ac:chgData name="Chittaranjan Hens" userId="6fc03958433e8a43" providerId="LiveId" clId="{361AAD38-EB23-4B3F-8CB0-A8A323FC121E}" dt="2023-11-29T10:04:02.625" v="6349" actId="14100"/>
          <ac:picMkLst>
            <pc:docMk/>
            <pc:sldMk cId="816295808" sldId="326"/>
            <ac:picMk id="11" creationId="{970A4289-6306-1EC4-8508-DA09ECF48AAD}"/>
          </ac:picMkLst>
        </pc:picChg>
      </pc:sldChg>
      <pc:sldChg chg="addSp delSp modSp add mod">
        <pc:chgData name="Chittaranjan Hens" userId="6fc03958433e8a43" providerId="LiveId" clId="{361AAD38-EB23-4B3F-8CB0-A8A323FC121E}" dt="2023-11-29T11:34:45.275" v="6440" actId="20577"/>
        <pc:sldMkLst>
          <pc:docMk/>
          <pc:sldMk cId="2028167898" sldId="327"/>
        </pc:sldMkLst>
        <pc:spChg chg="add mod">
          <ac:chgData name="Chittaranjan Hens" userId="6fc03958433e8a43" providerId="LiveId" clId="{361AAD38-EB23-4B3F-8CB0-A8A323FC121E}" dt="2023-11-29T11:30:41.971" v="6413" actId="20577"/>
          <ac:spMkLst>
            <pc:docMk/>
            <pc:sldMk cId="2028167898" sldId="327"/>
            <ac:spMk id="2" creationId="{D7FC3E3C-85BB-BA33-FB16-CFBF7EBE228A}"/>
          </ac:spMkLst>
        </pc:spChg>
        <pc:spChg chg="add mod">
          <ac:chgData name="Chittaranjan Hens" userId="6fc03958433e8a43" providerId="LiveId" clId="{361AAD38-EB23-4B3F-8CB0-A8A323FC121E}" dt="2023-11-29T11:34:45.275" v="6440" actId="20577"/>
          <ac:spMkLst>
            <pc:docMk/>
            <pc:sldMk cId="2028167898" sldId="327"/>
            <ac:spMk id="4" creationId="{1EBF89F6-FD38-547B-C216-BFEBCD7841CE}"/>
          </ac:spMkLst>
        </pc:spChg>
        <pc:picChg chg="del">
          <ac:chgData name="Chittaranjan Hens" userId="6fc03958433e8a43" providerId="LiveId" clId="{361AAD38-EB23-4B3F-8CB0-A8A323FC121E}" dt="2023-11-29T11:29:53.130" v="6352" actId="478"/>
          <ac:picMkLst>
            <pc:docMk/>
            <pc:sldMk cId="2028167898" sldId="327"/>
            <ac:picMk id="3" creationId="{31EE19CF-AD3D-43EB-95B3-938B4BC527A0}"/>
          </ac:picMkLst>
        </pc:picChg>
        <pc:picChg chg="add mod">
          <ac:chgData name="Chittaranjan Hens" userId="6fc03958433e8a43" providerId="LiveId" clId="{361AAD38-EB23-4B3F-8CB0-A8A323FC121E}" dt="2023-11-29T11:31:13.939" v="6416" actId="1076"/>
          <ac:picMkLst>
            <pc:docMk/>
            <pc:sldMk cId="2028167898" sldId="327"/>
            <ac:picMk id="5" creationId="{DA541DBD-1F6A-C404-18C6-BB87A4ED3267}"/>
          </ac:picMkLst>
        </pc:picChg>
        <pc:picChg chg="add mod">
          <ac:chgData name="Chittaranjan Hens" userId="6fc03958433e8a43" providerId="LiveId" clId="{361AAD38-EB23-4B3F-8CB0-A8A323FC121E}" dt="2023-11-29T11:32:13.858" v="6421" actId="1076"/>
          <ac:picMkLst>
            <pc:docMk/>
            <pc:sldMk cId="2028167898" sldId="327"/>
            <ac:picMk id="7" creationId="{CA38F036-9F10-0EE1-C452-BE4D12FF527C}"/>
          </ac:picMkLst>
        </pc:picChg>
      </pc:sldChg>
      <pc:sldChg chg="addSp delSp modSp add mod">
        <pc:chgData name="Chittaranjan Hens" userId="6fc03958433e8a43" providerId="LiveId" clId="{361AAD38-EB23-4B3F-8CB0-A8A323FC121E}" dt="2023-11-29T11:34:53.178" v="6441"/>
        <pc:sldMkLst>
          <pc:docMk/>
          <pc:sldMk cId="2101623061" sldId="328"/>
        </pc:sldMkLst>
        <pc:spChg chg="add mod">
          <ac:chgData name="Chittaranjan Hens" userId="6fc03958433e8a43" providerId="LiveId" clId="{361AAD38-EB23-4B3F-8CB0-A8A323FC121E}" dt="2023-11-29T11:34:53.178" v="6441"/>
          <ac:spMkLst>
            <pc:docMk/>
            <pc:sldMk cId="2101623061" sldId="328"/>
            <ac:spMk id="6" creationId="{B4D2320C-056E-8152-800B-143ACB8589FD}"/>
          </ac:spMkLst>
        </pc:spChg>
        <pc:picChg chg="add mod">
          <ac:chgData name="Chittaranjan Hens" userId="6fc03958433e8a43" providerId="LiveId" clId="{361AAD38-EB23-4B3F-8CB0-A8A323FC121E}" dt="2023-11-29T11:33:20.126" v="6428" actId="14100"/>
          <ac:picMkLst>
            <pc:docMk/>
            <pc:sldMk cId="2101623061" sldId="328"/>
            <ac:picMk id="4" creationId="{BCF4EB30-8BDF-BB41-256A-9813E0669524}"/>
          </ac:picMkLst>
        </pc:picChg>
        <pc:picChg chg="del">
          <ac:chgData name="Chittaranjan Hens" userId="6fc03958433e8a43" providerId="LiveId" clId="{361AAD38-EB23-4B3F-8CB0-A8A323FC121E}" dt="2023-11-29T11:33:09.543" v="6423" actId="478"/>
          <ac:picMkLst>
            <pc:docMk/>
            <pc:sldMk cId="2101623061" sldId="328"/>
            <ac:picMk id="5" creationId="{DA541DBD-1F6A-C404-18C6-BB87A4ED3267}"/>
          </ac:picMkLst>
        </pc:picChg>
        <pc:picChg chg="del">
          <ac:chgData name="Chittaranjan Hens" userId="6fc03958433e8a43" providerId="LiveId" clId="{361AAD38-EB23-4B3F-8CB0-A8A323FC121E}" dt="2023-11-29T11:33:09.543" v="6423" actId="478"/>
          <ac:picMkLst>
            <pc:docMk/>
            <pc:sldMk cId="2101623061" sldId="328"/>
            <ac:picMk id="7" creationId="{CA38F036-9F10-0EE1-C452-BE4D12FF527C}"/>
          </ac:picMkLst>
        </pc:picChg>
      </pc:sldChg>
      <pc:sldChg chg="addSp delSp modSp add mod">
        <pc:chgData name="Chittaranjan Hens" userId="6fc03958433e8a43" providerId="LiveId" clId="{361AAD38-EB23-4B3F-8CB0-A8A323FC121E}" dt="2023-11-29T11:34:55.630" v="6442"/>
        <pc:sldMkLst>
          <pc:docMk/>
          <pc:sldMk cId="1148238070" sldId="329"/>
        </pc:sldMkLst>
        <pc:spChg chg="add mod">
          <ac:chgData name="Chittaranjan Hens" userId="6fc03958433e8a43" providerId="LiveId" clId="{361AAD38-EB23-4B3F-8CB0-A8A323FC121E}" dt="2023-11-29T11:34:55.630" v="6442"/>
          <ac:spMkLst>
            <pc:docMk/>
            <pc:sldMk cId="1148238070" sldId="329"/>
            <ac:spMk id="6" creationId="{7E21DEAF-F2A3-7795-CDDB-D8E762CD6708}"/>
          </ac:spMkLst>
        </pc:spChg>
        <pc:picChg chg="del">
          <ac:chgData name="Chittaranjan Hens" userId="6fc03958433e8a43" providerId="LiveId" clId="{361AAD38-EB23-4B3F-8CB0-A8A323FC121E}" dt="2023-11-29T11:33:39.582" v="6430" actId="478"/>
          <ac:picMkLst>
            <pc:docMk/>
            <pc:sldMk cId="1148238070" sldId="329"/>
            <ac:picMk id="4" creationId="{BCF4EB30-8BDF-BB41-256A-9813E0669524}"/>
          </ac:picMkLst>
        </pc:picChg>
        <pc:picChg chg="add mod">
          <ac:chgData name="Chittaranjan Hens" userId="6fc03958433e8a43" providerId="LiveId" clId="{361AAD38-EB23-4B3F-8CB0-A8A323FC121E}" dt="2023-11-29T11:33:56.753" v="6435" actId="1076"/>
          <ac:picMkLst>
            <pc:docMk/>
            <pc:sldMk cId="1148238070" sldId="329"/>
            <ac:picMk id="5" creationId="{072FF969-F0AA-A139-17F3-97BF7DCBCC66}"/>
          </ac:picMkLst>
        </pc:picChg>
      </pc:sldChg>
    </pc:docChg>
  </pc:docChgLst>
  <pc:docChgLst>
    <pc:chgData name="Chittaranjan Hens" userId="6fc03958433e8a43" providerId="LiveId" clId="{ADDA4F20-148F-4322-9E1D-76D69F10C8E2}"/>
    <pc:docChg chg="undo custSel addSld delSld modSld sldOrd">
      <pc:chgData name="Chittaranjan Hens" userId="6fc03958433e8a43" providerId="LiveId" clId="{ADDA4F20-148F-4322-9E1D-76D69F10C8E2}" dt="2024-03-14T04:24:38.198" v="739" actId="14100"/>
      <pc:docMkLst>
        <pc:docMk/>
      </pc:docMkLst>
      <pc:sldChg chg="modSp mod">
        <pc:chgData name="Chittaranjan Hens" userId="6fc03958433e8a43" providerId="LiveId" clId="{ADDA4F20-148F-4322-9E1D-76D69F10C8E2}" dt="2024-03-08T06:03:08.882" v="248" actId="6549"/>
        <pc:sldMkLst>
          <pc:docMk/>
          <pc:sldMk cId="1284818704" sldId="330"/>
        </pc:sldMkLst>
        <pc:spChg chg="mod">
          <ac:chgData name="Chittaranjan Hens" userId="6fc03958433e8a43" providerId="LiveId" clId="{ADDA4F20-148F-4322-9E1D-76D69F10C8E2}" dt="2023-12-08T04:48:42.725" v="2" actId="6549"/>
          <ac:spMkLst>
            <pc:docMk/>
            <pc:sldMk cId="1284818704" sldId="330"/>
            <ac:spMk id="2" creationId="{D7FC3E3C-85BB-BA33-FB16-CFBF7EBE228A}"/>
          </ac:spMkLst>
        </pc:spChg>
        <pc:spChg chg="mod">
          <ac:chgData name="Chittaranjan Hens" userId="6fc03958433e8a43" providerId="LiveId" clId="{ADDA4F20-148F-4322-9E1D-76D69F10C8E2}" dt="2024-03-08T06:02:43.737" v="247" actId="207"/>
          <ac:spMkLst>
            <pc:docMk/>
            <pc:sldMk cId="1284818704" sldId="330"/>
            <ac:spMk id="4" creationId="{ED7397D4-EB2B-5D03-300E-DCBB7668B4C2}"/>
          </ac:spMkLst>
        </pc:spChg>
        <pc:spChg chg="mod">
          <ac:chgData name="Chittaranjan Hens" userId="6fc03958433e8a43" providerId="LiveId" clId="{ADDA4F20-148F-4322-9E1D-76D69F10C8E2}" dt="2024-03-08T06:03:08.882" v="248" actId="6549"/>
          <ac:spMkLst>
            <pc:docMk/>
            <pc:sldMk cId="1284818704" sldId="330"/>
            <ac:spMk id="6" creationId="{E3B83DCD-3171-A1BB-F902-47AA5B4F4276}"/>
          </ac:spMkLst>
        </pc:spChg>
        <pc:spChg chg="mod">
          <ac:chgData name="Chittaranjan Hens" userId="6fc03958433e8a43" providerId="LiveId" clId="{ADDA4F20-148F-4322-9E1D-76D69F10C8E2}" dt="2023-12-08T04:48:26.326" v="0" actId="2711"/>
          <ac:spMkLst>
            <pc:docMk/>
            <pc:sldMk cId="1284818704" sldId="330"/>
            <ac:spMk id="8" creationId="{CBFBA8F1-C5D9-1096-67C7-075E1896183A}"/>
          </ac:spMkLst>
        </pc:spChg>
      </pc:sldChg>
      <pc:sldChg chg="modSp del mod">
        <pc:chgData name="Chittaranjan Hens" userId="6fc03958433e8a43" providerId="LiveId" clId="{ADDA4F20-148F-4322-9E1D-76D69F10C8E2}" dt="2023-12-08T04:49:14.039" v="6" actId="47"/>
        <pc:sldMkLst>
          <pc:docMk/>
          <pc:sldMk cId="147957896" sldId="331"/>
        </pc:sldMkLst>
        <pc:spChg chg="mod">
          <ac:chgData name="Chittaranjan Hens" userId="6fc03958433e8a43" providerId="LiveId" clId="{ADDA4F20-148F-4322-9E1D-76D69F10C8E2}" dt="2023-12-08T04:48:35.005" v="1" actId="6549"/>
          <ac:spMkLst>
            <pc:docMk/>
            <pc:sldMk cId="147957896" sldId="331"/>
            <ac:spMk id="2" creationId="{D7FC3E3C-85BB-BA33-FB16-CFBF7EBE228A}"/>
          </ac:spMkLst>
        </pc:spChg>
      </pc:sldChg>
      <pc:sldChg chg="modSp">
        <pc:chgData name="Chittaranjan Hens" userId="6fc03958433e8a43" providerId="LiveId" clId="{ADDA4F20-148F-4322-9E1D-76D69F10C8E2}" dt="2024-03-06T05:05:42.386" v="27" actId="1076"/>
        <pc:sldMkLst>
          <pc:docMk/>
          <pc:sldMk cId="0" sldId="385"/>
        </pc:sldMkLst>
        <pc:picChg chg="mod">
          <ac:chgData name="Chittaranjan Hens" userId="6fc03958433e8a43" providerId="LiveId" clId="{ADDA4F20-148F-4322-9E1D-76D69F10C8E2}" dt="2024-03-06T05:05:42.386" v="27" actId="1076"/>
          <ac:picMkLst>
            <pc:docMk/>
            <pc:sldMk cId="0" sldId="385"/>
            <ac:picMk id="291843" creationId="{827BEBE1-B876-BE01-03D9-DC49AF24A7B4}"/>
          </ac:picMkLst>
        </pc:picChg>
        <pc:picChg chg="mod">
          <ac:chgData name="Chittaranjan Hens" userId="6fc03958433e8a43" providerId="LiveId" clId="{ADDA4F20-148F-4322-9E1D-76D69F10C8E2}" dt="2024-03-06T05:05:40.447" v="26" actId="1076"/>
          <ac:picMkLst>
            <pc:docMk/>
            <pc:sldMk cId="0" sldId="385"/>
            <ac:picMk id="291845" creationId="{AADDE4A8-6493-5D91-5D40-6060643A96A4}"/>
          </ac:picMkLst>
        </pc:picChg>
      </pc:sldChg>
      <pc:sldChg chg="modSp ord">
        <pc:chgData name="Chittaranjan Hens" userId="6fc03958433e8a43" providerId="LiveId" clId="{ADDA4F20-148F-4322-9E1D-76D69F10C8E2}" dt="2024-03-08T06:07:45.694" v="257"/>
        <pc:sldMkLst>
          <pc:docMk/>
          <pc:sldMk cId="0" sldId="386"/>
        </pc:sldMkLst>
        <pc:spChg chg="mod">
          <ac:chgData name="Chittaranjan Hens" userId="6fc03958433e8a43" providerId="LiveId" clId="{ADDA4F20-148F-4322-9E1D-76D69F10C8E2}" dt="2024-03-06T05:11:31.751" v="58" actId="1076"/>
          <ac:spMkLst>
            <pc:docMk/>
            <pc:sldMk cId="0" sldId="386"/>
            <ac:spMk id="293891" creationId="{8CC5EB00-292B-8AE9-11B2-4C1C16137A94}"/>
          </ac:spMkLst>
        </pc:spChg>
      </pc:sldChg>
      <pc:sldChg chg="modSp mod">
        <pc:chgData name="Chittaranjan Hens" userId="6fc03958433e8a43" providerId="LiveId" clId="{ADDA4F20-148F-4322-9E1D-76D69F10C8E2}" dt="2024-03-06T05:06:45.432" v="31" actId="1076"/>
        <pc:sldMkLst>
          <pc:docMk/>
          <pc:sldMk cId="0" sldId="456"/>
        </pc:sldMkLst>
        <pc:spChg chg="mod">
          <ac:chgData name="Chittaranjan Hens" userId="6fc03958433e8a43" providerId="LiveId" clId="{ADDA4F20-148F-4322-9E1D-76D69F10C8E2}" dt="2024-03-06T05:06:22.558" v="29" actId="1076"/>
          <ac:spMkLst>
            <pc:docMk/>
            <pc:sldMk cId="0" sldId="456"/>
            <ac:spMk id="437250" creationId="{C66B081D-B9D8-0DBB-CAB9-DA6D0528EF16}"/>
          </ac:spMkLst>
        </pc:spChg>
        <pc:spChg chg="mod">
          <ac:chgData name="Chittaranjan Hens" userId="6fc03958433e8a43" providerId="LiveId" clId="{ADDA4F20-148F-4322-9E1D-76D69F10C8E2}" dt="2024-03-06T05:06:22.558" v="29" actId="1076"/>
          <ac:spMkLst>
            <pc:docMk/>
            <pc:sldMk cId="0" sldId="456"/>
            <ac:spMk id="437251" creationId="{538FB723-4B56-13CB-C1EF-0381AC32D6A5}"/>
          </ac:spMkLst>
        </pc:spChg>
        <pc:spChg chg="mod">
          <ac:chgData name="Chittaranjan Hens" userId="6fc03958433e8a43" providerId="LiveId" clId="{ADDA4F20-148F-4322-9E1D-76D69F10C8E2}" dt="2024-03-06T05:06:22.558" v="29" actId="1076"/>
          <ac:spMkLst>
            <pc:docMk/>
            <pc:sldMk cId="0" sldId="456"/>
            <ac:spMk id="437252" creationId="{B131E3B8-43FB-7F86-2A43-7E10D6292AB3}"/>
          </ac:spMkLst>
        </pc:spChg>
        <pc:spChg chg="mod">
          <ac:chgData name="Chittaranjan Hens" userId="6fc03958433e8a43" providerId="LiveId" clId="{ADDA4F20-148F-4322-9E1D-76D69F10C8E2}" dt="2024-03-06T05:06:22.558" v="29" actId="1076"/>
          <ac:spMkLst>
            <pc:docMk/>
            <pc:sldMk cId="0" sldId="456"/>
            <ac:spMk id="437256" creationId="{8B6C2B33-3EDC-594B-BF80-F5720019DB25}"/>
          </ac:spMkLst>
        </pc:spChg>
        <pc:spChg chg="mod">
          <ac:chgData name="Chittaranjan Hens" userId="6fc03958433e8a43" providerId="LiveId" clId="{ADDA4F20-148F-4322-9E1D-76D69F10C8E2}" dt="2024-03-06T05:06:22.558" v="29" actId="1076"/>
          <ac:spMkLst>
            <pc:docMk/>
            <pc:sldMk cId="0" sldId="456"/>
            <ac:spMk id="437257" creationId="{FF2F93A0-9FFB-364C-6A94-51000AAF2EE1}"/>
          </ac:spMkLst>
        </pc:spChg>
        <pc:spChg chg="mod">
          <ac:chgData name="Chittaranjan Hens" userId="6fc03958433e8a43" providerId="LiveId" clId="{ADDA4F20-148F-4322-9E1D-76D69F10C8E2}" dt="2024-03-06T05:06:22.558" v="29" actId="1076"/>
          <ac:spMkLst>
            <pc:docMk/>
            <pc:sldMk cId="0" sldId="456"/>
            <ac:spMk id="437258" creationId="{6923117D-5528-346B-44A0-CAA86294AF4F}"/>
          </ac:spMkLst>
        </pc:spChg>
        <pc:graphicFrameChg chg="mod">
          <ac:chgData name="Chittaranjan Hens" userId="6fc03958433e8a43" providerId="LiveId" clId="{ADDA4F20-148F-4322-9E1D-76D69F10C8E2}" dt="2024-03-06T05:06:45.432" v="31" actId="1076"/>
          <ac:graphicFrameMkLst>
            <pc:docMk/>
            <pc:sldMk cId="0" sldId="456"/>
            <ac:graphicFrameMk id="437253" creationId="{2691D41C-BFA6-D23B-EA8B-45FE07F93E3B}"/>
          </ac:graphicFrameMkLst>
        </pc:graphicFrameChg>
      </pc:sldChg>
      <pc:sldChg chg="modSp">
        <pc:chgData name="Chittaranjan Hens" userId="6fc03958433e8a43" providerId="LiveId" clId="{ADDA4F20-148F-4322-9E1D-76D69F10C8E2}" dt="2024-03-06T05:11:56.233" v="59" actId="2711"/>
        <pc:sldMkLst>
          <pc:docMk/>
          <pc:sldMk cId="0" sldId="458"/>
        </pc:sldMkLst>
        <pc:spChg chg="mod">
          <ac:chgData name="Chittaranjan Hens" userId="6fc03958433e8a43" providerId="LiveId" clId="{ADDA4F20-148F-4322-9E1D-76D69F10C8E2}" dt="2024-03-06T05:11:56.233" v="59" actId="2711"/>
          <ac:spMkLst>
            <pc:docMk/>
            <pc:sldMk cId="0" sldId="458"/>
            <ac:spMk id="441348" creationId="{1089B9CF-AD4D-9B13-6CD7-0823AD38FD52}"/>
          </ac:spMkLst>
        </pc:spChg>
        <pc:spChg chg="mod">
          <ac:chgData name="Chittaranjan Hens" userId="6fc03958433e8a43" providerId="LiveId" clId="{ADDA4F20-148F-4322-9E1D-76D69F10C8E2}" dt="2024-03-06T05:11:56.233" v="59" actId="2711"/>
          <ac:spMkLst>
            <pc:docMk/>
            <pc:sldMk cId="0" sldId="458"/>
            <ac:spMk id="441349" creationId="{B63CD242-2CF6-BEAE-2CC2-BD89608BC462}"/>
          </ac:spMkLst>
        </pc:spChg>
        <pc:spChg chg="mod">
          <ac:chgData name="Chittaranjan Hens" userId="6fc03958433e8a43" providerId="LiveId" clId="{ADDA4F20-148F-4322-9E1D-76D69F10C8E2}" dt="2024-03-06T05:11:56.233" v="59" actId="2711"/>
          <ac:spMkLst>
            <pc:docMk/>
            <pc:sldMk cId="0" sldId="458"/>
            <ac:spMk id="441350" creationId="{05611B7D-625C-2681-9C6B-D35DB56AC3D9}"/>
          </ac:spMkLst>
        </pc:spChg>
        <pc:spChg chg="mod">
          <ac:chgData name="Chittaranjan Hens" userId="6fc03958433e8a43" providerId="LiveId" clId="{ADDA4F20-148F-4322-9E1D-76D69F10C8E2}" dt="2024-03-06T05:11:56.233" v="59" actId="2711"/>
          <ac:spMkLst>
            <pc:docMk/>
            <pc:sldMk cId="0" sldId="458"/>
            <ac:spMk id="441351" creationId="{89C92D1A-EA2A-408E-3562-080BBCC4F35B}"/>
          </ac:spMkLst>
        </pc:spChg>
        <pc:spChg chg="mod">
          <ac:chgData name="Chittaranjan Hens" userId="6fc03958433e8a43" providerId="LiveId" clId="{ADDA4F20-148F-4322-9E1D-76D69F10C8E2}" dt="2024-03-06T05:11:56.233" v="59" actId="2711"/>
          <ac:spMkLst>
            <pc:docMk/>
            <pc:sldMk cId="0" sldId="458"/>
            <ac:spMk id="441352" creationId="{B821960B-A0C5-5B08-1F58-88EA952E4F4A}"/>
          </ac:spMkLst>
        </pc:spChg>
        <pc:spChg chg="mod">
          <ac:chgData name="Chittaranjan Hens" userId="6fc03958433e8a43" providerId="LiveId" clId="{ADDA4F20-148F-4322-9E1D-76D69F10C8E2}" dt="2024-03-06T05:11:56.233" v="59" actId="2711"/>
          <ac:spMkLst>
            <pc:docMk/>
            <pc:sldMk cId="0" sldId="458"/>
            <ac:spMk id="441353" creationId="{4DE447EB-CAD9-18E0-7DB8-F7F8542E89A1}"/>
          </ac:spMkLst>
        </pc:spChg>
        <pc:spChg chg="mod">
          <ac:chgData name="Chittaranjan Hens" userId="6fc03958433e8a43" providerId="LiveId" clId="{ADDA4F20-148F-4322-9E1D-76D69F10C8E2}" dt="2024-03-06T05:11:56.233" v="59" actId="2711"/>
          <ac:spMkLst>
            <pc:docMk/>
            <pc:sldMk cId="0" sldId="458"/>
            <ac:spMk id="441354" creationId="{902048CA-0459-028B-E48E-E5837F7C21A9}"/>
          </ac:spMkLst>
        </pc:spChg>
        <pc:spChg chg="mod">
          <ac:chgData name="Chittaranjan Hens" userId="6fc03958433e8a43" providerId="LiveId" clId="{ADDA4F20-148F-4322-9E1D-76D69F10C8E2}" dt="2024-03-06T05:11:56.233" v="59" actId="2711"/>
          <ac:spMkLst>
            <pc:docMk/>
            <pc:sldMk cId="0" sldId="458"/>
            <ac:spMk id="441355" creationId="{12813B64-D8C7-CE3B-05C0-291167572777}"/>
          </ac:spMkLst>
        </pc:spChg>
        <pc:spChg chg="mod">
          <ac:chgData name="Chittaranjan Hens" userId="6fc03958433e8a43" providerId="LiveId" clId="{ADDA4F20-148F-4322-9E1D-76D69F10C8E2}" dt="2024-03-06T05:11:56.233" v="59" actId="2711"/>
          <ac:spMkLst>
            <pc:docMk/>
            <pc:sldMk cId="0" sldId="458"/>
            <ac:spMk id="441356" creationId="{210ED8F7-9841-E030-F901-87BEC5834E46}"/>
          </ac:spMkLst>
        </pc:spChg>
        <pc:spChg chg="mod">
          <ac:chgData name="Chittaranjan Hens" userId="6fc03958433e8a43" providerId="LiveId" clId="{ADDA4F20-148F-4322-9E1D-76D69F10C8E2}" dt="2024-03-06T05:11:56.233" v="59" actId="2711"/>
          <ac:spMkLst>
            <pc:docMk/>
            <pc:sldMk cId="0" sldId="458"/>
            <ac:spMk id="441357" creationId="{A3DCB459-6A05-106F-4463-2D0903839FB3}"/>
          </ac:spMkLst>
        </pc:spChg>
        <pc:spChg chg="mod">
          <ac:chgData name="Chittaranjan Hens" userId="6fc03958433e8a43" providerId="LiveId" clId="{ADDA4F20-148F-4322-9E1D-76D69F10C8E2}" dt="2024-03-06T05:11:56.233" v="59" actId="2711"/>
          <ac:spMkLst>
            <pc:docMk/>
            <pc:sldMk cId="0" sldId="458"/>
            <ac:spMk id="441358" creationId="{5595A263-4645-0278-4489-BB20EE936553}"/>
          </ac:spMkLst>
        </pc:spChg>
        <pc:spChg chg="mod">
          <ac:chgData name="Chittaranjan Hens" userId="6fc03958433e8a43" providerId="LiveId" clId="{ADDA4F20-148F-4322-9E1D-76D69F10C8E2}" dt="2024-03-06T05:11:56.233" v="59" actId="2711"/>
          <ac:spMkLst>
            <pc:docMk/>
            <pc:sldMk cId="0" sldId="458"/>
            <ac:spMk id="441360" creationId="{3566F873-091F-A764-C286-D8E437508738}"/>
          </ac:spMkLst>
        </pc:spChg>
        <pc:spChg chg="mod">
          <ac:chgData name="Chittaranjan Hens" userId="6fc03958433e8a43" providerId="LiveId" clId="{ADDA4F20-148F-4322-9E1D-76D69F10C8E2}" dt="2024-03-06T05:11:56.233" v="59" actId="2711"/>
          <ac:spMkLst>
            <pc:docMk/>
            <pc:sldMk cId="0" sldId="458"/>
            <ac:spMk id="441362" creationId="{D2A43DA1-9ED8-A4DF-0274-B61DB1D3D0B2}"/>
          </ac:spMkLst>
        </pc:spChg>
        <pc:spChg chg="mod">
          <ac:chgData name="Chittaranjan Hens" userId="6fc03958433e8a43" providerId="LiveId" clId="{ADDA4F20-148F-4322-9E1D-76D69F10C8E2}" dt="2024-03-06T05:11:56.233" v="59" actId="2711"/>
          <ac:spMkLst>
            <pc:docMk/>
            <pc:sldMk cId="0" sldId="458"/>
            <ac:spMk id="441364" creationId="{2EBE995B-7CC2-5E4F-7DF6-4CEDCC34D361}"/>
          </ac:spMkLst>
        </pc:spChg>
        <pc:spChg chg="mod">
          <ac:chgData name="Chittaranjan Hens" userId="6fc03958433e8a43" providerId="LiveId" clId="{ADDA4F20-148F-4322-9E1D-76D69F10C8E2}" dt="2024-03-06T05:11:56.233" v="59" actId="2711"/>
          <ac:spMkLst>
            <pc:docMk/>
            <pc:sldMk cId="0" sldId="458"/>
            <ac:spMk id="441366" creationId="{E91BFC83-F7B1-7E98-A5AC-2597AB186E82}"/>
          </ac:spMkLst>
        </pc:spChg>
        <pc:spChg chg="mod">
          <ac:chgData name="Chittaranjan Hens" userId="6fc03958433e8a43" providerId="LiveId" clId="{ADDA4F20-148F-4322-9E1D-76D69F10C8E2}" dt="2024-03-06T05:11:56.233" v="59" actId="2711"/>
          <ac:spMkLst>
            <pc:docMk/>
            <pc:sldMk cId="0" sldId="458"/>
            <ac:spMk id="441368" creationId="{86A3A32B-4A2E-8316-5370-D42F0BDC96DD}"/>
          </ac:spMkLst>
        </pc:spChg>
        <pc:spChg chg="mod">
          <ac:chgData name="Chittaranjan Hens" userId="6fc03958433e8a43" providerId="LiveId" clId="{ADDA4F20-148F-4322-9E1D-76D69F10C8E2}" dt="2024-03-06T05:11:56.233" v="59" actId="2711"/>
          <ac:spMkLst>
            <pc:docMk/>
            <pc:sldMk cId="0" sldId="458"/>
            <ac:spMk id="441370" creationId="{C3553DD1-8471-6D5F-AB98-DFCAC4B043D7}"/>
          </ac:spMkLst>
        </pc:spChg>
        <pc:spChg chg="mod">
          <ac:chgData name="Chittaranjan Hens" userId="6fc03958433e8a43" providerId="LiveId" clId="{ADDA4F20-148F-4322-9E1D-76D69F10C8E2}" dt="2024-03-06T05:11:56.233" v="59" actId="2711"/>
          <ac:spMkLst>
            <pc:docMk/>
            <pc:sldMk cId="0" sldId="458"/>
            <ac:spMk id="441372" creationId="{151EF4E5-C5A0-DF2F-7611-0487383985DA}"/>
          </ac:spMkLst>
        </pc:spChg>
        <pc:spChg chg="mod">
          <ac:chgData name="Chittaranjan Hens" userId="6fc03958433e8a43" providerId="LiveId" clId="{ADDA4F20-148F-4322-9E1D-76D69F10C8E2}" dt="2024-03-06T05:11:56.233" v="59" actId="2711"/>
          <ac:spMkLst>
            <pc:docMk/>
            <pc:sldMk cId="0" sldId="458"/>
            <ac:spMk id="441373" creationId="{585DD3AD-C22D-B64B-7D15-57A1533E05D6}"/>
          </ac:spMkLst>
        </pc:spChg>
      </pc:sldChg>
      <pc:sldChg chg="addSp delSp modSp mod modAnim">
        <pc:chgData name="Chittaranjan Hens" userId="6fc03958433e8a43" providerId="LiveId" clId="{ADDA4F20-148F-4322-9E1D-76D69F10C8E2}" dt="2024-03-08T06:08:22.329" v="266" actId="1076"/>
        <pc:sldMkLst>
          <pc:docMk/>
          <pc:sldMk cId="0" sldId="459"/>
        </pc:sldMkLst>
        <pc:spChg chg="del">
          <ac:chgData name="Chittaranjan Hens" userId="6fc03958433e8a43" providerId="LiveId" clId="{ADDA4F20-148F-4322-9E1D-76D69F10C8E2}" dt="2024-03-08T06:08:05.184" v="259" actId="478"/>
          <ac:spMkLst>
            <pc:docMk/>
            <pc:sldMk cId="0" sldId="459"/>
            <ac:spMk id="443395" creationId="{FD3C98DB-B096-A97E-8F56-C2A5EA4E9AEB}"/>
          </ac:spMkLst>
        </pc:spChg>
        <pc:spChg chg="add del mod">
          <ac:chgData name="Chittaranjan Hens" userId="6fc03958433e8a43" providerId="LiveId" clId="{ADDA4F20-148F-4322-9E1D-76D69F10C8E2}" dt="2024-03-08T06:08:13.307" v="262" actId="14100"/>
          <ac:spMkLst>
            <pc:docMk/>
            <pc:sldMk cId="0" sldId="459"/>
            <ac:spMk id="443396" creationId="{218FFF85-D29E-D7A0-E96A-77DDCE5D3ED9}"/>
          </ac:spMkLst>
        </pc:spChg>
        <pc:spChg chg="del">
          <ac:chgData name="Chittaranjan Hens" userId="6fc03958433e8a43" providerId="LiveId" clId="{ADDA4F20-148F-4322-9E1D-76D69F10C8E2}" dt="2024-03-08T06:08:08.010" v="260" actId="478"/>
          <ac:spMkLst>
            <pc:docMk/>
            <pc:sldMk cId="0" sldId="459"/>
            <ac:spMk id="443397" creationId="{9EE58B81-6BDD-C021-FE97-98A1CA6DB1D2}"/>
          </ac:spMkLst>
        </pc:spChg>
        <pc:spChg chg="del">
          <ac:chgData name="Chittaranjan Hens" userId="6fc03958433e8a43" providerId="LiveId" clId="{ADDA4F20-148F-4322-9E1D-76D69F10C8E2}" dt="2024-03-08T06:08:08.010" v="260" actId="478"/>
          <ac:spMkLst>
            <pc:docMk/>
            <pc:sldMk cId="0" sldId="459"/>
            <ac:spMk id="443398" creationId="{43B67203-4698-9A04-1678-9A310A85086E}"/>
          </ac:spMkLst>
        </pc:spChg>
        <pc:spChg chg="del">
          <ac:chgData name="Chittaranjan Hens" userId="6fc03958433e8a43" providerId="LiveId" clId="{ADDA4F20-148F-4322-9E1D-76D69F10C8E2}" dt="2024-03-08T06:08:08.010" v="260" actId="478"/>
          <ac:spMkLst>
            <pc:docMk/>
            <pc:sldMk cId="0" sldId="459"/>
            <ac:spMk id="443399" creationId="{19DBA9C7-E307-D790-49FC-7E2259CECAEA}"/>
          </ac:spMkLst>
        </pc:spChg>
        <pc:spChg chg="del">
          <ac:chgData name="Chittaranjan Hens" userId="6fc03958433e8a43" providerId="LiveId" clId="{ADDA4F20-148F-4322-9E1D-76D69F10C8E2}" dt="2024-03-08T06:08:08.010" v="260" actId="478"/>
          <ac:spMkLst>
            <pc:docMk/>
            <pc:sldMk cId="0" sldId="459"/>
            <ac:spMk id="443400" creationId="{39400036-1BDB-9B64-FE46-7A654387C5F6}"/>
          </ac:spMkLst>
        </pc:spChg>
        <pc:spChg chg="del">
          <ac:chgData name="Chittaranjan Hens" userId="6fc03958433e8a43" providerId="LiveId" clId="{ADDA4F20-148F-4322-9E1D-76D69F10C8E2}" dt="2024-03-08T06:08:08.010" v="260" actId="478"/>
          <ac:spMkLst>
            <pc:docMk/>
            <pc:sldMk cId="0" sldId="459"/>
            <ac:spMk id="443401" creationId="{EE61A748-8A48-D366-C2DF-DAB905314C27}"/>
          </ac:spMkLst>
        </pc:spChg>
        <pc:spChg chg="del mod">
          <ac:chgData name="Chittaranjan Hens" userId="6fc03958433e8a43" providerId="LiveId" clId="{ADDA4F20-148F-4322-9E1D-76D69F10C8E2}" dt="2024-03-08T06:08:08.010" v="260" actId="478"/>
          <ac:spMkLst>
            <pc:docMk/>
            <pc:sldMk cId="0" sldId="459"/>
            <ac:spMk id="443402" creationId="{B06E1C98-58C9-A77A-D2BE-146EDC859779}"/>
          </ac:spMkLst>
        </pc:spChg>
        <pc:spChg chg="mod">
          <ac:chgData name="Chittaranjan Hens" userId="6fc03958433e8a43" providerId="LiveId" clId="{ADDA4F20-148F-4322-9E1D-76D69F10C8E2}" dt="2024-03-08T06:08:15.246" v="263" actId="1076"/>
          <ac:spMkLst>
            <pc:docMk/>
            <pc:sldMk cId="0" sldId="459"/>
            <ac:spMk id="443403" creationId="{1B2A16DE-4DD6-2846-76F8-0EC1A7C18C6B}"/>
          </ac:spMkLst>
        </pc:spChg>
        <pc:spChg chg="mod">
          <ac:chgData name="Chittaranjan Hens" userId="6fc03958433e8a43" providerId="LiveId" clId="{ADDA4F20-148F-4322-9E1D-76D69F10C8E2}" dt="2024-03-08T06:08:19.127" v="264" actId="1076"/>
          <ac:spMkLst>
            <pc:docMk/>
            <pc:sldMk cId="0" sldId="459"/>
            <ac:spMk id="443406" creationId="{9A60C330-1CCF-E671-9A43-06364AFE1E83}"/>
          </ac:spMkLst>
        </pc:spChg>
        <pc:graphicFrameChg chg="del">
          <ac:chgData name="Chittaranjan Hens" userId="6fc03958433e8a43" providerId="LiveId" clId="{ADDA4F20-148F-4322-9E1D-76D69F10C8E2}" dt="2024-03-08T06:08:00.616" v="258" actId="478"/>
          <ac:graphicFrameMkLst>
            <pc:docMk/>
            <pc:sldMk cId="0" sldId="459"/>
            <ac:graphicFrameMk id="443394" creationId="{015ACF96-EBCC-2C57-A3A5-D6D4ABDE151E}"/>
          </ac:graphicFrameMkLst>
        </pc:graphicFrameChg>
        <pc:picChg chg="mod">
          <ac:chgData name="Chittaranjan Hens" userId="6fc03958433e8a43" providerId="LiveId" clId="{ADDA4F20-148F-4322-9E1D-76D69F10C8E2}" dt="2024-03-08T06:08:22.329" v="266" actId="1076"/>
          <ac:picMkLst>
            <pc:docMk/>
            <pc:sldMk cId="0" sldId="459"/>
            <ac:picMk id="443404" creationId="{03A50BAE-3667-DA98-41DB-0918CD8F407A}"/>
          </ac:picMkLst>
        </pc:picChg>
      </pc:sldChg>
      <pc:sldChg chg="modSp ord">
        <pc:chgData name="Chittaranjan Hens" userId="6fc03958433e8a43" providerId="LiveId" clId="{ADDA4F20-148F-4322-9E1D-76D69F10C8E2}" dt="2024-03-08T06:11:50.240" v="273"/>
        <pc:sldMkLst>
          <pc:docMk/>
          <pc:sldMk cId="0" sldId="460"/>
        </pc:sldMkLst>
        <pc:spChg chg="mod">
          <ac:chgData name="Chittaranjan Hens" userId="6fc03958433e8a43" providerId="LiveId" clId="{ADDA4F20-148F-4322-9E1D-76D69F10C8E2}" dt="2024-03-06T05:08:33.648" v="43" actId="14100"/>
          <ac:spMkLst>
            <pc:docMk/>
            <pc:sldMk cId="0" sldId="460"/>
            <ac:spMk id="445444" creationId="{1C745822-FA8C-8453-2F63-B96D8BDE96D2}"/>
          </ac:spMkLst>
        </pc:spChg>
      </pc:sldChg>
      <pc:sldChg chg="del">
        <pc:chgData name="Chittaranjan Hens" userId="6fc03958433e8a43" providerId="LiveId" clId="{ADDA4F20-148F-4322-9E1D-76D69F10C8E2}" dt="2024-03-08T06:11:04.540" v="271" actId="47"/>
        <pc:sldMkLst>
          <pc:docMk/>
          <pc:sldMk cId="0" sldId="462"/>
        </pc:sldMkLst>
      </pc:sldChg>
      <pc:sldChg chg="modSp">
        <pc:chgData name="Chittaranjan Hens" userId="6fc03958433e8a43" providerId="LiveId" clId="{ADDA4F20-148F-4322-9E1D-76D69F10C8E2}" dt="2024-03-08T06:09:47.243" v="268" actId="14100"/>
        <pc:sldMkLst>
          <pc:docMk/>
          <pc:sldMk cId="0" sldId="464"/>
        </pc:sldMkLst>
        <pc:graphicFrameChg chg="mod">
          <ac:chgData name="Chittaranjan Hens" userId="6fc03958433e8a43" providerId="LiveId" clId="{ADDA4F20-148F-4322-9E1D-76D69F10C8E2}" dt="2024-03-08T06:09:44.638" v="267" actId="14100"/>
          <ac:graphicFrameMkLst>
            <pc:docMk/>
            <pc:sldMk cId="0" sldId="464"/>
            <ac:graphicFrameMk id="457731" creationId="{D2E44507-0FCE-40AA-AA9C-3FE5F7E28978}"/>
          </ac:graphicFrameMkLst>
        </pc:graphicFrameChg>
        <pc:graphicFrameChg chg="mod">
          <ac:chgData name="Chittaranjan Hens" userId="6fc03958433e8a43" providerId="LiveId" clId="{ADDA4F20-148F-4322-9E1D-76D69F10C8E2}" dt="2024-03-08T06:09:47.243" v="268" actId="14100"/>
          <ac:graphicFrameMkLst>
            <pc:docMk/>
            <pc:sldMk cId="0" sldId="464"/>
            <ac:graphicFrameMk id="457732" creationId="{E939AE5C-F5E8-26B2-BF3E-7944145FB2A5}"/>
          </ac:graphicFrameMkLst>
        </pc:graphicFrameChg>
      </pc:sldChg>
      <pc:sldChg chg="addSp modSp ord">
        <pc:chgData name="Chittaranjan Hens" userId="6fc03958433e8a43" providerId="LiveId" clId="{ADDA4F20-148F-4322-9E1D-76D69F10C8E2}" dt="2024-03-14T03:52:04.029" v="335"/>
        <pc:sldMkLst>
          <pc:docMk/>
          <pc:sldMk cId="0" sldId="465"/>
        </pc:sldMkLst>
        <pc:spChg chg="mod">
          <ac:chgData name="Chittaranjan Hens" userId="6fc03958433e8a43" providerId="LiveId" clId="{ADDA4F20-148F-4322-9E1D-76D69F10C8E2}" dt="2024-03-08T06:19:47.508" v="326" actId="14100"/>
          <ac:spMkLst>
            <pc:docMk/>
            <pc:sldMk cId="0" sldId="465"/>
            <ac:spMk id="459779" creationId="{71F2790A-DB05-557C-721D-53186DDC08B9}"/>
          </ac:spMkLst>
        </pc:spChg>
        <pc:picChg chg="add mod">
          <ac:chgData name="Chittaranjan Hens" userId="6fc03958433e8a43" providerId="LiveId" clId="{ADDA4F20-148F-4322-9E1D-76D69F10C8E2}" dt="2024-03-08T06:19:37.783" v="325" actId="1076"/>
          <ac:picMkLst>
            <pc:docMk/>
            <pc:sldMk cId="0" sldId="465"/>
            <ac:picMk id="1026" creationId="{14503431-F75A-B356-3C77-48C137B3636D}"/>
          </ac:picMkLst>
        </pc:picChg>
      </pc:sldChg>
      <pc:sldChg chg="modSp del mod">
        <pc:chgData name="Chittaranjan Hens" userId="6fc03958433e8a43" providerId="LiveId" clId="{ADDA4F20-148F-4322-9E1D-76D69F10C8E2}" dt="2024-03-06T05:05:32.345" v="24" actId="47"/>
        <pc:sldMkLst>
          <pc:docMk/>
          <pc:sldMk cId="0" sldId="467"/>
        </pc:sldMkLst>
        <pc:spChg chg="mod">
          <ac:chgData name="Chittaranjan Hens" userId="6fc03958433e8a43" providerId="LiveId" clId="{ADDA4F20-148F-4322-9E1D-76D69F10C8E2}" dt="2024-03-06T05:05:26.611" v="23" actId="20577"/>
          <ac:spMkLst>
            <pc:docMk/>
            <pc:sldMk cId="0" sldId="467"/>
            <ac:spMk id="463876" creationId="{8574D31A-3A98-D3E1-72AE-BAB6D282362E}"/>
          </ac:spMkLst>
        </pc:spChg>
      </pc:sldChg>
      <pc:sldChg chg="modSp mod">
        <pc:chgData name="Chittaranjan Hens" userId="6fc03958433e8a43" providerId="LiveId" clId="{ADDA4F20-148F-4322-9E1D-76D69F10C8E2}" dt="2024-03-08T06:19:56.148" v="331" actId="1076"/>
        <pc:sldMkLst>
          <pc:docMk/>
          <pc:sldMk cId="2683622804" sldId="468"/>
        </pc:sldMkLst>
        <pc:picChg chg="mod">
          <ac:chgData name="Chittaranjan Hens" userId="6fc03958433e8a43" providerId="LiveId" clId="{ADDA4F20-148F-4322-9E1D-76D69F10C8E2}" dt="2024-03-08T06:19:56.148" v="331" actId="1076"/>
          <ac:picMkLst>
            <pc:docMk/>
            <pc:sldMk cId="2683622804" sldId="468"/>
            <ac:picMk id="9" creationId="{A574E51D-BCFC-A04A-4A6A-EE8220DBE10C}"/>
          </ac:picMkLst>
        </pc:picChg>
      </pc:sldChg>
      <pc:sldChg chg="modSp ord">
        <pc:chgData name="Chittaranjan Hens" userId="6fc03958433e8a43" providerId="LiveId" clId="{ADDA4F20-148F-4322-9E1D-76D69F10C8E2}" dt="2024-03-08T06:20:19.303" v="332" actId="1076"/>
        <pc:sldMkLst>
          <pc:docMk/>
          <pc:sldMk cId="1998151373" sldId="470"/>
        </pc:sldMkLst>
        <pc:spChg chg="mod">
          <ac:chgData name="Chittaranjan Hens" userId="6fc03958433e8a43" providerId="LiveId" clId="{ADDA4F20-148F-4322-9E1D-76D69F10C8E2}" dt="2024-03-08T06:20:19.303" v="332" actId="1076"/>
          <ac:spMkLst>
            <pc:docMk/>
            <pc:sldMk cId="1998151373" sldId="470"/>
            <ac:spMk id="457735" creationId="{16C832AD-5E0B-2D40-3A30-5EB680BD9FC0}"/>
          </ac:spMkLst>
        </pc:spChg>
      </pc:sldChg>
      <pc:sldChg chg="modSp mod">
        <pc:chgData name="Chittaranjan Hens" userId="6fc03958433e8a43" providerId="LiveId" clId="{ADDA4F20-148F-4322-9E1D-76D69F10C8E2}" dt="2024-03-08T06:12:51.129" v="282" actId="14100"/>
        <pc:sldMkLst>
          <pc:docMk/>
          <pc:sldMk cId="3600465481" sldId="471"/>
        </pc:sldMkLst>
        <pc:picChg chg="mod">
          <ac:chgData name="Chittaranjan Hens" userId="6fc03958433e8a43" providerId="LiveId" clId="{ADDA4F20-148F-4322-9E1D-76D69F10C8E2}" dt="2024-03-08T06:12:51.129" v="282" actId="14100"/>
          <ac:picMkLst>
            <pc:docMk/>
            <pc:sldMk cId="3600465481" sldId="471"/>
            <ac:picMk id="3" creationId="{F29A1970-C225-3A9B-C395-D8C6021F29D7}"/>
          </ac:picMkLst>
        </pc:picChg>
        <pc:picChg chg="mod">
          <ac:chgData name="Chittaranjan Hens" userId="6fc03958433e8a43" providerId="LiveId" clId="{ADDA4F20-148F-4322-9E1D-76D69F10C8E2}" dt="2023-12-08T04:50:17.152" v="11" actId="1076"/>
          <ac:picMkLst>
            <pc:docMk/>
            <pc:sldMk cId="3600465481" sldId="471"/>
            <ac:picMk id="4" creationId="{EEB5E8F1-9AD2-1E85-4C07-32CADE14BA2C}"/>
          </ac:picMkLst>
        </pc:picChg>
      </pc:sldChg>
      <pc:sldChg chg="del">
        <pc:chgData name="Chittaranjan Hens" userId="6fc03958433e8a43" providerId="LiveId" clId="{ADDA4F20-148F-4322-9E1D-76D69F10C8E2}" dt="2023-12-08T04:49:04.902" v="5" actId="47"/>
        <pc:sldMkLst>
          <pc:docMk/>
          <pc:sldMk cId="2334715701" sldId="472"/>
        </pc:sldMkLst>
      </pc:sldChg>
      <pc:sldChg chg="addSp delSp modSp">
        <pc:chgData name="Chittaranjan Hens" userId="6fc03958433e8a43" providerId="LiveId" clId="{ADDA4F20-148F-4322-9E1D-76D69F10C8E2}" dt="2024-03-06T05:14:04.041" v="84"/>
        <pc:sldMkLst>
          <pc:docMk/>
          <pc:sldMk cId="3425324400" sldId="473"/>
        </pc:sldMkLst>
        <pc:spChg chg="del">
          <ac:chgData name="Chittaranjan Hens" userId="6fc03958433e8a43" providerId="LiveId" clId="{ADDA4F20-148F-4322-9E1D-76D69F10C8E2}" dt="2024-03-06T05:14:02.996" v="83" actId="478"/>
          <ac:spMkLst>
            <pc:docMk/>
            <pc:sldMk cId="3425324400" sldId="473"/>
            <ac:spMk id="2" creationId="{D7FC3E3C-85BB-BA33-FB16-CFBF7EBE228A}"/>
          </ac:spMkLst>
        </pc:spChg>
        <pc:spChg chg="add mod">
          <ac:chgData name="Chittaranjan Hens" userId="6fc03958433e8a43" providerId="LiveId" clId="{ADDA4F20-148F-4322-9E1D-76D69F10C8E2}" dt="2024-03-06T05:14:04.041" v="84"/>
          <ac:spMkLst>
            <pc:docMk/>
            <pc:sldMk cId="3425324400" sldId="473"/>
            <ac:spMk id="4" creationId="{81E0B109-20A6-CA93-DEDE-2D77D1314BFC}"/>
          </ac:spMkLst>
        </pc:spChg>
      </pc:sldChg>
      <pc:sldChg chg="addSp delSp modSp mod modAnim">
        <pc:chgData name="Chittaranjan Hens" userId="6fc03958433e8a43" providerId="LiveId" clId="{ADDA4F20-148F-4322-9E1D-76D69F10C8E2}" dt="2024-03-06T05:26:32.398" v="239" actId="20577"/>
        <pc:sldMkLst>
          <pc:docMk/>
          <pc:sldMk cId="195098855" sldId="474"/>
        </pc:sldMkLst>
        <pc:spChg chg="del">
          <ac:chgData name="Chittaranjan Hens" userId="6fc03958433e8a43" providerId="LiveId" clId="{ADDA4F20-148F-4322-9E1D-76D69F10C8E2}" dt="2024-03-06T05:13:58.362" v="81" actId="478"/>
          <ac:spMkLst>
            <pc:docMk/>
            <pc:sldMk cId="195098855" sldId="474"/>
            <ac:spMk id="2" creationId="{D7FC3E3C-85BB-BA33-FB16-CFBF7EBE228A}"/>
          </ac:spMkLst>
        </pc:spChg>
        <pc:spChg chg="mod">
          <ac:chgData name="Chittaranjan Hens" userId="6fc03958433e8a43" providerId="LiveId" clId="{ADDA4F20-148F-4322-9E1D-76D69F10C8E2}" dt="2024-03-06T05:10:02.087" v="51" actId="1076"/>
          <ac:spMkLst>
            <pc:docMk/>
            <pc:sldMk cId="195098855" sldId="474"/>
            <ac:spMk id="4" creationId="{9EEDD06A-687A-043D-91B7-94195EA58836}"/>
          </ac:spMkLst>
        </pc:spChg>
        <pc:spChg chg="add mod">
          <ac:chgData name="Chittaranjan Hens" userId="6fc03958433e8a43" providerId="LiveId" clId="{ADDA4F20-148F-4322-9E1D-76D69F10C8E2}" dt="2024-03-06T05:13:59.814" v="82"/>
          <ac:spMkLst>
            <pc:docMk/>
            <pc:sldMk cId="195098855" sldId="474"/>
            <ac:spMk id="7" creationId="{CB2FC6F9-0C5B-282B-4477-5FF92A8B418A}"/>
          </ac:spMkLst>
        </pc:spChg>
        <pc:spChg chg="add mod">
          <ac:chgData name="Chittaranjan Hens" userId="6fc03958433e8a43" providerId="LiveId" clId="{ADDA4F20-148F-4322-9E1D-76D69F10C8E2}" dt="2024-03-06T05:26:32.398" v="239" actId="20577"/>
          <ac:spMkLst>
            <pc:docMk/>
            <pc:sldMk cId="195098855" sldId="474"/>
            <ac:spMk id="8" creationId="{19F86538-A01F-DEAE-20F3-07C744C34464}"/>
          </ac:spMkLst>
        </pc:spChg>
        <pc:picChg chg="add mod">
          <ac:chgData name="Chittaranjan Hens" userId="6fc03958433e8a43" providerId="LiveId" clId="{ADDA4F20-148F-4322-9E1D-76D69F10C8E2}" dt="2024-03-06T05:10:19.815" v="56" actId="1076"/>
          <ac:picMkLst>
            <pc:docMk/>
            <pc:sldMk cId="195098855" sldId="474"/>
            <ac:picMk id="6" creationId="{AD7A6451-76F8-6DCE-8C01-9F9587B2E484}"/>
          </ac:picMkLst>
        </pc:picChg>
      </pc:sldChg>
      <pc:sldChg chg="addSp delSp modSp mod">
        <pc:chgData name="Chittaranjan Hens" userId="6fc03958433e8a43" providerId="LiveId" clId="{ADDA4F20-148F-4322-9E1D-76D69F10C8E2}" dt="2024-03-08T06:13:45.069" v="309"/>
        <pc:sldMkLst>
          <pc:docMk/>
          <pc:sldMk cId="1727488839" sldId="475"/>
        </pc:sldMkLst>
        <pc:spChg chg="del">
          <ac:chgData name="Chittaranjan Hens" userId="6fc03958433e8a43" providerId="LiveId" clId="{ADDA4F20-148F-4322-9E1D-76D69F10C8E2}" dt="2024-03-08T06:13:44.366" v="308" actId="478"/>
          <ac:spMkLst>
            <pc:docMk/>
            <pc:sldMk cId="1727488839" sldId="475"/>
            <ac:spMk id="2" creationId="{D7FC3E3C-85BB-BA33-FB16-CFBF7EBE228A}"/>
          </ac:spMkLst>
        </pc:spChg>
        <pc:spChg chg="add mod">
          <ac:chgData name="Chittaranjan Hens" userId="6fc03958433e8a43" providerId="LiveId" clId="{ADDA4F20-148F-4322-9E1D-76D69F10C8E2}" dt="2024-03-08T06:13:45.069" v="309"/>
          <ac:spMkLst>
            <pc:docMk/>
            <pc:sldMk cId="1727488839" sldId="475"/>
            <ac:spMk id="3" creationId="{C601255F-5C21-B7F5-A53C-CF639F895B75}"/>
          </ac:spMkLst>
        </pc:spChg>
        <pc:spChg chg="mod">
          <ac:chgData name="Chittaranjan Hens" userId="6fc03958433e8a43" providerId="LiveId" clId="{ADDA4F20-148F-4322-9E1D-76D69F10C8E2}" dt="2024-03-06T05:22:11.997" v="205" actId="20577"/>
          <ac:spMkLst>
            <pc:docMk/>
            <pc:sldMk cId="1727488839" sldId="475"/>
            <ac:spMk id="4" creationId="{9EEDD06A-687A-043D-91B7-94195EA58836}"/>
          </ac:spMkLst>
        </pc:spChg>
        <pc:picChg chg="del">
          <ac:chgData name="Chittaranjan Hens" userId="6fc03958433e8a43" providerId="LiveId" clId="{ADDA4F20-148F-4322-9E1D-76D69F10C8E2}" dt="2024-03-06T05:15:25.984" v="102" actId="478"/>
          <ac:picMkLst>
            <pc:docMk/>
            <pc:sldMk cId="1727488839" sldId="475"/>
            <ac:picMk id="3" creationId="{EE53253B-D0AD-0AB4-E8A8-027A1C83D143}"/>
          </ac:picMkLst>
        </pc:picChg>
        <pc:picChg chg="add mod">
          <ac:chgData name="Chittaranjan Hens" userId="6fc03958433e8a43" providerId="LiveId" clId="{ADDA4F20-148F-4322-9E1D-76D69F10C8E2}" dt="2024-03-06T05:21:55.432" v="185" actId="1076"/>
          <ac:picMkLst>
            <pc:docMk/>
            <pc:sldMk cId="1727488839" sldId="475"/>
            <ac:picMk id="6" creationId="{6F496549-299A-3452-A3EC-7BCCC539D414}"/>
          </ac:picMkLst>
        </pc:picChg>
        <pc:picChg chg="add mod">
          <ac:chgData name="Chittaranjan Hens" userId="6fc03958433e8a43" providerId="LiveId" clId="{ADDA4F20-148F-4322-9E1D-76D69F10C8E2}" dt="2024-03-06T05:22:39.959" v="210" actId="1076"/>
          <ac:picMkLst>
            <pc:docMk/>
            <pc:sldMk cId="1727488839" sldId="475"/>
            <ac:picMk id="8" creationId="{90CA64B6-9C0A-1667-9CEC-6047533525E3}"/>
          </ac:picMkLst>
        </pc:picChg>
        <pc:picChg chg="add mod">
          <ac:chgData name="Chittaranjan Hens" userId="6fc03958433e8a43" providerId="LiveId" clId="{ADDA4F20-148F-4322-9E1D-76D69F10C8E2}" dt="2024-03-06T05:24:27.934" v="224" actId="1076"/>
          <ac:picMkLst>
            <pc:docMk/>
            <pc:sldMk cId="1727488839" sldId="475"/>
            <ac:picMk id="10" creationId="{FF2D9987-9324-394C-4EFC-04750B0A782C}"/>
          </ac:picMkLst>
        </pc:picChg>
      </pc:sldChg>
      <pc:sldChg chg="delSp modSp del mod">
        <pc:chgData name="Chittaranjan Hens" userId="6fc03958433e8a43" providerId="LiveId" clId="{ADDA4F20-148F-4322-9E1D-76D69F10C8E2}" dt="2024-03-08T06:03:35.554" v="250" actId="47"/>
        <pc:sldMkLst>
          <pc:docMk/>
          <pc:sldMk cId="2551420158" sldId="476"/>
        </pc:sldMkLst>
        <pc:spChg chg="mod">
          <ac:chgData name="Chittaranjan Hens" userId="6fc03958433e8a43" providerId="LiveId" clId="{ADDA4F20-148F-4322-9E1D-76D69F10C8E2}" dt="2023-12-08T04:48:55.643" v="4" actId="6549"/>
          <ac:spMkLst>
            <pc:docMk/>
            <pc:sldMk cId="2551420158" sldId="476"/>
            <ac:spMk id="2" creationId="{D7FC3E3C-85BB-BA33-FB16-CFBF7EBE228A}"/>
          </ac:spMkLst>
        </pc:spChg>
        <pc:spChg chg="del mod">
          <ac:chgData name="Chittaranjan Hens" userId="6fc03958433e8a43" providerId="LiveId" clId="{ADDA4F20-148F-4322-9E1D-76D69F10C8E2}" dt="2024-03-08T06:03:31.022" v="249" actId="478"/>
          <ac:spMkLst>
            <pc:docMk/>
            <pc:sldMk cId="2551420158" sldId="476"/>
            <ac:spMk id="9" creationId="{E065C238-282E-ACCF-63EC-D2D93B31CC08}"/>
          </ac:spMkLst>
        </pc:spChg>
        <pc:spChg chg="mod">
          <ac:chgData name="Chittaranjan Hens" userId="6fc03958433e8a43" providerId="LiveId" clId="{ADDA4F20-148F-4322-9E1D-76D69F10C8E2}" dt="2023-12-08T04:48:53.006" v="3" actId="2711"/>
          <ac:spMkLst>
            <pc:docMk/>
            <pc:sldMk cId="2551420158" sldId="476"/>
            <ac:spMk id="12" creationId="{FE5C3B17-4F75-75A1-5633-E26BCA429526}"/>
          </ac:spMkLst>
        </pc:spChg>
      </pc:sldChg>
      <pc:sldChg chg="del">
        <pc:chgData name="Chittaranjan Hens" userId="6fc03958433e8a43" providerId="LiveId" clId="{ADDA4F20-148F-4322-9E1D-76D69F10C8E2}" dt="2023-12-08T04:49:39.255" v="7" actId="47"/>
        <pc:sldMkLst>
          <pc:docMk/>
          <pc:sldMk cId="4082993912" sldId="477"/>
        </pc:sldMkLst>
      </pc:sldChg>
      <pc:sldChg chg="del">
        <pc:chgData name="Chittaranjan Hens" userId="6fc03958433e8a43" providerId="LiveId" clId="{ADDA4F20-148F-4322-9E1D-76D69F10C8E2}" dt="2023-12-08T04:49:51.006" v="8" actId="47"/>
        <pc:sldMkLst>
          <pc:docMk/>
          <pc:sldMk cId="1326503451" sldId="479"/>
        </pc:sldMkLst>
      </pc:sldChg>
      <pc:sldChg chg="modSp mod">
        <pc:chgData name="Chittaranjan Hens" userId="6fc03958433e8a43" providerId="LiveId" clId="{ADDA4F20-148F-4322-9E1D-76D69F10C8E2}" dt="2024-03-08T06:12:06.170" v="278" actId="1076"/>
        <pc:sldMkLst>
          <pc:docMk/>
          <pc:sldMk cId="772904260" sldId="481"/>
        </pc:sldMkLst>
        <pc:picChg chg="mod">
          <ac:chgData name="Chittaranjan Hens" userId="6fc03958433e8a43" providerId="LiveId" clId="{ADDA4F20-148F-4322-9E1D-76D69F10C8E2}" dt="2024-03-08T06:12:00.967" v="275" actId="1076"/>
          <ac:picMkLst>
            <pc:docMk/>
            <pc:sldMk cId="772904260" sldId="481"/>
            <ac:picMk id="5" creationId="{FD2BB1A2-1A8B-C3BB-460E-A323B9445B90}"/>
          </ac:picMkLst>
        </pc:picChg>
        <pc:picChg chg="mod">
          <ac:chgData name="Chittaranjan Hens" userId="6fc03958433e8a43" providerId="LiveId" clId="{ADDA4F20-148F-4322-9E1D-76D69F10C8E2}" dt="2024-03-08T06:12:06.170" v="278" actId="1076"/>
          <ac:picMkLst>
            <pc:docMk/>
            <pc:sldMk cId="772904260" sldId="481"/>
            <ac:picMk id="9" creationId="{D5FF7CE8-76B7-F339-4AF0-0AC32D75A69E}"/>
          </ac:picMkLst>
        </pc:picChg>
      </pc:sldChg>
      <pc:sldChg chg="modSp mod">
        <pc:chgData name="Chittaranjan Hens" userId="6fc03958433e8a43" providerId="LiveId" clId="{ADDA4F20-148F-4322-9E1D-76D69F10C8E2}" dt="2024-03-08T06:12:37.442" v="280" actId="1076"/>
        <pc:sldMkLst>
          <pc:docMk/>
          <pc:sldMk cId="2565698895" sldId="482"/>
        </pc:sldMkLst>
        <pc:picChg chg="mod">
          <ac:chgData name="Chittaranjan Hens" userId="6fc03958433e8a43" providerId="LiveId" clId="{ADDA4F20-148F-4322-9E1D-76D69F10C8E2}" dt="2024-03-08T06:12:35.509" v="279" actId="14100"/>
          <ac:picMkLst>
            <pc:docMk/>
            <pc:sldMk cId="2565698895" sldId="482"/>
            <ac:picMk id="4" creationId="{AD37D5DB-62DA-3E8B-12C0-FB226D27BE46}"/>
          </ac:picMkLst>
        </pc:picChg>
        <pc:picChg chg="mod">
          <ac:chgData name="Chittaranjan Hens" userId="6fc03958433e8a43" providerId="LiveId" clId="{ADDA4F20-148F-4322-9E1D-76D69F10C8E2}" dt="2024-03-08T06:12:37.442" v="280" actId="1076"/>
          <ac:picMkLst>
            <pc:docMk/>
            <pc:sldMk cId="2565698895" sldId="482"/>
            <ac:picMk id="7" creationId="{A6749113-1E16-D39F-3D85-A50C03C9860A}"/>
          </ac:picMkLst>
        </pc:picChg>
      </pc:sldChg>
      <pc:sldChg chg="addSp delSp modSp add mod delAnim">
        <pc:chgData name="Chittaranjan Hens" userId="6fc03958433e8a43" providerId="LiveId" clId="{ADDA4F20-148F-4322-9E1D-76D69F10C8E2}" dt="2024-03-06T05:15:21.764" v="101" actId="478"/>
        <pc:sldMkLst>
          <pc:docMk/>
          <pc:sldMk cId="2125590840" sldId="483"/>
        </pc:sldMkLst>
        <pc:spChg chg="mod">
          <ac:chgData name="Chittaranjan Hens" userId="6fc03958433e8a43" providerId="LiveId" clId="{ADDA4F20-148F-4322-9E1D-76D69F10C8E2}" dt="2024-03-06T05:13:48.896" v="80" actId="1076"/>
          <ac:spMkLst>
            <pc:docMk/>
            <pc:sldMk cId="2125590840" sldId="483"/>
            <ac:spMk id="2" creationId="{63691797-3856-2BDC-1921-254A562BEC9D}"/>
          </ac:spMkLst>
        </pc:spChg>
        <pc:spChg chg="del">
          <ac:chgData name="Chittaranjan Hens" userId="6fc03958433e8a43" providerId="LiveId" clId="{ADDA4F20-148F-4322-9E1D-76D69F10C8E2}" dt="2024-03-06T05:13:35.392" v="70" actId="478"/>
          <ac:spMkLst>
            <pc:docMk/>
            <pc:sldMk cId="2125590840" sldId="483"/>
            <ac:spMk id="4" creationId="{0DDE105B-150F-1BD6-05BA-81C6ADAE0B79}"/>
          </ac:spMkLst>
        </pc:spChg>
        <pc:picChg chg="del">
          <ac:chgData name="Chittaranjan Hens" userId="6fc03958433e8a43" providerId="LiveId" clId="{ADDA4F20-148F-4322-9E1D-76D69F10C8E2}" dt="2024-03-06T05:15:21.764" v="101" actId="478"/>
          <ac:picMkLst>
            <pc:docMk/>
            <pc:sldMk cId="2125590840" sldId="483"/>
            <ac:picMk id="3" creationId="{0781CE78-E6DD-D899-D0CC-4CF091484360}"/>
          </ac:picMkLst>
        </pc:picChg>
        <pc:picChg chg="mod">
          <ac:chgData name="Chittaranjan Hens" userId="6fc03958433e8a43" providerId="LiveId" clId="{ADDA4F20-148F-4322-9E1D-76D69F10C8E2}" dt="2024-03-06T05:15:03.901" v="97" actId="1076"/>
          <ac:picMkLst>
            <pc:docMk/>
            <pc:sldMk cId="2125590840" sldId="483"/>
            <ac:picMk id="6" creationId="{B0CC0E74-17E5-54D6-7E66-E6D972577824}"/>
          </ac:picMkLst>
        </pc:picChg>
        <pc:picChg chg="add mod">
          <ac:chgData name="Chittaranjan Hens" userId="6fc03958433e8a43" providerId="LiveId" clId="{ADDA4F20-148F-4322-9E1D-76D69F10C8E2}" dt="2024-03-06T05:15:08.496" v="99" actId="1076"/>
          <ac:picMkLst>
            <pc:docMk/>
            <pc:sldMk cId="2125590840" sldId="483"/>
            <ac:picMk id="7" creationId="{805EFA86-E175-F97A-46D2-A6AF625F307C}"/>
          </ac:picMkLst>
        </pc:picChg>
        <pc:picChg chg="add mod">
          <ac:chgData name="Chittaranjan Hens" userId="6fc03958433e8a43" providerId="LiveId" clId="{ADDA4F20-148F-4322-9E1D-76D69F10C8E2}" dt="2024-03-06T05:15:12.430" v="100" actId="1076"/>
          <ac:picMkLst>
            <pc:docMk/>
            <pc:sldMk cId="2125590840" sldId="483"/>
            <ac:picMk id="9" creationId="{792811F6-761D-C3E6-8C96-AE716186D378}"/>
          </ac:picMkLst>
        </pc:picChg>
      </pc:sldChg>
      <pc:sldChg chg="addSp modSp add mod">
        <pc:chgData name="Chittaranjan Hens" userId="6fc03958433e8a43" providerId="LiveId" clId="{ADDA4F20-148F-4322-9E1D-76D69F10C8E2}" dt="2024-03-08T06:04:05.775" v="255" actId="6549"/>
        <pc:sldMkLst>
          <pc:docMk/>
          <pc:sldMk cId="367119322" sldId="484"/>
        </pc:sldMkLst>
        <pc:spChg chg="add mod">
          <ac:chgData name="Chittaranjan Hens" userId="6fc03958433e8a43" providerId="LiveId" clId="{ADDA4F20-148F-4322-9E1D-76D69F10C8E2}" dt="2024-03-08T06:04:05.775" v="255" actId="6549"/>
          <ac:spMkLst>
            <pc:docMk/>
            <pc:sldMk cId="367119322" sldId="484"/>
            <ac:spMk id="4" creationId="{665834C6-0530-E1DF-4147-17A37A18E9FD}"/>
          </ac:spMkLst>
        </pc:spChg>
        <pc:picChg chg="mod">
          <ac:chgData name="Chittaranjan Hens" userId="6fc03958433e8a43" providerId="LiveId" clId="{ADDA4F20-148F-4322-9E1D-76D69F10C8E2}" dt="2024-03-06T05:16:20.031" v="114" actId="14100"/>
          <ac:picMkLst>
            <pc:docMk/>
            <pc:sldMk cId="367119322" sldId="484"/>
            <ac:picMk id="7" creationId="{28423209-31F7-B7B0-DF16-BA8682B1F784}"/>
          </ac:picMkLst>
        </pc:picChg>
      </pc:sldChg>
      <pc:sldChg chg="addSp delSp modSp add mod delAnim modAnim">
        <pc:chgData name="Chittaranjan Hens" userId="6fc03958433e8a43" providerId="LiveId" clId="{ADDA4F20-148F-4322-9E1D-76D69F10C8E2}" dt="2024-03-06T05:19:03.989" v="153" actId="1076"/>
        <pc:sldMkLst>
          <pc:docMk/>
          <pc:sldMk cId="3480372459" sldId="485"/>
        </pc:sldMkLst>
        <pc:spChg chg="mod">
          <ac:chgData name="Chittaranjan Hens" userId="6fc03958433e8a43" providerId="LiveId" clId="{ADDA4F20-148F-4322-9E1D-76D69F10C8E2}" dt="2024-03-06T05:17:00.354" v="129" actId="6549"/>
          <ac:spMkLst>
            <pc:docMk/>
            <pc:sldMk cId="3480372459" sldId="485"/>
            <ac:spMk id="4" creationId="{12315641-96EE-DFAC-C8F9-DC24CEADA0F9}"/>
          </ac:spMkLst>
        </pc:spChg>
        <pc:spChg chg="add mod">
          <ac:chgData name="Chittaranjan Hens" userId="6fc03958433e8a43" providerId="LiveId" clId="{ADDA4F20-148F-4322-9E1D-76D69F10C8E2}" dt="2024-03-06T05:17:57.234" v="140" actId="14100"/>
          <ac:spMkLst>
            <pc:docMk/>
            <pc:sldMk cId="3480372459" sldId="485"/>
            <ac:spMk id="5" creationId="{89AAE0BB-7A7F-6356-1ED9-B62FECE85A5C}"/>
          </ac:spMkLst>
        </pc:spChg>
        <pc:picChg chg="del">
          <ac:chgData name="Chittaranjan Hens" userId="6fc03958433e8a43" providerId="LiveId" clId="{ADDA4F20-148F-4322-9E1D-76D69F10C8E2}" dt="2024-03-06T05:16:27.283" v="117" actId="478"/>
          <ac:picMkLst>
            <pc:docMk/>
            <pc:sldMk cId="3480372459" sldId="485"/>
            <ac:picMk id="6" creationId="{DD1A5AD1-AF2F-FD90-1DBD-372CC7729B64}"/>
          </ac:picMkLst>
        </pc:picChg>
        <pc:picChg chg="mod">
          <ac:chgData name="Chittaranjan Hens" userId="6fc03958433e8a43" providerId="LiveId" clId="{ADDA4F20-148F-4322-9E1D-76D69F10C8E2}" dt="2024-03-06T05:16:32.118" v="118" actId="1076"/>
          <ac:picMkLst>
            <pc:docMk/>
            <pc:sldMk cId="3480372459" sldId="485"/>
            <ac:picMk id="7" creationId="{6D1F1DF7-80B3-A339-162A-5D8B7599A920}"/>
          </ac:picMkLst>
        </pc:picChg>
        <pc:picChg chg="mod">
          <ac:chgData name="Chittaranjan Hens" userId="6fc03958433e8a43" providerId="LiveId" clId="{ADDA4F20-148F-4322-9E1D-76D69F10C8E2}" dt="2024-03-06T05:18:14.984" v="147" actId="1036"/>
          <ac:picMkLst>
            <pc:docMk/>
            <pc:sldMk cId="3480372459" sldId="485"/>
            <ac:picMk id="9" creationId="{7607E0D9-A1DB-5321-5669-75A678E80922}"/>
          </ac:picMkLst>
        </pc:picChg>
        <pc:picChg chg="add mod">
          <ac:chgData name="Chittaranjan Hens" userId="6fc03958433e8a43" providerId="LiveId" clId="{ADDA4F20-148F-4322-9E1D-76D69F10C8E2}" dt="2024-03-06T05:19:03.989" v="153" actId="1076"/>
          <ac:picMkLst>
            <pc:docMk/>
            <pc:sldMk cId="3480372459" sldId="485"/>
            <ac:picMk id="10" creationId="{71B20C4C-8112-4C48-AF70-0831A630C7BC}"/>
          </ac:picMkLst>
        </pc:picChg>
      </pc:sldChg>
      <pc:sldChg chg="addSp delSp modSp add mod modAnim">
        <pc:chgData name="Chittaranjan Hens" userId="6fc03958433e8a43" providerId="LiveId" clId="{ADDA4F20-148F-4322-9E1D-76D69F10C8E2}" dt="2024-03-06T05:19:52.521" v="170" actId="1076"/>
        <pc:sldMkLst>
          <pc:docMk/>
          <pc:sldMk cId="2731169316" sldId="486"/>
        </pc:sldMkLst>
        <pc:spChg chg="del">
          <ac:chgData name="Chittaranjan Hens" userId="6fc03958433e8a43" providerId="LiveId" clId="{ADDA4F20-148F-4322-9E1D-76D69F10C8E2}" dt="2024-03-06T05:19:15.140" v="155" actId="478"/>
          <ac:spMkLst>
            <pc:docMk/>
            <pc:sldMk cId="2731169316" sldId="486"/>
            <ac:spMk id="4" creationId="{37C6A5FC-309B-708C-F23D-7B8067095181}"/>
          </ac:spMkLst>
        </pc:spChg>
        <pc:spChg chg="del">
          <ac:chgData name="Chittaranjan Hens" userId="6fc03958433e8a43" providerId="LiveId" clId="{ADDA4F20-148F-4322-9E1D-76D69F10C8E2}" dt="2024-03-06T05:19:15.140" v="155" actId="478"/>
          <ac:spMkLst>
            <pc:docMk/>
            <pc:sldMk cId="2731169316" sldId="486"/>
            <ac:spMk id="5" creationId="{42EC598A-F1BB-F645-0A40-649C003CE778}"/>
          </ac:spMkLst>
        </pc:spChg>
        <pc:picChg chg="add mod">
          <ac:chgData name="Chittaranjan Hens" userId="6fc03958433e8a43" providerId="LiveId" clId="{ADDA4F20-148F-4322-9E1D-76D69F10C8E2}" dt="2024-03-06T05:19:52.521" v="170" actId="1076"/>
          <ac:picMkLst>
            <pc:docMk/>
            <pc:sldMk cId="2731169316" sldId="486"/>
            <ac:picMk id="6" creationId="{7C7C6F24-5370-B5EB-946F-59B87FCD1EC9}"/>
          </ac:picMkLst>
        </pc:picChg>
        <pc:picChg chg="del">
          <ac:chgData name="Chittaranjan Hens" userId="6fc03958433e8a43" providerId="LiveId" clId="{ADDA4F20-148F-4322-9E1D-76D69F10C8E2}" dt="2024-03-06T05:19:15.140" v="155" actId="478"/>
          <ac:picMkLst>
            <pc:docMk/>
            <pc:sldMk cId="2731169316" sldId="486"/>
            <ac:picMk id="7" creationId="{385367B5-2413-6AA2-3393-4A320C7DD156}"/>
          </ac:picMkLst>
        </pc:picChg>
        <pc:picChg chg="del">
          <ac:chgData name="Chittaranjan Hens" userId="6fc03958433e8a43" providerId="LiveId" clId="{ADDA4F20-148F-4322-9E1D-76D69F10C8E2}" dt="2024-03-06T05:19:17.600" v="156" actId="478"/>
          <ac:picMkLst>
            <pc:docMk/>
            <pc:sldMk cId="2731169316" sldId="486"/>
            <ac:picMk id="9" creationId="{E46ACEDF-3CEF-62AE-13E0-DD25ED1A0395}"/>
          </ac:picMkLst>
        </pc:picChg>
        <pc:picChg chg="mod">
          <ac:chgData name="Chittaranjan Hens" userId="6fc03958433e8a43" providerId="LiveId" clId="{ADDA4F20-148F-4322-9E1D-76D69F10C8E2}" dt="2024-03-06T05:19:47.635" v="167" actId="14100"/>
          <ac:picMkLst>
            <pc:docMk/>
            <pc:sldMk cId="2731169316" sldId="486"/>
            <ac:picMk id="10" creationId="{3E0F3DAE-1977-C81B-C09E-D27ECDA64497}"/>
          </ac:picMkLst>
        </pc:picChg>
      </pc:sldChg>
      <pc:sldChg chg="addSp modSp add mod">
        <pc:chgData name="Chittaranjan Hens" userId="6fc03958433e8a43" providerId="LiveId" clId="{ADDA4F20-148F-4322-9E1D-76D69F10C8E2}" dt="2024-03-06T05:20:48.754" v="181"/>
        <pc:sldMkLst>
          <pc:docMk/>
          <pc:sldMk cId="1735472484" sldId="487"/>
        </pc:sldMkLst>
        <pc:picChg chg="add mod">
          <ac:chgData name="Chittaranjan Hens" userId="6fc03958433e8a43" providerId="LiveId" clId="{ADDA4F20-148F-4322-9E1D-76D69F10C8E2}" dt="2024-03-06T05:20:48.754" v="181"/>
          <ac:picMkLst>
            <pc:docMk/>
            <pc:sldMk cId="1735472484" sldId="487"/>
            <ac:picMk id="4" creationId="{C6E561C5-2364-1623-AA2F-53BDF8279BB7}"/>
          </ac:picMkLst>
        </pc:picChg>
      </pc:sldChg>
      <pc:sldChg chg="modSp add del mod">
        <pc:chgData name="Chittaranjan Hens" userId="6fc03958433e8a43" providerId="LiveId" clId="{ADDA4F20-148F-4322-9E1D-76D69F10C8E2}" dt="2024-03-06T05:20:15.767" v="174" actId="47"/>
        <pc:sldMkLst>
          <pc:docMk/>
          <pc:sldMk cId="3715952707" sldId="487"/>
        </pc:sldMkLst>
        <pc:picChg chg="mod">
          <ac:chgData name="Chittaranjan Hens" userId="6fc03958433e8a43" providerId="LiveId" clId="{ADDA4F20-148F-4322-9E1D-76D69F10C8E2}" dt="2024-03-06T05:19:58.994" v="173" actId="1076"/>
          <ac:picMkLst>
            <pc:docMk/>
            <pc:sldMk cId="3715952707" sldId="487"/>
            <ac:picMk id="6" creationId="{333D2732-D5D4-58DC-8BE9-3047081D1CB9}"/>
          </ac:picMkLst>
        </pc:picChg>
        <pc:picChg chg="mod">
          <ac:chgData name="Chittaranjan Hens" userId="6fc03958433e8a43" providerId="LiveId" clId="{ADDA4F20-148F-4322-9E1D-76D69F10C8E2}" dt="2024-03-06T05:19:57.741" v="172" actId="1076"/>
          <ac:picMkLst>
            <pc:docMk/>
            <pc:sldMk cId="3715952707" sldId="487"/>
            <ac:picMk id="10" creationId="{58F5C918-22D2-CD58-B223-F5810857A0BD}"/>
          </ac:picMkLst>
        </pc:picChg>
      </pc:sldChg>
      <pc:sldChg chg="modSp add del mod">
        <pc:chgData name="Chittaranjan Hens" userId="6fc03958433e8a43" providerId="LiveId" clId="{ADDA4F20-148F-4322-9E1D-76D69F10C8E2}" dt="2024-03-06T05:24:12.110" v="219" actId="47"/>
        <pc:sldMkLst>
          <pc:docMk/>
          <pc:sldMk cId="290785576" sldId="488"/>
        </pc:sldMkLst>
        <pc:spChg chg="mod">
          <ac:chgData name="Chittaranjan Hens" userId="6fc03958433e8a43" providerId="LiveId" clId="{ADDA4F20-148F-4322-9E1D-76D69F10C8E2}" dt="2024-03-06T05:22:52.438" v="216" actId="20577"/>
          <ac:spMkLst>
            <pc:docMk/>
            <pc:sldMk cId="290785576" sldId="488"/>
            <ac:spMk id="4" creationId="{AFBB8B61-C10B-26B6-336E-BC567478132B}"/>
          </ac:spMkLst>
        </pc:spChg>
        <pc:picChg chg="mod">
          <ac:chgData name="Chittaranjan Hens" userId="6fc03958433e8a43" providerId="LiveId" clId="{ADDA4F20-148F-4322-9E1D-76D69F10C8E2}" dt="2024-03-06T05:22:48.205" v="214" actId="1076"/>
          <ac:picMkLst>
            <pc:docMk/>
            <pc:sldMk cId="290785576" sldId="488"/>
            <ac:picMk id="6" creationId="{144125CC-CBEB-289B-0D86-149B56E929F2}"/>
          </ac:picMkLst>
        </pc:picChg>
        <pc:picChg chg="mod">
          <ac:chgData name="Chittaranjan Hens" userId="6fc03958433e8a43" providerId="LiveId" clId="{ADDA4F20-148F-4322-9E1D-76D69F10C8E2}" dt="2024-03-06T05:22:56.565" v="218" actId="1076"/>
          <ac:picMkLst>
            <pc:docMk/>
            <pc:sldMk cId="290785576" sldId="488"/>
            <ac:picMk id="8" creationId="{A48962E8-3009-8F95-4709-3FC809869C4E}"/>
          </ac:picMkLst>
        </pc:picChg>
      </pc:sldChg>
      <pc:sldChg chg="addSp delSp modSp new mod">
        <pc:chgData name="Chittaranjan Hens" userId="6fc03958433e8a43" providerId="LiveId" clId="{ADDA4F20-148F-4322-9E1D-76D69F10C8E2}" dt="2024-03-08T06:13:31.786" v="307" actId="14100"/>
        <pc:sldMkLst>
          <pc:docMk/>
          <pc:sldMk cId="3888358849" sldId="488"/>
        </pc:sldMkLst>
        <pc:spChg chg="del">
          <ac:chgData name="Chittaranjan Hens" userId="6fc03958433e8a43" providerId="LiveId" clId="{ADDA4F20-148F-4322-9E1D-76D69F10C8E2}" dt="2024-03-08T06:13:09.450" v="284" actId="478"/>
          <ac:spMkLst>
            <pc:docMk/>
            <pc:sldMk cId="3888358849" sldId="488"/>
            <ac:spMk id="2" creationId="{A064C584-3C1B-DA76-FEC6-875ED9EC8757}"/>
          </ac:spMkLst>
        </pc:spChg>
        <pc:spChg chg="del">
          <ac:chgData name="Chittaranjan Hens" userId="6fc03958433e8a43" providerId="LiveId" clId="{ADDA4F20-148F-4322-9E1D-76D69F10C8E2}" dt="2024-03-08T06:13:13.062" v="285" actId="478"/>
          <ac:spMkLst>
            <pc:docMk/>
            <pc:sldMk cId="3888358849" sldId="488"/>
            <ac:spMk id="3" creationId="{E9B99F96-190C-D5A3-01F1-DADD4BAC8DB2}"/>
          </ac:spMkLst>
        </pc:spChg>
        <pc:spChg chg="add mod">
          <ac:chgData name="Chittaranjan Hens" userId="6fc03958433e8a43" providerId="LiveId" clId="{ADDA4F20-148F-4322-9E1D-76D69F10C8E2}" dt="2024-03-08T06:13:31.786" v="307" actId="14100"/>
          <ac:spMkLst>
            <pc:docMk/>
            <pc:sldMk cId="3888358849" sldId="488"/>
            <ac:spMk id="4" creationId="{AE2A3C89-5198-0099-47AB-2A0898B806BD}"/>
          </ac:spMkLst>
        </pc:spChg>
      </pc:sldChg>
      <pc:sldChg chg="addSp delSp modSp new mod">
        <pc:chgData name="Chittaranjan Hens" userId="6fc03958433e8a43" providerId="LiveId" clId="{ADDA4F20-148F-4322-9E1D-76D69F10C8E2}" dt="2024-03-14T04:04:28.442" v="472" actId="1076"/>
        <pc:sldMkLst>
          <pc:docMk/>
          <pc:sldMk cId="3047547720" sldId="489"/>
        </pc:sldMkLst>
        <pc:spChg chg="add mod">
          <ac:chgData name="Chittaranjan Hens" userId="6fc03958433e8a43" providerId="LiveId" clId="{ADDA4F20-148F-4322-9E1D-76D69F10C8E2}" dt="2024-03-14T03:55:38.662" v="350" actId="207"/>
          <ac:spMkLst>
            <pc:docMk/>
            <pc:sldMk cId="3047547720" sldId="489"/>
            <ac:spMk id="5" creationId="{FA2C7E51-6B1C-0C7D-546A-BC8AEF38B920}"/>
          </ac:spMkLst>
        </pc:spChg>
        <pc:spChg chg="add del mod">
          <ac:chgData name="Chittaranjan Hens" userId="6fc03958433e8a43" providerId="LiveId" clId="{ADDA4F20-148F-4322-9E1D-76D69F10C8E2}" dt="2024-03-14T03:57:13.448" v="371" actId="478"/>
          <ac:spMkLst>
            <pc:docMk/>
            <pc:sldMk cId="3047547720" sldId="489"/>
            <ac:spMk id="7" creationId="{1F41C4F1-BE32-3162-7010-A7730EB1D731}"/>
          </ac:spMkLst>
        </pc:spChg>
        <pc:picChg chg="add mod">
          <ac:chgData name="Chittaranjan Hens" userId="6fc03958433e8a43" providerId="LiveId" clId="{ADDA4F20-148F-4322-9E1D-76D69F10C8E2}" dt="2024-03-14T04:04:28.442" v="472" actId="1076"/>
          <ac:picMkLst>
            <pc:docMk/>
            <pc:sldMk cId="3047547720" sldId="489"/>
            <ac:picMk id="3" creationId="{04041B7F-BF25-5237-90C6-8944F2C1C2B1}"/>
          </ac:picMkLst>
        </pc:picChg>
        <pc:picChg chg="add del mod">
          <ac:chgData name="Chittaranjan Hens" userId="6fc03958433e8a43" providerId="LiveId" clId="{ADDA4F20-148F-4322-9E1D-76D69F10C8E2}" dt="2024-03-14T03:57:13.448" v="371" actId="478"/>
          <ac:picMkLst>
            <pc:docMk/>
            <pc:sldMk cId="3047547720" sldId="489"/>
            <ac:picMk id="9" creationId="{0F709E53-452B-8D52-E40E-36FD4BAE90AF}"/>
          </ac:picMkLst>
        </pc:picChg>
      </pc:sldChg>
      <pc:sldChg chg="addSp delSp modSp add mod">
        <pc:chgData name="Chittaranjan Hens" userId="6fc03958433e8a43" providerId="LiveId" clId="{ADDA4F20-148F-4322-9E1D-76D69F10C8E2}" dt="2024-03-14T04:04:33.716" v="474"/>
        <pc:sldMkLst>
          <pc:docMk/>
          <pc:sldMk cId="2926076073" sldId="490"/>
        </pc:sldMkLst>
        <pc:spChg chg="add mod">
          <ac:chgData name="Chittaranjan Hens" userId="6fc03958433e8a43" providerId="LiveId" clId="{ADDA4F20-148F-4322-9E1D-76D69F10C8E2}" dt="2024-03-14T03:58:36.093" v="397" actId="255"/>
          <ac:spMkLst>
            <pc:docMk/>
            <pc:sldMk cId="2926076073" sldId="490"/>
            <ac:spMk id="4" creationId="{32C698A8-8D71-1807-8D83-56C4BCDA8ED8}"/>
          </ac:spMkLst>
        </pc:spChg>
        <pc:spChg chg="mod">
          <ac:chgData name="Chittaranjan Hens" userId="6fc03958433e8a43" providerId="LiveId" clId="{ADDA4F20-148F-4322-9E1D-76D69F10C8E2}" dt="2024-03-14T03:57:43.017" v="379" actId="1076"/>
          <ac:spMkLst>
            <pc:docMk/>
            <pc:sldMk cId="2926076073" sldId="490"/>
            <ac:spMk id="7" creationId="{1F41C4F1-BE32-3162-7010-A7730EB1D731}"/>
          </ac:spMkLst>
        </pc:spChg>
        <pc:picChg chg="del">
          <ac:chgData name="Chittaranjan Hens" userId="6fc03958433e8a43" providerId="LiveId" clId="{ADDA4F20-148F-4322-9E1D-76D69F10C8E2}" dt="2024-03-14T03:58:59.174" v="400" actId="478"/>
          <ac:picMkLst>
            <pc:docMk/>
            <pc:sldMk cId="2926076073" sldId="490"/>
            <ac:picMk id="3" creationId="{04041B7F-BF25-5237-90C6-8944F2C1C2B1}"/>
          </ac:picMkLst>
        </pc:picChg>
        <pc:picChg chg="add del mod">
          <ac:chgData name="Chittaranjan Hens" userId="6fc03958433e8a43" providerId="LiveId" clId="{ADDA4F20-148F-4322-9E1D-76D69F10C8E2}" dt="2024-03-14T04:04:32.494" v="473" actId="478"/>
          <ac:picMkLst>
            <pc:docMk/>
            <pc:sldMk cId="2926076073" sldId="490"/>
            <ac:picMk id="6" creationId="{37953303-4A21-9BA1-829F-A25B6A4445DF}"/>
          </ac:picMkLst>
        </pc:picChg>
        <pc:picChg chg="add mod">
          <ac:chgData name="Chittaranjan Hens" userId="6fc03958433e8a43" providerId="LiveId" clId="{ADDA4F20-148F-4322-9E1D-76D69F10C8E2}" dt="2024-03-14T04:04:33.716" v="474"/>
          <ac:picMkLst>
            <pc:docMk/>
            <pc:sldMk cId="2926076073" sldId="490"/>
            <ac:picMk id="8" creationId="{DA06734A-1FF9-1668-EB83-0966106D879D}"/>
          </ac:picMkLst>
        </pc:picChg>
        <pc:picChg chg="mod">
          <ac:chgData name="Chittaranjan Hens" userId="6fc03958433e8a43" providerId="LiveId" clId="{ADDA4F20-148F-4322-9E1D-76D69F10C8E2}" dt="2024-03-14T03:58:41.202" v="398" actId="1076"/>
          <ac:picMkLst>
            <pc:docMk/>
            <pc:sldMk cId="2926076073" sldId="490"/>
            <ac:picMk id="9" creationId="{0F709E53-452B-8D52-E40E-36FD4BAE90AF}"/>
          </ac:picMkLst>
        </pc:picChg>
      </pc:sldChg>
      <pc:sldChg chg="addSp delSp modSp add mod modAnim">
        <pc:chgData name="Chittaranjan Hens" userId="6fc03958433e8a43" providerId="LiveId" clId="{ADDA4F20-148F-4322-9E1D-76D69F10C8E2}" dt="2024-03-14T04:04:49.656" v="476" actId="207"/>
        <pc:sldMkLst>
          <pc:docMk/>
          <pc:sldMk cId="1407200340" sldId="491"/>
        </pc:sldMkLst>
        <pc:spChg chg="del">
          <ac:chgData name="Chittaranjan Hens" userId="6fc03958433e8a43" providerId="LiveId" clId="{ADDA4F20-148F-4322-9E1D-76D69F10C8E2}" dt="2024-03-14T03:59:21.604" v="410" actId="478"/>
          <ac:spMkLst>
            <pc:docMk/>
            <pc:sldMk cId="1407200340" sldId="491"/>
            <ac:spMk id="4" creationId="{32C698A8-8D71-1807-8D83-56C4BCDA8ED8}"/>
          </ac:spMkLst>
        </pc:spChg>
        <pc:spChg chg="mod">
          <ac:chgData name="Chittaranjan Hens" userId="6fc03958433e8a43" providerId="LiveId" clId="{ADDA4F20-148F-4322-9E1D-76D69F10C8E2}" dt="2024-03-14T03:59:15.802" v="407" actId="1076"/>
          <ac:spMkLst>
            <pc:docMk/>
            <pc:sldMk cId="1407200340" sldId="491"/>
            <ac:spMk id="5" creationId="{FA2C7E51-6B1C-0C7D-546A-BC8AEF38B920}"/>
          </ac:spMkLst>
        </pc:spChg>
        <pc:spChg chg="del">
          <ac:chgData name="Chittaranjan Hens" userId="6fc03958433e8a43" providerId="LiveId" clId="{ADDA4F20-148F-4322-9E1D-76D69F10C8E2}" dt="2024-03-14T03:59:17.912" v="408" actId="478"/>
          <ac:spMkLst>
            <pc:docMk/>
            <pc:sldMk cId="1407200340" sldId="491"/>
            <ac:spMk id="7" creationId="{1F41C4F1-BE32-3162-7010-A7730EB1D731}"/>
          </ac:spMkLst>
        </pc:spChg>
        <pc:spChg chg="add mod">
          <ac:chgData name="Chittaranjan Hens" userId="6fc03958433e8a43" providerId="LiveId" clId="{ADDA4F20-148F-4322-9E1D-76D69F10C8E2}" dt="2024-03-14T04:00:59.351" v="434" actId="1076"/>
          <ac:spMkLst>
            <pc:docMk/>
            <pc:sldMk cId="1407200340" sldId="491"/>
            <ac:spMk id="10" creationId="{9144AB74-B83B-339E-8D68-4B6A30B1719F}"/>
          </ac:spMkLst>
        </pc:spChg>
        <pc:spChg chg="add mod">
          <ac:chgData name="Chittaranjan Hens" userId="6fc03958433e8a43" providerId="LiveId" clId="{ADDA4F20-148F-4322-9E1D-76D69F10C8E2}" dt="2024-03-14T04:04:49.656" v="476" actId="207"/>
          <ac:spMkLst>
            <pc:docMk/>
            <pc:sldMk cId="1407200340" sldId="491"/>
            <ac:spMk id="12" creationId="{08661014-F983-1ADA-3CF7-9491B861B6A3}"/>
          </ac:spMkLst>
        </pc:spChg>
        <pc:picChg chg="add mod">
          <ac:chgData name="Chittaranjan Hens" userId="6fc03958433e8a43" providerId="LiveId" clId="{ADDA4F20-148F-4322-9E1D-76D69F10C8E2}" dt="2024-03-14T04:01:01.631" v="435" actId="1076"/>
          <ac:picMkLst>
            <pc:docMk/>
            <pc:sldMk cId="1407200340" sldId="491"/>
            <ac:picMk id="3" creationId="{DA2CCEB3-304F-DC3C-D0AB-1A03F01E14D7}"/>
          </ac:picMkLst>
        </pc:picChg>
        <pc:picChg chg="del">
          <ac:chgData name="Chittaranjan Hens" userId="6fc03958433e8a43" providerId="LiveId" clId="{ADDA4F20-148F-4322-9E1D-76D69F10C8E2}" dt="2024-03-14T03:59:11.730" v="406" actId="478"/>
          <ac:picMkLst>
            <pc:docMk/>
            <pc:sldMk cId="1407200340" sldId="491"/>
            <ac:picMk id="6" creationId="{37953303-4A21-9BA1-829F-A25B6A4445DF}"/>
          </ac:picMkLst>
        </pc:picChg>
        <pc:picChg chg="mod">
          <ac:chgData name="Chittaranjan Hens" userId="6fc03958433e8a43" providerId="LiveId" clId="{ADDA4F20-148F-4322-9E1D-76D69F10C8E2}" dt="2024-03-14T04:01:08.814" v="436" actId="14100"/>
          <ac:picMkLst>
            <pc:docMk/>
            <pc:sldMk cId="1407200340" sldId="491"/>
            <ac:picMk id="9" creationId="{0F709E53-452B-8D52-E40E-36FD4BAE90AF}"/>
          </ac:picMkLst>
        </pc:picChg>
      </pc:sldChg>
      <pc:sldChg chg="addSp delSp modSp add mod delAnim">
        <pc:chgData name="Chittaranjan Hens" userId="6fc03958433e8a43" providerId="LiveId" clId="{ADDA4F20-148F-4322-9E1D-76D69F10C8E2}" dt="2024-03-14T04:05:27.249" v="484" actId="478"/>
        <pc:sldMkLst>
          <pc:docMk/>
          <pc:sldMk cId="1131954448" sldId="492"/>
        </pc:sldMkLst>
        <pc:spChg chg="add mod">
          <ac:chgData name="Chittaranjan Hens" userId="6fc03958433e8a43" providerId="LiveId" clId="{ADDA4F20-148F-4322-9E1D-76D69F10C8E2}" dt="2024-03-14T04:05:22.520" v="482" actId="1076"/>
          <ac:spMkLst>
            <pc:docMk/>
            <pc:sldMk cId="1131954448" sldId="492"/>
            <ac:spMk id="4" creationId="{0F4758AD-BB1C-C1B1-5BBC-750A057DB6C4}"/>
          </ac:spMkLst>
        </pc:spChg>
        <pc:spChg chg="del">
          <ac:chgData name="Chittaranjan Hens" userId="6fc03958433e8a43" providerId="LiveId" clId="{ADDA4F20-148F-4322-9E1D-76D69F10C8E2}" dt="2024-03-14T04:01:35.969" v="439" actId="478"/>
          <ac:spMkLst>
            <pc:docMk/>
            <pc:sldMk cId="1131954448" sldId="492"/>
            <ac:spMk id="5" creationId="{FA2C7E51-6B1C-0C7D-546A-BC8AEF38B920}"/>
          </ac:spMkLst>
        </pc:spChg>
        <pc:spChg chg="del">
          <ac:chgData name="Chittaranjan Hens" userId="6fc03958433e8a43" providerId="LiveId" clId="{ADDA4F20-148F-4322-9E1D-76D69F10C8E2}" dt="2024-03-14T04:01:35.969" v="439" actId="478"/>
          <ac:spMkLst>
            <pc:docMk/>
            <pc:sldMk cId="1131954448" sldId="492"/>
            <ac:spMk id="10" creationId="{9144AB74-B83B-339E-8D68-4B6A30B1719F}"/>
          </ac:spMkLst>
        </pc:spChg>
        <pc:picChg chg="del">
          <ac:chgData name="Chittaranjan Hens" userId="6fc03958433e8a43" providerId="LiveId" clId="{ADDA4F20-148F-4322-9E1D-76D69F10C8E2}" dt="2024-03-14T04:01:35.969" v="439" actId="478"/>
          <ac:picMkLst>
            <pc:docMk/>
            <pc:sldMk cId="1131954448" sldId="492"/>
            <ac:picMk id="3" creationId="{DA2CCEB3-304F-DC3C-D0AB-1A03F01E14D7}"/>
          </ac:picMkLst>
        </pc:picChg>
        <pc:picChg chg="add del mod">
          <ac:chgData name="Chittaranjan Hens" userId="6fc03958433e8a43" providerId="LiveId" clId="{ADDA4F20-148F-4322-9E1D-76D69F10C8E2}" dt="2024-03-14T04:05:27.249" v="484" actId="478"/>
          <ac:picMkLst>
            <pc:docMk/>
            <pc:sldMk cId="1131954448" sldId="492"/>
            <ac:picMk id="7" creationId="{E541D392-34B6-B057-8FFF-ABAFBD44AB8E}"/>
          </ac:picMkLst>
        </pc:picChg>
        <pc:picChg chg="del">
          <ac:chgData name="Chittaranjan Hens" userId="6fc03958433e8a43" providerId="LiveId" clId="{ADDA4F20-148F-4322-9E1D-76D69F10C8E2}" dt="2024-03-14T04:01:35.969" v="439" actId="478"/>
          <ac:picMkLst>
            <pc:docMk/>
            <pc:sldMk cId="1131954448" sldId="492"/>
            <ac:picMk id="9" creationId="{0F709E53-452B-8D52-E40E-36FD4BAE90AF}"/>
          </ac:picMkLst>
        </pc:picChg>
      </pc:sldChg>
      <pc:sldChg chg="addSp delSp modSp add mod delAnim modAnim">
        <pc:chgData name="Chittaranjan Hens" userId="6fc03958433e8a43" providerId="LiveId" clId="{ADDA4F20-148F-4322-9E1D-76D69F10C8E2}" dt="2024-03-14T04:12:26.916" v="545" actId="2711"/>
        <pc:sldMkLst>
          <pc:docMk/>
          <pc:sldMk cId="2353733109" sldId="493"/>
        </pc:sldMkLst>
        <pc:spChg chg="add mod">
          <ac:chgData name="Chittaranjan Hens" userId="6fc03958433e8a43" providerId="LiveId" clId="{ADDA4F20-148F-4322-9E1D-76D69F10C8E2}" dt="2024-03-14T04:10:51.284" v="523" actId="1076"/>
          <ac:spMkLst>
            <pc:docMk/>
            <pc:sldMk cId="2353733109" sldId="493"/>
            <ac:spMk id="3" creationId="{E56EF2F5-92BB-5397-9054-9559A406798C}"/>
          </ac:spMkLst>
        </pc:spChg>
        <pc:spChg chg="add del mod">
          <ac:chgData name="Chittaranjan Hens" userId="6fc03958433e8a43" providerId="LiveId" clId="{ADDA4F20-148F-4322-9E1D-76D69F10C8E2}" dt="2024-03-14T04:11:24.627" v="535" actId="478"/>
          <ac:spMkLst>
            <pc:docMk/>
            <pc:sldMk cId="2353733109" sldId="493"/>
            <ac:spMk id="6" creationId="{5B3F27C7-F342-5327-A751-2FAFAC59DEF2}"/>
          </ac:spMkLst>
        </pc:spChg>
        <pc:spChg chg="add del mod">
          <ac:chgData name="Chittaranjan Hens" userId="6fc03958433e8a43" providerId="LiveId" clId="{ADDA4F20-148F-4322-9E1D-76D69F10C8E2}" dt="2024-03-14T04:11:24.627" v="535" actId="478"/>
          <ac:spMkLst>
            <pc:docMk/>
            <pc:sldMk cId="2353733109" sldId="493"/>
            <ac:spMk id="9" creationId="{556E8E7C-2312-1D6E-0C40-6315AA50651E}"/>
          </ac:spMkLst>
        </pc:spChg>
        <pc:spChg chg="add mod">
          <ac:chgData name="Chittaranjan Hens" userId="6fc03958433e8a43" providerId="LiveId" clId="{ADDA4F20-148F-4322-9E1D-76D69F10C8E2}" dt="2024-03-14T04:12:26.916" v="545" actId="2711"/>
          <ac:spMkLst>
            <pc:docMk/>
            <pc:sldMk cId="2353733109" sldId="493"/>
            <ac:spMk id="11" creationId="{8F84A6A3-CC90-EA42-82B9-A92013B6418A}"/>
          </ac:spMkLst>
        </pc:spChg>
        <pc:picChg chg="mod">
          <ac:chgData name="Chittaranjan Hens" userId="6fc03958433e8a43" providerId="LiveId" clId="{ADDA4F20-148F-4322-9E1D-76D69F10C8E2}" dt="2024-03-14T04:10:41.689" v="520" actId="1076"/>
          <ac:picMkLst>
            <pc:docMk/>
            <pc:sldMk cId="2353733109" sldId="493"/>
            <ac:picMk id="7" creationId="{E541D392-34B6-B057-8FFF-ABAFBD44AB8E}"/>
          </ac:picMkLst>
        </pc:picChg>
      </pc:sldChg>
      <pc:sldChg chg="delSp modSp add mod ord">
        <pc:chgData name="Chittaranjan Hens" userId="6fc03958433e8a43" providerId="LiveId" clId="{ADDA4F20-148F-4322-9E1D-76D69F10C8E2}" dt="2024-03-14T04:07:06.814" v="510" actId="20577"/>
        <pc:sldMkLst>
          <pc:docMk/>
          <pc:sldMk cId="1081646899" sldId="494"/>
        </pc:sldMkLst>
        <pc:spChg chg="mod">
          <ac:chgData name="Chittaranjan Hens" userId="6fc03958433e8a43" providerId="LiveId" clId="{ADDA4F20-148F-4322-9E1D-76D69F10C8E2}" dt="2024-03-14T04:07:06.814" v="510" actId="20577"/>
          <ac:spMkLst>
            <pc:docMk/>
            <pc:sldMk cId="1081646899" sldId="494"/>
            <ac:spMk id="459779" creationId="{71F2790A-DB05-557C-721D-53186DDC08B9}"/>
          </ac:spMkLst>
        </pc:spChg>
        <pc:picChg chg="del">
          <ac:chgData name="Chittaranjan Hens" userId="6fc03958433e8a43" providerId="LiveId" clId="{ADDA4F20-148F-4322-9E1D-76D69F10C8E2}" dt="2024-03-14T04:07:01.238" v="497" actId="478"/>
          <ac:picMkLst>
            <pc:docMk/>
            <pc:sldMk cId="1081646899" sldId="494"/>
            <ac:picMk id="1026" creationId="{14503431-F75A-B356-3C77-48C137B3636D}"/>
          </ac:picMkLst>
        </pc:picChg>
      </pc:sldChg>
      <pc:sldChg chg="addSp delSp modSp add mod delAnim modAnim">
        <pc:chgData name="Chittaranjan Hens" userId="6fc03958433e8a43" providerId="LiveId" clId="{ADDA4F20-148F-4322-9E1D-76D69F10C8E2}" dt="2024-03-14T04:17:31.365" v="615" actId="478"/>
        <pc:sldMkLst>
          <pc:docMk/>
          <pc:sldMk cId="3641808400" sldId="495"/>
        </pc:sldMkLst>
        <pc:spChg chg="add del mod">
          <ac:chgData name="Chittaranjan Hens" userId="6fc03958433e8a43" providerId="LiveId" clId="{ADDA4F20-148F-4322-9E1D-76D69F10C8E2}" dt="2024-03-14T04:17:31.365" v="615" actId="478"/>
          <ac:spMkLst>
            <pc:docMk/>
            <pc:sldMk cId="3641808400" sldId="495"/>
            <ac:spMk id="2" creationId="{17597455-0965-8F1F-59DE-64F6648D14D5}"/>
          </ac:spMkLst>
        </pc:spChg>
        <pc:spChg chg="mod">
          <ac:chgData name="Chittaranjan Hens" userId="6fc03958433e8a43" providerId="LiveId" clId="{ADDA4F20-148F-4322-9E1D-76D69F10C8E2}" dt="2024-03-14T04:13:30.279" v="574" actId="207"/>
          <ac:spMkLst>
            <pc:docMk/>
            <pc:sldMk cId="3641808400" sldId="495"/>
            <ac:spMk id="9" creationId="{556E8E7C-2312-1D6E-0C40-6315AA50651E}"/>
          </ac:spMkLst>
        </pc:spChg>
      </pc:sldChg>
      <pc:sldChg chg="addSp delSp modSp add mod delAnim modAnim">
        <pc:chgData name="Chittaranjan Hens" userId="6fc03958433e8a43" providerId="LiveId" clId="{ADDA4F20-148F-4322-9E1D-76D69F10C8E2}" dt="2024-03-14T04:20:02.871" v="673" actId="1036"/>
        <pc:sldMkLst>
          <pc:docMk/>
          <pc:sldMk cId="4228557243" sldId="496"/>
        </pc:sldMkLst>
        <pc:spChg chg="mod topLvl">
          <ac:chgData name="Chittaranjan Hens" userId="6fc03958433e8a43" providerId="LiveId" clId="{ADDA4F20-148F-4322-9E1D-76D69F10C8E2}" dt="2024-03-14T04:20:02.871" v="673" actId="1036"/>
          <ac:spMkLst>
            <pc:docMk/>
            <pc:sldMk cId="4228557243" sldId="496"/>
            <ac:spMk id="2" creationId="{17597455-0965-8F1F-59DE-64F6648D14D5}"/>
          </ac:spMkLst>
        </pc:spChg>
        <pc:spChg chg="del">
          <ac:chgData name="Chittaranjan Hens" userId="6fc03958433e8a43" providerId="LiveId" clId="{ADDA4F20-148F-4322-9E1D-76D69F10C8E2}" dt="2024-03-14T04:14:40.392" v="581" actId="478"/>
          <ac:spMkLst>
            <pc:docMk/>
            <pc:sldMk cId="4228557243" sldId="496"/>
            <ac:spMk id="3" creationId="{E56EF2F5-92BB-5397-9054-9559A406798C}"/>
          </ac:spMkLst>
        </pc:spChg>
        <pc:spChg chg="del">
          <ac:chgData name="Chittaranjan Hens" userId="6fc03958433e8a43" providerId="LiveId" clId="{ADDA4F20-148F-4322-9E1D-76D69F10C8E2}" dt="2024-03-14T04:14:40.392" v="581" actId="478"/>
          <ac:spMkLst>
            <pc:docMk/>
            <pc:sldMk cId="4228557243" sldId="496"/>
            <ac:spMk id="6" creationId="{5B3F27C7-F342-5327-A751-2FAFAC59DEF2}"/>
          </ac:spMkLst>
        </pc:spChg>
        <pc:spChg chg="del">
          <ac:chgData name="Chittaranjan Hens" userId="6fc03958433e8a43" providerId="LiveId" clId="{ADDA4F20-148F-4322-9E1D-76D69F10C8E2}" dt="2024-03-14T04:14:40.392" v="581" actId="478"/>
          <ac:spMkLst>
            <pc:docMk/>
            <pc:sldMk cId="4228557243" sldId="496"/>
            <ac:spMk id="9" creationId="{556E8E7C-2312-1D6E-0C40-6315AA50651E}"/>
          </ac:spMkLst>
        </pc:spChg>
        <pc:spChg chg="add mod">
          <ac:chgData name="Chittaranjan Hens" userId="6fc03958433e8a43" providerId="LiveId" clId="{ADDA4F20-148F-4322-9E1D-76D69F10C8E2}" dt="2024-03-14T04:20:02.871" v="673" actId="1036"/>
          <ac:spMkLst>
            <pc:docMk/>
            <pc:sldMk cId="4228557243" sldId="496"/>
            <ac:spMk id="10" creationId="{8119C9CB-3ECF-2904-0A52-BDA9DEAFC064}"/>
          </ac:spMkLst>
        </pc:spChg>
        <pc:spChg chg="add mod">
          <ac:chgData name="Chittaranjan Hens" userId="6fc03958433e8a43" providerId="LiveId" clId="{ADDA4F20-148F-4322-9E1D-76D69F10C8E2}" dt="2024-03-14T04:20:02.871" v="673" actId="1036"/>
          <ac:spMkLst>
            <pc:docMk/>
            <pc:sldMk cId="4228557243" sldId="496"/>
            <ac:spMk id="12" creationId="{D3EF192B-D5F5-CD00-C140-944E83B97A07}"/>
          </ac:spMkLst>
        </pc:spChg>
        <pc:grpChg chg="add del mod">
          <ac:chgData name="Chittaranjan Hens" userId="6fc03958433e8a43" providerId="LiveId" clId="{ADDA4F20-148F-4322-9E1D-76D69F10C8E2}" dt="2024-03-14T04:19:26.422" v="641" actId="165"/>
          <ac:grpSpMkLst>
            <pc:docMk/>
            <pc:sldMk cId="4228557243" sldId="496"/>
            <ac:grpSpMk id="5" creationId="{9D8D1C95-92F2-7529-F9D5-2A9929C8FA86}"/>
          </ac:grpSpMkLst>
        </pc:grpChg>
        <pc:picChg chg="mod topLvl">
          <ac:chgData name="Chittaranjan Hens" userId="6fc03958433e8a43" providerId="LiveId" clId="{ADDA4F20-148F-4322-9E1D-76D69F10C8E2}" dt="2024-03-14T04:20:02.871" v="673" actId="1036"/>
          <ac:picMkLst>
            <pc:docMk/>
            <pc:sldMk cId="4228557243" sldId="496"/>
            <ac:picMk id="7" creationId="{E541D392-34B6-B057-8FFF-ABAFBD44AB8E}"/>
          </ac:picMkLst>
        </pc:picChg>
        <pc:cxnChg chg="add mod">
          <ac:chgData name="Chittaranjan Hens" userId="6fc03958433e8a43" providerId="LiveId" clId="{ADDA4F20-148F-4322-9E1D-76D69F10C8E2}" dt="2024-03-14T04:20:02.871" v="673" actId="1036"/>
          <ac:cxnSpMkLst>
            <pc:docMk/>
            <pc:sldMk cId="4228557243" sldId="496"/>
            <ac:cxnSpMk id="14" creationId="{C9F1E492-193F-6458-224A-26E054A2D1BE}"/>
          </ac:cxnSpMkLst>
        </pc:cxnChg>
      </pc:sldChg>
      <pc:sldChg chg="addSp delSp modSp add mod">
        <pc:chgData name="Chittaranjan Hens" userId="6fc03958433e8a43" providerId="LiveId" clId="{ADDA4F20-148F-4322-9E1D-76D69F10C8E2}" dt="2024-03-14T04:23:01.405" v="716" actId="207"/>
        <pc:sldMkLst>
          <pc:docMk/>
          <pc:sldMk cId="2339747927" sldId="497"/>
        </pc:sldMkLst>
        <pc:spChg chg="add mod">
          <ac:chgData name="Chittaranjan Hens" userId="6fc03958433e8a43" providerId="LiveId" clId="{ADDA4F20-148F-4322-9E1D-76D69F10C8E2}" dt="2024-03-14T04:21:16.816" v="696" actId="1076"/>
          <ac:spMkLst>
            <pc:docMk/>
            <pc:sldMk cId="2339747927" sldId="497"/>
            <ac:spMk id="3" creationId="{AC9CD99E-E199-66EE-65D9-374BC95831B7}"/>
          </ac:spMkLst>
        </pc:spChg>
        <pc:spChg chg="del">
          <ac:chgData name="Chittaranjan Hens" userId="6fc03958433e8a43" providerId="LiveId" clId="{ADDA4F20-148F-4322-9E1D-76D69F10C8E2}" dt="2024-03-14T04:20:17.009" v="677" actId="478"/>
          <ac:spMkLst>
            <pc:docMk/>
            <pc:sldMk cId="2339747927" sldId="497"/>
            <ac:spMk id="4" creationId="{0F4758AD-BB1C-C1B1-5BBC-750A057DB6C4}"/>
          </ac:spMkLst>
        </pc:spChg>
        <pc:spChg chg="add mod">
          <ac:chgData name="Chittaranjan Hens" userId="6fc03958433e8a43" providerId="LiveId" clId="{ADDA4F20-148F-4322-9E1D-76D69F10C8E2}" dt="2024-03-14T04:23:01.405" v="716" actId="207"/>
          <ac:spMkLst>
            <pc:docMk/>
            <pc:sldMk cId="2339747927" sldId="497"/>
            <ac:spMk id="9" creationId="{D74D0A8A-E331-CACA-92D5-22F7E926B479}"/>
          </ac:spMkLst>
        </pc:spChg>
        <pc:picChg chg="add mod">
          <ac:chgData name="Chittaranjan Hens" userId="6fc03958433e8a43" providerId="LiveId" clId="{ADDA4F20-148F-4322-9E1D-76D69F10C8E2}" dt="2024-03-14T04:21:37.663" v="699" actId="1076"/>
          <ac:picMkLst>
            <pc:docMk/>
            <pc:sldMk cId="2339747927" sldId="497"/>
            <ac:picMk id="5" creationId="{ED4F6449-E437-90F9-FB82-8A6636AABA00}"/>
          </ac:picMkLst>
        </pc:picChg>
        <pc:picChg chg="add mod">
          <ac:chgData name="Chittaranjan Hens" userId="6fc03958433e8a43" providerId="LiveId" clId="{ADDA4F20-148F-4322-9E1D-76D69F10C8E2}" dt="2024-03-14T04:21:42.439" v="701" actId="1076"/>
          <ac:picMkLst>
            <pc:docMk/>
            <pc:sldMk cId="2339747927" sldId="497"/>
            <ac:picMk id="7" creationId="{EF0DE120-95FC-5EBB-B08F-2F4C8B579066}"/>
          </ac:picMkLst>
        </pc:picChg>
      </pc:sldChg>
      <pc:sldChg chg="add del">
        <pc:chgData name="Chittaranjan Hens" userId="6fc03958433e8a43" providerId="LiveId" clId="{ADDA4F20-148F-4322-9E1D-76D69F10C8E2}" dt="2024-03-14T04:20:09.337" v="675" actId="2890"/>
        <pc:sldMkLst>
          <pc:docMk/>
          <pc:sldMk cId="4083302969" sldId="497"/>
        </pc:sldMkLst>
      </pc:sldChg>
      <pc:sldChg chg="addSp delSp modSp add mod">
        <pc:chgData name="Chittaranjan Hens" userId="6fc03958433e8a43" providerId="LiveId" clId="{ADDA4F20-148F-4322-9E1D-76D69F10C8E2}" dt="2024-03-14T04:24:38.198" v="739" actId="14100"/>
        <pc:sldMkLst>
          <pc:docMk/>
          <pc:sldMk cId="2873423510" sldId="498"/>
        </pc:sldMkLst>
        <pc:spChg chg="del">
          <ac:chgData name="Chittaranjan Hens" userId="6fc03958433e8a43" providerId="LiveId" clId="{ADDA4F20-148F-4322-9E1D-76D69F10C8E2}" dt="2024-03-14T04:23:39.842" v="718" actId="478"/>
          <ac:spMkLst>
            <pc:docMk/>
            <pc:sldMk cId="2873423510" sldId="498"/>
            <ac:spMk id="3" creationId="{AC9CD99E-E199-66EE-65D9-374BC95831B7}"/>
          </ac:spMkLst>
        </pc:spChg>
        <pc:spChg chg="add mod">
          <ac:chgData name="Chittaranjan Hens" userId="6fc03958433e8a43" providerId="LiveId" clId="{ADDA4F20-148F-4322-9E1D-76D69F10C8E2}" dt="2024-03-14T04:24:08.007" v="735" actId="207"/>
          <ac:spMkLst>
            <pc:docMk/>
            <pc:sldMk cId="2873423510" sldId="498"/>
            <ac:spMk id="4" creationId="{4D1CAC11-03C4-2B4E-D7A3-A47D6BFC12AC}"/>
          </ac:spMkLst>
        </pc:spChg>
        <pc:spChg chg="del">
          <ac:chgData name="Chittaranjan Hens" userId="6fc03958433e8a43" providerId="LiveId" clId="{ADDA4F20-148F-4322-9E1D-76D69F10C8E2}" dt="2024-03-14T04:23:39.842" v="718" actId="478"/>
          <ac:spMkLst>
            <pc:docMk/>
            <pc:sldMk cId="2873423510" sldId="498"/>
            <ac:spMk id="9" creationId="{D74D0A8A-E331-CACA-92D5-22F7E926B479}"/>
          </ac:spMkLst>
        </pc:spChg>
        <pc:picChg chg="mod">
          <ac:chgData name="Chittaranjan Hens" userId="6fc03958433e8a43" providerId="LiveId" clId="{ADDA4F20-148F-4322-9E1D-76D69F10C8E2}" dt="2024-03-14T04:23:42.672" v="719" actId="1076"/>
          <ac:picMkLst>
            <pc:docMk/>
            <pc:sldMk cId="2873423510" sldId="498"/>
            <ac:picMk id="7" creationId="{EF0DE120-95FC-5EBB-B08F-2F4C8B579066}"/>
          </ac:picMkLst>
        </pc:picChg>
        <pc:picChg chg="add mod">
          <ac:chgData name="Chittaranjan Hens" userId="6fc03958433e8a43" providerId="LiveId" clId="{ADDA4F20-148F-4322-9E1D-76D69F10C8E2}" dt="2024-03-14T04:24:38.198" v="739" actId="14100"/>
          <ac:picMkLst>
            <pc:docMk/>
            <pc:sldMk cId="2873423510" sldId="498"/>
            <ac:picMk id="8" creationId="{B67E4263-18AB-8931-4559-EBB1ED2E08DE}"/>
          </ac:picMkLst>
        </pc:picChg>
      </pc:sldChg>
    </pc:docChg>
  </pc:docChgLst>
  <pc:docChgLst>
    <pc:chgData name="Chittaranjan Hens" userId="6fc03958433e8a43" providerId="LiveId" clId="{E6CDFDD4-C109-41A4-9019-500A12805869}"/>
    <pc:docChg chg="undo custSel addSld delSld modSld">
      <pc:chgData name="Chittaranjan Hens" userId="6fc03958433e8a43" providerId="LiveId" clId="{E6CDFDD4-C109-41A4-9019-500A12805869}" dt="2023-11-06T07:27:21.201" v="125" actId="207"/>
      <pc:docMkLst>
        <pc:docMk/>
      </pc:docMkLst>
      <pc:sldChg chg="del">
        <pc:chgData name="Chittaranjan Hens" userId="6fc03958433e8a43" providerId="LiveId" clId="{E6CDFDD4-C109-41A4-9019-500A12805869}" dt="2023-11-06T06:45:54.985" v="0" actId="47"/>
        <pc:sldMkLst>
          <pc:docMk/>
          <pc:sldMk cId="4102100848" sldId="259"/>
        </pc:sldMkLst>
      </pc:sldChg>
      <pc:sldChg chg="add del">
        <pc:chgData name="Chittaranjan Hens" userId="6fc03958433e8a43" providerId="LiveId" clId="{E6CDFDD4-C109-41A4-9019-500A12805869}" dt="2023-11-06T06:46:04.798" v="11" actId="47"/>
        <pc:sldMkLst>
          <pc:docMk/>
          <pc:sldMk cId="3106437870" sldId="261"/>
        </pc:sldMkLst>
      </pc:sldChg>
      <pc:sldChg chg="add del">
        <pc:chgData name="Chittaranjan Hens" userId="6fc03958433e8a43" providerId="LiveId" clId="{E6CDFDD4-C109-41A4-9019-500A12805869}" dt="2023-11-06T06:45:57.990" v="6" actId="47"/>
        <pc:sldMkLst>
          <pc:docMk/>
          <pc:sldMk cId="2145268118" sldId="263"/>
        </pc:sldMkLst>
      </pc:sldChg>
      <pc:sldChg chg="addSp delSp modSp mod">
        <pc:chgData name="Chittaranjan Hens" userId="6fc03958433e8a43" providerId="LiveId" clId="{E6CDFDD4-C109-41A4-9019-500A12805869}" dt="2023-11-06T07:26:10.973" v="104" actId="1076"/>
        <pc:sldMkLst>
          <pc:docMk/>
          <pc:sldMk cId="2085040620" sldId="264"/>
        </pc:sldMkLst>
        <pc:spChg chg="del">
          <ac:chgData name="Chittaranjan Hens" userId="6fc03958433e8a43" providerId="LiveId" clId="{E6CDFDD4-C109-41A4-9019-500A12805869}" dt="2023-11-06T06:46:37.398" v="13" actId="478"/>
          <ac:spMkLst>
            <pc:docMk/>
            <pc:sldMk cId="2085040620" sldId="264"/>
            <ac:spMk id="2" creationId="{F79235DD-25C0-4568-B7F3-53448AA0A89D}"/>
          </ac:spMkLst>
        </pc:spChg>
        <pc:spChg chg="add mod">
          <ac:chgData name="Chittaranjan Hens" userId="6fc03958433e8a43" providerId="LiveId" clId="{E6CDFDD4-C109-41A4-9019-500A12805869}" dt="2023-11-06T07:21:52.467" v="20" actId="1076"/>
          <ac:spMkLst>
            <pc:docMk/>
            <pc:sldMk cId="2085040620" sldId="264"/>
            <ac:spMk id="4" creationId="{F8952D5D-1002-1F5B-0E31-49A961A35E92}"/>
          </ac:spMkLst>
        </pc:spChg>
        <pc:spChg chg="del">
          <ac:chgData name="Chittaranjan Hens" userId="6fc03958433e8a43" providerId="LiveId" clId="{E6CDFDD4-C109-41A4-9019-500A12805869}" dt="2023-11-06T06:46:48.909" v="17" actId="478"/>
          <ac:spMkLst>
            <pc:docMk/>
            <pc:sldMk cId="2085040620" sldId="264"/>
            <ac:spMk id="5" creationId="{EA2C5346-C4D0-4034-A150-B1AAEB79CE41}"/>
          </ac:spMkLst>
        </pc:spChg>
        <pc:spChg chg="add mod">
          <ac:chgData name="Chittaranjan Hens" userId="6fc03958433e8a43" providerId="LiveId" clId="{E6CDFDD4-C109-41A4-9019-500A12805869}" dt="2023-11-06T07:26:10.973" v="104" actId="1076"/>
          <ac:spMkLst>
            <pc:docMk/>
            <pc:sldMk cId="2085040620" sldId="264"/>
            <ac:spMk id="7" creationId="{5E31AD4E-7C0F-F1AB-9570-2B60E9D3AA00}"/>
          </ac:spMkLst>
        </pc:spChg>
        <pc:spChg chg="mod">
          <ac:chgData name="Chittaranjan Hens" userId="6fc03958433e8a43" providerId="LiveId" clId="{E6CDFDD4-C109-41A4-9019-500A12805869}" dt="2023-11-06T06:46:46.771" v="16" actId="14100"/>
          <ac:spMkLst>
            <pc:docMk/>
            <pc:sldMk cId="2085040620" sldId="264"/>
            <ac:spMk id="9" creationId="{01592CF2-154C-41EF-9AC0-08A43FCAC4EC}"/>
          </ac:spMkLst>
        </pc:spChg>
      </pc:sldChg>
      <pc:sldChg chg="add del">
        <pc:chgData name="Chittaranjan Hens" userId="6fc03958433e8a43" providerId="LiveId" clId="{E6CDFDD4-C109-41A4-9019-500A12805869}" dt="2023-11-06T06:46:01.200" v="9" actId="47"/>
        <pc:sldMkLst>
          <pc:docMk/>
          <pc:sldMk cId="603728110" sldId="280"/>
        </pc:sldMkLst>
      </pc:sldChg>
      <pc:sldChg chg="add del">
        <pc:chgData name="Chittaranjan Hens" userId="6fc03958433e8a43" providerId="LiveId" clId="{E6CDFDD4-C109-41A4-9019-500A12805869}" dt="2023-11-06T06:46:00.455" v="8" actId="47"/>
        <pc:sldMkLst>
          <pc:docMk/>
          <pc:sldMk cId="1571819979" sldId="281"/>
        </pc:sldMkLst>
      </pc:sldChg>
      <pc:sldChg chg="add del">
        <pc:chgData name="Chittaranjan Hens" userId="6fc03958433e8a43" providerId="LiveId" clId="{E6CDFDD4-C109-41A4-9019-500A12805869}" dt="2023-11-06T06:45:58.804" v="7" actId="47"/>
        <pc:sldMkLst>
          <pc:docMk/>
          <pc:sldMk cId="342604748" sldId="283"/>
        </pc:sldMkLst>
      </pc:sldChg>
      <pc:sldChg chg="add">
        <pc:chgData name="Chittaranjan Hens" userId="6fc03958433e8a43" providerId="LiveId" clId="{E6CDFDD4-C109-41A4-9019-500A12805869}" dt="2023-11-06T06:46:33.994" v="12" actId="2890"/>
        <pc:sldMkLst>
          <pc:docMk/>
          <pc:sldMk cId="278120279" sldId="284"/>
        </pc:sldMkLst>
      </pc:sldChg>
      <pc:sldChg chg="modSp add mod">
        <pc:chgData name="Chittaranjan Hens" userId="6fc03958433e8a43" providerId="LiveId" clId="{E6CDFDD4-C109-41A4-9019-500A12805869}" dt="2023-11-06T07:27:21.201" v="125" actId="207"/>
        <pc:sldMkLst>
          <pc:docMk/>
          <pc:sldMk cId="175825261" sldId="285"/>
        </pc:sldMkLst>
        <pc:spChg chg="mod">
          <ac:chgData name="Chittaranjan Hens" userId="6fc03958433e8a43" providerId="LiveId" clId="{E6CDFDD4-C109-41A4-9019-500A12805869}" dt="2023-11-06T07:27:21.201" v="125" actId="207"/>
          <ac:spMkLst>
            <pc:docMk/>
            <pc:sldMk cId="175825261" sldId="285"/>
            <ac:spMk id="7" creationId="{5E31AD4E-7C0F-F1AB-9570-2B60E9D3AA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7B9ED-2122-4AD7-9850-70B7063AA74C}"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EC82C-043B-45CA-ADB0-3A66D31ECACB}" type="slidenum">
              <a:rPr lang="en-IN" smtClean="0"/>
              <a:t>‹#›</a:t>
            </a:fld>
            <a:endParaRPr lang="en-IN"/>
          </a:p>
        </p:txBody>
      </p:sp>
    </p:spTree>
    <p:extLst>
      <p:ext uri="{BB962C8B-B14F-4D97-AF65-F5344CB8AC3E}">
        <p14:creationId xmlns:p14="http://schemas.microsoft.com/office/powerpoint/2010/main" val="183402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420066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189135-F0C1-4ED5-0405-D71DF45FA1B8}"/>
              </a:ext>
            </a:extLst>
          </p:cNvPr>
          <p:cNvSpPr>
            <a:spLocks noGrp="1" noChangeArrowheads="1"/>
          </p:cNvSpPr>
          <p:nvPr>
            <p:ph type="sldNum" sz="quarter" idx="5"/>
          </p:nvPr>
        </p:nvSpPr>
        <p:spPr>
          <a:ln/>
        </p:spPr>
        <p:txBody>
          <a:bodyPr/>
          <a:lstStyle/>
          <a:p>
            <a:fld id="{47327A8B-830C-4A2D-9B08-5C80AACBDEDB}" type="slidenum">
              <a:rPr lang="en-US" altLang="en-US"/>
              <a:pPr/>
              <a:t>11</a:t>
            </a:fld>
            <a:endParaRPr lang="en-US" altLang="en-US"/>
          </a:p>
        </p:txBody>
      </p:sp>
      <p:sp>
        <p:nvSpPr>
          <p:cNvPr id="442370" name="Rectangle 2">
            <a:extLst>
              <a:ext uri="{FF2B5EF4-FFF2-40B4-BE49-F238E27FC236}">
                <a16:creationId xmlns:a16="http://schemas.microsoft.com/office/drawing/2014/main" id="{7F65CC86-8A2F-DA2D-E14B-952CF75674D0}"/>
              </a:ext>
            </a:extLst>
          </p:cNvPr>
          <p:cNvSpPr>
            <a:spLocks noGrp="1" noRot="1" noChangeAspect="1" noChangeArrowheads="1" noTextEdit="1"/>
          </p:cNvSpPr>
          <p:nvPr>
            <p:ph type="sldImg"/>
          </p:nvPr>
        </p:nvSpPr>
        <p:spPr>
          <a:ln/>
        </p:spPr>
      </p:sp>
      <p:sp>
        <p:nvSpPr>
          <p:cNvPr id="442371" name="Rectangle 3">
            <a:extLst>
              <a:ext uri="{FF2B5EF4-FFF2-40B4-BE49-F238E27FC236}">
                <a16:creationId xmlns:a16="http://schemas.microsoft.com/office/drawing/2014/main" id="{5CC8EB9A-6F2C-3800-C305-BA49704B6D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027F2D-8D7F-1753-2A44-D82F31D9C342}"/>
              </a:ext>
            </a:extLst>
          </p:cNvPr>
          <p:cNvSpPr>
            <a:spLocks noGrp="1" noChangeArrowheads="1"/>
          </p:cNvSpPr>
          <p:nvPr>
            <p:ph type="sldNum" sz="quarter" idx="5"/>
          </p:nvPr>
        </p:nvSpPr>
        <p:spPr>
          <a:ln/>
        </p:spPr>
        <p:txBody>
          <a:bodyPr/>
          <a:lstStyle/>
          <a:p>
            <a:fld id="{FEA6015B-357F-4C3A-8F80-4B21B93BAF6C}" type="slidenum">
              <a:rPr lang="en-US" altLang="en-US"/>
              <a:pPr/>
              <a:t>12</a:t>
            </a:fld>
            <a:endParaRPr lang="en-US" altLang="en-US"/>
          </a:p>
        </p:txBody>
      </p:sp>
      <p:sp>
        <p:nvSpPr>
          <p:cNvPr id="294914" name="Rectangle 2">
            <a:extLst>
              <a:ext uri="{FF2B5EF4-FFF2-40B4-BE49-F238E27FC236}">
                <a16:creationId xmlns:a16="http://schemas.microsoft.com/office/drawing/2014/main" id="{4ED2B293-E99C-E24E-2BA7-2E69CD82B461}"/>
              </a:ext>
            </a:extLst>
          </p:cNvPr>
          <p:cNvSpPr>
            <a:spLocks noGrp="1" noRot="1" noChangeAspect="1" noChangeArrowheads="1" noTextEdit="1"/>
          </p:cNvSpPr>
          <p:nvPr>
            <p:ph type="sldImg"/>
          </p:nvPr>
        </p:nvSpPr>
        <p:spPr>
          <a:ln/>
        </p:spPr>
      </p:sp>
      <p:sp>
        <p:nvSpPr>
          <p:cNvPr id="294915" name="Rectangle 3">
            <a:extLst>
              <a:ext uri="{FF2B5EF4-FFF2-40B4-BE49-F238E27FC236}">
                <a16:creationId xmlns:a16="http://schemas.microsoft.com/office/drawing/2014/main" id="{1F9E0421-1410-341B-B21D-8311C0AEE3BD}"/>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3BBB77-3E29-382D-B6FC-29C09C4B6887}"/>
              </a:ext>
            </a:extLst>
          </p:cNvPr>
          <p:cNvSpPr>
            <a:spLocks noGrp="1" noChangeArrowheads="1"/>
          </p:cNvSpPr>
          <p:nvPr>
            <p:ph type="sldNum" sz="quarter" idx="5"/>
          </p:nvPr>
        </p:nvSpPr>
        <p:spPr>
          <a:ln/>
        </p:spPr>
        <p:txBody>
          <a:bodyPr/>
          <a:lstStyle/>
          <a:p>
            <a:fld id="{CFF89A6C-34D3-4E07-84EB-CA2528713732}" type="slidenum">
              <a:rPr lang="en-US" altLang="en-US"/>
              <a:pPr/>
              <a:t>13</a:t>
            </a:fld>
            <a:endParaRPr lang="en-US" altLang="en-US"/>
          </a:p>
        </p:txBody>
      </p:sp>
      <p:sp>
        <p:nvSpPr>
          <p:cNvPr id="444418" name="Rectangle 2">
            <a:extLst>
              <a:ext uri="{FF2B5EF4-FFF2-40B4-BE49-F238E27FC236}">
                <a16:creationId xmlns:a16="http://schemas.microsoft.com/office/drawing/2014/main" id="{24E82AAB-C461-ACB1-570D-878970B9185F}"/>
              </a:ext>
            </a:extLst>
          </p:cNvPr>
          <p:cNvSpPr>
            <a:spLocks noGrp="1" noRot="1" noChangeAspect="1" noChangeArrowheads="1" noTextEdit="1"/>
          </p:cNvSpPr>
          <p:nvPr>
            <p:ph type="sldImg"/>
          </p:nvPr>
        </p:nvSpPr>
        <p:spPr>
          <a:ln/>
        </p:spPr>
      </p:sp>
      <p:sp>
        <p:nvSpPr>
          <p:cNvPr id="444419" name="Rectangle 3">
            <a:extLst>
              <a:ext uri="{FF2B5EF4-FFF2-40B4-BE49-F238E27FC236}">
                <a16:creationId xmlns:a16="http://schemas.microsoft.com/office/drawing/2014/main" id="{BB863629-6733-6DB4-4C3D-AACD434CDD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92084CB-B4B1-831D-E208-E0F003189320}"/>
              </a:ext>
            </a:extLst>
          </p:cNvPr>
          <p:cNvSpPr>
            <a:spLocks noGrp="1" noChangeArrowheads="1"/>
          </p:cNvSpPr>
          <p:nvPr>
            <p:ph type="sldNum" sz="quarter" idx="5"/>
          </p:nvPr>
        </p:nvSpPr>
        <p:spPr>
          <a:ln/>
        </p:spPr>
        <p:txBody>
          <a:bodyPr/>
          <a:lstStyle/>
          <a:p>
            <a:fld id="{1A5A61EB-172C-49E8-8F3B-75AD6CF6D7C2}" type="slidenum">
              <a:rPr lang="en-US" altLang="en-US"/>
              <a:pPr/>
              <a:t>26</a:t>
            </a:fld>
            <a:endParaRPr lang="en-US" altLang="en-US"/>
          </a:p>
        </p:txBody>
      </p:sp>
      <p:sp>
        <p:nvSpPr>
          <p:cNvPr id="458754" name="Rectangle 2">
            <a:extLst>
              <a:ext uri="{FF2B5EF4-FFF2-40B4-BE49-F238E27FC236}">
                <a16:creationId xmlns:a16="http://schemas.microsoft.com/office/drawing/2014/main" id="{966EE2C5-E3F8-1AC5-73B6-4BDF0EA3B2FB}"/>
              </a:ext>
            </a:extLst>
          </p:cNvPr>
          <p:cNvSpPr>
            <a:spLocks noGrp="1" noRot="1" noChangeAspect="1" noChangeArrowheads="1" noTextEdit="1"/>
          </p:cNvSpPr>
          <p:nvPr>
            <p:ph type="sldImg"/>
          </p:nvPr>
        </p:nvSpPr>
        <p:spPr>
          <a:ln/>
        </p:spPr>
      </p:sp>
      <p:sp>
        <p:nvSpPr>
          <p:cNvPr id="458755" name="Rectangle 3">
            <a:extLst>
              <a:ext uri="{FF2B5EF4-FFF2-40B4-BE49-F238E27FC236}">
                <a16:creationId xmlns:a16="http://schemas.microsoft.com/office/drawing/2014/main" id="{C21E8987-52F7-85E3-C1DA-100FFB1E9072}"/>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989737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57974B-5336-0298-D252-C10604F7BDFB}"/>
              </a:ext>
            </a:extLst>
          </p:cNvPr>
          <p:cNvSpPr>
            <a:spLocks noGrp="1" noChangeArrowheads="1"/>
          </p:cNvSpPr>
          <p:nvPr>
            <p:ph type="sldNum" sz="quarter" idx="5"/>
          </p:nvPr>
        </p:nvSpPr>
        <p:spPr>
          <a:ln/>
        </p:spPr>
        <p:txBody>
          <a:bodyPr/>
          <a:lstStyle/>
          <a:p>
            <a:fld id="{CC044AF3-8611-49FF-B93C-F45A09B21DA5}" type="slidenum">
              <a:rPr lang="en-US" altLang="en-US"/>
              <a:pPr/>
              <a:t>27</a:t>
            </a:fld>
            <a:endParaRPr lang="en-US" altLang="en-US"/>
          </a:p>
        </p:txBody>
      </p:sp>
      <p:sp>
        <p:nvSpPr>
          <p:cNvPr id="456706" name="Rectangle 2">
            <a:extLst>
              <a:ext uri="{FF2B5EF4-FFF2-40B4-BE49-F238E27FC236}">
                <a16:creationId xmlns:a16="http://schemas.microsoft.com/office/drawing/2014/main" id="{6B4DC0A9-8A0A-70FD-56FE-92C321AE8D2C}"/>
              </a:ext>
            </a:extLst>
          </p:cNvPr>
          <p:cNvSpPr>
            <a:spLocks noGrp="1" noRot="1" noChangeAspect="1" noChangeArrowheads="1" noTextEdit="1"/>
          </p:cNvSpPr>
          <p:nvPr>
            <p:ph type="sldImg"/>
          </p:nvPr>
        </p:nvSpPr>
        <p:spPr>
          <a:ln/>
        </p:spPr>
      </p:sp>
      <p:sp>
        <p:nvSpPr>
          <p:cNvPr id="456707" name="Rectangle 3">
            <a:extLst>
              <a:ext uri="{FF2B5EF4-FFF2-40B4-BE49-F238E27FC236}">
                <a16:creationId xmlns:a16="http://schemas.microsoft.com/office/drawing/2014/main" id="{F359F8D4-4A97-8F27-8BB9-EBE939D2905F}"/>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22D9A4-E0A7-5772-136E-ABA98FE3B82B}"/>
              </a:ext>
            </a:extLst>
          </p:cNvPr>
          <p:cNvSpPr>
            <a:spLocks noGrp="1" noChangeArrowheads="1"/>
          </p:cNvSpPr>
          <p:nvPr>
            <p:ph type="sldNum" sz="quarter" idx="5"/>
          </p:nvPr>
        </p:nvSpPr>
        <p:spPr>
          <a:ln/>
        </p:spPr>
        <p:txBody>
          <a:bodyPr/>
          <a:lstStyle/>
          <a:p>
            <a:fld id="{AB4B4084-F83C-4A55-BF19-6C8211D3EAE4}" type="slidenum">
              <a:rPr lang="en-US" altLang="en-US"/>
              <a:pPr/>
              <a:t>28</a:t>
            </a:fld>
            <a:endParaRPr lang="en-US" altLang="en-US"/>
          </a:p>
        </p:txBody>
      </p:sp>
      <p:sp>
        <p:nvSpPr>
          <p:cNvPr id="446466" name="Rectangle 2">
            <a:extLst>
              <a:ext uri="{FF2B5EF4-FFF2-40B4-BE49-F238E27FC236}">
                <a16:creationId xmlns:a16="http://schemas.microsoft.com/office/drawing/2014/main" id="{03FFF187-9C8B-6B47-79BB-3CE0D1F99667}"/>
              </a:ext>
            </a:extLst>
          </p:cNvPr>
          <p:cNvSpPr>
            <a:spLocks noGrp="1" noRot="1" noChangeAspect="1" noChangeArrowheads="1" noTextEdit="1"/>
          </p:cNvSpPr>
          <p:nvPr>
            <p:ph type="sldImg"/>
          </p:nvPr>
        </p:nvSpPr>
        <p:spPr>
          <a:ln/>
        </p:spPr>
      </p:sp>
      <p:sp>
        <p:nvSpPr>
          <p:cNvPr id="446467" name="Rectangle 3">
            <a:extLst>
              <a:ext uri="{FF2B5EF4-FFF2-40B4-BE49-F238E27FC236}">
                <a16:creationId xmlns:a16="http://schemas.microsoft.com/office/drawing/2014/main" id="{1A5F0A70-0E04-B798-931C-68D47FBC6536}"/>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92084CB-B4B1-831D-E208-E0F003189320}"/>
              </a:ext>
            </a:extLst>
          </p:cNvPr>
          <p:cNvSpPr>
            <a:spLocks noGrp="1" noChangeArrowheads="1"/>
          </p:cNvSpPr>
          <p:nvPr>
            <p:ph type="sldNum" sz="quarter" idx="5"/>
          </p:nvPr>
        </p:nvSpPr>
        <p:spPr>
          <a:ln/>
        </p:spPr>
        <p:txBody>
          <a:bodyPr/>
          <a:lstStyle/>
          <a:p>
            <a:fld id="{1A5A61EB-172C-49E8-8F3B-75AD6CF6D7C2}" type="slidenum">
              <a:rPr lang="en-US" altLang="en-US"/>
              <a:pPr/>
              <a:t>29</a:t>
            </a:fld>
            <a:endParaRPr lang="en-US" altLang="en-US"/>
          </a:p>
        </p:txBody>
      </p:sp>
      <p:sp>
        <p:nvSpPr>
          <p:cNvPr id="458754" name="Rectangle 2">
            <a:extLst>
              <a:ext uri="{FF2B5EF4-FFF2-40B4-BE49-F238E27FC236}">
                <a16:creationId xmlns:a16="http://schemas.microsoft.com/office/drawing/2014/main" id="{966EE2C5-E3F8-1AC5-73B6-4BDF0EA3B2FB}"/>
              </a:ext>
            </a:extLst>
          </p:cNvPr>
          <p:cNvSpPr>
            <a:spLocks noGrp="1" noRot="1" noChangeAspect="1" noChangeArrowheads="1" noTextEdit="1"/>
          </p:cNvSpPr>
          <p:nvPr>
            <p:ph type="sldImg"/>
          </p:nvPr>
        </p:nvSpPr>
        <p:spPr>
          <a:ln/>
        </p:spPr>
      </p:sp>
      <p:sp>
        <p:nvSpPr>
          <p:cNvPr id="458755" name="Rectangle 3">
            <a:extLst>
              <a:ext uri="{FF2B5EF4-FFF2-40B4-BE49-F238E27FC236}">
                <a16:creationId xmlns:a16="http://schemas.microsoft.com/office/drawing/2014/main" id="{C21E8987-52F7-85E3-C1DA-100FFB1E9072}"/>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83035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BFC-3B1C-493A-89D1-0AE5FAEE3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566F6A-2197-43E7-9424-ACF125D38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C398DB-3F0B-4498-8873-48859491BB05}"/>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5" name="Footer Placeholder 4">
            <a:extLst>
              <a:ext uri="{FF2B5EF4-FFF2-40B4-BE49-F238E27FC236}">
                <a16:creationId xmlns:a16="http://schemas.microsoft.com/office/drawing/2014/main" id="{AFC54329-75FD-4901-93FB-4268B5EEC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E9E6A-9302-40FB-84ED-8ABAE4697163}"/>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39622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FA5A-AC5D-46FD-8902-4E14E6CE44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B9C26-201B-43FA-B289-38A39683D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1FB0A-62F1-4982-96F4-2EEC90D2C440}"/>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5" name="Footer Placeholder 4">
            <a:extLst>
              <a:ext uri="{FF2B5EF4-FFF2-40B4-BE49-F238E27FC236}">
                <a16:creationId xmlns:a16="http://schemas.microsoft.com/office/drawing/2014/main" id="{C9FBFD06-FE00-4A76-A207-50A3EE8C3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776EC-12BB-4DAB-A068-EBB6C653DE6A}"/>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5616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35535-A6C9-4F91-B692-BC103C0EE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23402-7547-443F-944F-120B3C89B1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8D27D-21A9-4ED8-A30D-F65FC3579E9C}"/>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5" name="Footer Placeholder 4">
            <a:extLst>
              <a:ext uri="{FF2B5EF4-FFF2-40B4-BE49-F238E27FC236}">
                <a16:creationId xmlns:a16="http://schemas.microsoft.com/office/drawing/2014/main" id="{A916D8A3-8367-4788-9910-8E03620D6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7C8857-94E6-48A5-8F0A-8AEF82DEB2CE}"/>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4442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D268-1211-42D7-B7FF-A5266AE66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B997A-8D20-4B97-AE4A-9E246D538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DDE67-F275-42B4-B65A-88FD7D0D1BBC}"/>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5" name="Footer Placeholder 4">
            <a:extLst>
              <a:ext uri="{FF2B5EF4-FFF2-40B4-BE49-F238E27FC236}">
                <a16:creationId xmlns:a16="http://schemas.microsoft.com/office/drawing/2014/main" id="{BE78D5A1-ECF4-4504-BA5F-D8B7486BC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27394-4E5B-470D-9935-6EE2517B90E6}"/>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428520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D2C4-267F-4D8D-B402-A1AA8ED66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0B5CB2-4663-4AF7-9348-C0A4D11C8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0BD69-E834-4BDC-8FCB-548F30790C9A}"/>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5" name="Footer Placeholder 4">
            <a:extLst>
              <a:ext uri="{FF2B5EF4-FFF2-40B4-BE49-F238E27FC236}">
                <a16:creationId xmlns:a16="http://schemas.microsoft.com/office/drawing/2014/main" id="{3E11ED6B-A973-41B0-B8BB-09482DB0F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B70D1-A964-40F5-80F4-7732BCB29BA8}"/>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404470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A4D7-9415-4648-B732-5CA4DC803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B2A166-43BB-47A2-9470-B4FF55E01A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99759A-9E16-402E-B6AD-CE9134FA6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F31E00-79B4-4236-A1E2-F1838CB1B289}"/>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6" name="Footer Placeholder 5">
            <a:extLst>
              <a:ext uri="{FF2B5EF4-FFF2-40B4-BE49-F238E27FC236}">
                <a16:creationId xmlns:a16="http://schemas.microsoft.com/office/drawing/2014/main" id="{DD916B1F-859F-4DCF-82E4-E05F3210D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764A7-9E6C-40CB-966D-770648A0A303}"/>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77590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362B-9138-4806-ABBF-02CB9F2DCE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36830-3846-48A2-98EF-342C49E193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2A35-A6B0-4E40-AD60-7D880B128E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5293A2-6A11-4AE0-8DFA-92024E2FE9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1A5EB-9B90-42F8-A513-2437C7C2B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AD195E-9B08-4BC2-8F9F-1CE05279D260}"/>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8" name="Footer Placeholder 7">
            <a:extLst>
              <a:ext uri="{FF2B5EF4-FFF2-40B4-BE49-F238E27FC236}">
                <a16:creationId xmlns:a16="http://schemas.microsoft.com/office/drawing/2014/main" id="{38852F62-CB44-438A-B244-73963F1B17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14A344-F44A-491C-996E-9B6E629D1B3B}"/>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36105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F9B9-0414-4732-B715-51FAA52DEC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AE7A8-1298-4E66-A9FD-3136DC362F49}"/>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4" name="Footer Placeholder 3">
            <a:extLst>
              <a:ext uri="{FF2B5EF4-FFF2-40B4-BE49-F238E27FC236}">
                <a16:creationId xmlns:a16="http://schemas.microsoft.com/office/drawing/2014/main" id="{83136EA4-0196-4351-8AE4-C3A555DC9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C7620F-61A9-48AC-B002-EDBC58146D82}"/>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69108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F91F1-66D7-46AA-BDD9-14D7B775D0C1}"/>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3" name="Footer Placeholder 2">
            <a:extLst>
              <a:ext uri="{FF2B5EF4-FFF2-40B4-BE49-F238E27FC236}">
                <a16:creationId xmlns:a16="http://schemas.microsoft.com/office/drawing/2014/main" id="{0914E768-4192-44D3-B432-EDE837C27F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C6CD07-3EA0-4130-8E8B-431BB4BBD320}"/>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6617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1301-53A3-4F31-92F0-C8FF1F39B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29E740-3226-4015-9384-B994F4B63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44A67A-FE41-488E-A5A9-7EB7D98B6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9F3E7-73FD-4667-B215-F061F41331EA}"/>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6" name="Footer Placeholder 5">
            <a:extLst>
              <a:ext uri="{FF2B5EF4-FFF2-40B4-BE49-F238E27FC236}">
                <a16:creationId xmlns:a16="http://schemas.microsoft.com/office/drawing/2014/main" id="{DC553D59-BA15-48E0-8682-3BDC58E49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FF9A5A-1398-4B13-96E9-C14131F6D670}"/>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9739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B1E8-D376-426D-8B7D-61BF38F61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C98800-1329-4096-A39B-1CAB86062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85BFA0-BB74-4887-A31A-2A3034C34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76B41-233C-4CF2-97FD-3A2FCFCE1C40}"/>
              </a:ext>
            </a:extLst>
          </p:cNvPr>
          <p:cNvSpPr>
            <a:spLocks noGrp="1"/>
          </p:cNvSpPr>
          <p:nvPr>
            <p:ph type="dt" sz="half" idx="10"/>
          </p:nvPr>
        </p:nvSpPr>
        <p:spPr/>
        <p:txBody>
          <a:bodyPr/>
          <a:lstStyle/>
          <a:p>
            <a:fld id="{12B48D60-E5A2-4218-9AC8-554D1C54A5D6}" type="datetimeFigureOut">
              <a:rPr lang="en-IN" smtClean="0"/>
              <a:t>19-03-2024</a:t>
            </a:fld>
            <a:endParaRPr lang="en-IN"/>
          </a:p>
        </p:txBody>
      </p:sp>
      <p:sp>
        <p:nvSpPr>
          <p:cNvPr id="6" name="Footer Placeholder 5">
            <a:extLst>
              <a:ext uri="{FF2B5EF4-FFF2-40B4-BE49-F238E27FC236}">
                <a16:creationId xmlns:a16="http://schemas.microsoft.com/office/drawing/2014/main" id="{B16F4804-3BB9-4642-A695-B5E3A6A76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08E3D8-B6AC-4E06-AF24-78B1887CAF1E}"/>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96519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C2CEA-0719-4BC2-8816-A9A2D882C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40760-217E-4102-9661-7157D0B09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9163C-AAD7-46DE-A76E-7C988BE39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48D60-E5A2-4218-9AC8-554D1C54A5D6}" type="datetimeFigureOut">
              <a:rPr lang="en-IN" smtClean="0"/>
              <a:t>19-03-2024</a:t>
            </a:fld>
            <a:endParaRPr lang="en-IN"/>
          </a:p>
        </p:txBody>
      </p:sp>
      <p:sp>
        <p:nvSpPr>
          <p:cNvPr id="5" name="Footer Placeholder 4">
            <a:extLst>
              <a:ext uri="{FF2B5EF4-FFF2-40B4-BE49-F238E27FC236}">
                <a16:creationId xmlns:a16="http://schemas.microsoft.com/office/drawing/2014/main" id="{F4AEAEE2-FA62-4C8C-B477-2EC101D3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187899-0751-44F3-A98D-6301F0D73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426CB-3F41-4F74-8C45-AFA32F0144E0}" type="slidenum">
              <a:rPr lang="en-IN" smtClean="0"/>
              <a:t>‹#›</a:t>
            </a:fld>
            <a:endParaRPr lang="en-IN"/>
          </a:p>
        </p:txBody>
      </p:sp>
    </p:spTree>
    <p:extLst>
      <p:ext uri="{BB962C8B-B14F-4D97-AF65-F5344CB8AC3E}">
        <p14:creationId xmlns:p14="http://schemas.microsoft.com/office/powerpoint/2010/main" val="1302647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oleObject" Target="../embeddings/oleObject3.bin"/><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160.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6.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oleObject" Target="../embeddings/oleObject5.bin"/><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1.emf"/><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22860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1090569" y="457201"/>
            <a:ext cx="10535374" cy="258532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5400" i="1" dirty="0">
                <a:solidFill>
                  <a:srgbClr val="0000FF"/>
                </a:solidFill>
                <a:latin typeface="Cambria" panose="02040503050406030204" pitchFamily="18" charset="0"/>
                <a:ea typeface="Cambria" panose="02040503050406030204" pitchFamily="18" charset="0"/>
              </a:rPr>
              <a:t>SOC</a:t>
            </a:r>
          </a:p>
          <a:p>
            <a:pPr algn="ctr"/>
            <a:r>
              <a:rPr lang="en-US" altLang="en-US" sz="5400" i="1" dirty="0">
                <a:solidFill>
                  <a:srgbClr val="0000FF"/>
                </a:solidFill>
                <a:latin typeface="Cambria" panose="02040503050406030204" pitchFamily="18" charset="0"/>
                <a:ea typeface="Cambria" panose="02040503050406030204" pitchFamily="18" charset="0"/>
              </a:rPr>
              <a:t>Power law and Self-Organized Criticality </a:t>
            </a:r>
          </a:p>
        </p:txBody>
      </p:sp>
    </p:spTree>
    <p:extLst>
      <p:ext uri="{BB962C8B-B14F-4D97-AF65-F5344CB8AC3E}">
        <p14:creationId xmlns:p14="http://schemas.microsoft.com/office/powerpoint/2010/main" val="108164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D2388B-5DF5-DB79-8A31-5636C172B607}"/>
              </a:ext>
            </a:extLst>
          </p:cNvPr>
          <p:cNvPicPr>
            <a:picLocks noChangeAspect="1"/>
          </p:cNvPicPr>
          <p:nvPr/>
        </p:nvPicPr>
        <p:blipFill>
          <a:blip r:embed="rId2"/>
          <a:stretch>
            <a:fillRect/>
          </a:stretch>
        </p:blipFill>
        <p:spPr>
          <a:xfrm>
            <a:off x="781050" y="158995"/>
            <a:ext cx="10153650" cy="2913695"/>
          </a:xfrm>
          <a:prstGeom prst="rect">
            <a:avLst/>
          </a:prstGeom>
        </p:spPr>
      </p:pic>
      <p:pic>
        <p:nvPicPr>
          <p:cNvPr id="7" name="Picture 6">
            <a:extLst>
              <a:ext uri="{FF2B5EF4-FFF2-40B4-BE49-F238E27FC236}">
                <a16:creationId xmlns:a16="http://schemas.microsoft.com/office/drawing/2014/main" id="{38CA97CC-C618-9B18-93E4-1787C21D07E8}"/>
              </a:ext>
            </a:extLst>
          </p:cNvPr>
          <p:cNvPicPr>
            <a:picLocks noChangeAspect="1"/>
          </p:cNvPicPr>
          <p:nvPr/>
        </p:nvPicPr>
        <p:blipFill>
          <a:blip r:embed="rId3"/>
          <a:stretch>
            <a:fillRect/>
          </a:stretch>
        </p:blipFill>
        <p:spPr>
          <a:xfrm>
            <a:off x="-130629" y="2798954"/>
            <a:ext cx="12192000" cy="3898184"/>
          </a:xfrm>
          <a:prstGeom prst="rect">
            <a:avLst/>
          </a:prstGeom>
        </p:spPr>
      </p:pic>
    </p:spTree>
    <p:extLst>
      <p:ext uri="{BB962C8B-B14F-4D97-AF65-F5344CB8AC3E}">
        <p14:creationId xmlns:p14="http://schemas.microsoft.com/office/powerpoint/2010/main" val="203103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8" name="Text Box 4">
            <a:extLst>
              <a:ext uri="{FF2B5EF4-FFF2-40B4-BE49-F238E27FC236}">
                <a16:creationId xmlns:a16="http://schemas.microsoft.com/office/drawing/2014/main" id="{1089B9CF-AD4D-9B13-6CD7-0823AD38FD52}"/>
              </a:ext>
            </a:extLst>
          </p:cNvPr>
          <p:cNvSpPr txBox="1">
            <a:spLocks noChangeArrowheads="1"/>
          </p:cNvSpPr>
          <p:nvPr/>
        </p:nvSpPr>
        <p:spPr bwMode="auto">
          <a:xfrm>
            <a:off x="4955383" y="762000"/>
            <a:ext cx="27574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The sand pile builds . . . </a:t>
            </a:r>
          </a:p>
        </p:txBody>
      </p:sp>
      <p:sp>
        <p:nvSpPr>
          <p:cNvPr id="441349" name="Text Box 5">
            <a:extLst>
              <a:ext uri="{FF2B5EF4-FFF2-40B4-BE49-F238E27FC236}">
                <a16:creationId xmlns:a16="http://schemas.microsoft.com/office/drawing/2014/main" id="{B63CD242-2CF6-BEAE-2CC2-BD89608BC462}"/>
              </a:ext>
            </a:extLst>
          </p:cNvPr>
          <p:cNvSpPr txBox="1">
            <a:spLocks noChangeArrowheads="1"/>
          </p:cNvSpPr>
          <p:nvPr/>
        </p:nvSpPr>
        <p:spPr bwMode="auto">
          <a:xfrm>
            <a:off x="7758268" y="762000"/>
            <a:ext cx="1129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grain . . . </a:t>
            </a:r>
          </a:p>
        </p:txBody>
      </p:sp>
      <p:sp>
        <p:nvSpPr>
          <p:cNvPr id="441350" name="Text Box 6">
            <a:extLst>
              <a:ext uri="{FF2B5EF4-FFF2-40B4-BE49-F238E27FC236}">
                <a16:creationId xmlns:a16="http://schemas.microsoft.com/office/drawing/2014/main" id="{05611B7D-625C-2681-9C6B-D35DB56AC3D9}"/>
              </a:ext>
            </a:extLst>
          </p:cNvPr>
          <p:cNvSpPr txBox="1">
            <a:spLocks noChangeArrowheads="1"/>
          </p:cNvSpPr>
          <p:nvPr/>
        </p:nvSpPr>
        <p:spPr bwMode="auto">
          <a:xfrm>
            <a:off x="8893177" y="762000"/>
            <a:ext cx="1457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by grain . . . </a:t>
            </a:r>
          </a:p>
        </p:txBody>
      </p:sp>
      <p:sp>
        <p:nvSpPr>
          <p:cNvPr id="441351" name="Text Box 7">
            <a:extLst>
              <a:ext uri="{FF2B5EF4-FFF2-40B4-BE49-F238E27FC236}">
                <a16:creationId xmlns:a16="http://schemas.microsoft.com/office/drawing/2014/main" id="{89C92D1A-EA2A-408E-3562-080BBCC4F35B}"/>
              </a:ext>
            </a:extLst>
          </p:cNvPr>
          <p:cNvSpPr txBox="1">
            <a:spLocks noChangeArrowheads="1"/>
          </p:cNvSpPr>
          <p:nvPr/>
        </p:nvSpPr>
        <p:spPr bwMode="auto">
          <a:xfrm>
            <a:off x="5548314" y="1219200"/>
            <a:ext cx="1457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by grain . . . </a:t>
            </a:r>
          </a:p>
        </p:txBody>
      </p:sp>
      <p:sp>
        <p:nvSpPr>
          <p:cNvPr id="441352" name="Text Box 8">
            <a:extLst>
              <a:ext uri="{FF2B5EF4-FFF2-40B4-BE49-F238E27FC236}">
                <a16:creationId xmlns:a16="http://schemas.microsoft.com/office/drawing/2014/main" id="{B821960B-A0C5-5B08-1F58-88EA952E4F4A}"/>
              </a:ext>
            </a:extLst>
          </p:cNvPr>
          <p:cNvSpPr txBox="1">
            <a:spLocks noChangeArrowheads="1"/>
          </p:cNvSpPr>
          <p:nvPr/>
        </p:nvSpPr>
        <p:spPr bwMode="auto">
          <a:xfrm>
            <a:off x="7148514" y="1219200"/>
            <a:ext cx="1457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by grain . . . </a:t>
            </a:r>
          </a:p>
        </p:txBody>
      </p:sp>
      <p:sp>
        <p:nvSpPr>
          <p:cNvPr id="441353" name="Text Box 9">
            <a:extLst>
              <a:ext uri="{FF2B5EF4-FFF2-40B4-BE49-F238E27FC236}">
                <a16:creationId xmlns:a16="http://schemas.microsoft.com/office/drawing/2014/main" id="{4DE447EB-CAD9-18E0-7DB8-F7F8542E89A1}"/>
              </a:ext>
            </a:extLst>
          </p:cNvPr>
          <p:cNvSpPr txBox="1">
            <a:spLocks noChangeArrowheads="1"/>
          </p:cNvSpPr>
          <p:nvPr/>
        </p:nvSpPr>
        <p:spPr bwMode="auto">
          <a:xfrm>
            <a:off x="8748714" y="1219200"/>
            <a:ext cx="1457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by grain . . . </a:t>
            </a:r>
          </a:p>
        </p:txBody>
      </p:sp>
      <p:sp>
        <p:nvSpPr>
          <p:cNvPr id="441354" name="Text Box 10">
            <a:extLst>
              <a:ext uri="{FF2B5EF4-FFF2-40B4-BE49-F238E27FC236}">
                <a16:creationId xmlns:a16="http://schemas.microsoft.com/office/drawing/2014/main" id="{902048CA-0459-028B-E48E-E5837F7C21A9}"/>
              </a:ext>
            </a:extLst>
          </p:cNvPr>
          <p:cNvSpPr txBox="1">
            <a:spLocks noChangeArrowheads="1"/>
          </p:cNvSpPr>
          <p:nvPr/>
        </p:nvSpPr>
        <p:spPr bwMode="auto">
          <a:xfrm>
            <a:off x="5548314" y="1676400"/>
            <a:ext cx="1457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by grain . . . </a:t>
            </a:r>
          </a:p>
        </p:txBody>
      </p:sp>
      <p:sp>
        <p:nvSpPr>
          <p:cNvPr id="441355" name="Text Box 11">
            <a:extLst>
              <a:ext uri="{FF2B5EF4-FFF2-40B4-BE49-F238E27FC236}">
                <a16:creationId xmlns:a16="http://schemas.microsoft.com/office/drawing/2014/main" id="{12813B64-D8C7-CE3B-05C0-291167572777}"/>
              </a:ext>
            </a:extLst>
          </p:cNvPr>
          <p:cNvSpPr txBox="1">
            <a:spLocks noChangeArrowheads="1"/>
          </p:cNvSpPr>
          <p:nvPr/>
        </p:nvSpPr>
        <p:spPr bwMode="auto">
          <a:xfrm>
            <a:off x="7148514" y="1676400"/>
            <a:ext cx="1457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by grain . . . </a:t>
            </a:r>
          </a:p>
        </p:txBody>
      </p:sp>
      <p:sp>
        <p:nvSpPr>
          <p:cNvPr id="441356" name="Text Box 12">
            <a:extLst>
              <a:ext uri="{FF2B5EF4-FFF2-40B4-BE49-F238E27FC236}">
                <a16:creationId xmlns:a16="http://schemas.microsoft.com/office/drawing/2014/main" id="{210ED8F7-9841-E030-F901-87BEC5834E46}"/>
              </a:ext>
            </a:extLst>
          </p:cNvPr>
          <p:cNvSpPr txBox="1">
            <a:spLocks noChangeArrowheads="1"/>
          </p:cNvSpPr>
          <p:nvPr/>
        </p:nvSpPr>
        <p:spPr bwMode="auto">
          <a:xfrm>
            <a:off x="8748714" y="1676400"/>
            <a:ext cx="14573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by grain . . . </a:t>
            </a:r>
          </a:p>
        </p:txBody>
      </p:sp>
      <p:sp>
        <p:nvSpPr>
          <p:cNvPr id="441357" name="Text Box 13">
            <a:extLst>
              <a:ext uri="{FF2B5EF4-FFF2-40B4-BE49-F238E27FC236}">
                <a16:creationId xmlns:a16="http://schemas.microsoft.com/office/drawing/2014/main" id="{A3DCB459-6A05-106F-4463-2D0903839FB3}"/>
              </a:ext>
            </a:extLst>
          </p:cNvPr>
          <p:cNvSpPr txBox="1">
            <a:spLocks noChangeArrowheads="1"/>
          </p:cNvSpPr>
          <p:nvPr/>
        </p:nvSpPr>
        <p:spPr bwMode="auto">
          <a:xfrm>
            <a:off x="5689500" y="2133600"/>
            <a:ext cx="40784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Building toward the critical state . . .</a:t>
            </a:r>
          </a:p>
        </p:txBody>
      </p:sp>
      <p:sp>
        <p:nvSpPr>
          <p:cNvPr id="441358" name="Text Box 14">
            <a:extLst>
              <a:ext uri="{FF2B5EF4-FFF2-40B4-BE49-F238E27FC236}">
                <a16:creationId xmlns:a16="http://schemas.microsoft.com/office/drawing/2014/main" id="{5595A263-4645-0278-4489-BB20EE936553}"/>
              </a:ext>
            </a:extLst>
          </p:cNvPr>
          <p:cNvSpPr txBox="1">
            <a:spLocks noChangeArrowheads="1"/>
          </p:cNvSpPr>
          <p:nvPr/>
        </p:nvSpPr>
        <p:spPr bwMode="auto">
          <a:xfrm>
            <a:off x="6543059" y="2590800"/>
            <a:ext cx="23793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Cambria" panose="02040503050406030204" pitchFamily="18" charset="0"/>
                <a:ea typeface="Cambria" panose="02040503050406030204" pitchFamily="18" charset="0"/>
              </a:rPr>
              <a:t>Where it avalanches</a:t>
            </a:r>
          </a:p>
        </p:txBody>
      </p:sp>
      <p:sp>
        <p:nvSpPr>
          <p:cNvPr id="441359" name="Freeform 15">
            <a:extLst>
              <a:ext uri="{FF2B5EF4-FFF2-40B4-BE49-F238E27FC236}">
                <a16:creationId xmlns:a16="http://schemas.microsoft.com/office/drawing/2014/main" id="{368810D4-615E-7007-5BDD-86D8970A1525}"/>
              </a:ext>
            </a:extLst>
          </p:cNvPr>
          <p:cNvSpPr>
            <a:spLocks/>
          </p:cNvSpPr>
          <p:nvPr/>
        </p:nvSpPr>
        <p:spPr bwMode="auto">
          <a:xfrm>
            <a:off x="5937250" y="3581400"/>
            <a:ext cx="1066800" cy="838200"/>
          </a:xfrm>
          <a:custGeom>
            <a:avLst/>
            <a:gdLst>
              <a:gd name="T0" fmla="*/ 0 w 672"/>
              <a:gd name="T1" fmla="*/ 528 h 528"/>
              <a:gd name="T2" fmla="*/ 240 w 672"/>
              <a:gd name="T3" fmla="*/ 384 h 528"/>
              <a:gd name="T4" fmla="*/ 432 w 672"/>
              <a:gd name="T5" fmla="*/ 240 h 528"/>
              <a:gd name="T6" fmla="*/ 672 w 672"/>
              <a:gd name="T7" fmla="*/ 0 h 528"/>
            </a:gdLst>
            <a:ahLst/>
            <a:cxnLst>
              <a:cxn ang="0">
                <a:pos x="T0" y="T1"/>
              </a:cxn>
              <a:cxn ang="0">
                <a:pos x="T2" y="T3"/>
              </a:cxn>
              <a:cxn ang="0">
                <a:pos x="T4" y="T5"/>
              </a:cxn>
              <a:cxn ang="0">
                <a:pos x="T6" y="T7"/>
              </a:cxn>
            </a:cxnLst>
            <a:rect l="0" t="0" r="r" b="b"/>
            <a:pathLst>
              <a:path w="672" h="528">
                <a:moveTo>
                  <a:pt x="0" y="528"/>
                </a:moveTo>
                <a:cubicBezTo>
                  <a:pt x="84" y="480"/>
                  <a:pt x="168" y="432"/>
                  <a:pt x="240" y="384"/>
                </a:cubicBezTo>
                <a:cubicBezTo>
                  <a:pt x="312" y="336"/>
                  <a:pt x="360" y="304"/>
                  <a:pt x="432" y="240"/>
                </a:cubicBezTo>
                <a:cubicBezTo>
                  <a:pt x="504" y="176"/>
                  <a:pt x="588" y="88"/>
                  <a:pt x="672" y="0"/>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0" name="Text Box 16">
            <a:extLst>
              <a:ext uri="{FF2B5EF4-FFF2-40B4-BE49-F238E27FC236}">
                <a16:creationId xmlns:a16="http://schemas.microsoft.com/office/drawing/2014/main" id="{3566F873-091F-A764-C286-D8E437508738}"/>
              </a:ext>
            </a:extLst>
          </p:cNvPr>
          <p:cNvSpPr txBox="1">
            <a:spLocks noChangeArrowheads="1"/>
          </p:cNvSpPr>
          <p:nvPr/>
        </p:nvSpPr>
        <p:spPr bwMode="auto">
          <a:xfrm>
            <a:off x="5861051" y="3376613"/>
            <a:ext cx="9108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Cambria" panose="02040503050406030204" pitchFamily="18" charset="0"/>
                <a:ea typeface="Cambria" panose="02040503050406030204" pitchFamily="18" charset="0"/>
              </a:rPr>
              <a:t>building</a:t>
            </a:r>
          </a:p>
        </p:txBody>
      </p:sp>
      <p:sp>
        <p:nvSpPr>
          <p:cNvPr id="441361" name="Line 17">
            <a:extLst>
              <a:ext uri="{FF2B5EF4-FFF2-40B4-BE49-F238E27FC236}">
                <a16:creationId xmlns:a16="http://schemas.microsoft.com/office/drawing/2014/main" id="{18DD7E50-972F-51A8-148A-2155F3B2EEAA}"/>
              </a:ext>
            </a:extLst>
          </p:cNvPr>
          <p:cNvSpPr>
            <a:spLocks noChangeShapeType="1"/>
          </p:cNvSpPr>
          <p:nvPr/>
        </p:nvSpPr>
        <p:spPr bwMode="auto">
          <a:xfrm>
            <a:off x="7004050" y="3581400"/>
            <a:ext cx="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2" name="Text Box 18">
            <a:extLst>
              <a:ext uri="{FF2B5EF4-FFF2-40B4-BE49-F238E27FC236}">
                <a16:creationId xmlns:a16="http://schemas.microsoft.com/office/drawing/2014/main" id="{D2A43DA1-9ED8-A4DF-0274-B61DB1D3D0B2}"/>
              </a:ext>
            </a:extLst>
          </p:cNvPr>
          <p:cNvSpPr txBox="1">
            <a:spLocks noChangeArrowheads="1"/>
          </p:cNvSpPr>
          <p:nvPr/>
        </p:nvSpPr>
        <p:spPr bwMode="auto">
          <a:xfrm>
            <a:off x="6394451" y="4519613"/>
            <a:ext cx="1056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Cambria" panose="02040503050406030204" pitchFamily="18" charset="0"/>
                <a:ea typeface="Cambria" panose="02040503050406030204" pitchFamily="18" charset="0"/>
              </a:rPr>
              <a:t>avalanche</a:t>
            </a:r>
          </a:p>
        </p:txBody>
      </p:sp>
      <p:sp>
        <p:nvSpPr>
          <p:cNvPr id="441363" name="Freeform 19">
            <a:extLst>
              <a:ext uri="{FF2B5EF4-FFF2-40B4-BE49-F238E27FC236}">
                <a16:creationId xmlns:a16="http://schemas.microsoft.com/office/drawing/2014/main" id="{5C5C5560-8FF7-4C17-E4C7-415E1D42B061}"/>
              </a:ext>
            </a:extLst>
          </p:cNvPr>
          <p:cNvSpPr>
            <a:spLocks/>
          </p:cNvSpPr>
          <p:nvPr/>
        </p:nvSpPr>
        <p:spPr bwMode="auto">
          <a:xfrm>
            <a:off x="7004050" y="3581400"/>
            <a:ext cx="1066800" cy="838200"/>
          </a:xfrm>
          <a:custGeom>
            <a:avLst/>
            <a:gdLst>
              <a:gd name="T0" fmla="*/ 0 w 672"/>
              <a:gd name="T1" fmla="*/ 528 h 528"/>
              <a:gd name="T2" fmla="*/ 240 w 672"/>
              <a:gd name="T3" fmla="*/ 384 h 528"/>
              <a:gd name="T4" fmla="*/ 432 w 672"/>
              <a:gd name="T5" fmla="*/ 240 h 528"/>
              <a:gd name="T6" fmla="*/ 672 w 672"/>
              <a:gd name="T7" fmla="*/ 0 h 528"/>
            </a:gdLst>
            <a:ahLst/>
            <a:cxnLst>
              <a:cxn ang="0">
                <a:pos x="T0" y="T1"/>
              </a:cxn>
              <a:cxn ang="0">
                <a:pos x="T2" y="T3"/>
              </a:cxn>
              <a:cxn ang="0">
                <a:pos x="T4" y="T5"/>
              </a:cxn>
              <a:cxn ang="0">
                <a:pos x="T6" y="T7"/>
              </a:cxn>
            </a:cxnLst>
            <a:rect l="0" t="0" r="r" b="b"/>
            <a:pathLst>
              <a:path w="672" h="528">
                <a:moveTo>
                  <a:pt x="0" y="528"/>
                </a:moveTo>
                <a:cubicBezTo>
                  <a:pt x="84" y="480"/>
                  <a:pt x="168" y="432"/>
                  <a:pt x="240" y="384"/>
                </a:cubicBezTo>
                <a:cubicBezTo>
                  <a:pt x="312" y="336"/>
                  <a:pt x="360" y="304"/>
                  <a:pt x="432" y="240"/>
                </a:cubicBezTo>
                <a:cubicBezTo>
                  <a:pt x="504" y="176"/>
                  <a:pt x="588" y="88"/>
                  <a:pt x="672" y="0"/>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4" name="Text Box 20">
            <a:extLst>
              <a:ext uri="{FF2B5EF4-FFF2-40B4-BE49-F238E27FC236}">
                <a16:creationId xmlns:a16="http://schemas.microsoft.com/office/drawing/2014/main" id="{2EBE995B-7CC2-5E4F-7DF6-4CEDCC34D361}"/>
              </a:ext>
            </a:extLst>
          </p:cNvPr>
          <p:cNvSpPr txBox="1">
            <a:spLocks noChangeArrowheads="1"/>
          </p:cNvSpPr>
          <p:nvPr/>
        </p:nvSpPr>
        <p:spPr bwMode="auto">
          <a:xfrm>
            <a:off x="7023101" y="3376613"/>
            <a:ext cx="9108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Cambria" panose="02040503050406030204" pitchFamily="18" charset="0"/>
                <a:ea typeface="Cambria" panose="02040503050406030204" pitchFamily="18" charset="0"/>
              </a:rPr>
              <a:t>building</a:t>
            </a:r>
          </a:p>
        </p:txBody>
      </p:sp>
      <p:sp>
        <p:nvSpPr>
          <p:cNvPr id="441365" name="Line 21">
            <a:extLst>
              <a:ext uri="{FF2B5EF4-FFF2-40B4-BE49-F238E27FC236}">
                <a16:creationId xmlns:a16="http://schemas.microsoft.com/office/drawing/2014/main" id="{98401EA7-3458-ED99-D22D-A9F8603FDD0C}"/>
              </a:ext>
            </a:extLst>
          </p:cNvPr>
          <p:cNvSpPr>
            <a:spLocks noChangeShapeType="1"/>
          </p:cNvSpPr>
          <p:nvPr/>
        </p:nvSpPr>
        <p:spPr bwMode="auto">
          <a:xfrm>
            <a:off x="8070850" y="3581400"/>
            <a:ext cx="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6" name="Text Box 22">
            <a:extLst>
              <a:ext uri="{FF2B5EF4-FFF2-40B4-BE49-F238E27FC236}">
                <a16:creationId xmlns:a16="http://schemas.microsoft.com/office/drawing/2014/main" id="{E91BFC83-F7B1-7E98-A5AC-2597AB186E82}"/>
              </a:ext>
            </a:extLst>
          </p:cNvPr>
          <p:cNvSpPr txBox="1">
            <a:spLocks noChangeArrowheads="1"/>
          </p:cNvSpPr>
          <p:nvPr/>
        </p:nvSpPr>
        <p:spPr bwMode="auto">
          <a:xfrm>
            <a:off x="7461251" y="4519613"/>
            <a:ext cx="1056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Cambria" panose="02040503050406030204" pitchFamily="18" charset="0"/>
                <a:ea typeface="Cambria" panose="02040503050406030204" pitchFamily="18" charset="0"/>
              </a:rPr>
              <a:t>avalanche</a:t>
            </a:r>
          </a:p>
        </p:txBody>
      </p:sp>
      <p:sp>
        <p:nvSpPr>
          <p:cNvPr id="441367" name="Freeform 23">
            <a:extLst>
              <a:ext uri="{FF2B5EF4-FFF2-40B4-BE49-F238E27FC236}">
                <a16:creationId xmlns:a16="http://schemas.microsoft.com/office/drawing/2014/main" id="{51645DD2-7AD1-FE0D-CC62-93AA13FC1928}"/>
              </a:ext>
            </a:extLst>
          </p:cNvPr>
          <p:cNvSpPr>
            <a:spLocks/>
          </p:cNvSpPr>
          <p:nvPr/>
        </p:nvSpPr>
        <p:spPr bwMode="auto">
          <a:xfrm>
            <a:off x="8070850" y="3581400"/>
            <a:ext cx="1066800" cy="838200"/>
          </a:xfrm>
          <a:custGeom>
            <a:avLst/>
            <a:gdLst>
              <a:gd name="T0" fmla="*/ 0 w 672"/>
              <a:gd name="T1" fmla="*/ 528 h 528"/>
              <a:gd name="T2" fmla="*/ 240 w 672"/>
              <a:gd name="T3" fmla="*/ 384 h 528"/>
              <a:gd name="T4" fmla="*/ 432 w 672"/>
              <a:gd name="T5" fmla="*/ 240 h 528"/>
              <a:gd name="T6" fmla="*/ 672 w 672"/>
              <a:gd name="T7" fmla="*/ 0 h 528"/>
            </a:gdLst>
            <a:ahLst/>
            <a:cxnLst>
              <a:cxn ang="0">
                <a:pos x="T0" y="T1"/>
              </a:cxn>
              <a:cxn ang="0">
                <a:pos x="T2" y="T3"/>
              </a:cxn>
              <a:cxn ang="0">
                <a:pos x="T4" y="T5"/>
              </a:cxn>
              <a:cxn ang="0">
                <a:pos x="T6" y="T7"/>
              </a:cxn>
            </a:cxnLst>
            <a:rect l="0" t="0" r="r" b="b"/>
            <a:pathLst>
              <a:path w="672" h="528">
                <a:moveTo>
                  <a:pt x="0" y="528"/>
                </a:moveTo>
                <a:cubicBezTo>
                  <a:pt x="84" y="480"/>
                  <a:pt x="168" y="432"/>
                  <a:pt x="240" y="384"/>
                </a:cubicBezTo>
                <a:cubicBezTo>
                  <a:pt x="312" y="336"/>
                  <a:pt x="360" y="304"/>
                  <a:pt x="432" y="240"/>
                </a:cubicBezTo>
                <a:cubicBezTo>
                  <a:pt x="504" y="176"/>
                  <a:pt x="588" y="88"/>
                  <a:pt x="672" y="0"/>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68" name="Text Box 24">
            <a:extLst>
              <a:ext uri="{FF2B5EF4-FFF2-40B4-BE49-F238E27FC236}">
                <a16:creationId xmlns:a16="http://schemas.microsoft.com/office/drawing/2014/main" id="{86A3A32B-4A2E-8316-5370-D42F0BDC96DD}"/>
              </a:ext>
            </a:extLst>
          </p:cNvPr>
          <p:cNvSpPr txBox="1">
            <a:spLocks noChangeArrowheads="1"/>
          </p:cNvSpPr>
          <p:nvPr/>
        </p:nvSpPr>
        <p:spPr bwMode="auto">
          <a:xfrm>
            <a:off x="8089901" y="3376613"/>
            <a:ext cx="9108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Cambria" panose="02040503050406030204" pitchFamily="18" charset="0"/>
                <a:ea typeface="Cambria" panose="02040503050406030204" pitchFamily="18" charset="0"/>
              </a:rPr>
              <a:t>building</a:t>
            </a:r>
          </a:p>
        </p:txBody>
      </p:sp>
      <p:sp>
        <p:nvSpPr>
          <p:cNvPr id="441369" name="Line 25">
            <a:extLst>
              <a:ext uri="{FF2B5EF4-FFF2-40B4-BE49-F238E27FC236}">
                <a16:creationId xmlns:a16="http://schemas.microsoft.com/office/drawing/2014/main" id="{6A570F2E-442F-B899-B4D8-BC145E4D63ED}"/>
              </a:ext>
            </a:extLst>
          </p:cNvPr>
          <p:cNvSpPr>
            <a:spLocks noChangeShapeType="1"/>
          </p:cNvSpPr>
          <p:nvPr/>
        </p:nvSpPr>
        <p:spPr bwMode="auto">
          <a:xfrm>
            <a:off x="9137650" y="3581400"/>
            <a:ext cx="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1370" name="Text Box 26">
            <a:extLst>
              <a:ext uri="{FF2B5EF4-FFF2-40B4-BE49-F238E27FC236}">
                <a16:creationId xmlns:a16="http://schemas.microsoft.com/office/drawing/2014/main" id="{C3553DD1-8471-6D5F-AB98-DFCAC4B043D7}"/>
              </a:ext>
            </a:extLst>
          </p:cNvPr>
          <p:cNvSpPr txBox="1">
            <a:spLocks noChangeArrowheads="1"/>
          </p:cNvSpPr>
          <p:nvPr/>
        </p:nvSpPr>
        <p:spPr bwMode="auto">
          <a:xfrm>
            <a:off x="8528051" y="4519613"/>
            <a:ext cx="10562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Cambria" panose="02040503050406030204" pitchFamily="18" charset="0"/>
                <a:ea typeface="Cambria" panose="02040503050406030204" pitchFamily="18" charset="0"/>
              </a:rPr>
              <a:t>avalanche</a:t>
            </a:r>
          </a:p>
        </p:txBody>
      </p:sp>
      <p:sp>
        <p:nvSpPr>
          <p:cNvPr id="441371" name="Text Box 27">
            <a:extLst>
              <a:ext uri="{FF2B5EF4-FFF2-40B4-BE49-F238E27FC236}">
                <a16:creationId xmlns:a16="http://schemas.microsoft.com/office/drawing/2014/main" id="{DC841614-731F-8B90-17B0-1C3216CE729A}"/>
              </a:ext>
            </a:extLst>
          </p:cNvPr>
          <p:cNvSpPr txBox="1">
            <a:spLocks noChangeArrowheads="1"/>
          </p:cNvSpPr>
          <p:nvPr/>
        </p:nvSpPr>
        <p:spPr bwMode="auto">
          <a:xfrm>
            <a:off x="4058864" y="41276"/>
            <a:ext cx="40695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600" dirty="0">
                <a:solidFill>
                  <a:srgbClr val="0000FF"/>
                </a:solidFill>
                <a:latin typeface="Cambria" panose="02040503050406030204" pitchFamily="18" charset="0"/>
                <a:ea typeface="Cambria" panose="02040503050406030204" pitchFamily="18" charset="0"/>
              </a:rPr>
              <a:t>Avalanche Behavior</a:t>
            </a:r>
          </a:p>
        </p:txBody>
      </p:sp>
      <p:sp>
        <p:nvSpPr>
          <p:cNvPr id="441372" name="Text Box 28">
            <a:extLst>
              <a:ext uri="{FF2B5EF4-FFF2-40B4-BE49-F238E27FC236}">
                <a16:creationId xmlns:a16="http://schemas.microsoft.com/office/drawing/2014/main" id="{151EF4E5-C5A0-DF2F-7611-0487383985DA}"/>
              </a:ext>
            </a:extLst>
          </p:cNvPr>
          <p:cNvSpPr txBox="1">
            <a:spLocks noChangeArrowheads="1"/>
          </p:cNvSpPr>
          <p:nvPr/>
        </p:nvSpPr>
        <p:spPr bwMode="auto">
          <a:xfrm>
            <a:off x="825909" y="4876801"/>
            <a:ext cx="10717161"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dirty="0">
                <a:latin typeface="Cambria" panose="02040503050406030204" pitchFamily="18" charset="0"/>
                <a:ea typeface="Cambria" panose="02040503050406030204" pitchFamily="18" charset="0"/>
              </a:rPr>
              <a:t>Avalanche- a large mass of snow, ice, etc., detached from a mountain slope and sliding or falling suddenly downward.</a:t>
            </a:r>
          </a:p>
        </p:txBody>
      </p:sp>
      <p:sp>
        <p:nvSpPr>
          <p:cNvPr id="441373" name="Text Box 29">
            <a:extLst>
              <a:ext uri="{FF2B5EF4-FFF2-40B4-BE49-F238E27FC236}">
                <a16:creationId xmlns:a16="http://schemas.microsoft.com/office/drawing/2014/main" id="{585DD3AD-C22D-B64B-7D15-57A1533E05D6}"/>
              </a:ext>
            </a:extLst>
          </p:cNvPr>
          <p:cNvSpPr txBox="1">
            <a:spLocks noChangeArrowheads="1"/>
          </p:cNvSpPr>
          <p:nvPr/>
        </p:nvSpPr>
        <p:spPr bwMode="auto">
          <a:xfrm>
            <a:off x="828061" y="5665857"/>
            <a:ext cx="110121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dirty="0">
                <a:latin typeface="Cambria" panose="02040503050406030204" pitchFamily="18" charset="0"/>
                <a:ea typeface="Cambria" panose="02040503050406030204" pitchFamily="18" charset="0"/>
              </a:rPr>
              <a:t>Avalanche- anything like an avalanche in suddenness and overwhelming quantity: an avalanche of misfortunes; an avalanche of fan mail.</a:t>
            </a:r>
          </a:p>
        </p:txBody>
      </p:sp>
      <p:sp>
        <p:nvSpPr>
          <p:cNvPr id="441381" name="Oval 37">
            <a:extLst>
              <a:ext uri="{FF2B5EF4-FFF2-40B4-BE49-F238E27FC236}">
                <a16:creationId xmlns:a16="http://schemas.microsoft.com/office/drawing/2014/main" id="{7B0ECBBA-D7A9-D557-21F4-D2EA7808093B}"/>
              </a:ext>
            </a:extLst>
          </p:cNvPr>
          <p:cNvSpPr>
            <a:spLocks noChangeArrowheads="1"/>
          </p:cNvSpPr>
          <p:nvPr/>
        </p:nvSpPr>
        <p:spPr bwMode="auto">
          <a:xfrm>
            <a:off x="3352800" y="838200"/>
            <a:ext cx="26988" cy="26988"/>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382" name="Oval 38">
            <a:extLst>
              <a:ext uri="{FF2B5EF4-FFF2-40B4-BE49-F238E27FC236}">
                <a16:creationId xmlns:a16="http://schemas.microsoft.com/office/drawing/2014/main" id="{0B4AFD78-6460-9AAE-FE1D-5A329B369FD0}"/>
              </a:ext>
            </a:extLst>
          </p:cNvPr>
          <p:cNvSpPr>
            <a:spLocks noChangeArrowheads="1"/>
          </p:cNvSpPr>
          <p:nvPr/>
        </p:nvSpPr>
        <p:spPr bwMode="auto">
          <a:xfrm>
            <a:off x="3422650" y="882650"/>
            <a:ext cx="26988" cy="26988"/>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383" name="Oval 39">
            <a:extLst>
              <a:ext uri="{FF2B5EF4-FFF2-40B4-BE49-F238E27FC236}">
                <a16:creationId xmlns:a16="http://schemas.microsoft.com/office/drawing/2014/main" id="{15A9CBC9-02E6-3A63-077D-58866D9D5905}"/>
              </a:ext>
            </a:extLst>
          </p:cNvPr>
          <p:cNvSpPr>
            <a:spLocks noChangeArrowheads="1"/>
          </p:cNvSpPr>
          <p:nvPr/>
        </p:nvSpPr>
        <p:spPr bwMode="auto">
          <a:xfrm>
            <a:off x="3241675" y="1039814"/>
            <a:ext cx="26988" cy="26987"/>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441384" name="Object 40">
            <a:extLst>
              <a:ext uri="{FF2B5EF4-FFF2-40B4-BE49-F238E27FC236}">
                <a16:creationId xmlns:a16="http://schemas.microsoft.com/office/drawing/2014/main" id="{D155E737-95AA-5A19-F105-7D846156A35C}"/>
              </a:ext>
            </a:extLst>
          </p:cNvPr>
          <p:cNvGraphicFramePr>
            <a:graphicFrameLocks noChangeAspect="1"/>
          </p:cNvGraphicFramePr>
          <p:nvPr/>
        </p:nvGraphicFramePr>
        <p:xfrm>
          <a:off x="1641476" y="1066800"/>
          <a:ext cx="3387725" cy="3886200"/>
        </p:xfrm>
        <a:graphic>
          <a:graphicData uri="http://schemas.openxmlformats.org/presentationml/2006/ole">
            <mc:AlternateContent xmlns:mc="http://schemas.openxmlformats.org/markup-compatibility/2006">
              <mc:Choice xmlns:v="urn:schemas-microsoft-com:vml" Requires="v">
                <p:oleObj name="Designer Drawing" r:id="rId3" imgW="2996691" imgH="3441513" progId="Designer.Drawing.7">
                  <p:embed/>
                </p:oleObj>
              </mc:Choice>
              <mc:Fallback>
                <p:oleObj name="Designer Drawing" r:id="rId3" imgW="2996691" imgH="3441513" progId="Designer.Drawing.7">
                  <p:embed/>
                  <p:pic>
                    <p:nvPicPr>
                      <p:cNvPr id="441384" name="Object 40">
                        <a:extLst>
                          <a:ext uri="{FF2B5EF4-FFF2-40B4-BE49-F238E27FC236}">
                            <a16:creationId xmlns:a16="http://schemas.microsoft.com/office/drawing/2014/main" id="{D155E737-95AA-5A19-F105-7D846156A35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1476" y="1066800"/>
                        <a:ext cx="33877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1385" name="Oval 41">
            <a:extLst>
              <a:ext uri="{FF2B5EF4-FFF2-40B4-BE49-F238E27FC236}">
                <a16:creationId xmlns:a16="http://schemas.microsoft.com/office/drawing/2014/main" id="{DFF3D95C-0E73-AC28-816C-A3D1233D6656}"/>
              </a:ext>
            </a:extLst>
          </p:cNvPr>
          <p:cNvSpPr>
            <a:spLocks noChangeArrowheads="1"/>
          </p:cNvSpPr>
          <p:nvPr/>
        </p:nvSpPr>
        <p:spPr bwMode="auto">
          <a:xfrm>
            <a:off x="3200400" y="1295400"/>
            <a:ext cx="26988" cy="26988"/>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386" name="Oval 42">
            <a:extLst>
              <a:ext uri="{FF2B5EF4-FFF2-40B4-BE49-F238E27FC236}">
                <a16:creationId xmlns:a16="http://schemas.microsoft.com/office/drawing/2014/main" id="{2445A98C-4B96-4E40-B3CA-C7880157F8D7}"/>
              </a:ext>
            </a:extLst>
          </p:cNvPr>
          <p:cNvSpPr>
            <a:spLocks noChangeArrowheads="1"/>
          </p:cNvSpPr>
          <p:nvPr/>
        </p:nvSpPr>
        <p:spPr bwMode="auto">
          <a:xfrm>
            <a:off x="3486150" y="1223964"/>
            <a:ext cx="26988" cy="26987"/>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1387" name="Oval 43">
            <a:extLst>
              <a:ext uri="{FF2B5EF4-FFF2-40B4-BE49-F238E27FC236}">
                <a16:creationId xmlns:a16="http://schemas.microsoft.com/office/drawing/2014/main" id="{F685809B-ECE1-6634-47B0-9E26681A8247}"/>
              </a:ext>
            </a:extLst>
          </p:cNvPr>
          <p:cNvSpPr>
            <a:spLocks noChangeArrowheads="1"/>
          </p:cNvSpPr>
          <p:nvPr/>
        </p:nvSpPr>
        <p:spPr bwMode="auto">
          <a:xfrm>
            <a:off x="3319464" y="1223964"/>
            <a:ext cx="26987" cy="26987"/>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41387"/>
                                        </p:tgtEl>
                                        <p:attrNameLst>
                                          <p:attrName>style.visibility</p:attrName>
                                        </p:attrNameLst>
                                      </p:cBhvr>
                                      <p:to>
                                        <p:strVal val="visible"/>
                                      </p:to>
                                    </p:set>
                                    <p:animEffect transition="in" filter="fade">
                                      <p:cBhvr>
                                        <p:cTn id="7" dur="2000"/>
                                        <p:tgtEl>
                                          <p:spTgt spid="441387"/>
                                        </p:tgtEl>
                                      </p:cBhvr>
                                    </p:animEffect>
                                  </p:childTnLst>
                                </p:cTn>
                              </p:par>
                              <p:par>
                                <p:cTn id="8" presetID="42" presetClass="path" presetSubtype="0" repeatCount="indefinite" accel="50000" decel="50000" fill="hold" nodeType="withEffect">
                                  <p:stCondLst>
                                    <p:cond delay="0"/>
                                  </p:stCondLst>
                                  <p:childTnLst>
                                    <p:animMotion origin="layout" path="M 8.33333E-7 -1.11111E-6 L 8.33333E-7 0.34306 " pathEditMode="relative" rAng="0" ptsTypes="AA">
                                      <p:cBhvr>
                                        <p:cTn id="9" dur="3000" fill="hold"/>
                                        <p:tgtEl>
                                          <p:spTgt spid="441381"/>
                                        </p:tgtEl>
                                        <p:attrNameLst>
                                          <p:attrName>ppt_x</p:attrName>
                                          <p:attrName>ppt_y</p:attrName>
                                        </p:attrNameLst>
                                      </p:cBhvr>
                                      <p:rCtr x="0" y="17153"/>
                                    </p:animMotion>
                                  </p:childTnLst>
                                </p:cTn>
                              </p:par>
                              <p:par>
                                <p:cTn id="10" presetID="42" presetClass="path" presetSubtype="0" repeatCount="indefinite" accel="50000" decel="50000" fill="hold" nodeType="withEffect">
                                  <p:stCondLst>
                                    <p:cond delay="0"/>
                                  </p:stCondLst>
                                  <p:childTnLst>
                                    <p:animMotion origin="layout" path="M -0.00139 -0.00185 L 0.00277 0.34676 " pathEditMode="relative" rAng="0" ptsTypes="AA">
                                      <p:cBhvr>
                                        <p:cTn id="11" dur="3000" fill="hold"/>
                                        <p:tgtEl>
                                          <p:spTgt spid="441385"/>
                                        </p:tgtEl>
                                        <p:attrNameLst>
                                          <p:attrName>ppt_x</p:attrName>
                                          <p:attrName>ppt_y</p:attrName>
                                        </p:attrNameLst>
                                      </p:cBhvr>
                                      <p:rCtr x="208" y="17431"/>
                                    </p:animMotion>
                                  </p:childTnLst>
                                </p:cTn>
                              </p:par>
                              <p:par>
                                <p:cTn id="12" presetID="42" presetClass="path" presetSubtype="0" repeatCount="indefinite" accel="50000" decel="50000" fill="hold" nodeType="withEffect">
                                  <p:stCondLst>
                                    <p:cond delay="500"/>
                                  </p:stCondLst>
                                  <p:childTnLst>
                                    <p:animMotion origin="layout" path="M -1.38889E-6 -2.96296E-6 L -1.38889E-6 0.34468 " pathEditMode="relative" rAng="0" ptsTypes="AA">
                                      <p:cBhvr>
                                        <p:cTn id="13" dur="3000" fill="hold"/>
                                        <p:tgtEl>
                                          <p:spTgt spid="441382"/>
                                        </p:tgtEl>
                                        <p:attrNameLst>
                                          <p:attrName>ppt_x</p:attrName>
                                          <p:attrName>ppt_y</p:attrName>
                                        </p:attrNameLst>
                                      </p:cBhvr>
                                      <p:rCtr x="0" y="17222"/>
                                    </p:animMotion>
                                  </p:childTnLst>
                                </p:cTn>
                              </p:par>
                              <p:par>
                                <p:cTn id="14" presetID="42" presetClass="path" presetSubtype="0" repeatCount="indefinite" accel="50000" decel="50000" fill="hold" nodeType="withEffect">
                                  <p:stCondLst>
                                    <p:cond delay="0"/>
                                  </p:stCondLst>
                                  <p:childTnLst>
                                    <p:animMotion origin="layout" path="M -3.05556E-6 3.7037E-6 L -3.05556E-6 0.3331 " pathEditMode="relative" rAng="0" ptsTypes="AA">
                                      <p:cBhvr>
                                        <p:cTn id="15" dur="1000" fill="hold"/>
                                        <p:tgtEl>
                                          <p:spTgt spid="441383"/>
                                        </p:tgtEl>
                                        <p:attrNameLst>
                                          <p:attrName>ppt_x</p:attrName>
                                          <p:attrName>ppt_y</p:attrName>
                                        </p:attrNameLst>
                                      </p:cBhvr>
                                      <p:rCtr x="0" y="16644"/>
                                    </p:animMotion>
                                  </p:childTnLst>
                                </p:cTn>
                              </p:par>
                              <p:par>
                                <p:cTn id="16" presetID="42" presetClass="path" presetSubtype="0" repeatCount="indefinite" accel="50000" decel="50000" fill="hold" nodeType="withEffect">
                                  <p:stCondLst>
                                    <p:cond delay="0"/>
                                  </p:stCondLst>
                                  <p:childTnLst>
                                    <p:animMotion origin="layout" path="M 8.33333E-7 -1.11111E-6 L 8.33333E-7 0.34306 " pathEditMode="relative" rAng="0" ptsTypes="AA">
                                      <p:cBhvr>
                                        <p:cTn id="17" dur="3000" fill="hold"/>
                                        <p:tgtEl>
                                          <p:spTgt spid="441386"/>
                                        </p:tgtEl>
                                        <p:attrNameLst>
                                          <p:attrName>ppt_x</p:attrName>
                                          <p:attrName>ppt_y</p:attrName>
                                        </p:attrNameLst>
                                      </p:cBhvr>
                                      <p:rCtr x="0" y="17153"/>
                                    </p:animMotion>
                                  </p:childTnLst>
                                </p:cTn>
                              </p:par>
                              <p:par>
                                <p:cTn id="18" presetID="42" presetClass="path" presetSubtype="0" repeatCount="indefinite" accel="50000" decel="50000" fill="hold" nodeType="withEffect">
                                  <p:stCondLst>
                                    <p:cond delay="1000"/>
                                  </p:stCondLst>
                                  <p:childTnLst>
                                    <p:animMotion origin="layout" path="M -0.00261 -4.07407E-6 L -0.00261 0.34306 " pathEditMode="relative" rAng="0" ptsTypes="AA">
                                      <p:cBhvr>
                                        <p:cTn id="19" dur="3000" fill="hold"/>
                                        <p:tgtEl>
                                          <p:spTgt spid="441387"/>
                                        </p:tgtEl>
                                        <p:attrNameLst>
                                          <p:attrName>ppt_x</p:attrName>
                                          <p:attrName>ppt_y</p:attrName>
                                        </p:attrNameLst>
                                      </p:cBhvr>
                                      <p:rCtr x="0" y="17153"/>
                                    </p:animMotion>
                                  </p:childTnLst>
                                </p:cTn>
                              </p:par>
                              <p:par>
                                <p:cTn id="20" presetID="22" presetClass="entr" presetSubtype="8" fill="hold" nodeType="withEffect">
                                  <p:stCondLst>
                                    <p:cond delay="1000"/>
                                  </p:stCondLst>
                                  <p:childTnLst>
                                    <p:set>
                                      <p:cBhvr>
                                        <p:cTn id="21" dur="1" fill="hold">
                                          <p:stCondLst>
                                            <p:cond delay="0"/>
                                          </p:stCondLst>
                                        </p:cTn>
                                        <p:tgtEl>
                                          <p:spTgt spid="441348"/>
                                        </p:tgtEl>
                                        <p:attrNameLst>
                                          <p:attrName>style.visibility</p:attrName>
                                        </p:attrNameLst>
                                      </p:cBhvr>
                                      <p:to>
                                        <p:strVal val="visible"/>
                                      </p:to>
                                    </p:set>
                                    <p:animEffect transition="in" filter="wipe(left)">
                                      <p:cBhvr>
                                        <p:cTn id="22" dur="1000"/>
                                        <p:tgtEl>
                                          <p:spTgt spid="441348"/>
                                        </p:tgtEl>
                                      </p:cBhvr>
                                    </p:animEffect>
                                  </p:childTnLst>
                                </p:cTn>
                              </p:par>
                            </p:childTnLst>
                          </p:cTn>
                        </p:par>
                        <p:par>
                          <p:cTn id="23" fill="hold" nodeType="afterGroup">
                            <p:stCondLst>
                              <p:cond delay="4000"/>
                            </p:stCondLst>
                            <p:childTnLst>
                              <p:par>
                                <p:cTn id="24" presetID="22" presetClass="entr" presetSubtype="8" fill="hold" nodeType="afterEffect">
                                  <p:stCondLst>
                                    <p:cond delay="0"/>
                                  </p:stCondLst>
                                  <p:childTnLst>
                                    <p:set>
                                      <p:cBhvr>
                                        <p:cTn id="25" dur="1" fill="hold">
                                          <p:stCondLst>
                                            <p:cond delay="0"/>
                                          </p:stCondLst>
                                        </p:cTn>
                                        <p:tgtEl>
                                          <p:spTgt spid="441349"/>
                                        </p:tgtEl>
                                        <p:attrNameLst>
                                          <p:attrName>style.visibility</p:attrName>
                                        </p:attrNameLst>
                                      </p:cBhvr>
                                      <p:to>
                                        <p:strVal val="visible"/>
                                      </p:to>
                                    </p:set>
                                    <p:animEffect transition="in" filter="wipe(left)">
                                      <p:cBhvr>
                                        <p:cTn id="26" dur="1000"/>
                                        <p:tgtEl>
                                          <p:spTgt spid="441349"/>
                                        </p:tgtEl>
                                      </p:cBhvr>
                                    </p:animEffect>
                                  </p:childTnLst>
                                </p:cTn>
                              </p:par>
                            </p:childTnLst>
                          </p:cTn>
                        </p:par>
                        <p:par>
                          <p:cTn id="27" fill="hold" nodeType="afterGroup">
                            <p:stCondLst>
                              <p:cond delay="5000"/>
                            </p:stCondLst>
                            <p:childTnLst>
                              <p:par>
                                <p:cTn id="28" presetID="22" presetClass="entr" presetSubtype="8" fill="hold" nodeType="afterEffect">
                                  <p:stCondLst>
                                    <p:cond delay="0"/>
                                  </p:stCondLst>
                                  <p:childTnLst>
                                    <p:set>
                                      <p:cBhvr>
                                        <p:cTn id="29" dur="1" fill="hold">
                                          <p:stCondLst>
                                            <p:cond delay="0"/>
                                          </p:stCondLst>
                                        </p:cTn>
                                        <p:tgtEl>
                                          <p:spTgt spid="441350"/>
                                        </p:tgtEl>
                                        <p:attrNameLst>
                                          <p:attrName>style.visibility</p:attrName>
                                        </p:attrNameLst>
                                      </p:cBhvr>
                                      <p:to>
                                        <p:strVal val="visible"/>
                                      </p:to>
                                    </p:set>
                                    <p:animEffect transition="in" filter="wipe(left)">
                                      <p:cBhvr>
                                        <p:cTn id="30" dur="1000"/>
                                        <p:tgtEl>
                                          <p:spTgt spid="441350"/>
                                        </p:tgtEl>
                                      </p:cBhvr>
                                    </p:animEffect>
                                  </p:childTnLst>
                                </p:cTn>
                              </p:par>
                            </p:childTnLst>
                          </p:cTn>
                        </p:par>
                        <p:par>
                          <p:cTn id="31" fill="hold" nodeType="afterGroup">
                            <p:stCondLst>
                              <p:cond delay="6000"/>
                            </p:stCondLst>
                            <p:childTnLst>
                              <p:par>
                                <p:cTn id="32" presetID="22" presetClass="entr" presetSubtype="8" fill="hold" nodeType="afterEffect">
                                  <p:stCondLst>
                                    <p:cond delay="0"/>
                                  </p:stCondLst>
                                  <p:childTnLst>
                                    <p:set>
                                      <p:cBhvr>
                                        <p:cTn id="33" dur="1" fill="hold">
                                          <p:stCondLst>
                                            <p:cond delay="0"/>
                                          </p:stCondLst>
                                        </p:cTn>
                                        <p:tgtEl>
                                          <p:spTgt spid="441351"/>
                                        </p:tgtEl>
                                        <p:attrNameLst>
                                          <p:attrName>style.visibility</p:attrName>
                                        </p:attrNameLst>
                                      </p:cBhvr>
                                      <p:to>
                                        <p:strVal val="visible"/>
                                      </p:to>
                                    </p:set>
                                    <p:animEffect transition="in" filter="wipe(left)">
                                      <p:cBhvr>
                                        <p:cTn id="34" dur="1000"/>
                                        <p:tgtEl>
                                          <p:spTgt spid="441351"/>
                                        </p:tgtEl>
                                      </p:cBhvr>
                                    </p:animEffect>
                                  </p:childTnLst>
                                </p:cTn>
                              </p:par>
                            </p:childTnLst>
                          </p:cTn>
                        </p:par>
                        <p:par>
                          <p:cTn id="35" fill="hold" nodeType="afterGroup">
                            <p:stCondLst>
                              <p:cond delay="7000"/>
                            </p:stCondLst>
                            <p:childTnLst>
                              <p:par>
                                <p:cTn id="36" presetID="22" presetClass="entr" presetSubtype="8" fill="hold" nodeType="afterEffect">
                                  <p:stCondLst>
                                    <p:cond delay="0"/>
                                  </p:stCondLst>
                                  <p:childTnLst>
                                    <p:set>
                                      <p:cBhvr>
                                        <p:cTn id="37" dur="1" fill="hold">
                                          <p:stCondLst>
                                            <p:cond delay="0"/>
                                          </p:stCondLst>
                                        </p:cTn>
                                        <p:tgtEl>
                                          <p:spTgt spid="441352"/>
                                        </p:tgtEl>
                                        <p:attrNameLst>
                                          <p:attrName>style.visibility</p:attrName>
                                        </p:attrNameLst>
                                      </p:cBhvr>
                                      <p:to>
                                        <p:strVal val="visible"/>
                                      </p:to>
                                    </p:set>
                                    <p:animEffect transition="in" filter="wipe(left)">
                                      <p:cBhvr>
                                        <p:cTn id="38" dur="1000"/>
                                        <p:tgtEl>
                                          <p:spTgt spid="441352"/>
                                        </p:tgtEl>
                                      </p:cBhvr>
                                    </p:animEffect>
                                  </p:childTnLst>
                                </p:cTn>
                              </p:par>
                            </p:childTnLst>
                          </p:cTn>
                        </p:par>
                        <p:par>
                          <p:cTn id="39" fill="hold" nodeType="afterGroup">
                            <p:stCondLst>
                              <p:cond delay="8000"/>
                            </p:stCondLst>
                            <p:childTnLst>
                              <p:par>
                                <p:cTn id="40" presetID="22" presetClass="entr" presetSubtype="8" fill="hold" nodeType="afterEffect">
                                  <p:stCondLst>
                                    <p:cond delay="0"/>
                                  </p:stCondLst>
                                  <p:childTnLst>
                                    <p:set>
                                      <p:cBhvr>
                                        <p:cTn id="41" dur="1" fill="hold">
                                          <p:stCondLst>
                                            <p:cond delay="0"/>
                                          </p:stCondLst>
                                        </p:cTn>
                                        <p:tgtEl>
                                          <p:spTgt spid="441353"/>
                                        </p:tgtEl>
                                        <p:attrNameLst>
                                          <p:attrName>style.visibility</p:attrName>
                                        </p:attrNameLst>
                                      </p:cBhvr>
                                      <p:to>
                                        <p:strVal val="visible"/>
                                      </p:to>
                                    </p:set>
                                    <p:animEffect transition="in" filter="wipe(left)">
                                      <p:cBhvr>
                                        <p:cTn id="42" dur="1000"/>
                                        <p:tgtEl>
                                          <p:spTgt spid="441353"/>
                                        </p:tgtEl>
                                      </p:cBhvr>
                                    </p:animEffect>
                                  </p:childTnLst>
                                </p:cTn>
                              </p:par>
                            </p:childTnLst>
                          </p:cTn>
                        </p:par>
                        <p:par>
                          <p:cTn id="43" fill="hold" nodeType="afterGroup">
                            <p:stCondLst>
                              <p:cond delay="9000"/>
                            </p:stCondLst>
                            <p:childTnLst>
                              <p:par>
                                <p:cTn id="44" presetID="22" presetClass="entr" presetSubtype="8" fill="hold" nodeType="afterEffect">
                                  <p:stCondLst>
                                    <p:cond delay="0"/>
                                  </p:stCondLst>
                                  <p:childTnLst>
                                    <p:set>
                                      <p:cBhvr>
                                        <p:cTn id="45" dur="1" fill="hold">
                                          <p:stCondLst>
                                            <p:cond delay="0"/>
                                          </p:stCondLst>
                                        </p:cTn>
                                        <p:tgtEl>
                                          <p:spTgt spid="441354"/>
                                        </p:tgtEl>
                                        <p:attrNameLst>
                                          <p:attrName>style.visibility</p:attrName>
                                        </p:attrNameLst>
                                      </p:cBhvr>
                                      <p:to>
                                        <p:strVal val="visible"/>
                                      </p:to>
                                    </p:set>
                                    <p:animEffect transition="in" filter="wipe(left)">
                                      <p:cBhvr>
                                        <p:cTn id="46" dur="1000"/>
                                        <p:tgtEl>
                                          <p:spTgt spid="441354"/>
                                        </p:tgtEl>
                                      </p:cBhvr>
                                    </p:animEffect>
                                  </p:childTnLst>
                                </p:cTn>
                              </p:par>
                            </p:childTnLst>
                          </p:cTn>
                        </p:par>
                        <p:par>
                          <p:cTn id="47" fill="hold" nodeType="afterGroup">
                            <p:stCondLst>
                              <p:cond delay="10000"/>
                            </p:stCondLst>
                            <p:childTnLst>
                              <p:par>
                                <p:cTn id="48" presetID="22" presetClass="entr" presetSubtype="8" fill="hold" nodeType="afterEffect">
                                  <p:stCondLst>
                                    <p:cond delay="0"/>
                                  </p:stCondLst>
                                  <p:childTnLst>
                                    <p:set>
                                      <p:cBhvr>
                                        <p:cTn id="49" dur="1" fill="hold">
                                          <p:stCondLst>
                                            <p:cond delay="0"/>
                                          </p:stCondLst>
                                        </p:cTn>
                                        <p:tgtEl>
                                          <p:spTgt spid="441355"/>
                                        </p:tgtEl>
                                        <p:attrNameLst>
                                          <p:attrName>style.visibility</p:attrName>
                                        </p:attrNameLst>
                                      </p:cBhvr>
                                      <p:to>
                                        <p:strVal val="visible"/>
                                      </p:to>
                                    </p:set>
                                    <p:animEffect transition="in" filter="wipe(left)">
                                      <p:cBhvr>
                                        <p:cTn id="50" dur="1000"/>
                                        <p:tgtEl>
                                          <p:spTgt spid="441355"/>
                                        </p:tgtEl>
                                      </p:cBhvr>
                                    </p:animEffect>
                                  </p:childTnLst>
                                </p:cTn>
                              </p:par>
                            </p:childTnLst>
                          </p:cTn>
                        </p:par>
                        <p:par>
                          <p:cTn id="51" fill="hold" nodeType="afterGroup">
                            <p:stCondLst>
                              <p:cond delay="11000"/>
                            </p:stCondLst>
                            <p:childTnLst>
                              <p:par>
                                <p:cTn id="52" presetID="22" presetClass="entr" presetSubtype="8" fill="hold" nodeType="afterEffect">
                                  <p:stCondLst>
                                    <p:cond delay="0"/>
                                  </p:stCondLst>
                                  <p:childTnLst>
                                    <p:set>
                                      <p:cBhvr>
                                        <p:cTn id="53" dur="1" fill="hold">
                                          <p:stCondLst>
                                            <p:cond delay="0"/>
                                          </p:stCondLst>
                                        </p:cTn>
                                        <p:tgtEl>
                                          <p:spTgt spid="441356"/>
                                        </p:tgtEl>
                                        <p:attrNameLst>
                                          <p:attrName>style.visibility</p:attrName>
                                        </p:attrNameLst>
                                      </p:cBhvr>
                                      <p:to>
                                        <p:strVal val="visible"/>
                                      </p:to>
                                    </p:set>
                                    <p:animEffect transition="in" filter="wipe(left)">
                                      <p:cBhvr>
                                        <p:cTn id="54" dur="1000"/>
                                        <p:tgtEl>
                                          <p:spTgt spid="441356"/>
                                        </p:tgtEl>
                                      </p:cBhvr>
                                    </p:animEffect>
                                  </p:childTnLst>
                                </p:cTn>
                              </p:par>
                            </p:childTnLst>
                          </p:cTn>
                        </p:par>
                        <p:par>
                          <p:cTn id="55" fill="hold" nodeType="afterGroup">
                            <p:stCondLst>
                              <p:cond delay="12000"/>
                            </p:stCondLst>
                            <p:childTnLst>
                              <p:par>
                                <p:cTn id="56" presetID="22" presetClass="entr" presetSubtype="8" fill="hold" nodeType="afterEffect">
                                  <p:stCondLst>
                                    <p:cond delay="0"/>
                                  </p:stCondLst>
                                  <p:childTnLst>
                                    <p:set>
                                      <p:cBhvr>
                                        <p:cTn id="57" dur="1" fill="hold">
                                          <p:stCondLst>
                                            <p:cond delay="0"/>
                                          </p:stCondLst>
                                        </p:cTn>
                                        <p:tgtEl>
                                          <p:spTgt spid="441357"/>
                                        </p:tgtEl>
                                        <p:attrNameLst>
                                          <p:attrName>style.visibility</p:attrName>
                                        </p:attrNameLst>
                                      </p:cBhvr>
                                      <p:to>
                                        <p:strVal val="visible"/>
                                      </p:to>
                                    </p:set>
                                    <p:animEffect transition="in" filter="wipe(left)">
                                      <p:cBhvr>
                                        <p:cTn id="58" dur="1000"/>
                                        <p:tgtEl>
                                          <p:spTgt spid="441357"/>
                                        </p:tgtEl>
                                      </p:cBhvr>
                                    </p:animEffect>
                                  </p:childTnLst>
                                </p:cTn>
                              </p:par>
                            </p:childTnLst>
                          </p:cTn>
                        </p:par>
                        <p:par>
                          <p:cTn id="59" fill="hold" nodeType="afterGroup">
                            <p:stCondLst>
                              <p:cond delay="13000"/>
                            </p:stCondLst>
                            <p:childTnLst>
                              <p:par>
                                <p:cTn id="60" presetID="22" presetClass="entr" presetSubtype="8" fill="hold" nodeType="afterEffect">
                                  <p:stCondLst>
                                    <p:cond delay="0"/>
                                  </p:stCondLst>
                                  <p:childTnLst>
                                    <p:set>
                                      <p:cBhvr>
                                        <p:cTn id="61" dur="1" fill="hold">
                                          <p:stCondLst>
                                            <p:cond delay="0"/>
                                          </p:stCondLst>
                                        </p:cTn>
                                        <p:tgtEl>
                                          <p:spTgt spid="441358"/>
                                        </p:tgtEl>
                                        <p:attrNameLst>
                                          <p:attrName>style.visibility</p:attrName>
                                        </p:attrNameLst>
                                      </p:cBhvr>
                                      <p:to>
                                        <p:strVal val="visible"/>
                                      </p:to>
                                    </p:set>
                                    <p:animEffect transition="in" filter="wipe(left)">
                                      <p:cBhvr>
                                        <p:cTn id="62" dur="1000"/>
                                        <p:tgtEl>
                                          <p:spTgt spid="441358"/>
                                        </p:tgtEl>
                                      </p:cBhvr>
                                    </p:animEffect>
                                  </p:childTnLst>
                                </p:cTn>
                              </p:par>
                            </p:childTnLst>
                          </p:cTn>
                        </p:par>
                        <p:par>
                          <p:cTn id="63" fill="hold" nodeType="afterGroup">
                            <p:stCondLst>
                              <p:cond delay="14000"/>
                            </p:stCondLst>
                            <p:childTnLst>
                              <p:par>
                                <p:cTn id="64" presetID="22" presetClass="entr" presetSubtype="8" fill="hold" nodeType="afterEffect">
                                  <p:stCondLst>
                                    <p:cond delay="0"/>
                                  </p:stCondLst>
                                  <p:childTnLst>
                                    <p:set>
                                      <p:cBhvr>
                                        <p:cTn id="65" dur="1" fill="hold">
                                          <p:stCondLst>
                                            <p:cond delay="0"/>
                                          </p:stCondLst>
                                        </p:cTn>
                                        <p:tgtEl>
                                          <p:spTgt spid="441359"/>
                                        </p:tgtEl>
                                        <p:attrNameLst>
                                          <p:attrName>style.visibility</p:attrName>
                                        </p:attrNameLst>
                                      </p:cBhvr>
                                      <p:to>
                                        <p:strVal val="visible"/>
                                      </p:to>
                                    </p:set>
                                    <p:animEffect transition="in" filter="wipe(left)">
                                      <p:cBhvr>
                                        <p:cTn id="66" dur="2000"/>
                                        <p:tgtEl>
                                          <p:spTgt spid="441359"/>
                                        </p:tgtEl>
                                      </p:cBhvr>
                                    </p:animEffect>
                                  </p:childTnLst>
                                </p:cTn>
                              </p:par>
                              <p:par>
                                <p:cTn id="67" presetID="22" presetClass="entr" presetSubtype="8" fill="hold" nodeType="withEffect">
                                  <p:stCondLst>
                                    <p:cond delay="0"/>
                                  </p:stCondLst>
                                  <p:childTnLst>
                                    <p:set>
                                      <p:cBhvr>
                                        <p:cTn id="68" dur="1" fill="hold">
                                          <p:stCondLst>
                                            <p:cond delay="0"/>
                                          </p:stCondLst>
                                        </p:cTn>
                                        <p:tgtEl>
                                          <p:spTgt spid="441360"/>
                                        </p:tgtEl>
                                        <p:attrNameLst>
                                          <p:attrName>style.visibility</p:attrName>
                                        </p:attrNameLst>
                                      </p:cBhvr>
                                      <p:to>
                                        <p:strVal val="visible"/>
                                      </p:to>
                                    </p:set>
                                    <p:animEffect transition="in" filter="wipe(left)">
                                      <p:cBhvr>
                                        <p:cTn id="69" dur="2000"/>
                                        <p:tgtEl>
                                          <p:spTgt spid="441360"/>
                                        </p:tgtEl>
                                      </p:cBhvr>
                                    </p:animEffect>
                                  </p:childTnLst>
                                </p:cTn>
                              </p:par>
                            </p:childTnLst>
                          </p:cTn>
                        </p:par>
                        <p:par>
                          <p:cTn id="70" fill="hold" nodeType="afterGroup">
                            <p:stCondLst>
                              <p:cond delay="16000"/>
                            </p:stCondLst>
                            <p:childTnLst>
                              <p:par>
                                <p:cTn id="71" presetID="22" presetClass="entr" presetSubtype="1" fill="hold" nodeType="afterEffect">
                                  <p:stCondLst>
                                    <p:cond delay="0"/>
                                  </p:stCondLst>
                                  <p:childTnLst>
                                    <p:set>
                                      <p:cBhvr>
                                        <p:cTn id="72" dur="1" fill="hold">
                                          <p:stCondLst>
                                            <p:cond delay="0"/>
                                          </p:stCondLst>
                                        </p:cTn>
                                        <p:tgtEl>
                                          <p:spTgt spid="441361"/>
                                        </p:tgtEl>
                                        <p:attrNameLst>
                                          <p:attrName>style.visibility</p:attrName>
                                        </p:attrNameLst>
                                      </p:cBhvr>
                                      <p:to>
                                        <p:strVal val="visible"/>
                                      </p:to>
                                    </p:set>
                                    <p:animEffect transition="in" filter="wipe(up)">
                                      <p:cBhvr>
                                        <p:cTn id="73" dur="500"/>
                                        <p:tgtEl>
                                          <p:spTgt spid="441361"/>
                                        </p:tgtEl>
                                      </p:cBhvr>
                                    </p:animEffect>
                                  </p:childTnLst>
                                </p:cTn>
                              </p:par>
                              <p:par>
                                <p:cTn id="74" presetID="22" presetClass="entr" presetSubtype="8" fill="hold" nodeType="withEffect">
                                  <p:stCondLst>
                                    <p:cond delay="0"/>
                                  </p:stCondLst>
                                  <p:childTnLst>
                                    <p:set>
                                      <p:cBhvr>
                                        <p:cTn id="75" dur="1" fill="hold">
                                          <p:stCondLst>
                                            <p:cond delay="0"/>
                                          </p:stCondLst>
                                        </p:cTn>
                                        <p:tgtEl>
                                          <p:spTgt spid="441362"/>
                                        </p:tgtEl>
                                        <p:attrNameLst>
                                          <p:attrName>style.visibility</p:attrName>
                                        </p:attrNameLst>
                                      </p:cBhvr>
                                      <p:to>
                                        <p:strVal val="visible"/>
                                      </p:to>
                                    </p:set>
                                    <p:animEffect transition="in" filter="wipe(left)">
                                      <p:cBhvr>
                                        <p:cTn id="76" dur="1000"/>
                                        <p:tgtEl>
                                          <p:spTgt spid="441362"/>
                                        </p:tgtEl>
                                      </p:cBhvr>
                                    </p:animEffect>
                                  </p:childTnLst>
                                </p:cTn>
                              </p:par>
                            </p:childTnLst>
                          </p:cTn>
                        </p:par>
                        <p:par>
                          <p:cTn id="77" fill="hold" nodeType="afterGroup">
                            <p:stCondLst>
                              <p:cond delay="17000"/>
                            </p:stCondLst>
                            <p:childTnLst>
                              <p:par>
                                <p:cTn id="78" presetID="22" presetClass="entr" presetSubtype="8" fill="hold" nodeType="afterEffect">
                                  <p:stCondLst>
                                    <p:cond delay="0"/>
                                  </p:stCondLst>
                                  <p:childTnLst>
                                    <p:set>
                                      <p:cBhvr>
                                        <p:cTn id="79" dur="1" fill="hold">
                                          <p:stCondLst>
                                            <p:cond delay="0"/>
                                          </p:stCondLst>
                                        </p:cTn>
                                        <p:tgtEl>
                                          <p:spTgt spid="441363"/>
                                        </p:tgtEl>
                                        <p:attrNameLst>
                                          <p:attrName>style.visibility</p:attrName>
                                        </p:attrNameLst>
                                      </p:cBhvr>
                                      <p:to>
                                        <p:strVal val="visible"/>
                                      </p:to>
                                    </p:set>
                                    <p:animEffect transition="in" filter="wipe(left)">
                                      <p:cBhvr>
                                        <p:cTn id="80" dur="2000"/>
                                        <p:tgtEl>
                                          <p:spTgt spid="441363"/>
                                        </p:tgtEl>
                                      </p:cBhvr>
                                    </p:animEffect>
                                  </p:childTnLst>
                                </p:cTn>
                              </p:par>
                              <p:par>
                                <p:cTn id="81" presetID="22" presetClass="entr" presetSubtype="8" fill="hold" nodeType="withEffect">
                                  <p:stCondLst>
                                    <p:cond delay="0"/>
                                  </p:stCondLst>
                                  <p:childTnLst>
                                    <p:set>
                                      <p:cBhvr>
                                        <p:cTn id="82" dur="1" fill="hold">
                                          <p:stCondLst>
                                            <p:cond delay="0"/>
                                          </p:stCondLst>
                                        </p:cTn>
                                        <p:tgtEl>
                                          <p:spTgt spid="441364"/>
                                        </p:tgtEl>
                                        <p:attrNameLst>
                                          <p:attrName>style.visibility</p:attrName>
                                        </p:attrNameLst>
                                      </p:cBhvr>
                                      <p:to>
                                        <p:strVal val="visible"/>
                                      </p:to>
                                    </p:set>
                                    <p:animEffect transition="in" filter="wipe(left)">
                                      <p:cBhvr>
                                        <p:cTn id="83" dur="2000"/>
                                        <p:tgtEl>
                                          <p:spTgt spid="441364"/>
                                        </p:tgtEl>
                                      </p:cBhvr>
                                    </p:animEffect>
                                  </p:childTnLst>
                                </p:cTn>
                              </p:par>
                            </p:childTnLst>
                          </p:cTn>
                        </p:par>
                        <p:par>
                          <p:cTn id="84" fill="hold" nodeType="afterGroup">
                            <p:stCondLst>
                              <p:cond delay="19000"/>
                            </p:stCondLst>
                            <p:childTnLst>
                              <p:par>
                                <p:cTn id="85" presetID="22" presetClass="entr" presetSubtype="1" fill="hold" nodeType="afterEffect">
                                  <p:stCondLst>
                                    <p:cond delay="0"/>
                                  </p:stCondLst>
                                  <p:childTnLst>
                                    <p:set>
                                      <p:cBhvr>
                                        <p:cTn id="86" dur="1" fill="hold">
                                          <p:stCondLst>
                                            <p:cond delay="0"/>
                                          </p:stCondLst>
                                        </p:cTn>
                                        <p:tgtEl>
                                          <p:spTgt spid="441365"/>
                                        </p:tgtEl>
                                        <p:attrNameLst>
                                          <p:attrName>style.visibility</p:attrName>
                                        </p:attrNameLst>
                                      </p:cBhvr>
                                      <p:to>
                                        <p:strVal val="visible"/>
                                      </p:to>
                                    </p:set>
                                    <p:animEffect transition="in" filter="wipe(up)">
                                      <p:cBhvr>
                                        <p:cTn id="87" dur="500"/>
                                        <p:tgtEl>
                                          <p:spTgt spid="441365"/>
                                        </p:tgtEl>
                                      </p:cBhvr>
                                    </p:animEffect>
                                  </p:childTnLst>
                                </p:cTn>
                              </p:par>
                              <p:par>
                                <p:cTn id="88" presetID="22" presetClass="entr" presetSubtype="8" fill="hold" nodeType="withEffect">
                                  <p:stCondLst>
                                    <p:cond delay="0"/>
                                  </p:stCondLst>
                                  <p:childTnLst>
                                    <p:set>
                                      <p:cBhvr>
                                        <p:cTn id="89" dur="1" fill="hold">
                                          <p:stCondLst>
                                            <p:cond delay="0"/>
                                          </p:stCondLst>
                                        </p:cTn>
                                        <p:tgtEl>
                                          <p:spTgt spid="441366"/>
                                        </p:tgtEl>
                                        <p:attrNameLst>
                                          <p:attrName>style.visibility</p:attrName>
                                        </p:attrNameLst>
                                      </p:cBhvr>
                                      <p:to>
                                        <p:strVal val="visible"/>
                                      </p:to>
                                    </p:set>
                                    <p:animEffect transition="in" filter="wipe(left)">
                                      <p:cBhvr>
                                        <p:cTn id="90" dur="1000"/>
                                        <p:tgtEl>
                                          <p:spTgt spid="441366"/>
                                        </p:tgtEl>
                                      </p:cBhvr>
                                    </p:animEffect>
                                  </p:childTnLst>
                                </p:cTn>
                              </p:par>
                            </p:childTnLst>
                          </p:cTn>
                        </p:par>
                        <p:par>
                          <p:cTn id="91" fill="hold" nodeType="afterGroup">
                            <p:stCondLst>
                              <p:cond delay="20000"/>
                            </p:stCondLst>
                            <p:childTnLst>
                              <p:par>
                                <p:cTn id="92" presetID="22" presetClass="entr" presetSubtype="8" fill="hold" nodeType="afterEffect">
                                  <p:stCondLst>
                                    <p:cond delay="0"/>
                                  </p:stCondLst>
                                  <p:childTnLst>
                                    <p:set>
                                      <p:cBhvr>
                                        <p:cTn id="93" dur="1" fill="hold">
                                          <p:stCondLst>
                                            <p:cond delay="0"/>
                                          </p:stCondLst>
                                        </p:cTn>
                                        <p:tgtEl>
                                          <p:spTgt spid="441367"/>
                                        </p:tgtEl>
                                        <p:attrNameLst>
                                          <p:attrName>style.visibility</p:attrName>
                                        </p:attrNameLst>
                                      </p:cBhvr>
                                      <p:to>
                                        <p:strVal val="visible"/>
                                      </p:to>
                                    </p:set>
                                    <p:animEffect transition="in" filter="wipe(left)">
                                      <p:cBhvr>
                                        <p:cTn id="94" dur="2000"/>
                                        <p:tgtEl>
                                          <p:spTgt spid="441367"/>
                                        </p:tgtEl>
                                      </p:cBhvr>
                                    </p:animEffect>
                                  </p:childTnLst>
                                </p:cTn>
                              </p:par>
                              <p:par>
                                <p:cTn id="95" presetID="22" presetClass="entr" presetSubtype="8" fill="hold" nodeType="withEffect">
                                  <p:stCondLst>
                                    <p:cond delay="0"/>
                                  </p:stCondLst>
                                  <p:childTnLst>
                                    <p:set>
                                      <p:cBhvr>
                                        <p:cTn id="96" dur="1" fill="hold">
                                          <p:stCondLst>
                                            <p:cond delay="0"/>
                                          </p:stCondLst>
                                        </p:cTn>
                                        <p:tgtEl>
                                          <p:spTgt spid="441368"/>
                                        </p:tgtEl>
                                        <p:attrNameLst>
                                          <p:attrName>style.visibility</p:attrName>
                                        </p:attrNameLst>
                                      </p:cBhvr>
                                      <p:to>
                                        <p:strVal val="visible"/>
                                      </p:to>
                                    </p:set>
                                    <p:animEffect transition="in" filter="wipe(left)">
                                      <p:cBhvr>
                                        <p:cTn id="97" dur="2000"/>
                                        <p:tgtEl>
                                          <p:spTgt spid="441368"/>
                                        </p:tgtEl>
                                      </p:cBhvr>
                                    </p:animEffect>
                                  </p:childTnLst>
                                </p:cTn>
                              </p:par>
                            </p:childTnLst>
                          </p:cTn>
                        </p:par>
                        <p:par>
                          <p:cTn id="98" fill="hold" nodeType="afterGroup">
                            <p:stCondLst>
                              <p:cond delay="22000"/>
                            </p:stCondLst>
                            <p:childTnLst>
                              <p:par>
                                <p:cTn id="99" presetID="22" presetClass="entr" presetSubtype="1" fill="hold" nodeType="afterEffect">
                                  <p:stCondLst>
                                    <p:cond delay="0"/>
                                  </p:stCondLst>
                                  <p:childTnLst>
                                    <p:set>
                                      <p:cBhvr>
                                        <p:cTn id="100" dur="1" fill="hold">
                                          <p:stCondLst>
                                            <p:cond delay="0"/>
                                          </p:stCondLst>
                                        </p:cTn>
                                        <p:tgtEl>
                                          <p:spTgt spid="441369"/>
                                        </p:tgtEl>
                                        <p:attrNameLst>
                                          <p:attrName>style.visibility</p:attrName>
                                        </p:attrNameLst>
                                      </p:cBhvr>
                                      <p:to>
                                        <p:strVal val="visible"/>
                                      </p:to>
                                    </p:set>
                                    <p:animEffect transition="in" filter="wipe(up)">
                                      <p:cBhvr>
                                        <p:cTn id="101" dur="500"/>
                                        <p:tgtEl>
                                          <p:spTgt spid="441369"/>
                                        </p:tgtEl>
                                      </p:cBhvr>
                                    </p:animEffect>
                                  </p:childTnLst>
                                </p:cTn>
                              </p:par>
                              <p:par>
                                <p:cTn id="102" presetID="22" presetClass="entr" presetSubtype="8" fill="hold" nodeType="withEffect">
                                  <p:stCondLst>
                                    <p:cond delay="0"/>
                                  </p:stCondLst>
                                  <p:childTnLst>
                                    <p:set>
                                      <p:cBhvr>
                                        <p:cTn id="103" dur="1" fill="hold">
                                          <p:stCondLst>
                                            <p:cond delay="0"/>
                                          </p:stCondLst>
                                        </p:cTn>
                                        <p:tgtEl>
                                          <p:spTgt spid="441370"/>
                                        </p:tgtEl>
                                        <p:attrNameLst>
                                          <p:attrName>style.visibility</p:attrName>
                                        </p:attrNameLst>
                                      </p:cBhvr>
                                      <p:to>
                                        <p:strVal val="visible"/>
                                      </p:to>
                                    </p:set>
                                    <p:animEffect transition="in" filter="wipe(left)">
                                      <p:cBhvr>
                                        <p:cTn id="104" dur="1000"/>
                                        <p:tgtEl>
                                          <p:spTgt spid="44137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441372"/>
                                        </p:tgtEl>
                                        <p:attrNameLst>
                                          <p:attrName>style.visibility</p:attrName>
                                        </p:attrNameLst>
                                      </p:cBhvr>
                                      <p:to>
                                        <p:strVal val="visible"/>
                                      </p:to>
                                    </p:set>
                                    <p:animEffect transition="in" filter="wipe(left)">
                                      <p:cBhvr>
                                        <p:cTn id="109" dur="1000"/>
                                        <p:tgtEl>
                                          <p:spTgt spid="44137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441373"/>
                                        </p:tgtEl>
                                        <p:attrNameLst>
                                          <p:attrName>style.visibility</p:attrName>
                                        </p:attrNameLst>
                                      </p:cBhvr>
                                      <p:to>
                                        <p:strVal val="visible"/>
                                      </p:to>
                                    </p:set>
                                    <p:animEffect transition="in" filter="wipe(left)">
                                      <p:cBhvr>
                                        <p:cTn id="114" dur="1000"/>
                                        <p:tgtEl>
                                          <p:spTgt spid="441373"/>
                                        </p:tgtEl>
                                      </p:cBhvr>
                                    </p:animEffect>
                                  </p:childTnLst>
                                </p:cTn>
                              </p:par>
                            </p:childTnLst>
                          </p:cTn>
                        </p:par>
                        <p:par>
                          <p:cTn id="115" fill="hold" nodeType="afterGroup">
                            <p:stCondLst>
                              <p:cond delay="1000"/>
                            </p:stCondLst>
                            <p:childTnLst>
                              <p:par>
                                <p:cTn id="116" presetID="10" presetClass="entr" presetSubtype="0" fill="hold" nodeType="afterEffect">
                                  <p:stCondLst>
                                    <p:cond delay="0"/>
                                  </p:stCondLst>
                                  <p:childTnLst>
                                    <p:set>
                                      <p:cBhvr>
                                        <p:cTn id="117" dur="1" fill="hold">
                                          <p:stCondLst>
                                            <p:cond delay="0"/>
                                          </p:stCondLst>
                                        </p:cTn>
                                        <p:tgtEl>
                                          <p:spTgt spid="441381"/>
                                        </p:tgtEl>
                                        <p:attrNameLst>
                                          <p:attrName>style.visibility</p:attrName>
                                        </p:attrNameLst>
                                      </p:cBhvr>
                                      <p:to>
                                        <p:strVal val="visible"/>
                                      </p:to>
                                    </p:set>
                                    <p:animEffect transition="in" filter="fade">
                                      <p:cBhvr>
                                        <p:cTn id="118" dur="2000"/>
                                        <p:tgtEl>
                                          <p:spTgt spid="441381"/>
                                        </p:tgtEl>
                                      </p:cBhvr>
                                    </p:animEffect>
                                  </p:childTnLst>
                                </p:cTn>
                              </p:par>
                              <p:par>
                                <p:cTn id="119" presetID="10" presetClass="entr" presetSubtype="0" fill="hold" nodeType="withEffect">
                                  <p:stCondLst>
                                    <p:cond delay="0"/>
                                  </p:stCondLst>
                                  <p:childTnLst>
                                    <p:set>
                                      <p:cBhvr>
                                        <p:cTn id="120" dur="1" fill="hold">
                                          <p:stCondLst>
                                            <p:cond delay="0"/>
                                          </p:stCondLst>
                                        </p:cTn>
                                        <p:tgtEl>
                                          <p:spTgt spid="441382"/>
                                        </p:tgtEl>
                                        <p:attrNameLst>
                                          <p:attrName>style.visibility</p:attrName>
                                        </p:attrNameLst>
                                      </p:cBhvr>
                                      <p:to>
                                        <p:strVal val="visible"/>
                                      </p:to>
                                    </p:set>
                                    <p:animEffect transition="in" filter="fade">
                                      <p:cBhvr>
                                        <p:cTn id="121" dur="2000"/>
                                        <p:tgtEl>
                                          <p:spTgt spid="441382"/>
                                        </p:tgtEl>
                                      </p:cBhvr>
                                    </p:animEffect>
                                  </p:childTnLst>
                                </p:cTn>
                              </p:par>
                              <p:par>
                                <p:cTn id="122" presetID="10" presetClass="entr" presetSubtype="0" fill="hold" nodeType="withEffect">
                                  <p:stCondLst>
                                    <p:cond delay="0"/>
                                  </p:stCondLst>
                                  <p:childTnLst>
                                    <p:set>
                                      <p:cBhvr>
                                        <p:cTn id="123" dur="1" fill="hold">
                                          <p:stCondLst>
                                            <p:cond delay="0"/>
                                          </p:stCondLst>
                                        </p:cTn>
                                        <p:tgtEl>
                                          <p:spTgt spid="441383"/>
                                        </p:tgtEl>
                                        <p:attrNameLst>
                                          <p:attrName>style.visibility</p:attrName>
                                        </p:attrNameLst>
                                      </p:cBhvr>
                                      <p:to>
                                        <p:strVal val="visible"/>
                                      </p:to>
                                    </p:set>
                                    <p:animEffect transition="in" filter="fade">
                                      <p:cBhvr>
                                        <p:cTn id="124" dur="2000"/>
                                        <p:tgtEl>
                                          <p:spTgt spid="441383"/>
                                        </p:tgtEl>
                                      </p:cBhvr>
                                    </p:animEffect>
                                  </p:childTnLst>
                                </p:cTn>
                              </p:par>
                              <p:par>
                                <p:cTn id="125" presetID="10" presetClass="entr" presetSubtype="0" fill="hold" nodeType="withEffect">
                                  <p:stCondLst>
                                    <p:cond delay="0"/>
                                  </p:stCondLst>
                                  <p:childTnLst>
                                    <p:set>
                                      <p:cBhvr>
                                        <p:cTn id="126" dur="1" fill="hold">
                                          <p:stCondLst>
                                            <p:cond delay="0"/>
                                          </p:stCondLst>
                                        </p:cTn>
                                        <p:tgtEl>
                                          <p:spTgt spid="441385"/>
                                        </p:tgtEl>
                                        <p:attrNameLst>
                                          <p:attrName>style.visibility</p:attrName>
                                        </p:attrNameLst>
                                      </p:cBhvr>
                                      <p:to>
                                        <p:strVal val="visible"/>
                                      </p:to>
                                    </p:set>
                                    <p:animEffect transition="in" filter="fade">
                                      <p:cBhvr>
                                        <p:cTn id="127" dur="2000"/>
                                        <p:tgtEl>
                                          <p:spTgt spid="441385"/>
                                        </p:tgtEl>
                                      </p:cBhvr>
                                    </p:animEffect>
                                  </p:childTnLst>
                                </p:cTn>
                              </p:par>
                              <p:par>
                                <p:cTn id="128" presetID="10" presetClass="entr" presetSubtype="0" fill="hold" nodeType="withEffect">
                                  <p:stCondLst>
                                    <p:cond delay="0"/>
                                  </p:stCondLst>
                                  <p:childTnLst>
                                    <p:set>
                                      <p:cBhvr>
                                        <p:cTn id="129" dur="1" fill="hold">
                                          <p:stCondLst>
                                            <p:cond delay="0"/>
                                          </p:stCondLst>
                                        </p:cTn>
                                        <p:tgtEl>
                                          <p:spTgt spid="441386"/>
                                        </p:tgtEl>
                                        <p:attrNameLst>
                                          <p:attrName>style.visibility</p:attrName>
                                        </p:attrNameLst>
                                      </p:cBhvr>
                                      <p:to>
                                        <p:strVal val="visible"/>
                                      </p:to>
                                    </p:set>
                                    <p:animEffect transition="in" filter="fade">
                                      <p:cBhvr>
                                        <p:cTn id="130" dur="2000"/>
                                        <p:tgtEl>
                                          <p:spTgt spid="441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p:bldP spid="441349" grpId="0"/>
      <p:bldP spid="441350" grpId="0"/>
      <p:bldP spid="441351" grpId="0"/>
      <p:bldP spid="441352" grpId="0"/>
      <p:bldP spid="441353" grpId="0"/>
      <p:bldP spid="441354" grpId="0"/>
      <p:bldP spid="441355" grpId="0"/>
      <p:bldP spid="441356" grpId="0"/>
      <p:bldP spid="441357" grpId="0"/>
      <p:bldP spid="441358" grpId="0"/>
      <p:bldP spid="441360" grpId="0"/>
      <p:bldP spid="441362" grpId="0"/>
      <p:bldP spid="441364" grpId="0"/>
      <p:bldP spid="441366" grpId="0"/>
      <p:bldP spid="441368" grpId="0"/>
      <p:bldP spid="441370" grpId="0"/>
      <p:bldP spid="441372" grpId="0"/>
      <p:bldP spid="4413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3890" name="Object 2">
            <a:extLst>
              <a:ext uri="{FF2B5EF4-FFF2-40B4-BE49-F238E27FC236}">
                <a16:creationId xmlns:a16="http://schemas.microsoft.com/office/drawing/2014/main" id="{057EB983-C6C0-030C-824D-6E476FB35836}"/>
              </a:ext>
            </a:extLst>
          </p:cNvPr>
          <p:cNvGraphicFramePr>
            <a:graphicFrameLocks noChangeAspect="1"/>
          </p:cNvGraphicFramePr>
          <p:nvPr/>
        </p:nvGraphicFramePr>
        <p:xfrm>
          <a:off x="1752600" y="2286000"/>
          <a:ext cx="2997200" cy="3441700"/>
        </p:xfrm>
        <a:graphic>
          <a:graphicData uri="http://schemas.openxmlformats.org/presentationml/2006/ole">
            <mc:AlternateContent xmlns:mc="http://schemas.openxmlformats.org/markup-compatibility/2006">
              <mc:Choice xmlns:v="urn:schemas-microsoft-com:vml" Requires="v">
                <p:oleObj name="Designer Drawing" r:id="rId3" imgW="2996691" imgH="3441513" progId="Designer.Drawing.7">
                  <p:embed/>
                </p:oleObj>
              </mc:Choice>
              <mc:Fallback>
                <p:oleObj name="Designer Drawing" r:id="rId3" imgW="2996691" imgH="3441513" progId="Designer.Drawing.7">
                  <p:embed/>
                  <p:pic>
                    <p:nvPicPr>
                      <p:cNvPr id="293890" name="Object 2">
                        <a:extLst>
                          <a:ext uri="{FF2B5EF4-FFF2-40B4-BE49-F238E27FC236}">
                            <a16:creationId xmlns:a16="http://schemas.microsoft.com/office/drawing/2014/main" id="{057EB983-C6C0-030C-824D-6E476FB35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0"/>
                        <a:ext cx="2997200"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3891" name="Text Box 3">
            <a:extLst>
              <a:ext uri="{FF2B5EF4-FFF2-40B4-BE49-F238E27FC236}">
                <a16:creationId xmlns:a16="http://schemas.microsoft.com/office/drawing/2014/main" id="{8CC5EB00-292B-8AE9-11B2-4C1C16137A94}"/>
              </a:ext>
            </a:extLst>
          </p:cNvPr>
          <p:cNvSpPr txBox="1">
            <a:spLocks noChangeArrowheads="1"/>
          </p:cNvSpPr>
          <p:nvPr/>
        </p:nvSpPr>
        <p:spPr bwMode="auto">
          <a:xfrm>
            <a:off x="5311878" y="2906143"/>
            <a:ext cx="5867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1600" b="1" i="1" dirty="0">
                <a:solidFill>
                  <a:srgbClr val="000000"/>
                </a:solidFill>
                <a:latin typeface="Cambria" panose="02040503050406030204" pitchFamily="18" charset="0"/>
                <a:ea typeface="Cambria" panose="02040503050406030204" pitchFamily="18" charset="0"/>
              </a:rPr>
              <a:t>“Complex behavior in nature reflects the tendency of large systems with many components to evolve into a poised, "critical" state, way out of balance, where minor disturbances may lead to events, called avalanches, </a:t>
            </a:r>
            <a:r>
              <a:rPr lang="en-US" altLang="en-US" sz="1600" b="1" i="1" dirty="0">
                <a:solidFill>
                  <a:srgbClr val="0000FF"/>
                </a:solidFill>
                <a:latin typeface="Cambria" panose="02040503050406030204" pitchFamily="18" charset="0"/>
                <a:ea typeface="Cambria" panose="02040503050406030204" pitchFamily="18" charset="0"/>
              </a:rPr>
              <a:t>of all sizes</a:t>
            </a:r>
            <a:r>
              <a:rPr lang="en-US" altLang="en-US" sz="1600" b="1" i="1" dirty="0">
                <a:solidFill>
                  <a:srgbClr val="000000"/>
                </a:solidFill>
                <a:latin typeface="Cambria" panose="02040503050406030204" pitchFamily="18" charset="0"/>
                <a:ea typeface="Cambria" panose="02040503050406030204" pitchFamily="18" charset="0"/>
              </a:rPr>
              <a:t>.  Most of the changes take place through catastrophic events rather than by following a smooth gradual path.  </a:t>
            </a:r>
            <a:r>
              <a:rPr lang="en-US" altLang="en-US" sz="1600" b="1" i="1" dirty="0">
                <a:solidFill>
                  <a:srgbClr val="0000FF"/>
                </a:solidFill>
                <a:latin typeface="Cambria" panose="02040503050406030204" pitchFamily="18" charset="0"/>
                <a:ea typeface="Cambria" panose="02040503050406030204" pitchFamily="18" charset="0"/>
              </a:rPr>
              <a:t>The evolution to this very delicate state occurs without design from any outside agent.  </a:t>
            </a:r>
            <a:r>
              <a:rPr lang="en-US" altLang="en-US" sz="1600" b="1" i="1" dirty="0">
                <a:solidFill>
                  <a:srgbClr val="000000"/>
                </a:solidFill>
                <a:latin typeface="Cambria" panose="02040503050406030204" pitchFamily="18" charset="0"/>
                <a:ea typeface="Cambria" panose="02040503050406030204" pitchFamily="18" charset="0"/>
              </a:rPr>
              <a:t>The state is established solely because of the </a:t>
            </a:r>
            <a:r>
              <a:rPr lang="en-US" altLang="en-US" sz="1600" b="1" i="1" dirty="0">
                <a:solidFill>
                  <a:srgbClr val="0000FF"/>
                </a:solidFill>
                <a:latin typeface="Cambria" panose="02040503050406030204" pitchFamily="18" charset="0"/>
                <a:ea typeface="Cambria" panose="02040503050406030204" pitchFamily="18" charset="0"/>
              </a:rPr>
              <a:t>dynamical interactions among individual elements of the system: the critical state is self-organized.  Self-organized criticality is so far the only known general mechanism to generate complexity.</a:t>
            </a:r>
            <a:r>
              <a:rPr lang="en-US" altLang="en-US" sz="1600" b="1" i="1" dirty="0">
                <a:solidFill>
                  <a:srgbClr val="000000"/>
                </a:solidFill>
                <a:latin typeface="Cambria" panose="02040503050406030204" pitchFamily="18" charset="0"/>
                <a:ea typeface="Cambria" panose="02040503050406030204" pitchFamily="18" charset="0"/>
              </a:rPr>
              <a:t>”</a:t>
            </a:r>
          </a:p>
        </p:txBody>
      </p:sp>
      <p:sp>
        <p:nvSpPr>
          <p:cNvPr id="293892" name="Text Box 4">
            <a:extLst>
              <a:ext uri="{FF2B5EF4-FFF2-40B4-BE49-F238E27FC236}">
                <a16:creationId xmlns:a16="http://schemas.microsoft.com/office/drawing/2014/main" id="{932EEDFE-FAD6-2CDC-D80B-B98926472DFC}"/>
              </a:ext>
            </a:extLst>
          </p:cNvPr>
          <p:cNvSpPr txBox="1">
            <a:spLocks noChangeArrowheads="1"/>
          </p:cNvSpPr>
          <p:nvPr/>
        </p:nvSpPr>
        <p:spPr bwMode="auto">
          <a:xfrm>
            <a:off x="783771" y="533401"/>
            <a:ext cx="61504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4000" i="1" dirty="0">
                <a:solidFill>
                  <a:srgbClr val="0000FF"/>
                </a:solidFill>
                <a:latin typeface="Cambria" panose="02040503050406030204" pitchFamily="18" charset="0"/>
                <a:ea typeface="Cambria" panose="02040503050406030204" pitchFamily="18" charset="0"/>
              </a:rPr>
              <a:t>Self-Organized Criticality</a:t>
            </a:r>
          </a:p>
        </p:txBody>
      </p:sp>
      <p:sp>
        <p:nvSpPr>
          <p:cNvPr id="293893" name="Text Box 5">
            <a:extLst>
              <a:ext uri="{FF2B5EF4-FFF2-40B4-BE49-F238E27FC236}">
                <a16:creationId xmlns:a16="http://schemas.microsoft.com/office/drawing/2014/main" id="{3C290380-AA1E-BBF3-8DDC-261AD61DA509}"/>
              </a:ext>
            </a:extLst>
          </p:cNvPr>
          <p:cNvSpPr txBox="1">
            <a:spLocks noChangeArrowheads="1"/>
          </p:cNvSpPr>
          <p:nvPr/>
        </p:nvSpPr>
        <p:spPr bwMode="auto">
          <a:xfrm>
            <a:off x="2800304" y="1241602"/>
            <a:ext cx="211736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4000" i="1" dirty="0">
                <a:solidFill>
                  <a:srgbClr val="0000FF"/>
                </a:solidFill>
                <a:latin typeface="Cambria" panose="02040503050406030204" pitchFamily="18" charset="0"/>
                <a:ea typeface="Cambria" panose="02040503050406030204" pitchFamily="18" charset="0"/>
              </a:rPr>
              <a:t>Per </a:t>
            </a:r>
            <a:r>
              <a:rPr lang="en-US" altLang="en-US" sz="4000" i="1" dirty="0" err="1">
                <a:solidFill>
                  <a:srgbClr val="0000FF"/>
                </a:solidFill>
                <a:latin typeface="Cambria" panose="02040503050406030204" pitchFamily="18" charset="0"/>
                <a:ea typeface="Cambria" panose="02040503050406030204" pitchFamily="18" charset="0"/>
              </a:rPr>
              <a:t>Bak</a:t>
            </a:r>
            <a:endParaRPr lang="en-US" altLang="en-US" sz="4000" i="1" dirty="0">
              <a:solidFill>
                <a:srgbClr val="0000FF"/>
              </a:solidFill>
              <a:latin typeface="Cambria" panose="02040503050406030204" pitchFamily="18" charset="0"/>
              <a:ea typeface="Cambria" panose="02040503050406030204" pitchFamily="18" charset="0"/>
            </a:endParaRPr>
          </a:p>
        </p:txBody>
      </p:sp>
      <p:grpSp>
        <p:nvGrpSpPr>
          <p:cNvPr id="293894" name="Group 6">
            <a:extLst>
              <a:ext uri="{FF2B5EF4-FFF2-40B4-BE49-F238E27FC236}">
                <a16:creationId xmlns:a16="http://schemas.microsoft.com/office/drawing/2014/main" id="{397F129C-7CE7-3A12-B87B-D232CE2D797A}"/>
              </a:ext>
            </a:extLst>
          </p:cNvPr>
          <p:cNvGrpSpPr>
            <a:grpSpLocks/>
          </p:cNvGrpSpPr>
          <p:nvPr/>
        </p:nvGrpSpPr>
        <p:grpSpPr bwMode="auto">
          <a:xfrm>
            <a:off x="7391400" y="381000"/>
            <a:ext cx="2133600" cy="1708150"/>
            <a:chOff x="3840" y="192"/>
            <a:chExt cx="1344" cy="1076"/>
          </a:xfrm>
        </p:grpSpPr>
        <p:graphicFrame>
          <p:nvGraphicFramePr>
            <p:cNvPr id="293895" name="Object 7">
              <a:extLst>
                <a:ext uri="{FF2B5EF4-FFF2-40B4-BE49-F238E27FC236}">
                  <a16:creationId xmlns:a16="http://schemas.microsoft.com/office/drawing/2014/main" id="{D5C8605A-0A8E-6FB6-E929-73EE939023DB}"/>
                </a:ext>
              </a:extLst>
            </p:cNvPr>
            <p:cNvGraphicFramePr>
              <a:graphicFrameLocks noChangeAspect="1"/>
            </p:cNvGraphicFramePr>
            <p:nvPr/>
          </p:nvGraphicFramePr>
          <p:xfrm>
            <a:off x="3840" y="192"/>
            <a:ext cx="1344" cy="895"/>
          </p:xfrm>
          <a:graphic>
            <a:graphicData uri="http://schemas.openxmlformats.org/presentationml/2006/ole">
              <mc:AlternateContent xmlns:mc="http://schemas.openxmlformats.org/markup-compatibility/2006">
                <mc:Choice xmlns:v="urn:schemas-microsoft-com:vml" Requires="v">
                  <p:oleObj name="Designer Drawing" r:id="rId5" imgW="2134146" imgH="1420972" progId="Designer.Drawing.7">
                    <p:embed/>
                  </p:oleObj>
                </mc:Choice>
                <mc:Fallback>
                  <p:oleObj name="Designer Drawing" r:id="rId5" imgW="2134146" imgH="1420972" progId="Designer.Drawing.7">
                    <p:embed/>
                    <p:pic>
                      <p:nvPicPr>
                        <p:cNvPr id="293895" name="Object 7">
                          <a:extLst>
                            <a:ext uri="{FF2B5EF4-FFF2-40B4-BE49-F238E27FC236}">
                              <a16:creationId xmlns:a16="http://schemas.microsoft.com/office/drawing/2014/main" id="{D5C8605A-0A8E-6FB6-E929-73EE939023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192"/>
                          <a:ext cx="1344" cy="89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3896" name="Text Box 8">
              <a:extLst>
                <a:ext uri="{FF2B5EF4-FFF2-40B4-BE49-F238E27FC236}">
                  <a16:creationId xmlns:a16="http://schemas.microsoft.com/office/drawing/2014/main" id="{1551DF12-0D81-531B-8A6A-81FBA4AFDD8C}"/>
                </a:ext>
              </a:extLst>
            </p:cNvPr>
            <p:cNvSpPr txBox="1">
              <a:spLocks noChangeArrowheads="1"/>
            </p:cNvSpPr>
            <p:nvPr/>
          </p:nvSpPr>
          <p:spPr bwMode="auto">
            <a:xfrm>
              <a:off x="4008" y="1056"/>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latin typeface="BellCent NamNum BT" pitchFamily="34" charset="0"/>
                </a:rPr>
                <a:t>1948-2002</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6" name="Text Box 4">
            <a:extLst>
              <a:ext uri="{FF2B5EF4-FFF2-40B4-BE49-F238E27FC236}">
                <a16:creationId xmlns:a16="http://schemas.microsoft.com/office/drawing/2014/main" id="{218FFF85-D29E-D7A0-E96A-77DDCE5D3ED9}"/>
              </a:ext>
            </a:extLst>
          </p:cNvPr>
          <p:cNvSpPr txBox="1">
            <a:spLocks noChangeArrowheads="1"/>
          </p:cNvSpPr>
          <p:nvPr/>
        </p:nvSpPr>
        <p:spPr bwMode="auto">
          <a:xfrm>
            <a:off x="662731" y="788717"/>
            <a:ext cx="1114714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dirty="0">
                <a:latin typeface="Cambria" panose="02040503050406030204" pitchFamily="18" charset="0"/>
                <a:ea typeface="Cambria" panose="02040503050406030204" pitchFamily="18" charset="0"/>
              </a:rPr>
              <a:t>Now, imagine the sand supply follows a power law (or is fractal), with different numbers of grains falling at different times.</a:t>
            </a:r>
          </a:p>
        </p:txBody>
      </p:sp>
      <p:sp>
        <p:nvSpPr>
          <p:cNvPr id="443403" name="Text Box 11">
            <a:extLst>
              <a:ext uri="{FF2B5EF4-FFF2-40B4-BE49-F238E27FC236}">
                <a16:creationId xmlns:a16="http://schemas.microsoft.com/office/drawing/2014/main" id="{1B2A16DE-4DD6-2846-76F8-0EC1A7C18C6B}"/>
              </a:ext>
            </a:extLst>
          </p:cNvPr>
          <p:cNvSpPr txBox="1">
            <a:spLocks noChangeArrowheads="1"/>
          </p:cNvSpPr>
          <p:nvPr/>
        </p:nvSpPr>
        <p:spPr bwMode="auto">
          <a:xfrm>
            <a:off x="3226177" y="1634846"/>
            <a:ext cx="66224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dirty="0">
                <a:latin typeface="Cambria" panose="02040503050406030204" pitchFamily="18" charset="0"/>
                <a:ea typeface="Cambria" panose="02040503050406030204" pitchFamily="18" charset="0"/>
              </a:rPr>
              <a:t>Avalanches will follow a power law distribution.</a:t>
            </a:r>
          </a:p>
        </p:txBody>
      </p:sp>
      <p:pic>
        <p:nvPicPr>
          <p:cNvPr id="443404" name="Picture 12">
            <a:extLst>
              <a:ext uri="{FF2B5EF4-FFF2-40B4-BE49-F238E27FC236}">
                <a16:creationId xmlns:a16="http://schemas.microsoft.com/office/drawing/2014/main" id="{03A50BAE-3667-DA98-41DB-0918CD8F4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912" y="2172939"/>
            <a:ext cx="5575748" cy="441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3405" name="Text Box 13">
            <a:extLst>
              <a:ext uri="{FF2B5EF4-FFF2-40B4-BE49-F238E27FC236}">
                <a16:creationId xmlns:a16="http://schemas.microsoft.com/office/drawing/2014/main" id="{91C3AB81-5094-96AB-7B15-31856F47D570}"/>
              </a:ext>
            </a:extLst>
          </p:cNvPr>
          <p:cNvSpPr txBox="1">
            <a:spLocks noChangeArrowheads="1"/>
          </p:cNvSpPr>
          <p:nvPr/>
        </p:nvSpPr>
        <p:spPr bwMode="auto">
          <a:xfrm>
            <a:off x="6280150" y="6589714"/>
            <a:ext cx="4387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latin typeface="Arial" panose="020B0604020202020204" pitchFamily="34" charset="0"/>
              </a:rPr>
              <a:t>http://atlas.gc.ca/maptexts/topic_texts/english/images/TemperatureCO2.jpg</a:t>
            </a:r>
          </a:p>
        </p:txBody>
      </p:sp>
      <p:sp>
        <p:nvSpPr>
          <p:cNvPr id="443406" name="Text Box 14">
            <a:extLst>
              <a:ext uri="{FF2B5EF4-FFF2-40B4-BE49-F238E27FC236}">
                <a16:creationId xmlns:a16="http://schemas.microsoft.com/office/drawing/2014/main" id="{9A60C330-1CCF-E671-9A43-06364AFE1E83}"/>
              </a:ext>
            </a:extLst>
          </p:cNvPr>
          <p:cNvSpPr txBox="1">
            <a:spLocks noChangeArrowheads="1"/>
          </p:cNvSpPr>
          <p:nvPr/>
        </p:nvSpPr>
        <p:spPr bwMode="auto">
          <a:xfrm>
            <a:off x="8973988" y="3312317"/>
            <a:ext cx="20156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dirty="0">
                <a:latin typeface="Cambria" panose="02040503050406030204" pitchFamily="18" charset="0"/>
                <a:ea typeface="Cambria" panose="02040503050406030204" pitchFamily="18" charset="0"/>
              </a:rPr>
              <a:t>Earth Temp. curve over the past 400,000 years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FC3E3C-85BB-BA33-FB16-CFBF7EBE228A}"/>
              </a:ext>
            </a:extLst>
          </p:cNvPr>
          <p:cNvSpPr txBox="1">
            <a:spLocks noChangeArrowheads="1"/>
          </p:cNvSpPr>
          <p:nvPr/>
        </p:nvSpPr>
        <p:spPr bwMode="auto">
          <a:xfrm>
            <a:off x="167285" y="264954"/>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b="1" dirty="0">
                <a:solidFill>
                  <a:srgbClr val="0000FF"/>
                </a:solidFill>
                <a:latin typeface="Cambria" panose="02040503050406030204" pitchFamily="18" charset="0"/>
                <a:ea typeface="Cambria" panose="02040503050406030204" pitchFamily="18" charset="0"/>
              </a:rPr>
              <a:t>Sandpile model</a:t>
            </a:r>
            <a:endParaRPr lang="en-US" altLang="en-US" b="1" dirty="0">
              <a:solidFill>
                <a:srgbClr val="0000FF"/>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ED7397D4-EB2B-5D03-300E-DCBB7668B4C2}"/>
              </a:ext>
            </a:extLst>
          </p:cNvPr>
          <p:cNvSpPr txBox="1"/>
          <p:nvPr/>
        </p:nvSpPr>
        <p:spPr>
          <a:xfrm>
            <a:off x="1042696" y="1556381"/>
            <a:ext cx="10266006" cy="923330"/>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In most systems which exhibit critical phenomena, there exist adjustable parameters which have to be finely tuned in order for the system to reach the critical point. </a:t>
            </a:r>
            <a:r>
              <a:rPr lang="en-US" sz="1800" b="0" i="0" u="none" strike="noStrike" baseline="0" dirty="0">
                <a:solidFill>
                  <a:srgbClr val="0000FF"/>
                </a:solidFill>
                <a:latin typeface="Cambria" panose="02040503050406030204" pitchFamily="18" charset="0"/>
                <a:ea typeface="Cambria" panose="02040503050406030204" pitchFamily="18" charset="0"/>
              </a:rPr>
              <a:t>For example, in the </a:t>
            </a:r>
            <a:r>
              <a:rPr lang="en-US" sz="1800" b="0" i="0" u="none" strike="noStrike" baseline="0" dirty="0" err="1">
                <a:solidFill>
                  <a:srgbClr val="0000FF"/>
                </a:solidFill>
                <a:latin typeface="Cambria" panose="02040503050406030204" pitchFamily="18" charset="0"/>
                <a:ea typeface="Cambria" panose="02040503050406030204" pitchFamily="18" charset="0"/>
              </a:rPr>
              <a:t>Ising</a:t>
            </a:r>
            <a:r>
              <a:rPr lang="en-US" sz="1800" b="0" i="0" u="none" strike="noStrike" baseline="0" dirty="0">
                <a:solidFill>
                  <a:srgbClr val="0000FF"/>
                </a:solidFill>
                <a:latin typeface="Cambria" panose="02040503050406030204" pitchFamily="18" charset="0"/>
                <a:ea typeface="Cambria" panose="02040503050406030204" pitchFamily="18" charset="0"/>
              </a:rPr>
              <a:t> model</a:t>
            </a:r>
            <a:r>
              <a:rPr lang="en-US" sz="1800" b="0" i="0" u="none" strike="noStrike" baseline="0" dirty="0">
                <a:latin typeface="Cambria" panose="02040503050406030204" pitchFamily="18" charset="0"/>
                <a:ea typeface="Cambria" panose="02040503050406030204" pitchFamily="18" charset="0"/>
              </a:rPr>
              <a:t>, one needs to adjust both the temperature and the external magnetic field to close to their critical values.</a:t>
            </a:r>
            <a:endParaRPr lang="en-IN"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E3B83DCD-3171-A1BB-F902-47AA5B4F4276}"/>
              </a:ext>
            </a:extLst>
          </p:cNvPr>
          <p:cNvSpPr txBox="1"/>
          <p:nvPr/>
        </p:nvSpPr>
        <p:spPr>
          <a:xfrm>
            <a:off x="1042696" y="4838720"/>
            <a:ext cx="10685884" cy="1477328"/>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Cellular automata are mathematical models for systems in which simple components act together to form complicated and unpredictable patterns using a set of predefined rules.</a:t>
            </a:r>
            <a:r>
              <a:rPr lang="en-US"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Two dimensional cellular automata are important to explain pattern formation in many physical systems, including crystal growth, turbulent patterns, and is greatly related to the topic of the sandpile. There are two neighborhoods that are often used in 2 dimensional </a:t>
            </a:r>
            <a:r>
              <a:rPr lang="en-IN" sz="1800" b="0" i="0" u="none" strike="noStrike" baseline="0" dirty="0">
                <a:latin typeface="Cambria" panose="02040503050406030204" pitchFamily="18" charset="0"/>
                <a:ea typeface="Cambria" panose="02040503050406030204" pitchFamily="18" charset="0"/>
              </a:rPr>
              <a:t>CA models.</a:t>
            </a:r>
            <a:endParaRPr lang="en-IN"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CBFBA8F1-C5D9-1096-67C7-075E1896183A}"/>
              </a:ext>
            </a:extLst>
          </p:cNvPr>
          <p:cNvSpPr txBox="1"/>
          <p:nvPr/>
        </p:nvSpPr>
        <p:spPr>
          <a:xfrm>
            <a:off x="1119673" y="3181609"/>
            <a:ext cx="10685884" cy="923330"/>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If such a system is initially prepared such that the temperature and the external magnetic field are far from their critical values, the system will not show critical behavior even if other parameters are changed, or if the system is perturbed.</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481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53253B-D0AD-0AB4-E8A8-027A1C83D143}"/>
              </a:ext>
            </a:extLst>
          </p:cNvPr>
          <p:cNvPicPr>
            <a:picLocks noChangeAspect="1"/>
          </p:cNvPicPr>
          <p:nvPr/>
        </p:nvPicPr>
        <p:blipFill>
          <a:blip r:embed="rId2"/>
          <a:stretch>
            <a:fillRect/>
          </a:stretch>
        </p:blipFill>
        <p:spPr>
          <a:xfrm>
            <a:off x="267112" y="1824668"/>
            <a:ext cx="11766768" cy="3376596"/>
          </a:xfrm>
          <a:prstGeom prst="rect">
            <a:avLst/>
          </a:prstGeom>
        </p:spPr>
      </p:pic>
      <p:sp>
        <p:nvSpPr>
          <p:cNvPr id="4" name="Rectangle 2">
            <a:extLst>
              <a:ext uri="{FF2B5EF4-FFF2-40B4-BE49-F238E27FC236}">
                <a16:creationId xmlns:a16="http://schemas.microsoft.com/office/drawing/2014/main" id="{81E0B109-20A6-CA93-DEDE-2D77D1314BFC}"/>
              </a:ext>
            </a:extLst>
          </p:cNvPr>
          <p:cNvSpPr txBox="1">
            <a:spLocks noChangeArrowheads="1"/>
          </p:cNvSpPr>
          <p:nvPr/>
        </p:nvSpPr>
        <p:spPr bwMode="auto">
          <a:xfrm>
            <a:off x="267112" y="74644"/>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Sandpile model in 2-d Lattice</a:t>
            </a:r>
          </a:p>
        </p:txBody>
      </p:sp>
    </p:spTree>
    <p:extLst>
      <p:ext uri="{BB962C8B-B14F-4D97-AF65-F5344CB8AC3E}">
        <p14:creationId xmlns:p14="http://schemas.microsoft.com/office/powerpoint/2010/main" val="342532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53253B-D0AD-0AB4-E8A8-027A1C83D143}"/>
              </a:ext>
            </a:extLst>
          </p:cNvPr>
          <p:cNvPicPr>
            <a:picLocks noChangeAspect="1"/>
          </p:cNvPicPr>
          <p:nvPr/>
        </p:nvPicPr>
        <p:blipFill rotWithShape="1">
          <a:blip r:embed="rId2">
            <a:duotone>
              <a:prstClr val="black"/>
              <a:schemeClr val="accent4">
                <a:tint val="45000"/>
                <a:satMod val="400000"/>
              </a:schemeClr>
            </a:duotone>
          </a:blip>
          <a:srcRect l="32261" t="20483" r="32543" b="52297"/>
          <a:stretch/>
        </p:blipFill>
        <p:spPr>
          <a:xfrm>
            <a:off x="0" y="5990254"/>
            <a:ext cx="3573626" cy="793102"/>
          </a:xfrm>
          <a:prstGeom prst="rect">
            <a:avLst/>
          </a:prstGeom>
        </p:spPr>
      </p:pic>
      <p:sp>
        <p:nvSpPr>
          <p:cNvPr id="4" name="TextBox 3">
            <a:extLst>
              <a:ext uri="{FF2B5EF4-FFF2-40B4-BE49-F238E27FC236}">
                <a16:creationId xmlns:a16="http://schemas.microsoft.com/office/drawing/2014/main" id="{9EEDD06A-687A-043D-91B7-94195EA58836}"/>
              </a:ext>
            </a:extLst>
          </p:cNvPr>
          <p:cNvSpPr txBox="1"/>
          <p:nvPr/>
        </p:nvSpPr>
        <p:spPr>
          <a:xfrm>
            <a:off x="2361147" y="1744895"/>
            <a:ext cx="6538713" cy="923330"/>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Step 1: Allow to make it stable starting from “unstable” states.</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Step 2: </a:t>
            </a:r>
            <a:r>
              <a:rPr lang="en-IN" dirty="0">
                <a:solidFill>
                  <a:srgbClr val="FF0000"/>
                </a:solidFill>
                <a:latin typeface="Cambria" panose="02040503050406030204" pitchFamily="18" charset="0"/>
                <a:ea typeface="Cambria" panose="02040503050406030204" pitchFamily="18" charset="0"/>
              </a:rPr>
              <a:t>Role of local perturbation</a:t>
            </a:r>
          </a:p>
        </p:txBody>
      </p:sp>
      <p:pic>
        <p:nvPicPr>
          <p:cNvPr id="6" name="Picture 5">
            <a:extLst>
              <a:ext uri="{FF2B5EF4-FFF2-40B4-BE49-F238E27FC236}">
                <a16:creationId xmlns:a16="http://schemas.microsoft.com/office/drawing/2014/main" id="{AD7A6451-76F8-6DCE-8C01-9F9587B2E484}"/>
              </a:ext>
            </a:extLst>
          </p:cNvPr>
          <p:cNvPicPr>
            <a:picLocks noChangeAspect="1"/>
          </p:cNvPicPr>
          <p:nvPr/>
        </p:nvPicPr>
        <p:blipFill>
          <a:blip r:embed="rId3"/>
          <a:stretch>
            <a:fillRect/>
          </a:stretch>
        </p:blipFill>
        <p:spPr>
          <a:xfrm>
            <a:off x="2959509" y="2806429"/>
            <a:ext cx="7524022" cy="3427223"/>
          </a:xfrm>
          <a:prstGeom prst="rect">
            <a:avLst/>
          </a:prstGeom>
        </p:spPr>
      </p:pic>
      <p:sp>
        <p:nvSpPr>
          <p:cNvPr id="7" name="Rectangle 2">
            <a:extLst>
              <a:ext uri="{FF2B5EF4-FFF2-40B4-BE49-F238E27FC236}">
                <a16:creationId xmlns:a16="http://schemas.microsoft.com/office/drawing/2014/main" id="{CB2FC6F9-0C5B-282B-4477-5FF92A8B418A}"/>
              </a:ext>
            </a:extLst>
          </p:cNvPr>
          <p:cNvSpPr txBox="1">
            <a:spLocks noChangeArrowheads="1"/>
          </p:cNvSpPr>
          <p:nvPr/>
        </p:nvSpPr>
        <p:spPr bwMode="auto">
          <a:xfrm>
            <a:off x="267112" y="74644"/>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Sandpile model in 2-d Lattice</a:t>
            </a:r>
          </a:p>
        </p:txBody>
      </p:sp>
      <p:sp>
        <p:nvSpPr>
          <p:cNvPr id="8" name="TextBox 7">
            <a:extLst>
              <a:ext uri="{FF2B5EF4-FFF2-40B4-BE49-F238E27FC236}">
                <a16:creationId xmlns:a16="http://schemas.microsoft.com/office/drawing/2014/main" id="{19F86538-A01F-DEAE-20F3-07C744C34464}"/>
              </a:ext>
            </a:extLst>
          </p:cNvPr>
          <p:cNvSpPr txBox="1"/>
          <p:nvPr/>
        </p:nvSpPr>
        <p:spPr>
          <a:xfrm>
            <a:off x="10215716" y="6381135"/>
            <a:ext cx="1556323" cy="369332"/>
          </a:xfrm>
          <a:prstGeom prst="rect">
            <a:avLst/>
          </a:prstGeom>
          <a:noFill/>
        </p:spPr>
        <p:txBody>
          <a:bodyPr wrap="none" rtlCol="0">
            <a:spAutoFit/>
          </a:bodyPr>
          <a:lstStyle/>
          <a:p>
            <a:r>
              <a:rPr lang="en-US" dirty="0"/>
              <a:t>Claudius Gross</a:t>
            </a:r>
            <a:endParaRPr lang="en-IN" dirty="0"/>
          </a:p>
        </p:txBody>
      </p:sp>
    </p:spTree>
    <p:extLst>
      <p:ext uri="{BB962C8B-B14F-4D97-AF65-F5344CB8AC3E}">
        <p14:creationId xmlns:p14="http://schemas.microsoft.com/office/powerpoint/2010/main" val="19509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C49D9-D800-25CF-E8E0-E8894DBAF845}"/>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94EBE93B-CC7C-DD91-98C6-792C1262A53D}"/>
              </a:ext>
            </a:extLst>
          </p:cNvPr>
          <p:cNvSpPr txBox="1">
            <a:spLocks noChangeArrowheads="1"/>
          </p:cNvSpPr>
          <p:nvPr/>
        </p:nvSpPr>
        <p:spPr bwMode="auto">
          <a:xfrm>
            <a:off x="267112" y="74644"/>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Sandpile model in 2-d Lattice</a:t>
            </a:r>
          </a:p>
        </p:txBody>
      </p:sp>
      <p:pic>
        <p:nvPicPr>
          <p:cNvPr id="6" name="Picture 5">
            <a:extLst>
              <a:ext uri="{FF2B5EF4-FFF2-40B4-BE49-F238E27FC236}">
                <a16:creationId xmlns:a16="http://schemas.microsoft.com/office/drawing/2014/main" id="{3E6D7FF0-DFF3-2599-388F-C4BCBF0A82A8}"/>
              </a:ext>
            </a:extLst>
          </p:cNvPr>
          <p:cNvPicPr>
            <a:picLocks noChangeAspect="1"/>
          </p:cNvPicPr>
          <p:nvPr/>
        </p:nvPicPr>
        <p:blipFill>
          <a:blip r:embed="rId2"/>
          <a:stretch>
            <a:fillRect/>
          </a:stretch>
        </p:blipFill>
        <p:spPr>
          <a:xfrm>
            <a:off x="2797727" y="645005"/>
            <a:ext cx="5525715" cy="2516986"/>
          </a:xfrm>
          <a:prstGeom prst="rect">
            <a:avLst/>
          </a:prstGeom>
        </p:spPr>
      </p:pic>
      <p:pic>
        <p:nvPicPr>
          <p:cNvPr id="7" name="Picture 6">
            <a:extLst>
              <a:ext uri="{FF2B5EF4-FFF2-40B4-BE49-F238E27FC236}">
                <a16:creationId xmlns:a16="http://schemas.microsoft.com/office/drawing/2014/main" id="{28423209-31F7-B7B0-DF16-BA8682B1F784}"/>
              </a:ext>
            </a:extLst>
          </p:cNvPr>
          <p:cNvPicPr>
            <a:picLocks noChangeAspect="1"/>
          </p:cNvPicPr>
          <p:nvPr/>
        </p:nvPicPr>
        <p:blipFill>
          <a:blip r:embed="rId3"/>
          <a:stretch>
            <a:fillRect/>
          </a:stretch>
        </p:blipFill>
        <p:spPr>
          <a:xfrm>
            <a:off x="1816759" y="3429000"/>
            <a:ext cx="8526775" cy="1297858"/>
          </a:xfrm>
          <a:prstGeom prst="rect">
            <a:avLst/>
          </a:prstGeom>
        </p:spPr>
      </p:pic>
      <p:pic>
        <p:nvPicPr>
          <p:cNvPr id="9" name="Picture 8">
            <a:extLst>
              <a:ext uri="{FF2B5EF4-FFF2-40B4-BE49-F238E27FC236}">
                <a16:creationId xmlns:a16="http://schemas.microsoft.com/office/drawing/2014/main" id="{565C4288-A17A-F35F-C08E-2C8623A12AE2}"/>
              </a:ext>
            </a:extLst>
          </p:cNvPr>
          <p:cNvPicPr>
            <a:picLocks noChangeAspect="1"/>
          </p:cNvPicPr>
          <p:nvPr/>
        </p:nvPicPr>
        <p:blipFill>
          <a:blip r:embed="rId4"/>
          <a:stretch>
            <a:fillRect/>
          </a:stretch>
        </p:blipFill>
        <p:spPr>
          <a:xfrm>
            <a:off x="7348381" y="4323735"/>
            <a:ext cx="1950122" cy="30725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5834C6-0530-E1DF-4147-17A37A18E9FD}"/>
                  </a:ext>
                </a:extLst>
              </p:cNvPr>
              <p:cNvSpPr txBox="1"/>
              <p:nvPr/>
            </p:nvSpPr>
            <p:spPr>
              <a:xfrm>
                <a:off x="1816759" y="5298427"/>
                <a:ext cx="8976852" cy="646331"/>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Loosely speaking one may identify the force </a:t>
                </a:r>
                <a14:m>
                  <m:oMath xmlns:m="http://schemas.openxmlformats.org/officeDocument/2006/math">
                    <m:sSub>
                      <m:sSubPr>
                        <m:ctrlPr>
                          <a:rPr lang="en-US" sz="1800" b="0" i="1" u="none" strike="noStrike" baseline="0" dirty="0" smtClean="0">
                            <a:latin typeface="Cambria Math" panose="02040503050406030204" pitchFamily="18" charset="0"/>
                            <a:ea typeface="Cambria" panose="02040503050406030204" pitchFamily="18" charset="0"/>
                          </a:rPr>
                        </m:ctrlPr>
                      </m:sSubPr>
                      <m:e>
                        <m:r>
                          <a:rPr lang="en-US" sz="1800" b="0" i="1" u="none" strike="noStrike" baseline="0" dirty="0" smtClean="0">
                            <a:latin typeface="Cambria Math" panose="02040503050406030204" pitchFamily="18" charset="0"/>
                            <a:ea typeface="Cambria" panose="02040503050406030204" pitchFamily="18" charset="0"/>
                          </a:rPr>
                          <m:t>𝑧</m:t>
                        </m:r>
                      </m:e>
                      <m:sub>
                        <m:r>
                          <a:rPr lang="en-US" sz="1800" b="0" i="1" u="none" strike="noStrike" baseline="0" dirty="0" smtClean="0">
                            <a:latin typeface="Cambria Math" panose="02040503050406030204" pitchFamily="18" charset="0"/>
                            <a:ea typeface="Cambria" panose="02040503050406030204" pitchFamily="18" charset="0"/>
                          </a:rPr>
                          <m:t>𝑖</m:t>
                        </m:r>
                      </m:sub>
                    </m:sSub>
                  </m:oMath>
                </a14:m>
                <a:r>
                  <a:rPr lang="en-US" sz="800" b="0" i="0"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with the slope of real-world sandpiles. But this analogy is not rigorous, as the slope of a real-world sandpile is a continuous variable.</a:t>
                </a:r>
                <a:endParaRPr lang="en-IN" dirty="0">
                  <a:latin typeface="Cambria" panose="02040503050406030204" pitchFamily="18"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665834C6-0530-E1DF-4147-17A37A18E9FD}"/>
                  </a:ext>
                </a:extLst>
              </p:cNvPr>
              <p:cNvSpPr txBox="1">
                <a:spLocks noRot="1" noChangeAspect="1" noMove="1" noResize="1" noEditPoints="1" noAdjustHandles="1" noChangeArrowheads="1" noChangeShapeType="1" noTextEdit="1"/>
              </p:cNvSpPr>
              <p:nvPr/>
            </p:nvSpPr>
            <p:spPr>
              <a:xfrm>
                <a:off x="1816759" y="5298427"/>
                <a:ext cx="8976852" cy="646331"/>
              </a:xfrm>
              <a:prstGeom prst="rect">
                <a:avLst/>
              </a:prstGeom>
              <a:blipFill>
                <a:blip r:embed="rId5"/>
                <a:stretch>
                  <a:fillRect l="-543" t="-5660" b="-13208"/>
                </a:stretch>
              </a:blipFill>
            </p:spPr>
            <p:txBody>
              <a:bodyPr/>
              <a:lstStyle/>
              <a:p>
                <a:r>
                  <a:rPr lang="en-IN">
                    <a:noFill/>
                  </a:rPr>
                  <a:t> </a:t>
                </a:r>
              </a:p>
            </p:txBody>
          </p:sp>
        </mc:Fallback>
      </mc:AlternateContent>
    </p:spTree>
    <p:extLst>
      <p:ext uri="{BB962C8B-B14F-4D97-AF65-F5344CB8AC3E}">
        <p14:creationId xmlns:p14="http://schemas.microsoft.com/office/powerpoint/2010/main" val="36711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5279D-3746-8B3E-C700-1E99FABA7805}"/>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7A778670-3746-7776-35BE-5021E4B3EF38}"/>
              </a:ext>
            </a:extLst>
          </p:cNvPr>
          <p:cNvSpPr txBox="1">
            <a:spLocks noChangeArrowheads="1"/>
          </p:cNvSpPr>
          <p:nvPr/>
        </p:nvSpPr>
        <p:spPr bwMode="auto">
          <a:xfrm>
            <a:off x="267112" y="74644"/>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Sandpile model in 2-d Lattice</a:t>
            </a:r>
          </a:p>
        </p:txBody>
      </p:sp>
      <p:pic>
        <p:nvPicPr>
          <p:cNvPr id="7" name="Picture 6">
            <a:extLst>
              <a:ext uri="{FF2B5EF4-FFF2-40B4-BE49-F238E27FC236}">
                <a16:creationId xmlns:a16="http://schemas.microsoft.com/office/drawing/2014/main" id="{6D1F1DF7-80B3-A339-162A-5D8B7599A920}"/>
              </a:ext>
            </a:extLst>
          </p:cNvPr>
          <p:cNvPicPr>
            <a:picLocks noChangeAspect="1"/>
          </p:cNvPicPr>
          <p:nvPr/>
        </p:nvPicPr>
        <p:blipFill>
          <a:blip r:embed="rId2"/>
          <a:stretch>
            <a:fillRect/>
          </a:stretch>
        </p:blipFill>
        <p:spPr>
          <a:xfrm>
            <a:off x="1832612" y="913242"/>
            <a:ext cx="8526775" cy="1297858"/>
          </a:xfrm>
          <a:prstGeom prst="rect">
            <a:avLst/>
          </a:prstGeom>
        </p:spPr>
      </p:pic>
      <p:pic>
        <p:nvPicPr>
          <p:cNvPr id="9" name="Picture 8">
            <a:extLst>
              <a:ext uri="{FF2B5EF4-FFF2-40B4-BE49-F238E27FC236}">
                <a16:creationId xmlns:a16="http://schemas.microsoft.com/office/drawing/2014/main" id="{7607E0D9-A1DB-5321-5669-75A678E80922}"/>
              </a:ext>
            </a:extLst>
          </p:cNvPr>
          <p:cNvPicPr>
            <a:picLocks noChangeAspect="1"/>
          </p:cNvPicPr>
          <p:nvPr/>
        </p:nvPicPr>
        <p:blipFill>
          <a:blip r:embed="rId3"/>
          <a:stretch>
            <a:fillRect/>
          </a:stretch>
        </p:blipFill>
        <p:spPr>
          <a:xfrm>
            <a:off x="8859342" y="1801190"/>
            <a:ext cx="1950122" cy="30725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315641-96EE-DFAC-C8F9-DC24CEADA0F9}"/>
                  </a:ext>
                </a:extLst>
              </p:cNvPr>
              <p:cNvSpPr txBox="1"/>
              <p:nvPr/>
            </p:nvSpPr>
            <p:spPr>
              <a:xfrm>
                <a:off x="1832612" y="2782669"/>
                <a:ext cx="8976852" cy="646331"/>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Loosely speaking one may identify the force </a:t>
                </a:r>
                <a14:m>
                  <m:oMath xmlns:m="http://schemas.openxmlformats.org/officeDocument/2006/math">
                    <m:sSub>
                      <m:sSubPr>
                        <m:ctrlPr>
                          <a:rPr lang="en-US" sz="1800" b="0" i="1" u="none" strike="noStrike" baseline="0" dirty="0" smtClean="0">
                            <a:latin typeface="Cambria Math" panose="02040503050406030204" pitchFamily="18" charset="0"/>
                            <a:ea typeface="Cambria" panose="02040503050406030204" pitchFamily="18" charset="0"/>
                          </a:rPr>
                        </m:ctrlPr>
                      </m:sSubPr>
                      <m:e>
                        <m:r>
                          <a:rPr lang="en-US" sz="1800" b="0" i="1" u="none" strike="noStrike" baseline="0" dirty="0" smtClean="0">
                            <a:latin typeface="Cambria Math" panose="02040503050406030204" pitchFamily="18" charset="0"/>
                            <a:ea typeface="Cambria" panose="02040503050406030204" pitchFamily="18" charset="0"/>
                          </a:rPr>
                          <m:t>𝑧</m:t>
                        </m:r>
                      </m:e>
                      <m:sub>
                        <m:r>
                          <a:rPr lang="en-US" sz="1800" b="0" i="1" u="none" strike="noStrike" baseline="0" dirty="0" smtClean="0">
                            <a:latin typeface="Cambria Math" panose="02040503050406030204" pitchFamily="18" charset="0"/>
                            <a:ea typeface="Cambria" panose="02040503050406030204" pitchFamily="18" charset="0"/>
                          </a:rPr>
                          <m:t>𝑖</m:t>
                        </m:r>
                      </m:sub>
                    </m:sSub>
                  </m:oMath>
                </a14:m>
                <a:r>
                  <a:rPr lang="en-US" sz="800" b="0" i="0"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with the slope of real-world sandpiles. But this analogy is not rigorous, as the slope of a real-world sandpile is a continuous variable.</a:t>
                </a:r>
                <a:endParaRPr lang="en-IN" dirty="0">
                  <a:latin typeface="Cambria" panose="02040503050406030204" pitchFamily="18"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12315641-96EE-DFAC-C8F9-DC24CEADA0F9}"/>
                  </a:ext>
                </a:extLst>
              </p:cNvPr>
              <p:cNvSpPr txBox="1">
                <a:spLocks noRot="1" noChangeAspect="1" noMove="1" noResize="1" noEditPoints="1" noAdjustHandles="1" noChangeArrowheads="1" noChangeShapeType="1" noTextEdit="1"/>
              </p:cNvSpPr>
              <p:nvPr/>
            </p:nvSpPr>
            <p:spPr>
              <a:xfrm>
                <a:off x="1832612" y="2782669"/>
                <a:ext cx="8976852" cy="646331"/>
              </a:xfrm>
              <a:prstGeom prst="rect">
                <a:avLst/>
              </a:prstGeom>
              <a:blipFill>
                <a:blip r:embed="rId4"/>
                <a:stretch>
                  <a:fillRect l="-611" t="-5607" b="-121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AAE0BB-7A7F-6356-1ED9-B62FECE85A5C}"/>
                  </a:ext>
                </a:extLst>
              </p:cNvPr>
              <p:cNvSpPr txBox="1"/>
              <p:nvPr/>
            </p:nvSpPr>
            <p:spPr>
              <a:xfrm>
                <a:off x="1832612" y="3748914"/>
                <a:ext cx="9533478" cy="668645"/>
              </a:xfrm>
              <a:prstGeom prst="rect">
                <a:avLst/>
              </a:prstGeom>
              <a:noFill/>
            </p:spPr>
            <p:txBody>
              <a:bodyPr wrap="square">
                <a:spAutoFit/>
              </a:bodyPr>
              <a:lstStyle/>
              <a:p>
                <a:r>
                  <a:rPr lang="en-IN" sz="1800" b="0" i="0" u="none" strike="noStrike" baseline="0" dirty="0">
                    <a:latin typeface="Cambria" panose="02040503050406030204" pitchFamily="18" charset="0"/>
                    <a:ea typeface="Cambria" panose="02040503050406030204" pitchFamily="18" charset="0"/>
                  </a:rPr>
                  <a:t>The slopes belonging </a:t>
                </a:r>
                <a:r>
                  <a:rPr lang="en-US" sz="1800" b="0" i="0" u="none" strike="noStrike" baseline="0" dirty="0">
                    <a:latin typeface="Cambria" panose="02040503050406030204" pitchFamily="18" charset="0"/>
                    <a:ea typeface="Cambria" panose="02040503050406030204" pitchFamily="18" charset="0"/>
                  </a:rPr>
                  <a:t>to two neighboring cells should therefore be similar, whereas the values of </a:t>
                </a:r>
                <a14:m>
                  <m:oMath xmlns:m="http://schemas.openxmlformats.org/officeDocument/2006/math">
                    <m:sSub>
                      <m:sSubPr>
                        <m:ctrlPr>
                          <a:rPr lang="en-US" sz="1800" b="0" i="1" u="none" strike="noStrike" baseline="0" dirty="0" smtClean="0">
                            <a:latin typeface="Cambria Math" panose="02040503050406030204" pitchFamily="18" charset="0"/>
                            <a:ea typeface="Cambria" panose="02040503050406030204" pitchFamily="18" charset="0"/>
                          </a:rPr>
                        </m:ctrlPr>
                      </m:sSubPr>
                      <m:e>
                        <m:r>
                          <a:rPr lang="en-US" sz="1800" b="0" i="1" u="none" strike="noStrike" baseline="0" dirty="0" smtClean="0">
                            <a:latin typeface="Cambria Math" panose="02040503050406030204" pitchFamily="18" charset="0"/>
                            <a:ea typeface="Cambria" panose="02040503050406030204" pitchFamily="18" charset="0"/>
                          </a:rPr>
                          <m:t>𝑧</m:t>
                        </m:r>
                      </m:e>
                      <m:sub>
                        <m:r>
                          <a:rPr lang="en-US" sz="1800" b="0" i="1" u="none" strike="noStrike" baseline="0" dirty="0" smtClean="0">
                            <a:latin typeface="Cambria Math" panose="02040503050406030204" pitchFamily="18" charset="0"/>
                            <a:ea typeface="Cambria" panose="02040503050406030204" pitchFamily="18" charset="0"/>
                          </a:rPr>
                          <m:t>𝑖</m:t>
                        </m:r>
                      </m:sub>
                    </m:sSub>
                  </m:oMath>
                </a14:m>
                <a:r>
                  <a:rPr lang="en-US" sz="800" b="0" i="0"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and </a:t>
                </a:r>
                <a14:m>
                  <m:oMath xmlns:m="http://schemas.openxmlformats.org/officeDocument/2006/math">
                    <m:sSub>
                      <m:sSubPr>
                        <m:ctrlPr>
                          <a:rPr lang="en-US" i="1" dirty="0">
                            <a:latin typeface="Cambria Math" panose="02040503050406030204" pitchFamily="18" charset="0"/>
                            <a:ea typeface="Cambria" panose="02040503050406030204" pitchFamily="18" charset="0"/>
                          </a:rPr>
                        </m:ctrlPr>
                      </m:sSubPr>
                      <m:e>
                        <m:r>
                          <a:rPr lang="en-US" i="1" dirty="0">
                            <a:latin typeface="Cambria Math" panose="02040503050406030204" pitchFamily="18" charset="0"/>
                            <a:ea typeface="Cambria" panose="02040503050406030204" pitchFamily="18" charset="0"/>
                          </a:rPr>
                          <m:t>𝑧</m:t>
                        </m:r>
                      </m:e>
                      <m:sub>
                        <m:r>
                          <a:rPr lang="en-US" b="0" i="1" dirty="0" smtClean="0">
                            <a:latin typeface="Cambria Math" panose="02040503050406030204" pitchFamily="18" charset="0"/>
                            <a:ea typeface="Cambria" panose="02040503050406030204" pitchFamily="18" charset="0"/>
                          </a:rPr>
                          <m:t>𝑗</m:t>
                        </m:r>
                      </m:sub>
                    </m:sSub>
                  </m:oMath>
                </a14:m>
                <a:r>
                  <a:rPr lang="en-US" sz="800" b="0" i="0"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on two neighboring cells can differ by an arbitrary amount within the </a:t>
                </a:r>
                <a:r>
                  <a:rPr lang="en-IN" sz="1800" b="0" i="0" u="none" strike="noStrike" baseline="0" dirty="0">
                    <a:latin typeface="Cambria" panose="02040503050406030204" pitchFamily="18" charset="0"/>
                    <a:ea typeface="Cambria" panose="02040503050406030204" pitchFamily="18" charset="0"/>
                  </a:rPr>
                  <a:t>sandpile model. </a:t>
                </a:r>
                <a:endParaRPr lang="en-IN" dirty="0">
                  <a:latin typeface="Cambria" panose="02040503050406030204" pitchFamily="18" charset="0"/>
                  <a:ea typeface="Cambria" panose="02040503050406030204" pitchFamily="18" charset="0"/>
                </a:endParaRPr>
              </a:p>
            </p:txBody>
          </p:sp>
        </mc:Choice>
        <mc:Fallback xmlns="">
          <p:sp>
            <p:nvSpPr>
              <p:cNvPr id="5" name="TextBox 4">
                <a:extLst>
                  <a:ext uri="{FF2B5EF4-FFF2-40B4-BE49-F238E27FC236}">
                    <a16:creationId xmlns:a16="http://schemas.microsoft.com/office/drawing/2014/main" id="{89AAE0BB-7A7F-6356-1ED9-B62FECE85A5C}"/>
                  </a:ext>
                </a:extLst>
              </p:cNvPr>
              <p:cNvSpPr txBox="1">
                <a:spLocks noRot="1" noChangeAspect="1" noMove="1" noResize="1" noEditPoints="1" noAdjustHandles="1" noChangeArrowheads="1" noChangeShapeType="1" noTextEdit="1"/>
              </p:cNvSpPr>
              <p:nvPr/>
            </p:nvSpPr>
            <p:spPr>
              <a:xfrm>
                <a:off x="1832612" y="3748914"/>
                <a:ext cx="9533478" cy="668645"/>
              </a:xfrm>
              <a:prstGeom prst="rect">
                <a:avLst/>
              </a:prstGeom>
              <a:blipFill>
                <a:blip r:embed="rId5"/>
                <a:stretch>
                  <a:fillRect l="-575" t="-6364" r="-639" b="-9091"/>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71B20C4C-8112-4C48-AF70-0831A630C7BC}"/>
              </a:ext>
            </a:extLst>
          </p:cNvPr>
          <p:cNvPicPr>
            <a:picLocks noChangeAspect="1"/>
          </p:cNvPicPr>
          <p:nvPr/>
        </p:nvPicPr>
        <p:blipFill>
          <a:blip r:embed="rId6"/>
          <a:stretch>
            <a:fillRect/>
          </a:stretch>
        </p:blipFill>
        <p:spPr>
          <a:xfrm>
            <a:off x="3858812" y="4906248"/>
            <a:ext cx="4924452" cy="793018"/>
          </a:xfrm>
          <a:prstGeom prst="rect">
            <a:avLst/>
          </a:prstGeom>
        </p:spPr>
      </p:pic>
    </p:spTree>
    <p:extLst>
      <p:ext uri="{BB962C8B-B14F-4D97-AF65-F5344CB8AC3E}">
        <p14:creationId xmlns:p14="http://schemas.microsoft.com/office/powerpoint/2010/main" val="348037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94823-B920-3845-E9C1-7EA347CC058B}"/>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EFE730B0-E3E7-87D5-8A2A-EC99D4D4B56E}"/>
              </a:ext>
            </a:extLst>
          </p:cNvPr>
          <p:cNvSpPr txBox="1">
            <a:spLocks noChangeArrowheads="1"/>
          </p:cNvSpPr>
          <p:nvPr/>
        </p:nvSpPr>
        <p:spPr bwMode="auto">
          <a:xfrm>
            <a:off x="267112" y="74644"/>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Sandpile model in 2-d Lattice</a:t>
            </a:r>
          </a:p>
        </p:txBody>
      </p:sp>
      <p:pic>
        <p:nvPicPr>
          <p:cNvPr id="10" name="Picture 9">
            <a:extLst>
              <a:ext uri="{FF2B5EF4-FFF2-40B4-BE49-F238E27FC236}">
                <a16:creationId xmlns:a16="http://schemas.microsoft.com/office/drawing/2014/main" id="{B93BFAF7-FAE1-D60F-596C-1860A582A142}"/>
              </a:ext>
            </a:extLst>
          </p:cNvPr>
          <p:cNvPicPr>
            <a:picLocks noChangeAspect="1"/>
          </p:cNvPicPr>
          <p:nvPr/>
        </p:nvPicPr>
        <p:blipFill>
          <a:blip r:embed="rId2"/>
          <a:stretch>
            <a:fillRect/>
          </a:stretch>
        </p:blipFill>
        <p:spPr>
          <a:xfrm>
            <a:off x="2210177" y="1226851"/>
            <a:ext cx="7771646" cy="1044401"/>
          </a:xfrm>
          <a:prstGeom prst="rect">
            <a:avLst/>
          </a:prstGeom>
        </p:spPr>
      </p:pic>
      <p:pic>
        <p:nvPicPr>
          <p:cNvPr id="6" name="Picture 5">
            <a:extLst>
              <a:ext uri="{FF2B5EF4-FFF2-40B4-BE49-F238E27FC236}">
                <a16:creationId xmlns:a16="http://schemas.microsoft.com/office/drawing/2014/main" id="{4B48CD75-1AA4-C564-D6AD-5307511B5101}"/>
              </a:ext>
            </a:extLst>
          </p:cNvPr>
          <p:cNvPicPr>
            <a:picLocks noChangeAspect="1"/>
          </p:cNvPicPr>
          <p:nvPr/>
        </p:nvPicPr>
        <p:blipFill>
          <a:blip r:embed="rId3"/>
          <a:stretch>
            <a:fillRect/>
          </a:stretch>
        </p:blipFill>
        <p:spPr>
          <a:xfrm>
            <a:off x="2296015" y="2840846"/>
            <a:ext cx="7685808" cy="1599927"/>
          </a:xfrm>
          <a:prstGeom prst="rect">
            <a:avLst/>
          </a:prstGeom>
        </p:spPr>
      </p:pic>
      <p:pic>
        <p:nvPicPr>
          <p:cNvPr id="4" name="Picture 3">
            <a:extLst>
              <a:ext uri="{FF2B5EF4-FFF2-40B4-BE49-F238E27FC236}">
                <a16:creationId xmlns:a16="http://schemas.microsoft.com/office/drawing/2014/main" id="{C6E561C5-2364-1623-AA2F-53BDF8279BB7}"/>
              </a:ext>
            </a:extLst>
          </p:cNvPr>
          <p:cNvPicPr>
            <a:picLocks noChangeAspect="1"/>
          </p:cNvPicPr>
          <p:nvPr/>
        </p:nvPicPr>
        <p:blipFill>
          <a:blip r:embed="rId4">
            <a:duotone>
              <a:prstClr val="black"/>
              <a:schemeClr val="accent3">
                <a:tint val="45000"/>
                <a:satMod val="400000"/>
              </a:schemeClr>
            </a:duotone>
          </a:blip>
          <a:stretch>
            <a:fillRect/>
          </a:stretch>
        </p:blipFill>
        <p:spPr>
          <a:xfrm>
            <a:off x="1673391" y="4586749"/>
            <a:ext cx="9176382" cy="2051941"/>
          </a:xfrm>
          <a:prstGeom prst="rect">
            <a:avLst/>
          </a:prstGeom>
        </p:spPr>
      </p:pic>
    </p:spTree>
    <p:extLst>
      <p:ext uri="{BB962C8B-B14F-4D97-AF65-F5344CB8AC3E}">
        <p14:creationId xmlns:p14="http://schemas.microsoft.com/office/powerpoint/2010/main" val="173547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709128" y="1449465"/>
            <a:ext cx="11355354" cy="369332"/>
          </a:xfrm>
          <a:prstGeom prst="rect">
            <a:avLst/>
          </a:prstGeom>
          <a:no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Task : </a:t>
            </a:r>
            <a:r>
              <a:rPr lang="en-US" sz="1800" b="0" i="0" u="none" strike="noStrike" baseline="0" dirty="0">
                <a:latin typeface="Cambria" panose="02040503050406030204" pitchFamily="18" charset="0"/>
                <a:ea typeface="Cambria" panose="02040503050406030204" pitchFamily="18" charset="0"/>
              </a:rPr>
              <a:t>Histogram of the set of random numbers which wi</a:t>
            </a:r>
            <a:r>
              <a:rPr lang="en-US" dirty="0">
                <a:latin typeface="Cambria" panose="02040503050406030204" pitchFamily="18" charset="0"/>
                <a:ea typeface="Cambria" panose="02040503050406030204" pitchFamily="18" charset="0"/>
              </a:rPr>
              <a:t>ll</a:t>
            </a:r>
            <a:r>
              <a:rPr lang="en-US" sz="1800" b="0" i="0" u="none" strike="noStrike" baseline="0" dirty="0">
                <a:latin typeface="Cambria" panose="02040503050406030204" pitchFamily="18" charset="0"/>
                <a:ea typeface="Cambria" panose="02040503050406030204" pitchFamily="18" charset="0"/>
              </a:rPr>
              <a:t> have a power-law distribution with </a:t>
            </a:r>
            <a:r>
              <a:rPr lang="en-IN" sz="1800" b="0" i="0" u="none" strike="noStrike" baseline="0" dirty="0">
                <a:latin typeface="Cambria" panose="02040503050406030204" pitchFamily="18" charset="0"/>
                <a:ea typeface="Cambria" panose="02040503050406030204" pitchFamily="18" charset="0"/>
              </a:rPr>
              <a:t>exponent </a:t>
            </a:r>
            <a:r>
              <a:rPr lang="el-GR" sz="1800" b="0" i="0" u="none" strike="noStrike" baseline="0" dirty="0">
                <a:latin typeface="Cambria" panose="02040503050406030204" pitchFamily="18" charset="0"/>
                <a:ea typeface="Cambria" panose="02040503050406030204" pitchFamily="18" charset="0"/>
              </a:rPr>
              <a:t>α = 2.5.</a:t>
            </a:r>
            <a:endParaRPr lang="en-IN" dirty="0">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090569" y="457201"/>
            <a:ext cx="9865453"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Histogram : Linear binning and Log binning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763F5F-9EB8-ECEB-FB2F-47ED01678E23}"/>
                  </a:ext>
                </a:extLst>
              </p:cNvPr>
              <p:cNvSpPr txBox="1"/>
              <p:nvPr/>
            </p:nvSpPr>
            <p:spPr>
              <a:xfrm>
                <a:off x="811763" y="3088062"/>
                <a:ext cx="10907486" cy="3062313"/>
              </a:xfrm>
              <a:prstGeom prst="rect">
                <a:avLst/>
              </a:prstGeom>
              <a:noFill/>
            </p:spPr>
            <p:txBody>
              <a:bodyPr wrap="square">
                <a:spAutoFit/>
              </a:bodyPr>
              <a:lstStyle/>
              <a:p>
                <a:r>
                  <a:rPr lang="en-US" sz="2400" b="1" i="0" u="none" strike="noStrike" baseline="0" dirty="0">
                    <a:latin typeface="Cambria" panose="02040503050406030204" pitchFamily="18" charset="0"/>
                    <a:ea typeface="Cambria" panose="02040503050406030204" pitchFamily="18" charset="0"/>
                  </a:rPr>
                  <a:t>Use transformation method. </a:t>
                </a:r>
              </a:p>
              <a:p>
                <a:endParaRPr lang="en-US" sz="2400" b="1" i="0" u="none" strike="noStrike" baseline="0" dirty="0">
                  <a:latin typeface="Cambria" panose="02040503050406030204" pitchFamily="18" charset="0"/>
                  <a:ea typeface="Cambria" panose="02040503050406030204" pitchFamily="18" charset="0"/>
                </a:endParaRPr>
              </a:p>
              <a:p>
                <a:r>
                  <a:rPr lang="en-US" sz="2400" b="0" i="0" u="none" strike="noStrike" baseline="0" dirty="0">
                    <a:latin typeface="Cambria" panose="02040503050406030204" pitchFamily="18" charset="0"/>
                    <a:ea typeface="Cambria" panose="02040503050406030204" pitchFamily="18" charset="0"/>
                  </a:rPr>
                  <a:t>Generate a random real number </a:t>
                </a:r>
                <a14:m>
                  <m:oMath xmlns:m="http://schemas.openxmlformats.org/officeDocument/2006/math">
                    <m:r>
                      <a:rPr lang="en-US" sz="2400" b="0" i="1" u="none" strike="noStrike" baseline="0" dirty="0" smtClean="0">
                        <a:latin typeface="Cambria Math" panose="02040503050406030204" pitchFamily="18" charset="0"/>
                        <a:ea typeface="Cambria" panose="02040503050406030204" pitchFamily="18" charset="0"/>
                      </a:rPr>
                      <m:t>𝑟</m:t>
                    </m:r>
                  </m:oMath>
                </a14:m>
                <a:r>
                  <a:rPr lang="en-US" sz="2400" b="0" i="0" u="none" strike="noStrike" baseline="0" dirty="0">
                    <a:latin typeface="Cambria" panose="02040503050406030204" pitchFamily="18" charset="0"/>
                    <a:ea typeface="Cambria" panose="02040503050406030204" pitchFamily="18" charset="0"/>
                  </a:rPr>
                  <a:t> uniformly distributed in the range </a:t>
                </a:r>
                <a14:m>
                  <m:oMath xmlns:m="http://schemas.openxmlformats.org/officeDocument/2006/math">
                    <m:r>
                      <a:rPr lang="en-US" sz="2400" b="0" i="1" u="none" strike="noStrike" baseline="0" dirty="0" smtClean="0">
                        <a:solidFill>
                          <a:srgbClr val="0000FF"/>
                        </a:solidFill>
                        <a:latin typeface="Cambria Math" panose="02040503050406030204" pitchFamily="18" charset="0"/>
                        <a:ea typeface="Cambria" panose="02040503050406030204" pitchFamily="18" charset="0"/>
                      </a:rPr>
                      <m:t>0 ≤ </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𝑟</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 &lt; 1</m:t>
                    </m:r>
                  </m:oMath>
                </a14:m>
                <a:r>
                  <a:rPr lang="en-US" sz="2400" b="0" i="0" u="none" strike="noStrike" baseline="0" dirty="0">
                    <a:solidFill>
                      <a:srgbClr val="0000FF"/>
                    </a:solidFill>
                    <a:latin typeface="Cambria" panose="02040503050406030204" pitchFamily="18" charset="0"/>
                    <a:ea typeface="Cambria" panose="02040503050406030204" pitchFamily="18" charset="0"/>
                  </a:rPr>
                  <a:t>, </a:t>
                </a:r>
                <a:endParaRPr lang="en-US" sz="2400" b="0" i="0" u="none" strike="noStrike" baseline="0" dirty="0">
                  <a:latin typeface="Cambria" panose="02040503050406030204" pitchFamily="18" charset="0"/>
                  <a:ea typeface="Cambria" panose="02040503050406030204" pitchFamily="18" charset="0"/>
                </a:endParaRPr>
              </a:p>
              <a:p>
                <a:r>
                  <a:rPr lang="en-US" sz="2400" b="0" i="0" u="none" strike="noStrike" baseline="0" dirty="0">
                    <a:latin typeface="Cambria" panose="02040503050406030204" pitchFamily="18" charset="0"/>
                    <a:ea typeface="Cambria" panose="02040503050406030204" pitchFamily="18" charset="0"/>
                  </a:rPr>
                  <a:t>then </a:t>
                </a:r>
                <a14:m>
                  <m:oMath xmlns:m="http://schemas.openxmlformats.org/officeDocument/2006/math">
                    <m:r>
                      <a:rPr lang="en-US" sz="2400" b="0" i="1" u="none" strike="noStrike" baseline="0" dirty="0" smtClean="0">
                        <a:solidFill>
                          <a:srgbClr val="0000FF"/>
                        </a:solidFill>
                        <a:latin typeface="Cambria Math" panose="02040503050406030204" pitchFamily="18" charset="0"/>
                        <a:ea typeface="Cambria" panose="02040503050406030204" pitchFamily="18" charset="0"/>
                      </a:rPr>
                      <m:t>𝑥</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 = </m:t>
                    </m:r>
                    <m:sSub>
                      <m:sSubPr>
                        <m:ctrlPr>
                          <a:rPr lang="en-US" sz="2400" b="0" i="1" u="none" strike="noStrike" baseline="0" dirty="0" smtClean="0">
                            <a:solidFill>
                              <a:srgbClr val="0000FF"/>
                            </a:solidFill>
                            <a:latin typeface="Cambria Math" panose="02040503050406030204" pitchFamily="18" charset="0"/>
                            <a:ea typeface="Cambria" panose="02040503050406030204" pitchFamily="18" charset="0"/>
                          </a:rPr>
                        </m:ctrlPr>
                      </m:sSubPr>
                      <m:e>
                        <m:r>
                          <a:rPr lang="en-US" sz="2400" b="0" i="1" u="none" strike="noStrike" baseline="0" dirty="0" err="1">
                            <a:solidFill>
                              <a:srgbClr val="0000FF"/>
                            </a:solidFill>
                            <a:latin typeface="Cambria Math" panose="02040503050406030204" pitchFamily="18" charset="0"/>
                            <a:ea typeface="Cambria" panose="02040503050406030204" pitchFamily="18" charset="0"/>
                          </a:rPr>
                          <m:t>𝑥</m:t>
                        </m:r>
                      </m:e>
                      <m:sub>
                        <m:r>
                          <m:rPr>
                            <m:sty m:val="p"/>
                          </m:rPr>
                          <a:rPr lang="en-US" sz="2400" b="0" i="0" u="none" strike="noStrike" baseline="0" dirty="0" smtClean="0">
                            <a:solidFill>
                              <a:srgbClr val="0000FF"/>
                            </a:solidFill>
                            <a:latin typeface="Cambria Math" panose="02040503050406030204" pitchFamily="18" charset="0"/>
                            <a:ea typeface="Cambria" panose="02040503050406030204" pitchFamily="18" charset="0"/>
                          </a:rPr>
                          <m:t>min</m:t>
                        </m:r>
                      </m:sub>
                    </m:sSub>
                    <m:sSup>
                      <m:sSupPr>
                        <m:ctrlPr>
                          <a:rPr lang="en-US" sz="2400" b="0" i="1" u="none" strike="noStrike" baseline="0" dirty="0" smtClean="0">
                            <a:solidFill>
                              <a:srgbClr val="0000FF"/>
                            </a:solidFill>
                            <a:latin typeface="Cambria Math" panose="02040503050406030204" pitchFamily="18" charset="0"/>
                            <a:ea typeface="Cambria" panose="02040503050406030204" pitchFamily="18" charset="0"/>
                          </a:rPr>
                        </m:ctrlPr>
                      </m:sSupPr>
                      <m:e>
                        <m:d>
                          <m:dPr>
                            <m:ctrlPr>
                              <a:rPr lang="en-US" sz="2400" b="0" i="1" u="none" strike="noStrike" baseline="0" dirty="0">
                                <a:solidFill>
                                  <a:srgbClr val="0000FF"/>
                                </a:solidFill>
                                <a:latin typeface="Cambria Math" panose="02040503050406030204" pitchFamily="18" charset="0"/>
                                <a:ea typeface="Cambria" panose="02040503050406030204" pitchFamily="18" charset="0"/>
                              </a:rPr>
                            </m:ctrlPr>
                          </m:dPr>
                          <m:e>
                            <m:r>
                              <a:rPr lang="en-US" sz="2400" b="0" i="1" u="none" strike="noStrike" baseline="0" dirty="0">
                                <a:solidFill>
                                  <a:srgbClr val="0000FF"/>
                                </a:solidFill>
                                <a:latin typeface="Cambria Math" panose="02040503050406030204" pitchFamily="18" charset="0"/>
                                <a:ea typeface="Cambria" panose="02040503050406030204" pitchFamily="18" charset="0"/>
                              </a:rPr>
                              <m:t>1 − </m:t>
                            </m:r>
                            <m:r>
                              <a:rPr lang="en-US" sz="2400" b="0" i="1" u="none" strike="noStrike" baseline="0" dirty="0">
                                <a:solidFill>
                                  <a:srgbClr val="0000FF"/>
                                </a:solidFill>
                                <a:latin typeface="Cambria Math" panose="02040503050406030204" pitchFamily="18" charset="0"/>
                                <a:ea typeface="Cambria" panose="02040503050406030204" pitchFamily="18" charset="0"/>
                              </a:rPr>
                              <m:t>𝑟</m:t>
                            </m:r>
                          </m:e>
                        </m:d>
                      </m:e>
                      <m:sup>
                        <m:r>
                          <a:rPr lang="en-US" sz="2400" b="0" i="1" u="none" strike="noStrike" baseline="0" dirty="0" smtClean="0">
                            <a:solidFill>
                              <a:srgbClr val="0000FF"/>
                            </a:solidFill>
                            <a:latin typeface="Cambria Math" panose="02040503050406030204" pitchFamily="18" charset="0"/>
                            <a:ea typeface="Cambria" panose="02040503050406030204" pitchFamily="18" charset="0"/>
                          </a:rPr>
                          <m:t>−1/(</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𝛼</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−1)</m:t>
                        </m:r>
                      </m:sup>
                    </m:sSup>
                    <m:r>
                      <a:rPr lang="en-US" sz="1000" b="0" i="1" u="none" strike="noStrike" baseline="0" dirty="0">
                        <a:solidFill>
                          <a:srgbClr val="0000FF"/>
                        </a:solidFill>
                        <a:latin typeface="Cambria Math" panose="02040503050406030204" pitchFamily="18" charset="0"/>
                        <a:ea typeface="Cambria" panose="02040503050406030204" pitchFamily="18" charset="0"/>
                      </a:rPr>
                      <m:t> </m:t>
                    </m:r>
                  </m:oMath>
                </a14:m>
                <a:r>
                  <a:rPr lang="en-US" sz="2400" b="0" i="0" u="none" strike="noStrike" baseline="0" dirty="0">
                    <a:latin typeface="Cambria" panose="02040503050406030204" pitchFamily="18" charset="0"/>
                    <a:ea typeface="Cambria" panose="02040503050406030204" pitchFamily="18" charset="0"/>
                  </a:rPr>
                  <a:t>is a random power-law-distributed real number</a:t>
                </a:r>
              </a:p>
              <a:p>
                <a:r>
                  <a:rPr lang="en-US" sz="2400" b="0" i="0" u="none" strike="noStrike" baseline="0" dirty="0">
                    <a:latin typeface="Cambria" panose="02040503050406030204" pitchFamily="18" charset="0"/>
                    <a:ea typeface="Cambria" panose="02040503050406030204" pitchFamily="18" charset="0"/>
                  </a:rPr>
                  <a:t> in the range </a:t>
                </a:r>
                <a14:m>
                  <m:oMath xmlns:m="http://schemas.openxmlformats.org/officeDocument/2006/math">
                    <m:sSub>
                      <m:sSubPr>
                        <m:ctrlPr>
                          <a:rPr lang="en-US" sz="2400" b="0" i="1" u="none" strike="noStrike" baseline="0" dirty="0" smtClean="0">
                            <a:latin typeface="Cambria Math" panose="02040503050406030204" pitchFamily="18" charset="0"/>
                            <a:ea typeface="Cambria" panose="02040503050406030204" pitchFamily="18" charset="0"/>
                          </a:rPr>
                        </m:ctrlPr>
                      </m:sSubPr>
                      <m:e>
                        <m:r>
                          <a:rPr lang="en-US" sz="2400" b="0" i="1" u="none" strike="noStrike" baseline="0" dirty="0" smtClean="0">
                            <a:latin typeface="Cambria Math" panose="02040503050406030204" pitchFamily="18" charset="0"/>
                            <a:ea typeface="Cambria" panose="02040503050406030204" pitchFamily="18" charset="0"/>
                          </a:rPr>
                          <m:t>𝑥</m:t>
                        </m:r>
                      </m:e>
                      <m:sub>
                        <m:r>
                          <m:rPr>
                            <m:sty m:val="p"/>
                          </m:rPr>
                          <a:rPr lang="en-US" sz="2400" b="0" i="0" u="none" strike="noStrike" baseline="0" dirty="0" smtClean="0">
                            <a:latin typeface="Cambria Math" panose="02040503050406030204" pitchFamily="18" charset="0"/>
                            <a:ea typeface="Cambria" panose="02040503050406030204" pitchFamily="18" charset="0"/>
                          </a:rPr>
                          <m:t>min</m:t>
                        </m:r>
                      </m:sub>
                    </m:sSub>
                    <m:r>
                      <a:rPr lang="en-US" sz="1000" b="0" i="1" u="none" strike="noStrike" baseline="0" dirty="0">
                        <a:latin typeface="Cambria Math" panose="02040503050406030204" pitchFamily="18" charset="0"/>
                        <a:ea typeface="Cambria" panose="02040503050406030204" pitchFamily="18" charset="0"/>
                      </a:rPr>
                      <m:t> </m:t>
                    </m:r>
                    <m:r>
                      <a:rPr lang="en-US" sz="2400" b="0" i="1" u="none" strike="noStrike" baseline="0" dirty="0">
                        <a:latin typeface="Cambria Math" panose="02040503050406030204" pitchFamily="18" charset="0"/>
                        <a:ea typeface="Cambria" panose="02040503050406030204" pitchFamily="18" charset="0"/>
                      </a:rPr>
                      <m:t>≤ </m:t>
                    </m:r>
                    <m:r>
                      <a:rPr lang="en-US" sz="2400" b="0" i="1" u="none" strike="noStrike" baseline="0" dirty="0">
                        <a:latin typeface="Cambria Math" panose="02040503050406030204" pitchFamily="18" charset="0"/>
                        <a:ea typeface="Cambria" panose="02040503050406030204" pitchFamily="18" charset="0"/>
                      </a:rPr>
                      <m:t>𝑥</m:t>
                    </m:r>
                    <m:r>
                      <a:rPr lang="en-US" sz="2400" b="0" i="1" u="none" strike="noStrike" baseline="0" dirty="0">
                        <a:latin typeface="Cambria Math" panose="02040503050406030204" pitchFamily="18" charset="0"/>
                        <a:ea typeface="Cambria" panose="02040503050406030204" pitchFamily="18" charset="0"/>
                      </a:rPr>
                      <m:t> &lt; ∞ </m:t>
                    </m:r>
                  </m:oMath>
                </a14:m>
                <a:r>
                  <a:rPr lang="en-US" sz="2400" b="0" i="0" u="none" strike="noStrike" baseline="0" dirty="0">
                    <a:latin typeface="Cambria" panose="02040503050406030204" pitchFamily="18" charset="0"/>
                    <a:ea typeface="Cambria" panose="02040503050406030204" pitchFamily="18" charset="0"/>
                  </a:rPr>
                  <a:t>with exponent </a:t>
                </a:r>
                <a14:m>
                  <m:oMath xmlns:m="http://schemas.openxmlformats.org/officeDocument/2006/math">
                    <m:r>
                      <a:rPr lang="en-US" sz="2400" b="0" i="1" u="none" strike="noStrike" baseline="0" smtClean="0">
                        <a:latin typeface="Cambria Math" panose="02040503050406030204" pitchFamily="18" charset="0"/>
                        <a:ea typeface="Cambria" panose="02040503050406030204" pitchFamily="18" charset="0"/>
                      </a:rPr>
                      <m:t>𝛼</m:t>
                    </m:r>
                  </m:oMath>
                </a14:m>
                <a:r>
                  <a:rPr lang="en-US" sz="2400" b="0" i="0" u="none" strike="noStrike" baseline="0" dirty="0">
                    <a:latin typeface="Cambria" panose="02040503050406030204" pitchFamily="18" charset="0"/>
                    <a:ea typeface="Cambria" panose="02040503050406030204" pitchFamily="18" charset="0"/>
                  </a:rPr>
                  <a:t>. </a:t>
                </a:r>
              </a:p>
              <a:p>
                <a:endParaRPr lang="en-US" sz="2400" dirty="0">
                  <a:latin typeface="Cambria" panose="02040503050406030204" pitchFamily="18" charset="0"/>
                  <a:ea typeface="Cambria" panose="02040503050406030204" pitchFamily="18" charset="0"/>
                </a:endParaRPr>
              </a:p>
              <a:p>
                <a:r>
                  <a:rPr lang="en-US" sz="2400" b="0" i="0" u="none" strike="noStrike" baseline="0" dirty="0">
                    <a:latin typeface="Cambria" panose="02040503050406030204" pitchFamily="18" charset="0"/>
                    <a:ea typeface="Cambria" panose="02040503050406030204" pitchFamily="18" charset="0"/>
                  </a:rPr>
                  <a:t>Note that there has to be a lower limit </a:t>
                </a:r>
                <a14:m>
                  <m:oMath xmlns:m="http://schemas.openxmlformats.org/officeDocument/2006/math">
                    <m:sSub>
                      <m:sSubPr>
                        <m:ctrlPr>
                          <a:rPr lang="en-US" sz="2400" i="1" dirty="0">
                            <a:latin typeface="Cambria Math" panose="02040503050406030204" pitchFamily="18" charset="0"/>
                            <a:ea typeface="Cambria" panose="02040503050406030204" pitchFamily="18" charset="0"/>
                          </a:rPr>
                        </m:ctrlPr>
                      </m:sSubPr>
                      <m:e>
                        <m:r>
                          <a:rPr lang="en-US" sz="2400" i="1" dirty="0" err="1">
                            <a:latin typeface="Cambria Math" panose="02040503050406030204" pitchFamily="18" charset="0"/>
                            <a:ea typeface="Cambria" panose="02040503050406030204" pitchFamily="18" charset="0"/>
                          </a:rPr>
                          <m:t>𝑥</m:t>
                        </m:r>
                      </m:e>
                      <m:sub>
                        <m:r>
                          <m:rPr>
                            <m:sty m:val="p"/>
                          </m:rPr>
                          <a:rPr lang="en-US" sz="2400" dirty="0">
                            <a:latin typeface="Cambria Math" panose="02040503050406030204" pitchFamily="18" charset="0"/>
                            <a:ea typeface="Cambria" panose="02040503050406030204" pitchFamily="18" charset="0"/>
                          </a:rPr>
                          <m:t>min</m:t>
                        </m:r>
                      </m:sub>
                    </m:sSub>
                  </m:oMath>
                </a14:m>
                <a:r>
                  <a:rPr lang="en-US" sz="1000" b="0" i="0" u="none" strike="noStrike" baseline="0" dirty="0">
                    <a:latin typeface="Cambria" panose="02040503050406030204" pitchFamily="18" charset="0"/>
                    <a:ea typeface="Cambria" panose="02040503050406030204" pitchFamily="18" charset="0"/>
                  </a:rPr>
                  <a:t> </a:t>
                </a:r>
                <a:r>
                  <a:rPr lang="en-US" sz="2400" b="0" i="0" u="none" strike="noStrike" baseline="0" dirty="0">
                    <a:latin typeface="Cambria" panose="02040503050406030204" pitchFamily="18" charset="0"/>
                    <a:ea typeface="Cambria" panose="02040503050406030204" pitchFamily="18" charset="0"/>
                  </a:rPr>
                  <a:t>on the range; the power-law distribution diverges as </a:t>
                </a:r>
                <a14:m>
                  <m:oMath xmlns:m="http://schemas.openxmlformats.org/officeDocument/2006/math">
                    <m:r>
                      <a:rPr lang="en-US" sz="2400" b="0" i="1" u="none" strike="noStrike" baseline="0" dirty="0" smtClean="0">
                        <a:latin typeface="Cambria Math" panose="02040503050406030204" pitchFamily="18" charset="0"/>
                        <a:ea typeface="Cambria" panose="02040503050406030204" pitchFamily="18" charset="0"/>
                      </a:rPr>
                      <m:t>𝑥</m:t>
                    </m:r>
                    <m:r>
                      <a:rPr lang="en-US" sz="2400" b="0" i="1" u="none" strike="noStrike" baseline="0" dirty="0" smtClean="0">
                        <a:latin typeface="Cambria Math" panose="02040503050406030204" pitchFamily="18" charset="0"/>
                        <a:ea typeface="Cambria" panose="02040503050406030204" pitchFamily="18" charset="0"/>
                      </a:rPr>
                      <m:t> → 0</m:t>
                    </m:r>
                  </m:oMath>
                </a14:m>
                <a:endParaRPr lang="en-IN" sz="2400"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D2763F5F-9EB8-ECEB-FB2F-47ED01678E23}"/>
                  </a:ext>
                </a:extLst>
              </p:cNvPr>
              <p:cNvSpPr txBox="1">
                <a:spLocks noRot="1" noChangeAspect="1" noMove="1" noResize="1" noEditPoints="1" noAdjustHandles="1" noChangeArrowheads="1" noChangeShapeType="1" noTextEdit="1"/>
              </p:cNvSpPr>
              <p:nvPr/>
            </p:nvSpPr>
            <p:spPr>
              <a:xfrm>
                <a:off x="811763" y="3088062"/>
                <a:ext cx="10907486" cy="3062313"/>
              </a:xfrm>
              <a:prstGeom prst="rect">
                <a:avLst/>
              </a:prstGeom>
              <a:blipFill>
                <a:blip r:embed="rId2"/>
                <a:stretch>
                  <a:fillRect l="-838" t="-1594" b="-3586"/>
                </a:stretch>
              </a:blipFill>
            </p:spPr>
            <p:txBody>
              <a:bodyPr/>
              <a:lstStyle/>
              <a:p>
                <a:r>
                  <a:rPr lang="en-IN">
                    <a:noFill/>
                  </a:rPr>
                  <a:t> </a:t>
                </a:r>
              </a:p>
            </p:txBody>
          </p:sp>
        </mc:Fallback>
      </mc:AlternateContent>
      <p:pic>
        <p:nvPicPr>
          <p:cNvPr id="2" name="Picture 1">
            <a:extLst>
              <a:ext uri="{FF2B5EF4-FFF2-40B4-BE49-F238E27FC236}">
                <a16:creationId xmlns:a16="http://schemas.microsoft.com/office/drawing/2014/main" id="{56A386A3-4813-D0E2-5AEF-A7CC7F11848F}"/>
              </a:ext>
            </a:extLst>
          </p:cNvPr>
          <p:cNvPicPr>
            <a:picLocks noChangeAspect="1"/>
          </p:cNvPicPr>
          <p:nvPr/>
        </p:nvPicPr>
        <p:blipFill>
          <a:blip r:embed="rId3"/>
          <a:stretch>
            <a:fillRect/>
          </a:stretch>
        </p:blipFill>
        <p:spPr>
          <a:xfrm>
            <a:off x="5133291" y="1927281"/>
            <a:ext cx="3366544" cy="1052297"/>
          </a:xfrm>
          <a:prstGeom prst="rect">
            <a:avLst/>
          </a:prstGeom>
        </p:spPr>
      </p:pic>
    </p:spTree>
    <p:extLst>
      <p:ext uri="{BB962C8B-B14F-4D97-AF65-F5344CB8AC3E}">
        <p14:creationId xmlns:p14="http://schemas.microsoft.com/office/powerpoint/2010/main" val="379371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EDD06A-687A-043D-91B7-94195EA58836}"/>
              </a:ext>
            </a:extLst>
          </p:cNvPr>
          <p:cNvSpPr txBox="1"/>
          <p:nvPr/>
        </p:nvSpPr>
        <p:spPr>
          <a:xfrm>
            <a:off x="1164497" y="3191836"/>
            <a:ext cx="9039269" cy="923330"/>
          </a:xfrm>
          <a:prstGeom prst="rect">
            <a:avLst/>
          </a:prstGeom>
          <a:noFill/>
        </p:spPr>
        <p:txBody>
          <a:bodyPr wrap="none" rtlCol="0">
            <a:spAutoFit/>
          </a:bodyPr>
          <a:lstStyle/>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Role of IC: </a:t>
            </a:r>
            <a:r>
              <a:rPr lang="en-US" dirty="0">
                <a:latin typeface="Cambria" panose="02040503050406030204" pitchFamily="18" charset="0"/>
                <a:ea typeface="Cambria" panose="02040503050406030204" pitchFamily="18" charset="0"/>
              </a:rPr>
              <a:t>Starting from identical stable IC, and perturb in several locations one by one.</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lgn="ctr"/>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6F496549-299A-3452-A3EC-7BCCC539D414}"/>
              </a:ext>
            </a:extLst>
          </p:cNvPr>
          <p:cNvPicPr>
            <a:picLocks noChangeAspect="1"/>
          </p:cNvPicPr>
          <p:nvPr/>
        </p:nvPicPr>
        <p:blipFill>
          <a:blip r:embed="rId2"/>
          <a:stretch>
            <a:fillRect/>
          </a:stretch>
        </p:blipFill>
        <p:spPr>
          <a:xfrm>
            <a:off x="2357054" y="1332759"/>
            <a:ext cx="6398609" cy="1276464"/>
          </a:xfrm>
          <a:prstGeom prst="rect">
            <a:avLst/>
          </a:prstGeom>
        </p:spPr>
      </p:pic>
      <p:pic>
        <p:nvPicPr>
          <p:cNvPr id="8" name="Picture 7">
            <a:extLst>
              <a:ext uri="{FF2B5EF4-FFF2-40B4-BE49-F238E27FC236}">
                <a16:creationId xmlns:a16="http://schemas.microsoft.com/office/drawing/2014/main" id="{90CA64B6-9C0A-1667-9CEC-6047533525E3}"/>
              </a:ext>
            </a:extLst>
          </p:cNvPr>
          <p:cNvPicPr>
            <a:picLocks noChangeAspect="1"/>
          </p:cNvPicPr>
          <p:nvPr/>
        </p:nvPicPr>
        <p:blipFill>
          <a:blip r:embed="rId3"/>
          <a:stretch>
            <a:fillRect/>
          </a:stretch>
        </p:blipFill>
        <p:spPr>
          <a:xfrm>
            <a:off x="1866113" y="3895585"/>
            <a:ext cx="7477361" cy="2078658"/>
          </a:xfrm>
          <a:prstGeom prst="rect">
            <a:avLst/>
          </a:prstGeom>
        </p:spPr>
      </p:pic>
      <p:pic>
        <p:nvPicPr>
          <p:cNvPr id="10" name="Picture 9">
            <a:extLst>
              <a:ext uri="{FF2B5EF4-FFF2-40B4-BE49-F238E27FC236}">
                <a16:creationId xmlns:a16="http://schemas.microsoft.com/office/drawing/2014/main" id="{FF2D9987-9324-394C-4EFC-04750B0A782C}"/>
              </a:ext>
            </a:extLst>
          </p:cNvPr>
          <p:cNvPicPr>
            <a:picLocks noChangeAspect="1"/>
          </p:cNvPicPr>
          <p:nvPr/>
        </p:nvPicPr>
        <p:blipFill>
          <a:blip r:embed="rId4"/>
          <a:stretch>
            <a:fillRect/>
          </a:stretch>
        </p:blipFill>
        <p:spPr>
          <a:xfrm>
            <a:off x="1866113" y="5884743"/>
            <a:ext cx="7857397" cy="446222"/>
          </a:xfrm>
          <a:prstGeom prst="rect">
            <a:avLst/>
          </a:prstGeom>
        </p:spPr>
      </p:pic>
      <p:sp>
        <p:nvSpPr>
          <p:cNvPr id="3" name="Rectangle 2">
            <a:extLst>
              <a:ext uri="{FF2B5EF4-FFF2-40B4-BE49-F238E27FC236}">
                <a16:creationId xmlns:a16="http://schemas.microsoft.com/office/drawing/2014/main" id="{C601255F-5C21-B7F5-A53C-CF639F895B75}"/>
              </a:ext>
            </a:extLst>
          </p:cNvPr>
          <p:cNvSpPr txBox="1">
            <a:spLocks noChangeArrowheads="1"/>
          </p:cNvSpPr>
          <p:nvPr/>
        </p:nvSpPr>
        <p:spPr bwMode="auto">
          <a:xfrm>
            <a:off x="267112" y="74644"/>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Sandpile model in 2-d Lattice</a:t>
            </a:r>
          </a:p>
        </p:txBody>
      </p:sp>
    </p:spTree>
    <p:extLst>
      <p:ext uri="{BB962C8B-B14F-4D97-AF65-F5344CB8AC3E}">
        <p14:creationId xmlns:p14="http://schemas.microsoft.com/office/powerpoint/2010/main" val="1727488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E2A3C89-5198-0099-47AB-2A0898B806BD}"/>
              </a:ext>
            </a:extLst>
          </p:cNvPr>
          <p:cNvSpPr txBox="1">
            <a:spLocks noChangeArrowheads="1"/>
          </p:cNvSpPr>
          <p:nvPr/>
        </p:nvSpPr>
        <p:spPr bwMode="auto">
          <a:xfrm>
            <a:off x="361938" y="1996581"/>
            <a:ext cx="11468124" cy="1350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SOC and Power Law</a:t>
            </a:r>
          </a:p>
          <a:p>
            <a:pPr algn="ctr"/>
            <a:endParaRPr lang="en-US" altLang="en-US" sz="3600" b="1"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8835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FC3E3C-85BB-BA33-FB16-CFBF7EBE228A}"/>
              </a:ext>
            </a:extLst>
          </p:cNvPr>
          <p:cNvSpPr txBox="1">
            <a:spLocks noChangeArrowheads="1"/>
          </p:cNvSpPr>
          <p:nvPr/>
        </p:nvSpPr>
        <p:spPr bwMode="auto">
          <a:xfrm>
            <a:off x="139293" y="750146"/>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Sandpile model in 2-d Numerical model</a:t>
            </a:r>
          </a:p>
          <a:p>
            <a:pPr algn="ctr"/>
            <a:endParaRPr lang="en-US" altLang="en-US" sz="3600" b="1" dirty="0">
              <a:solidFill>
                <a:srgbClr val="0000FF"/>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E53253B-D0AD-0AB4-E8A8-027A1C83D143}"/>
              </a:ext>
            </a:extLst>
          </p:cNvPr>
          <p:cNvPicPr>
            <a:picLocks noChangeAspect="1"/>
          </p:cNvPicPr>
          <p:nvPr/>
        </p:nvPicPr>
        <p:blipFill rotWithShape="1">
          <a:blip r:embed="rId2">
            <a:duotone>
              <a:prstClr val="black"/>
              <a:schemeClr val="accent4">
                <a:tint val="45000"/>
                <a:satMod val="400000"/>
              </a:schemeClr>
            </a:duotone>
          </a:blip>
          <a:srcRect l="32261" t="20483" r="32543" b="52297"/>
          <a:stretch/>
        </p:blipFill>
        <p:spPr>
          <a:xfrm>
            <a:off x="0" y="5990254"/>
            <a:ext cx="3573626" cy="793102"/>
          </a:xfrm>
          <a:prstGeom prst="rect">
            <a:avLst/>
          </a:prstGeom>
        </p:spPr>
      </p:pic>
      <p:pic>
        <p:nvPicPr>
          <p:cNvPr id="6" name="Picture 5">
            <a:extLst>
              <a:ext uri="{FF2B5EF4-FFF2-40B4-BE49-F238E27FC236}">
                <a16:creationId xmlns:a16="http://schemas.microsoft.com/office/drawing/2014/main" id="{81C69A43-9CD0-FD38-1489-AE3D128A5217}"/>
              </a:ext>
            </a:extLst>
          </p:cNvPr>
          <p:cNvPicPr>
            <a:picLocks noChangeAspect="1"/>
          </p:cNvPicPr>
          <p:nvPr/>
        </p:nvPicPr>
        <p:blipFill>
          <a:blip r:embed="rId3"/>
          <a:stretch>
            <a:fillRect/>
          </a:stretch>
        </p:blipFill>
        <p:spPr>
          <a:xfrm>
            <a:off x="715284" y="1133475"/>
            <a:ext cx="4561565" cy="4243638"/>
          </a:xfrm>
          <a:prstGeom prst="rect">
            <a:avLst/>
          </a:prstGeom>
        </p:spPr>
      </p:pic>
      <p:pic>
        <p:nvPicPr>
          <p:cNvPr id="8" name="Picture 7">
            <a:extLst>
              <a:ext uri="{FF2B5EF4-FFF2-40B4-BE49-F238E27FC236}">
                <a16:creationId xmlns:a16="http://schemas.microsoft.com/office/drawing/2014/main" id="{38BD135E-F4C2-85FA-21DE-B4F8906C47CF}"/>
              </a:ext>
            </a:extLst>
          </p:cNvPr>
          <p:cNvPicPr>
            <a:picLocks noChangeAspect="1"/>
          </p:cNvPicPr>
          <p:nvPr/>
        </p:nvPicPr>
        <p:blipFill>
          <a:blip r:embed="rId4"/>
          <a:stretch>
            <a:fillRect/>
          </a:stretch>
        </p:blipFill>
        <p:spPr>
          <a:xfrm>
            <a:off x="5873355" y="1214130"/>
            <a:ext cx="4524375" cy="3943350"/>
          </a:xfrm>
          <a:prstGeom prst="rect">
            <a:avLst/>
          </a:prstGeom>
        </p:spPr>
      </p:pic>
      <p:pic>
        <p:nvPicPr>
          <p:cNvPr id="10" name="Picture 9">
            <a:extLst>
              <a:ext uri="{FF2B5EF4-FFF2-40B4-BE49-F238E27FC236}">
                <a16:creationId xmlns:a16="http://schemas.microsoft.com/office/drawing/2014/main" id="{6C293321-044A-1A9C-E503-A951AD029494}"/>
              </a:ext>
            </a:extLst>
          </p:cNvPr>
          <p:cNvPicPr>
            <a:picLocks noChangeAspect="1"/>
          </p:cNvPicPr>
          <p:nvPr/>
        </p:nvPicPr>
        <p:blipFill rotWithShape="1">
          <a:blip r:embed="rId5"/>
          <a:srcRect b="33661"/>
          <a:stretch/>
        </p:blipFill>
        <p:spPr>
          <a:xfrm>
            <a:off x="5462617" y="5437630"/>
            <a:ext cx="5511417" cy="1105248"/>
          </a:xfrm>
          <a:prstGeom prst="rect">
            <a:avLst/>
          </a:prstGeom>
        </p:spPr>
      </p:pic>
    </p:spTree>
    <p:extLst>
      <p:ext uri="{BB962C8B-B14F-4D97-AF65-F5344CB8AC3E}">
        <p14:creationId xmlns:p14="http://schemas.microsoft.com/office/powerpoint/2010/main" val="239667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FC3E3C-85BB-BA33-FB16-CFBF7EBE228A}"/>
              </a:ext>
            </a:extLst>
          </p:cNvPr>
          <p:cNvSpPr txBox="1">
            <a:spLocks noChangeArrowheads="1"/>
          </p:cNvSpPr>
          <p:nvPr/>
        </p:nvSpPr>
        <p:spPr bwMode="auto">
          <a:xfrm>
            <a:off x="139293" y="750146"/>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Sandpile model in 2-d Numerical model</a:t>
            </a:r>
          </a:p>
          <a:p>
            <a:pPr algn="ctr"/>
            <a:endParaRPr lang="en-US" altLang="en-US" sz="3600" b="1" dirty="0">
              <a:solidFill>
                <a:srgbClr val="0000FF"/>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E53253B-D0AD-0AB4-E8A8-027A1C83D143}"/>
              </a:ext>
            </a:extLst>
          </p:cNvPr>
          <p:cNvPicPr>
            <a:picLocks noChangeAspect="1"/>
          </p:cNvPicPr>
          <p:nvPr/>
        </p:nvPicPr>
        <p:blipFill rotWithShape="1">
          <a:blip r:embed="rId2">
            <a:duotone>
              <a:prstClr val="black"/>
              <a:schemeClr val="accent4">
                <a:tint val="45000"/>
                <a:satMod val="400000"/>
              </a:schemeClr>
            </a:duotone>
          </a:blip>
          <a:srcRect l="32261" t="20483" r="32543" b="52297"/>
          <a:stretch/>
        </p:blipFill>
        <p:spPr>
          <a:xfrm>
            <a:off x="0" y="5990254"/>
            <a:ext cx="3573626" cy="793102"/>
          </a:xfrm>
          <a:prstGeom prst="rect">
            <a:avLst/>
          </a:prstGeom>
        </p:spPr>
      </p:pic>
      <p:pic>
        <p:nvPicPr>
          <p:cNvPr id="6" name="Picture 5">
            <a:extLst>
              <a:ext uri="{FF2B5EF4-FFF2-40B4-BE49-F238E27FC236}">
                <a16:creationId xmlns:a16="http://schemas.microsoft.com/office/drawing/2014/main" id="{81C69A43-9CD0-FD38-1489-AE3D128A5217}"/>
              </a:ext>
            </a:extLst>
          </p:cNvPr>
          <p:cNvPicPr>
            <a:picLocks noChangeAspect="1"/>
          </p:cNvPicPr>
          <p:nvPr/>
        </p:nvPicPr>
        <p:blipFill>
          <a:blip r:embed="rId3"/>
          <a:stretch>
            <a:fillRect/>
          </a:stretch>
        </p:blipFill>
        <p:spPr>
          <a:xfrm>
            <a:off x="715284" y="1133475"/>
            <a:ext cx="4561565" cy="4243638"/>
          </a:xfrm>
          <a:prstGeom prst="rect">
            <a:avLst/>
          </a:prstGeom>
        </p:spPr>
      </p:pic>
      <p:pic>
        <p:nvPicPr>
          <p:cNvPr id="5" name="Picture 4">
            <a:extLst>
              <a:ext uri="{FF2B5EF4-FFF2-40B4-BE49-F238E27FC236}">
                <a16:creationId xmlns:a16="http://schemas.microsoft.com/office/drawing/2014/main" id="{5C5432F7-FA23-E554-488A-4278FFFE90F9}"/>
              </a:ext>
            </a:extLst>
          </p:cNvPr>
          <p:cNvPicPr>
            <a:picLocks noChangeAspect="1"/>
          </p:cNvPicPr>
          <p:nvPr/>
        </p:nvPicPr>
        <p:blipFill>
          <a:blip r:embed="rId4"/>
          <a:stretch>
            <a:fillRect/>
          </a:stretch>
        </p:blipFill>
        <p:spPr>
          <a:xfrm>
            <a:off x="6643990" y="1216294"/>
            <a:ext cx="4307546" cy="312956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E08543B-6759-9344-06F0-A8B3B8AE24E6}"/>
                  </a:ext>
                </a:extLst>
              </p:cNvPr>
              <p:cNvSpPr txBox="1"/>
              <p:nvPr/>
            </p:nvSpPr>
            <p:spPr>
              <a:xfrm>
                <a:off x="5873355" y="4812006"/>
                <a:ext cx="6096000" cy="687432"/>
              </a:xfrm>
              <a:prstGeom prst="rect">
                <a:avLst/>
              </a:prstGeom>
              <a:noFill/>
            </p:spPr>
            <p:txBody>
              <a:bodyPr wrap="square">
                <a:spAutoFit/>
              </a:bodyPr>
              <a:lstStyle/>
              <a:p>
                <a:pPr algn="l"/>
                <a:r>
                  <a:rPr lang="en-US" sz="2000" b="0" i="0" u="none" strike="noStrike" baseline="0" dirty="0">
                    <a:latin typeface="Times New Roman" panose="02020603050405020304" pitchFamily="18" charset="0"/>
                  </a:rPr>
                  <a:t>FIG. 3. </a:t>
                </a:r>
                <a:r>
                  <a:rPr lang="en-US" sz="1800" b="0" i="0" u="none" strike="noStrike" baseline="0" dirty="0">
                    <a:latin typeface="Times New Roman" panose="02020603050405020304" pitchFamily="18" charset="0"/>
                  </a:rPr>
                  <a:t>Distribution </a:t>
                </a:r>
                <a:r>
                  <a:rPr lang="en-US" sz="2000" b="0" i="0" u="none" strike="noStrike" baseline="0" dirty="0">
                    <a:latin typeface="Times New Roman" panose="02020603050405020304" pitchFamily="18" charset="0"/>
                  </a:rPr>
                  <a:t>of </a:t>
                </a:r>
                <a:r>
                  <a:rPr lang="en-US" sz="1800" b="0" i="0" u="none" strike="noStrike" baseline="0" dirty="0">
                    <a:latin typeface="Times New Roman" panose="02020603050405020304" pitchFamily="18" charset="0"/>
                  </a:rPr>
                  <a:t>lifetimes </a:t>
                </a:r>
                <a:r>
                  <a:rPr lang="en-US" sz="2000" b="0" i="0" u="none" strike="noStrike" baseline="0" dirty="0">
                    <a:latin typeface="Times New Roman" panose="02020603050405020304" pitchFamily="18" charset="0"/>
                  </a:rPr>
                  <a:t>(a) </a:t>
                </a:r>
                <a:r>
                  <a:rPr lang="en-US" sz="1800" b="0" i="0" u="none" strike="noStrike" baseline="0" dirty="0">
                    <a:latin typeface="Times New Roman" panose="02020603050405020304" pitchFamily="18" charset="0"/>
                  </a:rPr>
                  <a:t>For the </a:t>
                </a:r>
                <a14:m>
                  <m:oMath xmlns:m="http://schemas.openxmlformats.org/officeDocument/2006/math">
                    <m:r>
                      <a:rPr lang="en-US" sz="1800" b="0" i="1" u="none" strike="noStrike" baseline="0" dirty="0" smtClean="0">
                        <a:latin typeface="Cambria Math" panose="02040503050406030204" pitchFamily="18" charset="0"/>
                      </a:rPr>
                      <m:t>50</m:t>
                    </m:r>
                    <m:r>
                      <a:rPr lang="en-US" sz="1800" b="0" i="1" u="none" strike="noStrike" baseline="0" dirty="0" smtClean="0">
                        <a:latin typeface="Cambria Math" panose="02040503050406030204" pitchFamily="18" charset="0"/>
                      </a:rPr>
                      <m:t>𝑋</m:t>
                    </m:r>
                    <m:r>
                      <a:rPr lang="en-US" sz="1800" b="0" i="1" u="none" strike="noStrike" baseline="0" dirty="0" smtClean="0">
                        <a:latin typeface="Cambria Math" panose="02040503050406030204" pitchFamily="18" charset="0"/>
                      </a:rPr>
                      <m:t>50</m:t>
                    </m:r>
                  </m:oMath>
                </a14:m>
                <a:r>
                  <a:rPr lang="en-US" sz="1800" b="0" i="0" u="none" strike="noStrike" baseline="0" dirty="0">
                    <a:latin typeface="Times New Roman" panose="02020603050405020304" pitchFamily="18" charset="0"/>
                  </a:rPr>
                  <a:t> array, the slope </a:t>
                </a:r>
                <a14:m>
                  <m:oMath xmlns:m="http://schemas.openxmlformats.org/officeDocument/2006/math">
                    <m:r>
                      <a:rPr lang="en-US" sz="1800" b="0" i="1" u="none" strike="noStrike" baseline="0" smtClean="0">
                        <a:latin typeface="Cambria Math" panose="02040503050406030204" pitchFamily="18" charset="0"/>
                      </a:rPr>
                      <m:t>𝛼</m:t>
                    </m:r>
                    <m:r>
                      <a:rPr lang="en-US" sz="1800" b="0" i="1" u="none" strike="noStrike" baseline="0" smtClean="0">
                        <a:latin typeface="Cambria Math" panose="02040503050406030204" pitchFamily="18" charset="0"/>
                      </a:rPr>
                      <m:t>=0.42 (</m:t>
                    </m:r>
                    <m:r>
                      <a:rPr lang="en-US" sz="1800" b="0" i="1" u="none" strike="noStrike" baseline="0" smtClean="0">
                        <a:latin typeface="Cambria Math" panose="02040503050406030204" pitchFamily="18" charset="0"/>
                      </a:rPr>
                      <m:t>𝐷</m:t>
                    </m:r>
                    <m:d>
                      <m:dPr>
                        <m:ctrlPr>
                          <a:rPr lang="en-US" sz="1800" b="0" i="1" u="none" strike="noStrike" baseline="0" smtClean="0">
                            <a:latin typeface="Cambria Math" panose="02040503050406030204" pitchFamily="18" charset="0"/>
                          </a:rPr>
                        </m:ctrlPr>
                      </m:dPr>
                      <m:e>
                        <m:r>
                          <a:rPr lang="en-US" sz="1800" b="0" i="1" u="none" strike="noStrike" baseline="0" smtClean="0">
                            <a:latin typeface="Cambria Math" panose="02040503050406030204" pitchFamily="18" charset="0"/>
                          </a:rPr>
                          <m:t>𝑡</m:t>
                        </m:r>
                      </m:e>
                    </m:d>
                    <m:r>
                      <a:rPr lang="en-US" sz="1800" b="0" i="1" u="none" strike="noStrike" baseline="0" smtClean="0">
                        <a:latin typeface="Cambria Math" panose="02040503050406030204" pitchFamily="18" charset="0"/>
                      </a:rPr>
                      <m:t>=</m:t>
                    </m:r>
                    <m:sSup>
                      <m:sSupPr>
                        <m:ctrlPr>
                          <a:rPr lang="en-US" sz="1800" b="0" i="1" u="none" strike="noStrike" baseline="0" smtClean="0">
                            <a:latin typeface="Cambria Math" panose="02040503050406030204" pitchFamily="18" charset="0"/>
                          </a:rPr>
                        </m:ctrlPr>
                      </m:sSupPr>
                      <m:e>
                        <m:r>
                          <a:rPr lang="en-US" sz="1800" b="0" i="1" u="none" strike="noStrike" baseline="0" smtClean="0">
                            <a:latin typeface="Cambria Math" panose="02040503050406030204" pitchFamily="18" charset="0"/>
                          </a:rPr>
                          <m:t>𝑡</m:t>
                        </m:r>
                      </m:e>
                      <m:sup>
                        <m:r>
                          <a:rPr lang="en-US" sz="1800" b="0" i="1" u="none" strike="noStrike" baseline="0" smtClean="0">
                            <a:latin typeface="Cambria Math" panose="02040503050406030204" pitchFamily="18" charset="0"/>
                          </a:rPr>
                          <m:t>−</m:t>
                        </m:r>
                        <m:r>
                          <a:rPr lang="en-US" sz="1800" b="0" i="1" u="none" strike="noStrike" baseline="0" smtClean="0">
                            <a:latin typeface="Cambria Math" panose="02040503050406030204" pitchFamily="18" charset="0"/>
                          </a:rPr>
                          <m:t>𝛼</m:t>
                        </m:r>
                      </m:sup>
                    </m:sSup>
                    <m:r>
                      <a:rPr lang="en-US" sz="1800" b="0" i="1" u="none" strike="noStrike" baseline="0" smtClean="0">
                        <a:latin typeface="Cambria Math" panose="02040503050406030204" pitchFamily="18" charset="0"/>
                      </a:rPr>
                      <m:t>)  </m:t>
                    </m:r>
                  </m:oMath>
                </a14:m>
                <a:endParaRPr lang="en-IN" dirty="0"/>
              </a:p>
            </p:txBody>
          </p:sp>
        </mc:Choice>
        <mc:Fallback xmlns="">
          <p:sp>
            <p:nvSpPr>
              <p:cNvPr id="9" name="TextBox 8">
                <a:extLst>
                  <a:ext uri="{FF2B5EF4-FFF2-40B4-BE49-F238E27FC236}">
                    <a16:creationId xmlns:a16="http://schemas.microsoft.com/office/drawing/2014/main" id="{BE08543B-6759-9344-06F0-A8B3B8AE24E6}"/>
                  </a:ext>
                </a:extLst>
              </p:cNvPr>
              <p:cNvSpPr txBox="1">
                <a:spLocks noRot="1" noChangeAspect="1" noMove="1" noResize="1" noEditPoints="1" noAdjustHandles="1" noChangeArrowheads="1" noChangeShapeType="1" noTextEdit="1"/>
              </p:cNvSpPr>
              <p:nvPr/>
            </p:nvSpPr>
            <p:spPr>
              <a:xfrm>
                <a:off x="5873355" y="4812006"/>
                <a:ext cx="6096000" cy="687432"/>
              </a:xfrm>
              <a:prstGeom prst="rect">
                <a:avLst/>
              </a:prstGeom>
              <a:blipFill>
                <a:blip r:embed="rId5"/>
                <a:stretch>
                  <a:fillRect l="-1000" t="-4425" b="-10619"/>
                </a:stretch>
              </a:blipFill>
            </p:spPr>
            <p:txBody>
              <a:bodyPr/>
              <a:lstStyle/>
              <a:p>
                <a:r>
                  <a:rPr lang="en-IN">
                    <a:noFill/>
                  </a:rPr>
                  <a:t> </a:t>
                </a:r>
              </a:p>
            </p:txBody>
          </p:sp>
        </mc:Fallback>
      </mc:AlternateContent>
      <p:pic>
        <p:nvPicPr>
          <p:cNvPr id="12" name="Picture 11">
            <a:extLst>
              <a:ext uri="{FF2B5EF4-FFF2-40B4-BE49-F238E27FC236}">
                <a16:creationId xmlns:a16="http://schemas.microsoft.com/office/drawing/2014/main" id="{3C9DE61F-BFD8-7E5F-3BB6-6197D103D3A4}"/>
              </a:ext>
            </a:extLst>
          </p:cNvPr>
          <p:cNvPicPr>
            <a:picLocks noChangeAspect="1"/>
          </p:cNvPicPr>
          <p:nvPr/>
        </p:nvPicPr>
        <p:blipFill>
          <a:blip r:embed="rId6"/>
          <a:stretch>
            <a:fillRect/>
          </a:stretch>
        </p:blipFill>
        <p:spPr>
          <a:xfrm>
            <a:off x="5276849" y="5455980"/>
            <a:ext cx="6319781" cy="793102"/>
          </a:xfrm>
          <a:prstGeom prst="rect">
            <a:avLst/>
          </a:prstGeom>
        </p:spPr>
      </p:pic>
    </p:spTree>
    <p:extLst>
      <p:ext uri="{BB962C8B-B14F-4D97-AF65-F5344CB8AC3E}">
        <p14:creationId xmlns:p14="http://schemas.microsoft.com/office/powerpoint/2010/main" val="3444212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FC3E3C-85BB-BA33-FB16-CFBF7EBE228A}"/>
              </a:ext>
            </a:extLst>
          </p:cNvPr>
          <p:cNvSpPr txBox="1">
            <a:spLocks noChangeArrowheads="1"/>
          </p:cNvSpPr>
          <p:nvPr/>
        </p:nvSpPr>
        <p:spPr bwMode="auto">
          <a:xfrm>
            <a:off x="139293" y="750146"/>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SOC in Forest-Fire model</a:t>
            </a:r>
          </a:p>
          <a:p>
            <a:pPr algn="ctr"/>
            <a:endParaRPr lang="en-US" altLang="en-US" sz="3600" b="1" dirty="0">
              <a:solidFill>
                <a:srgbClr val="0000FF"/>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D2BB1A2-1A8B-C3BB-460E-A323B9445B90}"/>
              </a:ext>
            </a:extLst>
          </p:cNvPr>
          <p:cNvPicPr>
            <a:picLocks noChangeAspect="1"/>
          </p:cNvPicPr>
          <p:nvPr/>
        </p:nvPicPr>
        <p:blipFill>
          <a:blip r:embed="rId2"/>
          <a:stretch>
            <a:fillRect/>
          </a:stretch>
        </p:blipFill>
        <p:spPr>
          <a:xfrm>
            <a:off x="1014501" y="1179235"/>
            <a:ext cx="6306526" cy="2872648"/>
          </a:xfrm>
          <a:prstGeom prst="rect">
            <a:avLst/>
          </a:prstGeom>
        </p:spPr>
      </p:pic>
      <p:pic>
        <p:nvPicPr>
          <p:cNvPr id="9" name="Picture 8">
            <a:extLst>
              <a:ext uri="{FF2B5EF4-FFF2-40B4-BE49-F238E27FC236}">
                <a16:creationId xmlns:a16="http://schemas.microsoft.com/office/drawing/2014/main" id="{D5FF7CE8-76B7-F339-4AF0-0AC32D75A69E}"/>
              </a:ext>
            </a:extLst>
          </p:cNvPr>
          <p:cNvPicPr>
            <a:picLocks noChangeAspect="1"/>
          </p:cNvPicPr>
          <p:nvPr/>
        </p:nvPicPr>
        <p:blipFill>
          <a:blip r:embed="rId3"/>
          <a:stretch>
            <a:fillRect/>
          </a:stretch>
        </p:blipFill>
        <p:spPr>
          <a:xfrm>
            <a:off x="7530693" y="976230"/>
            <a:ext cx="3646806" cy="5726088"/>
          </a:xfrm>
          <a:prstGeom prst="rect">
            <a:avLst/>
          </a:prstGeom>
        </p:spPr>
      </p:pic>
    </p:spTree>
    <p:extLst>
      <p:ext uri="{BB962C8B-B14F-4D97-AF65-F5344CB8AC3E}">
        <p14:creationId xmlns:p14="http://schemas.microsoft.com/office/powerpoint/2010/main" val="772904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FC3E3C-85BB-BA33-FB16-CFBF7EBE228A}"/>
              </a:ext>
            </a:extLst>
          </p:cNvPr>
          <p:cNvSpPr txBox="1">
            <a:spLocks noChangeArrowheads="1"/>
          </p:cNvSpPr>
          <p:nvPr/>
        </p:nvSpPr>
        <p:spPr bwMode="auto">
          <a:xfrm>
            <a:off x="139293" y="750146"/>
            <a:ext cx="11468124"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algn="ctr"/>
            <a:r>
              <a:rPr lang="it-IT" altLang="en-US" sz="3600" b="1" dirty="0">
                <a:solidFill>
                  <a:srgbClr val="0000FF"/>
                </a:solidFill>
                <a:latin typeface="Cambria" panose="02040503050406030204" pitchFamily="18" charset="0"/>
                <a:ea typeface="Cambria" panose="02040503050406030204" pitchFamily="18" charset="0"/>
              </a:rPr>
              <a:t>SOC in Model of Evolution</a:t>
            </a:r>
          </a:p>
          <a:p>
            <a:pPr algn="ctr"/>
            <a:endParaRPr lang="en-US" altLang="en-US" sz="3600" b="1" dirty="0">
              <a:solidFill>
                <a:srgbClr val="0000FF"/>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AD37D5DB-62DA-3E8B-12C0-FB226D27BE46}"/>
              </a:ext>
            </a:extLst>
          </p:cNvPr>
          <p:cNvPicPr>
            <a:picLocks noChangeAspect="1"/>
          </p:cNvPicPr>
          <p:nvPr/>
        </p:nvPicPr>
        <p:blipFill>
          <a:blip r:embed="rId2"/>
          <a:stretch>
            <a:fillRect/>
          </a:stretch>
        </p:blipFill>
        <p:spPr>
          <a:xfrm>
            <a:off x="1547788" y="1363133"/>
            <a:ext cx="7061692" cy="2378357"/>
          </a:xfrm>
          <a:prstGeom prst="rect">
            <a:avLst/>
          </a:prstGeom>
        </p:spPr>
      </p:pic>
      <p:pic>
        <p:nvPicPr>
          <p:cNvPr id="7" name="Picture 6">
            <a:extLst>
              <a:ext uri="{FF2B5EF4-FFF2-40B4-BE49-F238E27FC236}">
                <a16:creationId xmlns:a16="http://schemas.microsoft.com/office/drawing/2014/main" id="{A6749113-1E16-D39F-3D85-A50C03C9860A}"/>
              </a:ext>
            </a:extLst>
          </p:cNvPr>
          <p:cNvPicPr>
            <a:picLocks noChangeAspect="1"/>
          </p:cNvPicPr>
          <p:nvPr/>
        </p:nvPicPr>
        <p:blipFill>
          <a:blip r:embed="rId3"/>
          <a:stretch>
            <a:fillRect/>
          </a:stretch>
        </p:blipFill>
        <p:spPr>
          <a:xfrm>
            <a:off x="6976932" y="2800045"/>
            <a:ext cx="4500562" cy="3307809"/>
          </a:xfrm>
          <a:prstGeom prst="rect">
            <a:avLst/>
          </a:prstGeom>
        </p:spPr>
      </p:pic>
    </p:spTree>
    <p:extLst>
      <p:ext uri="{BB962C8B-B14F-4D97-AF65-F5344CB8AC3E}">
        <p14:creationId xmlns:p14="http://schemas.microsoft.com/office/powerpoint/2010/main" val="256569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5" name="Text Box 7">
            <a:extLst>
              <a:ext uri="{FF2B5EF4-FFF2-40B4-BE49-F238E27FC236}">
                <a16:creationId xmlns:a16="http://schemas.microsoft.com/office/drawing/2014/main" id="{16C832AD-5E0B-2D40-3A30-5EB680BD9FC0}"/>
              </a:ext>
            </a:extLst>
          </p:cNvPr>
          <p:cNvSpPr txBox="1">
            <a:spLocks noChangeArrowheads="1"/>
          </p:cNvSpPr>
          <p:nvPr/>
        </p:nvSpPr>
        <p:spPr bwMode="auto">
          <a:xfrm>
            <a:off x="6388359" y="5932715"/>
            <a:ext cx="2858278" cy="92333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i="1" dirty="0">
                <a:solidFill>
                  <a:srgbClr val="FF0000"/>
                </a:solidFill>
                <a:latin typeface="BellCent NamNum BT" pitchFamily="34" charset="0"/>
              </a:rPr>
              <a:t>Life is a Self Organized Critical</a:t>
            </a:r>
          </a:p>
          <a:p>
            <a:pPr algn="ctr"/>
            <a:r>
              <a:rPr lang="en-US" altLang="en-US" i="1" dirty="0">
                <a:solidFill>
                  <a:srgbClr val="FF0000"/>
                </a:solidFill>
                <a:latin typeface="BellCent NamNum BT" pitchFamily="34" charset="0"/>
              </a:rPr>
              <a:t>phenomena</a:t>
            </a:r>
          </a:p>
        </p:txBody>
      </p:sp>
      <p:pic>
        <p:nvPicPr>
          <p:cNvPr id="3" name="Picture 2">
            <a:extLst>
              <a:ext uri="{FF2B5EF4-FFF2-40B4-BE49-F238E27FC236}">
                <a16:creationId xmlns:a16="http://schemas.microsoft.com/office/drawing/2014/main" id="{F29A1970-C225-3A9B-C395-D8C6021F29D7}"/>
              </a:ext>
            </a:extLst>
          </p:cNvPr>
          <p:cNvPicPr>
            <a:picLocks noChangeAspect="1"/>
          </p:cNvPicPr>
          <p:nvPr/>
        </p:nvPicPr>
        <p:blipFill>
          <a:blip r:embed="rId3"/>
          <a:stretch>
            <a:fillRect/>
          </a:stretch>
        </p:blipFill>
        <p:spPr>
          <a:xfrm>
            <a:off x="268448" y="546509"/>
            <a:ext cx="11635530" cy="3105150"/>
          </a:xfrm>
          <a:prstGeom prst="rect">
            <a:avLst/>
          </a:prstGeom>
        </p:spPr>
      </p:pic>
      <p:pic>
        <p:nvPicPr>
          <p:cNvPr id="4" name="Picture 3">
            <a:extLst>
              <a:ext uri="{FF2B5EF4-FFF2-40B4-BE49-F238E27FC236}">
                <a16:creationId xmlns:a16="http://schemas.microsoft.com/office/drawing/2014/main" id="{EEB5E8F1-9AD2-1E85-4C07-32CADE14BA2C}"/>
              </a:ext>
            </a:extLst>
          </p:cNvPr>
          <p:cNvPicPr>
            <a:picLocks noChangeAspect="1"/>
          </p:cNvPicPr>
          <p:nvPr/>
        </p:nvPicPr>
        <p:blipFill>
          <a:blip r:embed="rId4"/>
          <a:stretch>
            <a:fillRect/>
          </a:stretch>
        </p:blipFill>
        <p:spPr>
          <a:xfrm>
            <a:off x="1458686" y="2615261"/>
            <a:ext cx="9274628" cy="3696230"/>
          </a:xfrm>
          <a:prstGeom prst="rect">
            <a:avLst/>
          </a:prstGeom>
        </p:spPr>
      </p:pic>
      <p:sp>
        <p:nvSpPr>
          <p:cNvPr id="5" name="Text Box 8">
            <a:extLst>
              <a:ext uri="{FF2B5EF4-FFF2-40B4-BE49-F238E27FC236}">
                <a16:creationId xmlns:a16="http://schemas.microsoft.com/office/drawing/2014/main" id="{115B1E9C-E911-3F32-A8D9-50C77B7EFB6F}"/>
              </a:ext>
            </a:extLst>
          </p:cNvPr>
          <p:cNvSpPr txBox="1">
            <a:spLocks noChangeArrowheads="1"/>
          </p:cNvSpPr>
          <p:nvPr/>
        </p:nvSpPr>
        <p:spPr bwMode="auto">
          <a:xfrm>
            <a:off x="1619251" y="144960"/>
            <a:ext cx="100203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4000" b="1" dirty="0">
                <a:solidFill>
                  <a:srgbClr val="0000FF"/>
                </a:solidFill>
                <a:latin typeface="Cambria" panose="02040503050406030204" pitchFamily="18" charset="0"/>
                <a:ea typeface="Cambria" panose="02040503050406030204" pitchFamily="18" charset="0"/>
              </a:rPr>
              <a:t>Examples of SOC</a:t>
            </a:r>
          </a:p>
        </p:txBody>
      </p:sp>
    </p:spTree>
    <p:extLst>
      <p:ext uri="{BB962C8B-B14F-4D97-AF65-F5344CB8AC3E}">
        <p14:creationId xmlns:p14="http://schemas.microsoft.com/office/powerpoint/2010/main" val="36004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682" name="Picture 2">
            <a:extLst>
              <a:ext uri="{FF2B5EF4-FFF2-40B4-BE49-F238E27FC236}">
                <a16:creationId xmlns:a16="http://schemas.microsoft.com/office/drawing/2014/main" id="{A69E362D-E427-784B-479B-C503FADB9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54351"/>
            <a:ext cx="50292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683" name="Text Box 3">
            <a:extLst>
              <a:ext uri="{FF2B5EF4-FFF2-40B4-BE49-F238E27FC236}">
                <a16:creationId xmlns:a16="http://schemas.microsoft.com/office/drawing/2014/main" id="{62C05413-FE50-2094-E5E9-205D00859312}"/>
              </a:ext>
            </a:extLst>
          </p:cNvPr>
          <p:cNvSpPr txBox="1">
            <a:spLocks noChangeArrowheads="1"/>
          </p:cNvSpPr>
          <p:nvPr/>
        </p:nvSpPr>
        <p:spPr bwMode="auto">
          <a:xfrm>
            <a:off x="1752600" y="228600"/>
            <a:ext cx="4191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400" dirty="0">
                <a:latin typeface="BellCent NamNum BT" pitchFamily="34" charset="0"/>
              </a:rPr>
              <a:t>1929 stock market crash</a:t>
            </a:r>
          </a:p>
        </p:txBody>
      </p:sp>
      <p:pic>
        <p:nvPicPr>
          <p:cNvPr id="455684" name="Picture 4">
            <a:extLst>
              <a:ext uri="{FF2B5EF4-FFF2-40B4-BE49-F238E27FC236}">
                <a16:creationId xmlns:a16="http://schemas.microsoft.com/office/drawing/2014/main" id="{AF4810F2-E09B-1161-30D0-97571F577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762000"/>
            <a:ext cx="5000625" cy="278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5685" name="Text Box 5">
            <a:extLst>
              <a:ext uri="{FF2B5EF4-FFF2-40B4-BE49-F238E27FC236}">
                <a16:creationId xmlns:a16="http://schemas.microsoft.com/office/drawing/2014/main" id="{407BE090-DFB4-E331-0899-89D9B09E4A30}"/>
              </a:ext>
            </a:extLst>
          </p:cNvPr>
          <p:cNvSpPr txBox="1">
            <a:spLocks noChangeArrowheads="1"/>
          </p:cNvSpPr>
          <p:nvPr/>
        </p:nvSpPr>
        <p:spPr bwMode="auto">
          <a:xfrm>
            <a:off x="6858000" y="4495800"/>
            <a:ext cx="36576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400" dirty="0">
                <a:latin typeface="BellCent NamNum BT" pitchFamily="34" charset="0"/>
              </a:rPr>
              <a:t>1987 stock market crash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55683"/>
                                        </p:tgtEl>
                                        <p:attrNameLst>
                                          <p:attrName>style.visibility</p:attrName>
                                        </p:attrNameLst>
                                      </p:cBhvr>
                                      <p:to>
                                        <p:strVal val="visible"/>
                                      </p:to>
                                    </p:set>
                                    <p:animEffect transition="in" filter="wipe(left)">
                                      <p:cBhvr>
                                        <p:cTn id="7" dur="1000"/>
                                        <p:tgtEl>
                                          <p:spTgt spid="455683"/>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455684"/>
                                        </p:tgtEl>
                                        <p:attrNameLst>
                                          <p:attrName>style.visibility</p:attrName>
                                        </p:attrNameLst>
                                      </p:cBhvr>
                                      <p:to>
                                        <p:strVal val="visible"/>
                                      </p:to>
                                    </p:set>
                                    <p:animEffect transition="in" filter="wipe(left)">
                                      <p:cBhvr>
                                        <p:cTn id="11" dur="1000"/>
                                        <p:tgtEl>
                                          <p:spTgt spid="455684"/>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455682"/>
                                        </p:tgtEl>
                                        <p:attrNameLst>
                                          <p:attrName>style.visibility</p:attrName>
                                        </p:attrNameLst>
                                      </p:cBhvr>
                                      <p:to>
                                        <p:strVal val="visible"/>
                                      </p:to>
                                    </p:set>
                                    <p:animEffect transition="in" filter="wipe(left)">
                                      <p:cBhvr>
                                        <p:cTn id="15" dur="1000"/>
                                        <p:tgtEl>
                                          <p:spTgt spid="455682"/>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455685"/>
                                        </p:tgtEl>
                                        <p:attrNameLst>
                                          <p:attrName>style.visibility</p:attrName>
                                        </p:attrNameLst>
                                      </p:cBhvr>
                                      <p:to>
                                        <p:strVal val="visible"/>
                                      </p:to>
                                    </p:set>
                                    <p:animEffect transition="in" filter="wipe(left)">
                                      <p:cBhvr>
                                        <p:cTn id="19" dur="1000"/>
                                        <p:tgtEl>
                                          <p:spTgt spid="455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p:bldP spid="45568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a:extLst>
              <a:ext uri="{FF2B5EF4-FFF2-40B4-BE49-F238E27FC236}">
                <a16:creationId xmlns:a16="http://schemas.microsoft.com/office/drawing/2014/main" id="{AE623E44-6BEB-450C-1C13-C36CE8474C0E}"/>
              </a:ext>
            </a:extLst>
          </p:cNvPr>
          <p:cNvSpPr txBox="1">
            <a:spLocks noChangeArrowheads="1"/>
          </p:cNvSpPr>
          <p:nvPr/>
        </p:nvSpPr>
        <p:spPr bwMode="auto">
          <a:xfrm>
            <a:off x="2971800" y="381000"/>
            <a:ext cx="5257800" cy="36933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Cambria" panose="02040503050406030204" pitchFamily="18" charset="0"/>
                <a:ea typeface="Cambria" panose="02040503050406030204" pitchFamily="18" charset="0"/>
              </a:rPr>
              <a:t>Stuart Kauffman</a:t>
            </a:r>
          </a:p>
        </p:txBody>
      </p:sp>
      <p:graphicFrame>
        <p:nvGraphicFramePr>
          <p:cNvPr id="445443" name="Object 3">
            <a:extLst>
              <a:ext uri="{FF2B5EF4-FFF2-40B4-BE49-F238E27FC236}">
                <a16:creationId xmlns:a16="http://schemas.microsoft.com/office/drawing/2014/main" id="{3D91E6EC-0668-B843-1707-4E932FBDEF77}"/>
              </a:ext>
            </a:extLst>
          </p:cNvPr>
          <p:cNvGraphicFramePr>
            <a:graphicFrameLocks noChangeAspect="1"/>
          </p:cNvGraphicFramePr>
          <p:nvPr/>
        </p:nvGraphicFramePr>
        <p:xfrm>
          <a:off x="8458200" y="228600"/>
          <a:ext cx="1498600" cy="1905000"/>
        </p:xfrm>
        <a:graphic>
          <a:graphicData uri="http://schemas.openxmlformats.org/presentationml/2006/ole">
            <mc:AlternateContent xmlns:mc="http://schemas.openxmlformats.org/markup-compatibility/2006">
              <mc:Choice xmlns:v="urn:schemas-microsoft-com:vml" Requires="v">
                <p:oleObj name="Designer Drawing" r:id="rId3" imgW="1219719" imgH="1549043" progId="Designer.Drawing.7">
                  <p:embed/>
                </p:oleObj>
              </mc:Choice>
              <mc:Fallback>
                <p:oleObj name="Designer Drawing" r:id="rId3" imgW="1219719" imgH="1549043" progId="Designer.Drawing.7">
                  <p:embed/>
                  <p:pic>
                    <p:nvPicPr>
                      <p:cNvPr id="445443" name="Object 3">
                        <a:extLst>
                          <a:ext uri="{FF2B5EF4-FFF2-40B4-BE49-F238E27FC236}">
                            <a16:creationId xmlns:a16="http://schemas.microsoft.com/office/drawing/2014/main" id="{3D91E6EC-0668-B843-1707-4E932FBDE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28600"/>
                        <a:ext cx="1498600" cy="19050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5444" name="Text Box 4">
            <a:extLst>
              <a:ext uri="{FF2B5EF4-FFF2-40B4-BE49-F238E27FC236}">
                <a16:creationId xmlns:a16="http://schemas.microsoft.com/office/drawing/2014/main" id="{1C745822-FA8C-8453-2F63-B96D8BDE96D2}"/>
              </a:ext>
            </a:extLst>
          </p:cNvPr>
          <p:cNvSpPr txBox="1">
            <a:spLocks noChangeArrowheads="1"/>
          </p:cNvSpPr>
          <p:nvPr/>
        </p:nvSpPr>
        <p:spPr bwMode="auto">
          <a:xfrm>
            <a:off x="540774" y="914400"/>
            <a:ext cx="7688826" cy="120032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i="1" dirty="0">
                <a:solidFill>
                  <a:srgbClr val="000000"/>
                </a:solidFill>
                <a:latin typeface="Cambria" panose="02040503050406030204" pitchFamily="18" charset="0"/>
                <a:ea typeface="Cambria" panose="02040503050406030204" pitchFamily="18" charset="0"/>
              </a:rPr>
              <a:t>“The critical point is not, as Stuart Kauffman once described it, “a nice place to be.”  So “survival of the fittest” does not imply evolution to a state where everybody is well off.  On the contrary, individual species are barely able to hang on - like the grains of sand in the critical sand pile.” </a:t>
            </a:r>
          </a:p>
        </p:txBody>
      </p:sp>
      <p:graphicFrame>
        <p:nvGraphicFramePr>
          <p:cNvPr id="445445" name="Object 5">
            <a:extLst>
              <a:ext uri="{FF2B5EF4-FFF2-40B4-BE49-F238E27FC236}">
                <a16:creationId xmlns:a16="http://schemas.microsoft.com/office/drawing/2014/main" id="{FA8724F4-591B-CDB2-8901-A8104C8D96B5}"/>
              </a:ext>
            </a:extLst>
          </p:cNvPr>
          <p:cNvGraphicFramePr>
            <a:graphicFrameLocks noChangeAspect="1"/>
          </p:cNvGraphicFramePr>
          <p:nvPr>
            <p:extLst>
              <p:ext uri="{D42A27DB-BD31-4B8C-83A1-F6EECF244321}">
                <p14:modId xmlns:p14="http://schemas.microsoft.com/office/powerpoint/2010/main" val="4111764459"/>
              </p:ext>
            </p:extLst>
          </p:nvPr>
        </p:nvGraphicFramePr>
        <p:xfrm>
          <a:off x="8523743" y="3077547"/>
          <a:ext cx="2720975" cy="3124200"/>
        </p:xfrm>
        <a:graphic>
          <a:graphicData uri="http://schemas.openxmlformats.org/presentationml/2006/ole">
            <mc:AlternateContent xmlns:mc="http://schemas.openxmlformats.org/markup-compatibility/2006">
              <mc:Choice xmlns:v="urn:schemas-microsoft-com:vml" Requires="v">
                <p:oleObj name="Designer Drawing" r:id="rId5" imgW="2996691" imgH="3441513" progId="Designer.Drawing.7">
                  <p:embed/>
                </p:oleObj>
              </mc:Choice>
              <mc:Fallback>
                <p:oleObj name="Designer Drawing" r:id="rId5" imgW="2996691" imgH="3441513" progId="Designer.Drawing.7">
                  <p:embed/>
                  <p:pic>
                    <p:nvPicPr>
                      <p:cNvPr id="445445" name="Object 5">
                        <a:extLst>
                          <a:ext uri="{FF2B5EF4-FFF2-40B4-BE49-F238E27FC236}">
                            <a16:creationId xmlns:a16="http://schemas.microsoft.com/office/drawing/2014/main" id="{FA8724F4-591B-CDB2-8901-A8104C8D96B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23743" y="3077547"/>
                        <a:ext cx="2720975" cy="3124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5446" name="Text Box 6">
            <a:extLst>
              <a:ext uri="{FF2B5EF4-FFF2-40B4-BE49-F238E27FC236}">
                <a16:creationId xmlns:a16="http://schemas.microsoft.com/office/drawing/2014/main" id="{23BF05CD-B914-8F55-A933-456D8C2980E4}"/>
              </a:ext>
            </a:extLst>
          </p:cNvPr>
          <p:cNvSpPr txBox="1">
            <a:spLocks noChangeArrowheads="1"/>
          </p:cNvSpPr>
          <p:nvPr/>
        </p:nvSpPr>
        <p:spPr bwMode="auto">
          <a:xfrm>
            <a:off x="381000" y="2489537"/>
            <a:ext cx="7848600" cy="138499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b="1" i="1" dirty="0">
                <a:solidFill>
                  <a:srgbClr val="FF0000"/>
                </a:solidFill>
                <a:latin typeface="Cambria" panose="02040503050406030204" pitchFamily="18" charset="0"/>
                <a:ea typeface="Cambria" panose="02040503050406030204" pitchFamily="18" charset="0"/>
              </a:rPr>
              <a:t>Systems are always at the critical point, or if they are not at the critical point they are evolving toward the critical point.</a:t>
            </a:r>
          </a:p>
        </p:txBody>
      </p:sp>
      <p:sp>
        <p:nvSpPr>
          <p:cNvPr id="445447" name="Text Box 7">
            <a:extLst>
              <a:ext uri="{FF2B5EF4-FFF2-40B4-BE49-F238E27FC236}">
                <a16:creationId xmlns:a16="http://schemas.microsoft.com/office/drawing/2014/main" id="{29FF8813-14CE-33B8-CBF6-BBEF51BFD3E9}"/>
              </a:ext>
            </a:extLst>
          </p:cNvPr>
          <p:cNvSpPr txBox="1">
            <a:spLocks noChangeArrowheads="1"/>
          </p:cNvSpPr>
          <p:nvPr/>
        </p:nvSpPr>
        <p:spPr bwMode="auto">
          <a:xfrm>
            <a:off x="381000" y="4237883"/>
            <a:ext cx="7513475" cy="138499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sz="2800" b="1" i="1" dirty="0">
                <a:solidFill>
                  <a:srgbClr val="FF0000"/>
                </a:solidFill>
                <a:latin typeface="Cambria" panose="02040503050406030204" pitchFamily="18" charset="0"/>
                <a:ea typeface="Cambria" panose="02040503050406030204" pitchFamily="18" charset="0"/>
              </a:rPr>
              <a:t>That is, the common idea that systems evolve toward equilibrium is a misperception of reality.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445445"/>
                                        </p:tgtEl>
                                        <p:attrNameLst>
                                          <p:attrName>style.visibility</p:attrName>
                                        </p:attrNameLst>
                                      </p:cBhvr>
                                      <p:to>
                                        <p:strVal val="visible"/>
                                      </p:to>
                                    </p:set>
                                    <p:anim calcmode="lin" valueType="num">
                                      <p:cBhvr>
                                        <p:cTn id="7" dur="500" fill="hold"/>
                                        <p:tgtEl>
                                          <p:spTgt spid="445445"/>
                                        </p:tgtEl>
                                        <p:attrNameLst>
                                          <p:attrName>ppt_w</p:attrName>
                                        </p:attrNameLst>
                                      </p:cBhvr>
                                      <p:tavLst>
                                        <p:tav tm="0">
                                          <p:val>
                                            <p:fltVal val="0"/>
                                          </p:val>
                                        </p:tav>
                                        <p:tav tm="100000">
                                          <p:val>
                                            <p:strVal val="#ppt_w"/>
                                          </p:val>
                                        </p:tav>
                                      </p:tavLst>
                                    </p:anim>
                                    <p:anim calcmode="lin" valueType="num">
                                      <p:cBhvr>
                                        <p:cTn id="8" dur="500" fill="hold"/>
                                        <p:tgtEl>
                                          <p:spTgt spid="44544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45446"/>
                                        </p:tgtEl>
                                        <p:attrNameLst>
                                          <p:attrName>style.visibility</p:attrName>
                                        </p:attrNameLst>
                                      </p:cBhvr>
                                      <p:to>
                                        <p:strVal val="visible"/>
                                      </p:to>
                                    </p:set>
                                    <p:animEffect transition="in" filter="wipe(left)">
                                      <p:cBhvr>
                                        <p:cTn id="13" dur="1000"/>
                                        <p:tgtEl>
                                          <p:spTgt spid="4454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45447"/>
                                        </p:tgtEl>
                                        <p:attrNameLst>
                                          <p:attrName>style.visibility</p:attrName>
                                        </p:attrNameLst>
                                      </p:cBhvr>
                                      <p:to>
                                        <p:strVal val="visible"/>
                                      </p:to>
                                    </p:set>
                                    <p:animEffect transition="in" filter="wipe(left)">
                                      <p:cBhvr>
                                        <p:cTn id="18" dur="1000"/>
                                        <p:tgtEl>
                                          <p:spTgt spid="44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6" grpId="0"/>
      <p:bldP spid="4454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5" name="Text Box 7">
            <a:extLst>
              <a:ext uri="{FF2B5EF4-FFF2-40B4-BE49-F238E27FC236}">
                <a16:creationId xmlns:a16="http://schemas.microsoft.com/office/drawing/2014/main" id="{16C832AD-5E0B-2D40-3A30-5EB680BD9FC0}"/>
              </a:ext>
            </a:extLst>
          </p:cNvPr>
          <p:cNvSpPr txBox="1">
            <a:spLocks noChangeArrowheads="1"/>
          </p:cNvSpPr>
          <p:nvPr/>
        </p:nvSpPr>
        <p:spPr bwMode="auto">
          <a:xfrm>
            <a:off x="3954011" y="5137558"/>
            <a:ext cx="5029200"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i="1" dirty="0">
                <a:solidFill>
                  <a:srgbClr val="FF0000"/>
                </a:solidFill>
                <a:latin typeface="BellCent NamNum BT" pitchFamily="34" charset="0"/>
              </a:rPr>
              <a:t>Life is a Self Organized Critical</a:t>
            </a:r>
          </a:p>
          <a:p>
            <a:pPr algn="ctr"/>
            <a:r>
              <a:rPr lang="en-US" altLang="en-US" i="1" dirty="0">
                <a:solidFill>
                  <a:srgbClr val="FF0000"/>
                </a:solidFill>
                <a:latin typeface="BellCent NamNum BT" pitchFamily="34" charset="0"/>
              </a:rPr>
              <a:t>phenomena</a:t>
            </a:r>
          </a:p>
        </p:txBody>
      </p:sp>
      <p:pic>
        <p:nvPicPr>
          <p:cNvPr id="3" name="Picture 2">
            <a:extLst>
              <a:ext uri="{FF2B5EF4-FFF2-40B4-BE49-F238E27FC236}">
                <a16:creationId xmlns:a16="http://schemas.microsoft.com/office/drawing/2014/main" id="{F29A1970-C225-3A9B-C395-D8C6021F29D7}"/>
              </a:ext>
            </a:extLst>
          </p:cNvPr>
          <p:cNvPicPr>
            <a:picLocks noChangeAspect="1"/>
          </p:cNvPicPr>
          <p:nvPr/>
        </p:nvPicPr>
        <p:blipFill>
          <a:blip r:embed="rId3"/>
          <a:stretch>
            <a:fillRect/>
          </a:stretch>
        </p:blipFill>
        <p:spPr>
          <a:xfrm>
            <a:off x="625831" y="1522750"/>
            <a:ext cx="10753725" cy="3105150"/>
          </a:xfrm>
          <a:prstGeom prst="rect">
            <a:avLst/>
          </a:prstGeom>
        </p:spPr>
      </p:pic>
      <p:sp>
        <p:nvSpPr>
          <p:cNvPr id="4" name="Text Box 8">
            <a:extLst>
              <a:ext uri="{FF2B5EF4-FFF2-40B4-BE49-F238E27FC236}">
                <a16:creationId xmlns:a16="http://schemas.microsoft.com/office/drawing/2014/main" id="{CA01AC4E-70F2-083F-6005-D3D5A4613BCF}"/>
              </a:ext>
            </a:extLst>
          </p:cNvPr>
          <p:cNvSpPr txBox="1">
            <a:spLocks noChangeArrowheads="1"/>
          </p:cNvSpPr>
          <p:nvPr/>
        </p:nvSpPr>
        <p:spPr bwMode="auto">
          <a:xfrm>
            <a:off x="1619251" y="144960"/>
            <a:ext cx="100203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4400" b="1" dirty="0">
                <a:solidFill>
                  <a:srgbClr val="0000FF"/>
                </a:solidFill>
                <a:latin typeface="Cambria" panose="02040503050406030204" pitchFamily="18" charset="0"/>
                <a:ea typeface="Cambria" panose="02040503050406030204" pitchFamily="18" charset="0"/>
              </a:rPr>
              <a:t>Examples of SOC</a:t>
            </a:r>
          </a:p>
        </p:txBody>
      </p:sp>
    </p:spTree>
    <p:extLst>
      <p:ext uri="{BB962C8B-B14F-4D97-AF65-F5344CB8AC3E}">
        <p14:creationId xmlns:p14="http://schemas.microsoft.com/office/powerpoint/2010/main" val="1998151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57735"/>
                                        </p:tgtEl>
                                        <p:attrNameLst>
                                          <p:attrName>style.visibility</p:attrName>
                                        </p:attrNameLst>
                                      </p:cBhvr>
                                      <p:to>
                                        <p:strVal val="visible"/>
                                      </p:to>
                                    </p:set>
                                    <p:animEffect transition="in" filter="dissolve">
                                      <p:cBhvr>
                                        <p:cTn id="7" dur="500"/>
                                        <p:tgtEl>
                                          <p:spTgt spid="45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709128" y="1449465"/>
            <a:ext cx="11355354" cy="369332"/>
          </a:xfrm>
          <a:prstGeom prst="rect">
            <a:avLst/>
          </a:prstGeom>
          <a:no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Task : </a:t>
            </a:r>
            <a:r>
              <a:rPr lang="en-US" sz="1800" b="0" i="0" u="none" strike="noStrike" baseline="0" dirty="0">
                <a:latin typeface="Cambria" panose="02040503050406030204" pitchFamily="18" charset="0"/>
                <a:ea typeface="Cambria" panose="02040503050406030204" pitchFamily="18" charset="0"/>
              </a:rPr>
              <a:t>Histogram of the set of random numbers which wi</a:t>
            </a:r>
            <a:r>
              <a:rPr lang="en-US" dirty="0">
                <a:latin typeface="Cambria" panose="02040503050406030204" pitchFamily="18" charset="0"/>
                <a:ea typeface="Cambria" panose="02040503050406030204" pitchFamily="18" charset="0"/>
              </a:rPr>
              <a:t>ll</a:t>
            </a:r>
            <a:r>
              <a:rPr lang="en-US" sz="1800" b="0" i="0" u="none" strike="noStrike" baseline="0" dirty="0">
                <a:latin typeface="Cambria" panose="02040503050406030204" pitchFamily="18" charset="0"/>
                <a:ea typeface="Cambria" panose="02040503050406030204" pitchFamily="18" charset="0"/>
              </a:rPr>
              <a:t> have a power-law distribution with </a:t>
            </a:r>
            <a:r>
              <a:rPr lang="en-IN" sz="1800" b="0" i="0" u="none" strike="noStrike" baseline="0" dirty="0">
                <a:latin typeface="Cambria" panose="02040503050406030204" pitchFamily="18" charset="0"/>
                <a:ea typeface="Cambria" panose="02040503050406030204" pitchFamily="18" charset="0"/>
              </a:rPr>
              <a:t>exponent </a:t>
            </a:r>
            <a:r>
              <a:rPr lang="el-GR" sz="1800" b="0" i="0" u="none" strike="noStrike" baseline="0" dirty="0">
                <a:latin typeface="Cambria" panose="02040503050406030204" pitchFamily="18" charset="0"/>
                <a:ea typeface="Cambria" panose="02040503050406030204" pitchFamily="18" charset="0"/>
              </a:rPr>
              <a:t>α = 2.5.</a:t>
            </a:r>
            <a:endParaRPr lang="en-IN" dirty="0">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090569" y="457201"/>
            <a:ext cx="9865453"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Histogram : Linear binning and Log binning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763F5F-9EB8-ECEB-FB2F-47ED01678E23}"/>
                  </a:ext>
                </a:extLst>
              </p:cNvPr>
              <p:cNvSpPr txBox="1"/>
              <p:nvPr/>
            </p:nvSpPr>
            <p:spPr>
              <a:xfrm>
                <a:off x="569167" y="2164730"/>
                <a:ext cx="4845044" cy="3150799"/>
              </a:xfrm>
              <a:prstGeom prst="rect">
                <a:avLst/>
              </a:prstGeom>
              <a:noFill/>
            </p:spPr>
            <p:txBody>
              <a:bodyPr wrap="square">
                <a:spAutoFit/>
              </a:bodyPr>
              <a:lstStyle/>
              <a:p>
                <a:r>
                  <a:rPr lang="en-US" sz="1800" b="1" i="0" u="none" strike="noStrike" baseline="0" dirty="0">
                    <a:latin typeface="Cambria" panose="02040503050406030204" pitchFamily="18" charset="0"/>
                    <a:ea typeface="Cambria" panose="02040503050406030204" pitchFamily="18" charset="0"/>
                  </a:rPr>
                  <a:t>Use transformation method. </a:t>
                </a:r>
              </a:p>
              <a:p>
                <a:endParaRPr lang="en-US" sz="1800" b="1" i="0" u="none" strike="noStrike" baseline="0" dirty="0">
                  <a:latin typeface="Cambria" panose="02040503050406030204" pitchFamily="18" charset="0"/>
                  <a:ea typeface="Cambria" panose="02040503050406030204" pitchFamily="18" charset="0"/>
                </a:endParaRPr>
              </a:p>
              <a:p>
                <a:r>
                  <a:rPr lang="en-US" sz="1800" b="0" i="0" u="none" strike="noStrike" baseline="0" dirty="0">
                    <a:latin typeface="Cambria" panose="02040503050406030204" pitchFamily="18" charset="0"/>
                    <a:ea typeface="Cambria" panose="02040503050406030204" pitchFamily="18" charset="0"/>
                  </a:rPr>
                  <a:t>Generate a random real number </a:t>
                </a:r>
                <a14:m>
                  <m:oMath xmlns:m="http://schemas.openxmlformats.org/officeDocument/2006/math">
                    <m:r>
                      <a:rPr lang="en-US" sz="1800" b="0" i="1" u="none" strike="noStrike" baseline="0" dirty="0" smtClean="0">
                        <a:latin typeface="Cambria Math" panose="02040503050406030204" pitchFamily="18" charset="0"/>
                        <a:ea typeface="Cambria" panose="02040503050406030204" pitchFamily="18" charset="0"/>
                      </a:rPr>
                      <m:t>𝑟</m:t>
                    </m:r>
                  </m:oMath>
                </a14:m>
                <a:r>
                  <a:rPr lang="en-US" sz="1800" b="0" i="0" u="none" strike="noStrike" baseline="0" dirty="0">
                    <a:latin typeface="Cambria" panose="02040503050406030204" pitchFamily="18" charset="0"/>
                    <a:ea typeface="Cambria" panose="02040503050406030204" pitchFamily="18" charset="0"/>
                  </a:rPr>
                  <a:t> uniformly distributed in the range </a:t>
                </a:r>
                <a14:m>
                  <m:oMath xmlns:m="http://schemas.openxmlformats.org/officeDocument/2006/math">
                    <m:r>
                      <a:rPr lang="en-US" sz="1800" b="0" i="1" u="none" strike="noStrike" baseline="0" dirty="0" smtClean="0">
                        <a:solidFill>
                          <a:srgbClr val="0000FF"/>
                        </a:solidFill>
                        <a:latin typeface="Cambria Math" panose="02040503050406030204" pitchFamily="18" charset="0"/>
                        <a:ea typeface="Cambria" panose="02040503050406030204" pitchFamily="18" charset="0"/>
                      </a:rPr>
                      <m:t>0 ≤ </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𝑟</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 &lt; 1</m:t>
                    </m:r>
                  </m:oMath>
                </a14:m>
                <a:r>
                  <a:rPr lang="en-US" sz="1800" b="0" i="0" u="none" strike="noStrike" baseline="0" dirty="0">
                    <a:solidFill>
                      <a:srgbClr val="0000FF"/>
                    </a:solidFill>
                    <a:latin typeface="Cambria" panose="02040503050406030204" pitchFamily="18" charset="0"/>
                    <a:ea typeface="Cambria" panose="02040503050406030204" pitchFamily="18" charset="0"/>
                  </a:rPr>
                  <a:t>, </a:t>
                </a:r>
                <a:endParaRPr lang="en-US" sz="1800" b="0" i="0" u="none" strike="noStrike" baseline="0" dirty="0">
                  <a:latin typeface="Cambria" panose="02040503050406030204" pitchFamily="18" charset="0"/>
                  <a:ea typeface="Cambria" panose="02040503050406030204" pitchFamily="18" charset="0"/>
                </a:endParaRPr>
              </a:p>
              <a:p>
                <a:r>
                  <a:rPr lang="en-US" sz="1800" b="0" i="0" u="none" strike="noStrike" baseline="0" dirty="0">
                    <a:latin typeface="Cambria" panose="02040503050406030204" pitchFamily="18" charset="0"/>
                    <a:ea typeface="Cambria" panose="02040503050406030204" pitchFamily="18" charset="0"/>
                  </a:rPr>
                  <a:t>then </a:t>
                </a:r>
                <a14:m>
                  <m:oMath xmlns:m="http://schemas.openxmlformats.org/officeDocument/2006/math">
                    <m:r>
                      <a:rPr lang="en-US" sz="1800" b="0" i="1" u="none" strike="noStrike" baseline="0" dirty="0" smtClean="0">
                        <a:solidFill>
                          <a:srgbClr val="0000FF"/>
                        </a:solidFill>
                        <a:latin typeface="Cambria Math" panose="02040503050406030204" pitchFamily="18" charset="0"/>
                        <a:ea typeface="Cambria" panose="02040503050406030204" pitchFamily="18" charset="0"/>
                      </a:rPr>
                      <m:t>𝑥</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 = </m:t>
                    </m:r>
                    <m:sSub>
                      <m:sSub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sSubPr>
                      <m:e>
                        <m:r>
                          <a:rPr lang="en-US" sz="1800" b="0" i="1" u="none" strike="noStrike" baseline="0" dirty="0" err="1">
                            <a:solidFill>
                              <a:srgbClr val="0000FF"/>
                            </a:solidFill>
                            <a:latin typeface="Cambria Math" panose="02040503050406030204" pitchFamily="18" charset="0"/>
                            <a:ea typeface="Cambria" panose="02040503050406030204" pitchFamily="18" charset="0"/>
                          </a:rPr>
                          <m:t>𝑥</m:t>
                        </m:r>
                      </m:e>
                      <m:sub>
                        <m:r>
                          <m:rPr>
                            <m:sty m:val="p"/>
                          </m:rPr>
                          <a:rPr lang="en-US" sz="1800" b="0" i="0" u="none" strike="noStrike" baseline="0" dirty="0" smtClean="0">
                            <a:solidFill>
                              <a:srgbClr val="0000FF"/>
                            </a:solidFill>
                            <a:latin typeface="Cambria Math" panose="02040503050406030204" pitchFamily="18" charset="0"/>
                            <a:ea typeface="Cambria" panose="02040503050406030204" pitchFamily="18" charset="0"/>
                          </a:rPr>
                          <m:t>min</m:t>
                        </m:r>
                      </m:sub>
                    </m:sSub>
                    <m:sSup>
                      <m:sSup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sSupPr>
                      <m:e>
                        <m:d>
                          <m:dPr>
                            <m:ctrlPr>
                              <a:rPr lang="en-US" sz="1800" b="0" i="1" u="none" strike="noStrike" baseline="0" dirty="0">
                                <a:solidFill>
                                  <a:srgbClr val="0000FF"/>
                                </a:solidFill>
                                <a:latin typeface="Cambria Math" panose="02040503050406030204" pitchFamily="18" charset="0"/>
                                <a:ea typeface="Cambria" panose="02040503050406030204" pitchFamily="18" charset="0"/>
                              </a:rPr>
                            </m:ctrlPr>
                          </m:dPr>
                          <m:e>
                            <m:r>
                              <a:rPr lang="en-US" sz="1800" b="0" i="1" u="none" strike="noStrike" baseline="0" dirty="0">
                                <a:solidFill>
                                  <a:srgbClr val="0000FF"/>
                                </a:solidFill>
                                <a:latin typeface="Cambria Math" panose="02040503050406030204" pitchFamily="18" charset="0"/>
                                <a:ea typeface="Cambria" panose="02040503050406030204" pitchFamily="18" charset="0"/>
                              </a:rPr>
                              <m:t>1 − </m:t>
                            </m:r>
                            <m:r>
                              <a:rPr lang="en-US" sz="1800" b="0" i="1" u="none" strike="noStrike" baseline="0" dirty="0">
                                <a:solidFill>
                                  <a:srgbClr val="0000FF"/>
                                </a:solidFill>
                                <a:latin typeface="Cambria Math" panose="02040503050406030204" pitchFamily="18" charset="0"/>
                                <a:ea typeface="Cambria" panose="02040503050406030204" pitchFamily="18" charset="0"/>
                              </a:rPr>
                              <m:t>𝑟</m:t>
                            </m:r>
                          </m:e>
                        </m:d>
                      </m:e>
                      <m:sup>
                        <m:r>
                          <a:rPr lang="en-US" sz="1800" b="0" i="1" u="none" strike="noStrike" baseline="0" dirty="0" smtClean="0">
                            <a:solidFill>
                              <a:srgbClr val="0000FF"/>
                            </a:solidFill>
                            <a:latin typeface="Cambria Math" panose="02040503050406030204" pitchFamily="18" charset="0"/>
                            <a:ea typeface="Cambria" panose="02040503050406030204" pitchFamily="18" charset="0"/>
                          </a:rPr>
                          <m:t>−1/(</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𝛼</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−1)</m:t>
                        </m:r>
                      </m:sup>
                    </m:sSup>
                    <m:r>
                      <a:rPr lang="en-US" sz="800" b="0" i="1" u="none" strike="noStrike" baseline="0" dirty="0">
                        <a:solidFill>
                          <a:srgbClr val="0000FF"/>
                        </a:solidFill>
                        <a:latin typeface="Cambria Math" panose="02040503050406030204" pitchFamily="18" charset="0"/>
                        <a:ea typeface="Cambria" panose="02040503050406030204" pitchFamily="18" charset="0"/>
                      </a:rPr>
                      <m:t> </m:t>
                    </m:r>
                  </m:oMath>
                </a14:m>
                <a:r>
                  <a:rPr lang="en-US" sz="1800" b="0" i="0" u="none" strike="noStrike" baseline="0" dirty="0">
                    <a:latin typeface="Cambria" panose="02040503050406030204" pitchFamily="18" charset="0"/>
                    <a:ea typeface="Cambria" panose="02040503050406030204" pitchFamily="18" charset="0"/>
                  </a:rPr>
                  <a:t>is a random power-law-distributed real number</a:t>
                </a:r>
              </a:p>
              <a:p>
                <a:r>
                  <a:rPr lang="en-US" sz="1800" b="0" i="0" u="none" strike="noStrike" baseline="0" dirty="0">
                    <a:latin typeface="Cambria" panose="02040503050406030204" pitchFamily="18" charset="0"/>
                    <a:ea typeface="Cambria" panose="02040503050406030204" pitchFamily="18" charset="0"/>
                  </a:rPr>
                  <a:t> in the range </a:t>
                </a:r>
                <a14:m>
                  <m:oMath xmlns:m="http://schemas.openxmlformats.org/officeDocument/2006/math">
                    <m:sSub>
                      <m:sSubPr>
                        <m:ctrlPr>
                          <a:rPr lang="en-US" sz="1800" b="0" i="1" u="none" strike="noStrike" baseline="0" dirty="0" smtClean="0">
                            <a:latin typeface="Cambria Math" panose="02040503050406030204" pitchFamily="18" charset="0"/>
                            <a:ea typeface="Cambria" panose="02040503050406030204" pitchFamily="18" charset="0"/>
                          </a:rPr>
                        </m:ctrlPr>
                      </m:sSubPr>
                      <m:e>
                        <m:r>
                          <a:rPr lang="en-US" sz="1800" b="0" i="1" u="none" strike="noStrike" baseline="0" dirty="0" smtClean="0">
                            <a:latin typeface="Cambria Math" panose="02040503050406030204" pitchFamily="18" charset="0"/>
                            <a:ea typeface="Cambria" panose="02040503050406030204" pitchFamily="18" charset="0"/>
                          </a:rPr>
                          <m:t>𝑥</m:t>
                        </m:r>
                      </m:e>
                      <m:sub>
                        <m:r>
                          <m:rPr>
                            <m:sty m:val="p"/>
                          </m:rPr>
                          <a:rPr lang="en-US" sz="1800" b="0" i="0" u="none" strike="noStrike" baseline="0" dirty="0" smtClean="0">
                            <a:latin typeface="Cambria Math" panose="02040503050406030204" pitchFamily="18" charset="0"/>
                            <a:ea typeface="Cambria" panose="02040503050406030204" pitchFamily="18" charset="0"/>
                          </a:rPr>
                          <m:t>min</m:t>
                        </m:r>
                      </m:sub>
                    </m:sSub>
                    <m:r>
                      <a:rPr lang="en-US" sz="800" b="0" i="1" u="none" strike="noStrike" baseline="0" dirty="0">
                        <a:latin typeface="Cambria Math" panose="02040503050406030204" pitchFamily="18" charset="0"/>
                        <a:ea typeface="Cambria" panose="02040503050406030204" pitchFamily="18" charset="0"/>
                      </a:rPr>
                      <m:t> </m:t>
                    </m:r>
                    <m:r>
                      <a:rPr lang="en-US" sz="1800" b="0" i="1" u="none" strike="noStrike" baseline="0" dirty="0">
                        <a:latin typeface="Cambria Math" panose="02040503050406030204" pitchFamily="18" charset="0"/>
                        <a:ea typeface="Cambria" panose="02040503050406030204" pitchFamily="18" charset="0"/>
                      </a:rPr>
                      <m:t>≤ </m:t>
                    </m:r>
                    <m:r>
                      <a:rPr lang="en-US" sz="1800" b="0" i="1" u="none" strike="noStrike" baseline="0" dirty="0">
                        <a:latin typeface="Cambria Math" panose="02040503050406030204" pitchFamily="18" charset="0"/>
                        <a:ea typeface="Cambria" panose="02040503050406030204" pitchFamily="18" charset="0"/>
                      </a:rPr>
                      <m:t>𝑥</m:t>
                    </m:r>
                    <m:r>
                      <a:rPr lang="en-US" sz="1800" b="0" i="1" u="none" strike="noStrike" baseline="0" dirty="0">
                        <a:latin typeface="Cambria Math" panose="02040503050406030204" pitchFamily="18" charset="0"/>
                        <a:ea typeface="Cambria" panose="02040503050406030204" pitchFamily="18" charset="0"/>
                      </a:rPr>
                      <m:t> &lt; ∞ </m:t>
                    </m:r>
                  </m:oMath>
                </a14:m>
                <a:r>
                  <a:rPr lang="en-US" sz="1800" b="0" i="0" u="none" strike="noStrike" baseline="0" dirty="0">
                    <a:latin typeface="Cambria" panose="02040503050406030204" pitchFamily="18" charset="0"/>
                    <a:ea typeface="Cambria" panose="02040503050406030204" pitchFamily="18" charset="0"/>
                  </a:rPr>
                  <a:t>with exponent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𝛼</m:t>
                    </m:r>
                  </m:oMath>
                </a14:m>
                <a:r>
                  <a:rPr lang="en-US" sz="1800" b="0" i="0" u="none" strike="noStrike" baseline="0" dirty="0">
                    <a:latin typeface="Cambria" panose="02040503050406030204" pitchFamily="18" charset="0"/>
                    <a:ea typeface="Cambria" panose="02040503050406030204" pitchFamily="18" charset="0"/>
                  </a:rPr>
                  <a:t>. </a:t>
                </a:r>
              </a:p>
              <a:p>
                <a:endParaRPr lang="en-US" dirty="0">
                  <a:latin typeface="Cambria" panose="02040503050406030204" pitchFamily="18" charset="0"/>
                  <a:ea typeface="Cambria" panose="02040503050406030204" pitchFamily="18" charset="0"/>
                </a:endParaRPr>
              </a:p>
              <a:p>
                <a:r>
                  <a:rPr lang="en-US" sz="1800" b="0" i="0" u="none" strike="noStrike" baseline="0" dirty="0">
                    <a:latin typeface="Cambria" panose="02040503050406030204" pitchFamily="18" charset="0"/>
                    <a:ea typeface="Cambria" panose="02040503050406030204" pitchFamily="18" charset="0"/>
                  </a:rPr>
                  <a:t>Note that there has to be a lower limit </a:t>
                </a:r>
                <a14:m>
                  <m:oMath xmlns:m="http://schemas.openxmlformats.org/officeDocument/2006/math">
                    <m:sSub>
                      <m:sSubPr>
                        <m:ctrlPr>
                          <a:rPr lang="en-US" i="1" dirty="0">
                            <a:latin typeface="Cambria Math" panose="02040503050406030204" pitchFamily="18" charset="0"/>
                            <a:ea typeface="Cambria" panose="02040503050406030204" pitchFamily="18" charset="0"/>
                          </a:rPr>
                        </m:ctrlPr>
                      </m:sSubPr>
                      <m:e>
                        <m:r>
                          <a:rPr lang="en-US" i="1" dirty="0" err="1">
                            <a:latin typeface="Cambria Math" panose="02040503050406030204" pitchFamily="18" charset="0"/>
                            <a:ea typeface="Cambria" panose="02040503050406030204" pitchFamily="18" charset="0"/>
                          </a:rPr>
                          <m:t>𝑥</m:t>
                        </m:r>
                      </m:e>
                      <m:sub>
                        <m:r>
                          <m:rPr>
                            <m:sty m:val="p"/>
                          </m:rPr>
                          <a:rPr lang="en-US" dirty="0">
                            <a:latin typeface="Cambria Math" panose="02040503050406030204" pitchFamily="18" charset="0"/>
                            <a:ea typeface="Cambria" panose="02040503050406030204" pitchFamily="18" charset="0"/>
                          </a:rPr>
                          <m:t>min</m:t>
                        </m:r>
                      </m:sub>
                    </m:sSub>
                  </m:oMath>
                </a14:m>
                <a:r>
                  <a:rPr lang="en-US" sz="800" b="0" i="0"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on the range; the power-law distribution diverges as </a:t>
                </a:r>
                <a14:m>
                  <m:oMath xmlns:m="http://schemas.openxmlformats.org/officeDocument/2006/math">
                    <m:r>
                      <a:rPr lang="en-US" sz="1800" b="0" i="1" u="none" strike="noStrike" baseline="0" dirty="0" smtClean="0">
                        <a:latin typeface="Cambria Math" panose="02040503050406030204" pitchFamily="18" charset="0"/>
                        <a:ea typeface="Cambria" panose="02040503050406030204" pitchFamily="18" charset="0"/>
                      </a:rPr>
                      <m:t>𝑥</m:t>
                    </m:r>
                    <m:r>
                      <a:rPr lang="en-US" sz="1800" b="0" i="1" u="none" strike="noStrike" baseline="0" dirty="0" smtClean="0">
                        <a:latin typeface="Cambria Math" panose="02040503050406030204" pitchFamily="18" charset="0"/>
                        <a:ea typeface="Cambria" panose="02040503050406030204" pitchFamily="18" charset="0"/>
                      </a:rPr>
                      <m:t> → 0</m:t>
                    </m:r>
                  </m:oMath>
                </a14:m>
                <a:endParaRPr lang="en-IN"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D2763F5F-9EB8-ECEB-FB2F-47ED01678E23}"/>
                  </a:ext>
                </a:extLst>
              </p:cNvPr>
              <p:cNvSpPr txBox="1">
                <a:spLocks noRot="1" noChangeAspect="1" noMove="1" noResize="1" noEditPoints="1" noAdjustHandles="1" noChangeArrowheads="1" noChangeShapeType="1" noTextEdit="1"/>
              </p:cNvSpPr>
              <p:nvPr/>
            </p:nvSpPr>
            <p:spPr>
              <a:xfrm>
                <a:off x="569167" y="2164730"/>
                <a:ext cx="4845044" cy="3150799"/>
              </a:xfrm>
              <a:prstGeom prst="rect">
                <a:avLst/>
              </a:prstGeom>
              <a:blipFill>
                <a:blip r:embed="rId2"/>
                <a:stretch>
                  <a:fillRect l="-1006" t="-1161" b="-1934"/>
                </a:stretch>
              </a:blipFill>
            </p:spPr>
            <p:txBody>
              <a:bodyPr/>
              <a:lstStyle/>
              <a:p>
                <a:r>
                  <a:rPr lang="en-IN">
                    <a:noFill/>
                  </a:rPr>
                  <a:t> </a:t>
                </a:r>
              </a:p>
            </p:txBody>
          </p:sp>
        </mc:Fallback>
      </mc:AlternateContent>
      <p:pic>
        <p:nvPicPr>
          <p:cNvPr id="5" name="Picture 4" descr="A red and blue line graph&#10;&#10;Description automatically generated">
            <a:extLst>
              <a:ext uri="{FF2B5EF4-FFF2-40B4-BE49-F238E27FC236}">
                <a16:creationId xmlns:a16="http://schemas.microsoft.com/office/drawing/2014/main" id="{8AB5DF4C-60E4-5B75-CFB7-FA9B4EF62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162" y="2164730"/>
            <a:ext cx="6552452" cy="4077477"/>
          </a:xfrm>
          <a:prstGeom prst="rect">
            <a:avLst/>
          </a:prstGeom>
        </p:spPr>
      </p:pic>
    </p:spTree>
    <p:extLst>
      <p:ext uri="{BB962C8B-B14F-4D97-AF65-F5344CB8AC3E}">
        <p14:creationId xmlns:p14="http://schemas.microsoft.com/office/powerpoint/2010/main" val="412079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709128" y="1449465"/>
            <a:ext cx="11355354" cy="369332"/>
          </a:xfrm>
          <a:prstGeom prst="rect">
            <a:avLst/>
          </a:prstGeom>
          <a:no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Task : </a:t>
            </a:r>
            <a:r>
              <a:rPr lang="en-US" sz="1800" b="0" i="0" u="none" strike="noStrike" baseline="0" dirty="0">
                <a:latin typeface="Cambria" panose="02040503050406030204" pitchFamily="18" charset="0"/>
                <a:ea typeface="Cambria" panose="02040503050406030204" pitchFamily="18" charset="0"/>
              </a:rPr>
              <a:t>Histogram of the set of random numbers which wi</a:t>
            </a:r>
            <a:r>
              <a:rPr lang="en-US" dirty="0">
                <a:latin typeface="Cambria" panose="02040503050406030204" pitchFamily="18" charset="0"/>
                <a:ea typeface="Cambria" panose="02040503050406030204" pitchFamily="18" charset="0"/>
              </a:rPr>
              <a:t>ll</a:t>
            </a:r>
            <a:r>
              <a:rPr lang="en-US" sz="1800" b="0" i="0" u="none" strike="noStrike" baseline="0" dirty="0">
                <a:latin typeface="Cambria" panose="02040503050406030204" pitchFamily="18" charset="0"/>
                <a:ea typeface="Cambria" panose="02040503050406030204" pitchFamily="18" charset="0"/>
              </a:rPr>
              <a:t> have a power-law distribution with </a:t>
            </a:r>
            <a:r>
              <a:rPr lang="en-IN" sz="1800" b="0" i="0" u="none" strike="noStrike" baseline="0" dirty="0">
                <a:latin typeface="Cambria" panose="02040503050406030204" pitchFamily="18" charset="0"/>
                <a:ea typeface="Cambria" panose="02040503050406030204" pitchFamily="18" charset="0"/>
              </a:rPr>
              <a:t>exponent </a:t>
            </a:r>
            <a:r>
              <a:rPr lang="el-GR" sz="1800" b="0" i="0" u="none" strike="noStrike" baseline="0" dirty="0">
                <a:latin typeface="Cambria" panose="02040503050406030204" pitchFamily="18" charset="0"/>
                <a:ea typeface="Cambria" panose="02040503050406030204" pitchFamily="18" charset="0"/>
              </a:rPr>
              <a:t>α = 2.5.</a:t>
            </a:r>
            <a:endParaRPr lang="en-IN" dirty="0">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090569" y="457201"/>
            <a:ext cx="9865453"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Histogram : Linear binning and Log binning</a:t>
            </a:r>
          </a:p>
        </p:txBody>
      </p:sp>
      <p:pic>
        <p:nvPicPr>
          <p:cNvPr id="5" name="Picture 4" descr="A red and blue line graph&#10;&#10;Description automatically generated">
            <a:extLst>
              <a:ext uri="{FF2B5EF4-FFF2-40B4-BE49-F238E27FC236}">
                <a16:creationId xmlns:a16="http://schemas.microsoft.com/office/drawing/2014/main" id="{8AB5DF4C-60E4-5B75-CFB7-FA9B4EF62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72" y="2164730"/>
            <a:ext cx="6552452" cy="4077477"/>
          </a:xfrm>
          <a:prstGeom prst="rect">
            <a:avLst/>
          </a:prstGeom>
        </p:spPr>
      </p:pic>
      <p:sp>
        <p:nvSpPr>
          <p:cNvPr id="8" name="TextBox 7">
            <a:extLst>
              <a:ext uri="{FF2B5EF4-FFF2-40B4-BE49-F238E27FC236}">
                <a16:creationId xmlns:a16="http://schemas.microsoft.com/office/drawing/2014/main" id="{783E87A6-A28C-0A2E-E041-4FDE8617103E}"/>
              </a:ext>
            </a:extLst>
          </p:cNvPr>
          <p:cNvSpPr txBox="1"/>
          <p:nvPr/>
        </p:nvSpPr>
        <p:spPr>
          <a:xfrm>
            <a:off x="6316822" y="1975071"/>
            <a:ext cx="5299789" cy="1754326"/>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To reveal the power-law form of the distribution it is better, as we have seen, </a:t>
            </a:r>
            <a:r>
              <a:rPr lang="en-US" sz="1800" i="0" u="none" strike="noStrike" baseline="0" dirty="0">
                <a:solidFill>
                  <a:srgbClr val="0000FF"/>
                </a:solidFill>
                <a:latin typeface="Cambria" panose="02040503050406030204" pitchFamily="18" charset="0"/>
                <a:ea typeface="Cambria" panose="02040503050406030204" pitchFamily="18" charset="0"/>
              </a:rPr>
              <a:t>to plot the histogram on logarithmic scales, and when we do this for the current data we see the characteristic straight-line form of the power-law </a:t>
            </a:r>
            <a:r>
              <a:rPr lang="en-IN" sz="1800" i="0" u="none" strike="noStrike" baseline="0" dirty="0">
                <a:solidFill>
                  <a:srgbClr val="0000FF"/>
                </a:solidFill>
                <a:latin typeface="Cambria" panose="02040503050406030204" pitchFamily="18" charset="0"/>
                <a:ea typeface="Cambria" panose="02040503050406030204" pitchFamily="18" charset="0"/>
              </a:rPr>
              <a:t>distribution (blue dots)</a:t>
            </a:r>
            <a:r>
              <a:rPr lang="en-IN" sz="1800" i="0" u="none" strike="noStrike" baseline="0"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62459A4C-EB40-8053-1863-DF36486BDF5B}"/>
              </a:ext>
            </a:extLst>
          </p:cNvPr>
          <p:cNvSpPr txBox="1"/>
          <p:nvPr/>
        </p:nvSpPr>
        <p:spPr>
          <a:xfrm>
            <a:off x="6316822" y="3781640"/>
            <a:ext cx="5615937" cy="923330"/>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However, the plot is in some respects not a very good one. In particular the </a:t>
            </a:r>
            <a:r>
              <a:rPr lang="en-US" sz="1800" b="0" i="0" u="none" strike="noStrike" baseline="0" dirty="0">
                <a:solidFill>
                  <a:srgbClr val="0000FF"/>
                </a:solidFill>
                <a:latin typeface="Cambria" panose="02040503050406030204" pitchFamily="18" charset="0"/>
                <a:ea typeface="Cambria" panose="02040503050406030204" pitchFamily="18" charset="0"/>
              </a:rPr>
              <a:t>right-hand end of the distribution is noisy because of sampling er</a:t>
            </a:r>
            <a:r>
              <a:rPr lang="en-IN" sz="1800" b="0" i="0" u="none" strike="noStrike" baseline="0" dirty="0" err="1">
                <a:solidFill>
                  <a:srgbClr val="0000FF"/>
                </a:solidFill>
                <a:latin typeface="Cambria" panose="02040503050406030204" pitchFamily="18" charset="0"/>
                <a:ea typeface="Cambria" panose="02040503050406030204" pitchFamily="18" charset="0"/>
              </a:rPr>
              <a:t>rors</a:t>
            </a:r>
            <a:r>
              <a:rPr lang="en-IN" sz="1800" b="0" i="0" u="none" strike="noStrike" baseline="0" dirty="0">
                <a:solidFill>
                  <a:srgbClr val="0000FF"/>
                </a:solidFill>
                <a:latin typeface="Cambria" panose="02040503050406030204" pitchFamily="18" charset="0"/>
                <a:ea typeface="Cambria" panose="02040503050406030204" pitchFamily="18" charset="0"/>
              </a:rPr>
              <a:t>.</a:t>
            </a:r>
            <a:endParaRPr lang="en-IN" dirty="0">
              <a:solidFill>
                <a:srgbClr val="0000FF"/>
              </a:solidFill>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BBA0EC74-196A-E5D9-F947-855FF670EDBC}"/>
              </a:ext>
            </a:extLst>
          </p:cNvPr>
          <p:cNvSpPr txBox="1"/>
          <p:nvPr/>
        </p:nvSpPr>
        <p:spPr>
          <a:xfrm>
            <a:off x="6386805" y="4877936"/>
            <a:ext cx="5545954" cy="1477328"/>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 </a:t>
            </a:r>
            <a:r>
              <a:rPr lang="en-US" sz="1800" b="0" i="0" u="none" strike="noStrike" baseline="0" dirty="0">
                <a:solidFill>
                  <a:srgbClr val="0000FF"/>
                </a:solidFill>
                <a:latin typeface="Cambria" panose="02040503050406030204" pitchFamily="18" charset="0"/>
                <a:ea typeface="Cambria" panose="02040503050406030204" pitchFamily="18" charset="0"/>
              </a:rPr>
              <a:t>power-law distribution dwindles in this region, meaning that each bin only has a few samples in it, if any.</a:t>
            </a:r>
            <a:r>
              <a:rPr lang="en-US" sz="1800" b="0" i="0" u="none" strike="noStrike" baseline="0" dirty="0">
                <a:latin typeface="Cambria" panose="02040503050406030204" pitchFamily="18" charset="0"/>
                <a:ea typeface="Cambria" panose="02040503050406030204" pitchFamily="18" charset="0"/>
              </a:rPr>
              <a:t> So the fractional fluctuations in the bin counts are large and this appears as a noisy curve on the plot.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21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709128" y="1449465"/>
            <a:ext cx="11355354" cy="369332"/>
          </a:xfrm>
          <a:prstGeom prst="rect">
            <a:avLst/>
          </a:prstGeom>
          <a:no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Task : </a:t>
            </a:r>
            <a:r>
              <a:rPr lang="en-US" sz="1800" b="0" i="0" u="none" strike="noStrike" baseline="0" dirty="0">
                <a:latin typeface="Cambria" panose="02040503050406030204" pitchFamily="18" charset="0"/>
                <a:ea typeface="Cambria" panose="02040503050406030204" pitchFamily="18" charset="0"/>
              </a:rPr>
              <a:t>Histogram of the set of random numbers which wi</a:t>
            </a:r>
            <a:r>
              <a:rPr lang="en-US" dirty="0">
                <a:latin typeface="Cambria" panose="02040503050406030204" pitchFamily="18" charset="0"/>
                <a:ea typeface="Cambria" panose="02040503050406030204" pitchFamily="18" charset="0"/>
              </a:rPr>
              <a:t>ll</a:t>
            </a:r>
            <a:r>
              <a:rPr lang="en-US" sz="1800" b="0" i="0" u="none" strike="noStrike" baseline="0" dirty="0">
                <a:latin typeface="Cambria" panose="02040503050406030204" pitchFamily="18" charset="0"/>
                <a:ea typeface="Cambria" panose="02040503050406030204" pitchFamily="18" charset="0"/>
              </a:rPr>
              <a:t> have a power-law distribution with </a:t>
            </a:r>
            <a:r>
              <a:rPr lang="en-IN" sz="1800" b="0" i="0" u="none" strike="noStrike" baseline="0" dirty="0">
                <a:latin typeface="Cambria" panose="02040503050406030204" pitchFamily="18" charset="0"/>
                <a:ea typeface="Cambria" panose="02040503050406030204" pitchFamily="18" charset="0"/>
              </a:rPr>
              <a:t>exponent </a:t>
            </a:r>
            <a:r>
              <a:rPr lang="el-GR" sz="1800" b="0" i="0" u="none" strike="noStrike" baseline="0" dirty="0">
                <a:latin typeface="Cambria" panose="02040503050406030204" pitchFamily="18" charset="0"/>
                <a:ea typeface="Cambria" panose="02040503050406030204" pitchFamily="18" charset="0"/>
              </a:rPr>
              <a:t>α = 2.5.</a:t>
            </a:r>
            <a:endParaRPr lang="en-IN" dirty="0">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090569" y="457201"/>
            <a:ext cx="9865453"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Histogram : Linear binning and Log binning</a:t>
            </a:r>
          </a:p>
        </p:txBody>
      </p:sp>
      <p:pic>
        <p:nvPicPr>
          <p:cNvPr id="5" name="Picture 4" descr="A red and blue line graph&#10;&#10;Description automatically generated">
            <a:extLst>
              <a:ext uri="{FF2B5EF4-FFF2-40B4-BE49-F238E27FC236}">
                <a16:creationId xmlns:a16="http://schemas.microsoft.com/office/drawing/2014/main" id="{8AB5DF4C-60E4-5B75-CFB7-FA9B4EF62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72" y="2164730"/>
            <a:ext cx="6552452" cy="407747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82CC1F-DABE-883A-A870-155730A23F93}"/>
                  </a:ext>
                </a:extLst>
              </p:cNvPr>
              <p:cNvSpPr txBox="1"/>
              <p:nvPr/>
            </p:nvSpPr>
            <p:spPr>
              <a:xfrm>
                <a:off x="6258508" y="2525305"/>
                <a:ext cx="5703337" cy="1477328"/>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solidFill>
                      <a:srgbClr val="0000FF"/>
                    </a:solidFill>
                    <a:latin typeface="Cambria" panose="02040503050406030204" pitchFamily="18" charset="0"/>
                    <a:ea typeface="Cambria" panose="02040503050406030204" pitchFamily="18" charset="0"/>
                  </a:rPr>
                  <a:t>Solution: </a:t>
                </a:r>
                <a:r>
                  <a:rPr lang="en-US" sz="1800" b="0" i="0" u="none" strike="noStrike" baseline="0" dirty="0">
                    <a:latin typeface="Cambria" panose="02040503050406030204" pitchFamily="18" charset="0"/>
                    <a:ea typeface="Cambria" panose="02040503050406030204" pitchFamily="18" charset="0"/>
                  </a:rPr>
                  <a:t>Vary the width of the bins in the histogram. If we are going to do this, we must  also normalize the sample counts by the width of bins they fall in. </a:t>
                </a:r>
                <a:r>
                  <a:rPr lang="en-US" sz="1800" b="0" i="0" u="none" strike="noStrike" baseline="0" dirty="0">
                    <a:solidFill>
                      <a:srgbClr val="0000FF"/>
                    </a:solidFill>
                    <a:latin typeface="Cambria" panose="02040503050406030204" pitchFamily="18" charset="0"/>
                    <a:ea typeface="Cambria" panose="02040503050406030204" pitchFamily="18" charset="0"/>
                  </a:rPr>
                  <a:t>That is, the number of samples in a bin of width </a:t>
                </a:r>
                <a14:m>
                  <m:oMath xmlns:m="http://schemas.openxmlformats.org/officeDocument/2006/math">
                    <m:r>
                      <m:rPr>
                        <m:sty m:val="p"/>
                      </m:rPr>
                      <a:rPr lang="en-US" sz="1800" b="0" i="0" u="none" strike="noStrike" baseline="0" dirty="0" smtClean="0">
                        <a:solidFill>
                          <a:srgbClr val="0000FF"/>
                        </a:solidFill>
                        <a:latin typeface="Cambria Math" panose="02040503050406030204" pitchFamily="18" charset="0"/>
                        <a:ea typeface="Cambria" panose="02040503050406030204" pitchFamily="18" charset="0"/>
                      </a:rPr>
                      <m:t>Δ</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𝑥</m:t>
                    </m:r>
                  </m:oMath>
                </a14:m>
                <a:r>
                  <a:rPr lang="en-US" sz="1800" b="0" i="0" u="none" strike="noStrike" baseline="0" dirty="0">
                    <a:solidFill>
                      <a:srgbClr val="0000FF"/>
                    </a:solidFill>
                    <a:latin typeface="Cambria" panose="02040503050406030204" pitchFamily="18" charset="0"/>
                    <a:ea typeface="Cambria" panose="02040503050406030204" pitchFamily="18" charset="0"/>
                  </a:rPr>
                  <a:t> should be divided by </a:t>
                </a:r>
                <a14:m>
                  <m:oMath xmlns:m="http://schemas.openxmlformats.org/officeDocument/2006/math">
                    <m:r>
                      <m:rPr>
                        <m:sty m:val="p"/>
                      </m:rPr>
                      <a:rPr lang="en-US" sz="1800" b="0" i="0" u="none" strike="noStrike" baseline="0" dirty="0" smtClean="0">
                        <a:solidFill>
                          <a:srgbClr val="0000FF"/>
                        </a:solidFill>
                        <a:latin typeface="Cambria Math" panose="02040503050406030204" pitchFamily="18" charset="0"/>
                        <a:ea typeface="Cambria" panose="02040503050406030204" pitchFamily="18" charset="0"/>
                      </a:rPr>
                      <m:t>Δ</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𝑥</m:t>
                    </m:r>
                  </m:oMath>
                </a14:m>
                <a:r>
                  <a:rPr lang="en-US" sz="1800" b="0" i="0" u="none" strike="noStrike" baseline="0" dirty="0">
                    <a:solidFill>
                      <a:srgbClr val="0000FF"/>
                    </a:solidFill>
                    <a:latin typeface="Cambria" panose="02040503050406030204" pitchFamily="18" charset="0"/>
                    <a:ea typeface="Cambria" panose="02040503050406030204" pitchFamily="18" charset="0"/>
                  </a:rPr>
                  <a:t> to get a count per </a:t>
                </a:r>
                <a:r>
                  <a:rPr lang="en-IN" sz="1800" b="0" i="0" u="none" strike="noStrike" baseline="0" dirty="0">
                    <a:solidFill>
                      <a:srgbClr val="0000FF"/>
                    </a:solidFill>
                    <a:latin typeface="Cambria" panose="02040503050406030204" pitchFamily="18" charset="0"/>
                    <a:ea typeface="Cambria" panose="02040503050406030204" pitchFamily="18" charset="0"/>
                  </a:rPr>
                  <a:t>unit interval of </a:t>
                </a:r>
                <a14:m>
                  <m:oMath xmlns:m="http://schemas.openxmlformats.org/officeDocument/2006/math">
                    <m:r>
                      <a:rPr lang="en-IN" sz="1800" b="0" i="1" u="none" strike="noStrike" baseline="0" dirty="0" smtClean="0">
                        <a:solidFill>
                          <a:srgbClr val="0000FF"/>
                        </a:solidFill>
                        <a:latin typeface="Cambria Math" panose="02040503050406030204" pitchFamily="18" charset="0"/>
                        <a:ea typeface="Cambria" panose="02040503050406030204" pitchFamily="18" charset="0"/>
                      </a:rPr>
                      <m:t>𝑥</m:t>
                    </m:r>
                  </m:oMath>
                </a14:m>
                <a:r>
                  <a:rPr lang="en-IN" sz="1800" b="0" i="0" u="none" strike="noStrike" baseline="0" dirty="0">
                    <a:solidFill>
                      <a:srgbClr val="0000FF"/>
                    </a:solidFill>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AB82CC1F-DABE-883A-A870-155730A23F93}"/>
                  </a:ext>
                </a:extLst>
              </p:cNvPr>
              <p:cNvSpPr txBox="1">
                <a:spLocks noRot="1" noChangeAspect="1" noMove="1" noResize="1" noEditPoints="1" noAdjustHandles="1" noChangeArrowheads="1" noChangeShapeType="1" noTextEdit="1"/>
              </p:cNvSpPr>
              <p:nvPr/>
            </p:nvSpPr>
            <p:spPr>
              <a:xfrm>
                <a:off x="6258508" y="2525305"/>
                <a:ext cx="5703337" cy="1477328"/>
              </a:xfrm>
              <a:prstGeom prst="rect">
                <a:avLst/>
              </a:prstGeom>
              <a:blipFill>
                <a:blip r:embed="rId3"/>
                <a:stretch>
                  <a:fillRect l="-749" t="-2469" r="-1497" b="-4938"/>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21D21B6B-2C61-80FD-DB23-A5A7527912E1}"/>
              </a:ext>
            </a:extLst>
          </p:cNvPr>
          <p:cNvSpPr txBox="1"/>
          <p:nvPr/>
        </p:nvSpPr>
        <p:spPr>
          <a:xfrm>
            <a:off x="6258508" y="4485205"/>
            <a:ext cx="5703337" cy="923330"/>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Then the normalized sample count </a:t>
            </a:r>
            <a:r>
              <a:rPr lang="en-US" sz="1800" b="0" i="0" u="none" strike="noStrike" baseline="0" dirty="0">
                <a:solidFill>
                  <a:srgbClr val="0000FF"/>
                </a:solidFill>
                <a:latin typeface="Cambria" panose="02040503050406030204" pitchFamily="18" charset="0"/>
                <a:ea typeface="Cambria" panose="02040503050406030204" pitchFamily="18" charset="0"/>
              </a:rPr>
              <a:t>becomes independent of bin width on average </a:t>
            </a:r>
            <a:r>
              <a:rPr lang="en-US" sz="1800" b="0" i="0" u="none" strike="noStrike" baseline="0" dirty="0">
                <a:latin typeface="Cambria" panose="02040503050406030204" pitchFamily="18" charset="0"/>
                <a:ea typeface="Cambria" panose="02040503050406030204" pitchFamily="18" charset="0"/>
              </a:rPr>
              <a:t>and we are free to vary the bin widths as we like. </a:t>
            </a:r>
            <a:endParaRPr lang="en-IN"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B1909415-9B42-27FA-3895-B3C206D4D377}"/>
              </a:ext>
            </a:extLst>
          </p:cNvPr>
          <p:cNvSpPr txBox="1"/>
          <p:nvPr/>
        </p:nvSpPr>
        <p:spPr>
          <a:xfrm>
            <a:off x="1716833" y="6078448"/>
            <a:ext cx="10338495" cy="646331"/>
          </a:xfrm>
          <a:prstGeom prst="rect">
            <a:avLst/>
          </a:prstGeom>
          <a:noFill/>
        </p:spPr>
        <p:txBody>
          <a:bodyPr wrap="square">
            <a:spAutoFit/>
          </a:bodyPr>
          <a:lstStyle/>
          <a:p>
            <a:pPr algn="just"/>
            <a:r>
              <a:rPr lang="en-IN" sz="1800" b="0" i="0" u="none" strike="noStrike" baseline="0" dirty="0">
                <a:latin typeface="Cambria" panose="02040503050406030204" pitchFamily="18" charset="0"/>
                <a:ea typeface="Cambria" panose="02040503050406030204" pitchFamily="18" charset="0"/>
              </a:rPr>
              <a:t>The most common </a:t>
            </a:r>
            <a:r>
              <a:rPr lang="en-US" sz="1800" b="0" i="0" u="none" strike="noStrike" baseline="0" dirty="0">
                <a:latin typeface="Cambria" panose="02040503050406030204" pitchFamily="18" charset="0"/>
                <a:ea typeface="Cambria" panose="02040503050406030204" pitchFamily="18" charset="0"/>
              </a:rPr>
              <a:t>choice is to create bins such that each is a fixed multiple wider than the one before it. This is known as </a:t>
            </a:r>
            <a:r>
              <a:rPr lang="en-US" sz="1800" b="0" i="0" u="none" strike="noStrike" baseline="0" dirty="0" err="1">
                <a:solidFill>
                  <a:srgbClr val="0000FF"/>
                </a:solidFill>
                <a:latin typeface="Cambria" panose="02040503050406030204" pitchFamily="18" charset="0"/>
                <a:ea typeface="Cambria" panose="02040503050406030204" pitchFamily="18" charset="0"/>
              </a:rPr>
              <a:t>loga</a:t>
            </a:r>
            <a:r>
              <a:rPr lang="en-IN" sz="1800" b="0" i="0" u="none" strike="noStrike" baseline="0" dirty="0" err="1">
                <a:solidFill>
                  <a:srgbClr val="0000FF"/>
                </a:solidFill>
                <a:latin typeface="Cambria" panose="02040503050406030204" pitchFamily="18" charset="0"/>
                <a:ea typeface="Cambria" panose="02040503050406030204" pitchFamily="18" charset="0"/>
              </a:rPr>
              <a:t>rithmic</a:t>
            </a:r>
            <a:r>
              <a:rPr lang="en-IN" sz="1800" b="0" i="0" u="none" strike="noStrike" baseline="0" dirty="0">
                <a:solidFill>
                  <a:srgbClr val="0000FF"/>
                </a:solidFill>
                <a:latin typeface="Cambria" panose="02040503050406030204" pitchFamily="18" charset="0"/>
                <a:ea typeface="Cambria" panose="02040503050406030204" pitchFamily="18" charset="0"/>
              </a:rPr>
              <a:t> binning.</a:t>
            </a:r>
            <a:endParaRPr lang="en-IN"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7968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2934BE-150D-1F13-A24B-A92A24CFD3BD}"/>
              </a:ext>
            </a:extLst>
          </p:cNvPr>
          <p:cNvPicPr>
            <a:picLocks noChangeAspect="1"/>
          </p:cNvPicPr>
          <p:nvPr/>
        </p:nvPicPr>
        <p:blipFill>
          <a:blip r:embed="rId2"/>
          <a:stretch>
            <a:fillRect/>
          </a:stretch>
        </p:blipFill>
        <p:spPr>
          <a:xfrm>
            <a:off x="4692797" y="2214408"/>
            <a:ext cx="954275" cy="310678"/>
          </a:xfrm>
          <a:prstGeom prst="rect">
            <a:avLst/>
          </a:prstGeom>
        </p:spPr>
      </p:pic>
      <p:grpSp>
        <p:nvGrpSpPr>
          <p:cNvPr id="12" name="Group 11">
            <a:extLst>
              <a:ext uri="{FF2B5EF4-FFF2-40B4-BE49-F238E27FC236}">
                <a16:creationId xmlns:a16="http://schemas.microsoft.com/office/drawing/2014/main" id="{EB71BECE-53ED-F6A8-904D-B22D75CF997A}"/>
              </a:ext>
            </a:extLst>
          </p:cNvPr>
          <p:cNvGrpSpPr/>
          <p:nvPr/>
        </p:nvGrpSpPr>
        <p:grpSpPr>
          <a:xfrm>
            <a:off x="2702290" y="731308"/>
            <a:ext cx="5676338" cy="1441012"/>
            <a:chOff x="2702290" y="731308"/>
            <a:chExt cx="5676338" cy="1441012"/>
          </a:xfrm>
        </p:grpSpPr>
        <p:pic>
          <p:nvPicPr>
            <p:cNvPr id="3" name="Picture 2">
              <a:extLst>
                <a:ext uri="{FF2B5EF4-FFF2-40B4-BE49-F238E27FC236}">
                  <a16:creationId xmlns:a16="http://schemas.microsoft.com/office/drawing/2014/main" id="{80F116E6-2A04-7243-02C2-E5FF8030B273}"/>
                </a:ext>
              </a:extLst>
            </p:cNvPr>
            <p:cNvPicPr>
              <a:picLocks noChangeAspect="1"/>
            </p:cNvPicPr>
            <p:nvPr/>
          </p:nvPicPr>
          <p:blipFill>
            <a:blip r:embed="rId3"/>
            <a:stretch>
              <a:fillRect/>
            </a:stretch>
          </p:blipFill>
          <p:spPr>
            <a:xfrm>
              <a:off x="2702290" y="731308"/>
              <a:ext cx="5676338" cy="1421342"/>
            </a:xfrm>
            <a:prstGeom prst="rect">
              <a:avLst/>
            </a:prstGeom>
          </p:spPr>
        </p:pic>
        <p:sp>
          <p:nvSpPr>
            <p:cNvPr id="9" name="Rectangle 8">
              <a:extLst>
                <a:ext uri="{FF2B5EF4-FFF2-40B4-BE49-F238E27FC236}">
                  <a16:creationId xmlns:a16="http://schemas.microsoft.com/office/drawing/2014/main" id="{D609402A-138F-72E8-C459-AFA80F75040F}"/>
                </a:ext>
              </a:extLst>
            </p:cNvPr>
            <p:cNvSpPr/>
            <p:nvPr/>
          </p:nvSpPr>
          <p:spPr>
            <a:xfrm>
              <a:off x="7533314" y="1630356"/>
              <a:ext cx="436227" cy="54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7644A928-473E-995D-43DE-93B41028E50C}"/>
              </a:ext>
            </a:extLst>
          </p:cNvPr>
          <p:cNvGrpSpPr/>
          <p:nvPr/>
        </p:nvGrpSpPr>
        <p:grpSpPr>
          <a:xfrm>
            <a:off x="935965" y="2999944"/>
            <a:ext cx="6245011" cy="2369010"/>
            <a:chOff x="935965" y="2999944"/>
            <a:chExt cx="6245011" cy="2369010"/>
          </a:xfrm>
        </p:grpSpPr>
        <p:grpSp>
          <p:nvGrpSpPr>
            <p:cNvPr id="11" name="Group 10">
              <a:extLst>
                <a:ext uri="{FF2B5EF4-FFF2-40B4-BE49-F238E27FC236}">
                  <a16:creationId xmlns:a16="http://schemas.microsoft.com/office/drawing/2014/main" id="{84A0188D-3FCD-6A60-A6A5-C64CEE81CC40}"/>
                </a:ext>
              </a:extLst>
            </p:cNvPr>
            <p:cNvGrpSpPr/>
            <p:nvPr/>
          </p:nvGrpSpPr>
          <p:grpSpPr>
            <a:xfrm>
              <a:off x="935965" y="2999944"/>
              <a:ext cx="6245011" cy="2369010"/>
              <a:chOff x="935965" y="2999944"/>
              <a:chExt cx="4945621" cy="1782750"/>
            </a:xfrm>
          </p:grpSpPr>
          <p:pic>
            <p:nvPicPr>
              <p:cNvPr id="8" name="Picture 7">
                <a:extLst>
                  <a:ext uri="{FF2B5EF4-FFF2-40B4-BE49-F238E27FC236}">
                    <a16:creationId xmlns:a16="http://schemas.microsoft.com/office/drawing/2014/main" id="{EAE7370F-8B35-D14A-46B1-C7B706B6D70F}"/>
                  </a:ext>
                </a:extLst>
              </p:cNvPr>
              <p:cNvPicPr>
                <a:picLocks noChangeAspect="1"/>
              </p:cNvPicPr>
              <p:nvPr/>
            </p:nvPicPr>
            <p:blipFill>
              <a:blip r:embed="rId4"/>
              <a:stretch>
                <a:fillRect/>
              </a:stretch>
            </p:blipFill>
            <p:spPr>
              <a:xfrm>
                <a:off x="935965" y="2999944"/>
                <a:ext cx="4945621" cy="1421342"/>
              </a:xfrm>
              <a:prstGeom prst="rect">
                <a:avLst/>
              </a:prstGeom>
            </p:spPr>
          </p:pic>
          <p:sp>
            <p:nvSpPr>
              <p:cNvPr id="10" name="Rectangle 9">
                <a:extLst>
                  <a:ext uri="{FF2B5EF4-FFF2-40B4-BE49-F238E27FC236}">
                    <a16:creationId xmlns:a16="http://schemas.microsoft.com/office/drawing/2014/main" id="{35E02F31-ABF4-D26A-ED3B-EEB767298E87}"/>
                  </a:ext>
                </a:extLst>
              </p:cNvPr>
              <p:cNvSpPr/>
              <p:nvPr/>
            </p:nvSpPr>
            <p:spPr>
              <a:xfrm>
                <a:off x="5322345" y="4240730"/>
                <a:ext cx="436227" cy="54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900C8C26-4AF9-15B8-62BC-81E0978EBB7A}"/>
                </a:ext>
              </a:extLst>
            </p:cNvPr>
            <p:cNvSpPr/>
            <p:nvPr/>
          </p:nvSpPr>
          <p:spPr>
            <a:xfrm>
              <a:off x="3238150" y="3224130"/>
              <a:ext cx="906011" cy="4586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pic>
        <p:nvPicPr>
          <p:cNvPr id="16" name="Picture 15">
            <a:extLst>
              <a:ext uri="{FF2B5EF4-FFF2-40B4-BE49-F238E27FC236}">
                <a16:creationId xmlns:a16="http://schemas.microsoft.com/office/drawing/2014/main" id="{D93CD6B6-03C6-DB7B-97B9-7201AF92172D}"/>
              </a:ext>
            </a:extLst>
          </p:cNvPr>
          <p:cNvPicPr>
            <a:picLocks noChangeAspect="1"/>
          </p:cNvPicPr>
          <p:nvPr/>
        </p:nvPicPr>
        <p:blipFill>
          <a:blip r:embed="rId5"/>
          <a:stretch>
            <a:fillRect/>
          </a:stretch>
        </p:blipFill>
        <p:spPr>
          <a:xfrm>
            <a:off x="8039848" y="4140827"/>
            <a:ext cx="1959189" cy="507937"/>
          </a:xfrm>
          <a:prstGeom prst="rect">
            <a:avLst/>
          </a:prstGeom>
        </p:spPr>
      </p:pic>
      <p:pic>
        <p:nvPicPr>
          <p:cNvPr id="18" name="Picture 17">
            <a:extLst>
              <a:ext uri="{FF2B5EF4-FFF2-40B4-BE49-F238E27FC236}">
                <a16:creationId xmlns:a16="http://schemas.microsoft.com/office/drawing/2014/main" id="{946CDB75-E2F1-B3BE-BBCA-0FFC4B31ADD9}"/>
              </a:ext>
            </a:extLst>
          </p:cNvPr>
          <p:cNvPicPr>
            <a:picLocks noChangeAspect="1"/>
          </p:cNvPicPr>
          <p:nvPr/>
        </p:nvPicPr>
        <p:blipFill>
          <a:blip r:embed="rId6"/>
          <a:stretch>
            <a:fillRect/>
          </a:stretch>
        </p:blipFill>
        <p:spPr>
          <a:xfrm>
            <a:off x="4058470" y="5189112"/>
            <a:ext cx="3366544" cy="1052297"/>
          </a:xfrm>
          <a:prstGeom prst="rect">
            <a:avLst/>
          </a:prstGeom>
        </p:spPr>
      </p:pic>
    </p:spTree>
    <p:extLst>
      <p:ext uri="{BB962C8B-B14F-4D97-AF65-F5344CB8AC3E}">
        <p14:creationId xmlns:p14="http://schemas.microsoft.com/office/powerpoint/2010/main" val="290373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46CDB75-E2F1-B3BE-BBCA-0FFC4B31ADD9}"/>
              </a:ext>
            </a:extLst>
          </p:cNvPr>
          <p:cNvPicPr>
            <a:picLocks noChangeAspect="1"/>
          </p:cNvPicPr>
          <p:nvPr/>
        </p:nvPicPr>
        <p:blipFill>
          <a:blip r:embed="rId2"/>
          <a:stretch>
            <a:fillRect/>
          </a:stretch>
        </p:blipFill>
        <p:spPr>
          <a:xfrm>
            <a:off x="3168316" y="457720"/>
            <a:ext cx="5353728" cy="1673441"/>
          </a:xfrm>
          <a:prstGeom prst="rect">
            <a:avLst/>
          </a:prstGeom>
        </p:spPr>
      </p:pic>
      <p:grpSp>
        <p:nvGrpSpPr>
          <p:cNvPr id="7" name="Group 6">
            <a:extLst>
              <a:ext uri="{FF2B5EF4-FFF2-40B4-BE49-F238E27FC236}">
                <a16:creationId xmlns:a16="http://schemas.microsoft.com/office/drawing/2014/main" id="{C7839EB7-3E41-21FA-A244-75A7A6BAA38A}"/>
              </a:ext>
            </a:extLst>
          </p:cNvPr>
          <p:cNvGrpSpPr/>
          <p:nvPr/>
        </p:nvGrpSpPr>
        <p:grpSpPr>
          <a:xfrm>
            <a:off x="2718034" y="2279194"/>
            <a:ext cx="6119812" cy="2299611"/>
            <a:chOff x="2718034" y="2279194"/>
            <a:chExt cx="6119812" cy="2299611"/>
          </a:xfrm>
        </p:grpSpPr>
        <p:pic>
          <p:nvPicPr>
            <p:cNvPr id="4" name="Picture 3">
              <a:extLst>
                <a:ext uri="{FF2B5EF4-FFF2-40B4-BE49-F238E27FC236}">
                  <a16:creationId xmlns:a16="http://schemas.microsoft.com/office/drawing/2014/main" id="{5FC057FE-0391-5C8C-4F8D-DD28C9EB0EB7}"/>
                </a:ext>
              </a:extLst>
            </p:cNvPr>
            <p:cNvPicPr>
              <a:picLocks noChangeAspect="1"/>
            </p:cNvPicPr>
            <p:nvPr/>
          </p:nvPicPr>
          <p:blipFill>
            <a:blip r:embed="rId3"/>
            <a:stretch>
              <a:fillRect/>
            </a:stretch>
          </p:blipFill>
          <p:spPr>
            <a:xfrm>
              <a:off x="2718034" y="2279194"/>
              <a:ext cx="6119812" cy="2299611"/>
            </a:xfrm>
            <a:prstGeom prst="rect">
              <a:avLst/>
            </a:prstGeom>
          </p:spPr>
        </p:pic>
        <p:sp>
          <p:nvSpPr>
            <p:cNvPr id="6" name="Rectangle 5">
              <a:extLst>
                <a:ext uri="{FF2B5EF4-FFF2-40B4-BE49-F238E27FC236}">
                  <a16:creationId xmlns:a16="http://schemas.microsoft.com/office/drawing/2014/main" id="{A86BF3D7-0200-CD17-7A61-053DCF885DD9}"/>
                </a:ext>
              </a:extLst>
            </p:cNvPr>
            <p:cNvSpPr/>
            <p:nvPr/>
          </p:nvSpPr>
          <p:spPr>
            <a:xfrm>
              <a:off x="8187655" y="3867325"/>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0227A4-EB22-4C77-A6BC-2F99F3711329}"/>
                  </a:ext>
                </a:extLst>
              </p:cNvPr>
              <p:cNvSpPr txBox="1"/>
              <p:nvPr/>
            </p:nvSpPr>
            <p:spPr>
              <a:xfrm>
                <a:off x="639516" y="5324286"/>
                <a:ext cx="10411327" cy="646331"/>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Note that this expression becomes infinite if  </a:t>
                </a:r>
                <a14:m>
                  <m:oMath xmlns:m="http://schemas.openxmlformats.org/officeDocument/2006/math">
                    <m:r>
                      <a:rPr lang="en-US" sz="1800" b="0" i="1" u="none" strike="noStrike" baseline="0" dirty="0" smtClean="0">
                        <a:latin typeface="Cambria Math" panose="02040503050406030204" pitchFamily="18" charset="0"/>
                      </a:rPr>
                      <m:t>𝛼</m:t>
                    </m:r>
                    <m:r>
                      <a:rPr lang="en-US" sz="1800" b="0" i="1" u="none" strike="noStrike" baseline="0" dirty="0" smtClean="0">
                        <a:latin typeface="Cambria Math" panose="02040503050406030204" pitchFamily="18" charset="0"/>
                      </a:rPr>
                      <m:t>≤ 2.</m:t>
                    </m:r>
                  </m:oMath>
                </a14:m>
                <a:r>
                  <a:rPr lang="en-US" sz="1800" b="0" i="0" u="none" strike="noStrike" baseline="0" dirty="0">
                    <a:latin typeface="Cambria" panose="02040503050406030204" pitchFamily="18" charset="0"/>
                    <a:ea typeface="Cambria" panose="02040503050406030204" pitchFamily="18" charset="0"/>
                  </a:rPr>
                  <a:t> Power laws with such low values of  have no finite mean. The distributions of sizes of solar flares and wars in are examples of such power laws.</a:t>
                </a:r>
                <a:endParaRPr lang="en-IN" dirty="0">
                  <a:latin typeface="Cambria" panose="02040503050406030204" pitchFamily="18" charset="0"/>
                  <a:ea typeface="Cambria" panose="02040503050406030204" pitchFamily="18" charset="0"/>
                </a:endParaRPr>
              </a:p>
            </p:txBody>
          </p:sp>
        </mc:Choice>
        <mc:Fallback xmlns="">
          <p:sp>
            <p:nvSpPr>
              <p:cNvPr id="17" name="TextBox 16">
                <a:extLst>
                  <a:ext uri="{FF2B5EF4-FFF2-40B4-BE49-F238E27FC236}">
                    <a16:creationId xmlns:a16="http://schemas.microsoft.com/office/drawing/2014/main" id="{6C0227A4-EB22-4C77-A6BC-2F99F3711329}"/>
                  </a:ext>
                </a:extLst>
              </p:cNvPr>
              <p:cNvSpPr txBox="1">
                <a:spLocks noRot="1" noChangeAspect="1" noMove="1" noResize="1" noEditPoints="1" noAdjustHandles="1" noChangeArrowheads="1" noChangeShapeType="1" noTextEdit="1"/>
              </p:cNvSpPr>
              <p:nvPr/>
            </p:nvSpPr>
            <p:spPr>
              <a:xfrm>
                <a:off x="639516" y="5324286"/>
                <a:ext cx="10411327" cy="646331"/>
              </a:xfrm>
              <a:prstGeom prst="rect">
                <a:avLst/>
              </a:prstGeom>
              <a:blipFill>
                <a:blip r:embed="rId4"/>
                <a:stretch>
                  <a:fillRect l="-527" t="-5660" b="-13208"/>
                </a:stretch>
              </a:blipFill>
            </p:spPr>
            <p:txBody>
              <a:bodyPr/>
              <a:lstStyle/>
              <a:p>
                <a:r>
                  <a:rPr lang="en-IN">
                    <a:noFill/>
                  </a:rPr>
                  <a:t> </a:t>
                </a:r>
              </a:p>
            </p:txBody>
          </p:sp>
        </mc:Fallback>
      </mc:AlternateContent>
    </p:spTree>
    <p:extLst>
      <p:ext uri="{BB962C8B-B14F-4D97-AF65-F5344CB8AC3E}">
        <p14:creationId xmlns:p14="http://schemas.microsoft.com/office/powerpoint/2010/main" val="20993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46CDB75-E2F1-B3BE-BBCA-0FFC4B31ADD9}"/>
              </a:ext>
            </a:extLst>
          </p:cNvPr>
          <p:cNvPicPr>
            <a:picLocks noChangeAspect="1"/>
          </p:cNvPicPr>
          <p:nvPr/>
        </p:nvPicPr>
        <p:blipFill>
          <a:blip r:embed="rId2"/>
          <a:stretch>
            <a:fillRect/>
          </a:stretch>
        </p:blipFill>
        <p:spPr>
          <a:xfrm>
            <a:off x="4108804" y="457721"/>
            <a:ext cx="4413240" cy="1379468"/>
          </a:xfrm>
          <a:prstGeom prst="rect">
            <a:avLst/>
          </a:prstGeom>
        </p:spPr>
      </p:pic>
      <p:grpSp>
        <p:nvGrpSpPr>
          <p:cNvPr id="12" name="Group 11">
            <a:extLst>
              <a:ext uri="{FF2B5EF4-FFF2-40B4-BE49-F238E27FC236}">
                <a16:creationId xmlns:a16="http://schemas.microsoft.com/office/drawing/2014/main" id="{4A8DE6C2-3D4D-3E4C-5572-758CA87AE737}"/>
              </a:ext>
            </a:extLst>
          </p:cNvPr>
          <p:cNvGrpSpPr/>
          <p:nvPr/>
        </p:nvGrpSpPr>
        <p:grpSpPr>
          <a:xfrm>
            <a:off x="1486901" y="2045367"/>
            <a:ext cx="8915344" cy="4066154"/>
            <a:chOff x="1486901" y="2045367"/>
            <a:chExt cx="8915344" cy="4066154"/>
          </a:xfrm>
        </p:grpSpPr>
        <p:grpSp>
          <p:nvGrpSpPr>
            <p:cNvPr id="10" name="Group 9">
              <a:extLst>
                <a:ext uri="{FF2B5EF4-FFF2-40B4-BE49-F238E27FC236}">
                  <a16:creationId xmlns:a16="http://schemas.microsoft.com/office/drawing/2014/main" id="{2A7B11DB-40EC-55EF-EED5-2C11AA53DF20}"/>
                </a:ext>
              </a:extLst>
            </p:cNvPr>
            <p:cNvGrpSpPr/>
            <p:nvPr/>
          </p:nvGrpSpPr>
          <p:grpSpPr>
            <a:xfrm>
              <a:off x="1486901" y="2045367"/>
              <a:ext cx="8915344" cy="4066154"/>
              <a:chOff x="1061785" y="1871769"/>
              <a:chExt cx="8915344" cy="4007142"/>
            </a:xfrm>
          </p:grpSpPr>
          <p:pic>
            <p:nvPicPr>
              <p:cNvPr id="3" name="Picture 2">
                <a:extLst>
                  <a:ext uri="{FF2B5EF4-FFF2-40B4-BE49-F238E27FC236}">
                    <a16:creationId xmlns:a16="http://schemas.microsoft.com/office/drawing/2014/main" id="{6A2BDA7B-570E-AFC0-CDF4-6AA0BD951959}"/>
                  </a:ext>
                </a:extLst>
              </p:cNvPr>
              <p:cNvPicPr>
                <a:picLocks noChangeAspect="1"/>
              </p:cNvPicPr>
              <p:nvPr/>
            </p:nvPicPr>
            <p:blipFill rotWithShape="1">
              <a:blip r:embed="rId3"/>
              <a:srcRect t="3245"/>
              <a:stretch/>
            </p:blipFill>
            <p:spPr>
              <a:xfrm>
                <a:off x="1061785" y="1871769"/>
                <a:ext cx="8915344" cy="4007141"/>
              </a:xfrm>
              <a:prstGeom prst="rect">
                <a:avLst/>
              </a:prstGeom>
            </p:spPr>
          </p:pic>
          <p:sp>
            <p:nvSpPr>
              <p:cNvPr id="5" name="Rectangle 4">
                <a:extLst>
                  <a:ext uri="{FF2B5EF4-FFF2-40B4-BE49-F238E27FC236}">
                    <a16:creationId xmlns:a16="http://schemas.microsoft.com/office/drawing/2014/main" id="{F59A0825-EB5E-39EE-B93F-9BB43CFF4D99}"/>
                  </a:ext>
                </a:extLst>
              </p:cNvPr>
              <p:cNvSpPr/>
              <p:nvPr/>
            </p:nvSpPr>
            <p:spPr>
              <a:xfrm>
                <a:off x="9006096" y="2914725"/>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CA1FE19-5FC7-9C49-B12C-687306DB6C58}"/>
                  </a:ext>
                </a:extLst>
              </p:cNvPr>
              <p:cNvSpPr/>
              <p:nvPr/>
            </p:nvSpPr>
            <p:spPr>
              <a:xfrm>
                <a:off x="9078285" y="5283293"/>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8120AAB3-2B91-2525-190D-E45059327653}"/>
                </a:ext>
              </a:extLst>
            </p:cNvPr>
            <p:cNvSpPr/>
            <p:nvPr/>
          </p:nvSpPr>
          <p:spPr>
            <a:xfrm>
              <a:off x="4965032" y="2374232"/>
              <a:ext cx="1700463" cy="4010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635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7B11DB-40EC-55EF-EED5-2C11AA53DF20}"/>
              </a:ext>
            </a:extLst>
          </p:cNvPr>
          <p:cNvGrpSpPr/>
          <p:nvPr/>
        </p:nvGrpSpPr>
        <p:grpSpPr>
          <a:xfrm>
            <a:off x="1446795" y="368967"/>
            <a:ext cx="8915344" cy="4066154"/>
            <a:chOff x="1061785" y="1871769"/>
            <a:chExt cx="8915344" cy="4007142"/>
          </a:xfrm>
        </p:grpSpPr>
        <p:pic>
          <p:nvPicPr>
            <p:cNvPr id="3" name="Picture 2">
              <a:extLst>
                <a:ext uri="{FF2B5EF4-FFF2-40B4-BE49-F238E27FC236}">
                  <a16:creationId xmlns:a16="http://schemas.microsoft.com/office/drawing/2014/main" id="{6A2BDA7B-570E-AFC0-CDF4-6AA0BD951959}"/>
                </a:ext>
              </a:extLst>
            </p:cNvPr>
            <p:cNvPicPr>
              <a:picLocks noChangeAspect="1"/>
            </p:cNvPicPr>
            <p:nvPr/>
          </p:nvPicPr>
          <p:blipFill rotWithShape="1">
            <a:blip r:embed="rId2"/>
            <a:srcRect t="3245"/>
            <a:stretch/>
          </p:blipFill>
          <p:spPr>
            <a:xfrm>
              <a:off x="1061785" y="1871769"/>
              <a:ext cx="8915344" cy="4007141"/>
            </a:xfrm>
            <a:prstGeom prst="rect">
              <a:avLst/>
            </a:prstGeom>
          </p:spPr>
        </p:pic>
        <p:sp>
          <p:nvSpPr>
            <p:cNvPr id="5" name="Rectangle 4">
              <a:extLst>
                <a:ext uri="{FF2B5EF4-FFF2-40B4-BE49-F238E27FC236}">
                  <a16:creationId xmlns:a16="http://schemas.microsoft.com/office/drawing/2014/main" id="{F59A0825-EB5E-39EE-B93F-9BB43CFF4D99}"/>
                </a:ext>
              </a:extLst>
            </p:cNvPr>
            <p:cNvSpPr/>
            <p:nvPr/>
          </p:nvSpPr>
          <p:spPr>
            <a:xfrm>
              <a:off x="9006096" y="2914725"/>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CA1FE19-5FC7-9C49-B12C-687306DB6C58}"/>
                </a:ext>
              </a:extLst>
            </p:cNvPr>
            <p:cNvSpPr/>
            <p:nvPr/>
          </p:nvSpPr>
          <p:spPr>
            <a:xfrm>
              <a:off x="9078285" y="5283293"/>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1CB59B-388D-BBB7-F0D4-AF1F7086AF7F}"/>
                  </a:ext>
                </a:extLst>
              </p:cNvPr>
              <p:cNvSpPr txBox="1"/>
              <p:nvPr/>
            </p:nvSpPr>
            <p:spPr>
              <a:xfrm>
                <a:off x="1740567" y="4838383"/>
                <a:ext cx="8972488" cy="369332"/>
              </a:xfrm>
              <a:prstGeom prst="rect">
                <a:avLst/>
              </a:prstGeom>
              <a:noFill/>
            </p:spPr>
            <p:txBody>
              <a:bodyPr wrap="square">
                <a:spAutoFit/>
              </a:bodyPr>
              <a:lstStyle/>
              <a:p>
                <a:pPr algn="l"/>
                <a:r>
                  <a:rPr lang="en-IN" sz="1800" b="0" i="0" u="none" strike="noStrike" baseline="0" dirty="0">
                    <a:latin typeface="Cambria" panose="02040503050406030204" pitchFamily="18" charset="0"/>
                    <a:ea typeface="Cambria" panose="02040503050406030204" pitchFamily="18" charset="0"/>
                  </a:rPr>
                  <a:t>If  </a:t>
                </a:r>
                <a14:m>
                  <m:oMath xmlns:m="http://schemas.openxmlformats.org/officeDocument/2006/math">
                    <m:r>
                      <a:rPr lang="en-US" sz="1800" b="0" i="1" u="none" strike="noStrike" baseline="0" dirty="0" smtClean="0">
                        <a:latin typeface="Cambria Math" panose="02040503050406030204" pitchFamily="18" charset="0"/>
                      </a:rPr>
                      <m:t>𝛼</m:t>
                    </m:r>
                    <m:r>
                      <a:rPr lang="en-US" sz="1800" b="0" i="1" u="none" strike="noStrike" baseline="0" dirty="0" smtClean="0">
                        <a:latin typeface="Cambria Math" panose="02040503050406030204" pitchFamily="18" charset="0"/>
                      </a:rPr>
                      <m:t>&gt;3 </m:t>
                    </m:r>
                  </m:oMath>
                </a14:m>
                <a:r>
                  <a:rPr lang="en-IN" sz="1800" b="0" i="0" u="none" strike="noStrike" baseline="0" dirty="0">
                    <a:latin typeface="Cambria" panose="02040503050406030204" pitchFamily="18" charset="0"/>
                    <a:ea typeface="Cambria" panose="02040503050406030204" pitchFamily="18" charset="0"/>
                  </a:rPr>
                  <a:t>, then the, </a:t>
                </a:r>
                <a:r>
                  <a:rPr lang="en-US" sz="1800" b="0" i="0" u="none" strike="noStrike" baseline="0" dirty="0">
                    <a:latin typeface="Cambria" panose="02040503050406030204" pitchFamily="18" charset="0"/>
                    <a:ea typeface="Cambria" panose="02040503050406030204" pitchFamily="18" charset="0"/>
                  </a:rPr>
                  <a:t>second moment is finite and well-defined, taking the value</a:t>
                </a:r>
                <a:endParaRPr lang="en-IN" dirty="0">
                  <a:latin typeface="Cambria" panose="02040503050406030204" pitchFamily="18"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851CB59B-388D-BBB7-F0D4-AF1F7086AF7F}"/>
                  </a:ext>
                </a:extLst>
              </p:cNvPr>
              <p:cNvSpPr txBox="1">
                <a:spLocks noRot="1" noChangeAspect="1" noMove="1" noResize="1" noEditPoints="1" noAdjustHandles="1" noChangeArrowheads="1" noChangeShapeType="1" noTextEdit="1"/>
              </p:cNvSpPr>
              <p:nvPr/>
            </p:nvSpPr>
            <p:spPr>
              <a:xfrm>
                <a:off x="1740567" y="4838383"/>
                <a:ext cx="8972488" cy="369332"/>
              </a:xfrm>
              <a:prstGeom prst="rect">
                <a:avLst/>
              </a:prstGeom>
              <a:blipFill>
                <a:blip r:embed="rId3"/>
                <a:stretch>
                  <a:fillRect l="-612" t="-11667" b="-25000"/>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9785CD05-6C49-77F1-6F2F-DB30B903D21D}"/>
              </a:ext>
            </a:extLst>
          </p:cNvPr>
          <p:cNvPicPr>
            <a:picLocks noChangeAspect="1"/>
          </p:cNvPicPr>
          <p:nvPr/>
        </p:nvPicPr>
        <p:blipFill>
          <a:blip r:embed="rId4"/>
          <a:stretch>
            <a:fillRect/>
          </a:stretch>
        </p:blipFill>
        <p:spPr>
          <a:xfrm>
            <a:off x="5139701" y="5683063"/>
            <a:ext cx="2335920" cy="807974"/>
          </a:xfrm>
          <a:prstGeom prst="rect">
            <a:avLst/>
          </a:prstGeom>
        </p:spPr>
      </p:pic>
    </p:spTree>
    <p:extLst>
      <p:ext uri="{BB962C8B-B14F-4D97-AF65-F5344CB8AC3E}">
        <p14:creationId xmlns:p14="http://schemas.microsoft.com/office/powerpoint/2010/main" val="226309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3299</TotalTime>
  <Words>1395</Words>
  <Application>Microsoft Office PowerPoint</Application>
  <PresentationFormat>Widescreen</PresentationFormat>
  <Paragraphs>106</Paragraphs>
  <Slides>29</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vt:lpstr>
      <vt:lpstr>BellCent NamNum BT</vt:lpstr>
      <vt:lpstr>Calibri</vt:lpstr>
      <vt:lpstr>Calibri Light</vt:lpstr>
      <vt:lpstr>Cambria</vt:lpstr>
      <vt:lpstr>Cambria Math</vt:lpstr>
      <vt:lpstr>Times New Roman</vt:lpstr>
      <vt:lpstr>Office Theme</vt:lpstr>
      <vt:lpstr>Designer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Hens Chittarangan</dc:creator>
  <cp:lastModifiedBy>Chittaranjan Hens</cp:lastModifiedBy>
  <cp:revision>60</cp:revision>
  <dcterms:created xsi:type="dcterms:W3CDTF">2021-03-27T09:23:17Z</dcterms:created>
  <dcterms:modified xsi:type="dcterms:W3CDTF">2024-03-19T05:23:19Z</dcterms:modified>
</cp:coreProperties>
</file>