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ink/ink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 id="2147483779" r:id="rId2"/>
  </p:sldMasterIdLst>
  <p:notesMasterIdLst>
    <p:notesMasterId r:id="rId54"/>
  </p:notesMasterIdLst>
  <p:sldIdLst>
    <p:sldId id="465" r:id="rId3"/>
    <p:sldId id="466" r:id="rId4"/>
    <p:sldId id="467" r:id="rId5"/>
    <p:sldId id="893" r:id="rId6"/>
    <p:sldId id="471" r:id="rId7"/>
    <p:sldId id="481" r:id="rId8"/>
    <p:sldId id="470" r:id="rId9"/>
    <p:sldId id="472" r:id="rId10"/>
    <p:sldId id="473" r:id="rId11"/>
    <p:sldId id="476" r:id="rId12"/>
    <p:sldId id="477" r:id="rId13"/>
    <p:sldId id="478" r:id="rId14"/>
    <p:sldId id="475" r:id="rId15"/>
    <p:sldId id="479" r:id="rId16"/>
    <p:sldId id="480" r:id="rId17"/>
    <p:sldId id="500" r:id="rId18"/>
    <p:sldId id="501" r:id="rId19"/>
    <p:sldId id="502" r:id="rId20"/>
    <p:sldId id="482" r:id="rId21"/>
    <p:sldId id="483" r:id="rId22"/>
    <p:sldId id="492" r:id="rId23"/>
    <p:sldId id="497" r:id="rId24"/>
    <p:sldId id="493" r:id="rId25"/>
    <p:sldId id="495" r:id="rId26"/>
    <p:sldId id="496" r:id="rId27"/>
    <p:sldId id="494" r:id="rId28"/>
    <p:sldId id="491" r:id="rId29"/>
    <p:sldId id="484" r:id="rId30"/>
    <p:sldId id="486" r:id="rId31"/>
    <p:sldId id="487" r:id="rId32"/>
    <p:sldId id="498" r:id="rId33"/>
    <p:sldId id="488" r:id="rId34"/>
    <p:sldId id="499" r:id="rId35"/>
    <p:sldId id="916" r:id="rId36"/>
    <p:sldId id="911" r:id="rId37"/>
    <p:sldId id="912" r:id="rId38"/>
    <p:sldId id="266" r:id="rId39"/>
    <p:sldId id="272" r:id="rId40"/>
    <p:sldId id="270" r:id="rId41"/>
    <p:sldId id="267" r:id="rId42"/>
    <p:sldId id="422" r:id="rId43"/>
    <p:sldId id="408" r:id="rId44"/>
    <p:sldId id="271" r:id="rId45"/>
    <p:sldId id="423" r:id="rId46"/>
    <p:sldId id="913" r:id="rId47"/>
    <p:sldId id="262" r:id="rId48"/>
    <p:sldId id="414" r:id="rId49"/>
    <p:sldId id="331" r:id="rId50"/>
    <p:sldId id="332" r:id="rId51"/>
    <p:sldId id="333" r:id="rId52"/>
    <p:sldId id="33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9EBF5"/>
    <a:srgbClr val="0000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2A13D0-CF31-45DB-ADB0-17592717438E}" v="741" dt="2024-03-26T06:15:01.620"/>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2" d="100"/>
          <a:sy n="82" d="100"/>
        </p:scale>
        <p:origin x="720" y="48"/>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aranjan Hens" userId="6fc03958433e8a43" providerId="LiveId" clId="{707F63D8-4560-4F9C-8B10-4EB2BE8CF540}"/>
    <pc:docChg chg="undo redo custSel addSld delSld modSld sldOrd">
      <pc:chgData name="Chittaranjan Hens" userId="6fc03958433e8a43" providerId="LiveId" clId="{707F63D8-4560-4F9C-8B10-4EB2BE8CF540}" dt="2024-02-09T07:58:16.861" v="661" actId="6549"/>
      <pc:docMkLst>
        <pc:docMk/>
      </pc:docMkLst>
      <pc:sldChg chg="addSp delSp modSp mod addAnim delAnim delDesignElem">
        <pc:chgData name="Chittaranjan Hens" userId="6fc03958433e8a43" providerId="LiveId" clId="{707F63D8-4560-4F9C-8B10-4EB2BE8CF540}" dt="2023-12-08T12:27:28.632" v="516" actId="403"/>
        <pc:sldMkLst>
          <pc:docMk/>
          <pc:sldMk cId="0" sldId="465"/>
        </pc:sldMkLst>
        <pc:spChg chg="mod">
          <ac:chgData name="Chittaranjan Hens" userId="6fc03958433e8a43" providerId="LiveId" clId="{707F63D8-4560-4F9C-8B10-4EB2BE8CF540}" dt="2023-12-08T12:27:28.632" v="516" actId="403"/>
          <ac:spMkLst>
            <pc:docMk/>
            <pc:sldMk cId="0" sldId="465"/>
            <ac:spMk id="459779" creationId="{71F2790A-DB05-557C-721D-53186DDC08B9}"/>
          </ac:spMkLst>
        </pc:spChg>
        <pc:spChg chg="add del">
          <ac:chgData name="Chittaranjan Hens" userId="6fc03958433e8a43" providerId="LiveId" clId="{707F63D8-4560-4F9C-8B10-4EB2BE8CF540}" dt="2023-12-08T12:27:07.848" v="510" actId="26606"/>
          <ac:spMkLst>
            <pc:docMk/>
            <pc:sldMk cId="0" sldId="465"/>
            <ac:spMk id="459782" creationId="{A3363022-C969-41E9-8EB2-E4C94908C1FA}"/>
          </ac:spMkLst>
        </pc:spChg>
        <pc:spChg chg="del">
          <ac:chgData name="Chittaranjan Hens" userId="6fc03958433e8a43" providerId="LiveId" clId="{707F63D8-4560-4F9C-8B10-4EB2BE8CF540}" dt="2023-12-08T12:26:54.259" v="507"/>
          <ac:spMkLst>
            <pc:docMk/>
            <pc:sldMk cId="0" sldId="465"/>
            <ac:spMk id="459785" creationId="{C1DD1A8A-57D5-4A81-AD04-532B043C5611}"/>
          </ac:spMkLst>
        </pc:spChg>
        <pc:spChg chg="del">
          <ac:chgData name="Chittaranjan Hens" userId="6fc03958433e8a43" providerId="LiveId" clId="{707F63D8-4560-4F9C-8B10-4EB2BE8CF540}" dt="2023-12-08T12:26:54.259" v="507"/>
          <ac:spMkLst>
            <pc:docMk/>
            <pc:sldMk cId="0" sldId="465"/>
            <ac:spMk id="459787" creationId="{007891EC-4501-44ED-A8C8-B11B6DB767AB}"/>
          </ac:spMkLst>
        </pc:spChg>
        <pc:spChg chg="add del">
          <ac:chgData name="Chittaranjan Hens" userId="6fc03958433e8a43" providerId="LiveId" clId="{707F63D8-4560-4F9C-8B10-4EB2BE8CF540}" dt="2023-12-08T12:27:07.848" v="510" actId="26606"/>
          <ac:spMkLst>
            <pc:docMk/>
            <pc:sldMk cId="0" sldId="465"/>
            <ac:spMk id="459789" creationId="{8D1AD6B3-BE88-4CEB-BA17-790657CC4729}"/>
          </ac:spMkLst>
        </pc:spChg>
        <pc:spChg chg="add">
          <ac:chgData name="Chittaranjan Hens" userId="6fc03958433e8a43" providerId="LiveId" clId="{707F63D8-4560-4F9C-8B10-4EB2BE8CF540}" dt="2023-12-08T12:27:07.861" v="511" actId="26606"/>
          <ac:spMkLst>
            <pc:docMk/>
            <pc:sldMk cId="0" sldId="465"/>
            <ac:spMk id="459799" creationId="{A8DB9CD9-59B1-4D73-BC4C-98796A48EF9B}"/>
          </ac:spMkLst>
        </pc:spChg>
        <pc:spChg chg="add">
          <ac:chgData name="Chittaranjan Hens" userId="6fc03958433e8a43" providerId="LiveId" clId="{707F63D8-4560-4F9C-8B10-4EB2BE8CF540}" dt="2023-12-08T12:27:07.861" v="511" actId="26606"/>
          <ac:spMkLst>
            <pc:docMk/>
            <pc:sldMk cId="0" sldId="465"/>
            <ac:spMk id="459801" creationId="{8874A6A9-41FF-4E33-AFA8-F9F81436A59E}"/>
          </ac:spMkLst>
        </pc:spChg>
        <pc:grpChg chg="add del">
          <ac:chgData name="Chittaranjan Hens" userId="6fc03958433e8a43" providerId="LiveId" clId="{707F63D8-4560-4F9C-8B10-4EB2BE8CF540}" dt="2023-12-08T12:27:07.848" v="510" actId="26606"/>
          <ac:grpSpMkLst>
            <pc:docMk/>
            <pc:sldMk cId="0" sldId="465"/>
            <ac:grpSpMk id="459795" creationId="{89D1390B-7E13-4B4F-9CB2-391063412E54}"/>
          </ac:grpSpMkLst>
        </pc:grpChg>
        <pc:grpChg chg="add">
          <ac:chgData name="Chittaranjan Hens" userId="6fc03958433e8a43" providerId="LiveId" clId="{707F63D8-4560-4F9C-8B10-4EB2BE8CF540}" dt="2023-12-08T12:27:07.861" v="511" actId="26606"/>
          <ac:grpSpMkLst>
            <pc:docMk/>
            <pc:sldMk cId="0" sldId="465"/>
            <ac:grpSpMk id="459803" creationId="{721D730E-1F97-4071-B143-B05E6D2599BC}"/>
          </ac:grpSpMkLst>
        </pc:grpChg>
        <pc:picChg chg="del">
          <ac:chgData name="Chittaranjan Hens" userId="6fc03958433e8a43" providerId="LiveId" clId="{707F63D8-4560-4F9C-8B10-4EB2BE8CF540}" dt="2023-12-08T12:26:51.502" v="501" actId="478"/>
          <ac:picMkLst>
            <pc:docMk/>
            <pc:sldMk cId="0" sldId="465"/>
            <ac:picMk id="459781" creationId="{61D15ADF-0F45-03AD-F0D7-3433B5C66366}"/>
          </ac:picMkLst>
        </pc:picChg>
        <pc:picChg chg="add del">
          <ac:chgData name="Chittaranjan Hens" userId="6fc03958433e8a43" providerId="LiveId" clId="{707F63D8-4560-4F9C-8B10-4EB2BE8CF540}" dt="2023-12-08T12:27:07.848" v="510" actId="26606"/>
          <ac:picMkLst>
            <pc:docMk/>
            <pc:sldMk cId="0" sldId="465"/>
            <ac:picMk id="459783" creationId="{6C0E027D-1126-51FB-9573-ABABF9D000AC}"/>
          </ac:picMkLst>
        </pc:picChg>
      </pc:sldChg>
      <pc:sldChg chg="modSp">
        <pc:chgData name="Chittaranjan Hens" userId="6fc03958433e8a43" providerId="LiveId" clId="{707F63D8-4560-4F9C-8B10-4EB2BE8CF540}" dt="2023-12-14T10:28:24.938" v="635"/>
        <pc:sldMkLst>
          <pc:docMk/>
          <pc:sldMk cId="2493903465" sldId="467"/>
        </pc:sldMkLst>
        <pc:spChg chg="mod">
          <ac:chgData name="Chittaranjan Hens" userId="6fc03958433e8a43" providerId="LiveId" clId="{707F63D8-4560-4F9C-8B10-4EB2BE8CF540}" dt="2023-12-14T10:28:24.938" v="635"/>
          <ac:spMkLst>
            <pc:docMk/>
            <pc:sldMk cId="2493903465" sldId="467"/>
            <ac:spMk id="2" creationId="{F98001AA-DD09-35CA-42E7-E96338A0E9F0}"/>
          </ac:spMkLst>
        </pc:spChg>
      </pc:sldChg>
      <pc:sldChg chg="modSp mod">
        <pc:chgData name="Chittaranjan Hens" userId="6fc03958433e8a43" providerId="LiveId" clId="{707F63D8-4560-4F9C-8B10-4EB2BE8CF540}" dt="2023-12-14T10:29:12.714" v="644" actId="1076"/>
        <pc:sldMkLst>
          <pc:docMk/>
          <pc:sldMk cId="1435458729" sldId="473"/>
        </pc:sldMkLst>
        <pc:spChg chg="mod">
          <ac:chgData name="Chittaranjan Hens" userId="6fc03958433e8a43" providerId="LiveId" clId="{707F63D8-4560-4F9C-8B10-4EB2BE8CF540}" dt="2023-12-14T10:29:06.836" v="642" actId="20577"/>
          <ac:spMkLst>
            <pc:docMk/>
            <pc:sldMk cId="1435458729" sldId="473"/>
            <ac:spMk id="4" creationId="{05793742-B1E9-6704-F001-2D6C13B76971}"/>
          </ac:spMkLst>
        </pc:spChg>
        <pc:picChg chg="mod">
          <ac:chgData name="Chittaranjan Hens" userId="6fc03958433e8a43" providerId="LiveId" clId="{707F63D8-4560-4F9C-8B10-4EB2BE8CF540}" dt="2023-12-14T10:29:12.714" v="644" actId="1076"/>
          <ac:picMkLst>
            <pc:docMk/>
            <pc:sldMk cId="1435458729" sldId="473"/>
            <ac:picMk id="7" creationId="{F62511E2-9104-9A03-5E84-3BE4F79FC77E}"/>
          </ac:picMkLst>
        </pc:picChg>
      </pc:sldChg>
      <pc:sldChg chg="modSp mod">
        <pc:chgData name="Chittaranjan Hens" userId="6fc03958433e8a43" providerId="LiveId" clId="{707F63D8-4560-4F9C-8B10-4EB2BE8CF540}" dt="2024-02-09T07:57:49.453" v="658" actId="6549"/>
        <pc:sldMkLst>
          <pc:docMk/>
          <pc:sldMk cId="3631585849" sldId="475"/>
        </pc:sldMkLst>
        <pc:spChg chg="mod">
          <ac:chgData name="Chittaranjan Hens" userId="6fc03958433e8a43" providerId="LiveId" clId="{707F63D8-4560-4F9C-8B10-4EB2BE8CF540}" dt="2024-02-09T07:57:49.453" v="658" actId="6549"/>
          <ac:spMkLst>
            <pc:docMk/>
            <pc:sldMk cId="3631585849" sldId="475"/>
            <ac:spMk id="459779" creationId="{71F2790A-DB05-557C-721D-53186DDC08B9}"/>
          </ac:spMkLst>
        </pc:spChg>
      </pc:sldChg>
      <pc:sldChg chg="delSp delDesignElem">
        <pc:chgData name="Chittaranjan Hens" userId="6fc03958433e8a43" providerId="LiveId" clId="{707F63D8-4560-4F9C-8B10-4EB2BE8CF540}" dt="2023-12-08T12:26:54.259" v="507"/>
        <pc:sldMkLst>
          <pc:docMk/>
          <pc:sldMk cId="1915345652" sldId="477"/>
        </pc:sldMkLst>
        <pc:spChg chg="del">
          <ac:chgData name="Chittaranjan Hens" userId="6fc03958433e8a43" providerId="LiveId" clId="{707F63D8-4560-4F9C-8B10-4EB2BE8CF540}" dt="2023-12-08T12:26:54.259" v="507"/>
          <ac:spMkLst>
            <pc:docMk/>
            <pc:sldMk cId="1915345652" sldId="477"/>
            <ac:spMk id="459784" creationId="{6753252F-4873-4F63-801D-CC719279A7D5}"/>
          </ac:spMkLst>
        </pc:spChg>
        <pc:spChg chg="del">
          <ac:chgData name="Chittaranjan Hens" userId="6fc03958433e8a43" providerId="LiveId" clId="{707F63D8-4560-4F9C-8B10-4EB2BE8CF540}" dt="2023-12-08T12:26:54.259" v="507"/>
          <ac:spMkLst>
            <pc:docMk/>
            <pc:sldMk cId="1915345652" sldId="477"/>
            <ac:spMk id="459786" creationId="{047C8CCB-F95D-4249-92DD-651249D3535A}"/>
          </ac:spMkLst>
        </pc:spChg>
      </pc:sldChg>
      <pc:sldChg chg="modSp mod">
        <pc:chgData name="Chittaranjan Hens" userId="6fc03958433e8a43" providerId="LiveId" clId="{707F63D8-4560-4F9C-8B10-4EB2BE8CF540}" dt="2024-02-09T07:57:53.975" v="659" actId="6549"/>
        <pc:sldMkLst>
          <pc:docMk/>
          <pc:sldMk cId="919497820" sldId="478"/>
        </pc:sldMkLst>
        <pc:spChg chg="mod">
          <ac:chgData name="Chittaranjan Hens" userId="6fc03958433e8a43" providerId="LiveId" clId="{707F63D8-4560-4F9C-8B10-4EB2BE8CF540}" dt="2024-02-09T07:57:53.975" v="659" actId="6549"/>
          <ac:spMkLst>
            <pc:docMk/>
            <pc:sldMk cId="919497820" sldId="478"/>
            <ac:spMk id="459779" creationId="{71F2790A-DB05-557C-721D-53186DDC08B9}"/>
          </ac:spMkLst>
        </pc:spChg>
      </pc:sldChg>
      <pc:sldChg chg="modSp mod">
        <pc:chgData name="Chittaranjan Hens" userId="6fc03958433e8a43" providerId="LiveId" clId="{707F63D8-4560-4F9C-8B10-4EB2BE8CF540}" dt="2024-02-09T07:57:58.536" v="660" actId="6549"/>
        <pc:sldMkLst>
          <pc:docMk/>
          <pc:sldMk cId="1602759110" sldId="479"/>
        </pc:sldMkLst>
        <pc:spChg chg="mod">
          <ac:chgData name="Chittaranjan Hens" userId="6fc03958433e8a43" providerId="LiveId" clId="{707F63D8-4560-4F9C-8B10-4EB2BE8CF540}" dt="2024-02-09T07:57:58.536" v="660" actId="6549"/>
          <ac:spMkLst>
            <pc:docMk/>
            <pc:sldMk cId="1602759110" sldId="479"/>
            <ac:spMk id="459779" creationId="{71F2790A-DB05-557C-721D-53186DDC08B9}"/>
          </ac:spMkLst>
        </pc:spChg>
      </pc:sldChg>
      <pc:sldChg chg="delSp delDesignElem">
        <pc:chgData name="Chittaranjan Hens" userId="6fc03958433e8a43" providerId="LiveId" clId="{707F63D8-4560-4F9C-8B10-4EB2BE8CF540}" dt="2023-12-08T12:26:54.259" v="507"/>
        <pc:sldMkLst>
          <pc:docMk/>
          <pc:sldMk cId="3793128355" sldId="480"/>
        </pc:sldMkLst>
        <pc:spChg chg="del">
          <ac:chgData name="Chittaranjan Hens" userId="6fc03958433e8a43" providerId="LiveId" clId="{707F63D8-4560-4F9C-8B10-4EB2BE8CF540}" dt="2023-12-08T12:26:54.259" v="507"/>
          <ac:spMkLst>
            <pc:docMk/>
            <pc:sldMk cId="3793128355" sldId="480"/>
            <ac:spMk id="459786" creationId="{047C8CCB-F95D-4249-92DD-651249D3535A}"/>
          </ac:spMkLst>
        </pc:spChg>
        <pc:spChg chg="del">
          <ac:chgData name="Chittaranjan Hens" userId="6fc03958433e8a43" providerId="LiveId" clId="{707F63D8-4560-4F9C-8B10-4EB2BE8CF540}" dt="2023-12-08T12:26:54.259" v="507"/>
          <ac:spMkLst>
            <pc:docMk/>
            <pc:sldMk cId="3793128355" sldId="480"/>
            <ac:spMk id="459787" creationId="{6753252F-4873-4F63-801D-CC719279A7D5}"/>
          </ac:spMkLst>
        </pc:spChg>
      </pc:sldChg>
      <pc:sldChg chg="modSp">
        <pc:chgData name="Chittaranjan Hens" userId="6fc03958433e8a43" providerId="LiveId" clId="{707F63D8-4560-4F9C-8B10-4EB2BE8CF540}" dt="2023-12-14T10:28:31.030" v="637"/>
        <pc:sldMkLst>
          <pc:docMk/>
          <pc:sldMk cId="401126861" sldId="481"/>
        </pc:sldMkLst>
        <pc:spChg chg="mod">
          <ac:chgData name="Chittaranjan Hens" userId="6fc03958433e8a43" providerId="LiveId" clId="{707F63D8-4560-4F9C-8B10-4EB2BE8CF540}" dt="2023-12-14T10:28:31.030" v="637"/>
          <ac:spMkLst>
            <pc:docMk/>
            <pc:sldMk cId="401126861" sldId="481"/>
            <ac:spMk id="2" creationId="{F98001AA-DD09-35CA-42E7-E96338A0E9F0}"/>
          </ac:spMkLst>
        </pc:spChg>
      </pc:sldChg>
      <pc:sldChg chg="delSp delDesignElem">
        <pc:chgData name="Chittaranjan Hens" userId="6fc03958433e8a43" providerId="LiveId" clId="{707F63D8-4560-4F9C-8B10-4EB2BE8CF540}" dt="2023-12-08T12:26:54.259" v="507"/>
        <pc:sldMkLst>
          <pc:docMk/>
          <pc:sldMk cId="2223380793" sldId="482"/>
        </pc:sldMkLst>
        <pc:spChg chg="del">
          <ac:chgData name="Chittaranjan Hens" userId="6fc03958433e8a43" providerId="LiveId" clId="{707F63D8-4560-4F9C-8B10-4EB2BE8CF540}" dt="2023-12-08T12:26:54.259" v="507"/>
          <ac:spMkLst>
            <pc:docMk/>
            <pc:sldMk cId="2223380793" sldId="482"/>
            <ac:spMk id="459786" creationId="{047C8CCB-F95D-4249-92DD-651249D3535A}"/>
          </ac:spMkLst>
        </pc:spChg>
        <pc:spChg chg="del">
          <ac:chgData name="Chittaranjan Hens" userId="6fc03958433e8a43" providerId="LiveId" clId="{707F63D8-4560-4F9C-8B10-4EB2BE8CF540}" dt="2023-12-08T12:26:54.259" v="507"/>
          <ac:spMkLst>
            <pc:docMk/>
            <pc:sldMk cId="2223380793" sldId="482"/>
            <ac:spMk id="459787" creationId="{6753252F-4873-4F63-801D-CC719279A7D5}"/>
          </ac:spMkLst>
        </pc:spChg>
      </pc:sldChg>
      <pc:sldChg chg="delSp modSp mod delDesignElem">
        <pc:chgData name="Chittaranjan Hens" userId="6fc03958433e8a43" providerId="LiveId" clId="{707F63D8-4560-4F9C-8B10-4EB2BE8CF540}" dt="2024-02-09T07:58:16.861" v="661" actId="6549"/>
        <pc:sldMkLst>
          <pc:docMk/>
          <pc:sldMk cId="913819543" sldId="483"/>
        </pc:sldMkLst>
        <pc:spChg chg="mod">
          <ac:chgData name="Chittaranjan Hens" userId="6fc03958433e8a43" providerId="LiveId" clId="{707F63D8-4560-4F9C-8B10-4EB2BE8CF540}" dt="2024-02-09T07:58:16.861" v="661" actId="6549"/>
          <ac:spMkLst>
            <pc:docMk/>
            <pc:sldMk cId="913819543" sldId="483"/>
            <ac:spMk id="459779" creationId="{71F2790A-DB05-557C-721D-53186DDC08B9}"/>
          </ac:spMkLst>
        </pc:spChg>
        <pc:spChg chg="del">
          <ac:chgData name="Chittaranjan Hens" userId="6fc03958433e8a43" providerId="LiveId" clId="{707F63D8-4560-4F9C-8B10-4EB2BE8CF540}" dt="2023-12-08T12:26:54.259" v="507"/>
          <ac:spMkLst>
            <pc:docMk/>
            <pc:sldMk cId="913819543" sldId="483"/>
            <ac:spMk id="459786" creationId="{047C8CCB-F95D-4249-92DD-651249D3535A}"/>
          </ac:spMkLst>
        </pc:spChg>
        <pc:spChg chg="del">
          <ac:chgData name="Chittaranjan Hens" userId="6fc03958433e8a43" providerId="LiveId" clId="{707F63D8-4560-4F9C-8B10-4EB2BE8CF540}" dt="2023-12-08T12:26:54.259" v="507"/>
          <ac:spMkLst>
            <pc:docMk/>
            <pc:sldMk cId="913819543" sldId="483"/>
            <ac:spMk id="459787" creationId="{6753252F-4873-4F63-801D-CC719279A7D5}"/>
          </ac:spMkLst>
        </pc:spChg>
      </pc:sldChg>
      <pc:sldChg chg="delSp modSp mod delAnim">
        <pc:chgData name="Chittaranjan Hens" userId="6fc03958433e8a43" providerId="LiveId" clId="{707F63D8-4560-4F9C-8B10-4EB2BE8CF540}" dt="2023-12-29T07:27:02.716" v="657" actId="1076"/>
        <pc:sldMkLst>
          <pc:docMk/>
          <pc:sldMk cId="1660685219" sldId="485"/>
        </pc:sldMkLst>
        <pc:spChg chg="del">
          <ac:chgData name="Chittaranjan Hens" userId="6fc03958433e8a43" providerId="LiveId" clId="{707F63D8-4560-4F9C-8B10-4EB2BE8CF540}" dt="2023-12-29T07:26:58.418" v="655" actId="478"/>
          <ac:spMkLst>
            <pc:docMk/>
            <pc:sldMk cId="1660685219" sldId="485"/>
            <ac:spMk id="7" creationId="{3AE96FA2-C5A0-BC5A-E236-0CFF4FC0CF2F}"/>
          </ac:spMkLst>
        </pc:spChg>
        <pc:spChg chg="del">
          <ac:chgData name="Chittaranjan Hens" userId="6fc03958433e8a43" providerId="LiveId" clId="{707F63D8-4560-4F9C-8B10-4EB2BE8CF540}" dt="2023-12-29T07:26:58.418" v="655" actId="478"/>
          <ac:spMkLst>
            <pc:docMk/>
            <pc:sldMk cId="1660685219" sldId="485"/>
            <ac:spMk id="17" creationId="{EC258602-71A3-19FB-A59D-FE457C24970A}"/>
          </ac:spMkLst>
        </pc:spChg>
        <pc:spChg chg="mod">
          <ac:chgData name="Chittaranjan Hens" userId="6fc03958433e8a43" providerId="LiveId" clId="{707F63D8-4560-4F9C-8B10-4EB2BE8CF540}" dt="2023-12-29T07:27:02.716" v="657" actId="1076"/>
          <ac:spMkLst>
            <pc:docMk/>
            <pc:sldMk cId="1660685219" sldId="485"/>
            <ac:spMk id="459779" creationId="{71F2790A-DB05-557C-721D-53186DDC08B9}"/>
          </ac:spMkLst>
        </pc:spChg>
      </pc:sldChg>
      <pc:sldChg chg="addSp modSp mod modAnim">
        <pc:chgData name="Chittaranjan Hens" userId="6fc03958433e8a43" providerId="LiveId" clId="{707F63D8-4560-4F9C-8B10-4EB2BE8CF540}" dt="2023-12-14T10:29:47.885" v="645" actId="14100"/>
        <pc:sldMkLst>
          <pc:docMk/>
          <pc:sldMk cId="3931095187" sldId="488"/>
        </pc:sldMkLst>
        <pc:spChg chg="add mod">
          <ac:chgData name="Chittaranjan Hens" userId="6fc03958433e8a43" providerId="LiveId" clId="{707F63D8-4560-4F9C-8B10-4EB2BE8CF540}" dt="2023-12-14T10:29:47.885" v="645" actId="14100"/>
          <ac:spMkLst>
            <pc:docMk/>
            <pc:sldMk cId="3931095187" sldId="488"/>
            <ac:spMk id="8" creationId="{BF86BA08-8315-3608-97FA-D838346B2B6C}"/>
          </ac:spMkLst>
        </pc:spChg>
        <pc:grpChg chg="add mod">
          <ac:chgData name="Chittaranjan Hens" userId="6fc03958433e8a43" providerId="LiveId" clId="{707F63D8-4560-4F9C-8B10-4EB2BE8CF540}" dt="2023-12-09T10:28:05.623" v="571" actId="14100"/>
          <ac:grpSpMkLst>
            <pc:docMk/>
            <pc:sldMk cId="3931095187" sldId="488"/>
            <ac:grpSpMk id="9" creationId="{A9B81B7C-4566-ABA6-0AB7-058C680C5AF5}"/>
          </ac:grpSpMkLst>
        </pc:grpChg>
        <pc:picChg chg="add mod">
          <ac:chgData name="Chittaranjan Hens" userId="6fc03958433e8a43" providerId="LiveId" clId="{707F63D8-4560-4F9C-8B10-4EB2BE8CF540}" dt="2023-12-09T10:27:53.054" v="565" actId="164"/>
          <ac:picMkLst>
            <pc:docMk/>
            <pc:sldMk cId="3931095187" sldId="488"/>
            <ac:picMk id="5" creationId="{F7FAF989-4380-7A0A-3C72-083DC3498410}"/>
          </ac:picMkLst>
        </pc:picChg>
      </pc:sldChg>
      <pc:sldChg chg="modSp mod">
        <pc:chgData name="Chittaranjan Hens" userId="6fc03958433e8a43" providerId="LiveId" clId="{707F63D8-4560-4F9C-8B10-4EB2BE8CF540}" dt="2023-12-08T07:44:42.036" v="0" actId="1076"/>
        <pc:sldMkLst>
          <pc:docMk/>
          <pc:sldMk cId="236371557" sldId="489"/>
        </pc:sldMkLst>
        <pc:spChg chg="mod">
          <ac:chgData name="Chittaranjan Hens" userId="6fc03958433e8a43" providerId="LiveId" clId="{707F63D8-4560-4F9C-8B10-4EB2BE8CF540}" dt="2023-12-08T07:44:42.036" v="0" actId="1076"/>
          <ac:spMkLst>
            <pc:docMk/>
            <pc:sldMk cId="236371557" sldId="489"/>
            <ac:spMk id="5" creationId="{5E706E6D-5561-1295-843E-B00DD0193B09}"/>
          </ac:spMkLst>
        </pc:spChg>
      </pc:sldChg>
      <pc:sldChg chg="addSp delSp modSp add del mod modAnim">
        <pc:chgData name="Chittaranjan Hens" userId="6fc03958433e8a43" providerId="LiveId" clId="{707F63D8-4560-4F9C-8B10-4EB2BE8CF540}" dt="2023-12-09T10:30:09.402" v="576" actId="47"/>
        <pc:sldMkLst>
          <pc:docMk/>
          <pc:sldMk cId="573006481" sldId="490"/>
        </pc:sldMkLst>
        <pc:spChg chg="mod">
          <ac:chgData name="Chittaranjan Hens" userId="6fc03958433e8a43" providerId="LiveId" clId="{707F63D8-4560-4F9C-8B10-4EB2BE8CF540}" dt="2023-12-08T11:26:56.591" v="476" actId="6549"/>
          <ac:spMkLst>
            <pc:docMk/>
            <pc:sldMk cId="573006481" sldId="490"/>
            <ac:spMk id="3" creationId="{265F5E44-CE7B-66CE-EAB7-C74FFAFD2585}"/>
          </ac:spMkLst>
        </pc:spChg>
        <pc:spChg chg="del">
          <ac:chgData name="Chittaranjan Hens" userId="6fc03958433e8a43" providerId="LiveId" clId="{707F63D8-4560-4F9C-8B10-4EB2BE8CF540}" dt="2023-12-08T10:54:01.736" v="2" actId="478"/>
          <ac:spMkLst>
            <pc:docMk/>
            <pc:sldMk cId="573006481" sldId="490"/>
            <ac:spMk id="6" creationId="{2E191161-A538-8A60-8ADE-C1C7EC2D4EFF}"/>
          </ac:spMkLst>
        </pc:spChg>
        <pc:spChg chg="add mod">
          <ac:chgData name="Chittaranjan Hens" userId="6fc03958433e8a43" providerId="LiveId" clId="{707F63D8-4560-4F9C-8B10-4EB2BE8CF540}" dt="2023-12-08T11:38:30.730" v="500" actId="1076"/>
          <ac:spMkLst>
            <pc:docMk/>
            <pc:sldMk cId="573006481" sldId="490"/>
            <ac:spMk id="6" creationId="{92C1B6B4-BF57-60E3-4813-8414DECDE9A2}"/>
          </ac:spMkLst>
        </pc:spChg>
        <pc:spChg chg="del">
          <ac:chgData name="Chittaranjan Hens" userId="6fc03958433e8a43" providerId="LiveId" clId="{707F63D8-4560-4F9C-8B10-4EB2BE8CF540}" dt="2023-12-08T10:54:01.736" v="2" actId="478"/>
          <ac:spMkLst>
            <pc:docMk/>
            <pc:sldMk cId="573006481" sldId="490"/>
            <ac:spMk id="7" creationId="{2570EDE5-C229-8CC2-E11A-CF775547E982}"/>
          </ac:spMkLst>
        </pc:spChg>
        <pc:spChg chg="mod">
          <ac:chgData name="Chittaranjan Hens" userId="6fc03958433e8a43" providerId="LiveId" clId="{707F63D8-4560-4F9C-8B10-4EB2BE8CF540}" dt="2023-12-08T11:22:48.459" v="79" actId="1076"/>
          <ac:spMkLst>
            <pc:docMk/>
            <pc:sldMk cId="573006481" sldId="490"/>
            <ac:spMk id="459779" creationId="{71F2790A-DB05-557C-721D-53186DDC08B9}"/>
          </ac:spMkLst>
        </pc:spChg>
        <pc:graphicFrameChg chg="add del mod">
          <ac:chgData name="Chittaranjan Hens" userId="6fc03958433e8a43" providerId="LiveId" clId="{707F63D8-4560-4F9C-8B10-4EB2BE8CF540}" dt="2023-12-08T11:22:30.811" v="73" actId="478"/>
          <ac:graphicFrameMkLst>
            <pc:docMk/>
            <pc:sldMk cId="573006481" sldId="490"/>
            <ac:graphicFrameMk id="2" creationId="{62C3049B-EFE6-F3E1-289F-30F9C63CAF90}"/>
          </ac:graphicFrameMkLst>
        </pc:graphicFrameChg>
        <pc:picChg chg="del">
          <ac:chgData name="Chittaranjan Hens" userId="6fc03958433e8a43" providerId="LiveId" clId="{707F63D8-4560-4F9C-8B10-4EB2BE8CF540}" dt="2023-12-08T10:54:01.736" v="2" actId="478"/>
          <ac:picMkLst>
            <pc:docMk/>
            <pc:sldMk cId="573006481" sldId="490"/>
            <ac:picMk id="4" creationId="{BBFC1668-6EB1-56AA-858F-9F88F829E0C5}"/>
          </ac:picMkLst>
        </pc:picChg>
        <pc:picChg chg="add mod">
          <ac:chgData name="Chittaranjan Hens" userId="6fc03958433e8a43" providerId="LiveId" clId="{707F63D8-4560-4F9C-8B10-4EB2BE8CF540}" dt="2023-12-08T11:27:18.465" v="477" actId="14100"/>
          <ac:picMkLst>
            <pc:docMk/>
            <pc:sldMk cId="573006481" sldId="490"/>
            <ac:picMk id="5" creationId="{77C1CB06-515D-5ECA-E683-C238CD191EDA}"/>
          </ac:picMkLst>
        </pc:picChg>
      </pc:sldChg>
      <pc:sldChg chg="addSp delSp modSp add mod modAnim">
        <pc:chgData name="Chittaranjan Hens" userId="6fc03958433e8a43" providerId="LiveId" clId="{707F63D8-4560-4F9C-8B10-4EB2BE8CF540}" dt="2023-12-08T12:29:36.112" v="538" actId="6549"/>
        <pc:sldMkLst>
          <pc:docMk/>
          <pc:sldMk cId="988625802" sldId="491"/>
        </pc:sldMkLst>
        <pc:spChg chg="mod">
          <ac:chgData name="Chittaranjan Hens" userId="6fc03958433e8a43" providerId="LiveId" clId="{707F63D8-4560-4F9C-8B10-4EB2BE8CF540}" dt="2023-12-08T12:28:38.319" v="531" actId="1076"/>
          <ac:spMkLst>
            <pc:docMk/>
            <pc:sldMk cId="988625802" sldId="491"/>
            <ac:spMk id="3" creationId="{265F5E44-CE7B-66CE-EAB7-C74FFAFD2585}"/>
          </ac:spMkLst>
        </pc:spChg>
        <pc:spChg chg="add mod">
          <ac:chgData name="Chittaranjan Hens" userId="6fc03958433e8a43" providerId="LiveId" clId="{707F63D8-4560-4F9C-8B10-4EB2BE8CF540}" dt="2023-12-08T12:28:57.967" v="534"/>
          <ac:spMkLst>
            <pc:docMk/>
            <pc:sldMk cId="988625802" sldId="491"/>
            <ac:spMk id="4" creationId="{C6A67E96-EF4D-9186-0AFD-18F7686F5C9C}"/>
          </ac:spMkLst>
        </pc:spChg>
        <pc:spChg chg="del">
          <ac:chgData name="Chittaranjan Hens" userId="6fc03958433e8a43" providerId="LiveId" clId="{707F63D8-4560-4F9C-8B10-4EB2BE8CF540}" dt="2023-12-08T12:29:08.925" v="537" actId="478"/>
          <ac:spMkLst>
            <pc:docMk/>
            <pc:sldMk cId="988625802" sldId="491"/>
            <ac:spMk id="6" creationId="{92C1B6B4-BF57-60E3-4813-8414DECDE9A2}"/>
          </ac:spMkLst>
        </pc:spChg>
        <pc:spChg chg="add mod">
          <ac:chgData name="Chittaranjan Hens" userId="6fc03958433e8a43" providerId="LiveId" clId="{707F63D8-4560-4F9C-8B10-4EB2BE8CF540}" dt="2023-12-08T12:29:36.112" v="538" actId="6549"/>
          <ac:spMkLst>
            <pc:docMk/>
            <pc:sldMk cId="988625802" sldId="491"/>
            <ac:spMk id="8" creationId="{E12BAD0E-419A-48AC-2F69-9A1004556B85}"/>
          </ac:spMkLst>
        </pc:spChg>
        <pc:picChg chg="del">
          <ac:chgData name="Chittaranjan Hens" userId="6fc03958433e8a43" providerId="LiveId" clId="{707F63D8-4560-4F9C-8B10-4EB2BE8CF540}" dt="2023-12-08T12:27:53.125" v="518" actId="478"/>
          <ac:picMkLst>
            <pc:docMk/>
            <pc:sldMk cId="988625802" sldId="491"/>
            <ac:picMk id="5" creationId="{77C1CB06-515D-5ECA-E683-C238CD191EDA}"/>
          </ac:picMkLst>
        </pc:picChg>
      </pc:sldChg>
      <pc:sldChg chg="addSp delSp modSp mod delAnim modAnim">
        <pc:chgData name="Chittaranjan Hens" userId="6fc03958433e8a43" providerId="LiveId" clId="{707F63D8-4560-4F9C-8B10-4EB2BE8CF540}" dt="2023-12-09T10:35:13.216" v="629"/>
        <pc:sldMkLst>
          <pc:docMk/>
          <pc:sldMk cId="1942351146" sldId="492"/>
        </pc:sldMkLst>
        <pc:picChg chg="add del mod">
          <ac:chgData name="Chittaranjan Hens" userId="6fc03958433e8a43" providerId="LiveId" clId="{707F63D8-4560-4F9C-8B10-4EB2BE8CF540}" dt="2023-12-09T10:25:21.508" v="543" actId="21"/>
          <ac:picMkLst>
            <pc:docMk/>
            <pc:sldMk cId="1942351146" sldId="492"/>
            <ac:picMk id="4" creationId="{16EBCF59-D4E1-F3A1-C617-E6D873DAEED1}"/>
          </ac:picMkLst>
        </pc:picChg>
        <pc:picChg chg="add mod">
          <ac:chgData name="Chittaranjan Hens" userId="6fc03958433e8a43" providerId="LiveId" clId="{707F63D8-4560-4F9C-8B10-4EB2BE8CF540}" dt="2023-12-09T10:35:01.924" v="628" actId="1076"/>
          <ac:picMkLst>
            <pc:docMk/>
            <pc:sldMk cId="1942351146" sldId="492"/>
            <ac:picMk id="8" creationId="{87771E0B-59BC-C418-70D7-B2DC28BB0BD3}"/>
          </ac:picMkLst>
        </pc:picChg>
        <pc:picChg chg="del">
          <ac:chgData name="Chittaranjan Hens" userId="6fc03958433e8a43" providerId="LiveId" clId="{707F63D8-4560-4F9C-8B10-4EB2BE8CF540}" dt="2023-12-09T10:23:02.197" v="540" actId="478"/>
          <ac:picMkLst>
            <pc:docMk/>
            <pc:sldMk cId="1942351146" sldId="492"/>
            <ac:picMk id="12" creationId="{2BF16B3A-E069-D99F-F4D0-530B3FDD275A}"/>
          </ac:picMkLst>
        </pc:picChg>
      </pc:sldChg>
      <pc:sldChg chg="modSp mod">
        <pc:chgData name="Chittaranjan Hens" userId="6fc03958433e8a43" providerId="LiveId" clId="{707F63D8-4560-4F9C-8B10-4EB2BE8CF540}" dt="2023-12-09T10:31:57.815" v="620" actId="20577"/>
        <pc:sldMkLst>
          <pc:docMk/>
          <pc:sldMk cId="1389310659" sldId="494"/>
        </pc:sldMkLst>
        <pc:spChg chg="mod">
          <ac:chgData name="Chittaranjan Hens" userId="6fc03958433e8a43" providerId="LiveId" clId="{707F63D8-4560-4F9C-8B10-4EB2BE8CF540}" dt="2023-12-09T10:31:27.436" v="585" actId="207"/>
          <ac:spMkLst>
            <pc:docMk/>
            <pc:sldMk cId="1389310659" sldId="494"/>
            <ac:spMk id="4" creationId="{C6A67E96-EF4D-9186-0AFD-18F7686F5C9C}"/>
          </ac:spMkLst>
        </pc:spChg>
        <pc:spChg chg="mod">
          <ac:chgData name="Chittaranjan Hens" userId="6fc03958433e8a43" providerId="LiveId" clId="{707F63D8-4560-4F9C-8B10-4EB2BE8CF540}" dt="2023-12-09T10:31:57.815" v="620" actId="20577"/>
          <ac:spMkLst>
            <pc:docMk/>
            <pc:sldMk cId="1389310659" sldId="494"/>
            <ac:spMk id="6" creationId="{53A6CD82-A329-7456-7D77-25D6A2FC9B85}"/>
          </ac:spMkLst>
        </pc:spChg>
      </pc:sldChg>
      <pc:sldChg chg="ord">
        <pc:chgData name="Chittaranjan Hens" userId="6fc03958433e8a43" providerId="LiveId" clId="{707F63D8-4560-4F9C-8B10-4EB2BE8CF540}" dt="2023-12-09T10:30:49.540" v="581"/>
        <pc:sldMkLst>
          <pc:docMk/>
          <pc:sldMk cId="544723617" sldId="495"/>
        </pc:sldMkLst>
      </pc:sldChg>
      <pc:sldChg chg="modSp mod ord">
        <pc:chgData name="Chittaranjan Hens" userId="6fc03958433e8a43" providerId="LiveId" clId="{707F63D8-4560-4F9C-8B10-4EB2BE8CF540}" dt="2023-12-09T10:35:59.560" v="633" actId="14100"/>
        <pc:sldMkLst>
          <pc:docMk/>
          <pc:sldMk cId="3372984574" sldId="496"/>
        </pc:sldMkLst>
        <pc:picChg chg="mod">
          <ac:chgData name="Chittaranjan Hens" userId="6fc03958433e8a43" providerId="LiveId" clId="{707F63D8-4560-4F9C-8B10-4EB2BE8CF540}" dt="2023-12-09T10:35:59.560" v="633" actId="14100"/>
          <ac:picMkLst>
            <pc:docMk/>
            <pc:sldMk cId="3372984574" sldId="496"/>
            <ac:picMk id="10" creationId="{07C49537-7FCC-7D2A-6B06-D19065F5518F}"/>
          </ac:picMkLst>
        </pc:picChg>
      </pc:sldChg>
      <pc:sldChg chg="addSp modSp add mod modAnim">
        <pc:chgData name="Chittaranjan Hens" userId="6fc03958433e8a43" providerId="LiveId" clId="{707F63D8-4560-4F9C-8B10-4EB2BE8CF540}" dt="2023-12-09T10:32:15.934" v="621" actId="1076"/>
        <pc:sldMkLst>
          <pc:docMk/>
          <pc:sldMk cId="641709698" sldId="497"/>
        </pc:sldMkLst>
        <pc:spChg chg="add mod">
          <ac:chgData name="Chittaranjan Hens" userId="6fc03958433e8a43" providerId="LiveId" clId="{707F63D8-4560-4F9C-8B10-4EB2BE8CF540}" dt="2023-12-09T10:26:21.783" v="554" actId="164"/>
          <ac:spMkLst>
            <pc:docMk/>
            <pc:sldMk cId="641709698" sldId="497"/>
            <ac:spMk id="4" creationId="{979B9734-7871-AB27-4B44-B5B99CB48957}"/>
          </ac:spMkLst>
        </pc:spChg>
        <pc:grpChg chg="add mod">
          <ac:chgData name="Chittaranjan Hens" userId="6fc03958433e8a43" providerId="LiveId" clId="{707F63D8-4560-4F9C-8B10-4EB2BE8CF540}" dt="2023-12-09T10:32:15.934" v="621" actId="1076"/>
          <ac:grpSpMkLst>
            <pc:docMk/>
            <pc:sldMk cId="641709698" sldId="497"/>
            <ac:grpSpMk id="7" creationId="{90E64C15-4895-E0CB-BB26-65F51BEBAFB7}"/>
          </ac:grpSpMkLst>
        </pc:grpChg>
        <pc:picChg chg="add mod">
          <ac:chgData name="Chittaranjan Hens" userId="6fc03958433e8a43" providerId="LiveId" clId="{707F63D8-4560-4F9C-8B10-4EB2BE8CF540}" dt="2023-12-09T10:26:21.783" v="554" actId="164"/>
          <ac:picMkLst>
            <pc:docMk/>
            <pc:sldMk cId="641709698" sldId="497"/>
            <ac:picMk id="2" creationId="{4A644BCC-57FD-1A1A-39B9-34EDD8E21F7C}"/>
          </ac:picMkLst>
        </pc:picChg>
      </pc:sldChg>
      <pc:sldChg chg="add">
        <pc:chgData name="Chittaranjan Hens" userId="6fc03958433e8a43" providerId="LiveId" clId="{707F63D8-4560-4F9C-8B10-4EB2BE8CF540}" dt="2023-12-29T07:26:48.055" v="646" actId="2890"/>
        <pc:sldMkLst>
          <pc:docMk/>
          <pc:sldMk cId="2812943015" sldId="498"/>
        </pc:sldMkLst>
      </pc:sldChg>
    </pc:docChg>
  </pc:docChgLst>
  <pc:docChgLst>
    <pc:chgData name="Chittaranjan Hens" userId="6fc03958433e8a43" providerId="LiveId" clId="{B9785F18-F086-4466-B6AA-702F25FA3F61}"/>
    <pc:docChg chg="undo custSel addSld delSld modSld sldOrd">
      <pc:chgData name="Chittaranjan Hens" userId="6fc03958433e8a43" providerId="LiveId" clId="{B9785F18-F086-4466-B6AA-702F25FA3F61}" dt="2024-02-17T03:04:06.262" v="334" actId="47"/>
      <pc:docMkLst>
        <pc:docMk/>
      </pc:docMkLst>
      <pc:sldChg chg="delSp delDesignElem">
        <pc:chgData name="Chittaranjan Hens" userId="6fc03958433e8a43" providerId="LiveId" clId="{B9785F18-F086-4466-B6AA-702F25FA3F61}" dt="2024-02-16T07:18:57.665" v="304"/>
        <pc:sldMkLst>
          <pc:docMk/>
          <pc:sldMk cId="0" sldId="465"/>
        </pc:sldMkLst>
        <pc:spChg chg="del">
          <ac:chgData name="Chittaranjan Hens" userId="6fc03958433e8a43" providerId="LiveId" clId="{B9785F18-F086-4466-B6AA-702F25FA3F61}" dt="2024-02-16T07:18:57.665" v="304"/>
          <ac:spMkLst>
            <pc:docMk/>
            <pc:sldMk cId="0" sldId="465"/>
            <ac:spMk id="459799" creationId="{A8DB9CD9-59B1-4D73-BC4C-98796A48EF9B}"/>
          </ac:spMkLst>
        </pc:spChg>
        <pc:spChg chg="del">
          <ac:chgData name="Chittaranjan Hens" userId="6fc03958433e8a43" providerId="LiveId" clId="{B9785F18-F086-4466-B6AA-702F25FA3F61}" dt="2024-02-16T07:18:57.665" v="304"/>
          <ac:spMkLst>
            <pc:docMk/>
            <pc:sldMk cId="0" sldId="465"/>
            <ac:spMk id="459801" creationId="{8874A6A9-41FF-4E33-AFA8-F9F81436A59E}"/>
          </ac:spMkLst>
        </pc:spChg>
        <pc:grpChg chg="del">
          <ac:chgData name="Chittaranjan Hens" userId="6fc03958433e8a43" providerId="LiveId" clId="{B9785F18-F086-4466-B6AA-702F25FA3F61}" dt="2024-02-16T07:18:57.665" v="304"/>
          <ac:grpSpMkLst>
            <pc:docMk/>
            <pc:sldMk cId="0" sldId="465"/>
            <ac:grpSpMk id="459803" creationId="{721D730E-1F97-4071-B143-B05E6D2599BC}"/>
          </ac:grpSpMkLst>
        </pc:grpChg>
      </pc:sldChg>
      <pc:sldChg chg="addSp modSp mod">
        <pc:chgData name="Chittaranjan Hens" userId="6fc03958433e8a43" providerId="LiveId" clId="{B9785F18-F086-4466-B6AA-702F25FA3F61}" dt="2024-02-16T07:15:48.387" v="280" actId="167"/>
        <pc:sldMkLst>
          <pc:docMk/>
          <pc:sldMk cId="222730644" sldId="466"/>
        </pc:sldMkLst>
        <pc:picChg chg="add mod ord">
          <ac:chgData name="Chittaranjan Hens" userId="6fc03958433e8a43" providerId="LiveId" clId="{B9785F18-F086-4466-B6AA-702F25FA3F61}" dt="2024-02-16T07:15:48.387" v="280" actId="167"/>
          <ac:picMkLst>
            <pc:docMk/>
            <pc:sldMk cId="222730644" sldId="466"/>
            <ac:picMk id="2" creationId="{FA7BC120-CA28-77B9-A139-204F0ABA51EA}"/>
          </ac:picMkLst>
        </pc:picChg>
      </pc:sldChg>
      <pc:sldChg chg="ord">
        <pc:chgData name="Chittaranjan Hens" userId="6fc03958433e8a43" providerId="LiveId" clId="{B9785F18-F086-4466-B6AA-702F25FA3F61}" dt="2024-02-17T03:04:04.647" v="333"/>
        <pc:sldMkLst>
          <pc:docMk/>
          <pc:sldMk cId="1563262966" sldId="471"/>
        </pc:sldMkLst>
      </pc:sldChg>
      <pc:sldChg chg="del">
        <pc:chgData name="Chittaranjan Hens" userId="6fc03958433e8a43" providerId="LiveId" clId="{B9785F18-F086-4466-B6AA-702F25FA3F61}" dt="2024-02-09T08:11:58.421" v="0" actId="2696"/>
        <pc:sldMkLst>
          <pc:docMk/>
          <pc:sldMk cId="2154057545" sldId="484"/>
        </pc:sldMkLst>
      </pc:sldChg>
      <pc:sldChg chg="addSp delSp modSp add mod modAnim">
        <pc:chgData name="Chittaranjan Hens" userId="6fc03958433e8a43" providerId="LiveId" clId="{B9785F18-F086-4466-B6AA-702F25FA3F61}" dt="2024-02-09T09:06:37.884" v="174"/>
        <pc:sldMkLst>
          <pc:docMk/>
          <pc:sldMk cId="3522219399" sldId="484"/>
        </pc:sldMkLst>
        <pc:spChg chg="add mod">
          <ac:chgData name="Chittaranjan Hens" userId="6fc03958433e8a43" providerId="LiveId" clId="{B9785F18-F086-4466-B6AA-702F25FA3F61}" dt="2024-02-09T09:06:04.298" v="168" actId="20577"/>
          <ac:spMkLst>
            <pc:docMk/>
            <pc:sldMk cId="3522219399" sldId="484"/>
            <ac:spMk id="2" creationId="{EF67C103-3920-2615-234C-49632A612F81}"/>
          </ac:spMkLst>
        </pc:spChg>
        <pc:spChg chg="del">
          <ac:chgData name="Chittaranjan Hens" userId="6fc03958433e8a43" providerId="LiveId" clId="{B9785F18-F086-4466-B6AA-702F25FA3F61}" dt="2024-02-09T08:54:11.046" v="6" actId="478"/>
          <ac:spMkLst>
            <pc:docMk/>
            <pc:sldMk cId="3522219399" sldId="484"/>
            <ac:spMk id="3" creationId="{96425D30-463A-3D30-2F4D-AACAE23A8D18}"/>
          </ac:spMkLst>
        </pc:spChg>
        <pc:spChg chg="mod">
          <ac:chgData name="Chittaranjan Hens" userId="6fc03958433e8a43" providerId="LiveId" clId="{B9785F18-F086-4466-B6AA-702F25FA3F61}" dt="2024-02-09T08:54:29.265" v="8" actId="20577"/>
          <ac:spMkLst>
            <pc:docMk/>
            <pc:sldMk cId="3522219399" sldId="484"/>
            <ac:spMk id="459779" creationId="{8E779024-90F8-BA68-99F0-00EB9C364EFF}"/>
          </ac:spMkLst>
        </pc:spChg>
      </pc:sldChg>
      <pc:sldChg chg="del">
        <pc:chgData name="Chittaranjan Hens" userId="6fc03958433e8a43" providerId="LiveId" clId="{B9785F18-F086-4466-B6AA-702F25FA3F61}" dt="2024-02-09T08:11:58.421" v="0" actId="2696"/>
        <pc:sldMkLst>
          <pc:docMk/>
          <pc:sldMk cId="422991109" sldId="486"/>
        </pc:sldMkLst>
      </pc:sldChg>
      <pc:sldChg chg="addSp delSp modSp add mod">
        <pc:chgData name="Chittaranjan Hens" userId="6fc03958433e8a43" providerId="LiveId" clId="{B9785F18-F086-4466-B6AA-702F25FA3F61}" dt="2024-02-09T09:12:47.543" v="177" actId="6549"/>
        <pc:sldMkLst>
          <pc:docMk/>
          <pc:sldMk cId="4247264665" sldId="486"/>
        </pc:sldMkLst>
        <pc:spChg chg="add mod">
          <ac:chgData name="Chittaranjan Hens" userId="6fc03958433e8a43" providerId="LiveId" clId="{B9785F18-F086-4466-B6AA-702F25FA3F61}" dt="2024-02-09T09:07:17.144" v="176"/>
          <ac:spMkLst>
            <pc:docMk/>
            <pc:sldMk cId="4247264665" sldId="486"/>
            <ac:spMk id="2" creationId="{2C5EC0AA-73AD-EBF8-9FBE-894941314EEE}"/>
          </ac:spMkLst>
        </pc:spChg>
        <pc:spChg chg="del">
          <ac:chgData name="Chittaranjan Hens" userId="6fc03958433e8a43" providerId="LiveId" clId="{B9785F18-F086-4466-B6AA-702F25FA3F61}" dt="2024-02-09T09:07:10.728" v="175" actId="478"/>
          <ac:spMkLst>
            <pc:docMk/>
            <pc:sldMk cId="4247264665" sldId="486"/>
            <ac:spMk id="3" creationId="{8E9417E8-4567-BC94-951D-2520BBB32ADB}"/>
          </ac:spMkLst>
        </pc:spChg>
        <pc:spChg chg="mod">
          <ac:chgData name="Chittaranjan Hens" userId="6fc03958433e8a43" providerId="LiveId" clId="{B9785F18-F086-4466-B6AA-702F25FA3F61}" dt="2024-02-09T09:12:47.543" v="177" actId="6549"/>
          <ac:spMkLst>
            <pc:docMk/>
            <pc:sldMk cId="4247264665" sldId="486"/>
            <ac:spMk id="459779" creationId="{0D7322A4-F56D-8616-BF27-FC9353BE9F2B}"/>
          </ac:spMkLst>
        </pc:spChg>
      </pc:sldChg>
      <pc:sldChg chg="del">
        <pc:chgData name="Chittaranjan Hens" userId="6fc03958433e8a43" providerId="LiveId" clId="{B9785F18-F086-4466-B6AA-702F25FA3F61}" dt="2024-02-09T08:11:58.421" v="0" actId="2696"/>
        <pc:sldMkLst>
          <pc:docMk/>
          <pc:sldMk cId="1674887281" sldId="487"/>
        </pc:sldMkLst>
      </pc:sldChg>
      <pc:sldChg chg="delSp modSp add mod ord">
        <pc:chgData name="Chittaranjan Hens" userId="6fc03958433e8a43" providerId="LiveId" clId="{B9785F18-F086-4466-B6AA-702F25FA3F61}" dt="2024-02-09T09:13:07.109" v="181" actId="6549"/>
        <pc:sldMkLst>
          <pc:docMk/>
          <pc:sldMk cId="3673974735" sldId="487"/>
        </pc:sldMkLst>
        <pc:spChg chg="del">
          <ac:chgData name="Chittaranjan Hens" userId="6fc03958433e8a43" providerId="LiveId" clId="{B9785F18-F086-4466-B6AA-702F25FA3F61}" dt="2024-02-09T08:53:21.746" v="5" actId="478"/>
          <ac:spMkLst>
            <pc:docMk/>
            <pc:sldMk cId="3673974735" sldId="487"/>
            <ac:spMk id="3" creationId="{D85087F4-4E5E-A9FD-6EC6-40F67A7306EB}"/>
          </ac:spMkLst>
        </pc:spChg>
        <pc:spChg chg="mod">
          <ac:chgData name="Chittaranjan Hens" userId="6fc03958433e8a43" providerId="LiveId" clId="{B9785F18-F086-4466-B6AA-702F25FA3F61}" dt="2024-02-09T09:13:07.109" v="181" actId="6549"/>
          <ac:spMkLst>
            <pc:docMk/>
            <pc:sldMk cId="3673974735" sldId="487"/>
            <ac:spMk id="459779" creationId="{B6B42EC6-DD1A-1887-20DF-DFFE5521D031}"/>
          </ac:spMkLst>
        </pc:spChg>
      </pc:sldChg>
      <pc:sldChg chg="add">
        <pc:chgData name="Chittaranjan Hens" userId="6fc03958433e8a43" providerId="LiveId" clId="{B9785F18-F086-4466-B6AA-702F25FA3F61}" dt="2024-02-09T08:12:05.435" v="1"/>
        <pc:sldMkLst>
          <pc:docMk/>
          <pc:sldMk cId="2657082366" sldId="488"/>
        </pc:sldMkLst>
      </pc:sldChg>
      <pc:sldChg chg="del">
        <pc:chgData name="Chittaranjan Hens" userId="6fc03958433e8a43" providerId="LiveId" clId="{B9785F18-F086-4466-B6AA-702F25FA3F61}" dt="2024-02-09T08:11:58.421" v="0" actId="2696"/>
        <pc:sldMkLst>
          <pc:docMk/>
          <pc:sldMk cId="3931095187" sldId="488"/>
        </pc:sldMkLst>
      </pc:sldChg>
      <pc:sldChg chg="modSp">
        <pc:chgData name="Chittaranjan Hens" userId="6fc03958433e8a43" providerId="LiveId" clId="{B9785F18-F086-4466-B6AA-702F25FA3F61}" dt="2024-02-09T08:12:37.960" v="3" actId="6549"/>
        <pc:sldMkLst>
          <pc:docMk/>
          <pc:sldMk cId="1389310659" sldId="494"/>
        </pc:sldMkLst>
        <pc:spChg chg="mod">
          <ac:chgData name="Chittaranjan Hens" userId="6fc03958433e8a43" providerId="LiveId" clId="{B9785F18-F086-4466-B6AA-702F25FA3F61}" dt="2024-02-09T08:12:37.960" v="3" actId="6549"/>
          <ac:spMkLst>
            <pc:docMk/>
            <pc:sldMk cId="1389310659" sldId="494"/>
            <ac:spMk id="3" creationId="{265F5E44-CE7B-66CE-EAB7-C74FFAFD2585}"/>
          </ac:spMkLst>
        </pc:spChg>
      </pc:sldChg>
      <pc:sldChg chg="del">
        <pc:chgData name="Chittaranjan Hens" userId="6fc03958433e8a43" providerId="LiveId" clId="{B9785F18-F086-4466-B6AA-702F25FA3F61}" dt="2024-02-09T08:12:21.251" v="2" actId="47"/>
        <pc:sldMkLst>
          <pc:docMk/>
          <pc:sldMk cId="2812943015" sldId="498"/>
        </pc:sldMkLst>
      </pc:sldChg>
      <pc:sldChg chg="delSp modSp add mod">
        <pc:chgData name="Chittaranjan Hens" userId="6fc03958433e8a43" providerId="LiveId" clId="{B9785F18-F086-4466-B6AA-702F25FA3F61}" dt="2024-02-16T07:13:13.082" v="267" actId="478"/>
        <pc:sldMkLst>
          <pc:docMk/>
          <pc:sldMk cId="3681935430" sldId="498"/>
        </pc:sldMkLst>
        <pc:spChg chg="mod">
          <ac:chgData name="Chittaranjan Hens" userId="6fc03958433e8a43" providerId="LiveId" clId="{B9785F18-F086-4466-B6AA-702F25FA3F61}" dt="2024-02-09T09:12:58.920" v="178" actId="207"/>
          <ac:spMkLst>
            <pc:docMk/>
            <pc:sldMk cId="3681935430" sldId="498"/>
            <ac:spMk id="3" creationId="{19BEFA01-E1A5-7EB5-1876-F2AFF14E924B}"/>
          </ac:spMkLst>
        </pc:spChg>
        <pc:picChg chg="del mod">
          <ac:chgData name="Chittaranjan Hens" userId="6fc03958433e8a43" providerId="LiveId" clId="{B9785F18-F086-4466-B6AA-702F25FA3F61}" dt="2024-02-16T07:13:13.082" v="267" actId="478"/>
          <ac:picMkLst>
            <pc:docMk/>
            <pc:sldMk cId="3681935430" sldId="498"/>
            <ac:picMk id="4" creationId="{29425E38-A0BD-55E7-DC2A-A230981D8C0A}"/>
          </ac:picMkLst>
        </pc:picChg>
      </pc:sldChg>
      <pc:sldChg chg="addSp delSp modSp add mod delAnim">
        <pc:chgData name="Chittaranjan Hens" userId="6fc03958433e8a43" providerId="LiveId" clId="{B9785F18-F086-4466-B6AA-702F25FA3F61}" dt="2024-02-10T12:18:08.774" v="195" actId="1076"/>
        <pc:sldMkLst>
          <pc:docMk/>
          <pc:sldMk cId="3457482218" sldId="499"/>
        </pc:sldMkLst>
        <pc:spChg chg="del">
          <ac:chgData name="Chittaranjan Hens" userId="6fc03958433e8a43" providerId="LiveId" clId="{B9785F18-F086-4466-B6AA-702F25FA3F61}" dt="2024-02-10T12:17:28.286" v="188" actId="478"/>
          <ac:spMkLst>
            <pc:docMk/>
            <pc:sldMk cId="3457482218" sldId="499"/>
            <ac:spMk id="3" creationId="{6F42D79D-3B62-BC5D-093F-1931FE86DDEC}"/>
          </ac:spMkLst>
        </pc:spChg>
        <pc:spChg chg="del">
          <ac:chgData name="Chittaranjan Hens" userId="6fc03958433e8a43" providerId="LiveId" clId="{B9785F18-F086-4466-B6AA-702F25FA3F61}" dt="2024-02-10T12:17:26.547" v="187" actId="478"/>
          <ac:spMkLst>
            <pc:docMk/>
            <pc:sldMk cId="3457482218" sldId="499"/>
            <ac:spMk id="6" creationId="{FE3A787B-AE06-82BE-D99D-8EFFAD43D93E}"/>
          </ac:spMkLst>
        </pc:spChg>
        <pc:spChg chg="del mod">
          <ac:chgData name="Chittaranjan Hens" userId="6fc03958433e8a43" providerId="LiveId" clId="{B9785F18-F086-4466-B6AA-702F25FA3F61}" dt="2024-02-10T12:17:25.061" v="186" actId="478"/>
          <ac:spMkLst>
            <pc:docMk/>
            <pc:sldMk cId="3457482218" sldId="499"/>
            <ac:spMk id="7" creationId="{0D37DEE3-6098-B39B-1F72-D0A536F6A411}"/>
          </ac:spMkLst>
        </pc:spChg>
        <pc:spChg chg="mod">
          <ac:chgData name="Chittaranjan Hens" userId="6fc03958433e8a43" providerId="LiveId" clId="{B9785F18-F086-4466-B6AA-702F25FA3F61}" dt="2024-02-10T12:17:30.418" v="189" actId="6549"/>
          <ac:spMkLst>
            <pc:docMk/>
            <pc:sldMk cId="3457482218" sldId="499"/>
            <ac:spMk id="459779" creationId="{5CB3DFA8-66D7-E543-27D0-184943078CBB}"/>
          </ac:spMkLst>
        </pc:spChg>
        <pc:grpChg chg="del">
          <ac:chgData name="Chittaranjan Hens" userId="6fc03958433e8a43" providerId="LiveId" clId="{B9785F18-F086-4466-B6AA-702F25FA3F61}" dt="2024-02-10T12:17:22.277" v="183" actId="478"/>
          <ac:grpSpMkLst>
            <pc:docMk/>
            <pc:sldMk cId="3457482218" sldId="499"/>
            <ac:grpSpMk id="9" creationId="{CAFE4D15-E08C-AEC7-1F18-42EC3845E5D5}"/>
          </ac:grpSpMkLst>
        </pc:grpChg>
        <pc:picChg chg="del">
          <ac:chgData name="Chittaranjan Hens" userId="6fc03958433e8a43" providerId="LiveId" clId="{B9785F18-F086-4466-B6AA-702F25FA3F61}" dt="2024-02-10T12:17:22.968" v="184" actId="478"/>
          <ac:picMkLst>
            <pc:docMk/>
            <pc:sldMk cId="3457482218" sldId="499"/>
            <ac:picMk id="4" creationId="{64E0267A-3C36-B37B-9E09-3D314A317531}"/>
          </ac:picMkLst>
        </pc:picChg>
        <pc:picChg chg="add mod">
          <ac:chgData name="Chittaranjan Hens" userId="6fc03958433e8a43" providerId="LiveId" clId="{B9785F18-F086-4466-B6AA-702F25FA3F61}" dt="2024-02-10T12:18:07.778" v="194" actId="1076"/>
          <ac:picMkLst>
            <pc:docMk/>
            <pc:sldMk cId="3457482218" sldId="499"/>
            <ac:picMk id="10" creationId="{38B36505-54A0-4EC5-313F-9E823B4FA533}"/>
          </ac:picMkLst>
        </pc:picChg>
        <pc:picChg chg="add mod">
          <ac:chgData name="Chittaranjan Hens" userId="6fc03958433e8a43" providerId="LiveId" clId="{B9785F18-F086-4466-B6AA-702F25FA3F61}" dt="2024-02-10T12:18:08.774" v="195" actId="1076"/>
          <ac:picMkLst>
            <pc:docMk/>
            <pc:sldMk cId="3457482218" sldId="499"/>
            <ac:picMk id="12" creationId="{C5D0707E-6279-0106-DA12-C4E8DAEAEE18}"/>
          </ac:picMkLst>
        </pc:picChg>
      </pc:sldChg>
      <pc:sldChg chg="addSp delSp modSp add mod">
        <pc:chgData name="Chittaranjan Hens" userId="6fc03958433e8a43" providerId="LiveId" clId="{B9785F18-F086-4466-B6AA-702F25FA3F61}" dt="2024-02-10T12:33:00.656" v="223" actId="20577"/>
        <pc:sldMkLst>
          <pc:docMk/>
          <pc:sldMk cId="3623459672" sldId="500"/>
        </pc:sldMkLst>
        <pc:spChg chg="del">
          <ac:chgData name="Chittaranjan Hens" userId="6fc03958433e8a43" providerId="LiveId" clId="{B9785F18-F086-4466-B6AA-702F25FA3F61}" dt="2024-02-10T12:31:34.686" v="199" actId="478"/>
          <ac:spMkLst>
            <pc:docMk/>
            <pc:sldMk cId="3623459672" sldId="500"/>
            <ac:spMk id="4" creationId="{B97EA418-4386-1BA7-120C-6FE00F436DF9}"/>
          </ac:spMkLst>
        </pc:spChg>
        <pc:spChg chg="del">
          <ac:chgData name="Chittaranjan Hens" userId="6fc03958433e8a43" providerId="LiveId" clId="{B9785F18-F086-4466-B6AA-702F25FA3F61}" dt="2024-02-10T12:31:32.956" v="198" actId="478"/>
          <ac:spMkLst>
            <pc:docMk/>
            <pc:sldMk cId="3623459672" sldId="500"/>
            <ac:spMk id="6" creationId="{139AD5A4-D2B2-0150-0F55-3DD69A19DF1B}"/>
          </ac:spMkLst>
        </pc:spChg>
        <pc:spChg chg="add mod">
          <ac:chgData name="Chittaranjan Hens" userId="6fc03958433e8a43" providerId="LiveId" clId="{B9785F18-F086-4466-B6AA-702F25FA3F61}" dt="2024-02-10T12:33:00.656" v="223" actId="20577"/>
          <ac:spMkLst>
            <pc:docMk/>
            <pc:sldMk cId="3623459672" sldId="500"/>
            <ac:spMk id="9" creationId="{4893569B-5A58-0B8C-A46F-C72B068DBBDF}"/>
          </ac:spMkLst>
        </pc:spChg>
        <pc:spChg chg="del">
          <ac:chgData name="Chittaranjan Hens" userId="6fc03958433e8a43" providerId="LiveId" clId="{B9785F18-F086-4466-B6AA-702F25FA3F61}" dt="2024-02-10T12:31:30.602" v="197" actId="478"/>
          <ac:spMkLst>
            <pc:docMk/>
            <pc:sldMk cId="3623459672" sldId="500"/>
            <ac:spMk id="459779" creationId="{BC1E78BE-28F5-4C08-396C-22B0C4ECBC3D}"/>
          </ac:spMkLst>
        </pc:spChg>
        <pc:picChg chg="del">
          <ac:chgData name="Chittaranjan Hens" userId="6fc03958433e8a43" providerId="LiveId" clId="{B9785F18-F086-4466-B6AA-702F25FA3F61}" dt="2024-02-10T12:31:30.602" v="197" actId="478"/>
          <ac:picMkLst>
            <pc:docMk/>
            <pc:sldMk cId="3623459672" sldId="500"/>
            <ac:picMk id="3" creationId="{9E115D6B-1E2C-2757-B8A1-B33686C6F647}"/>
          </ac:picMkLst>
        </pc:picChg>
        <pc:picChg chg="add mod">
          <ac:chgData name="Chittaranjan Hens" userId="6fc03958433e8a43" providerId="LiveId" clId="{B9785F18-F086-4466-B6AA-702F25FA3F61}" dt="2024-02-10T12:32:40.706" v="211" actId="1076"/>
          <ac:picMkLst>
            <pc:docMk/>
            <pc:sldMk cId="3623459672" sldId="500"/>
            <ac:picMk id="5" creationId="{ACB8A37D-6191-6EF5-A487-86E26B247C4F}"/>
          </ac:picMkLst>
        </pc:picChg>
        <pc:picChg chg="add mod">
          <ac:chgData name="Chittaranjan Hens" userId="6fc03958433e8a43" providerId="LiveId" clId="{B9785F18-F086-4466-B6AA-702F25FA3F61}" dt="2024-02-10T12:32:42.491" v="212" actId="1076"/>
          <ac:picMkLst>
            <pc:docMk/>
            <pc:sldMk cId="3623459672" sldId="500"/>
            <ac:picMk id="8" creationId="{AB1D84E1-A429-F381-AABB-5A5F2EA97AF5}"/>
          </ac:picMkLst>
        </pc:picChg>
      </pc:sldChg>
      <pc:sldChg chg="addSp delSp modSp add mod">
        <pc:chgData name="Chittaranjan Hens" userId="6fc03958433e8a43" providerId="LiveId" clId="{B9785F18-F086-4466-B6AA-702F25FA3F61}" dt="2024-02-10T12:33:43.466" v="233" actId="14100"/>
        <pc:sldMkLst>
          <pc:docMk/>
          <pc:sldMk cId="1251651479" sldId="501"/>
        </pc:sldMkLst>
        <pc:picChg chg="add mod">
          <ac:chgData name="Chittaranjan Hens" userId="6fc03958433e8a43" providerId="LiveId" clId="{B9785F18-F086-4466-B6AA-702F25FA3F61}" dt="2024-02-10T12:33:43.466" v="233" actId="14100"/>
          <ac:picMkLst>
            <pc:docMk/>
            <pc:sldMk cId="1251651479" sldId="501"/>
            <ac:picMk id="3" creationId="{B07CFBC7-F961-DCDF-34E9-5B34C567A54A}"/>
          </ac:picMkLst>
        </pc:picChg>
        <pc:picChg chg="del">
          <ac:chgData name="Chittaranjan Hens" userId="6fc03958433e8a43" providerId="LiveId" clId="{B9785F18-F086-4466-B6AA-702F25FA3F61}" dt="2024-02-10T12:33:11.767" v="225" actId="478"/>
          <ac:picMkLst>
            <pc:docMk/>
            <pc:sldMk cId="1251651479" sldId="501"/>
            <ac:picMk id="5" creationId="{5571DF0C-A4C8-2E5B-3832-3BF0A6B3FE4E}"/>
          </ac:picMkLst>
        </pc:picChg>
        <pc:picChg chg="mod">
          <ac:chgData name="Chittaranjan Hens" userId="6fc03958433e8a43" providerId="LiveId" clId="{B9785F18-F086-4466-B6AA-702F25FA3F61}" dt="2024-02-10T12:33:41.090" v="231" actId="14100"/>
          <ac:picMkLst>
            <pc:docMk/>
            <pc:sldMk cId="1251651479" sldId="501"/>
            <ac:picMk id="8" creationId="{6A2BB672-E842-1283-4B69-B98F286DEAA4}"/>
          </ac:picMkLst>
        </pc:picChg>
      </pc:sldChg>
      <pc:sldChg chg="addSp delSp modSp add mod">
        <pc:chgData name="Chittaranjan Hens" userId="6fc03958433e8a43" providerId="LiveId" clId="{B9785F18-F086-4466-B6AA-702F25FA3F61}" dt="2024-02-10T12:34:12.833" v="241" actId="11529"/>
        <pc:sldMkLst>
          <pc:docMk/>
          <pc:sldMk cId="1447277646" sldId="502"/>
        </pc:sldMkLst>
        <pc:spChg chg="add">
          <ac:chgData name="Chittaranjan Hens" userId="6fc03958433e8a43" providerId="LiveId" clId="{B9785F18-F086-4466-B6AA-702F25FA3F61}" dt="2024-02-10T12:34:12.833" v="241" actId="11529"/>
          <ac:spMkLst>
            <pc:docMk/>
            <pc:sldMk cId="1447277646" sldId="502"/>
            <ac:spMk id="5" creationId="{93C24C4B-8C04-09BC-A6CC-E613587AB8E4}"/>
          </ac:spMkLst>
        </pc:spChg>
        <pc:picChg chg="mod">
          <ac:chgData name="Chittaranjan Hens" userId="6fc03958433e8a43" providerId="LiveId" clId="{B9785F18-F086-4466-B6AA-702F25FA3F61}" dt="2024-02-10T12:33:59.657" v="236" actId="1076"/>
          <ac:picMkLst>
            <pc:docMk/>
            <pc:sldMk cId="1447277646" sldId="502"/>
            <ac:picMk id="3" creationId="{03A61F5A-8A3D-09F7-25FA-76B2D8780C79}"/>
          </ac:picMkLst>
        </pc:picChg>
        <pc:picChg chg="add mod">
          <ac:chgData name="Chittaranjan Hens" userId="6fc03958433e8a43" providerId="LiveId" clId="{B9785F18-F086-4466-B6AA-702F25FA3F61}" dt="2024-02-10T12:34:06.588" v="240" actId="1076"/>
          <ac:picMkLst>
            <pc:docMk/>
            <pc:sldMk cId="1447277646" sldId="502"/>
            <ac:picMk id="4" creationId="{4F25BE47-8414-B63C-8AFC-6583ADC8F305}"/>
          </ac:picMkLst>
        </pc:picChg>
        <pc:picChg chg="del">
          <ac:chgData name="Chittaranjan Hens" userId="6fc03958433e8a43" providerId="LiveId" clId="{B9785F18-F086-4466-B6AA-702F25FA3F61}" dt="2024-02-10T12:33:58.301" v="235" actId="478"/>
          <ac:picMkLst>
            <pc:docMk/>
            <pc:sldMk cId="1447277646" sldId="502"/>
            <ac:picMk id="8" creationId="{03E57B13-A412-2FC1-9B0C-3D8FF8DE4FEC}"/>
          </ac:picMkLst>
        </pc:picChg>
      </pc:sldChg>
      <pc:sldChg chg="add del">
        <pc:chgData name="Chittaranjan Hens" userId="6fc03958433e8a43" providerId="LiveId" clId="{B9785F18-F086-4466-B6AA-702F25FA3F61}" dt="2024-02-16T07:10:17.900" v="243" actId="47"/>
        <pc:sldMkLst>
          <pc:docMk/>
          <pc:sldMk cId="2163884603" sldId="503"/>
        </pc:sldMkLst>
      </pc:sldChg>
      <pc:sldChg chg="addSp modSp add mod ord">
        <pc:chgData name="Chittaranjan Hens" userId="6fc03958433e8a43" providerId="LiveId" clId="{B9785F18-F086-4466-B6AA-702F25FA3F61}" dt="2024-02-17T03:03:27.165" v="313"/>
        <pc:sldMkLst>
          <pc:docMk/>
          <pc:sldMk cId="2394187084" sldId="891"/>
        </pc:sldMkLst>
        <pc:spChg chg="add mod">
          <ac:chgData name="Chittaranjan Hens" userId="6fc03958433e8a43" providerId="LiveId" clId="{B9785F18-F086-4466-B6AA-702F25FA3F61}" dt="2024-02-16T07:10:33.429" v="249" actId="208"/>
          <ac:spMkLst>
            <pc:docMk/>
            <pc:sldMk cId="2394187084" sldId="891"/>
            <ac:spMk id="2" creationId="{3A333C57-54BE-FA8F-402F-77E4D0327BD7}"/>
          </ac:spMkLst>
        </pc:spChg>
        <pc:spChg chg="mod">
          <ac:chgData name="Chittaranjan Hens" userId="6fc03958433e8a43" providerId="LiveId" clId="{B9785F18-F086-4466-B6AA-702F25FA3F61}" dt="2024-02-16T07:11:22.774" v="262" actId="1076"/>
          <ac:spMkLst>
            <pc:docMk/>
            <pc:sldMk cId="2394187084" sldId="891"/>
            <ac:spMk id="7" creationId="{64567AC3-5179-56F0-5D13-BA07626FEBC8}"/>
          </ac:spMkLst>
        </pc:spChg>
        <pc:picChg chg="mod">
          <ac:chgData name="Chittaranjan Hens" userId="6fc03958433e8a43" providerId="LiveId" clId="{B9785F18-F086-4466-B6AA-702F25FA3F61}" dt="2024-02-16T07:11:07.359" v="257" actId="1076"/>
          <ac:picMkLst>
            <pc:docMk/>
            <pc:sldMk cId="2394187084" sldId="891"/>
            <ac:picMk id="1028" creationId="{AE12BF7B-AD02-048C-C4D1-C8747E4F39E6}"/>
          </ac:picMkLst>
        </pc:picChg>
      </pc:sldChg>
      <pc:sldChg chg="addSp modSp add mod ord">
        <pc:chgData name="Chittaranjan Hens" userId="6fc03958433e8a43" providerId="LiveId" clId="{B9785F18-F086-4466-B6AA-702F25FA3F61}" dt="2024-02-16T07:11:04.470" v="256"/>
        <pc:sldMkLst>
          <pc:docMk/>
          <pc:sldMk cId="3968383980" sldId="892"/>
        </pc:sldMkLst>
        <pc:spChg chg="add mod">
          <ac:chgData name="Chittaranjan Hens" userId="6fc03958433e8a43" providerId="LiveId" clId="{B9785F18-F086-4466-B6AA-702F25FA3F61}" dt="2024-02-16T07:10:51.538" v="255" actId="1076"/>
          <ac:spMkLst>
            <pc:docMk/>
            <pc:sldMk cId="3968383980" sldId="892"/>
            <ac:spMk id="2" creationId="{17A1F953-2FFE-3C51-0DA5-84EB5D794437}"/>
          </ac:spMkLst>
        </pc:spChg>
        <pc:picChg chg="mod">
          <ac:chgData name="Chittaranjan Hens" userId="6fc03958433e8a43" providerId="LiveId" clId="{B9785F18-F086-4466-B6AA-702F25FA3F61}" dt="2024-02-16T07:11:04.470" v="256"/>
          <ac:picMkLst>
            <pc:docMk/>
            <pc:sldMk cId="3968383980" sldId="892"/>
            <ac:picMk id="4" creationId="{491C921C-707C-D781-DD03-2C307BD0DDBA}"/>
          </ac:picMkLst>
        </pc:picChg>
      </pc:sldChg>
      <pc:sldChg chg="addSp delSp modSp add mod ord delDesignElem">
        <pc:chgData name="Chittaranjan Hens" userId="6fc03958433e8a43" providerId="LiveId" clId="{B9785F18-F086-4466-B6AA-702F25FA3F61}" dt="2024-02-17T03:03:06.480" v="306"/>
        <pc:sldMkLst>
          <pc:docMk/>
          <pc:sldMk cId="3403523105" sldId="893"/>
        </pc:sldMkLst>
        <pc:spChg chg="del">
          <ac:chgData name="Chittaranjan Hens" userId="6fc03958433e8a43" providerId="LiveId" clId="{B9785F18-F086-4466-B6AA-702F25FA3F61}" dt="2024-02-16T07:14:47.627" v="269" actId="478"/>
          <ac:spMkLst>
            <pc:docMk/>
            <pc:sldMk cId="3403523105" sldId="893"/>
            <ac:spMk id="459779" creationId="{4F57B437-2F54-CF9D-D2FF-FA544D68AA1E}"/>
          </ac:spMkLst>
        </pc:spChg>
        <pc:spChg chg="del">
          <ac:chgData name="Chittaranjan Hens" userId="6fc03958433e8a43" providerId="LiveId" clId="{B9785F18-F086-4466-B6AA-702F25FA3F61}" dt="2024-02-16T07:18:57.665" v="304"/>
          <ac:spMkLst>
            <pc:docMk/>
            <pc:sldMk cId="3403523105" sldId="893"/>
            <ac:spMk id="459799" creationId="{7B1CB745-8437-D5BD-C4E6-F8C99EBF65FA}"/>
          </ac:spMkLst>
        </pc:spChg>
        <pc:spChg chg="del">
          <ac:chgData name="Chittaranjan Hens" userId="6fc03958433e8a43" providerId="LiveId" clId="{B9785F18-F086-4466-B6AA-702F25FA3F61}" dt="2024-02-16T07:18:57.665" v="304"/>
          <ac:spMkLst>
            <pc:docMk/>
            <pc:sldMk cId="3403523105" sldId="893"/>
            <ac:spMk id="459801" creationId="{5970CB26-104B-92A9-C52B-1A7A285D3C6B}"/>
          </ac:spMkLst>
        </pc:spChg>
        <pc:grpChg chg="del">
          <ac:chgData name="Chittaranjan Hens" userId="6fc03958433e8a43" providerId="LiveId" clId="{B9785F18-F086-4466-B6AA-702F25FA3F61}" dt="2024-02-16T07:18:57.665" v="304"/>
          <ac:grpSpMkLst>
            <pc:docMk/>
            <pc:sldMk cId="3403523105" sldId="893"/>
            <ac:grpSpMk id="459803" creationId="{E27F76AB-3C39-ED5E-70A3-A93BDAAE81C4}"/>
          </ac:grpSpMkLst>
        </pc:grpChg>
        <pc:picChg chg="add mod">
          <ac:chgData name="Chittaranjan Hens" userId="6fc03958433e8a43" providerId="LiveId" clId="{B9785F18-F086-4466-B6AA-702F25FA3F61}" dt="2024-02-16T07:15:18.472" v="277" actId="1076"/>
          <ac:picMkLst>
            <pc:docMk/>
            <pc:sldMk cId="3403523105" sldId="893"/>
            <ac:picMk id="3" creationId="{2692DFBB-111F-B8B3-8E0B-152C1A8D54BF}"/>
          </ac:picMkLst>
        </pc:picChg>
        <pc:picChg chg="add mod">
          <ac:chgData name="Chittaranjan Hens" userId="6fc03958433e8a43" providerId="LiveId" clId="{B9785F18-F086-4466-B6AA-702F25FA3F61}" dt="2024-02-16T07:15:15.036" v="276" actId="1076"/>
          <ac:picMkLst>
            <pc:docMk/>
            <pc:sldMk cId="3403523105" sldId="893"/>
            <ac:picMk id="5" creationId="{59AFBA9E-34D4-93C9-9FD8-7B7CABDC5A3F}"/>
          </ac:picMkLst>
        </pc:picChg>
      </pc:sldChg>
      <pc:sldChg chg="addSp delSp modSp add del mod ord modAnim delDesignElem">
        <pc:chgData name="Chittaranjan Hens" userId="6fc03958433e8a43" providerId="LiveId" clId="{B9785F18-F086-4466-B6AA-702F25FA3F61}" dt="2024-02-17T03:04:06.262" v="334" actId="47"/>
        <pc:sldMkLst>
          <pc:docMk/>
          <pc:sldMk cId="786376136" sldId="894"/>
        </pc:sldMkLst>
        <pc:spChg chg="add mod">
          <ac:chgData name="Chittaranjan Hens" userId="6fc03958433e8a43" providerId="LiveId" clId="{B9785F18-F086-4466-B6AA-702F25FA3F61}" dt="2024-02-16T07:18:36.715" v="300" actId="1076"/>
          <ac:spMkLst>
            <pc:docMk/>
            <pc:sldMk cId="786376136" sldId="894"/>
            <ac:spMk id="7" creationId="{DD518F30-C0F0-2336-047B-B1BBA26A5697}"/>
          </ac:spMkLst>
        </pc:spChg>
        <pc:spChg chg="del">
          <ac:chgData name="Chittaranjan Hens" userId="6fc03958433e8a43" providerId="LiveId" clId="{B9785F18-F086-4466-B6AA-702F25FA3F61}" dt="2024-02-16T07:17:48.745" v="286" actId="26606"/>
          <ac:spMkLst>
            <pc:docMk/>
            <pc:sldMk cId="786376136" sldId="894"/>
            <ac:spMk id="459799" creationId="{84163174-BE10-F37C-4BB3-45A96F5B4F18}"/>
          </ac:spMkLst>
        </pc:spChg>
        <pc:spChg chg="del">
          <ac:chgData name="Chittaranjan Hens" userId="6fc03958433e8a43" providerId="LiveId" clId="{B9785F18-F086-4466-B6AA-702F25FA3F61}" dt="2024-02-16T07:17:48.745" v="286" actId="26606"/>
          <ac:spMkLst>
            <pc:docMk/>
            <pc:sldMk cId="786376136" sldId="894"/>
            <ac:spMk id="459801" creationId="{23207A4D-6D97-DB7F-BD95-7919A71124E9}"/>
          </ac:spMkLst>
        </pc:spChg>
        <pc:spChg chg="add del">
          <ac:chgData name="Chittaranjan Hens" userId="6fc03958433e8a43" providerId="LiveId" clId="{B9785F18-F086-4466-B6AA-702F25FA3F61}" dt="2024-02-16T07:18:57.665" v="304"/>
          <ac:spMkLst>
            <pc:docMk/>
            <pc:sldMk cId="786376136" sldId="894"/>
            <ac:spMk id="459835" creationId="{F3060C83-F051-4F0E-ABAD-AA0DFC48B218}"/>
          </ac:spMkLst>
        </pc:spChg>
        <pc:spChg chg="add del">
          <ac:chgData name="Chittaranjan Hens" userId="6fc03958433e8a43" providerId="LiveId" clId="{B9785F18-F086-4466-B6AA-702F25FA3F61}" dt="2024-02-16T07:18:57.665" v="304"/>
          <ac:spMkLst>
            <pc:docMk/>
            <pc:sldMk cId="786376136" sldId="894"/>
            <ac:spMk id="459837" creationId="{83C98ABE-055B-441F-B07E-44F97F083C39}"/>
          </ac:spMkLst>
        </pc:spChg>
        <pc:spChg chg="add del">
          <ac:chgData name="Chittaranjan Hens" userId="6fc03958433e8a43" providerId="LiveId" clId="{B9785F18-F086-4466-B6AA-702F25FA3F61}" dt="2024-02-16T07:18:57.665" v="304"/>
          <ac:spMkLst>
            <pc:docMk/>
            <pc:sldMk cId="786376136" sldId="894"/>
            <ac:spMk id="459839" creationId="{29FDB030-9B49-4CED-8CCD-4D99382388AC}"/>
          </ac:spMkLst>
        </pc:spChg>
        <pc:spChg chg="add del">
          <ac:chgData name="Chittaranjan Hens" userId="6fc03958433e8a43" providerId="LiveId" clId="{B9785F18-F086-4466-B6AA-702F25FA3F61}" dt="2024-02-16T07:18:57.665" v="304"/>
          <ac:spMkLst>
            <pc:docMk/>
            <pc:sldMk cId="786376136" sldId="894"/>
            <ac:spMk id="459841" creationId="{3783CA14-24A1-485C-8B30-D6A5D87987AD}"/>
          </ac:spMkLst>
        </pc:spChg>
        <pc:spChg chg="add del">
          <ac:chgData name="Chittaranjan Hens" userId="6fc03958433e8a43" providerId="LiveId" clId="{B9785F18-F086-4466-B6AA-702F25FA3F61}" dt="2024-02-16T07:18:57.665" v="304"/>
          <ac:spMkLst>
            <pc:docMk/>
            <pc:sldMk cId="786376136" sldId="894"/>
            <ac:spMk id="459843" creationId="{9A97C86A-04D6-40F7-AE84-31AB43E6A846}"/>
          </ac:spMkLst>
        </pc:spChg>
        <pc:spChg chg="add del">
          <ac:chgData name="Chittaranjan Hens" userId="6fc03958433e8a43" providerId="LiveId" clId="{B9785F18-F086-4466-B6AA-702F25FA3F61}" dt="2024-02-16T07:18:57.665" v="304"/>
          <ac:spMkLst>
            <pc:docMk/>
            <pc:sldMk cId="786376136" sldId="894"/>
            <ac:spMk id="459845" creationId="{FF9F2414-84E8-453E-B1F3-389FDE8192D9}"/>
          </ac:spMkLst>
        </pc:spChg>
        <pc:spChg chg="add del">
          <ac:chgData name="Chittaranjan Hens" userId="6fc03958433e8a43" providerId="LiveId" clId="{B9785F18-F086-4466-B6AA-702F25FA3F61}" dt="2024-02-16T07:18:57.665" v="304"/>
          <ac:spMkLst>
            <pc:docMk/>
            <pc:sldMk cId="786376136" sldId="894"/>
            <ac:spMk id="459847" creationId="{3ECA69A1-7536-43AC-85EF-C7106179F5ED}"/>
          </ac:spMkLst>
        </pc:spChg>
        <pc:grpChg chg="del">
          <ac:chgData name="Chittaranjan Hens" userId="6fc03958433e8a43" providerId="LiveId" clId="{B9785F18-F086-4466-B6AA-702F25FA3F61}" dt="2024-02-16T07:17:48.745" v="286" actId="26606"/>
          <ac:grpSpMkLst>
            <pc:docMk/>
            <pc:sldMk cId="786376136" sldId="894"/>
            <ac:grpSpMk id="459803" creationId="{E15DB156-B0DD-8623-3284-211B5583C4BE}"/>
          </ac:grpSpMkLst>
        </pc:grpChg>
        <pc:picChg chg="del">
          <ac:chgData name="Chittaranjan Hens" userId="6fc03958433e8a43" providerId="LiveId" clId="{B9785F18-F086-4466-B6AA-702F25FA3F61}" dt="2024-02-16T07:17:42.975" v="282" actId="478"/>
          <ac:picMkLst>
            <pc:docMk/>
            <pc:sldMk cId="786376136" sldId="894"/>
            <ac:picMk id="3" creationId="{30B50940-3E86-C58F-B226-12514A22E9B1}"/>
          </ac:picMkLst>
        </pc:picChg>
        <pc:picChg chg="add mod">
          <ac:chgData name="Chittaranjan Hens" userId="6fc03958433e8a43" providerId="LiveId" clId="{B9785F18-F086-4466-B6AA-702F25FA3F61}" dt="2024-02-16T07:18:13.933" v="295" actId="1076"/>
          <ac:picMkLst>
            <pc:docMk/>
            <pc:sldMk cId="786376136" sldId="894"/>
            <ac:picMk id="4" creationId="{68BA2B3E-6244-9D27-41CE-3B01F11B6680}"/>
          </ac:picMkLst>
        </pc:picChg>
        <pc:picChg chg="del">
          <ac:chgData name="Chittaranjan Hens" userId="6fc03958433e8a43" providerId="LiveId" clId="{B9785F18-F086-4466-B6AA-702F25FA3F61}" dt="2024-02-16T07:17:44.187" v="283" actId="478"/>
          <ac:picMkLst>
            <pc:docMk/>
            <pc:sldMk cId="786376136" sldId="894"/>
            <ac:picMk id="5" creationId="{3DC445A7-E7FF-DA74-B4ED-1A25ED1DAE1A}"/>
          </ac:picMkLst>
        </pc:picChg>
      </pc:sldChg>
      <pc:sldChg chg="modSp add mod ord setBg">
        <pc:chgData name="Chittaranjan Hens" userId="6fc03958433e8a43" providerId="LiveId" clId="{B9785F18-F086-4466-B6AA-702F25FA3F61}" dt="2024-02-17T03:03:42.546" v="331" actId="20577"/>
        <pc:sldMkLst>
          <pc:docMk/>
          <pc:sldMk cId="3271564540" sldId="895"/>
        </pc:sldMkLst>
        <pc:spChg chg="mod">
          <ac:chgData name="Chittaranjan Hens" userId="6fc03958433e8a43" providerId="LiveId" clId="{B9785F18-F086-4466-B6AA-702F25FA3F61}" dt="2024-02-17T03:03:42.546" v="331" actId="20577"/>
          <ac:spMkLst>
            <pc:docMk/>
            <pc:sldMk cId="3271564540" sldId="895"/>
            <ac:spMk id="459779" creationId="{BDA6B4D8-2DC7-D77A-7EE7-847B6AC7F839}"/>
          </ac:spMkLst>
        </pc:spChg>
      </pc:sldChg>
    </pc:docChg>
  </pc:docChgLst>
  <pc:docChgLst>
    <pc:chgData name="Chittaranjan Hens" userId="6fc03958433e8a43" providerId="LiveId" clId="{EB7EAC89-9445-4086-BEA3-CB431D4FA2D5}"/>
    <pc:docChg chg="undo custSel addSld delSld modSld sldOrd">
      <pc:chgData name="Chittaranjan Hens" userId="6fc03958433e8a43" providerId="LiveId" clId="{EB7EAC89-9445-4086-BEA3-CB431D4FA2D5}" dt="2023-12-02T08:17:00.433" v="599" actId="1076"/>
      <pc:docMkLst>
        <pc:docMk/>
      </pc:docMkLst>
      <pc:sldChg chg="addSp delSp modSp mod ord delAnim modAnim">
        <pc:chgData name="Chittaranjan Hens" userId="6fc03958433e8a43" providerId="LiveId" clId="{EB7EAC89-9445-4086-BEA3-CB431D4FA2D5}" dt="2023-12-02T06:05:42.382" v="68"/>
        <pc:sldMkLst>
          <pc:docMk/>
          <pc:sldMk cId="1148238070" sldId="329"/>
        </pc:sldMkLst>
        <pc:spChg chg="mod">
          <ac:chgData name="Chittaranjan Hens" userId="6fc03958433e8a43" providerId="LiveId" clId="{EB7EAC89-9445-4086-BEA3-CB431D4FA2D5}" dt="2023-12-02T06:05:31.910" v="64" actId="207"/>
          <ac:spMkLst>
            <pc:docMk/>
            <pc:sldMk cId="1148238070" sldId="329"/>
            <ac:spMk id="2" creationId="{D7FC3E3C-85BB-BA33-FB16-CFBF7EBE228A}"/>
          </ac:spMkLst>
        </pc:spChg>
        <pc:spChg chg="mod">
          <ac:chgData name="Chittaranjan Hens" userId="6fc03958433e8a43" providerId="LiveId" clId="{EB7EAC89-9445-4086-BEA3-CB431D4FA2D5}" dt="2023-12-02T04:55:10.015" v="6" actId="1076"/>
          <ac:spMkLst>
            <pc:docMk/>
            <pc:sldMk cId="1148238070" sldId="329"/>
            <ac:spMk id="4" creationId="{C438F443-5DCB-7418-BA3B-B57C3A8A0DD3}"/>
          </ac:spMkLst>
        </pc:spChg>
        <pc:spChg chg="add del">
          <ac:chgData name="Chittaranjan Hens" userId="6fc03958433e8a43" providerId="LiveId" clId="{EB7EAC89-9445-4086-BEA3-CB431D4FA2D5}" dt="2023-12-02T05:50:22.030" v="22" actId="22"/>
          <ac:spMkLst>
            <pc:docMk/>
            <pc:sldMk cId="1148238070" sldId="329"/>
            <ac:spMk id="9" creationId="{30FAB2AA-ED0F-5516-48AF-593D9E88C8EE}"/>
          </ac:spMkLst>
        </pc:spChg>
        <pc:picChg chg="add del mod">
          <ac:chgData name="Chittaranjan Hens" userId="6fc03958433e8a43" providerId="LiveId" clId="{EB7EAC89-9445-4086-BEA3-CB431D4FA2D5}" dt="2023-12-02T06:00:41.643" v="23" actId="478"/>
          <ac:picMkLst>
            <pc:docMk/>
            <pc:sldMk cId="1148238070" sldId="329"/>
            <ac:picMk id="5" creationId="{51434B49-9CB9-41F7-2BBD-46F479C006BF}"/>
          </ac:picMkLst>
        </pc:picChg>
        <pc:picChg chg="add del mod">
          <ac:chgData name="Chittaranjan Hens" userId="6fc03958433e8a43" providerId="LiveId" clId="{EB7EAC89-9445-4086-BEA3-CB431D4FA2D5}" dt="2023-12-02T05:41:11.404" v="20" actId="478"/>
          <ac:picMkLst>
            <pc:docMk/>
            <pc:sldMk cId="1148238070" sldId="329"/>
            <ac:picMk id="7" creationId="{ED20A25B-C30C-A7B7-BA8B-24DC91B90056}"/>
          </ac:picMkLst>
        </pc:picChg>
        <pc:picChg chg="add mod">
          <ac:chgData name="Chittaranjan Hens" userId="6fc03958433e8a43" providerId="LiveId" clId="{EB7EAC89-9445-4086-BEA3-CB431D4FA2D5}" dt="2023-12-02T06:01:28.688" v="40" actId="14100"/>
          <ac:picMkLst>
            <pc:docMk/>
            <pc:sldMk cId="1148238070" sldId="329"/>
            <ac:picMk id="11" creationId="{5784FA13-3B9C-27B8-66FE-0FF1DD7CEAAD}"/>
          </ac:picMkLst>
        </pc:picChg>
        <pc:picChg chg="add mod">
          <ac:chgData name="Chittaranjan Hens" userId="6fc03958433e8a43" providerId="LiveId" clId="{EB7EAC89-9445-4086-BEA3-CB431D4FA2D5}" dt="2023-12-02T06:01:26.041" v="39" actId="1076"/>
          <ac:picMkLst>
            <pc:docMk/>
            <pc:sldMk cId="1148238070" sldId="329"/>
            <ac:picMk id="13" creationId="{9AA32EB0-03C3-5068-C730-D5C2DC8FF345}"/>
          </ac:picMkLst>
        </pc:picChg>
      </pc:sldChg>
      <pc:sldChg chg="modSp add">
        <pc:chgData name="Chittaranjan Hens" userId="6fc03958433e8a43" providerId="LiveId" clId="{EB7EAC89-9445-4086-BEA3-CB431D4FA2D5}" dt="2023-12-02T08:14:25.850" v="554" actId="207"/>
        <pc:sldMkLst>
          <pc:docMk/>
          <pc:sldMk cId="1284818704" sldId="330"/>
        </pc:sldMkLst>
        <pc:spChg chg="mod">
          <ac:chgData name="Chittaranjan Hens" userId="6fc03958433e8a43" providerId="LiveId" clId="{EB7EAC89-9445-4086-BEA3-CB431D4FA2D5}" dt="2023-12-02T08:14:25.850" v="554" actId="207"/>
          <ac:spMkLst>
            <pc:docMk/>
            <pc:sldMk cId="1284818704" sldId="330"/>
            <ac:spMk id="2" creationId="{D7FC3E3C-85BB-BA33-FB16-CFBF7EBE228A}"/>
          </ac:spMkLst>
        </pc:spChg>
      </pc:sldChg>
      <pc:sldChg chg="modSp del mod">
        <pc:chgData name="Chittaranjan Hens" userId="6fc03958433e8a43" providerId="LiveId" clId="{EB7EAC89-9445-4086-BEA3-CB431D4FA2D5}" dt="2023-12-02T06:41:17.569" v="150" actId="2696"/>
        <pc:sldMkLst>
          <pc:docMk/>
          <pc:sldMk cId="3319671197" sldId="330"/>
        </pc:sldMkLst>
        <pc:spChg chg="mod">
          <ac:chgData name="Chittaranjan Hens" userId="6fc03958433e8a43" providerId="LiveId" clId="{EB7EAC89-9445-4086-BEA3-CB431D4FA2D5}" dt="2023-12-02T04:25:06.292" v="3" actId="20577"/>
          <ac:spMkLst>
            <pc:docMk/>
            <pc:sldMk cId="3319671197" sldId="330"/>
            <ac:spMk id="6" creationId="{E3B83DCD-3171-A1BB-F902-47AA5B4F4276}"/>
          </ac:spMkLst>
        </pc:spChg>
      </pc:sldChg>
      <pc:sldChg chg="add del">
        <pc:chgData name="Chittaranjan Hens" userId="6fc03958433e8a43" providerId="LiveId" clId="{EB7EAC89-9445-4086-BEA3-CB431D4FA2D5}" dt="2023-12-02T06:41:51.436" v="158"/>
        <pc:sldMkLst>
          <pc:docMk/>
          <pc:sldMk cId="3969129495" sldId="330"/>
        </pc:sldMkLst>
      </pc:sldChg>
      <pc:sldChg chg="addSp delSp modSp add mod">
        <pc:chgData name="Chittaranjan Hens" userId="6fc03958433e8a43" providerId="LiveId" clId="{EB7EAC89-9445-4086-BEA3-CB431D4FA2D5}" dt="2023-12-02T08:14:31.971" v="555" actId="207"/>
        <pc:sldMkLst>
          <pc:docMk/>
          <pc:sldMk cId="147957896" sldId="331"/>
        </pc:sldMkLst>
        <pc:spChg chg="mod">
          <ac:chgData name="Chittaranjan Hens" userId="6fc03958433e8a43" providerId="LiveId" clId="{EB7EAC89-9445-4086-BEA3-CB431D4FA2D5}" dt="2023-12-02T08:14:31.971" v="555" actId="207"/>
          <ac:spMkLst>
            <pc:docMk/>
            <pc:sldMk cId="147957896" sldId="331"/>
            <ac:spMk id="2" creationId="{D7FC3E3C-85BB-BA33-FB16-CFBF7EBE228A}"/>
          </ac:spMkLst>
        </pc:spChg>
        <pc:spChg chg="del">
          <ac:chgData name="Chittaranjan Hens" userId="6fc03958433e8a43" providerId="LiveId" clId="{EB7EAC89-9445-4086-BEA3-CB431D4FA2D5}" dt="2023-12-02T08:08:08.893" v="348" actId="478"/>
          <ac:spMkLst>
            <pc:docMk/>
            <pc:sldMk cId="147957896" sldId="331"/>
            <ac:spMk id="9" creationId="{E065C238-282E-ACCF-63EC-D2D93B31CC08}"/>
          </ac:spMkLst>
        </pc:spChg>
        <pc:spChg chg="del">
          <ac:chgData name="Chittaranjan Hens" userId="6fc03958433e8a43" providerId="LiveId" clId="{EB7EAC89-9445-4086-BEA3-CB431D4FA2D5}" dt="2023-12-02T08:08:08.893" v="348" actId="478"/>
          <ac:spMkLst>
            <pc:docMk/>
            <pc:sldMk cId="147957896" sldId="331"/>
            <ac:spMk id="12" creationId="{FE5C3B17-4F75-75A1-5633-E26BCA429526}"/>
          </ac:spMkLst>
        </pc:spChg>
        <pc:picChg chg="add mod">
          <ac:chgData name="Chittaranjan Hens" userId="6fc03958433e8a43" providerId="LiveId" clId="{EB7EAC89-9445-4086-BEA3-CB431D4FA2D5}" dt="2023-12-02T08:08:10.072" v="349"/>
          <ac:picMkLst>
            <pc:docMk/>
            <pc:sldMk cId="147957896" sldId="331"/>
            <ac:picMk id="3" creationId="{428E9E63-CD3D-749B-2500-79E35DBC183E}"/>
          </ac:picMkLst>
        </pc:picChg>
      </pc:sldChg>
      <pc:sldChg chg="add del">
        <pc:chgData name="Chittaranjan Hens" userId="6fc03958433e8a43" providerId="LiveId" clId="{EB7EAC89-9445-4086-BEA3-CB431D4FA2D5}" dt="2023-12-02T06:41:51.436" v="158"/>
        <pc:sldMkLst>
          <pc:docMk/>
          <pc:sldMk cId="1526537579" sldId="331"/>
        </pc:sldMkLst>
      </pc:sldChg>
      <pc:sldChg chg="modSp del mod">
        <pc:chgData name="Chittaranjan Hens" userId="6fc03958433e8a43" providerId="LiveId" clId="{EB7EAC89-9445-4086-BEA3-CB431D4FA2D5}" dt="2023-12-02T06:41:17.569" v="150" actId="2696"/>
        <pc:sldMkLst>
          <pc:docMk/>
          <pc:sldMk cId="1543112617" sldId="331"/>
        </pc:sldMkLst>
        <pc:spChg chg="mod">
          <ac:chgData name="Chittaranjan Hens" userId="6fc03958433e8a43" providerId="LiveId" clId="{EB7EAC89-9445-4086-BEA3-CB431D4FA2D5}" dt="2023-12-02T04:25:11.480" v="5" actId="20577"/>
          <ac:spMkLst>
            <pc:docMk/>
            <pc:sldMk cId="1543112617" sldId="331"/>
            <ac:spMk id="12" creationId="{FE5C3B17-4F75-75A1-5633-E26BCA429526}"/>
          </ac:spMkLst>
        </pc:spChg>
      </pc:sldChg>
      <pc:sldChg chg="addSp delSp modSp add modTransition">
        <pc:chgData name="Chittaranjan Hens" userId="6fc03958433e8a43" providerId="LiveId" clId="{EB7EAC89-9445-4086-BEA3-CB431D4FA2D5}" dt="2023-12-02T08:12:22.694" v="547" actId="404"/>
        <pc:sldMkLst>
          <pc:docMk/>
          <pc:sldMk cId="0" sldId="385"/>
        </pc:sldMkLst>
        <pc:spChg chg="add mod">
          <ac:chgData name="Chittaranjan Hens" userId="6fc03958433e8a43" providerId="LiveId" clId="{EB7EAC89-9445-4086-BEA3-CB431D4FA2D5}" dt="2023-12-02T08:12:15.648" v="543"/>
          <ac:spMkLst>
            <pc:docMk/>
            <pc:sldMk cId="0" sldId="385"/>
            <ac:spMk id="2" creationId="{69EE0A55-C381-2CDA-BBD5-C7B1ED1D51AB}"/>
          </ac:spMkLst>
        </pc:spChg>
        <pc:spChg chg="mod">
          <ac:chgData name="Chittaranjan Hens" userId="6fc03958433e8a43" providerId="LiveId" clId="{EB7EAC89-9445-4086-BEA3-CB431D4FA2D5}" dt="2023-12-02T08:12:22.694" v="547" actId="404"/>
          <ac:spMkLst>
            <pc:docMk/>
            <pc:sldMk cId="0" sldId="385"/>
            <ac:spMk id="291842" creationId="{9EAAEAE6-AC0E-AE5F-64AA-E33A91F255BF}"/>
          </ac:spMkLst>
        </pc:spChg>
        <pc:spChg chg="del">
          <ac:chgData name="Chittaranjan Hens" userId="6fc03958433e8a43" providerId="LiveId" clId="{EB7EAC89-9445-4086-BEA3-CB431D4FA2D5}" dt="2023-12-02T08:12:14.472" v="542" actId="478"/>
          <ac:spMkLst>
            <pc:docMk/>
            <pc:sldMk cId="0" sldId="385"/>
            <ac:spMk id="291846" creationId="{6CEF2E2D-B92F-F284-00C8-17F283D62BE5}"/>
          </ac:spMkLst>
        </pc:spChg>
      </pc:sldChg>
      <pc:sldChg chg="modSp add modTransition">
        <pc:chgData name="Chittaranjan Hens" userId="6fc03958433e8a43" providerId="LiveId" clId="{EB7EAC89-9445-4086-BEA3-CB431D4FA2D5}" dt="2023-12-02T08:14:17.038" v="552" actId="1076"/>
        <pc:sldMkLst>
          <pc:docMk/>
          <pc:sldMk cId="0" sldId="386"/>
        </pc:sldMkLst>
        <pc:spChg chg="mod">
          <ac:chgData name="Chittaranjan Hens" userId="6fc03958433e8a43" providerId="LiveId" clId="{EB7EAC89-9445-4086-BEA3-CB431D4FA2D5}" dt="2023-12-02T06:42:17.268" v="163" actId="1076"/>
          <ac:spMkLst>
            <pc:docMk/>
            <pc:sldMk cId="0" sldId="386"/>
            <ac:spMk id="293891" creationId="{8CC5EB00-292B-8AE9-11B2-4C1C16137A94}"/>
          </ac:spMkLst>
        </pc:spChg>
        <pc:spChg chg="mod">
          <ac:chgData name="Chittaranjan Hens" userId="6fc03958433e8a43" providerId="LiveId" clId="{EB7EAC89-9445-4086-BEA3-CB431D4FA2D5}" dt="2023-12-02T08:14:14.360" v="551" actId="14100"/>
          <ac:spMkLst>
            <pc:docMk/>
            <pc:sldMk cId="0" sldId="386"/>
            <ac:spMk id="293892" creationId="{932EEDFE-FAD6-2CDC-D80B-B98926472DFC}"/>
          </ac:spMkLst>
        </pc:spChg>
        <pc:spChg chg="mod">
          <ac:chgData name="Chittaranjan Hens" userId="6fc03958433e8a43" providerId="LiveId" clId="{EB7EAC89-9445-4086-BEA3-CB431D4FA2D5}" dt="2023-12-02T08:14:17.038" v="552" actId="1076"/>
          <ac:spMkLst>
            <pc:docMk/>
            <pc:sldMk cId="0" sldId="386"/>
            <ac:spMk id="293893" creationId="{3C290380-AA1E-BBF3-8DDC-261AD61DA509}"/>
          </ac:spMkLst>
        </pc:spChg>
      </pc:sldChg>
      <pc:sldChg chg="delSp modSp add modTransition">
        <pc:chgData name="Chittaranjan Hens" userId="6fc03958433e8a43" providerId="LiveId" clId="{EB7EAC89-9445-4086-BEA3-CB431D4FA2D5}" dt="2023-12-02T08:11:53.317" v="540" actId="2711"/>
        <pc:sldMkLst>
          <pc:docMk/>
          <pc:sldMk cId="0" sldId="456"/>
        </pc:sldMkLst>
        <pc:spChg chg="del">
          <ac:chgData name="Chittaranjan Hens" userId="6fc03958433e8a43" providerId="LiveId" clId="{EB7EAC89-9445-4086-BEA3-CB431D4FA2D5}" dt="2023-12-02T06:38:14.249" v="108" actId="478"/>
          <ac:spMkLst>
            <pc:docMk/>
            <pc:sldMk cId="0" sldId="456"/>
            <ac:spMk id="437260" creationId="{5F25F2B2-2777-A00E-7925-363ACEB9538A}"/>
          </ac:spMkLst>
        </pc:spChg>
        <pc:spChg chg="mod">
          <ac:chgData name="Chittaranjan Hens" userId="6fc03958433e8a43" providerId="LiveId" clId="{EB7EAC89-9445-4086-BEA3-CB431D4FA2D5}" dt="2023-12-02T08:11:53.317" v="540" actId="2711"/>
          <ac:spMkLst>
            <pc:docMk/>
            <pc:sldMk cId="0" sldId="456"/>
            <ac:spMk id="437261" creationId="{4E7F8DE3-F0AF-BE1A-5B41-C7F5CAAF85FC}"/>
          </ac:spMkLst>
        </pc:spChg>
      </pc:sldChg>
      <pc:sldChg chg="modSp add modTransition">
        <pc:chgData name="Chittaranjan Hens" userId="6fc03958433e8a43" providerId="LiveId" clId="{EB7EAC89-9445-4086-BEA3-CB431D4FA2D5}" dt="2023-12-02T08:14:21.246" v="553" actId="403"/>
        <pc:sldMkLst>
          <pc:docMk/>
          <pc:sldMk cId="0" sldId="458"/>
        </pc:sldMkLst>
        <pc:spChg chg="mod">
          <ac:chgData name="Chittaranjan Hens" userId="6fc03958433e8a43" providerId="LiveId" clId="{EB7EAC89-9445-4086-BEA3-CB431D4FA2D5}" dt="2023-12-02T08:14:21.246" v="553" actId="403"/>
          <ac:spMkLst>
            <pc:docMk/>
            <pc:sldMk cId="0" sldId="458"/>
            <ac:spMk id="441371" creationId="{DC841614-731F-8B90-17B0-1C3216CE729A}"/>
          </ac:spMkLst>
        </pc:spChg>
      </pc:sldChg>
      <pc:sldChg chg="add modTransition">
        <pc:chgData name="Chittaranjan Hens" userId="6fc03958433e8a43" providerId="LiveId" clId="{EB7EAC89-9445-4086-BEA3-CB431D4FA2D5}" dt="2023-12-01T18:41:47.533" v="0"/>
        <pc:sldMkLst>
          <pc:docMk/>
          <pc:sldMk cId="0" sldId="459"/>
        </pc:sldMkLst>
      </pc:sldChg>
      <pc:sldChg chg="addSp delSp modSp add mod modTransition">
        <pc:chgData name="Chittaranjan Hens" userId="6fc03958433e8a43" providerId="LiveId" clId="{EB7EAC89-9445-4086-BEA3-CB431D4FA2D5}" dt="2023-12-02T08:17:00.433" v="599" actId="1076"/>
        <pc:sldMkLst>
          <pc:docMk/>
          <pc:sldMk cId="0" sldId="460"/>
        </pc:sldMkLst>
        <pc:spChg chg="mod">
          <ac:chgData name="Chittaranjan Hens" userId="6fc03958433e8a43" providerId="LiveId" clId="{EB7EAC89-9445-4086-BEA3-CB431D4FA2D5}" dt="2023-12-02T08:16:47.512" v="597" actId="2711"/>
          <ac:spMkLst>
            <pc:docMk/>
            <pc:sldMk cId="0" sldId="460"/>
            <ac:spMk id="445442" creationId="{AE623E44-6BEB-450C-1C13-C36CE8474C0E}"/>
          </ac:spMkLst>
        </pc:spChg>
        <pc:spChg chg="mod">
          <ac:chgData name="Chittaranjan Hens" userId="6fc03958433e8a43" providerId="LiveId" clId="{EB7EAC89-9445-4086-BEA3-CB431D4FA2D5}" dt="2023-12-02T08:16:47.512" v="597" actId="2711"/>
          <ac:spMkLst>
            <pc:docMk/>
            <pc:sldMk cId="0" sldId="460"/>
            <ac:spMk id="445444" creationId="{1C745822-FA8C-8453-2F63-B96D8BDE96D2}"/>
          </ac:spMkLst>
        </pc:spChg>
        <pc:spChg chg="mod">
          <ac:chgData name="Chittaranjan Hens" userId="6fc03958433e8a43" providerId="LiveId" clId="{EB7EAC89-9445-4086-BEA3-CB431D4FA2D5}" dt="2023-12-02T08:16:30.721" v="592" actId="1076"/>
          <ac:spMkLst>
            <pc:docMk/>
            <pc:sldMk cId="0" sldId="460"/>
            <ac:spMk id="445446" creationId="{23BF05CD-B914-8F55-A933-456D8C2980E4}"/>
          </ac:spMkLst>
        </pc:spChg>
        <pc:spChg chg="mod">
          <ac:chgData name="Chittaranjan Hens" userId="6fc03958433e8a43" providerId="LiveId" clId="{EB7EAC89-9445-4086-BEA3-CB431D4FA2D5}" dt="2023-12-02T08:17:00.433" v="599" actId="1076"/>
          <ac:spMkLst>
            <pc:docMk/>
            <pc:sldMk cId="0" sldId="460"/>
            <ac:spMk id="445447" creationId="{29FF8813-14CE-33B8-CBF6-BBEF51BFD3E9}"/>
          </ac:spMkLst>
        </pc:spChg>
        <pc:graphicFrameChg chg="mod">
          <ac:chgData name="Chittaranjan Hens" userId="6fc03958433e8a43" providerId="LiveId" clId="{EB7EAC89-9445-4086-BEA3-CB431D4FA2D5}" dt="2023-12-02T08:16:41.505" v="596" actId="1076"/>
          <ac:graphicFrameMkLst>
            <pc:docMk/>
            <pc:sldMk cId="0" sldId="460"/>
            <ac:graphicFrameMk id="445445" creationId="{FA8724F4-591B-CDB2-8901-A8104C8D96B5}"/>
          </ac:graphicFrameMkLst>
        </pc:graphicFrameChg>
        <pc:picChg chg="add del">
          <ac:chgData name="Chittaranjan Hens" userId="6fc03958433e8a43" providerId="LiveId" clId="{EB7EAC89-9445-4086-BEA3-CB431D4FA2D5}" dt="2023-12-02T06:22:19.101" v="85" actId="22"/>
          <ac:picMkLst>
            <pc:docMk/>
            <pc:sldMk cId="0" sldId="460"/>
            <ac:picMk id="3" creationId="{9C689B13-3D4D-CB28-90FC-B1B149317768}"/>
          </ac:picMkLst>
        </pc:picChg>
      </pc:sldChg>
      <pc:sldChg chg="modSp add modTransition">
        <pc:chgData name="Chittaranjan Hens" userId="6fc03958433e8a43" providerId="LiveId" clId="{EB7EAC89-9445-4086-BEA3-CB431D4FA2D5}" dt="2023-12-02T08:16:08.335" v="585" actId="113"/>
        <pc:sldMkLst>
          <pc:docMk/>
          <pc:sldMk cId="0" sldId="461"/>
        </pc:sldMkLst>
        <pc:spChg chg="mod">
          <ac:chgData name="Chittaranjan Hens" userId="6fc03958433e8a43" providerId="LiveId" clId="{EB7EAC89-9445-4086-BEA3-CB431D4FA2D5}" dt="2023-12-02T08:16:08.335" v="585" actId="113"/>
          <ac:spMkLst>
            <pc:docMk/>
            <pc:sldMk cId="0" sldId="461"/>
            <ac:spMk id="451592" creationId="{6E284ACC-A729-B838-F2D0-94C969346692}"/>
          </ac:spMkLst>
        </pc:spChg>
      </pc:sldChg>
      <pc:sldChg chg="modSp add modTransition">
        <pc:chgData name="Chittaranjan Hens" userId="6fc03958433e8a43" providerId="LiveId" clId="{EB7EAC89-9445-4086-BEA3-CB431D4FA2D5}" dt="2023-12-02T08:15:59.918" v="581" actId="113"/>
        <pc:sldMkLst>
          <pc:docMk/>
          <pc:sldMk cId="0" sldId="462"/>
        </pc:sldMkLst>
        <pc:spChg chg="mod">
          <ac:chgData name="Chittaranjan Hens" userId="6fc03958433e8a43" providerId="LiveId" clId="{EB7EAC89-9445-4086-BEA3-CB431D4FA2D5}" dt="2023-12-02T08:15:59.918" v="581" actId="113"/>
          <ac:spMkLst>
            <pc:docMk/>
            <pc:sldMk cId="0" sldId="462"/>
            <ac:spMk id="453635" creationId="{4FE8F369-CCC0-80BE-88BD-3AE224E4CA6B}"/>
          </ac:spMkLst>
        </pc:spChg>
      </pc:sldChg>
      <pc:sldChg chg="add modTransition">
        <pc:chgData name="Chittaranjan Hens" userId="6fc03958433e8a43" providerId="LiveId" clId="{EB7EAC89-9445-4086-BEA3-CB431D4FA2D5}" dt="2023-12-01T18:41:47.533" v="0"/>
        <pc:sldMkLst>
          <pc:docMk/>
          <pc:sldMk cId="0" sldId="463"/>
        </pc:sldMkLst>
      </pc:sldChg>
      <pc:sldChg chg="addSp delSp modSp add mod modTransition">
        <pc:chgData name="Chittaranjan Hens" userId="6fc03958433e8a43" providerId="LiveId" clId="{EB7EAC89-9445-4086-BEA3-CB431D4FA2D5}" dt="2023-12-02T08:16:15.647" v="589" actId="2711"/>
        <pc:sldMkLst>
          <pc:docMk/>
          <pc:sldMk cId="0" sldId="464"/>
        </pc:sldMkLst>
        <pc:spChg chg="add mod">
          <ac:chgData name="Chittaranjan Hens" userId="6fc03958433e8a43" providerId="LiveId" clId="{EB7EAC89-9445-4086-BEA3-CB431D4FA2D5}" dt="2023-12-02T08:16:15.647" v="589" actId="2711"/>
          <ac:spMkLst>
            <pc:docMk/>
            <pc:sldMk cId="0" sldId="464"/>
            <ac:spMk id="2" creationId="{D94EDA32-42C3-9F6F-464D-98DD4A57E6ED}"/>
          </ac:spMkLst>
        </pc:spChg>
        <pc:spChg chg="del mod">
          <ac:chgData name="Chittaranjan Hens" userId="6fc03958433e8a43" providerId="LiveId" clId="{EB7EAC89-9445-4086-BEA3-CB431D4FA2D5}" dt="2023-12-02T06:39:38.161" v="122" actId="478"/>
          <ac:spMkLst>
            <pc:docMk/>
            <pc:sldMk cId="0" sldId="464"/>
            <ac:spMk id="457739" creationId="{E05AA298-5237-1CB3-89DD-ADFFA7F82E4C}"/>
          </ac:spMkLst>
        </pc:spChg>
      </pc:sldChg>
      <pc:sldChg chg="modSp add ord modTransition modNotes">
        <pc:chgData name="Chittaranjan Hens" userId="6fc03958433e8a43" providerId="LiveId" clId="{EB7EAC89-9445-4086-BEA3-CB431D4FA2D5}" dt="2023-12-02T08:12:00.485" v="541" actId="2711"/>
        <pc:sldMkLst>
          <pc:docMk/>
          <pc:sldMk cId="0" sldId="465"/>
        </pc:sldMkLst>
        <pc:spChg chg="mod">
          <ac:chgData name="Chittaranjan Hens" userId="6fc03958433e8a43" providerId="LiveId" clId="{EB7EAC89-9445-4086-BEA3-CB431D4FA2D5}" dt="2023-12-02T08:12:00.485" v="541" actId="2711"/>
          <ac:spMkLst>
            <pc:docMk/>
            <pc:sldMk cId="0" sldId="465"/>
            <ac:spMk id="459779" creationId="{71F2790A-DB05-557C-721D-53186DDC08B9}"/>
          </ac:spMkLst>
        </pc:spChg>
      </pc:sldChg>
      <pc:sldChg chg="modSp add modTransition modNotes">
        <pc:chgData name="Chittaranjan Hens" userId="6fc03958433e8a43" providerId="LiveId" clId="{EB7EAC89-9445-4086-BEA3-CB431D4FA2D5}" dt="2023-12-02T08:11:45.444" v="539" actId="207"/>
        <pc:sldMkLst>
          <pc:docMk/>
          <pc:sldMk cId="2493903465" sldId="467"/>
        </pc:sldMkLst>
        <pc:spChg chg="mod">
          <ac:chgData name="Chittaranjan Hens" userId="6fc03958433e8a43" providerId="LiveId" clId="{EB7EAC89-9445-4086-BEA3-CB431D4FA2D5}" dt="2023-12-02T08:11:45.444" v="539" actId="207"/>
          <ac:spMkLst>
            <pc:docMk/>
            <pc:sldMk cId="2493903465" sldId="467"/>
            <ac:spMk id="463875" creationId="{0C2435C9-35E5-F931-CA33-98DCEEA3E1FF}"/>
          </ac:spMkLst>
        </pc:spChg>
        <pc:spChg chg="mod">
          <ac:chgData name="Chittaranjan Hens" userId="6fc03958433e8a43" providerId="LiveId" clId="{EB7EAC89-9445-4086-BEA3-CB431D4FA2D5}" dt="2023-12-02T06:41:33.245" v="156" actId="1076"/>
          <ac:spMkLst>
            <pc:docMk/>
            <pc:sldMk cId="2493903465" sldId="467"/>
            <ac:spMk id="463876" creationId="{8574D31A-3A98-D3E1-72AE-BAB6D282362E}"/>
          </ac:spMkLst>
        </pc:spChg>
      </pc:sldChg>
      <pc:sldChg chg="addSp delSp modSp add mod setBg">
        <pc:chgData name="Chittaranjan Hens" userId="6fc03958433e8a43" providerId="LiveId" clId="{EB7EAC89-9445-4086-BEA3-CB431D4FA2D5}" dt="2023-12-02T06:15:41.676" v="83" actId="1076"/>
        <pc:sldMkLst>
          <pc:docMk/>
          <pc:sldMk cId="2683622804" sldId="468"/>
        </pc:sldMkLst>
        <pc:spChg chg="del mod">
          <ac:chgData name="Chittaranjan Hens" userId="6fc03958433e8a43" providerId="LiveId" clId="{EB7EAC89-9445-4086-BEA3-CB431D4FA2D5}" dt="2023-12-02T06:05:36.912" v="65" actId="478"/>
          <ac:spMkLst>
            <pc:docMk/>
            <pc:sldMk cId="2683622804" sldId="468"/>
            <ac:spMk id="2" creationId="{D7FC3E3C-85BB-BA33-FB16-CFBF7EBE228A}"/>
          </ac:spMkLst>
        </pc:spChg>
        <pc:spChg chg="del">
          <ac:chgData name="Chittaranjan Hens" userId="6fc03958433e8a43" providerId="LiveId" clId="{EB7EAC89-9445-4086-BEA3-CB431D4FA2D5}" dt="2023-12-02T06:04:11.122" v="42" actId="478"/>
          <ac:spMkLst>
            <pc:docMk/>
            <pc:sldMk cId="2683622804" sldId="468"/>
            <ac:spMk id="4" creationId="{C438F443-5DCB-7418-BA3B-B57C3A8A0DD3}"/>
          </ac:spMkLst>
        </pc:spChg>
        <pc:spChg chg="add del">
          <ac:chgData name="Chittaranjan Hens" userId="6fc03958433e8a43" providerId="LiveId" clId="{EB7EAC89-9445-4086-BEA3-CB431D4FA2D5}" dt="2023-12-02T06:07:53.218" v="72" actId="26606"/>
          <ac:spMkLst>
            <pc:docMk/>
            <pc:sldMk cId="2683622804" sldId="468"/>
            <ac:spMk id="12" creationId="{69D184B2-2226-4E31-BCCB-444330767440}"/>
          </ac:spMkLst>
        </pc:spChg>
        <pc:spChg chg="add del">
          <ac:chgData name="Chittaranjan Hens" userId="6fc03958433e8a43" providerId="LiveId" clId="{EB7EAC89-9445-4086-BEA3-CB431D4FA2D5}" dt="2023-12-02T06:07:53.218" v="72" actId="26606"/>
          <ac:spMkLst>
            <pc:docMk/>
            <pc:sldMk cId="2683622804" sldId="468"/>
            <ac:spMk id="14" creationId="{1AC4D4E3-486A-464A-8EC8-D44881097267}"/>
          </ac:spMkLst>
        </pc:spChg>
        <pc:spChg chg="add del">
          <ac:chgData name="Chittaranjan Hens" userId="6fc03958433e8a43" providerId="LiveId" clId="{EB7EAC89-9445-4086-BEA3-CB431D4FA2D5}" dt="2023-12-02T06:07:53.218" v="72" actId="26606"/>
          <ac:spMkLst>
            <pc:docMk/>
            <pc:sldMk cId="2683622804" sldId="468"/>
            <ac:spMk id="16" creationId="{864DE13E-58EB-4475-B79C-0D4FC651239B}"/>
          </ac:spMkLst>
        </pc:spChg>
        <pc:spChg chg="add del">
          <ac:chgData name="Chittaranjan Hens" userId="6fc03958433e8a43" providerId="LiveId" clId="{EB7EAC89-9445-4086-BEA3-CB431D4FA2D5}" dt="2023-12-02T06:07:59.289" v="74" actId="26606"/>
          <ac:spMkLst>
            <pc:docMk/>
            <pc:sldMk cId="2683622804" sldId="468"/>
            <ac:spMk id="20" creationId="{2F19B711-C590-44D1-9AA8-9F143B0ED58A}"/>
          </ac:spMkLst>
        </pc:spChg>
        <pc:spChg chg="add del">
          <ac:chgData name="Chittaranjan Hens" userId="6fc03958433e8a43" providerId="LiveId" clId="{EB7EAC89-9445-4086-BEA3-CB431D4FA2D5}" dt="2023-12-02T06:07:59.289" v="74" actId="26606"/>
          <ac:spMkLst>
            <pc:docMk/>
            <pc:sldMk cId="2683622804" sldId="468"/>
            <ac:spMk id="21" creationId="{C0C79CF2-6A1C-4636-84CE-ABB2BE191D23}"/>
          </ac:spMkLst>
        </pc:spChg>
        <pc:spChg chg="add del">
          <ac:chgData name="Chittaranjan Hens" userId="6fc03958433e8a43" providerId="LiveId" clId="{EB7EAC89-9445-4086-BEA3-CB431D4FA2D5}" dt="2023-12-02T06:07:59.289" v="74" actId="26606"/>
          <ac:spMkLst>
            <pc:docMk/>
            <pc:sldMk cId="2683622804" sldId="468"/>
            <ac:spMk id="22" creationId="{7A5D17DF-AD65-402C-A95C-F13C770C9FCD}"/>
          </ac:spMkLst>
        </pc:spChg>
        <pc:picChg chg="add del mod ord">
          <ac:chgData name="Chittaranjan Hens" userId="6fc03958433e8a43" providerId="LiveId" clId="{EB7EAC89-9445-4086-BEA3-CB431D4FA2D5}" dt="2023-12-02T06:08:18.347" v="80" actId="478"/>
          <ac:picMkLst>
            <pc:docMk/>
            <pc:sldMk cId="2683622804" sldId="468"/>
            <ac:picMk id="5" creationId="{E5D2388B-5DF5-DB79-8A31-5636C172B607}"/>
          </ac:picMkLst>
        </pc:picChg>
        <pc:picChg chg="add del mod">
          <ac:chgData name="Chittaranjan Hens" userId="6fc03958433e8a43" providerId="LiveId" clId="{EB7EAC89-9445-4086-BEA3-CB431D4FA2D5}" dt="2023-12-02T06:08:18.347" v="80" actId="478"/>
          <ac:picMkLst>
            <pc:docMk/>
            <pc:sldMk cId="2683622804" sldId="468"/>
            <ac:picMk id="7" creationId="{38CA97CC-C618-9B18-93E4-1787C21D07E8}"/>
          </ac:picMkLst>
        </pc:picChg>
        <pc:picChg chg="add mod">
          <ac:chgData name="Chittaranjan Hens" userId="6fc03958433e8a43" providerId="LiveId" clId="{EB7EAC89-9445-4086-BEA3-CB431D4FA2D5}" dt="2023-12-02T06:15:41.676" v="83" actId="1076"/>
          <ac:picMkLst>
            <pc:docMk/>
            <pc:sldMk cId="2683622804" sldId="468"/>
            <ac:picMk id="9" creationId="{A574E51D-BCFC-A04A-4A6A-EE8220DBE10C}"/>
          </ac:picMkLst>
        </pc:picChg>
        <pc:picChg chg="del">
          <ac:chgData name="Chittaranjan Hens" userId="6fc03958433e8a43" providerId="LiveId" clId="{EB7EAC89-9445-4086-BEA3-CB431D4FA2D5}" dt="2023-12-02T06:04:11.122" v="42" actId="478"/>
          <ac:picMkLst>
            <pc:docMk/>
            <pc:sldMk cId="2683622804" sldId="468"/>
            <ac:picMk id="11" creationId="{5784FA13-3B9C-27B8-66FE-0FF1DD7CEAAD}"/>
          </ac:picMkLst>
        </pc:picChg>
        <pc:picChg chg="del">
          <ac:chgData name="Chittaranjan Hens" userId="6fc03958433e8a43" providerId="LiveId" clId="{EB7EAC89-9445-4086-BEA3-CB431D4FA2D5}" dt="2023-12-02T06:04:11.122" v="42" actId="478"/>
          <ac:picMkLst>
            <pc:docMk/>
            <pc:sldMk cId="2683622804" sldId="468"/>
            <ac:picMk id="13" creationId="{9AA32EB0-03C3-5068-C730-D5C2DC8FF345}"/>
          </ac:picMkLst>
        </pc:picChg>
        <pc:cxnChg chg="add del">
          <ac:chgData name="Chittaranjan Hens" userId="6fc03958433e8a43" providerId="LiveId" clId="{EB7EAC89-9445-4086-BEA3-CB431D4FA2D5}" dt="2023-12-02T06:07:53.218" v="72" actId="26606"/>
          <ac:cxnSpMkLst>
            <pc:docMk/>
            <pc:sldMk cId="2683622804" sldId="468"/>
            <ac:cxnSpMk id="18" creationId="{02E9B2EE-76CA-47F3-9977-3F2FCB7FD252}"/>
          </ac:cxnSpMkLst>
        </pc:cxnChg>
      </pc:sldChg>
      <pc:sldChg chg="add">
        <pc:chgData name="Chittaranjan Hens" userId="6fc03958433e8a43" providerId="LiveId" clId="{EB7EAC89-9445-4086-BEA3-CB431D4FA2D5}" dt="2023-12-02T06:08:14.995" v="79" actId="2890"/>
        <pc:sldMkLst>
          <pc:docMk/>
          <pc:sldMk cId="2031039002" sldId="469"/>
        </pc:sldMkLst>
      </pc:sldChg>
      <pc:sldChg chg="addSp delSp modSp add mod ord modAnim">
        <pc:chgData name="Chittaranjan Hens" userId="6fc03958433e8a43" providerId="LiveId" clId="{EB7EAC89-9445-4086-BEA3-CB431D4FA2D5}" dt="2023-12-02T08:15:24.614" v="568" actId="113"/>
        <pc:sldMkLst>
          <pc:docMk/>
          <pc:sldMk cId="1998151373" sldId="470"/>
        </pc:sldMkLst>
        <pc:spChg chg="add mod">
          <ac:chgData name="Chittaranjan Hens" userId="6fc03958433e8a43" providerId="LiveId" clId="{EB7EAC89-9445-4086-BEA3-CB431D4FA2D5}" dt="2023-12-02T08:15:24.614" v="568" actId="113"/>
          <ac:spMkLst>
            <pc:docMk/>
            <pc:sldMk cId="1998151373" sldId="470"/>
            <ac:spMk id="4" creationId="{CA01AC4E-70F2-083F-6005-D3D5A4613BCF}"/>
          </ac:spMkLst>
        </pc:spChg>
        <pc:spChg chg="add del">
          <ac:chgData name="Chittaranjan Hens" userId="6fc03958433e8a43" providerId="LiveId" clId="{EB7EAC89-9445-4086-BEA3-CB431D4FA2D5}" dt="2023-12-02T06:22:29.908" v="89" actId="478"/>
          <ac:spMkLst>
            <pc:docMk/>
            <pc:sldMk cId="1998151373" sldId="470"/>
            <ac:spMk id="457735" creationId="{16C832AD-5E0B-2D40-3A30-5EB680BD9FC0}"/>
          </ac:spMkLst>
        </pc:spChg>
        <pc:spChg chg="del">
          <ac:chgData name="Chittaranjan Hens" userId="6fc03958433e8a43" providerId="LiveId" clId="{EB7EAC89-9445-4086-BEA3-CB431D4FA2D5}" dt="2023-12-02T06:22:34.451" v="90" actId="478"/>
          <ac:spMkLst>
            <pc:docMk/>
            <pc:sldMk cId="1998151373" sldId="470"/>
            <ac:spMk id="457737" creationId="{8EB958AC-4B11-D084-0CE1-8A2447A15CD0}"/>
          </ac:spMkLst>
        </pc:spChg>
        <pc:spChg chg="del">
          <ac:chgData name="Chittaranjan Hens" userId="6fc03958433e8a43" providerId="LiveId" clId="{EB7EAC89-9445-4086-BEA3-CB431D4FA2D5}" dt="2023-12-02T06:22:35.494" v="91" actId="478"/>
          <ac:spMkLst>
            <pc:docMk/>
            <pc:sldMk cId="1998151373" sldId="470"/>
            <ac:spMk id="457738" creationId="{36913342-D7E8-19EC-3780-1CC8FE939212}"/>
          </ac:spMkLst>
        </pc:spChg>
        <pc:spChg chg="del">
          <ac:chgData name="Chittaranjan Hens" userId="6fc03958433e8a43" providerId="LiveId" clId="{EB7EAC89-9445-4086-BEA3-CB431D4FA2D5}" dt="2023-12-02T06:39:53.184" v="137" actId="478"/>
          <ac:spMkLst>
            <pc:docMk/>
            <pc:sldMk cId="1998151373" sldId="470"/>
            <ac:spMk id="457739" creationId="{E05AA298-5237-1CB3-89DD-ADFFA7F82E4C}"/>
          </ac:spMkLst>
        </pc:spChg>
        <pc:graphicFrameChg chg="del">
          <ac:chgData name="Chittaranjan Hens" userId="6fc03958433e8a43" providerId="LiveId" clId="{EB7EAC89-9445-4086-BEA3-CB431D4FA2D5}" dt="2023-12-02T06:22:26.101" v="87" actId="478"/>
          <ac:graphicFrameMkLst>
            <pc:docMk/>
            <pc:sldMk cId="1998151373" sldId="470"/>
            <ac:graphicFrameMk id="457731" creationId="{D2E44507-0FCE-40AA-AA9C-3FE5F7E28978}"/>
          </ac:graphicFrameMkLst>
        </pc:graphicFrameChg>
        <pc:graphicFrameChg chg="del">
          <ac:chgData name="Chittaranjan Hens" userId="6fc03958433e8a43" providerId="LiveId" clId="{EB7EAC89-9445-4086-BEA3-CB431D4FA2D5}" dt="2023-12-02T06:22:26.101" v="87" actId="478"/>
          <ac:graphicFrameMkLst>
            <pc:docMk/>
            <pc:sldMk cId="1998151373" sldId="470"/>
            <ac:graphicFrameMk id="457732" creationId="{E939AE5C-F5E8-26B2-BF3E-7944145FB2A5}"/>
          </ac:graphicFrameMkLst>
        </pc:graphicFrameChg>
        <pc:picChg chg="add mod">
          <ac:chgData name="Chittaranjan Hens" userId="6fc03958433e8a43" providerId="LiveId" clId="{EB7EAC89-9445-4086-BEA3-CB431D4FA2D5}" dt="2023-12-02T06:22:38.960" v="93" actId="1076"/>
          <ac:picMkLst>
            <pc:docMk/>
            <pc:sldMk cId="1998151373" sldId="470"/>
            <ac:picMk id="3" creationId="{F29A1970-C225-3A9B-C395-D8C6021F29D7}"/>
          </ac:picMkLst>
        </pc:picChg>
        <pc:picChg chg="del">
          <ac:chgData name="Chittaranjan Hens" userId="6fc03958433e8a43" providerId="LiveId" clId="{EB7EAC89-9445-4086-BEA3-CB431D4FA2D5}" dt="2023-12-02T06:22:26.101" v="87" actId="478"/>
          <ac:picMkLst>
            <pc:docMk/>
            <pc:sldMk cId="1998151373" sldId="470"/>
            <ac:picMk id="457736" creationId="{520788C7-D10B-FEEA-EEA3-77B05AEAAB06}"/>
          </ac:picMkLst>
        </pc:picChg>
      </pc:sldChg>
      <pc:sldChg chg="addSp delSp modSp add mod ord modAnim">
        <pc:chgData name="Chittaranjan Hens" userId="6fc03958433e8a43" providerId="LiveId" clId="{EB7EAC89-9445-4086-BEA3-CB431D4FA2D5}" dt="2023-12-02T08:15:49.662" v="575" actId="113"/>
        <pc:sldMkLst>
          <pc:docMk/>
          <pc:sldMk cId="3600465481" sldId="471"/>
        </pc:sldMkLst>
        <pc:spChg chg="add mod">
          <ac:chgData name="Chittaranjan Hens" userId="6fc03958433e8a43" providerId="LiveId" clId="{EB7EAC89-9445-4086-BEA3-CB431D4FA2D5}" dt="2023-12-02T08:15:49.662" v="575" actId="113"/>
          <ac:spMkLst>
            <pc:docMk/>
            <pc:sldMk cId="3600465481" sldId="471"/>
            <ac:spMk id="5" creationId="{115B1E9C-E911-3F32-A8D9-50C77B7EFB6F}"/>
          </ac:spMkLst>
        </pc:spChg>
        <pc:spChg chg="mod">
          <ac:chgData name="Chittaranjan Hens" userId="6fc03958433e8a43" providerId="LiveId" clId="{EB7EAC89-9445-4086-BEA3-CB431D4FA2D5}" dt="2023-12-02T06:37:46.901" v="105" actId="14100"/>
          <ac:spMkLst>
            <pc:docMk/>
            <pc:sldMk cId="3600465481" sldId="471"/>
            <ac:spMk id="457735" creationId="{16C832AD-5E0B-2D40-3A30-5EB680BD9FC0}"/>
          </ac:spMkLst>
        </pc:spChg>
        <pc:spChg chg="del">
          <ac:chgData name="Chittaranjan Hens" userId="6fc03958433e8a43" providerId="LiveId" clId="{EB7EAC89-9445-4086-BEA3-CB431D4FA2D5}" dt="2023-12-02T06:40:21.347" v="142" actId="478"/>
          <ac:spMkLst>
            <pc:docMk/>
            <pc:sldMk cId="3600465481" sldId="471"/>
            <ac:spMk id="457739" creationId="{E05AA298-5237-1CB3-89DD-ADFFA7F82E4C}"/>
          </ac:spMkLst>
        </pc:spChg>
        <pc:picChg chg="mod">
          <ac:chgData name="Chittaranjan Hens" userId="6fc03958433e8a43" providerId="LiveId" clId="{EB7EAC89-9445-4086-BEA3-CB431D4FA2D5}" dt="2023-12-02T06:26:19.687" v="100" actId="1076"/>
          <ac:picMkLst>
            <pc:docMk/>
            <pc:sldMk cId="3600465481" sldId="471"/>
            <ac:picMk id="3" creationId="{F29A1970-C225-3A9B-C395-D8C6021F29D7}"/>
          </ac:picMkLst>
        </pc:picChg>
        <pc:picChg chg="add mod">
          <ac:chgData name="Chittaranjan Hens" userId="6fc03958433e8a43" providerId="LiveId" clId="{EB7EAC89-9445-4086-BEA3-CB431D4FA2D5}" dt="2023-12-02T06:37:41.784" v="103" actId="1076"/>
          <ac:picMkLst>
            <pc:docMk/>
            <pc:sldMk cId="3600465481" sldId="471"/>
            <ac:picMk id="4" creationId="{EEB5E8F1-9AD2-1E85-4C07-32CADE14BA2C}"/>
          </ac:picMkLst>
        </pc:picChg>
      </pc:sldChg>
      <pc:sldChg chg="addSp delSp modSp add mod">
        <pc:chgData name="Chittaranjan Hens" userId="6fc03958433e8a43" providerId="LiveId" clId="{EB7EAC89-9445-4086-BEA3-CB431D4FA2D5}" dt="2023-12-02T08:14:34.537" v="556" actId="207"/>
        <pc:sldMkLst>
          <pc:docMk/>
          <pc:sldMk cId="2334715701" sldId="472"/>
        </pc:sldMkLst>
        <pc:spChg chg="mod">
          <ac:chgData name="Chittaranjan Hens" userId="6fc03958433e8a43" providerId="LiveId" clId="{EB7EAC89-9445-4086-BEA3-CB431D4FA2D5}" dt="2023-12-02T08:14:34.537" v="556" actId="207"/>
          <ac:spMkLst>
            <pc:docMk/>
            <pc:sldMk cId="2334715701" sldId="472"/>
            <ac:spMk id="2" creationId="{D7FC3E3C-85BB-BA33-FB16-CFBF7EBE228A}"/>
          </ac:spMkLst>
        </pc:spChg>
        <pc:spChg chg="add del">
          <ac:chgData name="Chittaranjan Hens" userId="6fc03958433e8a43" providerId="LiveId" clId="{EB7EAC89-9445-4086-BEA3-CB431D4FA2D5}" dt="2023-12-02T08:03:44.257" v="184" actId="22"/>
          <ac:spMkLst>
            <pc:docMk/>
            <pc:sldMk cId="2334715701" sldId="472"/>
            <ac:spMk id="4" creationId="{B1A1124C-BAB9-AE56-89B1-0833AD5206A2}"/>
          </ac:spMkLst>
        </pc:spChg>
      </pc:sldChg>
      <pc:sldChg chg="addSp delSp modSp add mod">
        <pc:chgData name="Chittaranjan Hens" userId="6fc03958433e8a43" providerId="LiveId" clId="{EB7EAC89-9445-4086-BEA3-CB431D4FA2D5}" dt="2023-12-02T08:15:39.253" v="572" actId="403"/>
        <pc:sldMkLst>
          <pc:docMk/>
          <pc:sldMk cId="3425324400" sldId="473"/>
        </pc:sldMkLst>
        <pc:spChg chg="mod">
          <ac:chgData name="Chittaranjan Hens" userId="6fc03958433e8a43" providerId="LiveId" clId="{EB7EAC89-9445-4086-BEA3-CB431D4FA2D5}" dt="2023-12-02T08:15:39.253" v="572" actId="403"/>
          <ac:spMkLst>
            <pc:docMk/>
            <pc:sldMk cId="3425324400" sldId="473"/>
            <ac:spMk id="2" creationId="{D7FC3E3C-85BB-BA33-FB16-CFBF7EBE228A}"/>
          </ac:spMkLst>
        </pc:spChg>
        <pc:spChg chg="del">
          <ac:chgData name="Chittaranjan Hens" userId="6fc03958433e8a43" providerId="LiveId" clId="{EB7EAC89-9445-4086-BEA3-CB431D4FA2D5}" dt="2023-12-02T08:03:57.526" v="190" actId="478"/>
          <ac:spMkLst>
            <pc:docMk/>
            <pc:sldMk cId="3425324400" sldId="473"/>
            <ac:spMk id="9" creationId="{E065C238-282E-ACCF-63EC-D2D93B31CC08}"/>
          </ac:spMkLst>
        </pc:spChg>
        <pc:spChg chg="del">
          <ac:chgData name="Chittaranjan Hens" userId="6fc03958433e8a43" providerId="LiveId" clId="{EB7EAC89-9445-4086-BEA3-CB431D4FA2D5}" dt="2023-12-02T08:04:02.021" v="191" actId="478"/>
          <ac:spMkLst>
            <pc:docMk/>
            <pc:sldMk cId="3425324400" sldId="473"/>
            <ac:spMk id="11" creationId="{074F8E35-FC43-7ADD-F80C-F186D9EE1FEA}"/>
          </ac:spMkLst>
        </pc:spChg>
        <pc:spChg chg="del">
          <ac:chgData name="Chittaranjan Hens" userId="6fc03958433e8a43" providerId="LiveId" clId="{EB7EAC89-9445-4086-BEA3-CB431D4FA2D5}" dt="2023-12-02T08:03:57.526" v="190" actId="478"/>
          <ac:spMkLst>
            <pc:docMk/>
            <pc:sldMk cId="3425324400" sldId="473"/>
            <ac:spMk id="12" creationId="{FE5C3B17-4F75-75A1-5633-E26BCA429526}"/>
          </ac:spMkLst>
        </pc:spChg>
        <pc:picChg chg="add mod">
          <ac:chgData name="Chittaranjan Hens" userId="6fc03958433e8a43" providerId="LiveId" clId="{EB7EAC89-9445-4086-BEA3-CB431D4FA2D5}" dt="2023-12-02T08:07:51.401" v="346" actId="1076"/>
          <ac:picMkLst>
            <pc:docMk/>
            <pc:sldMk cId="3425324400" sldId="473"/>
            <ac:picMk id="3" creationId="{EE53253B-D0AD-0AB4-E8A8-027A1C83D143}"/>
          </ac:picMkLst>
        </pc:picChg>
      </pc:sldChg>
      <pc:sldChg chg="addSp modSp add mod">
        <pc:chgData name="Chittaranjan Hens" userId="6fc03958433e8a43" providerId="LiveId" clId="{EB7EAC89-9445-4086-BEA3-CB431D4FA2D5}" dt="2023-12-02T08:15:35.431" v="571" actId="403"/>
        <pc:sldMkLst>
          <pc:docMk/>
          <pc:sldMk cId="195098855" sldId="474"/>
        </pc:sldMkLst>
        <pc:spChg chg="mod">
          <ac:chgData name="Chittaranjan Hens" userId="6fc03958433e8a43" providerId="LiveId" clId="{EB7EAC89-9445-4086-BEA3-CB431D4FA2D5}" dt="2023-12-02T08:15:35.431" v="571" actId="403"/>
          <ac:spMkLst>
            <pc:docMk/>
            <pc:sldMk cId="195098855" sldId="474"/>
            <ac:spMk id="2" creationId="{D7FC3E3C-85BB-BA33-FB16-CFBF7EBE228A}"/>
          </ac:spMkLst>
        </pc:spChg>
        <pc:spChg chg="add mod">
          <ac:chgData name="Chittaranjan Hens" userId="6fc03958433e8a43" providerId="LiveId" clId="{EB7EAC89-9445-4086-BEA3-CB431D4FA2D5}" dt="2023-12-02T08:06:48.254" v="334" actId="2711"/>
          <ac:spMkLst>
            <pc:docMk/>
            <pc:sldMk cId="195098855" sldId="474"/>
            <ac:spMk id="4" creationId="{9EEDD06A-687A-043D-91B7-94195EA58836}"/>
          </ac:spMkLst>
        </pc:spChg>
        <pc:picChg chg="mod modCrop">
          <ac:chgData name="Chittaranjan Hens" userId="6fc03958433e8a43" providerId="LiveId" clId="{EB7EAC89-9445-4086-BEA3-CB431D4FA2D5}" dt="2023-12-02T08:07:39.623" v="344"/>
          <ac:picMkLst>
            <pc:docMk/>
            <pc:sldMk cId="195098855" sldId="474"/>
            <ac:picMk id="3" creationId="{EE53253B-D0AD-0AB4-E8A8-027A1C83D143}"/>
          </ac:picMkLst>
        </pc:picChg>
      </pc:sldChg>
      <pc:sldChg chg="addSp delSp modSp add mod">
        <pc:chgData name="Chittaranjan Hens" userId="6fc03958433e8a43" providerId="LiveId" clId="{EB7EAC89-9445-4086-BEA3-CB431D4FA2D5}" dt="2023-12-02T08:15:29.518" v="569" actId="403"/>
        <pc:sldMkLst>
          <pc:docMk/>
          <pc:sldMk cId="1727488839" sldId="475"/>
        </pc:sldMkLst>
        <pc:spChg chg="mod">
          <ac:chgData name="Chittaranjan Hens" userId="6fc03958433e8a43" providerId="LiveId" clId="{EB7EAC89-9445-4086-BEA3-CB431D4FA2D5}" dt="2023-12-02T08:15:29.518" v="569" actId="403"/>
          <ac:spMkLst>
            <pc:docMk/>
            <pc:sldMk cId="1727488839" sldId="475"/>
            <ac:spMk id="2" creationId="{D7FC3E3C-85BB-BA33-FB16-CFBF7EBE228A}"/>
          </ac:spMkLst>
        </pc:spChg>
        <pc:spChg chg="add del mod">
          <ac:chgData name="Chittaranjan Hens" userId="6fc03958433e8a43" providerId="LiveId" clId="{EB7EAC89-9445-4086-BEA3-CB431D4FA2D5}" dt="2023-12-02T08:11:36.389" v="538" actId="122"/>
          <ac:spMkLst>
            <pc:docMk/>
            <pc:sldMk cId="1727488839" sldId="475"/>
            <ac:spMk id="4" creationId="{9EEDD06A-687A-043D-91B7-94195EA58836}"/>
          </ac:spMkLst>
        </pc:spChg>
      </pc:sldChg>
      <pc:sldChg chg="modSp add">
        <pc:chgData name="Chittaranjan Hens" userId="6fc03958433e8a43" providerId="LiveId" clId="{EB7EAC89-9445-4086-BEA3-CB431D4FA2D5}" dt="2023-12-02T08:14:37.900" v="557" actId="207"/>
        <pc:sldMkLst>
          <pc:docMk/>
          <pc:sldMk cId="2551420158" sldId="476"/>
        </pc:sldMkLst>
        <pc:spChg chg="mod">
          <ac:chgData name="Chittaranjan Hens" userId="6fc03958433e8a43" providerId="LiveId" clId="{EB7EAC89-9445-4086-BEA3-CB431D4FA2D5}" dt="2023-12-02T08:14:37.900" v="557" actId="207"/>
          <ac:spMkLst>
            <pc:docMk/>
            <pc:sldMk cId="2551420158" sldId="476"/>
            <ac:spMk id="2" creationId="{D7FC3E3C-85BB-BA33-FB16-CFBF7EBE228A}"/>
          </ac:spMkLst>
        </pc:spChg>
      </pc:sldChg>
      <pc:sldChg chg="modSp add mod">
        <pc:chgData name="Chittaranjan Hens" userId="6fc03958433e8a43" providerId="LiveId" clId="{EB7EAC89-9445-4086-BEA3-CB431D4FA2D5}" dt="2023-12-02T08:15:32.500" v="570" actId="403"/>
        <pc:sldMkLst>
          <pc:docMk/>
          <pc:sldMk cId="4082993912" sldId="477"/>
        </pc:sldMkLst>
        <pc:spChg chg="mod">
          <ac:chgData name="Chittaranjan Hens" userId="6fc03958433e8a43" providerId="LiveId" clId="{EB7EAC89-9445-4086-BEA3-CB431D4FA2D5}" dt="2023-12-02T08:15:32.500" v="570" actId="403"/>
          <ac:spMkLst>
            <pc:docMk/>
            <pc:sldMk cId="4082993912" sldId="477"/>
            <ac:spMk id="2" creationId="{D7FC3E3C-85BB-BA33-FB16-CFBF7EBE228A}"/>
          </ac:spMkLst>
        </pc:spChg>
        <pc:spChg chg="mod">
          <ac:chgData name="Chittaranjan Hens" userId="6fc03958433e8a43" providerId="LiveId" clId="{EB7EAC89-9445-4086-BEA3-CB431D4FA2D5}" dt="2023-12-02T08:11:17.849" v="515" actId="20577"/>
          <ac:spMkLst>
            <pc:docMk/>
            <pc:sldMk cId="4082993912" sldId="477"/>
            <ac:spMk id="4" creationId="{9EEDD06A-687A-043D-91B7-94195EA58836}"/>
          </ac:spMkLst>
        </pc:spChg>
      </pc:sldChg>
    </pc:docChg>
  </pc:docChgLst>
  <pc:docChgLst>
    <pc:chgData name="Chittaranjan Hens" userId="6fc03958433e8a43" providerId="LiveId" clId="{E6CDFDD4-C109-41A4-9019-500A12805869}"/>
    <pc:docChg chg="undo custSel addSld delSld modSld">
      <pc:chgData name="Chittaranjan Hens" userId="6fc03958433e8a43" providerId="LiveId" clId="{E6CDFDD4-C109-41A4-9019-500A12805869}" dt="2023-11-06T07:27:21.201" v="125" actId="207"/>
      <pc:docMkLst>
        <pc:docMk/>
      </pc:docMkLst>
      <pc:sldChg chg="del">
        <pc:chgData name="Chittaranjan Hens" userId="6fc03958433e8a43" providerId="LiveId" clId="{E6CDFDD4-C109-41A4-9019-500A12805869}" dt="2023-11-06T06:45:54.985" v="0" actId="47"/>
        <pc:sldMkLst>
          <pc:docMk/>
          <pc:sldMk cId="4102100848" sldId="259"/>
        </pc:sldMkLst>
      </pc:sldChg>
      <pc:sldChg chg="add del">
        <pc:chgData name="Chittaranjan Hens" userId="6fc03958433e8a43" providerId="LiveId" clId="{E6CDFDD4-C109-41A4-9019-500A12805869}" dt="2023-11-06T06:46:04.798" v="11" actId="47"/>
        <pc:sldMkLst>
          <pc:docMk/>
          <pc:sldMk cId="3106437870" sldId="261"/>
        </pc:sldMkLst>
      </pc:sldChg>
      <pc:sldChg chg="add del">
        <pc:chgData name="Chittaranjan Hens" userId="6fc03958433e8a43" providerId="LiveId" clId="{E6CDFDD4-C109-41A4-9019-500A12805869}" dt="2023-11-06T06:45:57.990" v="6" actId="47"/>
        <pc:sldMkLst>
          <pc:docMk/>
          <pc:sldMk cId="2145268118" sldId="263"/>
        </pc:sldMkLst>
      </pc:sldChg>
      <pc:sldChg chg="addSp delSp modSp mod">
        <pc:chgData name="Chittaranjan Hens" userId="6fc03958433e8a43" providerId="LiveId" clId="{E6CDFDD4-C109-41A4-9019-500A12805869}" dt="2023-11-06T07:26:10.973" v="104" actId="1076"/>
        <pc:sldMkLst>
          <pc:docMk/>
          <pc:sldMk cId="2085040620" sldId="264"/>
        </pc:sldMkLst>
        <pc:spChg chg="del">
          <ac:chgData name="Chittaranjan Hens" userId="6fc03958433e8a43" providerId="LiveId" clId="{E6CDFDD4-C109-41A4-9019-500A12805869}" dt="2023-11-06T06:46:37.398" v="13" actId="478"/>
          <ac:spMkLst>
            <pc:docMk/>
            <pc:sldMk cId="2085040620" sldId="264"/>
            <ac:spMk id="2" creationId="{F79235DD-25C0-4568-B7F3-53448AA0A89D}"/>
          </ac:spMkLst>
        </pc:spChg>
        <pc:spChg chg="add mod">
          <ac:chgData name="Chittaranjan Hens" userId="6fc03958433e8a43" providerId="LiveId" clId="{E6CDFDD4-C109-41A4-9019-500A12805869}" dt="2023-11-06T07:21:52.467" v="20" actId="1076"/>
          <ac:spMkLst>
            <pc:docMk/>
            <pc:sldMk cId="2085040620" sldId="264"/>
            <ac:spMk id="4" creationId="{F8952D5D-1002-1F5B-0E31-49A961A35E92}"/>
          </ac:spMkLst>
        </pc:spChg>
        <pc:spChg chg="del">
          <ac:chgData name="Chittaranjan Hens" userId="6fc03958433e8a43" providerId="LiveId" clId="{E6CDFDD4-C109-41A4-9019-500A12805869}" dt="2023-11-06T06:46:48.909" v="17" actId="478"/>
          <ac:spMkLst>
            <pc:docMk/>
            <pc:sldMk cId="2085040620" sldId="264"/>
            <ac:spMk id="5" creationId="{EA2C5346-C4D0-4034-A150-B1AAEB79CE41}"/>
          </ac:spMkLst>
        </pc:spChg>
        <pc:spChg chg="add mod">
          <ac:chgData name="Chittaranjan Hens" userId="6fc03958433e8a43" providerId="LiveId" clId="{E6CDFDD4-C109-41A4-9019-500A12805869}" dt="2023-11-06T07:26:10.973" v="104" actId="1076"/>
          <ac:spMkLst>
            <pc:docMk/>
            <pc:sldMk cId="2085040620" sldId="264"/>
            <ac:spMk id="7" creationId="{5E31AD4E-7C0F-F1AB-9570-2B60E9D3AA00}"/>
          </ac:spMkLst>
        </pc:spChg>
        <pc:spChg chg="mod">
          <ac:chgData name="Chittaranjan Hens" userId="6fc03958433e8a43" providerId="LiveId" clId="{E6CDFDD4-C109-41A4-9019-500A12805869}" dt="2023-11-06T06:46:46.771" v="16" actId="14100"/>
          <ac:spMkLst>
            <pc:docMk/>
            <pc:sldMk cId="2085040620" sldId="264"/>
            <ac:spMk id="9" creationId="{01592CF2-154C-41EF-9AC0-08A43FCAC4EC}"/>
          </ac:spMkLst>
        </pc:spChg>
      </pc:sldChg>
      <pc:sldChg chg="add del">
        <pc:chgData name="Chittaranjan Hens" userId="6fc03958433e8a43" providerId="LiveId" clId="{E6CDFDD4-C109-41A4-9019-500A12805869}" dt="2023-11-06T06:46:01.200" v="9" actId="47"/>
        <pc:sldMkLst>
          <pc:docMk/>
          <pc:sldMk cId="603728110" sldId="280"/>
        </pc:sldMkLst>
      </pc:sldChg>
      <pc:sldChg chg="add del">
        <pc:chgData name="Chittaranjan Hens" userId="6fc03958433e8a43" providerId="LiveId" clId="{E6CDFDD4-C109-41A4-9019-500A12805869}" dt="2023-11-06T06:46:00.455" v="8" actId="47"/>
        <pc:sldMkLst>
          <pc:docMk/>
          <pc:sldMk cId="1571819979" sldId="281"/>
        </pc:sldMkLst>
      </pc:sldChg>
      <pc:sldChg chg="add del">
        <pc:chgData name="Chittaranjan Hens" userId="6fc03958433e8a43" providerId="LiveId" clId="{E6CDFDD4-C109-41A4-9019-500A12805869}" dt="2023-11-06T06:45:58.804" v="7" actId="47"/>
        <pc:sldMkLst>
          <pc:docMk/>
          <pc:sldMk cId="342604748" sldId="283"/>
        </pc:sldMkLst>
      </pc:sldChg>
      <pc:sldChg chg="add">
        <pc:chgData name="Chittaranjan Hens" userId="6fc03958433e8a43" providerId="LiveId" clId="{E6CDFDD4-C109-41A4-9019-500A12805869}" dt="2023-11-06T06:46:33.994" v="12" actId="2890"/>
        <pc:sldMkLst>
          <pc:docMk/>
          <pc:sldMk cId="278120279" sldId="284"/>
        </pc:sldMkLst>
      </pc:sldChg>
      <pc:sldChg chg="modSp add mod">
        <pc:chgData name="Chittaranjan Hens" userId="6fc03958433e8a43" providerId="LiveId" clId="{E6CDFDD4-C109-41A4-9019-500A12805869}" dt="2023-11-06T07:27:21.201" v="125" actId="207"/>
        <pc:sldMkLst>
          <pc:docMk/>
          <pc:sldMk cId="175825261" sldId="285"/>
        </pc:sldMkLst>
        <pc:spChg chg="mod">
          <ac:chgData name="Chittaranjan Hens" userId="6fc03958433e8a43" providerId="LiveId" clId="{E6CDFDD4-C109-41A4-9019-500A12805869}" dt="2023-11-06T07:27:21.201" v="125" actId="207"/>
          <ac:spMkLst>
            <pc:docMk/>
            <pc:sldMk cId="175825261" sldId="285"/>
            <ac:spMk id="7" creationId="{5E31AD4E-7C0F-F1AB-9570-2B60E9D3AA00}"/>
          </ac:spMkLst>
        </pc:spChg>
      </pc:sldChg>
    </pc:docChg>
  </pc:docChgLst>
  <pc:docChgLst>
    <pc:chgData name="Chittaranjan Hens" userId="6fc03958433e8a43" providerId="LiveId" clId="{BD9AA6F3-F4C8-437D-B47D-D4251DE6D5FB}"/>
    <pc:docChg chg="delSld">
      <pc:chgData name="Chittaranjan Hens" userId="6fc03958433e8a43" providerId="LiveId" clId="{BD9AA6F3-F4C8-437D-B47D-D4251DE6D5FB}" dt="2024-03-18T12:06:29.309" v="0" actId="47"/>
      <pc:docMkLst>
        <pc:docMk/>
      </pc:docMkLst>
      <pc:sldChg chg="del">
        <pc:chgData name="Chittaranjan Hens" userId="6fc03958433e8a43" providerId="LiveId" clId="{BD9AA6F3-F4C8-437D-B47D-D4251DE6D5FB}" dt="2024-03-18T12:06:29.309" v="0" actId="47"/>
        <pc:sldMkLst>
          <pc:docMk/>
          <pc:sldMk cId="3316960400" sldId="474"/>
        </pc:sldMkLst>
      </pc:sldChg>
    </pc:docChg>
  </pc:docChgLst>
  <pc:docChgLst>
    <pc:chgData name="Chittaranjan Hens" userId="6fc03958433e8a43" providerId="LiveId" clId="{A92A13D0-CF31-45DB-ADB0-17592717438E}"/>
    <pc:docChg chg="undo redo custSel addSld delSld modSld sldOrd">
      <pc:chgData name="Chittaranjan Hens" userId="6fc03958433e8a43" providerId="LiveId" clId="{A92A13D0-CF31-45DB-ADB0-17592717438E}" dt="2024-03-26T06:15:44.615" v="2425" actId="14100"/>
      <pc:docMkLst>
        <pc:docMk/>
      </pc:docMkLst>
      <pc:sldChg chg="modSp add del mod">
        <pc:chgData name="Chittaranjan Hens" userId="6fc03958433e8a43" providerId="LiveId" clId="{A92A13D0-CF31-45DB-ADB0-17592717438E}" dt="2024-03-25T11:19:07.765" v="2362" actId="20577"/>
        <pc:sldMkLst>
          <pc:docMk/>
          <pc:sldMk cId="0" sldId="262"/>
        </pc:sldMkLst>
        <pc:spChg chg="mod">
          <ac:chgData name="Chittaranjan Hens" userId="6fc03958433e8a43" providerId="LiveId" clId="{A92A13D0-CF31-45DB-ADB0-17592717438E}" dt="2024-03-25T11:19:07.765" v="2362" actId="20577"/>
          <ac:spMkLst>
            <pc:docMk/>
            <pc:sldMk cId="0" sldId="262"/>
            <ac:spMk id="3" creationId="{00000000-0000-0000-0000-000000000000}"/>
          </ac:spMkLst>
        </pc:spChg>
      </pc:sldChg>
      <pc:sldChg chg="modSp add del mod">
        <pc:chgData name="Chittaranjan Hens" userId="6fc03958433e8a43" providerId="LiveId" clId="{A92A13D0-CF31-45DB-ADB0-17592717438E}" dt="2024-03-25T11:12:55.078" v="2332"/>
        <pc:sldMkLst>
          <pc:docMk/>
          <pc:sldMk cId="0" sldId="266"/>
        </pc:sldMkLst>
        <pc:spChg chg="mod">
          <ac:chgData name="Chittaranjan Hens" userId="6fc03958433e8a43" providerId="LiveId" clId="{A92A13D0-CF31-45DB-ADB0-17592717438E}" dt="2024-03-25T11:12:55.024" v="2331"/>
          <ac:spMkLst>
            <pc:docMk/>
            <pc:sldMk cId="0" sldId="266"/>
            <ac:spMk id="3" creationId="{00000000-0000-0000-0000-000000000000}"/>
          </ac:spMkLst>
        </pc:spChg>
      </pc:sldChg>
      <pc:sldChg chg="add">
        <pc:chgData name="Chittaranjan Hens" userId="6fc03958433e8a43" providerId="LiveId" clId="{A92A13D0-CF31-45DB-ADB0-17592717438E}" dt="2024-03-25T11:14:00.393" v="2345"/>
        <pc:sldMkLst>
          <pc:docMk/>
          <pc:sldMk cId="0" sldId="267"/>
        </pc:sldMkLst>
      </pc:sldChg>
      <pc:sldChg chg="add del">
        <pc:chgData name="Chittaranjan Hens" userId="6fc03958433e8a43" providerId="LiveId" clId="{A92A13D0-CF31-45DB-ADB0-17592717438E}" dt="2024-03-25T11:12:55.078" v="2332"/>
        <pc:sldMkLst>
          <pc:docMk/>
          <pc:sldMk cId="0" sldId="270"/>
        </pc:sldMkLst>
      </pc:sldChg>
      <pc:sldChg chg="add">
        <pc:chgData name="Chittaranjan Hens" userId="6fc03958433e8a43" providerId="LiveId" clId="{A92A13D0-CF31-45DB-ADB0-17592717438E}" dt="2024-03-25T11:14:00.393" v="2345"/>
        <pc:sldMkLst>
          <pc:docMk/>
          <pc:sldMk cId="0" sldId="271"/>
        </pc:sldMkLst>
      </pc:sldChg>
      <pc:sldChg chg="add del">
        <pc:chgData name="Chittaranjan Hens" userId="6fc03958433e8a43" providerId="LiveId" clId="{A92A13D0-CF31-45DB-ADB0-17592717438E}" dt="2024-03-25T11:12:55.078" v="2332"/>
        <pc:sldMkLst>
          <pc:docMk/>
          <pc:sldMk cId="0" sldId="272"/>
        </pc:sldMkLst>
      </pc:sldChg>
      <pc:sldChg chg="add del">
        <pc:chgData name="Chittaranjan Hens" userId="6fc03958433e8a43" providerId="LiveId" clId="{A92A13D0-CF31-45DB-ADB0-17592717438E}" dt="2024-03-25T11:24:50.821" v="2370"/>
        <pc:sldMkLst>
          <pc:docMk/>
          <pc:sldMk cId="2392120173" sldId="282"/>
        </pc:sldMkLst>
      </pc:sldChg>
      <pc:sldChg chg="add del">
        <pc:chgData name="Chittaranjan Hens" userId="6fc03958433e8a43" providerId="LiveId" clId="{A92A13D0-CF31-45DB-ADB0-17592717438E}" dt="2024-03-25T11:24:50.821" v="2370"/>
        <pc:sldMkLst>
          <pc:docMk/>
          <pc:sldMk cId="2339063133" sldId="286"/>
        </pc:sldMkLst>
      </pc:sldChg>
      <pc:sldChg chg="add del">
        <pc:chgData name="Chittaranjan Hens" userId="6fc03958433e8a43" providerId="LiveId" clId="{A92A13D0-CF31-45DB-ADB0-17592717438E}" dt="2024-03-25T11:24:50.821" v="2370"/>
        <pc:sldMkLst>
          <pc:docMk/>
          <pc:sldMk cId="1326126677" sldId="288"/>
        </pc:sldMkLst>
      </pc:sldChg>
      <pc:sldChg chg="add del">
        <pc:chgData name="Chittaranjan Hens" userId="6fc03958433e8a43" providerId="LiveId" clId="{A92A13D0-CF31-45DB-ADB0-17592717438E}" dt="2024-03-25T11:24:50.821" v="2370"/>
        <pc:sldMkLst>
          <pc:docMk/>
          <pc:sldMk cId="3456768368" sldId="289"/>
        </pc:sldMkLst>
      </pc:sldChg>
      <pc:sldChg chg="add del">
        <pc:chgData name="Chittaranjan Hens" userId="6fc03958433e8a43" providerId="LiveId" clId="{A92A13D0-CF31-45DB-ADB0-17592717438E}" dt="2024-03-25T11:24:50.821" v="2370"/>
        <pc:sldMkLst>
          <pc:docMk/>
          <pc:sldMk cId="1896663961" sldId="292"/>
        </pc:sldMkLst>
      </pc:sldChg>
      <pc:sldChg chg="add del">
        <pc:chgData name="Chittaranjan Hens" userId="6fc03958433e8a43" providerId="LiveId" clId="{A92A13D0-CF31-45DB-ADB0-17592717438E}" dt="2024-03-25T11:24:50.821" v="2370"/>
        <pc:sldMkLst>
          <pc:docMk/>
          <pc:sldMk cId="2606930894" sldId="293"/>
        </pc:sldMkLst>
      </pc:sldChg>
      <pc:sldChg chg="addSp delSp add del setBg delDesignElem">
        <pc:chgData name="Chittaranjan Hens" userId="6fc03958433e8a43" providerId="LiveId" clId="{A92A13D0-CF31-45DB-ADB0-17592717438E}" dt="2024-03-25T11:24:50.821" v="2370"/>
        <pc:sldMkLst>
          <pc:docMk/>
          <pc:sldMk cId="3443483781" sldId="294"/>
        </pc:sldMkLst>
        <pc:spChg chg="add del">
          <ac:chgData name="Chittaranjan Hens" userId="6fc03958433e8a43" providerId="LiveId" clId="{A92A13D0-CF31-45DB-ADB0-17592717438E}" dt="2024-03-25T11:24:50.600" v="2369"/>
          <ac:spMkLst>
            <pc:docMk/>
            <pc:sldMk cId="3443483781" sldId="294"/>
            <ac:spMk id="13" creationId="{B5FA7C47-B7C1-4D2E-AB49-ED23BA34BA83}"/>
          </ac:spMkLst>
        </pc:spChg>
        <pc:spChg chg="add del">
          <ac:chgData name="Chittaranjan Hens" userId="6fc03958433e8a43" providerId="LiveId" clId="{A92A13D0-CF31-45DB-ADB0-17592717438E}" dt="2024-03-25T11:24:50.600" v="2369"/>
          <ac:spMkLst>
            <pc:docMk/>
            <pc:sldMk cId="3443483781" sldId="294"/>
            <ac:spMk id="15" creationId="{596EE156-ABF1-4329-A6BA-03B4254E0877}"/>
          </ac:spMkLst>
        </pc:spChg>
        <pc:spChg chg="add del">
          <ac:chgData name="Chittaranjan Hens" userId="6fc03958433e8a43" providerId="LiveId" clId="{A92A13D0-CF31-45DB-ADB0-17592717438E}" dt="2024-03-25T11:24:50.600" v="2369"/>
          <ac:spMkLst>
            <pc:docMk/>
            <pc:sldMk cId="3443483781" sldId="294"/>
            <ac:spMk id="17" creationId="{19B9933F-AAB3-444A-8BB5-9CA194A8BC63}"/>
          </ac:spMkLst>
        </pc:spChg>
        <pc:spChg chg="add del">
          <ac:chgData name="Chittaranjan Hens" userId="6fc03958433e8a43" providerId="LiveId" clId="{A92A13D0-CF31-45DB-ADB0-17592717438E}" dt="2024-03-25T11:24:50.600" v="2369"/>
          <ac:spMkLst>
            <pc:docMk/>
            <pc:sldMk cId="3443483781" sldId="294"/>
            <ac:spMk id="19" creationId="{7D20183A-0B1D-4A1F-89B1-ADBEDBC6E54E}"/>
          </ac:spMkLst>
        </pc:spChg>
        <pc:spChg chg="add del">
          <ac:chgData name="Chittaranjan Hens" userId="6fc03958433e8a43" providerId="LiveId" clId="{A92A13D0-CF31-45DB-ADB0-17592717438E}" dt="2024-03-25T11:24:50.600" v="2369"/>
          <ac:spMkLst>
            <pc:docMk/>
            <pc:sldMk cId="3443483781" sldId="294"/>
            <ac:spMk id="21" creationId="{131031D3-26CD-4214-A9A4-5857EFA15A0C}"/>
          </ac:spMkLst>
        </pc:spChg>
      </pc:sldChg>
      <pc:sldChg chg="add del">
        <pc:chgData name="Chittaranjan Hens" userId="6fc03958433e8a43" providerId="LiveId" clId="{A92A13D0-CF31-45DB-ADB0-17592717438E}" dt="2024-03-25T11:24:50.821" v="2370"/>
        <pc:sldMkLst>
          <pc:docMk/>
          <pc:sldMk cId="2393197793" sldId="304"/>
        </pc:sldMkLst>
      </pc:sldChg>
      <pc:sldChg chg="add del">
        <pc:chgData name="Chittaranjan Hens" userId="6fc03958433e8a43" providerId="LiveId" clId="{A92A13D0-CF31-45DB-ADB0-17592717438E}" dt="2024-03-25T11:24:55.791" v="2371" actId="47"/>
        <pc:sldMkLst>
          <pc:docMk/>
          <pc:sldMk cId="3764180454" sldId="316"/>
        </pc:sldMkLst>
      </pc:sldChg>
      <pc:sldChg chg="add del">
        <pc:chgData name="Chittaranjan Hens" userId="6fc03958433e8a43" providerId="LiveId" clId="{A92A13D0-CF31-45DB-ADB0-17592717438E}" dt="2024-03-25T11:16:33.054" v="2351"/>
        <pc:sldMkLst>
          <pc:docMk/>
          <pc:sldMk cId="0" sldId="331"/>
        </pc:sldMkLst>
      </pc:sldChg>
      <pc:sldChg chg="modSp add del mod">
        <pc:chgData name="Chittaranjan Hens" userId="6fc03958433e8a43" providerId="LiveId" clId="{A92A13D0-CF31-45DB-ADB0-17592717438E}" dt="2024-03-25T11:18:28.740" v="2360" actId="1076"/>
        <pc:sldMkLst>
          <pc:docMk/>
          <pc:sldMk cId="0" sldId="332"/>
        </pc:sldMkLst>
        <pc:graphicFrameChg chg="mod">
          <ac:chgData name="Chittaranjan Hens" userId="6fc03958433e8a43" providerId="LiveId" clId="{A92A13D0-CF31-45DB-ADB0-17592717438E}" dt="2024-03-25T11:18:28.740" v="2360" actId="1076"/>
          <ac:graphicFrameMkLst>
            <pc:docMk/>
            <pc:sldMk cId="0" sldId="332"/>
            <ac:graphicFrameMk id="34821" creationId="{91E795D1-FD86-9B75-A5EC-E436C6E9304C}"/>
          </ac:graphicFrameMkLst>
        </pc:graphicFrameChg>
      </pc:sldChg>
      <pc:sldChg chg="add del">
        <pc:chgData name="Chittaranjan Hens" userId="6fc03958433e8a43" providerId="LiveId" clId="{A92A13D0-CF31-45DB-ADB0-17592717438E}" dt="2024-03-25T11:16:33.054" v="2351"/>
        <pc:sldMkLst>
          <pc:docMk/>
          <pc:sldMk cId="0" sldId="333"/>
        </pc:sldMkLst>
      </pc:sldChg>
      <pc:sldChg chg="add del">
        <pc:chgData name="Chittaranjan Hens" userId="6fc03958433e8a43" providerId="LiveId" clId="{A92A13D0-CF31-45DB-ADB0-17592717438E}" dt="2024-03-25T11:19:28.897" v="2363" actId="47"/>
        <pc:sldMkLst>
          <pc:docMk/>
          <pc:sldMk cId="0" sldId="334"/>
        </pc:sldMkLst>
      </pc:sldChg>
      <pc:sldChg chg="add del">
        <pc:chgData name="Chittaranjan Hens" userId="6fc03958433e8a43" providerId="LiveId" clId="{A92A13D0-CF31-45DB-ADB0-17592717438E}" dt="2024-03-25T11:16:33.054" v="2351"/>
        <pc:sldMkLst>
          <pc:docMk/>
          <pc:sldMk cId="0" sldId="336"/>
        </pc:sldMkLst>
      </pc:sldChg>
      <pc:sldChg chg="modSp add mod ord">
        <pc:chgData name="Chittaranjan Hens" userId="6fc03958433e8a43" providerId="LiveId" clId="{A92A13D0-CF31-45DB-ADB0-17592717438E}" dt="2024-03-21T15:33:51.088" v="996"/>
        <pc:sldMkLst>
          <pc:docMk/>
          <pc:sldMk cId="0" sldId="397"/>
        </pc:sldMkLst>
        <pc:spChg chg="mod">
          <ac:chgData name="Chittaranjan Hens" userId="6fc03958433e8a43" providerId="LiveId" clId="{A92A13D0-CF31-45DB-ADB0-17592717438E}" dt="2024-03-21T15:32:52.760" v="991" actId="207"/>
          <ac:spMkLst>
            <pc:docMk/>
            <pc:sldMk cId="0" sldId="397"/>
            <ac:spMk id="27651" creationId="{CB3ED196-F44F-D786-3321-22EFA0BD4CF5}"/>
          </ac:spMkLst>
        </pc:spChg>
        <pc:spChg chg="mod">
          <ac:chgData name="Chittaranjan Hens" userId="6fc03958433e8a43" providerId="LiveId" clId="{A92A13D0-CF31-45DB-ADB0-17592717438E}" dt="2024-03-21T15:33:29.500" v="994" actId="14100"/>
          <ac:spMkLst>
            <pc:docMk/>
            <pc:sldMk cId="0" sldId="397"/>
            <ac:spMk id="27652" creationId="{1A0B17BA-C1CA-C40C-B614-D30793DD069E}"/>
          </ac:spMkLst>
        </pc:spChg>
      </pc:sldChg>
      <pc:sldChg chg="modSp add mod ord">
        <pc:chgData name="Chittaranjan Hens" userId="6fc03958433e8a43" providerId="LiveId" clId="{A92A13D0-CF31-45DB-ADB0-17592717438E}" dt="2024-03-21T15:33:51.088" v="996"/>
        <pc:sldMkLst>
          <pc:docMk/>
          <pc:sldMk cId="0" sldId="398"/>
        </pc:sldMkLst>
        <pc:spChg chg="mod">
          <ac:chgData name="Chittaranjan Hens" userId="6fc03958433e8a43" providerId="LiveId" clId="{A92A13D0-CF31-45DB-ADB0-17592717438E}" dt="2024-03-21T15:32:15.502" v="986" actId="1076"/>
          <ac:spMkLst>
            <pc:docMk/>
            <pc:sldMk cId="0" sldId="398"/>
            <ac:spMk id="28675" creationId="{D1076DC5-B050-4958-598C-3EE970CBB944}"/>
          </ac:spMkLst>
        </pc:spChg>
        <pc:spChg chg="mod">
          <ac:chgData name="Chittaranjan Hens" userId="6fc03958433e8a43" providerId="LiveId" clId="{A92A13D0-CF31-45DB-ADB0-17592717438E}" dt="2024-03-21T15:33:25.325" v="993" actId="14100"/>
          <ac:spMkLst>
            <pc:docMk/>
            <pc:sldMk cId="0" sldId="398"/>
            <ac:spMk id="28676" creationId="{BA8B8832-6C2F-2695-7454-ED8C6817F216}"/>
          </ac:spMkLst>
        </pc:spChg>
      </pc:sldChg>
      <pc:sldChg chg="add">
        <pc:chgData name="Chittaranjan Hens" userId="6fc03958433e8a43" providerId="LiveId" clId="{A92A13D0-CF31-45DB-ADB0-17592717438E}" dt="2024-03-25T11:14:00.393" v="2345"/>
        <pc:sldMkLst>
          <pc:docMk/>
          <pc:sldMk cId="2274049102" sldId="408"/>
        </pc:sldMkLst>
      </pc:sldChg>
      <pc:sldChg chg="add del">
        <pc:chgData name="Chittaranjan Hens" userId="6fc03958433e8a43" providerId="LiveId" clId="{A92A13D0-CF31-45DB-ADB0-17592717438E}" dt="2024-03-25T11:16:33.054" v="2351"/>
        <pc:sldMkLst>
          <pc:docMk/>
          <pc:sldMk cId="1091115903" sldId="414"/>
        </pc:sldMkLst>
      </pc:sldChg>
      <pc:sldChg chg="add del">
        <pc:chgData name="Chittaranjan Hens" userId="6fc03958433e8a43" providerId="LiveId" clId="{A92A13D0-CF31-45DB-ADB0-17592717438E}" dt="2024-03-25T11:17:40.269" v="2357" actId="47"/>
        <pc:sldMkLst>
          <pc:docMk/>
          <pc:sldMk cId="2818684715" sldId="416"/>
        </pc:sldMkLst>
      </pc:sldChg>
      <pc:sldChg chg="add del">
        <pc:chgData name="Chittaranjan Hens" userId="6fc03958433e8a43" providerId="LiveId" clId="{A92A13D0-CF31-45DB-ADB0-17592717438E}" dt="2024-03-25T11:17:39.028" v="2356" actId="47"/>
        <pc:sldMkLst>
          <pc:docMk/>
          <pc:sldMk cId="642985344" sldId="417"/>
        </pc:sldMkLst>
      </pc:sldChg>
      <pc:sldChg chg="add del">
        <pc:chgData name="Chittaranjan Hens" userId="6fc03958433e8a43" providerId="LiveId" clId="{A92A13D0-CF31-45DB-ADB0-17592717438E}" dt="2024-03-25T11:17:54.042" v="2358" actId="47"/>
        <pc:sldMkLst>
          <pc:docMk/>
          <pc:sldMk cId="2774221867" sldId="418"/>
        </pc:sldMkLst>
      </pc:sldChg>
      <pc:sldChg chg="add del">
        <pc:chgData name="Chittaranjan Hens" userId="6fc03958433e8a43" providerId="LiveId" clId="{A92A13D0-CF31-45DB-ADB0-17592717438E}" dt="2024-03-25T11:18:16.522" v="2359" actId="47"/>
        <pc:sldMkLst>
          <pc:docMk/>
          <pc:sldMk cId="2134820902" sldId="419"/>
        </pc:sldMkLst>
      </pc:sldChg>
      <pc:sldChg chg="add del">
        <pc:chgData name="Chittaranjan Hens" userId="6fc03958433e8a43" providerId="LiveId" clId="{A92A13D0-CF31-45DB-ADB0-17592717438E}" dt="2024-03-25T11:17:03.788" v="2355" actId="47"/>
        <pc:sldMkLst>
          <pc:docMk/>
          <pc:sldMk cId="1891475892" sldId="420"/>
        </pc:sldMkLst>
      </pc:sldChg>
      <pc:sldChg chg="add">
        <pc:chgData name="Chittaranjan Hens" userId="6fc03958433e8a43" providerId="LiveId" clId="{A92A13D0-CF31-45DB-ADB0-17592717438E}" dt="2024-03-25T11:14:00.393" v="2345"/>
        <pc:sldMkLst>
          <pc:docMk/>
          <pc:sldMk cId="1168732920" sldId="422"/>
        </pc:sldMkLst>
      </pc:sldChg>
      <pc:sldChg chg="add del">
        <pc:chgData name="Chittaranjan Hens" userId="6fc03958433e8a43" providerId="LiveId" clId="{A92A13D0-CF31-45DB-ADB0-17592717438E}" dt="2024-03-25T11:16:33.054" v="2351"/>
        <pc:sldMkLst>
          <pc:docMk/>
          <pc:sldMk cId="3332479017" sldId="423"/>
        </pc:sldMkLst>
      </pc:sldChg>
      <pc:sldChg chg="add del">
        <pc:chgData name="Chittaranjan Hens" userId="6fc03958433e8a43" providerId="LiveId" clId="{A92A13D0-CF31-45DB-ADB0-17592717438E}" dt="2024-03-21T15:32:25.926" v="987" actId="47"/>
        <pc:sldMkLst>
          <pc:docMk/>
          <pc:sldMk cId="0" sldId="425"/>
        </pc:sldMkLst>
      </pc:sldChg>
      <pc:sldChg chg="modSp mod">
        <pc:chgData name="Chittaranjan Hens" userId="6fc03958433e8a43" providerId="LiveId" clId="{A92A13D0-CF31-45DB-ADB0-17592717438E}" dt="2024-03-21T03:53:32.463" v="773" actId="14100"/>
        <pc:sldMkLst>
          <pc:docMk/>
          <pc:sldMk cId="222730644" sldId="466"/>
        </pc:sldMkLst>
        <pc:spChg chg="mod">
          <ac:chgData name="Chittaranjan Hens" userId="6fc03958433e8a43" providerId="LiveId" clId="{A92A13D0-CF31-45DB-ADB0-17592717438E}" dt="2024-03-21T03:53:32.463" v="773" actId="14100"/>
          <ac:spMkLst>
            <pc:docMk/>
            <pc:sldMk cId="222730644" sldId="466"/>
            <ac:spMk id="459779" creationId="{71F2790A-DB05-557C-721D-53186DDC08B9}"/>
          </ac:spMkLst>
        </pc:spChg>
      </pc:sldChg>
      <pc:sldChg chg="delSp mod">
        <pc:chgData name="Chittaranjan Hens" userId="6fc03958433e8a43" providerId="LiveId" clId="{A92A13D0-CF31-45DB-ADB0-17592717438E}" dt="2024-03-25T11:15:28.675" v="2346" actId="478"/>
        <pc:sldMkLst>
          <pc:docMk/>
          <pc:sldMk cId="1435458729" sldId="473"/>
        </pc:sldMkLst>
        <pc:picChg chg="del">
          <ac:chgData name="Chittaranjan Hens" userId="6fc03958433e8a43" providerId="LiveId" clId="{A92A13D0-CF31-45DB-ADB0-17592717438E}" dt="2024-03-25T11:15:28.675" v="2346" actId="478"/>
          <ac:picMkLst>
            <pc:docMk/>
            <pc:sldMk cId="1435458729" sldId="473"/>
            <ac:picMk id="7" creationId="{F62511E2-9104-9A03-5E84-3BE4F79FC77E}"/>
          </ac:picMkLst>
        </pc:picChg>
      </pc:sldChg>
      <pc:sldChg chg="modSp mod">
        <pc:chgData name="Chittaranjan Hens" userId="6fc03958433e8a43" providerId="LiveId" clId="{A92A13D0-CF31-45DB-ADB0-17592717438E}" dt="2024-03-25T09:37:02.591" v="1005" actId="1076"/>
        <pc:sldMkLst>
          <pc:docMk/>
          <pc:sldMk cId="919497820" sldId="478"/>
        </pc:sldMkLst>
        <pc:graphicFrameChg chg="mod">
          <ac:chgData name="Chittaranjan Hens" userId="6fc03958433e8a43" providerId="LiveId" clId="{A92A13D0-CF31-45DB-ADB0-17592717438E}" dt="2024-03-25T09:36:55.183" v="1004" actId="1076"/>
          <ac:graphicFrameMkLst>
            <pc:docMk/>
            <pc:sldMk cId="919497820" sldId="478"/>
            <ac:graphicFrameMk id="9" creationId="{50F474CC-81DB-9C31-DEED-1064D19FDFE1}"/>
          </ac:graphicFrameMkLst>
        </pc:graphicFrameChg>
        <pc:graphicFrameChg chg="mod">
          <ac:chgData name="Chittaranjan Hens" userId="6fc03958433e8a43" providerId="LiveId" clId="{A92A13D0-CF31-45DB-ADB0-17592717438E}" dt="2024-03-25T09:37:02.591" v="1005" actId="1076"/>
          <ac:graphicFrameMkLst>
            <pc:docMk/>
            <pc:sldMk cId="919497820" sldId="478"/>
            <ac:graphicFrameMk id="14" creationId="{5A1282C9-14D5-9CD3-DBEA-36E2B4F484B7}"/>
          </ac:graphicFrameMkLst>
        </pc:graphicFrameChg>
      </pc:sldChg>
      <pc:sldChg chg="modSp mod">
        <pc:chgData name="Chittaranjan Hens" userId="6fc03958433e8a43" providerId="LiveId" clId="{A92A13D0-CF31-45DB-ADB0-17592717438E}" dt="2024-03-25T10:03:52.728" v="1006" actId="14100"/>
        <pc:sldMkLst>
          <pc:docMk/>
          <pc:sldMk cId="1602759110" sldId="479"/>
        </pc:sldMkLst>
        <pc:graphicFrameChg chg="modGraphic">
          <ac:chgData name="Chittaranjan Hens" userId="6fc03958433e8a43" providerId="LiveId" clId="{A92A13D0-CF31-45DB-ADB0-17592717438E}" dt="2024-03-25T10:03:52.728" v="1006" actId="14100"/>
          <ac:graphicFrameMkLst>
            <pc:docMk/>
            <pc:sldMk cId="1602759110" sldId="479"/>
            <ac:graphicFrameMk id="27" creationId="{8AFD2F0D-AD33-23A4-CAFE-CA758181C2B0}"/>
          </ac:graphicFrameMkLst>
        </pc:graphicFrameChg>
      </pc:sldChg>
      <pc:sldChg chg="del">
        <pc:chgData name="Chittaranjan Hens" userId="6fc03958433e8a43" providerId="LiveId" clId="{A92A13D0-CF31-45DB-ADB0-17592717438E}" dt="2024-03-22T02:51:45.510" v="1001" actId="47"/>
        <pc:sldMkLst>
          <pc:docMk/>
          <pc:sldMk cId="1660685219" sldId="485"/>
        </pc:sldMkLst>
      </pc:sldChg>
      <pc:sldChg chg="modSp mod">
        <pc:chgData name="Chittaranjan Hens" userId="6fc03958433e8a43" providerId="LiveId" clId="{A92A13D0-CF31-45DB-ADB0-17592717438E}" dt="2024-03-25T15:45:34.957" v="2379" actId="1076"/>
        <pc:sldMkLst>
          <pc:docMk/>
          <pc:sldMk cId="2657082366" sldId="488"/>
        </pc:sldMkLst>
        <pc:grpChg chg="mod">
          <ac:chgData name="Chittaranjan Hens" userId="6fc03958433e8a43" providerId="LiveId" clId="{A92A13D0-CF31-45DB-ADB0-17592717438E}" dt="2024-03-25T15:45:34.957" v="2379" actId="1076"/>
          <ac:grpSpMkLst>
            <pc:docMk/>
            <pc:sldMk cId="2657082366" sldId="488"/>
            <ac:grpSpMk id="9" creationId="{D7FA2192-7178-11B6-B413-98D0BAD517EE}"/>
          </ac:grpSpMkLst>
        </pc:grpChg>
      </pc:sldChg>
      <pc:sldChg chg="del">
        <pc:chgData name="Chittaranjan Hens" userId="6fc03958433e8a43" providerId="LiveId" clId="{A92A13D0-CF31-45DB-ADB0-17592717438E}" dt="2024-03-22T02:51:46.448" v="1002" actId="47"/>
        <pc:sldMkLst>
          <pc:docMk/>
          <pc:sldMk cId="236371557" sldId="489"/>
        </pc:sldMkLst>
      </pc:sldChg>
      <pc:sldChg chg="delSp mod">
        <pc:chgData name="Chittaranjan Hens" userId="6fc03958433e8a43" providerId="LiveId" clId="{A92A13D0-CF31-45DB-ADB0-17592717438E}" dt="2024-03-25T15:45:19.593" v="2378" actId="478"/>
        <pc:sldMkLst>
          <pc:docMk/>
          <pc:sldMk cId="3681935430" sldId="498"/>
        </pc:sldMkLst>
        <pc:picChg chg="del">
          <ac:chgData name="Chittaranjan Hens" userId="6fc03958433e8a43" providerId="LiveId" clId="{A92A13D0-CF31-45DB-ADB0-17592717438E}" dt="2024-03-25T15:45:19.593" v="2378" actId="478"/>
          <ac:picMkLst>
            <pc:docMk/>
            <pc:sldMk cId="3681935430" sldId="498"/>
            <ac:picMk id="9" creationId="{EE46AC8F-C076-9C85-827A-75F9B71E23D8}"/>
          </ac:picMkLst>
        </pc:picChg>
        <pc:picChg chg="del">
          <ac:chgData name="Chittaranjan Hens" userId="6fc03958433e8a43" providerId="LiveId" clId="{A92A13D0-CF31-45DB-ADB0-17592717438E}" dt="2024-03-25T15:45:18.895" v="2377" actId="478"/>
          <ac:picMkLst>
            <pc:docMk/>
            <pc:sldMk cId="3681935430" sldId="498"/>
            <ac:picMk id="11" creationId="{1D4B92DD-2067-EA78-2D40-998FF5A75EA1}"/>
          </ac:picMkLst>
        </pc:picChg>
      </pc:sldChg>
      <pc:sldChg chg="add del">
        <pc:chgData name="Chittaranjan Hens" userId="6fc03958433e8a43" providerId="LiveId" clId="{A92A13D0-CF31-45DB-ADB0-17592717438E}" dt="2024-03-25T10:40:50.134" v="1007" actId="47"/>
        <pc:sldMkLst>
          <pc:docMk/>
          <pc:sldMk cId="2186522931" sldId="803"/>
        </pc:sldMkLst>
      </pc:sldChg>
      <pc:sldChg chg="add del">
        <pc:chgData name="Chittaranjan Hens" userId="6fc03958433e8a43" providerId="LiveId" clId="{A92A13D0-CF31-45DB-ADB0-17592717438E}" dt="2024-03-25T10:40:50.597" v="1009" actId="47"/>
        <pc:sldMkLst>
          <pc:docMk/>
          <pc:sldMk cId="2843664308" sldId="804"/>
        </pc:sldMkLst>
      </pc:sldChg>
      <pc:sldChg chg="add del">
        <pc:chgData name="Chittaranjan Hens" userId="6fc03958433e8a43" providerId="LiveId" clId="{A92A13D0-CF31-45DB-ADB0-17592717438E}" dt="2024-03-25T10:40:50.302" v="1008" actId="47"/>
        <pc:sldMkLst>
          <pc:docMk/>
          <pc:sldMk cId="1340176718" sldId="805"/>
        </pc:sldMkLst>
      </pc:sldChg>
      <pc:sldChg chg="add del">
        <pc:chgData name="Chittaranjan Hens" userId="6fc03958433e8a43" providerId="LiveId" clId="{A92A13D0-CF31-45DB-ADB0-17592717438E}" dt="2024-03-25T10:40:50.786" v="1010" actId="47"/>
        <pc:sldMkLst>
          <pc:docMk/>
          <pc:sldMk cId="1770559957" sldId="806"/>
        </pc:sldMkLst>
      </pc:sldChg>
      <pc:sldChg chg="add del">
        <pc:chgData name="Chittaranjan Hens" userId="6fc03958433e8a43" providerId="LiveId" clId="{A92A13D0-CF31-45DB-ADB0-17592717438E}" dt="2024-03-25T10:40:51.382" v="1011" actId="47"/>
        <pc:sldMkLst>
          <pc:docMk/>
          <pc:sldMk cId="2941746403" sldId="807"/>
        </pc:sldMkLst>
      </pc:sldChg>
      <pc:sldChg chg="addSp modSp new mod modAnim">
        <pc:chgData name="Chittaranjan Hens" userId="6fc03958433e8a43" providerId="LiveId" clId="{A92A13D0-CF31-45DB-ADB0-17592717438E}" dt="2024-03-20T11:58:41.996" v="356" actId="1076"/>
        <pc:sldMkLst>
          <pc:docMk/>
          <pc:sldMk cId="1234236646" sldId="896"/>
        </pc:sldMkLst>
        <pc:spChg chg="add mod">
          <ac:chgData name="Chittaranjan Hens" userId="6fc03958433e8a43" providerId="LiveId" clId="{A92A13D0-CF31-45DB-ADB0-17592717438E}" dt="2024-03-20T11:34:00.928" v="65" actId="2711"/>
          <ac:spMkLst>
            <pc:docMk/>
            <pc:sldMk cId="1234236646" sldId="896"/>
            <ac:spMk id="3" creationId="{54AD29B2-CF3D-9644-35EF-672AD2C4D3A2}"/>
          </ac:spMkLst>
        </pc:spChg>
        <pc:spChg chg="add mod">
          <ac:chgData name="Chittaranjan Hens" userId="6fc03958433e8a43" providerId="LiveId" clId="{A92A13D0-CF31-45DB-ADB0-17592717438E}" dt="2024-03-20T11:34:13.714" v="67" actId="21"/>
          <ac:spMkLst>
            <pc:docMk/>
            <pc:sldMk cId="1234236646" sldId="896"/>
            <ac:spMk id="5" creationId="{FCDCA38D-4ED5-C23E-02C9-1859F4CE2F64}"/>
          </ac:spMkLst>
        </pc:spChg>
        <pc:spChg chg="add mod">
          <ac:chgData name="Chittaranjan Hens" userId="6fc03958433e8a43" providerId="LiveId" clId="{A92A13D0-CF31-45DB-ADB0-17592717438E}" dt="2024-03-20T11:34:54.476" v="75" actId="1076"/>
          <ac:spMkLst>
            <pc:docMk/>
            <pc:sldMk cId="1234236646" sldId="896"/>
            <ac:spMk id="7" creationId="{C1E1A0AB-A288-959A-4DE7-2E2B12FC6CE8}"/>
          </ac:spMkLst>
        </pc:spChg>
        <pc:spChg chg="add mod">
          <ac:chgData name="Chittaranjan Hens" userId="6fc03958433e8a43" providerId="LiveId" clId="{A92A13D0-CF31-45DB-ADB0-17592717438E}" dt="2024-03-20T11:42:10.791" v="220" actId="207"/>
          <ac:spMkLst>
            <pc:docMk/>
            <pc:sldMk cId="1234236646" sldId="896"/>
            <ac:spMk id="9" creationId="{D6260ED8-1F21-4A22-C22D-86B445F42647}"/>
          </ac:spMkLst>
        </pc:spChg>
        <pc:spChg chg="add mod">
          <ac:chgData name="Chittaranjan Hens" userId="6fc03958433e8a43" providerId="LiveId" clId="{A92A13D0-CF31-45DB-ADB0-17592717438E}" dt="2024-03-20T11:58:41.996" v="356" actId="1076"/>
          <ac:spMkLst>
            <pc:docMk/>
            <pc:sldMk cId="1234236646" sldId="896"/>
            <ac:spMk id="10" creationId="{4B866633-E392-3503-3FE8-C42D19733980}"/>
          </ac:spMkLst>
        </pc:spChg>
      </pc:sldChg>
      <pc:sldChg chg="addSp delSp modSp add mod modAnim">
        <pc:chgData name="Chittaranjan Hens" userId="6fc03958433e8a43" providerId="LiveId" clId="{A92A13D0-CF31-45DB-ADB0-17592717438E}" dt="2024-03-21T03:34:29.046" v="700" actId="207"/>
        <pc:sldMkLst>
          <pc:docMk/>
          <pc:sldMk cId="3740040108" sldId="897"/>
        </pc:sldMkLst>
        <pc:spChg chg="del">
          <ac:chgData name="Chittaranjan Hens" userId="6fc03958433e8a43" providerId="LiveId" clId="{A92A13D0-CF31-45DB-ADB0-17592717438E}" dt="2024-03-20T11:37:25.089" v="105" actId="478"/>
          <ac:spMkLst>
            <pc:docMk/>
            <pc:sldMk cId="3740040108" sldId="897"/>
            <ac:spMk id="3" creationId="{54AD29B2-CF3D-9644-35EF-672AD2C4D3A2}"/>
          </ac:spMkLst>
        </pc:spChg>
        <pc:spChg chg="add mod">
          <ac:chgData name="Chittaranjan Hens" userId="6fc03958433e8a43" providerId="LiveId" clId="{A92A13D0-CF31-45DB-ADB0-17592717438E}" dt="2024-03-20T11:43:06.945" v="245" actId="20577"/>
          <ac:spMkLst>
            <pc:docMk/>
            <pc:sldMk cId="3740040108" sldId="897"/>
            <ac:spMk id="4" creationId="{756C1BBA-208B-A544-BEE1-EEAF617B5A5E}"/>
          </ac:spMkLst>
        </pc:spChg>
        <pc:spChg chg="del">
          <ac:chgData name="Chittaranjan Hens" userId="6fc03958433e8a43" providerId="LiveId" clId="{A92A13D0-CF31-45DB-ADB0-17592717438E}" dt="2024-03-20T11:37:25.089" v="105" actId="478"/>
          <ac:spMkLst>
            <pc:docMk/>
            <pc:sldMk cId="3740040108" sldId="897"/>
            <ac:spMk id="5" creationId="{FCDCA38D-4ED5-C23E-02C9-1859F4CE2F64}"/>
          </ac:spMkLst>
        </pc:spChg>
        <pc:spChg chg="del">
          <ac:chgData name="Chittaranjan Hens" userId="6fc03958433e8a43" providerId="LiveId" clId="{A92A13D0-CF31-45DB-ADB0-17592717438E}" dt="2024-03-20T11:37:25.089" v="105" actId="478"/>
          <ac:spMkLst>
            <pc:docMk/>
            <pc:sldMk cId="3740040108" sldId="897"/>
            <ac:spMk id="7" creationId="{C1E1A0AB-A288-959A-4DE7-2E2B12FC6CE8}"/>
          </ac:spMkLst>
        </pc:spChg>
        <pc:spChg chg="add mod">
          <ac:chgData name="Chittaranjan Hens" userId="6fc03958433e8a43" providerId="LiveId" clId="{A92A13D0-CF31-45DB-ADB0-17592717438E}" dt="2024-03-20T11:54:24.340" v="291" actId="20577"/>
          <ac:spMkLst>
            <pc:docMk/>
            <pc:sldMk cId="3740040108" sldId="897"/>
            <ac:spMk id="8" creationId="{06831206-3A3D-CF3C-328C-6689C6CF8EF3}"/>
          </ac:spMkLst>
        </pc:spChg>
        <pc:spChg chg="mod">
          <ac:chgData name="Chittaranjan Hens" userId="6fc03958433e8a43" providerId="LiveId" clId="{A92A13D0-CF31-45DB-ADB0-17592717438E}" dt="2024-03-21T03:34:29.046" v="700" actId="207"/>
          <ac:spMkLst>
            <pc:docMk/>
            <pc:sldMk cId="3740040108" sldId="897"/>
            <ac:spMk id="9" creationId="{D6260ED8-1F21-4A22-C22D-86B445F42647}"/>
          </ac:spMkLst>
        </pc:spChg>
        <pc:spChg chg="add del mod">
          <ac:chgData name="Chittaranjan Hens" userId="6fc03958433e8a43" providerId="LiveId" clId="{A92A13D0-CF31-45DB-ADB0-17592717438E}" dt="2024-03-20T11:55:21.026" v="317" actId="478"/>
          <ac:spMkLst>
            <pc:docMk/>
            <pc:sldMk cId="3740040108" sldId="897"/>
            <ac:spMk id="11" creationId="{F6B2209F-19D0-B8B6-8073-5AE7B2187C6E}"/>
          </ac:spMkLst>
        </pc:spChg>
        <pc:spChg chg="add del mod">
          <ac:chgData name="Chittaranjan Hens" userId="6fc03958433e8a43" providerId="LiveId" clId="{A92A13D0-CF31-45DB-ADB0-17592717438E}" dt="2024-03-20T11:55:21.026" v="317" actId="478"/>
          <ac:spMkLst>
            <pc:docMk/>
            <pc:sldMk cId="3740040108" sldId="897"/>
            <ac:spMk id="13" creationId="{FAFF5BC4-C239-5D82-69A8-A84778791355}"/>
          </ac:spMkLst>
        </pc:spChg>
        <pc:spChg chg="add mod">
          <ac:chgData name="Chittaranjan Hens" userId="6fc03958433e8a43" providerId="LiveId" clId="{A92A13D0-CF31-45DB-ADB0-17592717438E}" dt="2024-03-20T11:58:46.957" v="357"/>
          <ac:spMkLst>
            <pc:docMk/>
            <pc:sldMk cId="3740040108" sldId="897"/>
            <ac:spMk id="14" creationId="{AFD52127-9520-04D9-9319-4023E3E3F4E9}"/>
          </ac:spMkLst>
        </pc:spChg>
      </pc:sldChg>
      <pc:sldChg chg="addSp modSp add mod">
        <pc:chgData name="Chittaranjan Hens" userId="6fc03958433e8a43" providerId="LiveId" clId="{A92A13D0-CF31-45DB-ADB0-17592717438E}" dt="2024-03-21T03:34:18.656" v="699" actId="207"/>
        <pc:sldMkLst>
          <pc:docMk/>
          <pc:sldMk cId="2069697734" sldId="898"/>
        </pc:sldMkLst>
        <pc:spChg chg="add mod">
          <ac:chgData name="Chittaranjan Hens" userId="6fc03958433e8a43" providerId="LiveId" clId="{A92A13D0-CF31-45DB-ADB0-17592717438E}" dt="2024-03-20T11:58:49.341" v="358"/>
          <ac:spMkLst>
            <pc:docMk/>
            <pc:sldMk cId="2069697734" sldId="898"/>
            <ac:spMk id="2" creationId="{BD042631-E5BD-367B-2AEE-3865052DB8BC}"/>
          </ac:spMkLst>
        </pc:spChg>
        <pc:spChg chg="mod">
          <ac:chgData name="Chittaranjan Hens" userId="6fc03958433e8a43" providerId="LiveId" clId="{A92A13D0-CF31-45DB-ADB0-17592717438E}" dt="2024-03-21T03:34:18.656" v="699" actId="207"/>
          <ac:spMkLst>
            <pc:docMk/>
            <pc:sldMk cId="2069697734" sldId="898"/>
            <ac:spMk id="9" creationId="{D6260ED8-1F21-4A22-C22D-86B445F42647}"/>
          </ac:spMkLst>
        </pc:spChg>
        <pc:spChg chg="mod">
          <ac:chgData name="Chittaranjan Hens" userId="6fc03958433e8a43" providerId="LiveId" clId="{A92A13D0-CF31-45DB-ADB0-17592717438E}" dt="2024-03-20T11:56:43.651" v="342" actId="20577"/>
          <ac:spMkLst>
            <pc:docMk/>
            <pc:sldMk cId="2069697734" sldId="898"/>
            <ac:spMk id="11" creationId="{F6B2209F-19D0-B8B6-8073-5AE7B2187C6E}"/>
          </ac:spMkLst>
        </pc:spChg>
        <pc:spChg chg="mod">
          <ac:chgData name="Chittaranjan Hens" userId="6fc03958433e8a43" providerId="LiveId" clId="{A92A13D0-CF31-45DB-ADB0-17592717438E}" dt="2024-03-21T03:31:17.990" v="622" actId="20577"/>
          <ac:spMkLst>
            <pc:docMk/>
            <pc:sldMk cId="2069697734" sldId="898"/>
            <ac:spMk id="13" creationId="{FAFF5BC4-C239-5D82-69A8-A84778791355}"/>
          </ac:spMkLst>
        </pc:spChg>
      </pc:sldChg>
      <pc:sldChg chg="addSp delSp modSp new mod ord modAnim">
        <pc:chgData name="Chittaranjan Hens" userId="6fc03958433e8a43" providerId="LiveId" clId="{A92A13D0-CF31-45DB-ADB0-17592717438E}" dt="2024-03-21T15:34:53.741" v="998"/>
        <pc:sldMkLst>
          <pc:docMk/>
          <pc:sldMk cId="2468816152" sldId="899"/>
        </pc:sldMkLst>
        <pc:spChg chg="add del mod">
          <ac:chgData name="Chittaranjan Hens" userId="6fc03958433e8a43" providerId="LiveId" clId="{A92A13D0-CF31-45DB-ADB0-17592717438E}" dt="2024-03-21T03:33:19.098" v="657" actId="478"/>
          <ac:spMkLst>
            <pc:docMk/>
            <pc:sldMk cId="2468816152" sldId="899"/>
            <ac:spMk id="2" creationId="{61AA24B7-D6EA-3B27-64EB-4D254161B8A5}"/>
          </ac:spMkLst>
        </pc:spChg>
        <pc:spChg chg="add del mod">
          <ac:chgData name="Chittaranjan Hens" userId="6fc03958433e8a43" providerId="LiveId" clId="{A92A13D0-CF31-45DB-ADB0-17592717438E}" dt="2024-03-21T03:36:08.212" v="757" actId="478"/>
          <ac:spMkLst>
            <pc:docMk/>
            <pc:sldMk cId="2468816152" sldId="899"/>
            <ac:spMk id="4" creationId="{C2ED3A71-D89F-BE24-C353-0BF6969A8B02}"/>
          </ac:spMkLst>
        </pc:spChg>
        <pc:spChg chg="add mod">
          <ac:chgData name="Chittaranjan Hens" userId="6fc03958433e8a43" providerId="LiveId" clId="{A92A13D0-CF31-45DB-ADB0-17592717438E}" dt="2024-03-20T11:58:17.993" v="354" actId="208"/>
          <ac:spMkLst>
            <pc:docMk/>
            <pc:sldMk cId="2468816152" sldId="899"/>
            <ac:spMk id="6" creationId="{0FC7C51C-1D97-7E8E-F524-FEBE89CD1059}"/>
          </ac:spMkLst>
        </pc:spChg>
        <pc:spChg chg="add mod">
          <ac:chgData name="Chittaranjan Hens" userId="6fc03958433e8a43" providerId="LiveId" clId="{A92A13D0-CF31-45DB-ADB0-17592717438E}" dt="2024-03-20T11:58:51.785" v="359"/>
          <ac:spMkLst>
            <pc:docMk/>
            <pc:sldMk cId="2468816152" sldId="899"/>
            <ac:spMk id="7" creationId="{EC3B576A-0B73-1626-7A89-9C381449E5B1}"/>
          </ac:spMkLst>
        </pc:spChg>
        <pc:spChg chg="add mod">
          <ac:chgData name="Chittaranjan Hens" userId="6fc03958433e8a43" providerId="LiveId" clId="{A92A13D0-CF31-45DB-ADB0-17592717438E}" dt="2024-03-21T03:36:54.515" v="763" actId="20577"/>
          <ac:spMkLst>
            <pc:docMk/>
            <pc:sldMk cId="2468816152" sldId="899"/>
            <ac:spMk id="8" creationId="{BC6F229C-C671-111A-C0D5-78D4687F6DDC}"/>
          </ac:spMkLst>
        </pc:spChg>
        <pc:picChg chg="add mod">
          <ac:chgData name="Chittaranjan Hens" userId="6fc03958433e8a43" providerId="LiveId" clId="{A92A13D0-CF31-45DB-ADB0-17592717438E}" dt="2024-03-20T11:57:49.724" v="346" actId="1076"/>
          <ac:picMkLst>
            <pc:docMk/>
            <pc:sldMk cId="2468816152" sldId="899"/>
            <ac:picMk id="3" creationId="{ABB61FE1-6CE9-882E-37CD-BD83150B1005}"/>
          </ac:picMkLst>
        </pc:picChg>
        <pc:picChg chg="add mod">
          <ac:chgData name="Chittaranjan Hens" userId="6fc03958433e8a43" providerId="LiveId" clId="{A92A13D0-CF31-45DB-ADB0-17592717438E}" dt="2024-03-21T03:30:31.344" v="605" actId="1076"/>
          <ac:picMkLst>
            <pc:docMk/>
            <pc:sldMk cId="2468816152" sldId="899"/>
            <ac:picMk id="5" creationId="{A4435ACE-741A-05E7-FC9C-9B8552042683}"/>
          </ac:picMkLst>
        </pc:picChg>
      </pc:sldChg>
      <pc:sldChg chg="addSp delSp modSp add mod modAnim">
        <pc:chgData name="Chittaranjan Hens" userId="6fc03958433e8a43" providerId="LiveId" clId="{A92A13D0-CF31-45DB-ADB0-17592717438E}" dt="2024-03-20T12:03:15.458" v="407" actId="1076"/>
        <pc:sldMkLst>
          <pc:docMk/>
          <pc:sldMk cId="4028625698" sldId="900"/>
        </pc:sldMkLst>
        <pc:spChg chg="add mod">
          <ac:chgData name="Chittaranjan Hens" userId="6fc03958433e8a43" providerId="LiveId" clId="{A92A13D0-CF31-45DB-ADB0-17592717438E}" dt="2024-03-20T12:01:39.919" v="397" actId="20577"/>
          <ac:spMkLst>
            <pc:docMk/>
            <pc:sldMk cId="4028625698" sldId="900"/>
            <ac:spMk id="4" creationId="{1AEBEB76-398F-D1D4-3165-9CE2ECC85E68}"/>
          </ac:spMkLst>
        </pc:spChg>
        <pc:spChg chg="add mod">
          <ac:chgData name="Chittaranjan Hens" userId="6fc03958433e8a43" providerId="LiveId" clId="{A92A13D0-CF31-45DB-ADB0-17592717438E}" dt="2024-03-20T12:03:15.458" v="407" actId="1076"/>
          <ac:spMkLst>
            <pc:docMk/>
            <pc:sldMk cId="4028625698" sldId="900"/>
            <ac:spMk id="11" creationId="{7623F80E-178E-6F23-6F74-A0D5A000F356}"/>
          </ac:spMkLst>
        </pc:spChg>
        <pc:picChg chg="del">
          <ac:chgData name="Chittaranjan Hens" userId="6fc03958433e8a43" providerId="LiveId" clId="{A92A13D0-CF31-45DB-ADB0-17592717438E}" dt="2024-03-20T11:58:58.975" v="361" actId="478"/>
          <ac:picMkLst>
            <pc:docMk/>
            <pc:sldMk cId="4028625698" sldId="900"/>
            <ac:picMk id="3" creationId="{ABB61FE1-6CE9-882E-37CD-BD83150B1005}"/>
          </ac:picMkLst>
        </pc:picChg>
        <pc:picChg chg="del">
          <ac:chgData name="Chittaranjan Hens" userId="6fc03958433e8a43" providerId="LiveId" clId="{A92A13D0-CF31-45DB-ADB0-17592717438E}" dt="2024-03-20T11:58:58.975" v="361" actId="478"/>
          <ac:picMkLst>
            <pc:docMk/>
            <pc:sldMk cId="4028625698" sldId="900"/>
            <ac:picMk id="5" creationId="{A4435ACE-741A-05E7-FC9C-9B8552042683}"/>
          </ac:picMkLst>
        </pc:picChg>
        <pc:picChg chg="add mod">
          <ac:chgData name="Chittaranjan Hens" userId="6fc03958433e8a43" providerId="LiveId" clId="{A92A13D0-CF31-45DB-ADB0-17592717438E}" dt="2024-03-20T12:02:40.120" v="400" actId="1076"/>
          <ac:picMkLst>
            <pc:docMk/>
            <pc:sldMk cId="4028625698" sldId="900"/>
            <ac:picMk id="9" creationId="{4C5EAEA9-EE77-437B-5645-F822310D9BAF}"/>
          </ac:picMkLst>
        </pc:picChg>
      </pc:sldChg>
      <pc:sldChg chg="addSp delSp modSp add mod delAnim modAnim">
        <pc:chgData name="Chittaranjan Hens" userId="6fc03958433e8a43" providerId="LiveId" clId="{A92A13D0-CF31-45DB-ADB0-17592717438E}" dt="2024-03-20T12:09:00.776" v="474" actId="208"/>
        <pc:sldMkLst>
          <pc:docMk/>
          <pc:sldMk cId="157347345" sldId="901"/>
        </pc:sldMkLst>
        <pc:spChg chg="del">
          <ac:chgData name="Chittaranjan Hens" userId="6fc03958433e8a43" providerId="LiveId" clId="{A92A13D0-CF31-45DB-ADB0-17592717438E}" dt="2024-03-20T12:03:38.820" v="409" actId="478"/>
          <ac:spMkLst>
            <pc:docMk/>
            <pc:sldMk cId="157347345" sldId="901"/>
            <ac:spMk id="4" creationId="{1AEBEB76-398F-D1D4-3165-9CE2ECC85E68}"/>
          </ac:spMkLst>
        </pc:spChg>
        <pc:spChg chg="add mod">
          <ac:chgData name="Chittaranjan Hens" userId="6fc03958433e8a43" providerId="LiveId" clId="{A92A13D0-CF31-45DB-ADB0-17592717438E}" dt="2024-03-20T12:09:00.776" v="474" actId="208"/>
          <ac:spMkLst>
            <pc:docMk/>
            <pc:sldMk cId="157347345" sldId="901"/>
            <ac:spMk id="10" creationId="{B222DFC9-EECB-EADD-CD4A-753BDBA4044D}"/>
          </ac:spMkLst>
        </pc:spChg>
        <pc:spChg chg="del">
          <ac:chgData name="Chittaranjan Hens" userId="6fc03958433e8a43" providerId="LiveId" clId="{A92A13D0-CF31-45DB-ADB0-17592717438E}" dt="2024-03-20T12:03:38.820" v="409" actId="478"/>
          <ac:spMkLst>
            <pc:docMk/>
            <pc:sldMk cId="157347345" sldId="901"/>
            <ac:spMk id="11" creationId="{7623F80E-178E-6F23-6F74-A0D5A000F356}"/>
          </ac:spMkLst>
        </pc:spChg>
        <pc:picChg chg="add mod">
          <ac:chgData name="Chittaranjan Hens" userId="6fc03958433e8a43" providerId="LiveId" clId="{A92A13D0-CF31-45DB-ADB0-17592717438E}" dt="2024-03-20T12:04:49.163" v="423" actId="1076"/>
          <ac:picMkLst>
            <pc:docMk/>
            <pc:sldMk cId="157347345" sldId="901"/>
            <ac:picMk id="3" creationId="{B20A0E88-F239-215D-0A13-88A3F37954BB}"/>
          </ac:picMkLst>
        </pc:picChg>
        <pc:picChg chg="add mod">
          <ac:chgData name="Chittaranjan Hens" userId="6fc03958433e8a43" providerId="LiveId" clId="{A92A13D0-CF31-45DB-ADB0-17592717438E}" dt="2024-03-20T12:04:50.980" v="424" actId="1076"/>
          <ac:picMkLst>
            <pc:docMk/>
            <pc:sldMk cId="157347345" sldId="901"/>
            <ac:picMk id="8" creationId="{41C3B6C3-862C-35B6-FBB6-937F1A34D4C1}"/>
          </ac:picMkLst>
        </pc:picChg>
        <pc:picChg chg="del">
          <ac:chgData name="Chittaranjan Hens" userId="6fc03958433e8a43" providerId="LiveId" clId="{A92A13D0-CF31-45DB-ADB0-17592717438E}" dt="2024-03-20T12:03:38.820" v="409" actId="478"/>
          <ac:picMkLst>
            <pc:docMk/>
            <pc:sldMk cId="157347345" sldId="901"/>
            <ac:picMk id="9" creationId="{4C5EAEA9-EE77-437B-5645-F822310D9BAF}"/>
          </ac:picMkLst>
        </pc:picChg>
      </pc:sldChg>
      <pc:sldChg chg="addSp delSp add del mod">
        <pc:chgData name="Chittaranjan Hens" userId="6fc03958433e8a43" providerId="LiveId" clId="{A92A13D0-CF31-45DB-ADB0-17592717438E}" dt="2024-03-20T12:09:19.436" v="479" actId="47"/>
        <pc:sldMkLst>
          <pc:docMk/>
          <pc:sldMk cId="2043081151" sldId="902"/>
        </pc:sldMkLst>
        <pc:picChg chg="del">
          <ac:chgData name="Chittaranjan Hens" userId="6fc03958433e8a43" providerId="LiveId" clId="{A92A13D0-CF31-45DB-ADB0-17592717438E}" dt="2024-03-20T12:04:39.775" v="417" actId="478"/>
          <ac:picMkLst>
            <pc:docMk/>
            <pc:sldMk cId="2043081151" sldId="902"/>
            <ac:picMk id="3" creationId="{B20A0E88-F239-215D-0A13-88A3F37954BB}"/>
          </ac:picMkLst>
        </pc:picChg>
        <pc:picChg chg="add del">
          <ac:chgData name="Chittaranjan Hens" userId="6fc03958433e8a43" providerId="LiveId" clId="{A92A13D0-CF31-45DB-ADB0-17592717438E}" dt="2024-03-20T12:04:42.724" v="419" actId="22"/>
          <ac:picMkLst>
            <pc:docMk/>
            <pc:sldMk cId="2043081151" sldId="902"/>
            <ac:picMk id="4" creationId="{B39AA171-FD39-1347-5238-C8422CAAFF20}"/>
          </ac:picMkLst>
        </pc:picChg>
      </pc:sldChg>
      <pc:sldChg chg="addSp delSp modSp new mod modAnim">
        <pc:chgData name="Chittaranjan Hens" userId="6fc03958433e8a43" providerId="LiveId" clId="{A92A13D0-CF31-45DB-ADB0-17592717438E}" dt="2024-03-21T03:35:40.272" v="750" actId="20577"/>
        <pc:sldMkLst>
          <pc:docMk/>
          <pc:sldMk cId="2822086258" sldId="903"/>
        </pc:sldMkLst>
        <pc:spChg chg="add del mod">
          <ac:chgData name="Chittaranjan Hens" userId="6fc03958433e8a43" providerId="LiveId" clId="{A92A13D0-CF31-45DB-ADB0-17592717438E}" dt="2024-03-21T03:32:07.285" v="647" actId="478"/>
          <ac:spMkLst>
            <pc:docMk/>
            <pc:sldMk cId="2822086258" sldId="903"/>
            <ac:spMk id="2" creationId="{86BEE22D-F066-76C6-D4DA-C5DBCC929207}"/>
          </ac:spMkLst>
        </pc:spChg>
        <pc:spChg chg="add mod">
          <ac:chgData name="Chittaranjan Hens" userId="6fc03958433e8a43" providerId="LiveId" clId="{A92A13D0-CF31-45DB-ADB0-17592717438E}" dt="2024-03-20T12:05:27.714" v="431"/>
          <ac:spMkLst>
            <pc:docMk/>
            <pc:sldMk cId="2822086258" sldId="903"/>
            <ac:spMk id="4" creationId="{B76C876C-3A4D-0396-6B8D-44E6F670A56E}"/>
          </ac:spMkLst>
        </pc:spChg>
        <pc:spChg chg="add mod">
          <ac:chgData name="Chittaranjan Hens" userId="6fc03958433e8a43" providerId="LiveId" clId="{A92A13D0-CF31-45DB-ADB0-17592717438E}" dt="2024-03-20T12:05:43.217" v="434" actId="1076"/>
          <ac:spMkLst>
            <pc:docMk/>
            <pc:sldMk cId="2822086258" sldId="903"/>
            <ac:spMk id="5" creationId="{DBAC0F2F-ABCA-9282-127A-DB9A020407BB}"/>
          </ac:spMkLst>
        </pc:spChg>
        <pc:spChg chg="add mod">
          <ac:chgData name="Chittaranjan Hens" userId="6fc03958433e8a43" providerId="LiveId" clId="{A92A13D0-CF31-45DB-ADB0-17592717438E}" dt="2024-03-21T03:35:40.272" v="750" actId="20577"/>
          <ac:spMkLst>
            <pc:docMk/>
            <pc:sldMk cId="2822086258" sldId="903"/>
            <ac:spMk id="6" creationId="{A7524F9C-44AA-5779-00B0-35BC194FF5CF}"/>
          </ac:spMkLst>
        </pc:spChg>
        <pc:picChg chg="add mod">
          <ac:chgData name="Chittaranjan Hens" userId="6fc03958433e8a43" providerId="LiveId" clId="{A92A13D0-CF31-45DB-ADB0-17592717438E}" dt="2024-03-20T12:05:44.653" v="435" actId="1076"/>
          <ac:picMkLst>
            <pc:docMk/>
            <pc:sldMk cId="2822086258" sldId="903"/>
            <ac:picMk id="3" creationId="{CC279B00-C11D-77C4-30D0-48E178BA6CCB}"/>
          </ac:picMkLst>
        </pc:picChg>
        <pc:picChg chg="add mod">
          <ac:chgData name="Chittaranjan Hens" userId="6fc03958433e8a43" providerId="LiveId" clId="{A92A13D0-CF31-45DB-ADB0-17592717438E}" dt="2024-03-20T12:06:09.383" v="440" actId="1076"/>
          <ac:picMkLst>
            <pc:docMk/>
            <pc:sldMk cId="2822086258" sldId="903"/>
            <ac:picMk id="7" creationId="{E418988A-68D7-9ACC-C29F-6985150FFA86}"/>
          </ac:picMkLst>
        </pc:picChg>
        <pc:picChg chg="add mod modCrop">
          <ac:chgData name="Chittaranjan Hens" userId="6fc03958433e8a43" providerId="LiveId" clId="{A92A13D0-CF31-45DB-ADB0-17592717438E}" dt="2024-03-21T03:30:11.090" v="601" actId="1076"/>
          <ac:picMkLst>
            <pc:docMk/>
            <pc:sldMk cId="2822086258" sldId="903"/>
            <ac:picMk id="9" creationId="{58479A6D-C836-4BBC-82C3-95E19FB53B55}"/>
          </ac:picMkLst>
        </pc:picChg>
      </pc:sldChg>
      <pc:sldChg chg="addSp modSp new mod ord">
        <pc:chgData name="Chittaranjan Hens" userId="6fc03958433e8a43" providerId="LiveId" clId="{A92A13D0-CF31-45DB-ADB0-17592717438E}" dt="2024-03-21T15:34:53.741" v="998"/>
        <pc:sldMkLst>
          <pc:docMk/>
          <pc:sldMk cId="369489539" sldId="904"/>
        </pc:sldMkLst>
        <pc:spChg chg="add mod">
          <ac:chgData name="Chittaranjan Hens" userId="6fc03958433e8a43" providerId="LiveId" clId="{A92A13D0-CF31-45DB-ADB0-17592717438E}" dt="2024-03-20T12:08:00.866" v="464" actId="14100"/>
          <ac:spMkLst>
            <pc:docMk/>
            <pc:sldMk cId="369489539" sldId="904"/>
            <ac:spMk id="4" creationId="{E29C18E4-8E35-760B-6A7A-02933798D112}"/>
          </ac:spMkLst>
        </pc:spChg>
        <pc:picChg chg="add mod">
          <ac:chgData name="Chittaranjan Hens" userId="6fc03958433e8a43" providerId="LiveId" clId="{A92A13D0-CF31-45DB-ADB0-17592717438E}" dt="2024-03-20T12:08:02.029" v="465" actId="1076"/>
          <ac:picMkLst>
            <pc:docMk/>
            <pc:sldMk cId="369489539" sldId="904"/>
            <ac:picMk id="3" creationId="{A03A2817-218C-0392-51ED-6131AD461FA9}"/>
          </ac:picMkLst>
        </pc:picChg>
      </pc:sldChg>
      <pc:sldChg chg="addSp delSp modSp add mod delAnim modAnim">
        <pc:chgData name="Chittaranjan Hens" userId="6fc03958433e8a43" providerId="LiveId" clId="{A92A13D0-CF31-45DB-ADB0-17592717438E}" dt="2024-03-20T12:10:41.821" v="484" actId="1076"/>
        <pc:sldMkLst>
          <pc:docMk/>
          <pc:sldMk cId="2370375098" sldId="905"/>
        </pc:sldMkLst>
        <pc:spChg chg="add mod">
          <ac:chgData name="Chittaranjan Hens" userId="6fc03958433e8a43" providerId="LiveId" clId="{A92A13D0-CF31-45DB-ADB0-17592717438E}" dt="2024-03-20T12:09:07.994" v="476" actId="1076"/>
          <ac:spMkLst>
            <pc:docMk/>
            <pc:sldMk cId="2370375098" sldId="905"/>
            <ac:spMk id="5" creationId="{B684A8C4-9207-E359-8D8C-283A89F3AFED}"/>
          </ac:spMkLst>
        </pc:spChg>
        <pc:spChg chg="add mod">
          <ac:chgData name="Chittaranjan Hens" userId="6fc03958433e8a43" providerId="LiveId" clId="{A92A13D0-CF31-45DB-ADB0-17592717438E}" dt="2024-03-20T12:09:11.366" v="478" actId="1076"/>
          <ac:spMkLst>
            <pc:docMk/>
            <pc:sldMk cId="2370375098" sldId="905"/>
            <ac:spMk id="9" creationId="{F0DD9189-6B26-E2C4-74B6-43B50801CF4C}"/>
          </ac:spMkLst>
        </pc:spChg>
        <pc:picChg chg="del">
          <ac:chgData name="Chittaranjan Hens" userId="6fc03958433e8a43" providerId="LiveId" clId="{A92A13D0-CF31-45DB-ADB0-17592717438E}" dt="2024-03-20T12:08:36.328" v="467" actId="478"/>
          <ac:picMkLst>
            <pc:docMk/>
            <pc:sldMk cId="2370375098" sldId="905"/>
            <ac:picMk id="3" creationId="{B20A0E88-F239-215D-0A13-88A3F37954BB}"/>
          </ac:picMkLst>
        </pc:picChg>
        <pc:picChg chg="add mod">
          <ac:chgData name="Chittaranjan Hens" userId="6fc03958433e8a43" providerId="LiveId" clId="{A92A13D0-CF31-45DB-ADB0-17592717438E}" dt="2024-03-20T12:08:42.905" v="471" actId="1076"/>
          <ac:picMkLst>
            <pc:docMk/>
            <pc:sldMk cId="2370375098" sldId="905"/>
            <ac:picMk id="4" creationId="{2B218405-1CDA-BC7A-6736-F7E00AC86CAC}"/>
          </ac:picMkLst>
        </pc:picChg>
        <pc:picChg chg="mod">
          <ac:chgData name="Chittaranjan Hens" userId="6fc03958433e8a43" providerId="LiveId" clId="{A92A13D0-CF31-45DB-ADB0-17592717438E}" dt="2024-03-20T12:08:38.023" v="468" actId="1076"/>
          <ac:picMkLst>
            <pc:docMk/>
            <pc:sldMk cId="2370375098" sldId="905"/>
            <ac:picMk id="8" creationId="{41C3B6C3-862C-35B6-FBB6-937F1A34D4C1}"/>
          </ac:picMkLst>
        </pc:picChg>
        <pc:picChg chg="add mod">
          <ac:chgData name="Chittaranjan Hens" userId="6fc03958433e8a43" providerId="LiveId" clId="{A92A13D0-CF31-45DB-ADB0-17592717438E}" dt="2024-03-20T12:10:41.821" v="484" actId="1076"/>
          <ac:picMkLst>
            <pc:docMk/>
            <pc:sldMk cId="2370375098" sldId="905"/>
            <ac:picMk id="11" creationId="{6E677C6C-7EE1-AE68-68C1-299B59AF9580}"/>
          </ac:picMkLst>
        </pc:picChg>
      </pc:sldChg>
      <pc:sldChg chg="addSp delSp modSp add mod delAnim modAnim">
        <pc:chgData name="Chittaranjan Hens" userId="6fc03958433e8a43" providerId="LiveId" clId="{A92A13D0-CF31-45DB-ADB0-17592717438E}" dt="2024-03-21T03:57:47.394" v="865"/>
        <pc:sldMkLst>
          <pc:docMk/>
          <pc:sldMk cId="4081151834" sldId="906"/>
        </pc:sldMkLst>
        <pc:spChg chg="mod">
          <ac:chgData name="Chittaranjan Hens" userId="6fc03958433e8a43" providerId="LiveId" clId="{A92A13D0-CF31-45DB-ADB0-17592717438E}" dt="2024-03-21T03:54:14.262" v="789" actId="20577"/>
          <ac:spMkLst>
            <pc:docMk/>
            <pc:sldMk cId="4081151834" sldId="906"/>
            <ac:spMk id="7" creationId="{EC3B576A-0B73-1626-7A89-9C381449E5B1}"/>
          </ac:spMkLst>
        </pc:spChg>
        <pc:spChg chg="add mod">
          <ac:chgData name="Chittaranjan Hens" userId="6fc03958433e8a43" providerId="LiveId" clId="{A92A13D0-CF31-45DB-ADB0-17592717438E}" dt="2024-03-21T03:57:44.428" v="864" actId="1076"/>
          <ac:spMkLst>
            <pc:docMk/>
            <pc:sldMk cId="4081151834" sldId="906"/>
            <ac:spMk id="12" creationId="{3079E194-FA52-FC8D-5E5E-616FB0CD4E46}"/>
          </ac:spMkLst>
        </pc:spChg>
        <pc:picChg chg="add mod">
          <ac:chgData name="Chittaranjan Hens" userId="6fc03958433e8a43" providerId="LiveId" clId="{A92A13D0-CF31-45DB-ADB0-17592717438E}" dt="2024-03-21T03:55:34.128" v="816" actId="1076"/>
          <ac:picMkLst>
            <pc:docMk/>
            <pc:sldMk cId="4081151834" sldId="906"/>
            <ac:picMk id="3" creationId="{7481EB42-7FA5-C386-3F6C-886DE3F714C0}"/>
          </ac:picMkLst>
        </pc:picChg>
        <pc:picChg chg="del">
          <ac:chgData name="Chittaranjan Hens" userId="6fc03958433e8a43" providerId="LiveId" clId="{A92A13D0-CF31-45DB-ADB0-17592717438E}" dt="2024-03-21T03:54:06.019" v="775" actId="478"/>
          <ac:picMkLst>
            <pc:docMk/>
            <pc:sldMk cId="4081151834" sldId="906"/>
            <ac:picMk id="4" creationId="{2B218405-1CDA-BC7A-6736-F7E00AC86CAC}"/>
          </ac:picMkLst>
        </pc:picChg>
        <pc:picChg chg="del">
          <ac:chgData name="Chittaranjan Hens" userId="6fc03958433e8a43" providerId="LiveId" clId="{A92A13D0-CF31-45DB-ADB0-17592717438E}" dt="2024-03-21T03:54:06.019" v="775" actId="478"/>
          <ac:picMkLst>
            <pc:docMk/>
            <pc:sldMk cId="4081151834" sldId="906"/>
            <ac:picMk id="8" creationId="{41C3B6C3-862C-35B6-FBB6-937F1A34D4C1}"/>
          </ac:picMkLst>
        </pc:picChg>
        <pc:picChg chg="del">
          <ac:chgData name="Chittaranjan Hens" userId="6fc03958433e8a43" providerId="LiveId" clId="{A92A13D0-CF31-45DB-ADB0-17592717438E}" dt="2024-03-21T03:54:06.019" v="775" actId="478"/>
          <ac:picMkLst>
            <pc:docMk/>
            <pc:sldMk cId="4081151834" sldId="906"/>
            <ac:picMk id="11" creationId="{6E677C6C-7EE1-AE68-68C1-299B59AF9580}"/>
          </ac:picMkLst>
        </pc:picChg>
      </pc:sldChg>
      <pc:sldChg chg="addSp delSp modSp add mod modAnim">
        <pc:chgData name="Chittaranjan Hens" userId="6fc03958433e8a43" providerId="LiveId" clId="{A92A13D0-CF31-45DB-ADB0-17592717438E}" dt="2024-03-21T03:58:14.210" v="869" actId="1076"/>
        <pc:sldMkLst>
          <pc:docMk/>
          <pc:sldMk cId="2407620895" sldId="907"/>
        </pc:sldMkLst>
        <pc:spChg chg="add mod">
          <ac:chgData name="Chittaranjan Hens" userId="6fc03958433e8a43" providerId="LiveId" clId="{A92A13D0-CF31-45DB-ADB0-17592717438E}" dt="2024-03-21T03:58:14.210" v="869" actId="1076"/>
          <ac:spMkLst>
            <pc:docMk/>
            <pc:sldMk cId="2407620895" sldId="907"/>
            <ac:spMk id="4" creationId="{C5A50CCA-8F4F-B7B2-9BDE-5C7B323F24F9}"/>
          </ac:spMkLst>
        </pc:spChg>
        <pc:spChg chg="add mod">
          <ac:chgData name="Chittaranjan Hens" userId="6fc03958433e8a43" providerId="LiveId" clId="{A92A13D0-CF31-45DB-ADB0-17592717438E}" dt="2024-03-21T03:58:04.958" v="867"/>
          <ac:spMkLst>
            <pc:docMk/>
            <pc:sldMk cId="2407620895" sldId="907"/>
            <ac:spMk id="8" creationId="{C0D0B7B0-47EC-00E5-43FC-2B0E9B38AA6B}"/>
          </ac:spMkLst>
        </pc:spChg>
        <pc:spChg chg="del">
          <ac:chgData name="Chittaranjan Hens" userId="6fc03958433e8a43" providerId="LiveId" clId="{A92A13D0-CF31-45DB-ADB0-17592717438E}" dt="2024-03-21T03:55:39.722" v="817" actId="478"/>
          <ac:spMkLst>
            <pc:docMk/>
            <pc:sldMk cId="2407620895" sldId="907"/>
            <ac:spMk id="12" creationId="{3079E194-FA52-FC8D-5E5E-616FB0CD4E46}"/>
          </ac:spMkLst>
        </pc:spChg>
        <pc:picChg chg="mod">
          <ac:chgData name="Chittaranjan Hens" userId="6fc03958433e8a43" providerId="LiveId" clId="{A92A13D0-CF31-45DB-ADB0-17592717438E}" dt="2024-03-21T03:55:48.415" v="821" actId="1076"/>
          <ac:picMkLst>
            <pc:docMk/>
            <pc:sldMk cId="2407620895" sldId="907"/>
            <ac:picMk id="3" creationId="{7481EB42-7FA5-C386-3F6C-886DE3F714C0}"/>
          </ac:picMkLst>
        </pc:picChg>
      </pc:sldChg>
      <pc:sldChg chg="addSp delSp modSp add mod modAnim">
        <pc:chgData name="Chittaranjan Hens" userId="6fc03958433e8a43" providerId="LiveId" clId="{A92A13D0-CF31-45DB-ADB0-17592717438E}" dt="2024-03-22T02:48:03.153" v="1000" actId="20577"/>
        <pc:sldMkLst>
          <pc:docMk/>
          <pc:sldMk cId="1123549472" sldId="908"/>
        </pc:sldMkLst>
        <pc:spChg chg="mod">
          <ac:chgData name="Chittaranjan Hens" userId="6fc03958433e8a43" providerId="LiveId" clId="{A92A13D0-CF31-45DB-ADB0-17592717438E}" dt="2024-03-21T03:58:48.924" v="874" actId="1076"/>
          <ac:spMkLst>
            <pc:docMk/>
            <pc:sldMk cId="1123549472" sldId="908"/>
            <ac:spMk id="4" creationId="{C5A50CCA-8F4F-B7B2-9BDE-5C7B323F24F9}"/>
          </ac:spMkLst>
        </pc:spChg>
        <pc:spChg chg="del">
          <ac:chgData name="Chittaranjan Hens" userId="6fc03958433e8a43" providerId="LiveId" clId="{A92A13D0-CF31-45DB-ADB0-17592717438E}" dt="2024-03-21T03:58:25.309" v="871" actId="478"/>
          <ac:spMkLst>
            <pc:docMk/>
            <pc:sldMk cId="1123549472" sldId="908"/>
            <ac:spMk id="8" creationId="{C0D0B7B0-47EC-00E5-43FC-2B0E9B38AA6B}"/>
          </ac:spMkLst>
        </pc:spChg>
        <pc:spChg chg="add mod">
          <ac:chgData name="Chittaranjan Hens" userId="6fc03958433e8a43" providerId="LiveId" clId="{A92A13D0-CF31-45DB-ADB0-17592717438E}" dt="2024-03-22T02:48:03.153" v="1000" actId="20577"/>
          <ac:spMkLst>
            <pc:docMk/>
            <pc:sldMk cId="1123549472" sldId="908"/>
            <ac:spMk id="10" creationId="{F6EBF259-C11D-455C-6C0C-EC6453699B8D}"/>
          </ac:spMkLst>
        </pc:spChg>
        <pc:spChg chg="add mod">
          <ac:chgData name="Chittaranjan Hens" userId="6fc03958433e8a43" providerId="LiveId" clId="{A92A13D0-CF31-45DB-ADB0-17592717438E}" dt="2024-03-21T04:04:36.142" v="952" actId="1076"/>
          <ac:spMkLst>
            <pc:docMk/>
            <pc:sldMk cId="1123549472" sldId="908"/>
            <ac:spMk id="12" creationId="{C281F031-D8C8-669C-B0E2-DC32A1D97F75}"/>
          </ac:spMkLst>
        </pc:spChg>
        <pc:picChg chg="mod">
          <ac:chgData name="Chittaranjan Hens" userId="6fc03958433e8a43" providerId="LiveId" clId="{A92A13D0-CF31-45DB-ADB0-17592717438E}" dt="2024-03-21T03:58:44.774" v="872" actId="1076"/>
          <ac:picMkLst>
            <pc:docMk/>
            <pc:sldMk cId="1123549472" sldId="908"/>
            <ac:picMk id="3" creationId="{7481EB42-7FA5-C386-3F6C-886DE3F714C0}"/>
          </ac:picMkLst>
        </pc:picChg>
        <pc:picChg chg="add mod">
          <ac:chgData name="Chittaranjan Hens" userId="6fc03958433e8a43" providerId="LiveId" clId="{A92A13D0-CF31-45DB-ADB0-17592717438E}" dt="2024-03-21T04:04:54.521" v="954" actId="1076"/>
          <ac:picMkLst>
            <pc:docMk/>
            <pc:sldMk cId="1123549472" sldId="908"/>
            <ac:picMk id="14" creationId="{B9966630-A364-3486-5567-8EC8787E6C43}"/>
          </ac:picMkLst>
        </pc:picChg>
      </pc:sldChg>
      <pc:sldChg chg="addSp delSp modSp add mod delAnim modAnim">
        <pc:chgData name="Chittaranjan Hens" userId="6fc03958433e8a43" providerId="LiveId" clId="{A92A13D0-CF31-45DB-ADB0-17592717438E}" dt="2024-03-21T04:08:26.366" v="983" actId="1076"/>
        <pc:sldMkLst>
          <pc:docMk/>
          <pc:sldMk cId="2878742688" sldId="909"/>
        </pc:sldMkLst>
        <pc:spChg chg="del mod">
          <ac:chgData name="Chittaranjan Hens" userId="6fc03958433e8a43" providerId="LiveId" clId="{A92A13D0-CF31-45DB-ADB0-17592717438E}" dt="2024-03-21T04:05:21.898" v="957" actId="478"/>
          <ac:spMkLst>
            <pc:docMk/>
            <pc:sldMk cId="2878742688" sldId="909"/>
            <ac:spMk id="10" creationId="{F6EBF259-C11D-455C-6C0C-EC6453699B8D}"/>
          </ac:spMkLst>
        </pc:spChg>
        <pc:spChg chg="del">
          <ac:chgData name="Chittaranjan Hens" userId="6fc03958433e8a43" providerId="LiveId" clId="{A92A13D0-CF31-45DB-ADB0-17592717438E}" dt="2024-03-21T04:05:24.829" v="958" actId="478"/>
          <ac:spMkLst>
            <pc:docMk/>
            <pc:sldMk cId="2878742688" sldId="909"/>
            <ac:spMk id="12" creationId="{C281F031-D8C8-669C-B0E2-DC32A1D97F75}"/>
          </ac:spMkLst>
        </pc:spChg>
        <pc:picChg chg="add mod">
          <ac:chgData name="Chittaranjan Hens" userId="6fc03958433e8a43" providerId="LiveId" clId="{A92A13D0-CF31-45DB-ADB0-17592717438E}" dt="2024-03-21T04:08:18.332" v="981" actId="1076"/>
          <ac:picMkLst>
            <pc:docMk/>
            <pc:sldMk cId="2878742688" sldId="909"/>
            <ac:picMk id="8" creationId="{9A2C0ED8-9427-1091-8811-62DBEC5AA86E}"/>
          </ac:picMkLst>
        </pc:picChg>
        <pc:picChg chg="add mod">
          <ac:chgData name="Chittaranjan Hens" userId="6fc03958433e8a43" providerId="LiveId" clId="{A92A13D0-CF31-45DB-ADB0-17592717438E}" dt="2024-03-21T04:08:19.956" v="982" actId="1076"/>
          <ac:picMkLst>
            <pc:docMk/>
            <pc:sldMk cId="2878742688" sldId="909"/>
            <ac:picMk id="13" creationId="{8969772C-1218-5496-F6C3-E06EDCED309C}"/>
          </ac:picMkLst>
        </pc:picChg>
        <pc:picChg chg="mod">
          <ac:chgData name="Chittaranjan Hens" userId="6fc03958433e8a43" providerId="LiveId" clId="{A92A13D0-CF31-45DB-ADB0-17592717438E}" dt="2024-03-21T04:08:26.366" v="983" actId="1076"/>
          <ac:picMkLst>
            <pc:docMk/>
            <pc:sldMk cId="2878742688" sldId="909"/>
            <ac:picMk id="14" creationId="{B9966630-A364-3486-5567-8EC8787E6C43}"/>
          </ac:picMkLst>
        </pc:picChg>
      </pc:sldChg>
      <pc:sldChg chg="addSp delSp modSp add mod">
        <pc:chgData name="Chittaranjan Hens" userId="6fc03958433e8a43" providerId="LiveId" clId="{A92A13D0-CF31-45DB-ADB0-17592717438E}" dt="2024-03-21T04:07:02.981" v="975" actId="1076"/>
        <pc:sldMkLst>
          <pc:docMk/>
          <pc:sldMk cId="3162349299" sldId="910"/>
        </pc:sldMkLst>
        <pc:spChg chg="del">
          <ac:chgData name="Chittaranjan Hens" userId="6fc03958433e8a43" providerId="LiveId" clId="{A92A13D0-CF31-45DB-ADB0-17592717438E}" dt="2024-03-21T04:06:55.275" v="970" actId="478"/>
          <ac:spMkLst>
            <pc:docMk/>
            <pc:sldMk cId="3162349299" sldId="910"/>
            <ac:spMk id="4" creationId="{C5A50CCA-8F4F-B7B2-9BDE-5C7B323F24F9}"/>
          </ac:spMkLst>
        </pc:spChg>
        <pc:picChg chg="del">
          <ac:chgData name="Chittaranjan Hens" userId="6fc03958433e8a43" providerId="LiveId" clId="{A92A13D0-CF31-45DB-ADB0-17592717438E}" dt="2024-03-21T04:06:55.275" v="970" actId="478"/>
          <ac:picMkLst>
            <pc:docMk/>
            <pc:sldMk cId="3162349299" sldId="910"/>
            <ac:picMk id="8" creationId="{9A2C0ED8-9427-1091-8811-62DBEC5AA86E}"/>
          </ac:picMkLst>
        </pc:picChg>
        <pc:picChg chg="add mod">
          <ac:chgData name="Chittaranjan Hens" userId="6fc03958433e8a43" providerId="LiveId" clId="{A92A13D0-CF31-45DB-ADB0-17592717438E}" dt="2024-03-21T04:07:02.981" v="975" actId="1076"/>
          <ac:picMkLst>
            <pc:docMk/>
            <pc:sldMk cId="3162349299" sldId="910"/>
            <ac:picMk id="10" creationId="{5F3B601B-9080-AAAB-C326-1F51B89DA600}"/>
          </ac:picMkLst>
        </pc:picChg>
        <pc:picChg chg="del">
          <ac:chgData name="Chittaranjan Hens" userId="6fc03958433e8a43" providerId="LiveId" clId="{A92A13D0-CF31-45DB-ADB0-17592717438E}" dt="2024-03-21T04:06:55.275" v="970" actId="478"/>
          <ac:picMkLst>
            <pc:docMk/>
            <pc:sldMk cId="3162349299" sldId="910"/>
            <ac:picMk id="14" creationId="{B9966630-A364-3486-5567-8EC8787E6C43}"/>
          </ac:picMkLst>
        </pc:picChg>
      </pc:sldChg>
      <pc:sldChg chg="addSp delSp modSp add mod ord">
        <pc:chgData name="Chittaranjan Hens" userId="6fc03958433e8a43" providerId="LiveId" clId="{A92A13D0-CF31-45DB-ADB0-17592717438E}" dt="2024-03-26T06:15:44.615" v="2425" actId="14100"/>
        <pc:sldMkLst>
          <pc:docMk/>
          <pc:sldMk cId="3555707405" sldId="911"/>
        </pc:sldMkLst>
        <pc:spChg chg="add mod">
          <ac:chgData name="Chittaranjan Hens" userId="6fc03958433e8a43" providerId="LiveId" clId="{A92A13D0-CF31-45DB-ADB0-17592717438E}" dt="2024-03-26T06:15:44.615" v="2425" actId="14100"/>
          <ac:spMkLst>
            <pc:docMk/>
            <pc:sldMk cId="3555707405" sldId="911"/>
            <ac:spMk id="2" creationId="{378350F2-5F15-8668-8840-6B38016BBD12}"/>
          </ac:spMkLst>
        </pc:spChg>
        <pc:spChg chg="del">
          <ac:chgData name="Chittaranjan Hens" userId="6fc03958433e8a43" providerId="LiveId" clId="{A92A13D0-CF31-45DB-ADB0-17592717438E}" dt="2024-03-25T10:41:23.134" v="1013" actId="478"/>
          <ac:spMkLst>
            <pc:docMk/>
            <pc:sldMk cId="3555707405" sldId="911"/>
            <ac:spMk id="459779" creationId="{5CB3DFA8-66D7-E543-27D0-184943078CBB}"/>
          </ac:spMkLst>
        </pc:spChg>
        <pc:picChg chg="del">
          <ac:chgData name="Chittaranjan Hens" userId="6fc03958433e8a43" providerId="LiveId" clId="{A92A13D0-CF31-45DB-ADB0-17592717438E}" dt="2024-03-25T10:41:23.134" v="1013" actId="478"/>
          <ac:picMkLst>
            <pc:docMk/>
            <pc:sldMk cId="3555707405" sldId="911"/>
            <ac:picMk id="10" creationId="{38B36505-54A0-4EC5-313F-9E823B4FA533}"/>
          </ac:picMkLst>
        </pc:picChg>
        <pc:picChg chg="del">
          <ac:chgData name="Chittaranjan Hens" userId="6fc03958433e8a43" providerId="LiveId" clId="{A92A13D0-CF31-45DB-ADB0-17592717438E}" dt="2024-03-25T10:41:23.134" v="1013" actId="478"/>
          <ac:picMkLst>
            <pc:docMk/>
            <pc:sldMk cId="3555707405" sldId="911"/>
            <ac:picMk id="12" creationId="{C5D0707E-6279-0106-DA12-C4E8DAEAEE18}"/>
          </ac:picMkLst>
        </pc:picChg>
      </pc:sldChg>
      <pc:sldChg chg="addSp modSp new mod">
        <pc:chgData name="Chittaranjan Hens" userId="6fc03958433e8a43" providerId="LiveId" clId="{A92A13D0-CF31-45DB-ADB0-17592717438E}" dt="2024-03-25T11:13:22.219" v="2344" actId="20577"/>
        <pc:sldMkLst>
          <pc:docMk/>
          <pc:sldMk cId="511957538" sldId="912"/>
        </pc:sldMkLst>
        <pc:spChg chg="add mod">
          <ac:chgData name="Chittaranjan Hens" userId="6fc03958433e8a43" providerId="LiveId" clId="{A92A13D0-CF31-45DB-ADB0-17592717438E}" dt="2024-03-25T11:13:22.219" v="2344" actId="20577"/>
          <ac:spMkLst>
            <pc:docMk/>
            <pc:sldMk cId="511957538" sldId="912"/>
            <ac:spMk id="2" creationId="{DB012DFF-8D2B-C323-2038-2E430274752A}"/>
          </ac:spMkLst>
        </pc:spChg>
      </pc:sldChg>
      <pc:sldChg chg="add del">
        <pc:chgData name="Chittaranjan Hens" userId="6fc03958433e8a43" providerId="LiveId" clId="{A92A13D0-CF31-45DB-ADB0-17592717438E}" dt="2024-03-25T11:12:40.130" v="2327" actId="2890"/>
        <pc:sldMkLst>
          <pc:docMk/>
          <pc:sldMk cId="2320664186" sldId="912"/>
        </pc:sldMkLst>
      </pc:sldChg>
      <pc:sldChg chg="modSp add mod">
        <pc:chgData name="Chittaranjan Hens" userId="6fc03958433e8a43" providerId="LiveId" clId="{A92A13D0-CF31-45DB-ADB0-17592717438E}" dt="2024-03-25T11:16:41.942" v="2354" actId="1076"/>
        <pc:sldMkLst>
          <pc:docMk/>
          <pc:sldMk cId="2197877003" sldId="913"/>
        </pc:sldMkLst>
        <pc:picChg chg="mod">
          <ac:chgData name="Chittaranjan Hens" userId="6fc03958433e8a43" providerId="LiveId" clId="{A92A13D0-CF31-45DB-ADB0-17592717438E}" dt="2024-03-25T11:16:41.942" v="2354" actId="1076"/>
          <ac:picMkLst>
            <pc:docMk/>
            <pc:sldMk cId="2197877003" sldId="913"/>
            <ac:picMk id="4" creationId="{5109707D-612B-98E2-09DC-C71647487730}"/>
          </ac:picMkLst>
        </pc:picChg>
      </pc:sldChg>
      <pc:sldChg chg="add del">
        <pc:chgData name="Chittaranjan Hens" userId="6fc03958433e8a43" providerId="LiveId" clId="{A92A13D0-CF31-45DB-ADB0-17592717438E}" dt="2024-03-25T11:16:32.949" v="2350"/>
        <pc:sldMkLst>
          <pc:docMk/>
          <pc:sldMk cId="3884771571" sldId="913"/>
        </pc:sldMkLst>
      </pc:sldChg>
      <pc:sldChg chg="add del">
        <pc:chgData name="Chittaranjan Hens" userId="6fc03958433e8a43" providerId="LiveId" clId="{A92A13D0-CF31-45DB-ADB0-17592717438E}" dt="2024-03-25T11:24:50.821" v="2370"/>
        <pc:sldMkLst>
          <pc:docMk/>
          <pc:sldMk cId="1943905848" sldId="914"/>
        </pc:sldMkLst>
      </pc:sldChg>
      <pc:sldChg chg="add del">
        <pc:chgData name="Chittaranjan Hens" userId="6fc03958433e8a43" providerId="LiveId" clId="{A92A13D0-CF31-45DB-ADB0-17592717438E}" dt="2024-03-25T11:23:00.885" v="2365" actId="47"/>
        <pc:sldMkLst>
          <pc:docMk/>
          <pc:sldMk cId="3637665550" sldId="914"/>
        </pc:sldMkLst>
      </pc:sldChg>
      <pc:sldChg chg="add del">
        <pc:chgData name="Chittaranjan Hens" userId="6fc03958433e8a43" providerId="LiveId" clId="{A92A13D0-CF31-45DB-ADB0-17592717438E}" dt="2024-03-25T11:24:50.821" v="2370"/>
        <pc:sldMkLst>
          <pc:docMk/>
          <pc:sldMk cId="222407172" sldId="915"/>
        </pc:sldMkLst>
      </pc:sldChg>
      <pc:sldChg chg="addSp modSp new mod">
        <pc:chgData name="Chittaranjan Hens" userId="6fc03958433e8a43" providerId="LiveId" clId="{A92A13D0-CF31-45DB-ADB0-17592717438E}" dt="2024-03-25T11:32:41.074" v="2376" actId="1076"/>
        <pc:sldMkLst>
          <pc:docMk/>
          <pc:sldMk cId="2140767052" sldId="916"/>
        </pc:sldMkLst>
        <pc:spChg chg="add mod">
          <ac:chgData name="Chittaranjan Hens" userId="6fc03958433e8a43" providerId="LiveId" clId="{A92A13D0-CF31-45DB-ADB0-17592717438E}" dt="2024-03-25T11:32:41.074" v="2376" actId="1076"/>
          <ac:spMkLst>
            <pc:docMk/>
            <pc:sldMk cId="2140767052" sldId="916"/>
            <ac:spMk id="3" creationId="{3CC6A253-BDA9-8957-88F1-6CCE5C60F91C}"/>
          </ac:spMkLst>
        </pc:spChg>
      </pc:sldChg>
      <pc:sldChg chg="addSp delSp modSp add del mod">
        <pc:chgData name="Chittaranjan Hens" userId="6fc03958433e8a43" providerId="LiveId" clId="{A92A13D0-CF31-45DB-ADB0-17592717438E}" dt="2024-03-25T15:54:16.248" v="2389" actId="47"/>
        <pc:sldMkLst>
          <pc:docMk/>
          <pc:sldMk cId="2710492821" sldId="917"/>
        </pc:sldMkLst>
        <pc:spChg chg="del">
          <ac:chgData name="Chittaranjan Hens" userId="6fc03958433e8a43" providerId="LiveId" clId="{A92A13D0-CF31-45DB-ADB0-17592717438E}" dt="2024-03-25T15:46:28.091" v="2383" actId="478"/>
          <ac:spMkLst>
            <pc:docMk/>
            <pc:sldMk cId="2710492821" sldId="917"/>
            <ac:spMk id="2" creationId="{378350F2-5F15-8668-8840-6B38016BBD12}"/>
          </ac:spMkLst>
        </pc:spChg>
        <pc:spChg chg="add mod">
          <ac:chgData name="Chittaranjan Hens" userId="6fc03958433e8a43" providerId="LiveId" clId="{A92A13D0-CF31-45DB-ADB0-17592717438E}" dt="2024-03-25T15:48:34.876" v="2388" actId="1076"/>
          <ac:spMkLst>
            <pc:docMk/>
            <pc:sldMk cId="2710492821" sldId="917"/>
            <ac:spMk id="4" creationId="{2B841F18-F997-6335-D000-2028BE524A11}"/>
          </ac:spMkLst>
        </pc:spChg>
      </pc:sldChg>
    </pc:docChg>
  </pc:docChgLst>
  <pc:docChgLst>
    <pc:chgData name="Chittaranjan Hens" userId="6fc03958433e8a43" providerId="LiveId" clId="{C4C725A7-EF9D-4C0C-A1CF-EA618DDC675D}"/>
    <pc:docChg chg="undo redo custSel addSld delSld modSld sldOrd modMainMaster">
      <pc:chgData name="Chittaranjan Hens" userId="6fc03958433e8a43" providerId="LiveId" clId="{C4C725A7-EF9D-4C0C-A1CF-EA618DDC675D}" dt="2023-12-07T18:49:58.718" v="1948" actId="20577"/>
      <pc:docMkLst>
        <pc:docMk/>
      </pc:docMkLst>
      <pc:sldChg chg="del">
        <pc:chgData name="Chittaranjan Hens" userId="6fc03958433e8a43" providerId="LiveId" clId="{C4C725A7-EF9D-4C0C-A1CF-EA618DDC675D}" dt="2023-12-06T06:39:15.202" v="0" actId="47"/>
        <pc:sldMkLst>
          <pc:docMk/>
          <pc:sldMk cId="1148238070" sldId="329"/>
        </pc:sldMkLst>
      </pc:sldChg>
      <pc:sldChg chg="del">
        <pc:chgData name="Chittaranjan Hens" userId="6fc03958433e8a43" providerId="LiveId" clId="{C4C725A7-EF9D-4C0C-A1CF-EA618DDC675D}" dt="2023-12-06T06:39:15.202" v="0" actId="47"/>
        <pc:sldMkLst>
          <pc:docMk/>
          <pc:sldMk cId="1284818704" sldId="330"/>
        </pc:sldMkLst>
      </pc:sldChg>
      <pc:sldChg chg="del">
        <pc:chgData name="Chittaranjan Hens" userId="6fc03958433e8a43" providerId="LiveId" clId="{C4C725A7-EF9D-4C0C-A1CF-EA618DDC675D}" dt="2023-12-06T06:39:15.202" v="0" actId="47"/>
        <pc:sldMkLst>
          <pc:docMk/>
          <pc:sldMk cId="147957896" sldId="331"/>
        </pc:sldMkLst>
      </pc:sldChg>
      <pc:sldChg chg="del">
        <pc:chgData name="Chittaranjan Hens" userId="6fc03958433e8a43" providerId="LiveId" clId="{C4C725A7-EF9D-4C0C-A1CF-EA618DDC675D}" dt="2023-12-06T06:39:15.202" v="0" actId="47"/>
        <pc:sldMkLst>
          <pc:docMk/>
          <pc:sldMk cId="0" sldId="385"/>
        </pc:sldMkLst>
      </pc:sldChg>
      <pc:sldChg chg="del">
        <pc:chgData name="Chittaranjan Hens" userId="6fc03958433e8a43" providerId="LiveId" clId="{C4C725A7-EF9D-4C0C-A1CF-EA618DDC675D}" dt="2023-12-06T06:39:15.202" v="0" actId="47"/>
        <pc:sldMkLst>
          <pc:docMk/>
          <pc:sldMk cId="0" sldId="386"/>
        </pc:sldMkLst>
      </pc:sldChg>
      <pc:sldChg chg="del">
        <pc:chgData name="Chittaranjan Hens" userId="6fc03958433e8a43" providerId="LiveId" clId="{C4C725A7-EF9D-4C0C-A1CF-EA618DDC675D}" dt="2023-12-06T06:39:15.202" v="0" actId="47"/>
        <pc:sldMkLst>
          <pc:docMk/>
          <pc:sldMk cId="0" sldId="456"/>
        </pc:sldMkLst>
      </pc:sldChg>
      <pc:sldChg chg="del">
        <pc:chgData name="Chittaranjan Hens" userId="6fc03958433e8a43" providerId="LiveId" clId="{C4C725A7-EF9D-4C0C-A1CF-EA618DDC675D}" dt="2023-12-06T06:39:15.202" v="0" actId="47"/>
        <pc:sldMkLst>
          <pc:docMk/>
          <pc:sldMk cId="0" sldId="458"/>
        </pc:sldMkLst>
      </pc:sldChg>
      <pc:sldChg chg="del">
        <pc:chgData name="Chittaranjan Hens" userId="6fc03958433e8a43" providerId="LiveId" clId="{C4C725A7-EF9D-4C0C-A1CF-EA618DDC675D}" dt="2023-12-06T06:39:15.202" v="0" actId="47"/>
        <pc:sldMkLst>
          <pc:docMk/>
          <pc:sldMk cId="0" sldId="459"/>
        </pc:sldMkLst>
      </pc:sldChg>
      <pc:sldChg chg="del">
        <pc:chgData name="Chittaranjan Hens" userId="6fc03958433e8a43" providerId="LiveId" clId="{C4C725A7-EF9D-4C0C-A1CF-EA618DDC675D}" dt="2023-12-06T06:39:15.202" v="0" actId="47"/>
        <pc:sldMkLst>
          <pc:docMk/>
          <pc:sldMk cId="0" sldId="460"/>
        </pc:sldMkLst>
      </pc:sldChg>
      <pc:sldChg chg="del">
        <pc:chgData name="Chittaranjan Hens" userId="6fc03958433e8a43" providerId="LiveId" clId="{C4C725A7-EF9D-4C0C-A1CF-EA618DDC675D}" dt="2023-12-06T06:39:15.202" v="0" actId="47"/>
        <pc:sldMkLst>
          <pc:docMk/>
          <pc:sldMk cId="0" sldId="461"/>
        </pc:sldMkLst>
      </pc:sldChg>
      <pc:sldChg chg="del">
        <pc:chgData name="Chittaranjan Hens" userId="6fc03958433e8a43" providerId="LiveId" clId="{C4C725A7-EF9D-4C0C-A1CF-EA618DDC675D}" dt="2023-12-06T06:39:15.202" v="0" actId="47"/>
        <pc:sldMkLst>
          <pc:docMk/>
          <pc:sldMk cId="0" sldId="462"/>
        </pc:sldMkLst>
      </pc:sldChg>
      <pc:sldChg chg="del">
        <pc:chgData name="Chittaranjan Hens" userId="6fc03958433e8a43" providerId="LiveId" clId="{C4C725A7-EF9D-4C0C-A1CF-EA618DDC675D}" dt="2023-12-06T06:39:15.202" v="0" actId="47"/>
        <pc:sldMkLst>
          <pc:docMk/>
          <pc:sldMk cId="0" sldId="463"/>
        </pc:sldMkLst>
      </pc:sldChg>
      <pc:sldChg chg="del">
        <pc:chgData name="Chittaranjan Hens" userId="6fc03958433e8a43" providerId="LiveId" clId="{C4C725A7-EF9D-4C0C-A1CF-EA618DDC675D}" dt="2023-12-06T06:39:15.202" v="0" actId="47"/>
        <pc:sldMkLst>
          <pc:docMk/>
          <pc:sldMk cId="0" sldId="464"/>
        </pc:sldMkLst>
      </pc:sldChg>
      <pc:sldChg chg="addSp delSp modSp mod setBg setClrOvrMap">
        <pc:chgData name="Chittaranjan Hens" userId="6fc03958433e8a43" providerId="LiveId" clId="{C4C725A7-EF9D-4C0C-A1CF-EA618DDC675D}" dt="2023-12-06T06:48:31.729" v="217" actId="207"/>
        <pc:sldMkLst>
          <pc:docMk/>
          <pc:sldMk cId="0" sldId="465"/>
        </pc:sldMkLst>
        <pc:spChg chg="add del mod">
          <ac:chgData name="Chittaranjan Hens" userId="6fc03958433e8a43" providerId="LiveId" clId="{C4C725A7-EF9D-4C0C-A1CF-EA618DDC675D}" dt="2023-12-06T06:39:53.324" v="8" actId="478"/>
          <ac:spMkLst>
            <pc:docMk/>
            <pc:sldMk cId="0" sldId="465"/>
            <ac:spMk id="3" creationId="{3FD0BC0F-664C-49DF-A450-88EF551566A9}"/>
          </ac:spMkLst>
        </pc:spChg>
        <pc:spChg chg="add del">
          <ac:chgData name="Chittaranjan Hens" userId="6fc03958433e8a43" providerId="LiveId" clId="{C4C725A7-EF9D-4C0C-A1CF-EA618DDC675D}" dt="2023-12-06T06:48:16.170" v="208" actId="478"/>
          <ac:spMkLst>
            <pc:docMk/>
            <pc:sldMk cId="0" sldId="465"/>
            <ac:spMk id="459778" creationId="{C510981A-4E78-ACBC-F2A1-EDF4031C077E}"/>
          </ac:spMkLst>
        </pc:spChg>
        <pc:spChg chg="mod">
          <ac:chgData name="Chittaranjan Hens" userId="6fc03958433e8a43" providerId="LiveId" clId="{C4C725A7-EF9D-4C0C-A1CF-EA618DDC675D}" dt="2023-12-06T06:48:31.729" v="217" actId="207"/>
          <ac:spMkLst>
            <pc:docMk/>
            <pc:sldMk cId="0" sldId="465"/>
            <ac:spMk id="459779" creationId="{71F2790A-DB05-557C-721D-53186DDC08B9}"/>
          </ac:spMkLst>
        </pc:spChg>
        <pc:spChg chg="add">
          <ac:chgData name="Chittaranjan Hens" userId="6fc03958433e8a43" providerId="LiveId" clId="{C4C725A7-EF9D-4C0C-A1CF-EA618DDC675D}" dt="2023-12-06T06:48:24.365" v="210" actId="26606"/>
          <ac:spMkLst>
            <pc:docMk/>
            <pc:sldMk cId="0" sldId="465"/>
            <ac:spMk id="459785" creationId="{C1DD1A8A-57D5-4A81-AD04-532B043C5611}"/>
          </ac:spMkLst>
        </pc:spChg>
        <pc:spChg chg="add">
          <ac:chgData name="Chittaranjan Hens" userId="6fc03958433e8a43" providerId="LiveId" clId="{C4C725A7-EF9D-4C0C-A1CF-EA618DDC675D}" dt="2023-12-06T06:48:24.365" v="210" actId="26606"/>
          <ac:spMkLst>
            <pc:docMk/>
            <pc:sldMk cId="0" sldId="465"/>
            <ac:spMk id="459787" creationId="{007891EC-4501-44ED-A8C8-B11B6DB767AB}"/>
          </ac:spMkLst>
        </pc:spChg>
        <pc:spChg chg="add del">
          <ac:chgData name="Chittaranjan Hens" userId="6fc03958433e8a43" providerId="LiveId" clId="{C4C725A7-EF9D-4C0C-A1CF-EA618DDC675D}" dt="2023-12-06T06:47:31.900" v="189" actId="26606"/>
          <ac:spMkLst>
            <pc:docMk/>
            <pc:sldMk cId="0" sldId="465"/>
            <ac:spMk id="459788" creationId="{4FA533C5-33E3-4611-AF9F-72811D8B26A6}"/>
          </ac:spMkLst>
        </pc:spChg>
        <pc:spChg chg="add del">
          <ac:chgData name="Chittaranjan Hens" userId="6fc03958433e8a43" providerId="LiveId" clId="{C4C725A7-EF9D-4C0C-A1CF-EA618DDC675D}" dt="2023-12-06T06:47:31.900" v="189" actId="26606"/>
          <ac:spMkLst>
            <pc:docMk/>
            <pc:sldMk cId="0" sldId="465"/>
            <ac:spMk id="459794" creationId="{87F0FDC4-AD8C-47D9-9131-623C98ADB0AE}"/>
          </ac:spMkLst>
        </pc:spChg>
        <pc:spChg chg="add del">
          <ac:chgData name="Chittaranjan Hens" userId="6fc03958433e8a43" providerId="LiveId" clId="{C4C725A7-EF9D-4C0C-A1CF-EA618DDC675D}" dt="2023-12-06T06:47:31.900" v="189" actId="26606"/>
          <ac:spMkLst>
            <pc:docMk/>
            <pc:sldMk cId="0" sldId="465"/>
            <ac:spMk id="459796" creationId="{DE27238C-8EAF-4098-86E6-7723B7DAE601}"/>
          </ac:spMkLst>
        </pc:spChg>
        <pc:spChg chg="add del">
          <ac:chgData name="Chittaranjan Hens" userId="6fc03958433e8a43" providerId="LiveId" clId="{C4C725A7-EF9D-4C0C-A1CF-EA618DDC675D}" dt="2023-12-06T06:47:31.900" v="189" actId="26606"/>
          <ac:spMkLst>
            <pc:docMk/>
            <pc:sldMk cId="0" sldId="465"/>
            <ac:spMk id="459798" creationId="{992F97B1-1891-4FCC-9E5F-BA97EDB48F89}"/>
          </ac:spMkLst>
        </pc:spChg>
        <pc:spChg chg="add del">
          <ac:chgData name="Chittaranjan Hens" userId="6fc03958433e8a43" providerId="LiveId" clId="{C4C725A7-EF9D-4C0C-A1CF-EA618DDC675D}" dt="2023-12-06T06:47:31.900" v="189" actId="26606"/>
          <ac:spMkLst>
            <pc:docMk/>
            <pc:sldMk cId="0" sldId="465"/>
            <ac:spMk id="459800" creationId="{78C6C821-FEE1-4EB6-9590-C021440C77DE}"/>
          </ac:spMkLst>
        </pc:spChg>
        <pc:spChg chg="add del">
          <ac:chgData name="Chittaranjan Hens" userId="6fc03958433e8a43" providerId="LiveId" clId="{C4C725A7-EF9D-4C0C-A1CF-EA618DDC675D}" dt="2023-12-06T06:47:31.900" v="189" actId="26606"/>
          <ac:spMkLst>
            <pc:docMk/>
            <pc:sldMk cId="0" sldId="465"/>
            <ac:spMk id="459802" creationId="{B61A74B3-E247-44D4-8C48-FAE8E2056401}"/>
          </ac:spMkLst>
        </pc:spChg>
        <pc:spChg chg="add del">
          <ac:chgData name="Chittaranjan Hens" userId="6fc03958433e8a43" providerId="LiveId" clId="{C4C725A7-EF9D-4C0C-A1CF-EA618DDC675D}" dt="2023-12-06T06:47:33.524" v="191" actId="26606"/>
          <ac:spMkLst>
            <pc:docMk/>
            <pc:sldMk cId="0" sldId="465"/>
            <ac:spMk id="459806" creationId="{4FA533C5-33E3-4611-AF9F-72811D8B26A6}"/>
          </ac:spMkLst>
        </pc:spChg>
        <pc:spChg chg="add del">
          <ac:chgData name="Chittaranjan Hens" userId="6fc03958433e8a43" providerId="LiveId" clId="{C4C725A7-EF9D-4C0C-A1CF-EA618DDC675D}" dt="2023-12-06T06:47:33.524" v="191" actId="26606"/>
          <ac:spMkLst>
            <pc:docMk/>
            <pc:sldMk cId="0" sldId="465"/>
            <ac:spMk id="459809" creationId="{87F0FDC4-AD8C-47D9-9131-623C98ADB0AE}"/>
          </ac:spMkLst>
        </pc:spChg>
        <pc:spChg chg="add del">
          <ac:chgData name="Chittaranjan Hens" userId="6fc03958433e8a43" providerId="LiveId" clId="{C4C725A7-EF9D-4C0C-A1CF-EA618DDC675D}" dt="2023-12-06T06:47:33.524" v="191" actId="26606"/>
          <ac:spMkLst>
            <pc:docMk/>
            <pc:sldMk cId="0" sldId="465"/>
            <ac:spMk id="459810" creationId="{DDCA251B-4F28-43A9-A5FD-47101E24C81F}"/>
          </ac:spMkLst>
        </pc:spChg>
        <pc:spChg chg="add del">
          <ac:chgData name="Chittaranjan Hens" userId="6fc03958433e8a43" providerId="LiveId" clId="{C4C725A7-EF9D-4C0C-A1CF-EA618DDC675D}" dt="2023-12-06T06:47:33.524" v="191" actId="26606"/>
          <ac:spMkLst>
            <pc:docMk/>
            <pc:sldMk cId="0" sldId="465"/>
            <ac:spMk id="459811" creationId="{27B3E067-68A1-4E6F-8B2A-DF0DC2803F92}"/>
          </ac:spMkLst>
        </pc:spChg>
        <pc:spChg chg="add del">
          <ac:chgData name="Chittaranjan Hens" userId="6fc03958433e8a43" providerId="LiveId" clId="{C4C725A7-EF9D-4C0C-A1CF-EA618DDC675D}" dt="2023-12-06T06:47:33.524" v="191" actId="26606"/>
          <ac:spMkLst>
            <pc:docMk/>
            <pc:sldMk cId="0" sldId="465"/>
            <ac:spMk id="459812" creationId="{148F0EEF-7B63-4EC4-96D4-6AFBF46B1A58}"/>
          </ac:spMkLst>
        </pc:spChg>
        <pc:spChg chg="add del">
          <ac:chgData name="Chittaranjan Hens" userId="6fc03958433e8a43" providerId="LiveId" clId="{C4C725A7-EF9D-4C0C-A1CF-EA618DDC675D}" dt="2023-12-06T06:47:33.524" v="191" actId="26606"/>
          <ac:spMkLst>
            <pc:docMk/>
            <pc:sldMk cId="0" sldId="465"/>
            <ac:spMk id="459813" creationId="{4FB5E673-6D85-4457-A048-FD09048DCECA}"/>
          </ac:spMkLst>
        </pc:spChg>
        <pc:spChg chg="add del">
          <ac:chgData name="Chittaranjan Hens" userId="6fc03958433e8a43" providerId="LiveId" clId="{C4C725A7-EF9D-4C0C-A1CF-EA618DDC675D}" dt="2023-12-06T06:48:00.955" v="203" actId="26606"/>
          <ac:spMkLst>
            <pc:docMk/>
            <pc:sldMk cId="0" sldId="465"/>
            <ac:spMk id="459817" creationId="{4FA533C5-33E3-4611-AF9F-72811D8B26A6}"/>
          </ac:spMkLst>
        </pc:spChg>
        <pc:spChg chg="add del">
          <ac:chgData name="Chittaranjan Hens" userId="6fc03958433e8a43" providerId="LiveId" clId="{C4C725A7-EF9D-4C0C-A1CF-EA618DDC675D}" dt="2023-12-06T06:48:00.955" v="203" actId="26606"/>
          <ac:spMkLst>
            <pc:docMk/>
            <pc:sldMk cId="0" sldId="465"/>
            <ac:spMk id="459820" creationId="{87F0FDC4-AD8C-47D9-9131-623C98ADB0AE}"/>
          </ac:spMkLst>
        </pc:spChg>
        <pc:spChg chg="add del">
          <ac:chgData name="Chittaranjan Hens" userId="6fc03958433e8a43" providerId="LiveId" clId="{C4C725A7-EF9D-4C0C-A1CF-EA618DDC675D}" dt="2023-12-06T06:48:00.955" v="203" actId="26606"/>
          <ac:spMkLst>
            <pc:docMk/>
            <pc:sldMk cId="0" sldId="465"/>
            <ac:spMk id="459821" creationId="{8A0B882D-4FEF-4E28-9811-11D57386D4F4}"/>
          </ac:spMkLst>
        </pc:spChg>
        <pc:spChg chg="add del">
          <ac:chgData name="Chittaranjan Hens" userId="6fc03958433e8a43" providerId="LiveId" clId="{C4C725A7-EF9D-4C0C-A1CF-EA618DDC675D}" dt="2023-12-06T06:48:00.955" v="203" actId="26606"/>
          <ac:spMkLst>
            <pc:docMk/>
            <pc:sldMk cId="0" sldId="465"/>
            <ac:spMk id="459822" creationId="{E8DA6D14-0849-4180-8DEF-F2F6BF123206}"/>
          </ac:spMkLst>
        </pc:spChg>
        <pc:spChg chg="add del">
          <ac:chgData name="Chittaranjan Hens" userId="6fc03958433e8a43" providerId="LiveId" clId="{C4C725A7-EF9D-4C0C-A1CF-EA618DDC675D}" dt="2023-12-06T06:47:51.510" v="196" actId="26606"/>
          <ac:spMkLst>
            <pc:docMk/>
            <pc:sldMk cId="0" sldId="465"/>
            <ac:spMk id="459831" creationId="{4FA533C5-33E3-4611-AF9F-72811D8B26A6}"/>
          </ac:spMkLst>
        </pc:spChg>
        <pc:spChg chg="add del">
          <ac:chgData name="Chittaranjan Hens" userId="6fc03958433e8a43" providerId="LiveId" clId="{C4C725A7-EF9D-4C0C-A1CF-EA618DDC675D}" dt="2023-12-06T06:47:51.510" v="196" actId="26606"/>
          <ac:spMkLst>
            <pc:docMk/>
            <pc:sldMk cId="0" sldId="465"/>
            <ac:spMk id="459837" creationId="{87F0FDC4-AD8C-47D9-9131-623C98ADB0AE}"/>
          </ac:spMkLst>
        </pc:spChg>
        <pc:spChg chg="add del">
          <ac:chgData name="Chittaranjan Hens" userId="6fc03958433e8a43" providerId="LiveId" clId="{C4C725A7-EF9D-4C0C-A1CF-EA618DDC675D}" dt="2023-12-06T06:47:51.510" v="196" actId="26606"/>
          <ac:spMkLst>
            <pc:docMk/>
            <pc:sldMk cId="0" sldId="465"/>
            <ac:spMk id="459839" creationId="{F21B5EDC-5485-4264-891C-5B291E5397A5}"/>
          </ac:spMkLst>
        </pc:spChg>
        <pc:spChg chg="add del">
          <ac:chgData name="Chittaranjan Hens" userId="6fc03958433e8a43" providerId="LiveId" clId="{C4C725A7-EF9D-4C0C-A1CF-EA618DDC675D}" dt="2023-12-06T06:47:51.510" v="196" actId="26606"/>
          <ac:spMkLst>
            <pc:docMk/>
            <pc:sldMk cId="0" sldId="465"/>
            <ac:spMk id="459841" creationId="{E7ADA758-6D6A-4E4E-88F7-1B5038A0EF3E}"/>
          </ac:spMkLst>
        </pc:spChg>
        <pc:spChg chg="add del">
          <ac:chgData name="Chittaranjan Hens" userId="6fc03958433e8a43" providerId="LiveId" clId="{C4C725A7-EF9D-4C0C-A1CF-EA618DDC675D}" dt="2023-12-06T06:47:51.510" v="196" actId="26606"/>
          <ac:spMkLst>
            <pc:docMk/>
            <pc:sldMk cId="0" sldId="465"/>
            <ac:spMk id="459843" creationId="{96D7C53C-B0E3-427C-B58C-BBF279079FA4}"/>
          </ac:spMkLst>
        </pc:spChg>
        <pc:spChg chg="add del">
          <ac:chgData name="Chittaranjan Hens" userId="6fc03958433e8a43" providerId="LiveId" clId="{C4C725A7-EF9D-4C0C-A1CF-EA618DDC675D}" dt="2023-12-06T06:47:54.324" v="198" actId="26606"/>
          <ac:spMkLst>
            <pc:docMk/>
            <pc:sldMk cId="0" sldId="465"/>
            <ac:spMk id="459845" creationId="{6C74A888-48BE-4604-BB14-E6C5E9D0F2FB}"/>
          </ac:spMkLst>
        </pc:spChg>
        <pc:spChg chg="add del">
          <ac:chgData name="Chittaranjan Hens" userId="6fc03958433e8a43" providerId="LiveId" clId="{C4C725A7-EF9D-4C0C-A1CF-EA618DDC675D}" dt="2023-12-06T06:47:54.324" v="198" actId="26606"/>
          <ac:spMkLst>
            <pc:docMk/>
            <pc:sldMk cId="0" sldId="465"/>
            <ac:spMk id="459848" creationId="{4FA533C5-33E3-4611-AF9F-72811D8B26A6}"/>
          </ac:spMkLst>
        </pc:spChg>
        <pc:spChg chg="add del">
          <ac:chgData name="Chittaranjan Hens" userId="6fc03958433e8a43" providerId="LiveId" clId="{C4C725A7-EF9D-4C0C-A1CF-EA618DDC675D}" dt="2023-12-06T06:47:54.324" v="198" actId="26606"/>
          <ac:spMkLst>
            <pc:docMk/>
            <pc:sldMk cId="0" sldId="465"/>
            <ac:spMk id="459851" creationId="{87F0FDC4-AD8C-47D9-9131-623C98ADB0AE}"/>
          </ac:spMkLst>
        </pc:spChg>
        <pc:spChg chg="add del">
          <ac:chgData name="Chittaranjan Hens" userId="6fc03958433e8a43" providerId="LiveId" clId="{C4C725A7-EF9D-4C0C-A1CF-EA618DDC675D}" dt="2023-12-06T06:47:54.324" v="198" actId="26606"/>
          <ac:spMkLst>
            <pc:docMk/>
            <pc:sldMk cId="0" sldId="465"/>
            <ac:spMk id="459852" creationId="{E34FA10D-5116-47B4-A70E-776435251326}"/>
          </ac:spMkLst>
        </pc:spChg>
        <pc:spChg chg="add del">
          <ac:chgData name="Chittaranjan Hens" userId="6fc03958433e8a43" providerId="LiveId" clId="{C4C725A7-EF9D-4C0C-A1CF-EA618DDC675D}" dt="2023-12-06T06:47:54.324" v="198" actId="26606"/>
          <ac:spMkLst>
            <pc:docMk/>
            <pc:sldMk cId="0" sldId="465"/>
            <ac:spMk id="459853" creationId="{B2718AAE-52B9-4DD9-9D83-A9C975C9DC2D}"/>
          </ac:spMkLst>
        </pc:spChg>
        <pc:spChg chg="add del">
          <ac:chgData name="Chittaranjan Hens" userId="6fc03958433e8a43" providerId="LiveId" clId="{C4C725A7-EF9D-4C0C-A1CF-EA618DDC675D}" dt="2023-12-06T06:47:54.324" v="198" actId="26606"/>
          <ac:spMkLst>
            <pc:docMk/>
            <pc:sldMk cId="0" sldId="465"/>
            <ac:spMk id="459854" creationId="{49FF39B1-9689-44AE-A803-7B90A059DC56}"/>
          </ac:spMkLst>
        </pc:spChg>
        <pc:spChg chg="add del">
          <ac:chgData name="Chittaranjan Hens" userId="6fc03958433e8a43" providerId="LiveId" clId="{C4C725A7-EF9D-4C0C-A1CF-EA618DDC675D}" dt="2023-12-06T06:47:59.582" v="200" actId="26606"/>
          <ac:spMkLst>
            <pc:docMk/>
            <pc:sldMk cId="0" sldId="465"/>
            <ac:spMk id="459858" creationId="{4FA533C5-33E3-4611-AF9F-72811D8B26A6}"/>
          </ac:spMkLst>
        </pc:spChg>
        <pc:spChg chg="add del">
          <ac:chgData name="Chittaranjan Hens" userId="6fc03958433e8a43" providerId="LiveId" clId="{C4C725A7-EF9D-4C0C-A1CF-EA618DDC675D}" dt="2023-12-06T06:47:59.582" v="200" actId="26606"/>
          <ac:spMkLst>
            <pc:docMk/>
            <pc:sldMk cId="0" sldId="465"/>
            <ac:spMk id="459861" creationId="{87F0FDC4-AD8C-47D9-9131-623C98ADB0AE}"/>
          </ac:spMkLst>
        </pc:spChg>
        <pc:spChg chg="add del">
          <ac:chgData name="Chittaranjan Hens" userId="6fc03958433e8a43" providerId="LiveId" clId="{C4C725A7-EF9D-4C0C-A1CF-EA618DDC675D}" dt="2023-12-06T06:47:59.582" v="200" actId="26606"/>
          <ac:spMkLst>
            <pc:docMk/>
            <pc:sldMk cId="0" sldId="465"/>
            <ac:spMk id="459862" creationId="{F21B5EDC-5485-4264-891C-5B291E5397A5}"/>
          </ac:spMkLst>
        </pc:spChg>
        <pc:spChg chg="add del">
          <ac:chgData name="Chittaranjan Hens" userId="6fc03958433e8a43" providerId="LiveId" clId="{C4C725A7-EF9D-4C0C-A1CF-EA618DDC675D}" dt="2023-12-06T06:47:59.582" v="200" actId="26606"/>
          <ac:spMkLst>
            <pc:docMk/>
            <pc:sldMk cId="0" sldId="465"/>
            <ac:spMk id="459863" creationId="{E7ADA758-6D6A-4E4E-88F7-1B5038A0EF3E}"/>
          </ac:spMkLst>
        </pc:spChg>
        <pc:spChg chg="add del">
          <ac:chgData name="Chittaranjan Hens" userId="6fc03958433e8a43" providerId="LiveId" clId="{C4C725A7-EF9D-4C0C-A1CF-EA618DDC675D}" dt="2023-12-06T06:47:59.582" v="200" actId="26606"/>
          <ac:spMkLst>
            <pc:docMk/>
            <pc:sldMk cId="0" sldId="465"/>
            <ac:spMk id="459864" creationId="{96D7C53C-B0E3-427C-B58C-BBF279079FA4}"/>
          </ac:spMkLst>
        </pc:spChg>
        <pc:picChg chg="add">
          <ac:chgData name="Chittaranjan Hens" userId="6fc03958433e8a43" providerId="LiveId" clId="{C4C725A7-EF9D-4C0C-A1CF-EA618DDC675D}" dt="2023-12-06T06:48:24.365" v="210" actId="26606"/>
          <ac:picMkLst>
            <pc:docMk/>
            <pc:sldMk cId="0" sldId="465"/>
            <ac:picMk id="459781" creationId="{61D15ADF-0F45-03AD-F0D7-3433B5C66366}"/>
          </ac:picMkLst>
        </pc:picChg>
        <pc:picChg chg="add del">
          <ac:chgData name="Chittaranjan Hens" userId="6fc03958433e8a43" providerId="LiveId" clId="{C4C725A7-EF9D-4C0C-A1CF-EA618DDC675D}" dt="2023-12-06T06:47:31.900" v="189" actId="26606"/>
          <ac:picMkLst>
            <pc:docMk/>
            <pc:sldMk cId="0" sldId="465"/>
            <ac:picMk id="459784" creationId="{91B28F63-CF00-448F-B141-FE33C33B1891}"/>
          </ac:picMkLst>
        </pc:picChg>
        <pc:picChg chg="add del">
          <ac:chgData name="Chittaranjan Hens" userId="6fc03958433e8a43" providerId="LiveId" clId="{C4C725A7-EF9D-4C0C-A1CF-EA618DDC675D}" dt="2023-12-06T06:47:31.900" v="189" actId="26606"/>
          <ac:picMkLst>
            <pc:docMk/>
            <pc:sldMk cId="0" sldId="465"/>
            <ac:picMk id="459786" creationId="{2AE609E2-8522-44E4-9077-980E5BCF3E14}"/>
          </ac:picMkLst>
        </pc:picChg>
        <pc:picChg chg="add del">
          <ac:chgData name="Chittaranjan Hens" userId="6fc03958433e8a43" providerId="LiveId" clId="{C4C725A7-EF9D-4C0C-A1CF-EA618DDC675D}" dt="2023-12-06T06:47:31.900" v="189" actId="26606"/>
          <ac:picMkLst>
            <pc:docMk/>
            <pc:sldMk cId="0" sldId="465"/>
            <ac:picMk id="459790" creationId="{8949AD42-25FD-4C3D-9EEE-B7FEC5809988}"/>
          </ac:picMkLst>
        </pc:picChg>
        <pc:picChg chg="add del">
          <ac:chgData name="Chittaranjan Hens" userId="6fc03958433e8a43" providerId="LiveId" clId="{C4C725A7-EF9D-4C0C-A1CF-EA618DDC675D}" dt="2023-12-06T06:47:31.900" v="189" actId="26606"/>
          <ac:picMkLst>
            <pc:docMk/>
            <pc:sldMk cId="0" sldId="465"/>
            <ac:picMk id="459792" creationId="{6AC7D913-60B7-4603-881B-831DA5D3A940}"/>
          </ac:picMkLst>
        </pc:picChg>
        <pc:picChg chg="add del">
          <ac:chgData name="Chittaranjan Hens" userId="6fc03958433e8a43" providerId="LiveId" clId="{C4C725A7-EF9D-4C0C-A1CF-EA618DDC675D}" dt="2023-12-06T06:47:33.524" v="191" actId="26606"/>
          <ac:picMkLst>
            <pc:docMk/>
            <pc:sldMk cId="0" sldId="465"/>
            <ac:picMk id="459804" creationId="{91B28F63-CF00-448F-B141-FE33C33B1891}"/>
          </ac:picMkLst>
        </pc:picChg>
        <pc:picChg chg="add del">
          <ac:chgData name="Chittaranjan Hens" userId="6fc03958433e8a43" providerId="LiveId" clId="{C4C725A7-EF9D-4C0C-A1CF-EA618DDC675D}" dt="2023-12-06T06:47:33.524" v="191" actId="26606"/>
          <ac:picMkLst>
            <pc:docMk/>
            <pc:sldMk cId="0" sldId="465"/>
            <ac:picMk id="459805" creationId="{2AE609E2-8522-44E4-9077-980E5BCF3E14}"/>
          </ac:picMkLst>
        </pc:picChg>
        <pc:picChg chg="add del">
          <ac:chgData name="Chittaranjan Hens" userId="6fc03958433e8a43" providerId="LiveId" clId="{C4C725A7-EF9D-4C0C-A1CF-EA618DDC675D}" dt="2023-12-06T06:47:33.524" v="191" actId="26606"/>
          <ac:picMkLst>
            <pc:docMk/>
            <pc:sldMk cId="0" sldId="465"/>
            <ac:picMk id="459807" creationId="{8949AD42-25FD-4C3D-9EEE-B7FEC5809988}"/>
          </ac:picMkLst>
        </pc:picChg>
        <pc:picChg chg="add del">
          <ac:chgData name="Chittaranjan Hens" userId="6fc03958433e8a43" providerId="LiveId" clId="{C4C725A7-EF9D-4C0C-A1CF-EA618DDC675D}" dt="2023-12-06T06:47:33.524" v="191" actId="26606"/>
          <ac:picMkLst>
            <pc:docMk/>
            <pc:sldMk cId="0" sldId="465"/>
            <ac:picMk id="459808" creationId="{6AC7D913-60B7-4603-881B-831DA5D3A940}"/>
          </ac:picMkLst>
        </pc:picChg>
        <pc:picChg chg="add del">
          <ac:chgData name="Chittaranjan Hens" userId="6fc03958433e8a43" providerId="LiveId" clId="{C4C725A7-EF9D-4C0C-A1CF-EA618DDC675D}" dt="2023-12-06T06:48:00.955" v="203" actId="26606"/>
          <ac:picMkLst>
            <pc:docMk/>
            <pc:sldMk cId="0" sldId="465"/>
            <ac:picMk id="459815" creationId="{91B28F63-CF00-448F-B141-FE33C33B1891}"/>
          </ac:picMkLst>
        </pc:picChg>
        <pc:picChg chg="add del">
          <ac:chgData name="Chittaranjan Hens" userId="6fc03958433e8a43" providerId="LiveId" clId="{C4C725A7-EF9D-4C0C-A1CF-EA618DDC675D}" dt="2023-12-06T06:48:00.955" v="203" actId="26606"/>
          <ac:picMkLst>
            <pc:docMk/>
            <pc:sldMk cId="0" sldId="465"/>
            <ac:picMk id="459816" creationId="{2AE609E2-8522-44E4-9077-980E5BCF3E14}"/>
          </ac:picMkLst>
        </pc:picChg>
        <pc:picChg chg="add del">
          <ac:chgData name="Chittaranjan Hens" userId="6fc03958433e8a43" providerId="LiveId" clId="{C4C725A7-EF9D-4C0C-A1CF-EA618DDC675D}" dt="2023-12-06T06:48:00.955" v="203" actId="26606"/>
          <ac:picMkLst>
            <pc:docMk/>
            <pc:sldMk cId="0" sldId="465"/>
            <ac:picMk id="459818" creationId="{8949AD42-25FD-4C3D-9EEE-B7FEC5809988}"/>
          </ac:picMkLst>
        </pc:picChg>
        <pc:picChg chg="add del">
          <ac:chgData name="Chittaranjan Hens" userId="6fc03958433e8a43" providerId="LiveId" clId="{C4C725A7-EF9D-4C0C-A1CF-EA618DDC675D}" dt="2023-12-06T06:48:00.955" v="203" actId="26606"/>
          <ac:picMkLst>
            <pc:docMk/>
            <pc:sldMk cId="0" sldId="465"/>
            <ac:picMk id="459819" creationId="{6AC7D913-60B7-4603-881B-831DA5D3A940}"/>
          </ac:picMkLst>
        </pc:picChg>
        <pc:picChg chg="add del">
          <ac:chgData name="Chittaranjan Hens" userId="6fc03958433e8a43" providerId="LiveId" clId="{C4C725A7-EF9D-4C0C-A1CF-EA618DDC675D}" dt="2023-12-06T06:47:51.510" v="196" actId="26606"/>
          <ac:picMkLst>
            <pc:docMk/>
            <pc:sldMk cId="0" sldId="465"/>
            <ac:picMk id="459827" creationId="{91B28F63-CF00-448F-B141-FE33C33B1891}"/>
          </ac:picMkLst>
        </pc:picChg>
        <pc:picChg chg="add del">
          <ac:chgData name="Chittaranjan Hens" userId="6fc03958433e8a43" providerId="LiveId" clId="{C4C725A7-EF9D-4C0C-A1CF-EA618DDC675D}" dt="2023-12-06T06:47:51.510" v="196" actId="26606"/>
          <ac:picMkLst>
            <pc:docMk/>
            <pc:sldMk cId="0" sldId="465"/>
            <ac:picMk id="459829" creationId="{2AE609E2-8522-44E4-9077-980E5BCF3E14}"/>
          </ac:picMkLst>
        </pc:picChg>
        <pc:picChg chg="add del">
          <ac:chgData name="Chittaranjan Hens" userId="6fc03958433e8a43" providerId="LiveId" clId="{C4C725A7-EF9D-4C0C-A1CF-EA618DDC675D}" dt="2023-12-06T06:47:51.510" v="196" actId="26606"/>
          <ac:picMkLst>
            <pc:docMk/>
            <pc:sldMk cId="0" sldId="465"/>
            <ac:picMk id="459833" creationId="{8949AD42-25FD-4C3D-9EEE-B7FEC5809988}"/>
          </ac:picMkLst>
        </pc:picChg>
        <pc:picChg chg="add del">
          <ac:chgData name="Chittaranjan Hens" userId="6fc03958433e8a43" providerId="LiveId" clId="{C4C725A7-EF9D-4C0C-A1CF-EA618DDC675D}" dt="2023-12-06T06:47:51.510" v="196" actId="26606"/>
          <ac:picMkLst>
            <pc:docMk/>
            <pc:sldMk cId="0" sldId="465"/>
            <ac:picMk id="459835" creationId="{6AC7D913-60B7-4603-881B-831DA5D3A940}"/>
          </ac:picMkLst>
        </pc:picChg>
        <pc:picChg chg="add del">
          <ac:chgData name="Chittaranjan Hens" userId="6fc03958433e8a43" providerId="LiveId" clId="{C4C725A7-EF9D-4C0C-A1CF-EA618DDC675D}" dt="2023-12-06T06:47:54.324" v="198" actId="26606"/>
          <ac:picMkLst>
            <pc:docMk/>
            <pc:sldMk cId="0" sldId="465"/>
            <ac:picMk id="459846" creationId="{91B28F63-CF00-448F-B141-FE33C33B1891}"/>
          </ac:picMkLst>
        </pc:picChg>
        <pc:picChg chg="add del">
          <ac:chgData name="Chittaranjan Hens" userId="6fc03958433e8a43" providerId="LiveId" clId="{C4C725A7-EF9D-4C0C-A1CF-EA618DDC675D}" dt="2023-12-06T06:47:54.324" v="198" actId="26606"/>
          <ac:picMkLst>
            <pc:docMk/>
            <pc:sldMk cId="0" sldId="465"/>
            <ac:picMk id="459847" creationId="{2AE609E2-8522-44E4-9077-980E5BCF3E14}"/>
          </ac:picMkLst>
        </pc:picChg>
        <pc:picChg chg="add del">
          <ac:chgData name="Chittaranjan Hens" userId="6fc03958433e8a43" providerId="LiveId" clId="{C4C725A7-EF9D-4C0C-A1CF-EA618DDC675D}" dt="2023-12-06T06:47:54.324" v="198" actId="26606"/>
          <ac:picMkLst>
            <pc:docMk/>
            <pc:sldMk cId="0" sldId="465"/>
            <ac:picMk id="459849" creationId="{8949AD42-25FD-4C3D-9EEE-B7FEC5809988}"/>
          </ac:picMkLst>
        </pc:picChg>
        <pc:picChg chg="add del">
          <ac:chgData name="Chittaranjan Hens" userId="6fc03958433e8a43" providerId="LiveId" clId="{C4C725A7-EF9D-4C0C-A1CF-EA618DDC675D}" dt="2023-12-06T06:47:54.324" v="198" actId="26606"/>
          <ac:picMkLst>
            <pc:docMk/>
            <pc:sldMk cId="0" sldId="465"/>
            <ac:picMk id="459850" creationId="{6AC7D913-60B7-4603-881B-831DA5D3A940}"/>
          </ac:picMkLst>
        </pc:picChg>
        <pc:picChg chg="add del">
          <ac:chgData name="Chittaranjan Hens" userId="6fc03958433e8a43" providerId="LiveId" clId="{C4C725A7-EF9D-4C0C-A1CF-EA618DDC675D}" dt="2023-12-06T06:47:59.582" v="200" actId="26606"/>
          <ac:picMkLst>
            <pc:docMk/>
            <pc:sldMk cId="0" sldId="465"/>
            <ac:picMk id="459856" creationId="{91B28F63-CF00-448F-B141-FE33C33B1891}"/>
          </ac:picMkLst>
        </pc:picChg>
        <pc:picChg chg="add del">
          <ac:chgData name="Chittaranjan Hens" userId="6fc03958433e8a43" providerId="LiveId" clId="{C4C725A7-EF9D-4C0C-A1CF-EA618DDC675D}" dt="2023-12-06T06:47:59.582" v="200" actId="26606"/>
          <ac:picMkLst>
            <pc:docMk/>
            <pc:sldMk cId="0" sldId="465"/>
            <ac:picMk id="459857" creationId="{2AE609E2-8522-44E4-9077-980E5BCF3E14}"/>
          </ac:picMkLst>
        </pc:picChg>
        <pc:picChg chg="add del">
          <ac:chgData name="Chittaranjan Hens" userId="6fc03958433e8a43" providerId="LiveId" clId="{C4C725A7-EF9D-4C0C-A1CF-EA618DDC675D}" dt="2023-12-06T06:47:59.582" v="200" actId="26606"/>
          <ac:picMkLst>
            <pc:docMk/>
            <pc:sldMk cId="0" sldId="465"/>
            <ac:picMk id="459859" creationId="{8949AD42-25FD-4C3D-9EEE-B7FEC5809988}"/>
          </ac:picMkLst>
        </pc:picChg>
        <pc:picChg chg="add del">
          <ac:chgData name="Chittaranjan Hens" userId="6fc03958433e8a43" providerId="LiveId" clId="{C4C725A7-EF9D-4C0C-A1CF-EA618DDC675D}" dt="2023-12-06T06:47:59.582" v="200" actId="26606"/>
          <ac:picMkLst>
            <pc:docMk/>
            <pc:sldMk cId="0" sldId="465"/>
            <ac:picMk id="459860" creationId="{6AC7D913-60B7-4603-881B-831DA5D3A940}"/>
          </ac:picMkLst>
        </pc:picChg>
      </pc:sldChg>
      <pc:sldChg chg="addSp delSp modSp add mod">
        <pc:chgData name="Chittaranjan Hens" userId="6fc03958433e8a43" providerId="LiveId" clId="{C4C725A7-EF9D-4C0C-A1CF-EA618DDC675D}" dt="2023-12-06T06:57:29.844" v="353"/>
        <pc:sldMkLst>
          <pc:docMk/>
          <pc:sldMk cId="222730644" sldId="466"/>
        </pc:sldMkLst>
        <pc:spChg chg="del">
          <ac:chgData name="Chittaranjan Hens" userId="6fc03958433e8a43" providerId="LiveId" clId="{C4C725A7-EF9D-4C0C-A1CF-EA618DDC675D}" dt="2023-12-06T06:49:05.295" v="222" actId="478"/>
          <ac:spMkLst>
            <pc:docMk/>
            <pc:sldMk cId="222730644" sldId="466"/>
            <ac:spMk id="3" creationId="{3FD0BC0F-664C-49DF-A450-88EF551566A9}"/>
          </ac:spMkLst>
        </pc:spChg>
        <pc:spChg chg="add del">
          <ac:chgData name="Chittaranjan Hens" userId="6fc03958433e8a43" providerId="LiveId" clId="{C4C725A7-EF9D-4C0C-A1CF-EA618DDC675D}" dt="2023-12-06T06:42:32.196" v="22" actId="22"/>
          <ac:spMkLst>
            <pc:docMk/>
            <pc:sldMk cId="222730644" sldId="466"/>
            <ac:spMk id="4" creationId="{4FD22630-D80B-90F0-87EF-90F8F51FB080}"/>
          </ac:spMkLst>
        </pc:spChg>
        <pc:spChg chg="add del mod">
          <ac:chgData name="Chittaranjan Hens" userId="6fc03958433e8a43" providerId="LiveId" clId="{C4C725A7-EF9D-4C0C-A1CF-EA618DDC675D}" dt="2023-12-06T06:57:28.783" v="352" actId="478"/>
          <ac:spMkLst>
            <pc:docMk/>
            <pc:sldMk cId="222730644" sldId="466"/>
            <ac:spMk id="6" creationId="{A7D521BF-A813-8E16-9C36-A433394AEACE}"/>
          </ac:spMkLst>
        </pc:spChg>
        <pc:spChg chg="add del mod">
          <ac:chgData name="Chittaranjan Hens" userId="6fc03958433e8a43" providerId="LiveId" clId="{C4C725A7-EF9D-4C0C-A1CF-EA618DDC675D}" dt="2023-12-06T06:52:29.793" v="263" actId="478"/>
          <ac:spMkLst>
            <pc:docMk/>
            <pc:sldMk cId="222730644" sldId="466"/>
            <ac:spMk id="7" creationId="{B76CBF3D-7A61-2E81-6BB8-3AED143F81E8}"/>
          </ac:spMkLst>
        </pc:spChg>
        <pc:spChg chg="add del mod">
          <ac:chgData name="Chittaranjan Hens" userId="6fc03958433e8a43" providerId="LiveId" clId="{C4C725A7-EF9D-4C0C-A1CF-EA618DDC675D}" dt="2023-12-06T06:49:03.146" v="221" actId="478"/>
          <ac:spMkLst>
            <pc:docMk/>
            <pc:sldMk cId="222730644" sldId="466"/>
            <ac:spMk id="8" creationId="{7DB7BC34-5C10-D619-5349-6BB48E65D4BA}"/>
          </ac:spMkLst>
        </pc:spChg>
        <pc:spChg chg="add del mod">
          <ac:chgData name="Chittaranjan Hens" userId="6fc03958433e8a43" providerId="LiveId" clId="{C4C725A7-EF9D-4C0C-A1CF-EA618DDC675D}" dt="2023-12-06T06:52:38.902" v="266" actId="478"/>
          <ac:spMkLst>
            <pc:docMk/>
            <pc:sldMk cId="222730644" sldId="466"/>
            <ac:spMk id="9" creationId="{A1E935DE-4070-9073-3BD1-91983379AEFA}"/>
          </ac:spMkLst>
        </pc:spChg>
        <pc:spChg chg="add mod">
          <ac:chgData name="Chittaranjan Hens" userId="6fc03958433e8a43" providerId="LiveId" clId="{C4C725A7-EF9D-4C0C-A1CF-EA618DDC675D}" dt="2023-12-06T06:57:29.844" v="353"/>
          <ac:spMkLst>
            <pc:docMk/>
            <pc:sldMk cId="222730644" sldId="466"/>
            <ac:spMk id="10" creationId="{7E7710DC-94DC-73CB-DC96-542CA6501A33}"/>
          </ac:spMkLst>
        </pc:spChg>
        <pc:spChg chg="del">
          <ac:chgData name="Chittaranjan Hens" userId="6fc03958433e8a43" providerId="LiveId" clId="{C4C725A7-EF9D-4C0C-A1CF-EA618DDC675D}" dt="2023-12-06T06:43:01.792" v="31" actId="478"/>
          <ac:spMkLst>
            <pc:docMk/>
            <pc:sldMk cId="222730644" sldId="466"/>
            <ac:spMk id="459778" creationId="{C510981A-4E78-ACBC-F2A1-EDF4031C077E}"/>
          </ac:spMkLst>
        </pc:spChg>
        <pc:spChg chg="mod">
          <ac:chgData name="Chittaranjan Hens" userId="6fc03958433e8a43" providerId="LiveId" clId="{C4C725A7-EF9D-4C0C-A1CF-EA618DDC675D}" dt="2023-12-06T06:40:07.446" v="20" actId="1076"/>
          <ac:spMkLst>
            <pc:docMk/>
            <pc:sldMk cId="222730644" sldId="466"/>
            <ac:spMk id="459779" creationId="{71F2790A-DB05-557C-721D-53186DDC08B9}"/>
          </ac:spMkLst>
        </pc:spChg>
      </pc:sldChg>
      <pc:sldChg chg="addSp delSp modSp add del mod">
        <pc:chgData name="Chittaranjan Hens" userId="6fc03958433e8a43" providerId="LiveId" clId="{C4C725A7-EF9D-4C0C-A1CF-EA618DDC675D}" dt="2023-12-06T10:57:05.502" v="990" actId="478"/>
        <pc:sldMkLst>
          <pc:docMk/>
          <pc:sldMk cId="2493903465" sldId="467"/>
        </pc:sldMkLst>
        <pc:spChg chg="add mod">
          <ac:chgData name="Chittaranjan Hens" userId="6fc03958433e8a43" providerId="LiveId" clId="{C4C725A7-EF9D-4C0C-A1CF-EA618DDC675D}" dt="2023-12-06T06:51:48.695" v="256"/>
          <ac:spMkLst>
            <pc:docMk/>
            <pc:sldMk cId="2493903465" sldId="467"/>
            <ac:spMk id="2" creationId="{F98001AA-DD09-35CA-42E7-E96338A0E9F0}"/>
          </ac:spMkLst>
        </pc:spChg>
        <pc:spChg chg="del">
          <ac:chgData name="Chittaranjan Hens" userId="6fc03958433e8a43" providerId="LiveId" clId="{C4C725A7-EF9D-4C0C-A1CF-EA618DDC675D}" dt="2023-12-06T06:58:17.279" v="361" actId="478"/>
          <ac:spMkLst>
            <pc:docMk/>
            <pc:sldMk cId="2493903465" sldId="467"/>
            <ac:spMk id="3" creationId="{3FD0BC0F-664C-49DF-A450-88EF551566A9}"/>
          </ac:spMkLst>
        </pc:spChg>
        <pc:spChg chg="del mod">
          <ac:chgData name="Chittaranjan Hens" userId="6fc03958433e8a43" providerId="LiveId" clId="{C4C725A7-EF9D-4C0C-A1CF-EA618DDC675D}" dt="2023-12-06T06:51:47.594" v="255" actId="478"/>
          <ac:spMkLst>
            <pc:docMk/>
            <pc:sldMk cId="2493903465" sldId="467"/>
            <ac:spMk id="6" creationId="{A7D521BF-A813-8E16-9C36-A433394AEACE}"/>
          </ac:spMkLst>
        </pc:spChg>
        <pc:spChg chg="mod">
          <ac:chgData name="Chittaranjan Hens" userId="6fc03958433e8a43" providerId="LiveId" clId="{C4C725A7-EF9D-4C0C-A1CF-EA618DDC675D}" dt="2023-12-06T06:54:36.982" v="281" actId="113"/>
          <ac:spMkLst>
            <pc:docMk/>
            <pc:sldMk cId="2493903465" sldId="467"/>
            <ac:spMk id="7" creationId="{B76CBF3D-7A61-2E81-6BB8-3AED143F81E8}"/>
          </ac:spMkLst>
        </pc:spChg>
        <pc:spChg chg="del mod">
          <ac:chgData name="Chittaranjan Hens" userId="6fc03958433e8a43" providerId="LiveId" clId="{C4C725A7-EF9D-4C0C-A1CF-EA618DDC675D}" dt="2023-12-06T10:57:05.502" v="990" actId="478"/>
          <ac:spMkLst>
            <pc:docMk/>
            <pc:sldMk cId="2493903465" sldId="467"/>
            <ac:spMk id="8" creationId="{7DB7BC34-5C10-D619-5349-6BB48E65D4BA}"/>
          </ac:spMkLst>
        </pc:spChg>
      </pc:sldChg>
      <pc:sldChg chg="addSp delSp modSp add del mod">
        <pc:chgData name="Chittaranjan Hens" userId="6fc03958433e8a43" providerId="LiveId" clId="{C4C725A7-EF9D-4C0C-A1CF-EA618DDC675D}" dt="2023-12-06T06:58:45.615" v="365" actId="47"/>
        <pc:sldMkLst>
          <pc:docMk/>
          <pc:sldMk cId="2363007288" sldId="468"/>
        </pc:sldMkLst>
        <pc:spChg chg="add mod">
          <ac:chgData name="Chittaranjan Hens" userId="6fc03958433e8a43" providerId="LiveId" clId="{C4C725A7-EF9D-4C0C-A1CF-EA618DDC675D}" dt="2023-12-06T06:53:32.336" v="275" actId="207"/>
          <ac:spMkLst>
            <pc:docMk/>
            <pc:sldMk cId="2363007288" sldId="468"/>
            <ac:spMk id="2" creationId="{3F27813D-E2E7-F3EE-1E18-42BFE206255E}"/>
          </ac:spMkLst>
        </pc:spChg>
        <pc:spChg chg="del">
          <ac:chgData name="Chittaranjan Hens" userId="6fc03958433e8a43" providerId="LiveId" clId="{C4C725A7-EF9D-4C0C-A1CF-EA618DDC675D}" dt="2023-12-06T06:58:20.079" v="362" actId="478"/>
          <ac:spMkLst>
            <pc:docMk/>
            <pc:sldMk cId="2363007288" sldId="468"/>
            <ac:spMk id="3" creationId="{3FD0BC0F-664C-49DF-A450-88EF551566A9}"/>
          </ac:spMkLst>
        </pc:spChg>
        <pc:spChg chg="add del mod">
          <ac:chgData name="Chittaranjan Hens" userId="6fc03958433e8a43" providerId="LiveId" clId="{C4C725A7-EF9D-4C0C-A1CF-EA618DDC675D}" dt="2023-12-06T06:50:56.825" v="246" actId="478"/>
          <ac:spMkLst>
            <pc:docMk/>
            <pc:sldMk cId="2363007288" sldId="468"/>
            <ac:spMk id="5" creationId="{0AF17AAC-4C7B-502F-7099-F9DECA7E00D1}"/>
          </ac:spMkLst>
        </pc:spChg>
        <pc:spChg chg="mod">
          <ac:chgData name="Chittaranjan Hens" userId="6fc03958433e8a43" providerId="LiveId" clId="{C4C725A7-EF9D-4C0C-A1CF-EA618DDC675D}" dt="2023-12-06T06:53:23.707" v="274" actId="207"/>
          <ac:spMkLst>
            <pc:docMk/>
            <pc:sldMk cId="2363007288" sldId="468"/>
            <ac:spMk id="6" creationId="{A7D521BF-A813-8E16-9C36-A433394AEACE}"/>
          </ac:spMkLst>
        </pc:spChg>
        <pc:spChg chg="del">
          <ac:chgData name="Chittaranjan Hens" userId="6fc03958433e8a43" providerId="LiveId" clId="{C4C725A7-EF9D-4C0C-A1CF-EA618DDC675D}" dt="2023-12-06T06:49:49.102" v="231" actId="478"/>
          <ac:spMkLst>
            <pc:docMk/>
            <pc:sldMk cId="2363007288" sldId="468"/>
            <ac:spMk id="7" creationId="{B76CBF3D-7A61-2E81-6BB8-3AED143F81E8}"/>
          </ac:spMkLst>
        </pc:spChg>
        <pc:spChg chg="del">
          <ac:chgData name="Chittaranjan Hens" userId="6fc03958433e8a43" providerId="LiveId" clId="{C4C725A7-EF9D-4C0C-A1CF-EA618DDC675D}" dt="2023-12-06T06:49:50.506" v="232" actId="478"/>
          <ac:spMkLst>
            <pc:docMk/>
            <pc:sldMk cId="2363007288" sldId="468"/>
            <ac:spMk id="8" creationId="{7DB7BC34-5C10-D619-5349-6BB48E65D4BA}"/>
          </ac:spMkLst>
        </pc:spChg>
        <pc:spChg chg="add del mod">
          <ac:chgData name="Chittaranjan Hens" userId="6fc03958433e8a43" providerId="LiveId" clId="{C4C725A7-EF9D-4C0C-A1CF-EA618DDC675D}" dt="2023-12-06T06:54:02.392" v="277" actId="478"/>
          <ac:spMkLst>
            <pc:docMk/>
            <pc:sldMk cId="2363007288" sldId="468"/>
            <ac:spMk id="9" creationId="{1C8B1187-D3E5-6877-C8F5-4D9C430A775D}"/>
          </ac:spMkLst>
        </pc:spChg>
      </pc:sldChg>
      <pc:sldChg chg="del">
        <pc:chgData name="Chittaranjan Hens" userId="6fc03958433e8a43" providerId="LiveId" clId="{C4C725A7-EF9D-4C0C-A1CF-EA618DDC675D}" dt="2023-12-06T06:39:15.202" v="0" actId="47"/>
        <pc:sldMkLst>
          <pc:docMk/>
          <pc:sldMk cId="2683622804" sldId="468"/>
        </pc:sldMkLst>
      </pc:sldChg>
      <pc:sldChg chg="del">
        <pc:chgData name="Chittaranjan Hens" userId="6fc03958433e8a43" providerId="LiveId" clId="{C4C725A7-EF9D-4C0C-A1CF-EA618DDC675D}" dt="2023-12-06T06:39:15.202" v="0" actId="47"/>
        <pc:sldMkLst>
          <pc:docMk/>
          <pc:sldMk cId="2031039002" sldId="469"/>
        </pc:sldMkLst>
      </pc:sldChg>
      <pc:sldChg chg="modSp add del">
        <pc:chgData name="Chittaranjan Hens" userId="6fc03958433e8a43" providerId="LiveId" clId="{C4C725A7-EF9D-4C0C-A1CF-EA618DDC675D}" dt="2023-12-06T10:57:00.163" v="989" actId="47"/>
        <pc:sldMkLst>
          <pc:docMk/>
          <pc:sldMk cId="3582866959" sldId="469"/>
        </pc:sldMkLst>
        <pc:spChg chg="mod">
          <ac:chgData name="Chittaranjan Hens" userId="6fc03958433e8a43" providerId="LiveId" clId="{C4C725A7-EF9D-4C0C-A1CF-EA618DDC675D}" dt="2023-12-06T06:57:23.972" v="351" actId="207"/>
          <ac:spMkLst>
            <pc:docMk/>
            <pc:sldMk cId="3582866959" sldId="469"/>
            <ac:spMk id="6" creationId="{A7D521BF-A813-8E16-9C36-A433394AEACE}"/>
          </ac:spMkLst>
        </pc:spChg>
      </pc:sldChg>
      <pc:sldChg chg="delSp modSp add mod modAnim">
        <pc:chgData name="Chittaranjan Hens" userId="6fc03958433e8a43" providerId="LiveId" clId="{C4C725A7-EF9D-4C0C-A1CF-EA618DDC675D}" dt="2023-12-06T06:58:59.612" v="367"/>
        <pc:sldMkLst>
          <pc:docMk/>
          <pc:sldMk cId="745941232" sldId="470"/>
        </pc:sldMkLst>
        <pc:spChg chg="mod">
          <ac:chgData name="Chittaranjan Hens" userId="6fc03958433e8a43" providerId="LiveId" clId="{C4C725A7-EF9D-4C0C-A1CF-EA618DDC675D}" dt="2023-12-06T06:54:14.967" v="279" actId="113"/>
          <ac:spMkLst>
            <pc:docMk/>
            <pc:sldMk cId="745941232" sldId="470"/>
            <ac:spMk id="2" creationId="{3F27813D-E2E7-F3EE-1E18-42BFE206255E}"/>
          </ac:spMkLst>
        </pc:spChg>
        <pc:spChg chg="del">
          <ac:chgData name="Chittaranjan Hens" userId="6fc03958433e8a43" providerId="LiveId" clId="{C4C725A7-EF9D-4C0C-A1CF-EA618DDC675D}" dt="2023-12-06T06:58:25.409" v="363" actId="478"/>
          <ac:spMkLst>
            <pc:docMk/>
            <pc:sldMk cId="745941232" sldId="470"/>
            <ac:spMk id="3" creationId="{3FD0BC0F-664C-49DF-A450-88EF551566A9}"/>
          </ac:spMkLst>
        </pc:spChg>
        <pc:spChg chg="mod">
          <ac:chgData name="Chittaranjan Hens" userId="6fc03958433e8a43" providerId="LiveId" clId="{C4C725A7-EF9D-4C0C-A1CF-EA618DDC675D}" dt="2023-12-06T06:54:22.328" v="280" actId="113"/>
          <ac:spMkLst>
            <pc:docMk/>
            <pc:sldMk cId="745941232" sldId="470"/>
            <ac:spMk id="6" creationId="{A7D521BF-A813-8E16-9C36-A433394AEACE}"/>
          </ac:spMkLst>
        </pc:spChg>
        <pc:spChg chg="del mod">
          <ac:chgData name="Chittaranjan Hens" userId="6fc03958433e8a43" providerId="LiveId" clId="{C4C725A7-EF9D-4C0C-A1CF-EA618DDC675D}" dt="2023-12-06T06:58:55.744" v="366" actId="478"/>
          <ac:spMkLst>
            <pc:docMk/>
            <pc:sldMk cId="745941232" sldId="470"/>
            <ac:spMk id="9" creationId="{1C8B1187-D3E5-6877-C8F5-4D9C430A775D}"/>
          </ac:spMkLst>
        </pc:spChg>
      </pc:sldChg>
      <pc:sldChg chg="del">
        <pc:chgData name="Chittaranjan Hens" userId="6fc03958433e8a43" providerId="LiveId" clId="{C4C725A7-EF9D-4C0C-A1CF-EA618DDC675D}" dt="2023-12-06T06:39:15.202" v="0" actId="47"/>
        <pc:sldMkLst>
          <pc:docMk/>
          <pc:sldMk cId="1998151373" sldId="470"/>
        </pc:sldMkLst>
      </pc:sldChg>
      <pc:sldChg chg="addSp delSp modSp add mod modAnim">
        <pc:chgData name="Chittaranjan Hens" userId="6fc03958433e8a43" providerId="LiveId" clId="{C4C725A7-EF9D-4C0C-A1CF-EA618DDC675D}" dt="2023-12-06T06:57:58.324" v="360"/>
        <pc:sldMkLst>
          <pc:docMk/>
          <pc:sldMk cId="1563262966" sldId="471"/>
        </pc:sldMkLst>
        <pc:spChg chg="del">
          <ac:chgData name="Chittaranjan Hens" userId="6fc03958433e8a43" providerId="LiveId" clId="{C4C725A7-EF9D-4C0C-A1CF-EA618DDC675D}" dt="2023-12-06T06:55:17.855" v="283" actId="478"/>
          <ac:spMkLst>
            <pc:docMk/>
            <pc:sldMk cId="1563262966" sldId="471"/>
            <ac:spMk id="2" creationId="{3F27813D-E2E7-F3EE-1E18-42BFE206255E}"/>
          </ac:spMkLst>
        </pc:spChg>
        <pc:spChg chg="del">
          <ac:chgData name="Chittaranjan Hens" userId="6fc03958433e8a43" providerId="LiveId" clId="{C4C725A7-EF9D-4C0C-A1CF-EA618DDC675D}" dt="2023-12-06T06:55:17.855" v="283" actId="478"/>
          <ac:spMkLst>
            <pc:docMk/>
            <pc:sldMk cId="1563262966" sldId="471"/>
            <ac:spMk id="6" creationId="{A7D521BF-A813-8E16-9C36-A433394AEACE}"/>
          </ac:spMkLst>
        </pc:spChg>
        <pc:spChg chg="add mod">
          <ac:chgData name="Chittaranjan Hens" userId="6fc03958433e8a43" providerId="LiveId" clId="{C4C725A7-EF9D-4C0C-A1CF-EA618DDC675D}" dt="2023-12-06T06:56:22.488" v="299" actId="1076"/>
          <ac:spMkLst>
            <pc:docMk/>
            <pc:sldMk cId="1563262966" sldId="471"/>
            <ac:spMk id="8" creationId="{393C716D-EEC1-E2A6-AC5A-E3CEBD709DA6}"/>
          </ac:spMkLst>
        </pc:spChg>
        <pc:spChg chg="del">
          <ac:chgData name="Chittaranjan Hens" userId="6fc03958433e8a43" providerId="LiveId" clId="{C4C725A7-EF9D-4C0C-A1CF-EA618DDC675D}" dt="2023-12-06T06:55:17.855" v="283" actId="478"/>
          <ac:spMkLst>
            <pc:docMk/>
            <pc:sldMk cId="1563262966" sldId="471"/>
            <ac:spMk id="9" creationId="{1C8B1187-D3E5-6877-C8F5-4D9C430A775D}"/>
          </ac:spMkLst>
        </pc:spChg>
        <pc:spChg chg="add del">
          <ac:chgData name="Chittaranjan Hens" userId="6fc03958433e8a43" providerId="LiveId" clId="{C4C725A7-EF9D-4C0C-A1CF-EA618DDC675D}" dt="2023-12-06T06:57:43.699" v="355" actId="22"/>
          <ac:spMkLst>
            <pc:docMk/>
            <pc:sldMk cId="1563262966" sldId="471"/>
            <ac:spMk id="11" creationId="{AB11DBBE-D8F6-F541-F797-7D10E210A89F}"/>
          </ac:spMkLst>
        </pc:spChg>
        <pc:spChg chg="add mod">
          <ac:chgData name="Chittaranjan Hens" userId="6fc03958433e8a43" providerId="LiveId" clId="{C4C725A7-EF9D-4C0C-A1CF-EA618DDC675D}" dt="2023-12-06T06:57:52.152" v="359" actId="2711"/>
          <ac:spMkLst>
            <pc:docMk/>
            <pc:sldMk cId="1563262966" sldId="471"/>
            <ac:spMk id="13" creationId="{1D7082E6-48B1-8716-B67B-BA1EC2E01F5A}"/>
          </ac:spMkLst>
        </pc:spChg>
        <pc:picChg chg="add mod">
          <ac:chgData name="Chittaranjan Hens" userId="6fc03958433e8a43" providerId="LiveId" clId="{C4C725A7-EF9D-4C0C-A1CF-EA618DDC675D}" dt="2023-12-06T06:55:22.551" v="285" actId="1076"/>
          <ac:picMkLst>
            <pc:docMk/>
            <pc:sldMk cId="1563262966" sldId="471"/>
            <ac:picMk id="5" creationId="{AFAA329C-F60D-22A9-80BE-08E38C65B9DB}"/>
          </ac:picMkLst>
        </pc:picChg>
      </pc:sldChg>
      <pc:sldChg chg="del">
        <pc:chgData name="Chittaranjan Hens" userId="6fc03958433e8a43" providerId="LiveId" clId="{C4C725A7-EF9D-4C0C-A1CF-EA618DDC675D}" dt="2023-12-06T06:39:15.202" v="0" actId="47"/>
        <pc:sldMkLst>
          <pc:docMk/>
          <pc:sldMk cId="3600465481" sldId="471"/>
        </pc:sldMkLst>
      </pc:sldChg>
      <pc:sldChg chg="add">
        <pc:chgData name="Chittaranjan Hens" userId="6fc03958433e8a43" providerId="LiveId" clId="{C4C725A7-EF9D-4C0C-A1CF-EA618DDC675D}" dt="2023-12-06T06:58:42.129" v="364" actId="2890"/>
        <pc:sldMkLst>
          <pc:docMk/>
          <pc:sldMk cId="130503036" sldId="472"/>
        </pc:sldMkLst>
      </pc:sldChg>
      <pc:sldChg chg="del">
        <pc:chgData name="Chittaranjan Hens" userId="6fc03958433e8a43" providerId="LiveId" clId="{C4C725A7-EF9D-4C0C-A1CF-EA618DDC675D}" dt="2023-12-06T06:39:15.202" v="0" actId="47"/>
        <pc:sldMkLst>
          <pc:docMk/>
          <pc:sldMk cId="2334715701" sldId="472"/>
        </pc:sldMkLst>
      </pc:sldChg>
      <pc:sldChg chg="addSp delSp modSp add mod delAnim modAnim">
        <pc:chgData name="Chittaranjan Hens" userId="6fc03958433e8a43" providerId="LiveId" clId="{C4C725A7-EF9D-4C0C-A1CF-EA618DDC675D}" dt="2023-12-06T07:05:18.218" v="408" actId="1076"/>
        <pc:sldMkLst>
          <pc:docMk/>
          <pc:sldMk cId="1435458729" sldId="473"/>
        </pc:sldMkLst>
        <pc:spChg chg="add mod">
          <ac:chgData name="Chittaranjan Hens" userId="6fc03958433e8a43" providerId="LiveId" clId="{C4C725A7-EF9D-4C0C-A1CF-EA618DDC675D}" dt="2023-12-06T07:05:15.945" v="407" actId="1076"/>
          <ac:spMkLst>
            <pc:docMk/>
            <pc:sldMk cId="1435458729" sldId="473"/>
            <ac:spMk id="4" creationId="{05793742-B1E9-6704-F001-2D6C13B76971}"/>
          </ac:spMkLst>
        </pc:spChg>
        <pc:spChg chg="del">
          <ac:chgData name="Chittaranjan Hens" userId="6fc03958433e8a43" providerId="LiveId" clId="{C4C725A7-EF9D-4C0C-A1CF-EA618DDC675D}" dt="2023-12-06T06:59:22.962" v="369" actId="478"/>
          <ac:spMkLst>
            <pc:docMk/>
            <pc:sldMk cId="1435458729" sldId="473"/>
            <ac:spMk id="8" creationId="{393C716D-EEC1-E2A6-AC5A-E3CEBD709DA6}"/>
          </ac:spMkLst>
        </pc:spChg>
        <pc:spChg chg="add mod">
          <ac:chgData name="Chittaranjan Hens" userId="6fc03958433e8a43" providerId="LiveId" clId="{C4C725A7-EF9D-4C0C-A1CF-EA618DDC675D}" dt="2023-12-06T07:05:13.905" v="406" actId="1076"/>
          <ac:spMkLst>
            <pc:docMk/>
            <pc:sldMk cId="1435458729" sldId="473"/>
            <ac:spMk id="10" creationId="{B9B03B03-537F-89DC-98F1-BF9728DFE5D6}"/>
          </ac:spMkLst>
        </pc:spChg>
        <pc:spChg chg="mod">
          <ac:chgData name="Chittaranjan Hens" userId="6fc03958433e8a43" providerId="LiveId" clId="{C4C725A7-EF9D-4C0C-A1CF-EA618DDC675D}" dt="2023-12-06T07:05:18.218" v="408" actId="1076"/>
          <ac:spMkLst>
            <pc:docMk/>
            <pc:sldMk cId="1435458729" sldId="473"/>
            <ac:spMk id="13" creationId="{1D7082E6-48B1-8716-B67B-BA1EC2E01F5A}"/>
          </ac:spMkLst>
        </pc:spChg>
        <pc:picChg chg="del">
          <ac:chgData name="Chittaranjan Hens" userId="6fc03958433e8a43" providerId="LiveId" clId="{C4C725A7-EF9D-4C0C-A1CF-EA618DDC675D}" dt="2023-12-06T06:59:23.689" v="370" actId="478"/>
          <ac:picMkLst>
            <pc:docMk/>
            <pc:sldMk cId="1435458729" sldId="473"/>
            <ac:picMk id="5" creationId="{AFAA329C-F60D-22A9-80BE-08E38C65B9DB}"/>
          </ac:picMkLst>
        </pc:picChg>
        <pc:picChg chg="add mod">
          <ac:chgData name="Chittaranjan Hens" userId="6fc03958433e8a43" providerId="LiveId" clId="{C4C725A7-EF9D-4C0C-A1CF-EA618DDC675D}" dt="2023-12-06T07:02:05.775" v="387"/>
          <ac:picMkLst>
            <pc:docMk/>
            <pc:sldMk cId="1435458729" sldId="473"/>
            <ac:picMk id="7" creationId="{F62511E2-9104-9A03-5E84-3BE4F79FC77E}"/>
          </ac:picMkLst>
        </pc:picChg>
      </pc:sldChg>
      <pc:sldChg chg="del">
        <pc:chgData name="Chittaranjan Hens" userId="6fc03958433e8a43" providerId="LiveId" clId="{C4C725A7-EF9D-4C0C-A1CF-EA618DDC675D}" dt="2023-12-06T06:39:15.202" v="0" actId="47"/>
        <pc:sldMkLst>
          <pc:docMk/>
          <pc:sldMk cId="3425324400" sldId="473"/>
        </pc:sldMkLst>
      </pc:sldChg>
      <pc:sldChg chg="del">
        <pc:chgData name="Chittaranjan Hens" userId="6fc03958433e8a43" providerId="LiveId" clId="{C4C725A7-EF9D-4C0C-A1CF-EA618DDC675D}" dt="2023-12-06T06:39:15.202" v="0" actId="47"/>
        <pc:sldMkLst>
          <pc:docMk/>
          <pc:sldMk cId="195098855" sldId="474"/>
        </pc:sldMkLst>
      </pc:sldChg>
      <pc:sldChg chg="delSp modSp add mod">
        <pc:chgData name="Chittaranjan Hens" userId="6fc03958433e8a43" providerId="LiveId" clId="{C4C725A7-EF9D-4C0C-A1CF-EA618DDC675D}" dt="2023-12-06T07:05:42.224" v="416" actId="478"/>
        <pc:sldMkLst>
          <pc:docMk/>
          <pc:sldMk cId="3316960400" sldId="474"/>
        </pc:sldMkLst>
        <pc:spChg chg="del">
          <ac:chgData name="Chittaranjan Hens" userId="6fc03958433e8a43" providerId="LiveId" clId="{C4C725A7-EF9D-4C0C-A1CF-EA618DDC675D}" dt="2023-12-06T07:05:42.224" v="416" actId="478"/>
          <ac:spMkLst>
            <pc:docMk/>
            <pc:sldMk cId="3316960400" sldId="474"/>
            <ac:spMk id="4" creationId="{05793742-B1E9-6704-F001-2D6C13B76971}"/>
          </ac:spMkLst>
        </pc:spChg>
        <pc:spChg chg="del">
          <ac:chgData name="Chittaranjan Hens" userId="6fc03958433e8a43" providerId="LiveId" clId="{C4C725A7-EF9D-4C0C-A1CF-EA618DDC675D}" dt="2023-12-06T07:05:42.224" v="416" actId="478"/>
          <ac:spMkLst>
            <pc:docMk/>
            <pc:sldMk cId="3316960400" sldId="474"/>
            <ac:spMk id="10" creationId="{B9B03B03-537F-89DC-98F1-BF9728DFE5D6}"/>
          </ac:spMkLst>
        </pc:spChg>
        <pc:spChg chg="del">
          <ac:chgData name="Chittaranjan Hens" userId="6fc03958433e8a43" providerId="LiveId" clId="{C4C725A7-EF9D-4C0C-A1CF-EA618DDC675D}" dt="2023-12-06T07:05:42.224" v="416" actId="478"/>
          <ac:spMkLst>
            <pc:docMk/>
            <pc:sldMk cId="3316960400" sldId="474"/>
            <ac:spMk id="13" creationId="{1D7082E6-48B1-8716-B67B-BA1EC2E01F5A}"/>
          </ac:spMkLst>
        </pc:spChg>
        <pc:spChg chg="mod">
          <ac:chgData name="Chittaranjan Hens" userId="6fc03958433e8a43" providerId="LiveId" clId="{C4C725A7-EF9D-4C0C-A1CF-EA618DDC675D}" dt="2023-12-06T07:05:37.165" v="415" actId="20577"/>
          <ac:spMkLst>
            <pc:docMk/>
            <pc:sldMk cId="3316960400" sldId="474"/>
            <ac:spMk id="459779" creationId="{71F2790A-DB05-557C-721D-53186DDC08B9}"/>
          </ac:spMkLst>
        </pc:spChg>
        <pc:picChg chg="del">
          <ac:chgData name="Chittaranjan Hens" userId="6fc03958433e8a43" providerId="LiveId" clId="{C4C725A7-EF9D-4C0C-A1CF-EA618DDC675D}" dt="2023-12-06T07:05:42.224" v="416" actId="478"/>
          <ac:picMkLst>
            <pc:docMk/>
            <pc:sldMk cId="3316960400" sldId="474"/>
            <ac:picMk id="7" creationId="{F62511E2-9104-9A03-5E84-3BE4F79FC77E}"/>
          </ac:picMkLst>
        </pc:picChg>
      </pc:sldChg>
      <pc:sldChg chg="del">
        <pc:chgData name="Chittaranjan Hens" userId="6fc03958433e8a43" providerId="LiveId" clId="{C4C725A7-EF9D-4C0C-A1CF-EA618DDC675D}" dt="2023-12-06T06:39:15.202" v="0" actId="47"/>
        <pc:sldMkLst>
          <pc:docMk/>
          <pc:sldMk cId="1727488839" sldId="475"/>
        </pc:sldMkLst>
      </pc:sldChg>
      <pc:sldChg chg="addSp delSp modSp add mod ord setBg modAnim">
        <pc:chgData name="Chittaranjan Hens" userId="6fc03958433e8a43" providerId="LiveId" clId="{C4C725A7-EF9D-4C0C-A1CF-EA618DDC675D}" dt="2023-12-06T11:22:40.643" v="1043"/>
        <pc:sldMkLst>
          <pc:docMk/>
          <pc:sldMk cId="3631585849" sldId="475"/>
        </pc:sldMkLst>
        <pc:spChg chg="del">
          <ac:chgData name="Chittaranjan Hens" userId="6fc03958433e8a43" providerId="LiveId" clId="{C4C725A7-EF9D-4C0C-A1CF-EA618DDC675D}" dt="2023-12-06T07:17:19.040" v="432" actId="478"/>
          <ac:spMkLst>
            <pc:docMk/>
            <pc:sldMk cId="3631585849" sldId="475"/>
            <ac:spMk id="3" creationId="{3FD0BC0F-664C-49DF-A450-88EF551566A9}"/>
          </ac:spMkLst>
        </pc:spChg>
        <pc:spChg chg="add mod ord">
          <ac:chgData name="Chittaranjan Hens" userId="6fc03958433e8a43" providerId="LiveId" clId="{C4C725A7-EF9D-4C0C-A1CF-EA618DDC675D}" dt="2023-12-06T08:21:13.432" v="751" actId="1076"/>
          <ac:spMkLst>
            <pc:docMk/>
            <pc:sldMk cId="3631585849" sldId="475"/>
            <ac:spMk id="4" creationId="{D429E054-5A44-244E-2016-EF111161588F}"/>
          </ac:spMkLst>
        </pc:spChg>
        <pc:spChg chg="add mod">
          <ac:chgData name="Chittaranjan Hens" userId="6fc03958433e8a43" providerId="LiveId" clId="{C4C725A7-EF9D-4C0C-A1CF-EA618DDC675D}" dt="2023-12-06T08:21:20.702" v="752" actId="14100"/>
          <ac:spMkLst>
            <pc:docMk/>
            <pc:sldMk cId="3631585849" sldId="475"/>
            <ac:spMk id="10" creationId="{70373A06-8C13-F869-65E7-2D4974CA7E64}"/>
          </ac:spMkLst>
        </pc:spChg>
        <pc:spChg chg="mod">
          <ac:chgData name="Chittaranjan Hens" userId="6fc03958433e8a43" providerId="LiveId" clId="{C4C725A7-EF9D-4C0C-A1CF-EA618DDC675D}" dt="2023-12-06T11:22:40.643" v="1043"/>
          <ac:spMkLst>
            <pc:docMk/>
            <pc:sldMk cId="3631585849" sldId="475"/>
            <ac:spMk id="12" creationId="{77F81C9F-3EF9-1D0E-62E3-F81B59272C45}"/>
          </ac:spMkLst>
        </pc:spChg>
        <pc:spChg chg="mod">
          <ac:chgData name="Chittaranjan Hens" userId="6fc03958433e8a43" providerId="LiveId" clId="{C4C725A7-EF9D-4C0C-A1CF-EA618DDC675D}" dt="2023-12-06T11:22:40.643" v="1043"/>
          <ac:spMkLst>
            <pc:docMk/>
            <pc:sldMk cId="3631585849" sldId="475"/>
            <ac:spMk id="13" creationId="{CDD76EBD-0EB0-B872-9A59-B5160414181E}"/>
          </ac:spMkLst>
        </pc:spChg>
        <pc:spChg chg="mod">
          <ac:chgData name="Chittaranjan Hens" userId="6fc03958433e8a43" providerId="LiveId" clId="{C4C725A7-EF9D-4C0C-A1CF-EA618DDC675D}" dt="2023-12-06T11:22:40.643" v="1043"/>
          <ac:spMkLst>
            <pc:docMk/>
            <pc:sldMk cId="3631585849" sldId="475"/>
            <ac:spMk id="14" creationId="{84CFBC75-C626-6DAC-B5B7-8B6E0280131C}"/>
          </ac:spMkLst>
        </pc:spChg>
        <pc:spChg chg="mod">
          <ac:chgData name="Chittaranjan Hens" userId="6fc03958433e8a43" providerId="LiveId" clId="{C4C725A7-EF9D-4C0C-A1CF-EA618DDC675D}" dt="2023-12-06T11:22:40.643" v="1043"/>
          <ac:spMkLst>
            <pc:docMk/>
            <pc:sldMk cId="3631585849" sldId="475"/>
            <ac:spMk id="15" creationId="{219590E8-59C3-0476-F503-756AF23AF097}"/>
          </ac:spMkLst>
        </pc:spChg>
        <pc:spChg chg="mod">
          <ac:chgData name="Chittaranjan Hens" userId="6fc03958433e8a43" providerId="LiveId" clId="{C4C725A7-EF9D-4C0C-A1CF-EA618DDC675D}" dt="2023-12-06T11:22:40.643" v="1043"/>
          <ac:spMkLst>
            <pc:docMk/>
            <pc:sldMk cId="3631585849" sldId="475"/>
            <ac:spMk id="16" creationId="{AB4C5AFE-C4CB-9D96-766D-BD8176F795C9}"/>
          </ac:spMkLst>
        </pc:spChg>
        <pc:spChg chg="mod">
          <ac:chgData name="Chittaranjan Hens" userId="6fc03958433e8a43" providerId="LiveId" clId="{C4C725A7-EF9D-4C0C-A1CF-EA618DDC675D}" dt="2023-12-06T08:16:54.703" v="740" actId="26606"/>
          <ac:spMkLst>
            <pc:docMk/>
            <pc:sldMk cId="3631585849" sldId="475"/>
            <ac:spMk id="459779" creationId="{71F2790A-DB05-557C-721D-53186DDC08B9}"/>
          </ac:spMkLst>
        </pc:spChg>
        <pc:spChg chg="add del">
          <ac:chgData name="Chittaranjan Hens" userId="6fc03958433e8a43" providerId="LiveId" clId="{C4C725A7-EF9D-4C0C-A1CF-EA618DDC675D}" dt="2023-12-06T08:16:54.703" v="740" actId="26606"/>
          <ac:spMkLst>
            <pc:docMk/>
            <pc:sldMk cId="3631585849" sldId="475"/>
            <ac:spMk id="459781" creationId="{D2B783EE-0239-4717-BBEA-8C9EAC61C824}"/>
          </ac:spMkLst>
        </pc:spChg>
        <pc:spChg chg="add del">
          <ac:chgData name="Chittaranjan Hens" userId="6fc03958433e8a43" providerId="LiveId" clId="{C4C725A7-EF9D-4C0C-A1CF-EA618DDC675D}" dt="2023-12-06T08:16:54.703" v="740" actId="26606"/>
          <ac:spMkLst>
            <pc:docMk/>
            <pc:sldMk cId="3631585849" sldId="475"/>
            <ac:spMk id="459782" creationId="{A7B99495-F43F-4D80-A44F-2CB4764EB90B}"/>
          </ac:spMkLst>
        </pc:spChg>
        <pc:spChg chg="add del">
          <ac:chgData name="Chittaranjan Hens" userId="6fc03958433e8a43" providerId="LiveId" clId="{C4C725A7-EF9D-4C0C-A1CF-EA618DDC675D}" dt="2023-12-06T08:16:54.703" v="740" actId="26606"/>
          <ac:spMkLst>
            <pc:docMk/>
            <pc:sldMk cId="3631585849" sldId="475"/>
            <ac:spMk id="459783" creationId="{70BEB1E7-2F88-40BC-B73D-42E5B6F80BFC}"/>
          </ac:spMkLst>
        </pc:spChg>
        <pc:spChg chg="add del">
          <ac:chgData name="Chittaranjan Hens" userId="6fc03958433e8a43" providerId="LiveId" clId="{C4C725A7-EF9D-4C0C-A1CF-EA618DDC675D}" dt="2023-12-06T08:16:38.389" v="734" actId="26606"/>
          <ac:spMkLst>
            <pc:docMk/>
            <pc:sldMk cId="3631585849" sldId="475"/>
            <ac:spMk id="459784" creationId="{6D24BC9E-AC6A-42EE-AFD8-B290720B841F}"/>
          </ac:spMkLst>
        </pc:spChg>
        <pc:spChg chg="add del">
          <ac:chgData name="Chittaranjan Hens" userId="6fc03958433e8a43" providerId="LiveId" clId="{C4C725A7-EF9D-4C0C-A1CF-EA618DDC675D}" dt="2023-12-06T08:16:53.509" v="738" actId="26606"/>
          <ac:spMkLst>
            <pc:docMk/>
            <pc:sldMk cId="3631585849" sldId="475"/>
            <ac:spMk id="459785" creationId="{DB90EDA9-2517-46EC-B6D4-3918D04786C1}"/>
          </ac:spMkLst>
        </pc:spChg>
        <pc:spChg chg="add del">
          <ac:chgData name="Chittaranjan Hens" userId="6fc03958433e8a43" providerId="LiveId" clId="{C4C725A7-EF9D-4C0C-A1CF-EA618DDC675D}" dt="2023-12-06T08:16:38.389" v="734" actId="26606"/>
          <ac:spMkLst>
            <pc:docMk/>
            <pc:sldMk cId="3631585849" sldId="475"/>
            <ac:spMk id="459786" creationId="{0990C621-3B8B-4820-8328-D47EF7CE823C}"/>
          </ac:spMkLst>
        </pc:spChg>
        <pc:spChg chg="add del">
          <ac:chgData name="Chittaranjan Hens" userId="6fc03958433e8a43" providerId="LiveId" clId="{C4C725A7-EF9D-4C0C-A1CF-EA618DDC675D}" dt="2023-12-06T08:16:53.509" v="738" actId="26606"/>
          <ac:spMkLst>
            <pc:docMk/>
            <pc:sldMk cId="3631585849" sldId="475"/>
            <ac:spMk id="459787" creationId="{D449B1F2-532C-44C7-8AC7-28EA15EE02CB}"/>
          </ac:spMkLst>
        </pc:spChg>
        <pc:spChg chg="add del">
          <ac:chgData name="Chittaranjan Hens" userId="6fc03958433e8a43" providerId="LiveId" clId="{C4C725A7-EF9D-4C0C-A1CF-EA618DDC675D}" dt="2023-12-06T08:16:38.389" v="734" actId="26606"/>
          <ac:spMkLst>
            <pc:docMk/>
            <pc:sldMk cId="3631585849" sldId="475"/>
            <ac:spMk id="459788" creationId="{C1A2385B-1D2A-4E17-84FA-6CB7F0AAE473}"/>
          </ac:spMkLst>
        </pc:spChg>
        <pc:spChg chg="add del">
          <ac:chgData name="Chittaranjan Hens" userId="6fc03958433e8a43" providerId="LiveId" clId="{C4C725A7-EF9D-4C0C-A1CF-EA618DDC675D}" dt="2023-12-06T08:16:38.389" v="734" actId="26606"/>
          <ac:spMkLst>
            <pc:docMk/>
            <pc:sldMk cId="3631585849" sldId="475"/>
            <ac:spMk id="459790" creationId="{5E791F2F-79DB-4CC0-9FA1-001E3E91E8B7}"/>
          </ac:spMkLst>
        </pc:spChg>
        <pc:spChg chg="add del">
          <ac:chgData name="Chittaranjan Hens" userId="6fc03958433e8a43" providerId="LiveId" clId="{C4C725A7-EF9D-4C0C-A1CF-EA618DDC675D}" dt="2023-12-06T08:16:53.509" v="738" actId="26606"/>
          <ac:spMkLst>
            <pc:docMk/>
            <pc:sldMk cId="3631585849" sldId="475"/>
            <ac:spMk id="459792" creationId="{EE7D3784-5CF9-4282-9B1C-523957852BF6}"/>
          </ac:spMkLst>
        </pc:spChg>
        <pc:grpChg chg="add mod">
          <ac:chgData name="Chittaranjan Hens" userId="6fc03958433e8a43" providerId="LiveId" clId="{C4C725A7-EF9D-4C0C-A1CF-EA618DDC675D}" dt="2023-12-06T11:22:40.643" v="1043"/>
          <ac:grpSpMkLst>
            <pc:docMk/>
            <pc:sldMk cId="3631585849" sldId="475"/>
            <ac:grpSpMk id="11" creationId="{CC336485-EAEB-7282-1342-59CCD04BFC96}"/>
          </ac:grpSpMkLst>
        </pc:grpChg>
        <pc:picChg chg="add mod">
          <ac:chgData name="Chittaranjan Hens" userId="6fc03958433e8a43" providerId="LiveId" clId="{C4C725A7-EF9D-4C0C-A1CF-EA618DDC675D}" dt="2023-12-06T08:24:19.222" v="754" actId="1076"/>
          <ac:picMkLst>
            <pc:docMk/>
            <pc:sldMk cId="3631585849" sldId="475"/>
            <ac:picMk id="6" creationId="{DC2D7994-1684-40F9-E945-D06DFE5C6B37}"/>
          </ac:picMkLst>
        </pc:picChg>
        <pc:picChg chg="add mod ord">
          <ac:chgData name="Chittaranjan Hens" userId="6fc03958433e8a43" providerId="LiveId" clId="{C4C725A7-EF9D-4C0C-A1CF-EA618DDC675D}" dt="2023-12-06T08:24:23.038" v="755" actId="1076"/>
          <ac:picMkLst>
            <pc:docMk/>
            <pc:sldMk cId="3631585849" sldId="475"/>
            <ac:picMk id="8" creationId="{2570C474-737B-24BE-E1F7-015119232677}"/>
          </ac:picMkLst>
        </pc:picChg>
      </pc:sldChg>
      <pc:sldChg chg="addSp delSp modSp add mod">
        <pc:chgData name="Chittaranjan Hens" userId="6fc03958433e8a43" providerId="LiveId" clId="{C4C725A7-EF9D-4C0C-A1CF-EA618DDC675D}" dt="2023-12-06T07:20:33.264" v="579" actId="2711"/>
        <pc:sldMkLst>
          <pc:docMk/>
          <pc:sldMk cId="84341186" sldId="476"/>
        </pc:sldMkLst>
        <pc:spChg chg="del">
          <ac:chgData name="Chittaranjan Hens" userId="6fc03958433e8a43" providerId="LiveId" clId="{C4C725A7-EF9D-4C0C-A1CF-EA618DDC675D}" dt="2023-12-06T07:17:11.838" v="431" actId="478"/>
          <ac:spMkLst>
            <pc:docMk/>
            <pc:sldMk cId="84341186" sldId="476"/>
            <ac:spMk id="3" creationId="{3FD0BC0F-664C-49DF-A450-88EF551566A9}"/>
          </ac:spMkLst>
        </pc:spChg>
        <pc:spChg chg="del">
          <ac:chgData name="Chittaranjan Hens" userId="6fc03958433e8a43" providerId="LiveId" clId="{C4C725A7-EF9D-4C0C-A1CF-EA618DDC675D}" dt="2023-12-06T07:16:55.493" v="420" actId="478"/>
          <ac:spMkLst>
            <pc:docMk/>
            <pc:sldMk cId="84341186" sldId="476"/>
            <ac:spMk id="4" creationId="{05793742-B1E9-6704-F001-2D6C13B76971}"/>
          </ac:spMkLst>
        </pc:spChg>
        <pc:spChg chg="add del">
          <ac:chgData name="Chittaranjan Hens" userId="6fc03958433e8a43" providerId="LiveId" clId="{C4C725A7-EF9D-4C0C-A1CF-EA618DDC675D}" dt="2023-12-06T07:17:00.210" v="422" actId="22"/>
          <ac:spMkLst>
            <pc:docMk/>
            <pc:sldMk cId="84341186" sldId="476"/>
            <ac:spMk id="5" creationId="{EED1B331-EF3E-C6E8-988C-06616E4D9998}"/>
          </ac:spMkLst>
        </pc:spChg>
        <pc:spChg chg="add mod">
          <ac:chgData name="Chittaranjan Hens" userId="6fc03958433e8a43" providerId="LiveId" clId="{C4C725A7-EF9D-4C0C-A1CF-EA618DDC675D}" dt="2023-12-06T07:18:38.598" v="442"/>
          <ac:spMkLst>
            <pc:docMk/>
            <pc:sldMk cId="84341186" sldId="476"/>
            <ac:spMk id="8" creationId="{886E4B89-88F2-DFC7-08ED-F8F284233BC8}"/>
          </ac:spMkLst>
        </pc:spChg>
        <pc:spChg chg="del">
          <ac:chgData name="Chittaranjan Hens" userId="6fc03958433e8a43" providerId="LiveId" clId="{C4C725A7-EF9D-4C0C-A1CF-EA618DDC675D}" dt="2023-12-06T07:16:55.493" v="420" actId="478"/>
          <ac:spMkLst>
            <pc:docMk/>
            <pc:sldMk cId="84341186" sldId="476"/>
            <ac:spMk id="10" creationId="{B9B03B03-537F-89DC-98F1-BF9728DFE5D6}"/>
          </ac:spMkLst>
        </pc:spChg>
        <pc:spChg chg="add mod">
          <ac:chgData name="Chittaranjan Hens" userId="6fc03958433e8a43" providerId="LiveId" clId="{C4C725A7-EF9D-4C0C-A1CF-EA618DDC675D}" dt="2023-12-06T07:20:33.264" v="579" actId="2711"/>
          <ac:spMkLst>
            <pc:docMk/>
            <pc:sldMk cId="84341186" sldId="476"/>
            <ac:spMk id="11" creationId="{E6514DFD-894A-ED6B-A6F6-1E1D2F6E525F}"/>
          </ac:spMkLst>
        </pc:spChg>
        <pc:spChg chg="del">
          <ac:chgData name="Chittaranjan Hens" userId="6fc03958433e8a43" providerId="LiveId" clId="{C4C725A7-EF9D-4C0C-A1CF-EA618DDC675D}" dt="2023-12-06T07:16:55.493" v="420" actId="478"/>
          <ac:spMkLst>
            <pc:docMk/>
            <pc:sldMk cId="84341186" sldId="476"/>
            <ac:spMk id="13" creationId="{1D7082E6-48B1-8716-B67B-BA1EC2E01F5A}"/>
          </ac:spMkLst>
        </pc:spChg>
        <pc:picChg chg="del">
          <ac:chgData name="Chittaranjan Hens" userId="6fc03958433e8a43" providerId="LiveId" clId="{C4C725A7-EF9D-4C0C-A1CF-EA618DDC675D}" dt="2023-12-06T07:16:55.493" v="420" actId="478"/>
          <ac:picMkLst>
            <pc:docMk/>
            <pc:sldMk cId="84341186" sldId="476"/>
            <ac:picMk id="7" creationId="{F62511E2-9104-9A03-5E84-3BE4F79FC77E}"/>
          </ac:picMkLst>
        </pc:picChg>
      </pc:sldChg>
      <pc:sldChg chg="del">
        <pc:chgData name="Chittaranjan Hens" userId="6fc03958433e8a43" providerId="LiveId" clId="{C4C725A7-EF9D-4C0C-A1CF-EA618DDC675D}" dt="2023-12-06T06:39:15.202" v="0" actId="47"/>
        <pc:sldMkLst>
          <pc:docMk/>
          <pc:sldMk cId="2551420158" sldId="476"/>
        </pc:sldMkLst>
      </pc:sldChg>
      <pc:sldChg chg="addSp delSp modSp add mod setBg modAnim">
        <pc:chgData name="Chittaranjan Hens" userId="6fc03958433e8a43" providerId="LiveId" clId="{C4C725A7-EF9D-4C0C-A1CF-EA618DDC675D}" dt="2023-12-06T10:56:32.306" v="987" actId="2711"/>
        <pc:sldMkLst>
          <pc:docMk/>
          <pc:sldMk cId="1915345652" sldId="477"/>
        </pc:sldMkLst>
        <pc:spChg chg="add del mod">
          <ac:chgData name="Chittaranjan Hens" userId="6fc03958433e8a43" providerId="LiveId" clId="{C4C725A7-EF9D-4C0C-A1CF-EA618DDC675D}" dt="2023-12-06T07:22:29.091" v="599"/>
          <ac:spMkLst>
            <pc:docMk/>
            <pc:sldMk cId="1915345652" sldId="477"/>
            <ac:spMk id="4" creationId="{6C56C24E-734A-AB3E-4E4D-AAD89009D743}"/>
          </ac:spMkLst>
        </pc:spChg>
        <pc:spChg chg="add del mod">
          <ac:chgData name="Chittaranjan Hens" userId="6fc03958433e8a43" providerId="LiveId" clId="{C4C725A7-EF9D-4C0C-A1CF-EA618DDC675D}" dt="2023-12-06T07:22:29.091" v="599"/>
          <ac:spMkLst>
            <pc:docMk/>
            <pc:sldMk cId="1915345652" sldId="477"/>
            <ac:spMk id="5" creationId="{996B7360-4FED-144F-35F0-BED7E9B8A155}"/>
          </ac:spMkLst>
        </pc:spChg>
        <pc:spChg chg="add mod">
          <ac:chgData name="Chittaranjan Hens" userId="6fc03958433e8a43" providerId="LiveId" clId="{C4C725A7-EF9D-4C0C-A1CF-EA618DDC675D}" dt="2023-12-06T07:23:24.975" v="607" actId="207"/>
          <ac:spMkLst>
            <pc:docMk/>
            <pc:sldMk cId="1915345652" sldId="477"/>
            <ac:spMk id="7" creationId="{0B0A19A3-62B2-968F-9D9B-29B4B810E968}"/>
          </ac:spMkLst>
        </pc:spChg>
        <pc:spChg chg="del">
          <ac:chgData name="Chittaranjan Hens" userId="6fc03958433e8a43" providerId="LiveId" clId="{C4C725A7-EF9D-4C0C-A1CF-EA618DDC675D}" dt="2023-12-06T07:21:33.262" v="581" actId="478"/>
          <ac:spMkLst>
            <pc:docMk/>
            <pc:sldMk cId="1915345652" sldId="477"/>
            <ac:spMk id="8" creationId="{886E4B89-88F2-DFC7-08ED-F8F284233BC8}"/>
          </ac:spMkLst>
        </pc:spChg>
        <pc:spChg chg="add mod">
          <ac:chgData name="Chittaranjan Hens" userId="6fc03958433e8a43" providerId="LiveId" clId="{C4C725A7-EF9D-4C0C-A1CF-EA618DDC675D}" dt="2023-12-06T07:25:26.261" v="661" actId="12"/>
          <ac:spMkLst>
            <pc:docMk/>
            <pc:sldMk cId="1915345652" sldId="477"/>
            <ac:spMk id="10" creationId="{AB49F00B-4C07-51DC-0C48-F3DB30688567}"/>
          </ac:spMkLst>
        </pc:spChg>
        <pc:spChg chg="del">
          <ac:chgData name="Chittaranjan Hens" userId="6fc03958433e8a43" providerId="LiveId" clId="{C4C725A7-EF9D-4C0C-A1CF-EA618DDC675D}" dt="2023-12-06T07:21:33.262" v="581" actId="478"/>
          <ac:spMkLst>
            <pc:docMk/>
            <pc:sldMk cId="1915345652" sldId="477"/>
            <ac:spMk id="11" creationId="{E6514DFD-894A-ED6B-A6F6-1E1D2F6E525F}"/>
          </ac:spMkLst>
        </pc:spChg>
        <pc:spChg chg="add mod">
          <ac:chgData name="Chittaranjan Hens" userId="6fc03958433e8a43" providerId="LiveId" clId="{C4C725A7-EF9D-4C0C-A1CF-EA618DDC675D}" dt="2023-12-06T10:56:32.306" v="987" actId="2711"/>
          <ac:spMkLst>
            <pc:docMk/>
            <pc:sldMk cId="1915345652" sldId="477"/>
            <ac:spMk id="13" creationId="{9CBAFF1F-B746-4D3E-93BF-326974A188DF}"/>
          </ac:spMkLst>
        </pc:spChg>
        <pc:spChg chg="mod">
          <ac:chgData name="Chittaranjan Hens" userId="6fc03958433e8a43" providerId="LiveId" clId="{C4C725A7-EF9D-4C0C-A1CF-EA618DDC675D}" dt="2023-12-06T07:22:14.770" v="595" actId="14100"/>
          <ac:spMkLst>
            <pc:docMk/>
            <pc:sldMk cId="1915345652" sldId="477"/>
            <ac:spMk id="459779" creationId="{71F2790A-DB05-557C-721D-53186DDC08B9}"/>
          </ac:spMkLst>
        </pc:spChg>
        <pc:spChg chg="add">
          <ac:chgData name="Chittaranjan Hens" userId="6fc03958433e8a43" providerId="LiveId" clId="{C4C725A7-EF9D-4C0C-A1CF-EA618DDC675D}" dt="2023-12-06T07:21:40.581" v="585" actId="26606"/>
          <ac:spMkLst>
            <pc:docMk/>
            <pc:sldMk cId="1915345652" sldId="477"/>
            <ac:spMk id="459784" creationId="{6753252F-4873-4F63-801D-CC719279A7D5}"/>
          </ac:spMkLst>
        </pc:spChg>
        <pc:spChg chg="add">
          <ac:chgData name="Chittaranjan Hens" userId="6fc03958433e8a43" providerId="LiveId" clId="{C4C725A7-EF9D-4C0C-A1CF-EA618DDC675D}" dt="2023-12-06T07:21:40.581" v="585" actId="26606"/>
          <ac:spMkLst>
            <pc:docMk/>
            <pc:sldMk cId="1915345652" sldId="477"/>
            <ac:spMk id="459786" creationId="{047C8CCB-F95D-4249-92DD-651249D3535A}"/>
          </ac:spMkLst>
        </pc:spChg>
        <pc:picChg chg="add del mod">
          <ac:chgData name="Chittaranjan Hens" userId="6fc03958433e8a43" providerId="LiveId" clId="{C4C725A7-EF9D-4C0C-A1CF-EA618DDC675D}" dt="2023-12-06T07:24:03.754" v="608" actId="1076"/>
          <ac:picMkLst>
            <pc:docMk/>
            <pc:sldMk cId="1915345652" sldId="477"/>
            <ac:picMk id="3" creationId="{7A9DF5BE-4415-F723-217B-A90A475EE5FE}"/>
          </ac:picMkLst>
        </pc:picChg>
      </pc:sldChg>
      <pc:sldChg chg="del">
        <pc:chgData name="Chittaranjan Hens" userId="6fc03958433e8a43" providerId="LiveId" clId="{C4C725A7-EF9D-4C0C-A1CF-EA618DDC675D}" dt="2023-12-06T06:39:15.202" v="0" actId="47"/>
        <pc:sldMkLst>
          <pc:docMk/>
          <pc:sldMk cId="4082993912" sldId="477"/>
        </pc:sldMkLst>
      </pc:sldChg>
      <pc:sldChg chg="addSp delSp modSp add mod modAnim">
        <pc:chgData name="Chittaranjan Hens" userId="6fc03958433e8a43" providerId="LiveId" clId="{C4C725A7-EF9D-4C0C-A1CF-EA618DDC675D}" dt="2023-12-06T11:25:05.052" v="1115" actId="20577"/>
        <pc:sldMkLst>
          <pc:docMk/>
          <pc:sldMk cId="919497820" sldId="478"/>
        </pc:sldMkLst>
        <pc:spChg chg="add del mod">
          <ac:chgData name="Chittaranjan Hens" userId="6fc03958433e8a43" providerId="LiveId" clId="{C4C725A7-EF9D-4C0C-A1CF-EA618DDC675D}" dt="2023-12-06T08:47:35.761" v="877" actId="478"/>
          <ac:spMkLst>
            <pc:docMk/>
            <pc:sldMk cId="919497820" sldId="478"/>
            <ac:spMk id="3" creationId="{9BF9A438-F6F1-B8DF-3557-65724477F41A}"/>
          </ac:spMkLst>
        </pc:spChg>
        <pc:spChg chg="del">
          <ac:chgData name="Chittaranjan Hens" userId="6fc03958433e8a43" providerId="LiveId" clId="{C4C725A7-EF9D-4C0C-A1CF-EA618DDC675D}" dt="2023-12-06T08:47:39.230" v="878" actId="478"/>
          <ac:spMkLst>
            <pc:docMk/>
            <pc:sldMk cId="919497820" sldId="478"/>
            <ac:spMk id="10" creationId="{70373A06-8C13-F869-65E7-2D4974CA7E64}"/>
          </ac:spMkLst>
        </pc:spChg>
        <pc:spChg chg="add mod">
          <ac:chgData name="Chittaranjan Hens" userId="6fc03958433e8a43" providerId="LiveId" clId="{C4C725A7-EF9D-4C0C-A1CF-EA618DDC675D}" dt="2023-12-06T11:13:12.867" v="1010" actId="1076"/>
          <ac:spMkLst>
            <pc:docMk/>
            <pc:sldMk cId="919497820" sldId="478"/>
            <ac:spMk id="15" creationId="{5DDAFBE2-FDED-A5F7-8EA3-8A2DE235821F}"/>
          </ac:spMkLst>
        </pc:spChg>
        <pc:spChg chg="add mod">
          <ac:chgData name="Chittaranjan Hens" userId="6fc03958433e8a43" providerId="LiveId" clId="{C4C725A7-EF9D-4C0C-A1CF-EA618DDC675D}" dt="2023-12-06T11:21:39.075" v="1041" actId="164"/>
          <ac:spMkLst>
            <pc:docMk/>
            <pc:sldMk cId="919497820" sldId="478"/>
            <ac:spMk id="22" creationId="{8D46415A-B329-DC6E-ECC1-6373F0F0F5A3}"/>
          </ac:spMkLst>
        </pc:spChg>
        <pc:spChg chg="add mod">
          <ac:chgData name="Chittaranjan Hens" userId="6fc03958433e8a43" providerId="LiveId" clId="{C4C725A7-EF9D-4C0C-A1CF-EA618DDC675D}" dt="2023-12-06T11:21:39.075" v="1041" actId="164"/>
          <ac:spMkLst>
            <pc:docMk/>
            <pc:sldMk cId="919497820" sldId="478"/>
            <ac:spMk id="23" creationId="{0A3298A4-1AA2-4E27-828C-69A2DEAB995F}"/>
          </ac:spMkLst>
        </pc:spChg>
        <pc:spChg chg="add mod">
          <ac:chgData name="Chittaranjan Hens" userId="6fc03958433e8a43" providerId="LiveId" clId="{C4C725A7-EF9D-4C0C-A1CF-EA618DDC675D}" dt="2023-12-06T11:21:39.075" v="1041" actId="164"/>
          <ac:spMkLst>
            <pc:docMk/>
            <pc:sldMk cId="919497820" sldId="478"/>
            <ac:spMk id="24" creationId="{8EB0B545-A196-1E2F-FE3F-A824C0AF767B}"/>
          </ac:spMkLst>
        </pc:spChg>
        <pc:spChg chg="add mod">
          <ac:chgData name="Chittaranjan Hens" userId="6fc03958433e8a43" providerId="LiveId" clId="{C4C725A7-EF9D-4C0C-A1CF-EA618DDC675D}" dt="2023-12-06T11:21:39.075" v="1041" actId="164"/>
          <ac:spMkLst>
            <pc:docMk/>
            <pc:sldMk cId="919497820" sldId="478"/>
            <ac:spMk id="25" creationId="{B678D0CE-5251-C9ED-58E5-564D1EF025F0}"/>
          </ac:spMkLst>
        </pc:spChg>
        <pc:spChg chg="add mod">
          <ac:chgData name="Chittaranjan Hens" userId="6fc03958433e8a43" providerId="LiveId" clId="{C4C725A7-EF9D-4C0C-A1CF-EA618DDC675D}" dt="2023-12-06T11:21:39.075" v="1041" actId="164"/>
          <ac:spMkLst>
            <pc:docMk/>
            <pc:sldMk cId="919497820" sldId="478"/>
            <ac:spMk id="26" creationId="{0FADEC4B-EBBA-425B-4E37-23C21602B4A9}"/>
          </ac:spMkLst>
        </pc:spChg>
        <pc:spChg chg="add mod">
          <ac:chgData name="Chittaranjan Hens" userId="6fc03958433e8a43" providerId="LiveId" clId="{C4C725A7-EF9D-4C0C-A1CF-EA618DDC675D}" dt="2023-12-06T11:25:05.052" v="1115" actId="20577"/>
          <ac:spMkLst>
            <pc:docMk/>
            <pc:sldMk cId="919497820" sldId="478"/>
            <ac:spMk id="29" creationId="{24F88E99-F366-16B2-7C49-78DD17E7ECF3}"/>
          </ac:spMkLst>
        </pc:spChg>
        <pc:grpChg chg="add mod">
          <ac:chgData name="Chittaranjan Hens" userId="6fc03958433e8a43" providerId="LiveId" clId="{C4C725A7-EF9D-4C0C-A1CF-EA618DDC675D}" dt="2023-12-06T11:21:39.075" v="1041" actId="164"/>
          <ac:grpSpMkLst>
            <pc:docMk/>
            <pc:sldMk cId="919497820" sldId="478"/>
            <ac:grpSpMk id="27" creationId="{5A30E6A7-461E-653B-6621-93A0AF6CAFF6}"/>
          </ac:grpSpMkLst>
        </pc:grpChg>
        <pc:graphicFrameChg chg="add del mod modGraphic">
          <ac:chgData name="Chittaranjan Hens" userId="6fc03958433e8a43" providerId="LiveId" clId="{C4C725A7-EF9D-4C0C-A1CF-EA618DDC675D}" dt="2023-12-06T08:47:33.692" v="876" actId="478"/>
          <ac:graphicFrameMkLst>
            <pc:docMk/>
            <pc:sldMk cId="919497820" sldId="478"/>
            <ac:graphicFrameMk id="5" creationId="{E7B35539-09C1-B755-D724-1FB6FFEDF813}"/>
          </ac:graphicFrameMkLst>
        </pc:graphicFrameChg>
        <pc:graphicFrameChg chg="add mod modGraphic">
          <ac:chgData name="Chittaranjan Hens" userId="6fc03958433e8a43" providerId="LiveId" clId="{C4C725A7-EF9D-4C0C-A1CF-EA618DDC675D}" dt="2023-12-06T08:57:39.340" v="926" actId="14100"/>
          <ac:graphicFrameMkLst>
            <pc:docMk/>
            <pc:sldMk cId="919497820" sldId="478"/>
            <ac:graphicFrameMk id="7" creationId="{425356E6-1957-FC3C-3068-704395FDB0B6}"/>
          </ac:graphicFrameMkLst>
        </pc:graphicFrameChg>
        <pc:graphicFrameChg chg="add mod modGraphic">
          <ac:chgData name="Chittaranjan Hens" userId="6fc03958433e8a43" providerId="LiveId" clId="{C4C725A7-EF9D-4C0C-A1CF-EA618DDC675D}" dt="2023-12-06T08:55:29.761" v="902" actId="1076"/>
          <ac:graphicFrameMkLst>
            <pc:docMk/>
            <pc:sldMk cId="919497820" sldId="478"/>
            <ac:graphicFrameMk id="9" creationId="{50F474CC-81DB-9C31-DEED-1064D19FDFE1}"/>
          </ac:graphicFrameMkLst>
        </pc:graphicFrameChg>
        <pc:graphicFrameChg chg="add del mod">
          <ac:chgData name="Chittaranjan Hens" userId="6fc03958433e8a43" providerId="LiveId" clId="{C4C725A7-EF9D-4C0C-A1CF-EA618DDC675D}" dt="2023-12-06T08:59:18.876" v="956" actId="478"/>
          <ac:graphicFrameMkLst>
            <pc:docMk/>
            <pc:sldMk cId="919497820" sldId="478"/>
            <ac:graphicFrameMk id="11" creationId="{25C2B41F-B465-F307-6587-1E563FCEB151}"/>
          </ac:graphicFrameMkLst>
        </pc:graphicFrameChg>
        <pc:graphicFrameChg chg="add del mod modGraphic">
          <ac:chgData name="Chittaranjan Hens" userId="6fc03958433e8a43" providerId="LiveId" clId="{C4C725A7-EF9D-4C0C-A1CF-EA618DDC675D}" dt="2023-12-06T08:56:24.282" v="915" actId="478"/>
          <ac:graphicFrameMkLst>
            <pc:docMk/>
            <pc:sldMk cId="919497820" sldId="478"/>
            <ac:graphicFrameMk id="12" creationId="{AB897BDC-0431-2579-20C6-D8A7BE811EF8}"/>
          </ac:graphicFrameMkLst>
        </pc:graphicFrameChg>
        <pc:graphicFrameChg chg="add del mod modGraphic">
          <ac:chgData name="Chittaranjan Hens" userId="6fc03958433e8a43" providerId="LiveId" clId="{C4C725A7-EF9D-4C0C-A1CF-EA618DDC675D}" dt="2023-12-06T08:57:57.856" v="928" actId="478"/>
          <ac:graphicFrameMkLst>
            <pc:docMk/>
            <pc:sldMk cId="919497820" sldId="478"/>
            <ac:graphicFrameMk id="13" creationId="{E9D9F038-7AB4-7DB6-3625-319CB1A9897A}"/>
          </ac:graphicFrameMkLst>
        </pc:graphicFrameChg>
        <pc:graphicFrameChg chg="add mod modGraphic">
          <ac:chgData name="Chittaranjan Hens" userId="6fc03958433e8a43" providerId="LiveId" clId="{C4C725A7-EF9D-4C0C-A1CF-EA618DDC675D}" dt="2023-12-06T08:59:13.984" v="955" actId="122"/>
          <ac:graphicFrameMkLst>
            <pc:docMk/>
            <pc:sldMk cId="919497820" sldId="478"/>
            <ac:graphicFrameMk id="14" creationId="{5A1282C9-14D5-9CD3-DBEA-36E2B4F484B7}"/>
          </ac:graphicFrameMkLst>
        </pc:graphicFrameChg>
        <pc:picChg chg="del">
          <ac:chgData name="Chittaranjan Hens" userId="6fc03958433e8a43" providerId="LiveId" clId="{C4C725A7-EF9D-4C0C-A1CF-EA618DDC675D}" dt="2023-12-06T08:25:31.256" v="757" actId="478"/>
          <ac:picMkLst>
            <pc:docMk/>
            <pc:sldMk cId="919497820" sldId="478"/>
            <ac:picMk id="8" creationId="{2570C474-737B-24BE-E1F7-015119232677}"/>
          </ac:picMkLst>
        </pc:picChg>
        <pc:cxnChg chg="add mod">
          <ac:chgData name="Chittaranjan Hens" userId="6fc03958433e8a43" providerId="LiveId" clId="{C4C725A7-EF9D-4C0C-A1CF-EA618DDC675D}" dt="2023-12-06T11:19:20.309" v="1015" actId="208"/>
          <ac:cxnSpMkLst>
            <pc:docMk/>
            <pc:sldMk cId="919497820" sldId="478"/>
            <ac:cxnSpMk id="17" creationId="{B42BC883-7B6A-1457-9C2E-716494B181EF}"/>
          </ac:cxnSpMkLst>
        </pc:cxnChg>
        <pc:cxnChg chg="add mod">
          <ac:chgData name="Chittaranjan Hens" userId="6fc03958433e8a43" providerId="LiveId" clId="{C4C725A7-EF9D-4C0C-A1CF-EA618DDC675D}" dt="2023-12-06T11:19:55.882" v="1021" actId="14100"/>
          <ac:cxnSpMkLst>
            <pc:docMk/>
            <pc:sldMk cId="919497820" sldId="478"/>
            <ac:cxnSpMk id="18" creationId="{A93BB95D-6F5F-6414-3A9B-68D67041EEE7}"/>
          </ac:cxnSpMkLst>
        </pc:cxnChg>
      </pc:sldChg>
      <pc:sldChg chg="del">
        <pc:chgData name="Chittaranjan Hens" userId="6fc03958433e8a43" providerId="LiveId" clId="{C4C725A7-EF9D-4C0C-A1CF-EA618DDC675D}" dt="2023-12-06T06:39:15.202" v="0" actId="47"/>
        <pc:sldMkLst>
          <pc:docMk/>
          <pc:sldMk cId="2396678482" sldId="478"/>
        </pc:sldMkLst>
      </pc:sldChg>
      <pc:sldChg chg="add del">
        <pc:chgData name="Chittaranjan Hens" userId="6fc03958433e8a43" providerId="LiveId" clId="{C4C725A7-EF9D-4C0C-A1CF-EA618DDC675D}" dt="2023-12-06T07:22:33.841" v="601" actId="2890"/>
        <pc:sldMkLst>
          <pc:docMk/>
          <pc:sldMk cId="3766692489" sldId="478"/>
        </pc:sldMkLst>
      </pc:sldChg>
      <pc:sldChg chg="del">
        <pc:chgData name="Chittaranjan Hens" userId="6fc03958433e8a43" providerId="LiveId" clId="{C4C725A7-EF9D-4C0C-A1CF-EA618DDC675D}" dt="2023-12-06T06:39:15.202" v="0" actId="47"/>
        <pc:sldMkLst>
          <pc:docMk/>
          <pc:sldMk cId="1326503451" sldId="479"/>
        </pc:sldMkLst>
      </pc:sldChg>
      <pc:sldChg chg="addSp delSp modSp add mod">
        <pc:chgData name="Chittaranjan Hens" userId="6fc03958433e8a43" providerId="LiveId" clId="{C4C725A7-EF9D-4C0C-A1CF-EA618DDC675D}" dt="2023-12-06T11:29:04.473" v="1232" actId="1076"/>
        <pc:sldMkLst>
          <pc:docMk/>
          <pc:sldMk cId="1602759110" sldId="479"/>
        </pc:sldMkLst>
        <pc:spChg chg="del mod">
          <ac:chgData name="Chittaranjan Hens" userId="6fc03958433e8a43" providerId="LiveId" clId="{C4C725A7-EF9D-4C0C-A1CF-EA618DDC675D}" dt="2023-12-06T08:35:29.886" v="821" actId="478"/>
          <ac:spMkLst>
            <pc:docMk/>
            <pc:sldMk cId="1602759110" sldId="479"/>
            <ac:spMk id="3" creationId="{9BF9A438-F6F1-B8DF-3557-65724477F41A}"/>
          </ac:spMkLst>
        </pc:spChg>
        <pc:spChg chg="del">
          <ac:chgData name="Chittaranjan Hens" userId="6fc03958433e8a43" providerId="LiveId" clId="{C4C725A7-EF9D-4C0C-A1CF-EA618DDC675D}" dt="2023-12-06T08:29:43.286" v="771" actId="478"/>
          <ac:spMkLst>
            <pc:docMk/>
            <pc:sldMk cId="1602759110" sldId="479"/>
            <ac:spMk id="4" creationId="{D429E054-5A44-244E-2016-EF111161588F}"/>
          </ac:spMkLst>
        </pc:spChg>
        <pc:spChg chg="del">
          <ac:chgData name="Chittaranjan Hens" userId="6fc03958433e8a43" providerId="LiveId" clId="{C4C725A7-EF9D-4C0C-A1CF-EA618DDC675D}" dt="2023-12-06T08:29:45.202" v="772" actId="478"/>
          <ac:spMkLst>
            <pc:docMk/>
            <pc:sldMk cId="1602759110" sldId="479"/>
            <ac:spMk id="10" creationId="{70373A06-8C13-F869-65E7-2D4974CA7E64}"/>
          </ac:spMkLst>
        </pc:spChg>
        <pc:spChg chg="add del">
          <ac:chgData name="Chittaranjan Hens" userId="6fc03958433e8a43" providerId="LiveId" clId="{C4C725A7-EF9D-4C0C-A1CF-EA618DDC675D}" dt="2023-12-06T08:34:30.209" v="814" actId="22"/>
          <ac:spMkLst>
            <pc:docMk/>
            <pc:sldMk cId="1602759110" sldId="479"/>
            <ac:spMk id="13" creationId="{B6B7CC72-3A31-828E-3396-DE79DDFF213B}"/>
          </ac:spMkLst>
        </pc:spChg>
        <pc:spChg chg="add del">
          <ac:chgData name="Chittaranjan Hens" userId="6fc03958433e8a43" providerId="LiveId" clId="{C4C725A7-EF9D-4C0C-A1CF-EA618DDC675D}" dt="2023-12-06T08:34:34.519" v="816" actId="22"/>
          <ac:spMkLst>
            <pc:docMk/>
            <pc:sldMk cId="1602759110" sldId="479"/>
            <ac:spMk id="15" creationId="{7D036637-0703-BED0-E949-21B74F9E2950}"/>
          </ac:spMkLst>
        </pc:spChg>
        <pc:spChg chg="add del mod">
          <ac:chgData name="Chittaranjan Hens" userId="6fc03958433e8a43" providerId="LiveId" clId="{C4C725A7-EF9D-4C0C-A1CF-EA618DDC675D}" dt="2023-12-06T08:39:38.777" v="851" actId="11529"/>
          <ac:spMkLst>
            <pc:docMk/>
            <pc:sldMk cId="1602759110" sldId="479"/>
            <ac:spMk id="18" creationId="{A9883507-8C8A-F7F7-8764-410AD429A3D8}"/>
          </ac:spMkLst>
        </pc:spChg>
        <pc:spChg chg="add mod">
          <ac:chgData name="Chittaranjan Hens" userId="6fc03958433e8a43" providerId="LiveId" clId="{C4C725A7-EF9D-4C0C-A1CF-EA618DDC675D}" dt="2023-12-06T11:29:04.473" v="1232" actId="1076"/>
          <ac:spMkLst>
            <pc:docMk/>
            <pc:sldMk cId="1602759110" sldId="479"/>
            <ac:spMk id="29" creationId="{9D18C6C8-E660-13FB-8B9F-E36113CC909A}"/>
          </ac:spMkLst>
        </pc:spChg>
        <pc:graphicFrameChg chg="add del mod">
          <ac:chgData name="Chittaranjan Hens" userId="6fc03958433e8a43" providerId="LiveId" clId="{C4C725A7-EF9D-4C0C-A1CF-EA618DDC675D}" dt="2023-12-06T08:30:29.619" v="791"/>
          <ac:graphicFrameMkLst>
            <pc:docMk/>
            <pc:sldMk cId="1602759110" sldId="479"/>
            <ac:graphicFrameMk id="2" creationId="{DE0CAB16-FAC0-609B-E840-648E60FF13CB}"/>
          </ac:graphicFrameMkLst>
        </pc:graphicFrameChg>
        <pc:graphicFrameChg chg="del mod modGraphic">
          <ac:chgData name="Chittaranjan Hens" userId="6fc03958433e8a43" providerId="LiveId" clId="{C4C725A7-EF9D-4C0C-A1CF-EA618DDC675D}" dt="2023-12-06T08:33:57.877" v="802" actId="478"/>
          <ac:graphicFrameMkLst>
            <pc:docMk/>
            <pc:sldMk cId="1602759110" sldId="479"/>
            <ac:graphicFrameMk id="5" creationId="{E7B35539-09C1-B755-D724-1FB6FFEDF813}"/>
          </ac:graphicFrameMkLst>
        </pc:graphicFrameChg>
        <pc:graphicFrameChg chg="add del mod">
          <ac:chgData name="Chittaranjan Hens" userId="6fc03958433e8a43" providerId="LiveId" clId="{C4C725A7-EF9D-4C0C-A1CF-EA618DDC675D}" dt="2023-12-06T08:30:29.243" v="790"/>
          <ac:graphicFrameMkLst>
            <pc:docMk/>
            <pc:sldMk cId="1602759110" sldId="479"/>
            <ac:graphicFrameMk id="7" creationId="{0330A372-3669-0974-2D72-B1C40F5ECB33}"/>
          </ac:graphicFrameMkLst>
        </pc:graphicFrameChg>
        <pc:graphicFrameChg chg="add del mod">
          <ac:chgData name="Chittaranjan Hens" userId="6fc03958433e8a43" providerId="LiveId" clId="{C4C725A7-EF9D-4C0C-A1CF-EA618DDC675D}" dt="2023-12-06T08:30:28.138" v="788"/>
          <ac:graphicFrameMkLst>
            <pc:docMk/>
            <pc:sldMk cId="1602759110" sldId="479"/>
            <ac:graphicFrameMk id="8" creationId="{808B667E-8DF3-3D11-7836-917C23A0115A}"/>
          </ac:graphicFrameMkLst>
        </pc:graphicFrameChg>
        <pc:graphicFrameChg chg="add del mod modGraphic">
          <ac:chgData name="Chittaranjan Hens" userId="6fc03958433e8a43" providerId="LiveId" clId="{C4C725A7-EF9D-4C0C-A1CF-EA618DDC675D}" dt="2023-12-06T08:30:27.263" v="786"/>
          <ac:graphicFrameMkLst>
            <pc:docMk/>
            <pc:sldMk cId="1602759110" sldId="479"/>
            <ac:graphicFrameMk id="9" creationId="{6C329D63-A387-4948-BAFE-9CC757D576CE}"/>
          </ac:graphicFrameMkLst>
        </pc:graphicFrameChg>
        <pc:graphicFrameChg chg="add del mod">
          <ac:chgData name="Chittaranjan Hens" userId="6fc03958433e8a43" providerId="LiveId" clId="{C4C725A7-EF9D-4C0C-A1CF-EA618DDC675D}" dt="2023-12-06T08:34:40.032" v="817" actId="478"/>
          <ac:graphicFrameMkLst>
            <pc:docMk/>
            <pc:sldMk cId="1602759110" sldId="479"/>
            <ac:graphicFrameMk id="11" creationId="{E4FB2308-616E-0076-CD54-49C20B08EB77}"/>
          </ac:graphicFrameMkLst>
        </pc:graphicFrameChg>
        <pc:graphicFrameChg chg="add del mod">
          <ac:chgData name="Chittaranjan Hens" userId="6fc03958433e8a43" providerId="LiveId" clId="{C4C725A7-EF9D-4C0C-A1CF-EA618DDC675D}" dt="2023-12-06T08:34:57.979" v="820"/>
          <ac:graphicFrameMkLst>
            <pc:docMk/>
            <pc:sldMk cId="1602759110" sldId="479"/>
            <ac:graphicFrameMk id="16" creationId="{F034A0C8-C7ED-17C1-17FD-EB19BDCC9168}"/>
          </ac:graphicFrameMkLst>
        </pc:graphicFrameChg>
        <pc:graphicFrameChg chg="add del mod modGraphic">
          <ac:chgData name="Chittaranjan Hens" userId="6fc03958433e8a43" providerId="LiveId" clId="{C4C725A7-EF9D-4C0C-A1CF-EA618DDC675D}" dt="2023-12-06T09:01:05.668" v="959" actId="478"/>
          <ac:graphicFrameMkLst>
            <pc:docMk/>
            <pc:sldMk cId="1602759110" sldId="479"/>
            <ac:graphicFrameMk id="17" creationId="{0AC98287-EB88-A035-6E0A-8913C8AA6551}"/>
          </ac:graphicFrameMkLst>
        </pc:graphicFrameChg>
        <pc:graphicFrameChg chg="add mod">
          <ac:chgData name="Chittaranjan Hens" userId="6fc03958433e8a43" providerId="LiveId" clId="{C4C725A7-EF9D-4C0C-A1CF-EA618DDC675D}" dt="2023-12-06T09:01:12.056" v="961" actId="1076"/>
          <ac:graphicFrameMkLst>
            <pc:docMk/>
            <pc:sldMk cId="1602759110" sldId="479"/>
            <ac:graphicFrameMk id="26" creationId="{70123AC7-BC9D-7AC6-AA51-84F7004732D8}"/>
          </ac:graphicFrameMkLst>
        </pc:graphicFrameChg>
        <pc:graphicFrameChg chg="add mod">
          <ac:chgData name="Chittaranjan Hens" userId="6fc03958433e8a43" providerId="LiveId" clId="{C4C725A7-EF9D-4C0C-A1CF-EA618DDC675D}" dt="2023-12-06T09:01:12.056" v="961" actId="1076"/>
          <ac:graphicFrameMkLst>
            <pc:docMk/>
            <pc:sldMk cId="1602759110" sldId="479"/>
            <ac:graphicFrameMk id="27" creationId="{8AFD2F0D-AD33-23A4-CAFE-CA758181C2B0}"/>
          </ac:graphicFrameMkLst>
        </pc:graphicFrameChg>
        <pc:graphicFrameChg chg="add mod">
          <ac:chgData name="Chittaranjan Hens" userId="6fc03958433e8a43" providerId="LiveId" clId="{C4C725A7-EF9D-4C0C-A1CF-EA618DDC675D}" dt="2023-12-06T09:01:12.056" v="961" actId="1076"/>
          <ac:graphicFrameMkLst>
            <pc:docMk/>
            <pc:sldMk cId="1602759110" sldId="479"/>
            <ac:graphicFrameMk id="28" creationId="{BB4AAF35-D8E9-DFC2-CFB2-E160BF6A116D}"/>
          </ac:graphicFrameMkLst>
        </pc:graphicFrameChg>
        <pc:picChg chg="del">
          <ac:chgData name="Chittaranjan Hens" userId="6fc03958433e8a43" providerId="LiveId" clId="{C4C725A7-EF9D-4C0C-A1CF-EA618DDC675D}" dt="2023-12-06T08:29:41.549" v="770" actId="478"/>
          <ac:picMkLst>
            <pc:docMk/>
            <pc:sldMk cId="1602759110" sldId="479"/>
            <ac:picMk id="6" creationId="{DC2D7994-1684-40F9-E945-D06DFE5C6B37}"/>
          </ac:picMkLst>
        </pc:picChg>
        <pc:picChg chg="add mod">
          <ac:chgData name="Chittaranjan Hens" userId="6fc03958433e8a43" providerId="LiveId" clId="{C4C725A7-EF9D-4C0C-A1CF-EA618DDC675D}" dt="2023-12-06T09:01:14.818" v="962" actId="14100"/>
          <ac:picMkLst>
            <pc:docMk/>
            <pc:sldMk cId="1602759110" sldId="479"/>
            <ac:picMk id="25" creationId="{E39F3835-393D-E14E-BC86-2B2C66EB02F0}"/>
          </ac:picMkLst>
        </pc:picChg>
        <pc:inkChg chg="add del">
          <ac:chgData name="Chittaranjan Hens" userId="6fc03958433e8a43" providerId="LiveId" clId="{C4C725A7-EF9D-4C0C-A1CF-EA618DDC675D}" dt="2023-12-06T08:38:10.695" v="838" actId="9405"/>
          <ac:inkMkLst>
            <pc:docMk/>
            <pc:sldMk cId="1602759110" sldId="479"/>
            <ac:inkMk id="19" creationId="{8F33468A-40A9-6F5C-5D79-CB1B35133CAE}"/>
          </ac:inkMkLst>
        </pc:inkChg>
        <pc:inkChg chg="add del">
          <ac:chgData name="Chittaranjan Hens" userId="6fc03958433e8a43" providerId="LiveId" clId="{C4C725A7-EF9D-4C0C-A1CF-EA618DDC675D}" dt="2023-12-06T08:38:10.402" v="837" actId="9405"/>
          <ac:inkMkLst>
            <pc:docMk/>
            <pc:sldMk cId="1602759110" sldId="479"/>
            <ac:inkMk id="20" creationId="{DE151D42-5BF5-4440-DADE-494A513700BC}"/>
          </ac:inkMkLst>
        </pc:inkChg>
        <pc:inkChg chg="add del">
          <ac:chgData name="Chittaranjan Hens" userId="6fc03958433e8a43" providerId="LiveId" clId="{C4C725A7-EF9D-4C0C-A1CF-EA618DDC675D}" dt="2023-12-06T08:38:10.122" v="836" actId="9405"/>
          <ac:inkMkLst>
            <pc:docMk/>
            <pc:sldMk cId="1602759110" sldId="479"/>
            <ac:inkMk id="21" creationId="{D2272F71-B246-ECCC-380A-FCE59F548D68}"/>
          </ac:inkMkLst>
        </pc:inkChg>
        <pc:inkChg chg="add del">
          <ac:chgData name="Chittaranjan Hens" userId="6fc03958433e8a43" providerId="LiveId" clId="{C4C725A7-EF9D-4C0C-A1CF-EA618DDC675D}" dt="2023-12-06T08:39:32.421" v="845" actId="9405"/>
          <ac:inkMkLst>
            <pc:docMk/>
            <pc:sldMk cId="1602759110" sldId="479"/>
            <ac:inkMk id="22" creationId="{5F0EEBD0-D53D-2F4B-7F68-AF5CEA0CA005}"/>
          </ac:inkMkLst>
        </pc:inkChg>
        <pc:inkChg chg="add del">
          <ac:chgData name="Chittaranjan Hens" userId="6fc03958433e8a43" providerId="LiveId" clId="{C4C725A7-EF9D-4C0C-A1CF-EA618DDC675D}" dt="2023-12-06T08:39:32.069" v="844" actId="9405"/>
          <ac:inkMkLst>
            <pc:docMk/>
            <pc:sldMk cId="1602759110" sldId="479"/>
            <ac:inkMk id="23" creationId="{EFBC6E23-FBB3-DFFD-D248-EC1111967146}"/>
          </ac:inkMkLst>
        </pc:inkChg>
        <pc:inkChg chg="add del">
          <ac:chgData name="Chittaranjan Hens" userId="6fc03958433e8a43" providerId="LiveId" clId="{C4C725A7-EF9D-4C0C-A1CF-EA618DDC675D}" dt="2023-12-06T08:39:31.789" v="843" actId="9405"/>
          <ac:inkMkLst>
            <pc:docMk/>
            <pc:sldMk cId="1602759110" sldId="479"/>
            <ac:inkMk id="24" creationId="{C933C68B-BC3C-BF0D-7CF9-25A59AD3BA9C}"/>
          </ac:inkMkLst>
        </pc:inkChg>
      </pc:sldChg>
      <pc:sldChg chg="addSp delSp modSp add mod setBg">
        <pc:chgData name="Chittaranjan Hens" userId="6fc03958433e8a43" providerId="LiveId" clId="{C4C725A7-EF9D-4C0C-A1CF-EA618DDC675D}" dt="2023-12-06T11:44:09.019" v="1247" actId="1076"/>
        <pc:sldMkLst>
          <pc:docMk/>
          <pc:sldMk cId="3793128355" sldId="480"/>
        </pc:sldMkLst>
        <pc:spChg chg="add mod">
          <ac:chgData name="Chittaranjan Hens" userId="6fc03958433e8a43" providerId="LiveId" clId="{C4C725A7-EF9D-4C0C-A1CF-EA618DDC675D}" dt="2023-12-06T11:13:18.300" v="1012" actId="1076"/>
          <ac:spMkLst>
            <pc:docMk/>
            <pc:sldMk cId="3793128355" sldId="480"/>
            <ac:spMk id="4" creationId="{C985A0A2-BA73-A250-AE7B-1621B5CF0307}"/>
          </ac:spMkLst>
        </pc:spChg>
        <pc:spChg chg="add del mod">
          <ac:chgData name="Chittaranjan Hens" userId="6fc03958433e8a43" providerId="LiveId" clId="{C4C725A7-EF9D-4C0C-A1CF-EA618DDC675D}" dt="2023-12-06T11:29:29.378" v="1233" actId="478"/>
          <ac:spMkLst>
            <pc:docMk/>
            <pc:sldMk cId="3793128355" sldId="480"/>
            <ac:spMk id="5" creationId="{F50F1AAB-E19D-72B4-9842-4AD3967D8E4C}"/>
          </ac:spMkLst>
        </pc:spChg>
        <pc:spChg chg="add mod">
          <ac:chgData name="Chittaranjan Hens" userId="6fc03958433e8a43" providerId="LiveId" clId="{C4C725A7-EF9D-4C0C-A1CF-EA618DDC675D}" dt="2023-12-06T11:29:33.346" v="1235" actId="1076"/>
          <ac:spMkLst>
            <pc:docMk/>
            <pc:sldMk cId="3793128355" sldId="480"/>
            <ac:spMk id="6" creationId="{583B1308-437C-768D-F792-EDBF27A90DAE}"/>
          </ac:spMkLst>
        </pc:spChg>
        <pc:spChg chg="mod">
          <ac:chgData name="Chittaranjan Hens" userId="6fc03958433e8a43" providerId="LiveId" clId="{C4C725A7-EF9D-4C0C-A1CF-EA618DDC675D}" dt="2023-12-06T11:12:50.182" v="1008" actId="1076"/>
          <ac:spMkLst>
            <pc:docMk/>
            <pc:sldMk cId="3793128355" sldId="480"/>
            <ac:spMk id="459779" creationId="{71F2790A-DB05-557C-721D-53186DDC08B9}"/>
          </ac:spMkLst>
        </pc:spChg>
        <pc:spChg chg="add del">
          <ac:chgData name="Chittaranjan Hens" userId="6fc03958433e8a43" providerId="LiveId" clId="{C4C725A7-EF9D-4C0C-A1CF-EA618DDC675D}" dt="2023-12-06T11:10:51.214" v="996" actId="26606"/>
          <ac:spMkLst>
            <pc:docMk/>
            <pc:sldMk cId="3793128355" sldId="480"/>
            <ac:spMk id="459784" creationId="{D12DDE76-C203-4047-9998-63900085B5E8}"/>
          </ac:spMkLst>
        </pc:spChg>
        <pc:spChg chg="add">
          <ac:chgData name="Chittaranjan Hens" userId="6fc03958433e8a43" providerId="LiveId" clId="{C4C725A7-EF9D-4C0C-A1CF-EA618DDC675D}" dt="2023-12-06T11:10:51.227" v="997" actId="26606"/>
          <ac:spMkLst>
            <pc:docMk/>
            <pc:sldMk cId="3793128355" sldId="480"/>
            <ac:spMk id="459786" creationId="{047C8CCB-F95D-4249-92DD-651249D3535A}"/>
          </ac:spMkLst>
        </pc:spChg>
        <pc:spChg chg="add">
          <ac:chgData name="Chittaranjan Hens" userId="6fc03958433e8a43" providerId="LiveId" clId="{C4C725A7-EF9D-4C0C-A1CF-EA618DDC675D}" dt="2023-12-06T11:10:51.227" v="997" actId="26606"/>
          <ac:spMkLst>
            <pc:docMk/>
            <pc:sldMk cId="3793128355" sldId="480"/>
            <ac:spMk id="459787" creationId="{6753252F-4873-4F63-801D-CC719279A7D5}"/>
          </ac:spMkLst>
        </pc:spChg>
        <pc:graphicFrameChg chg="del">
          <ac:chgData name="Chittaranjan Hens" userId="6fc03958433e8a43" providerId="LiveId" clId="{C4C725A7-EF9D-4C0C-A1CF-EA618DDC675D}" dt="2023-12-06T09:48:35.370" v="964" actId="478"/>
          <ac:graphicFrameMkLst>
            <pc:docMk/>
            <pc:sldMk cId="3793128355" sldId="480"/>
            <ac:graphicFrameMk id="26" creationId="{70123AC7-BC9D-7AC6-AA51-84F7004732D8}"/>
          </ac:graphicFrameMkLst>
        </pc:graphicFrameChg>
        <pc:graphicFrameChg chg="del">
          <ac:chgData name="Chittaranjan Hens" userId="6fc03958433e8a43" providerId="LiveId" clId="{C4C725A7-EF9D-4C0C-A1CF-EA618DDC675D}" dt="2023-12-06T09:48:35.370" v="964" actId="478"/>
          <ac:graphicFrameMkLst>
            <pc:docMk/>
            <pc:sldMk cId="3793128355" sldId="480"/>
            <ac:graphicFrameMk id="27" creationId="{8AFD2F0D-AD33-23A4-CAFE-CA758181C2B0}"/>
          </ac:graphicFrameMkLst>
        </pc:graphicFrameChg>
        <pc:graphicFrameChg chg="del">
          <ac:chgData name="Chittaranjan Hens" userId="6fc03958433e8a43" providerId="LiveId" clId="{C4C725A7-EF9D-4C0C-A1CF-EA618DDC675D}" dt="2023-12-06T09:48:35.370" v="964" actId="478"/>
          <ac:graphicFrameMkLst>
            <pc:docMk/>
            <pc:sldMk cId="3793128355" sldId="480"/>
            <ac:graphicFrameMk id="28" creationId="{BB4AAF35-D8E9-DFC2-CFB2-E160BF6A116D}"/>
          </ac:graphicFrameMkLst>
        </pc:graphicFrameChg>
        <pc:picChg chg="add mod">
          <ac:chgData name="Chittaranjan Hens" userId="6fc03958433e8a43" providerId="LiveId" clId="{C4C725A7-EF9D-4C0C-A1CF-EA618DDC675D}" dt="2023-12-06T11:44:09.019" v="1247" actId="1076"/>
          <ac:picMkLst>
            <pc:docMk/>
            <pc:sldMk cId="3793128355" sldId="480"/>
            <ac:picMk id="3" creationId="{2A366A2A-F21D-55EE-F6B7-5E10172738CF}"/>
          </ac:picMkLst>
        </pc:picChg>
        <pc:picChg chg="del">
          <ac:chgData name="Chittaranjan Hens" userId="6fc03958433e8a43" providerId="LiveId" clId="{C4C725A7-EF9D-4C0C-A1CF-EA618DDC675D}" dt="2023-12-06T09:48:35.370" v="964" actId="478"/>
          <ac:picMkLst>
            <pc:docMk/>
            <pc:sldMk cId="3793128355" sldId="480"/>
            <ac:picMk id="25" creationId="{E39F3835-393D-E14E-BC86-2B2C66EB02F0}"/>
          </ac:picMkLst>
        </pc:picChg>
      </pc:sldChg>
      <pc:sldChg chg="add">
        <pc:chgData name="Chittaranjan Hens" userId="6fc03958433e8a43" providerId="LiveId" clId="{C4C725A7-EF9D-4C0C-A1CF-EA618DDC675D}" dt="2023-12-06T10:56:53.589" v="988" actId="2890"/>
        <pc:sldMkLst>
          <pc:docMk/>
          <pc:sldMk cId="401126861" sldId="481"/>
        </pc:sldMkLst>
      </pc:sldChg>
      <pc:sldChg chg="del">
        <pc:chgData name="Chittaranjan Hens" userId="6fc03958433e8a43" providerId="LiveId" clId="{C4C725A7-EF9D-4C0C-A1CF-EA618DDC675D}" dt="2023-12-06T06:39:15.202" v="0" actId="47"/>
        <pc:sldMkLst>
          <pc:docMk/>
          <pc:sldMk cId="772904260" sldId="481"/>
        </pc:sldMkLst>
      </pc:sldChg>
      <pc:sldChg chg="addSp delSp modSp add del mod">
        <pc:chgData name="Chittaranjan Hens" userId="6fc03958433e8a43" providerId="LiveId" clId="{C4C725A7-EF9D-4C0C-A1CF-EA618DDC675D}" dt="2023-12-07T08:06:56.696" v="1393"/>
        <pc:sldMkLst>
          <pc:docMk/>
          <pc:sldMk cId="2223380793" sldId="482"/>
        </pc:sldMkLst>
        <pc:spChg chg="del mod">
          <ac:chgData name="Chittaranjan Hens" userId="6fc03958433e8a43" providerId="LiveId" clId="{C4C725A7-EF9D-4C0C-A1CF-EA618DDC675D}" dt="2023-12-06T11:29:37.923" v="1237" actId="478"/>
          <ac:spMkLst>
            <pc:docMk/>
            <pc:sldMk cId="2223380793" sldId="482"/>
            <ac:spMk id="5" creationId="{F50F1AAB-E19D-72B4-9842-4AD3967D8E4C}"/>
          </ac:spMkLst>
        </pc:spChg>
        <pc:spChg chg="add mod">
          <ac:chgData name="Chittaranjan Hens" userId="6fc03958433e8a43" providerId="LiveId" clId="{C4C725A7-EF9D-4C0C-A1CF-EA618DDC675D}" dt="2023-12-07T08:06:56.696" v="1393"/>
          <ac:spMkLst>
            <pc:docMk/>
            <pc:sldMk cId="2223380793" sldId="482"/>
            <ac:spMk id="6" creationId="{437B47C1-38F8-D7DD-F0D3-C570D58873A2}"/>
          </ac:spMkLst>
        </pc:spChg>
        <pc:spChg chg="add del mod">
          <ac:chgData name="Chittaranjan Hens" userId="6fc03958433e8a43" providerId="LiveId" clId="{C4C725A7-EF9D-4C0C-A1CF-EA618DDC675D}" dt="2023-12-06T11:29:40.177" v="1239" actId="478"/>
          <ac:spMkLst>
            <pc:docMk/>
            <pc:sldMk cId="2223380793" sldId="482"/>
            <ac:spMk id="7" creationId="{DEBA6940-1B9C-0C98-372F-6047C5C6CC3E}"/>
          </ac:spMkLst>
        </pc:spChg>
        <pc:picChg chg="mod">
          <ac:chgData name="Chittaranjan Hens" userId="6fc03958433e8a43" providerId="LiveId" clId="{C4C725A7-EF9D-4C0C-A1CF-EA618DDC675D}" dt="2023-12-06T11:23:33.702" v="1071" actId="1076"/>
          <ac:picMkLst>
            <pc:docMk/>
            <pc:sldMk cId="2223380793" sldId="482"/>
            <ac:picMk id="3" creationId="{2A366A2A-F21D-55EE-F6B7-5E10172738CF}"/>
          </ac:picMkLst>
        </pc:picChg>
        <pc:picChg chg="add del mod">
          <ac:chgData name="Chittaranjan Hens" userId="6fc03958433e8a43" providerId="LiveId" clId="{C4C725A7-EF9D-4C0C-A1CF-EA618DDC675D}" dt="2023-12-06T11:44:31.058" v="1253" actId="478"/>
          <ac:picMkLst>
            <pc:docMk/>
            <pc:sldMk cId="2223380793" sldId="482"/>
            <ac:picMk id="9" creationId="{7058EA4A-E6CD-0E87-08E7-705257D3D1F6}"/>
          </ac:picMkLst>
        </pc:picChg>
      </pc:sldChg>
      <pc:sldChg chg="del">
        <pc:chgData name="Chittaranjan Hens" userId="6fc03958433e8a43" providerId="LiveId" clId="{C4C725A7-EF9D-4C0C-A1CF-EA618DDC675D}" dt="2023-12-06T06:39:15.202" v="0" actId="47"/>
        <pc:sldMkLst>
          <pc:docMk/>
          <pc:sldMk cId="2565698895" sldId="482"/>
        </pc:sldMkLst>
      </pc:sldChg>
      <pc:sldChg chg="modSp add mod">
        <pc:chgData name="Chittaranjan Hens" userId="6fc03958433e8a43" providerId="LiveId" clId="{C4C725A7-EF9D-4C0C-A1CF-EA618DDC675D}" dt="2023-12-06T18:43:22.043" v="1384" actId="20577"/>
        <pc:sldMkLst>
          <pc:docMk/>
          <pc:sldMk cId="913819543" sldId="483"/>
        </pc:sldMkLst>
        <pc:spChg chg="mod">
          <ac:chgData name="Chittaranjan Hens" userId="6fc03958433e8a43" providerId="LiveId" clId="{C4C725A7-EF9D-4C0C-A1CF-EA618DDC675D}" dt="2023-12-06T18:43:22.043" v="1384" actId="20577"/>
          <ac:spMkLst>
            <pc:docMk/>
            <pc:sldMk cId="913819543" sldId="483"/>
            <ac:spMk id="459779" creationId="{71F2790A-DB05-557C-721D-53186DDC08B9}"/>
          </ac:spMkLst>
        </pc:spChg>
      </pc:sldChg>
      <pc:sldChg chg="addSp delSp modSp add del mod ord delAnim modAnim">
        <pc:chgData name="Chittaranjan Hens" userId="6fc03958433e8a43" providerId="LiveId" clId="{C4C725A7-EF9D-4C0C-A1CF-EA618DDC675D}" dt="2023-12-07T08:43:42.533" v="1780"/>
        <pc:sldMkLst>
          <pc:docMk/>
          <pc:sldMk cId="2154057545" sldId="484"/>
        </pc:sldMkLst>
        <pc:spChg chg="add del mod">
          <ac:chgData name="Chittaranjan Hens" userId="6fc03958433e8a43" providerId="LiveId" clId="{C4C725A7-EF9D-4C0C-A1CF-EA618DDC675D}" dt="2023-12-06T18:43:01.286" v="1360" actId="478"/>
          <ac:spMkLst>
            <pc:docMk/>
            <pc:sldMk cId="2154057545" sldId="484"/>
            <ac:spMk id="2" creationId="{3557DAFF-C636-8B97-6811-CA16CC6CBECC}"/>
          </ac:spMkLst>
        </pc:spChg>
        <pc:spChg chg="add mod">
          <ac:chgData name="Chittaranjan Hens" userId="6fc03958433e8a43" providerId="LiveId" clId="{C4C725A7-EF9D-4C0C-A1CF-EA618DDC675D}" dt="2023-12-07T08:09:45.746" v="1418" actId="14100"/>
          <ac:spMkLst>
            <pc:docMk/>
            <pc:sldMk cId="2154057545" sldId="484"/>
            <ac:spMk id="3" creationId="{265F5E44-CE7B-66CE-EAB7-C74FFAFD2585}"/>
          </ac:spMkLst>
        </pc:spChg>
        <pc:spChg chg="del">
          <ac:chgData name="Chittaranjan Hens" userId="6fc03958433e8a43" providerId="LiveId" clId="{C4C725A7-EF9D-4C0C-A1CF-EA618DDC675D}" dt="2023-12-06T11:44:56.874" v="1259" actId="478"/>
          <ac:spMkLst>
            <pc:docMk/>
            <pc:sldMk cId="2154057545" sldId="484"/>
            <ac:spMk id="4" creationId="{D429E054-5A44-244E-2016-EF111161588F}"/>
          </ac:spMkLst>
        </pc:spChg>
        <pc:spChg chg="add del mod">
          <ac:chgData name="Chittaranjan Hens" userId="6fc03958433e8a43" providerId="LiveId" clId="{C4C725A7-EF9D-4C0C-A1CF-EA618DDC675D}" dt="2023-12-07T08:09:05.067" v="1408" actId="478"/>
          <ac:spMkLst>
            <pc:docMk/>
            <pc:sldMk cId="2154057545" sldId="484"/>
            <ac:spMk id="7" creationId="{3AE96FA2-C5A0-BC5A-E236-0CFF4FC0CF2F}"/>
          </ac:spMkLst>
        </pc:spChg>
        <pc:spChg chg="del">
          <ac:chgData name="Chittaranjan Hens" userId="6fc03958433e8a43" providerId="LiveId" clId="{C4C725A7-EF9D-4C0C-A1CF-EA618DDC675D}" dt="2023-12-06T11:44:56.874" v="1259" actId="478"/>
          <ac:spMkLst>
            <pc:docMk/>
            <pc:sldMk cId="2154057545" sldId="484"/>
            <ac:spMk id="10" creationId="{70373A06-8C13-F869-65E7-2D4974CA7E64}"/>
          </ac:spMkLst>
        </pc:spChg>
        <pc:spChg chg="add mod">
          <ac:chgData name="Chittaranjan Hens" userId="6fc03958433e8a43" providerId="LiveId" clId="{C4C725A7-EF9D-4C0C-A1CF-EA618DDC675D}" dt="2023-12-07T08:26:41.521" v="1733" actId="20577"/>
          <ac:spMkLst>
            <pc:docMk/>
            <pc:sldMk cId="2154057545" sldId="484"/>
            <ac:spMk id="17" creationId="{EC258602-71A3-19FB-A59D-FE457C24970A}"/>
          </ac:spMkLst>
        </pc:spChg>
        <pc:spChg chg="mod">
          <ac:chgData name="Chittaranjan Hens" userId="6fc03958433e8a43" providerId="LiveId" clId="{C4C725A7-EF9D-4C0C-A1CF-EA618DDC675D}" dt="2023-12-07T08:09:27.686" v="1416" actId="14100"/>
          <ac:spMkLst>
            <pc:docMk/>
            <pc:sldMk cId="2154057545" sldId="484"/>
            <ac:spMk id="459779" creationId="{71F2790A-DB05-557C-721D-53186DDC08B9}"/>
          </ac:spMkLst>
        </pc:spChg>
        <pc:grpChg chg="add del mod">
          <ac:chgData name="Chittaranjan Hens" userId="6fc03958433e8a43" providerId="LiveId" clId="{C4C725A7-EF9D-4C0C-A1CF-EA618DDC675D}" dt="2023-12-07T08:39:17.831" v="1740" actId="165"/>
          <ac:grpSpMkLst>
            <pc:docMk/>
            <pc:sldMk cId="2154057545" sldId="484"/>
            <ac:grpSpMk id="4" creationId="{202C577A-FC25-A5E9-57A4-6C350EC936CD}"/>
          </ac:grpSpMkLst>
        </pc:grpChg>
        <pc:grpChg chg="del">
          <ac:chgData name="Chittaranjan Hens" userId="6fc03958433e8a43" providerId="LiveId" clId="{C4C725A7-EF9D-4C0C-A1CF-EA618DDC675D}" dt="2023-12-06T11:46:19.589" v="1261" actId="478"/>
          <ac:grpSpMkLst>
            <pc:docMk/>
            <pc:sldMk cId="2154057545" sldId="484"/>
            <ac:grpSpMk id="11" creationId="{CC336485-EAEB-7282-1342-59CCD04BFC96}"/>
          </ac:grpSpMkLst>
        </pc:grpChg>
        <pc:grpChg chg="add del mod">
          <ac:chgData name="Chittaranjan Hens" userId="6fc03958433e8a43" providerId="LiveId" clId="{C4C725A7-EF9D-4C0C-A1CF-EA618DDC675D}" dt="2023-12-07T08:40:40.436" v="1760" actId="165"/>
          <ac:grpSpMkLst>
            <pc:docMk/>
            <pc:sldMk cId="2154057545" sldId="484"/>
            <ac:grpSpMk id="12" creationId="{1AFD9EC3-CC88-37E3-0A70-F481DD61B136}"/>
          </ac:grpSpMkLst>
        </pc:grpChg>
        <pc:grpChg chg="add del mod">
          <ac:chgData name="Chittaranjan Hens" userId="6fc03958433e8a43" providerId="LiveId" clId="{C4C725A7-EF9D-4C0C-A1CF-EA618DDC675D}" dt="2023-12-07T08:42:17.999" v="1774" actId="165"/>
          <ac:grpSpMkLst>
            <pc:docMk/>
            <pc:sldMk cId="2154057545" sldId="484"/>
            <ac:grpSpMk id="13" creationId="{907834B8-1605-013A-43A6-73F5B8C1006E}"/>
          </ac:grpSpMkLst>
        </pc:grpChg>
        <pc:grpChg chg="add del mod">
          <ac:chgData name="Chittaranjan Hens" userId="6fc03958433e8a43" providerId="LiveId" clId="{C4C725A7-EF9D-4C0C-A1CF-EA618DDC675D}" dt="2023-12-07T08:42:17.999" v="1774" actId="165"/>
          <ac:grpSpMkLst>
            <pc:docMk/>
            <pc:sldMk cId="2154057545" sldId="484"/>
            <ac:grpSpMk id="16" creationId="{6A088D8E-B870-735D-4E0E-C3886677B0DF}"/>
          </ac:grpSpMkLst>
        </pc:grpChg>
        <pc:picChg chg="add del mod">
          <ac:chgData name="Chittaranjan Hens" userId="6fc03958433e8a43" providerId="LiveId" clId="{C4C725A7-EF9D-4C0C-A1CF-EA618DDC675D}" dt="2023-12-06T11:44:56.874" v="1259" actId="478"/>
          <ac:picMkLst>
            <pc:docMk/>
            <pc:sldMk cId="2154057545" sldId="484"/>
            <ac:picMk id="2" creationId="{3290F3D0-43B4-990B-D103-1560C63251BA}"/>
          </ac:picMkLst>
        </pc:picChg>
        <pc:picChg chg="add del mod">
          <ac:chgData name="Chittaranjan Hens" userId="6fc03958433e8a43" providerId="LiveId" clId="{C4C725A7-EF9D-4C0C-A1CF-EA618DDC675D}" dt="2023-12-06T11:44:56.874" v="1259" actId="478"/>
          <ac:picMkLst>
            <pc:docMk/>
            <pc:sldMk cId="2154057545" sldId="484"/>
            <ac:picMk id="3" creationId="{18059D34-FD46-E88E-4625-8FF304F3E1DA}"/>
          </ac:picMkLst>
        </pc:picChg>
        <pc:picChg chg="del mod">
          <ac:chgData name="Chittaranjan Hens" userId="6fc03958433e8a43" providerId="LiveId" clId="{C4C725A7-EF9D-4C0C-A1CF-EA618DDC675D}" dt="2023-12-06T11:46:17.377" v="1260" actId="478"/>
          <ac:picMkLst>
            <pc:docMk/>
            <pc:sldMk cId="2154057545" sldId="484"/>
            <ac:picMk id="6" creationId="{DC2D7994-1684-40F9-E945-D06DFE5C6B37}"/>
          </ac:picMkLst>
        </pc:picChg>
        <pc:picChg chg="add del mod">
          <ac:chgData name="Chittaranjan Hens" userId="6fc03958433e8a43" providerId="LiveId" clId="{C4C725A7-EF9D-4C0C-A1CF-EA618DDC675D}" dt="2023-12-07T08:39:50.838" v="1751" actId="478"/>
          <ac:picMkLst>
            <pc:docMk/>
            <pc:sldMk cId="2154057545" sldId="484"/>
            <ac:picMk id="6" creationId="{F2AC1E86-E8DD-85BA-EBA6-C2EF15F1D93A}"/>
          </ac:picMkLst>
        </pc:picChg>
        <pc:picChg chg="del">
          <ac:chgData name="Chittaranjan Hens" userId="6fc03958433e8a43" providerId="LiveId" clId="{C4C725A7-EF9D-4C0C-A1CF-EA618DDC675D}" dt="2023-12-06T11:46:17.377" v="1260" actId="478"/>
          <ac:picMkLst>
            <pc:docMk/>
            <pc:sldMk cId="2154057545" sldId="484"/>
            <ac:picMk id="8" creationId="{2570C474-737B-24BE-E1F7-015119232677}"/>
          </ac:picMkLst>
        </pc:picChg>
        <pc:picChg chg="add mod topLvl">
          <ac:chgData name="Chittaranjan Hens" userId="6fc03958433e8a43" providerId="LiveId" clId="{C4C725A7-EF9D-4C0C-A1CF-EA618DDC675D}" dt="2023-12-07T08:42:17.999" v="1774" actId="165"/>
          <ac:picMkLst>
            <pc:docMk/>
            <pc:sldMk cId="2154057545" sldId="484"/>
            <ac:picMk id="9" creationId="{E88C099F-D51D-B099-A592-944FFC42ADA6}"/>
          </ac:picMkLst>
        </pc:picChg>
        <pc:picChg chg="add mod topLvl">
          <ac:chgData name="Chittaranjan Hens" userId="6fc03958433e8a43" providerId="LiveId" clId="{C4C725A7-EF9D-4C0C-A1CF-EA618DDC675D}" dt="2023-12-07T08:42:17.999" v="1774" actId="165"/>
          <ac:picMkLst>
            <pc:docMk/>
            <pc:sldMk cId="2154057545" sldId="484"/>
            <ac:picMk id="11" creationId="{18B4AC0D-E98B-6687-D020-0A5F860F14F6}"/>
          </ac:picMkLst>
        </pc:picChg>
        <pc:picChg chg="add del mod">
          <ac:chgData name="Chittaranjan Hens" userId="6fc03958433e8a43" providerId="LiveId" clId="{C4C725A7-EF9D-4C0C-A1CF-EA618DDC675D}" dt="2023-12-06T11:57:53.374" v="1338" actId="478"/>
          <ac:picMkLst>
            <pc:docMk/>
            <pc:sldMk cId="2154057545" sldId="484"/>
            <ac:picMk id="19" creationId="{19E545D1-1790-59A5-C8F5-B30DCBD85911}"/>
          </ac:picMkLst>
        </pc:picChg>
        <pc:picChg chg="add del mod topLvl">
          <ac:chgData name="Chittaranjan Hens" userId="6fc03958433e8a43" providerId="LiveId" clId="{C4C725A7-EF9D-4C0C-A1CF-EA618DDC675D}" dt="2023-12-07T08:40:59.358" v="1765" actId="478"/>
          <ac:picMkLst>
            <pc:docMk/>
            <pc:sldMk cId="2154057545" sldId="484"/>
            <ac:picMk id="20" creationId="{125AC416-6DEC-91D7-CEEF-E5CD9BF38A51}"/>
          </ac:picMkLst>
        </pc:picChg>
        <pc:inkChg chg="add del">
          <ac:chgData name="Chittaranjan Hens" userId="6fc03958433e8a43" providerId="LiveId" clId="{C4C725A7-EF9D-4C0C-A1CF-EA618DDC675D}" dt="2023-12-07T08:41:26.426" v="1770" actId="9405"/>
          <ac:inkMkLst>
            <pc:docMk/>
            <pc:sldMk cId="2154057545" sldId="484"/>
            <ac:inkMk id="14" creationId="{F5F40A22-477B-B06E-FB2C-F49EB564EE12}"/>
          </ac:inkMkLst>
        </pc:inkChg>
        <pc:inkChg chg="add mod topLvl">
          <ac:chgData name="Chittaranjan Hens" userId="6fc03958433e8a43" providerId="LiveId" clId="{C4C725A7-EF9D-4C0C-A1CF-EA618DDC675D}" dt="2023-12-07T08:42:17.999" v="1774" actId="165"/>
          <ac:inkMkLst>
            <pc:docMk/>
            <pc:sldMk cId="2154057545" sldId="484"/>
            <ac:inkMk id="15" creationId="{63F3B883-7DF5-B337-DF1A-8FCAE63C896D}"/>
          </ac:inkMkLst>
        </pc:inkChg>
        <pc:inkChg chg="add del">
          <ac:chgData name="Chittaranjan Hens" userId="6fc03958433e8a43" providerId="LiveId" clId="{C4C725A7-EF9D-4C0C-A1CF-EA618DDC675D}" dt="2023-12-06T11:59:33.612" v="1352" actId="9405"/>
          <ac:inkMkLst>
            <pc:docMk/>
            <pc:sldMk cId="2154057545" sldId="484"/>
            <ac:inkMk id="21" creationId="{53D684E9-F3D4-AB97-D499-CD50F1AE2EA0}"/>
          </ac:inkMkLst>
        </pc:inkChg>
        <pc:inkChg chg="add mod ord topLvl">
          <ac:chgData name="Chittaranjan Hens" userId="6fc03958433e8a43" providerId="LiveId" clId="{C4C725A7-EF9D-4C0C-A1CF-EA618DDC675D}" dt="2023-12-07T08:42:17.999" v="1774" actId="165"/>
          <ac:inkMkLst>
            <pc:docMk/>
            <pc:sldMk cId="2154057545" sldId="484"/>
            <ac:inkMk id="22" creationId="{D9EDD0F2-3A99-C2A4-E567-DB75A604D5D6}"/>
          </ac:inkMkLst>
        </pc:inkChg>
      </pc:sldChg>
      <pc:sldChg chg="delSp add mod modAnim">
        <pc:chgData name="Chittaranjan Hens" userId="6fc03958433e8a43" providerId="LiveId" clId="{C4C725A7-EF9D-4C0C-A1CF-EA618DDC675D}" dt="2023-12-07T08:44:04.679" v="1782"/>
        <pc:sldMkLst>
          <pc:docMk/>
          <pc:sldMk cId="1660685219" sldId="485"/>
        </pc:sldMkLst>
        <pc:picChg chg="del">
          <ac:chgData name="Chittaranjan Hens" userId="6fc03958433e8a43" providerId="LiveId" clId="{C4C725A7-EF9D-4C0C-A1CF-EA618DDC675D}" dt="2023-12-07T08:44:02.940" v="1781" actId="478"/>
          <ac:picMkLst>
            <pc:docMk/>
            <pc:sldMk cId="1660685219" sldId="485"/>
            <ac:picMk id="20" creationId="{125AC416-6DEC-91D7-CEEF-E5CD9BF38A51}"/>
          </ac:picMkLst>
        </pc:picChg>
      </pc:sldChg>
      <pc:sldChg chg="addSp delSp modSp add mod modAnim">
        <pc:chgData name="Chittaranjan Hens" userId="6fc03958433e8a43" providerId="LiveId" clId="{C4C725A7-EF9D-4C0C-A1CF-EA618DDC675D}" dt="2023-12-07T12:39:04.956" v="1801" actId="1076"/>
        <pc:sldMkLst>
          <pc:docMk/>
          <pc:sldMk cId="422991109" sldId="486"/>
        </pc:sldMkLst>
        <pc:spChg chg="del">
          <ac:chgData name="Chittaranjan Hens" userId="6fc03958433e8a43" providerId="LiveId" clId="{C4C725A7-EF9D-4C0C-A1CF-EA618DDC675D}" dt="2023-12-07T08:44:12.925" v="1784" actId="478"/>
          <ac:spMkLst>
            <pc:docMk/>
            <pc:sldMk cId="422991109" sldId="486"/>
            <ac:spMk id="17" creationId="{EC258602-71A3-19FB-A59D-FE457C24970A}"/>
          </ac:spMkLst>
        </pc:spChg>
        <pc:picChg chg="add mod">
          <ac:chgData name="Chittaranjan Hens" userId="6fc03958433e8a43" providerId="LiveId" clId="{C4C725A7-EF9D-4C0C-A1CF-EA618DDC675D}" dt="2023-12-07T12:39:04.956" v="1801" actId="1076"/>
          <ac:picMkLst>
            <pc:docMk/>
            <pc:sldMk cId="422991109" sldId="486"/>
            <ac:picMk id="4" creationId="{BBFC1668-6EB1-56AA-858F-9F88F829E0C5}"/>
          </ac:picMkLst>
        </pc:picChg>
        <pc:picChg chg="mod">
          <ac:chgData name="Chittaranjan Hens" userId="6fc03958433e8a43" providerId="LiveId" clId="{C4C725A7-EF9D-4C0C-A1CF-EA618DDC675D}" dt="2023-12-07T12:38:34.685" v="1794" actId="1076"/>
          <ac:picMkLst>
            <pc:docMk/>
            <pc:sldMk cId="422991109" sldId="486"/>
            <ac:picMk id="9" creationId="{E88C099F-D51D-B099-A592-944FFC42ADA6}"/>
          </ac:picMkLst>
        </pc:picChg>
        <pc:picChg chg="mod">
          <ac:chgData name="Chittaranjan Hens" userId="6fc03958433e8a43" providerId="LiveId" clId="{C4C725A7-EF9D-4C0C-A1CF-EA618DDC675D}" dt="2023-12-07T12:38:33.497" v="1793" actId="1076"/>
          <ac:picMkLst>
            <pc:docMk/>
            <pc:sldMk cId="422991109" sldId="486"/>
            <ac:picMk id="11" creationId="{18B4AC0D-E98B-6687-D020-0A5F860F14F6}"/>
          </ac:picMkLst>
        </pc:picChg>
        <pc:inkChg chg="del">
          <ac:chgData name="Chittaranjan Hens" userId="6fc03958433e8a43" providerId="LiveId" clId="{C4C725A7-EF9D-4C0C-A1CF-EA618DDC675D}" dt="2023-12-07T08:44:28.764" v="1789" actId="478"/>
          <ac:inkMkLst>
            <pc:docMk/>
            <pc:sldMk cId="422991109" sldId="486"/>
            <ac:inkMk id="15" creationId="{63F3B883-7DF5-B337-DF1A-8FCAE63C896D}"/>
          </ac:inkMkLst>
        </pc:inkChg>
        <pc:inkChg chg="del">
          <ac:chgData name="Chittaranjan Hens" userId="6fc03958433e8a43" providerId="LiveId" clId="{C4C725A7-EF9D-4C0C-A1CF-EA618DDC675D}" dt="2023-12-07T08:44:30.899" v="1790" actId="478"/>
          <ac:inkMkLst>
            <pc:docMk/>
            <pc:sldMk cId="422991109" sldId="486"/>
            <ac:inkMk id="22" creationId="{D9EDD0F2-3A99-C2A4-E567-DB75A604D5D6}"/>
          </ac:inkMkLst>
        </pc:inkChg>
      </pc:sldChg>
      <pc:sldChg chg="addSp delSp modSp add mod">
        <pc:chgData name="Chittaranjan Hens" userId="6fc03958433e8a43" providerId="LiveId" clId="{C4C725A7-EF9D-4C0C-A1CF-EA618DDC675D}" dt="2023-12-07T12:42:32.357" v="1887" actId="1076"/>
        <pc:sldMkLst>
          <pc:docMk/>
          <pc:sldMk cId="1674887281" sldId="487"/>
        </pc:sldMkLst>
        <pc:spChg chg="add mod">
          <ac:chgData name="Chittaranjan Hens" userId="6fc03958433e8a43" providerId="LiveId" clId="{C4C725A7-EF9D-4C0C-A1CF-EA618DDC675D}" dt="2023-12-07T12:42:32.357" v="1887" actId="1076"/>
          <ac:spMkLst>
            <pc:docMk/>
            <pc:sldMk cId="1674887281" sldId="487"/>
            <ac:spMk id="5" creationId="{15452E1F-5A96-7C9C-8755-9883D068ED62}"/>
          </ac:spMkLst>
        </pc:spChg>
        <pc:picChg chg="mod">
          <ac:chgData name="Chittaranjan Hens" userId="6fc03958433e8a43" providerId="LiveId" clId="{C4C725A7-EF9D-4C0C-A1CF-EA618DDC675D}" dt="2023-12-07T12:39:14.306" v="1804" actId="1076"/>
          <ac:picMkLst>
            <pc:docMk/>
            <pc:sldMk cId="1674887281" sldId="487"/>
            <ac:picMk id="4" creationId="{BBFC1668-6EB1-56AA-858F-9F88F829E0C5}"/>
          </ac:picMkLst>
        </pc:picChg>
        <pc:picChg chg="del">
          <ac:chgData name="Chittaranjan Hens" userId="6fc03958433e8a43" providerId="LiveId" clId="{C4C725A7-EF9D-4C0C-A1CF-EA618DDC675D}" dt="2023-12-07T12:39:12.266" v="1803" actId="478"/>
          <ac:picMkLst>
            <pc:docMk/>
            <pc:sldMk cId="1674887281" sldId="487"/>
            <ac:picMk id="9" creationId="{E88C099F-D51D-B099-A592-944FFC42ADA6}"/>
          </ac:picMkLst>
        </pc:picChg>
        <pc:picChg chg="del">
          <ac:chgData name="Chittaranjan Hens" userId="6fc03958433e8a43" providerId="LiveId" clId="{C4C725A7-EF9D-4C0C-A1CF-EA618DDC675D}" dt="2023-12-07T12:39:12.266" v="1803" actId="478"/>
          <ac:picMkLst>
            <pc:docMk/>
            <pc:sldMk cId="1674887281" sldId="487"/>
            <ac:picMk id="11" creationId="{18B4AC0D-E98B-6687-D020-0A5F860F14F6}"/>
          </ac:picMkLst>
        </pc:picChg>
      </pc:sldChg>
      <pc:sldChg chg="addSp delSp modSp add mod">
        <pc:chgData name="Chittaranjan Hens" userId="6fc03958433e8a43" providerId="LiveId" clId="{C4C725A7-EF9D-4C0C-A1CF-EA618DDC675D}" dt="2023-12-07T12:42:55.215" v="1891" actId="1076"/>
        <pc:sldMkLst>
          <pc:docMk/>
          <pc:sldMk cId="3931095187" sldId="488"/>
        </pc:sldMkLst>
        <pc:spChg chg="mod">
          <ac:chgData name="Chittaranjan Hens" userId="6fc03958433e8a43" providerId="LiveId" clId="{C4C725A7-EF9D-4C0C-A1CF-EA618DDC675D}" dt="2023-12-07T12:42:55.215" v="1891" actId="1076"/>
          <ac:spMkLst>
            <pc:docMk/>
            <pc:sldMk cId="3931095187" sldId="488"/>
            <ac:spMk id="3" creationId="{265F5E44-CE7B-66CE-EAB7-C74FFAFD2585}"/>
          </ac:spMkLst>
        </pc:spChg>
        <pc:spChg chg="del mod">
          <ac:chgData name="Chittaranjan Hens" userId="6fc03958433e8a43" providerId="LiveId" clId="{C4C725A7-EF9D-4C0C-A1CF-EA618DDC675D}" dt="2023-12-07T12:42:42.656" v="1888" actId="478"/>
          <ac:spMkLst>
            <pc:docMk/>
            <pc:sldMk cId="3931095187" sldId="488"/>
            <ac:spMk id="5" creationId="{15452E1F-5A96-7C9C-8755-9883D068ED62}"/>
          </ac:spMkLst>
        </pc:spChg>
        <pc:spChg chg="add mod">
          <ac:chgData name="Chittaranjan Hens" userId="6fc03958433e8a43" providerId="LiveId" clId="{C4C725A7-EF9D-4C0C-A1CF-EA618DDC675D}" dt="2023-12-07T12:41:39.179" v="1873" actId="1076"/>
          <ac:spMkLst>
            <pc:docMk/>
            <pc:sldMk cId="3931095187" sldId="488"/>
            <ac:spMk id="6" creationId="{2E191161-A538-8A60-8ADE-C1C7EC2D4EFF}"/>
          </ac:spMkLst>
        </pc:spChg>
        <pc:spChg chg="add mod">
          <ac:chgData name="Chittaranjan Hens" userId="6fc03958433e8a43" providerId="LiveId" clId="{C4C725A7-EF9D-4C0C-A1CF-EA618DDC675D}" dt="2023-12-07T12:42:47.335" v="1890" actId="1076"/>
          <ac:spMkLst>
            <pc:docMk/>
            <pc:sldMk cId="3931095187" sldId="488"/>
            <ac:spMk id="7" creationId="{2570EDE5-C229-8CC2-E11A-CF775547E982}"/>
          </ac:spMkLst>
        </pc:spChg>
      </pc:sldChg>
      <pc:sldChg chg="addSp delSp modSp add mod delAnim">
        <pc:chgData name="Chittaranjan Hens" userId="6fc03958433e8a43" providerId="LiveId" clId="{C4C725A7-EF9D-4C0C-A1CF-EA618DDC675D}" dt="2023-12-07T18:49:58.718" v="1948" actId="20577"/>
        <pc:sldMkLst>
          <pc:docMk/>
          <pc:sldMk cId="236371557" sldId="489"/>
        </pc:sldMkLst>
        <pc:spChg chg="add del">
          <ac:chgData name="Chittaranjan Hens" userId="6fc03958433e8a43" providerId="LiveId" clId="{C4C725A7-EF9D-4C0C-A1CF-EA618DDC675D}" dt="2023-12-07T18:49:43.652" v="1925" actId="22"/>
          <ac:spMkLst>
            <pc:docMk/>
            <pc:sldMk cId="236371557" sldId="489"/>
            <ac:spMk id="3" creationId="{5842DAF6-517E-05E0-E13F-08C13D1C3A81}"/>
          </ac:spMkLst>
        </pc:spChg>
        <pc:spChg chg="add mod">
          <ac:chgData name="Chittaranjan Hens" userId="6fc03958433e8a43" providerId="LiveId" clId="{C4C725A7-EF9D-4C0C-A1CF-EA618DDC675D}" dt="2023-12-07T18:49:58.718" v="1948" actId="20577"/>
          <ac:spMkLst>
            <pc:docMk/>
            <pc:sldMk cId="236371557" sldId="489"/>
            <ac:spMk id="5" creationId="{5E706E6D-5561-1295-843E-B00DD0193B09}"/>
          </ac:spMkLst>
        </pc:spChg>
        <pc:spChg chg="del">
          <ac:chgData name="Chittaranjan Hens" userId="6fc03958433e8a43" providerId="LiveId" clId="{C4C725A7-EF9D-4C0C-A1CF-EA618DDC675D}" dt="2023-12-07T18:47:37.538" v="1893" actId="478"/>
          <ac:spMkLst>
            <pc:docMk/>
            <pc:sldMk cId="236371557" sldId="489"/>
            <ac:spMk id="7" creationId="{3AE96FA2-C5A0-BC5A-E236-0CFF4FC0CF2F}"/>
          </ac:spMkLst>
        </pc:spChg>
        <pc:spChg chg="del">
          <ac:chgData name="Chittaranjan Hens" userId="6fc03958433e8a43" providerId="LiveId" clId="{C4C725A7-EF9D-4C0C-A1CF-EA618DDC675D}" dt="2023-12-07T18:47:37.538" v="1893" actId="478"/>
          <ac:spMkLst>
            <pc:docMk/>
            <pc:sldMk cId="236371557" sldId="489"/>
            <ac:spMk id="17" creationId="{EC258602-71A3-19FB-A59D-FE457C24970A}"/>
          </ac:spMkLst>
        </pc:spChg>
        <pc:spChg chg="mod">
          <ac:chgData name="Chittaranjan Hens" userId="6fc03958433e8a43" providerId="LiveId" clId="{C4C725A7-EF9D-4C0C-A1CF-EA618DDC675D}" dt="2023-12-07T18:47:48.897" v="1921" actId="20577"/>
          <ac:spMkLst>
            <pc:docMk/>
            <pc:sldMk cId="236371557" sldId="489"/>
            <ac:spMk id="459779" creationId="{71F2790A-DB05-557C-721D-53186DDC08B9}"/>
          </ac:spMkLst>
        </pc:spChg>
      </pc:sldChg>
      <pc:sldMasterChg chg="setBg">
        <pc:chgData name="Chittaranjan Hens" userId="6fc03958433e8a43" providerId="LiveId" clId="{C4C725A7-EF9D-4C0C-A1CF-EA618DDC675D}" dt="2023-12-06T06:44:31.311" v="33"/>
        <pc:sldMasterMkLst>
          <pc:docMk/>
          <pc:sldMasterMk cId="1302647234" sldId="2147483648"/>
        </pc:sldMasterMkLst>
      </pc:sldMasterChg>
    </pc:docChg>
  </pc:docChgLst>
  <pc:docChgLst>
    <pc:chgData name="Chittaranjan Hens" userId="6fc03958433e8a43" providerId="LiveId" clId="{361AAD38-EB23-4B3F-8CB0-A8A323FC121E}"/>
    <pc:docChg chg="undo custSel addSld delSld modSld sldOrd">
      <pc:chgData name="Chittaranjan Hens" userId="6fc03958433e8a43" providerId="LiveId" clId="{361AAD38-EB23-4B3F-8CB0-A8A323FC121E}" dt="2023-11-29T11:34:55.630" v="6442"/>
      <pc:docMkLst>
        <pc:docMk/>
      </pc:docMkLst>
      <pc:sldChg chg="delSp modSp mod ord">
        <pc:chgData name="Chittaranjan Hens" userId="6fc03958433e8a43" providerId="LiveId" clId="{361AAD38-EB23-4B3F-8CB0-A8A323FC121E}" dt="2023-11-28T07:31:13.645" v="6342" actId="14100"/>
        <pc:sldMkLst>
          <pc:docMk/>
          <pc:sldMk cId="2145268118" sldId="263"/>
        </pc:sldMkLst>
        <pc:spChg chg="del">
          <ac:chgData name="Chittaranjan Hens" userId="6fc03958433e8a43" providerId="LiveId" clId="{361AAD38-EB23-4B3F-8CB0-A8A323FC121E}" dt="2023-11-28T07:31:07.496" v="6340" actId="478"/>
          <ac:spMkLst>
            <pc:docMk/>
            <pc:sldMk cId="2145268118" sldId="263"/>
            <ac:spMk id="2" creationId="{F79235DD-25C0-4568-B7F3-53448AA0A89D}"/>
          </ac:spMkLst>
        </pc:spChg>
        <pc:spChg chg="del">
          <ac:chgData name="Chittaranjan Hens" userId="6fc03958433e8a43" providerId="LiveId" clId="{361AAD38-EB23-4B3F-8CB0-A8A323FC121E}" dt="2023-11-28T07:31:07.496" v="6340" actId="478"/>
          <ac:spMkLst>
            <pc:docMk/>
            <pc:sldMk cId="2145268118" sldId="263"/>
            <ac:spMk id="5" creationId="{EA2C5346-C4D0-4034-A150-B1AAEB79CE41}"/>
          </ac:spMkLst>
        </pc:spChg>
        <pc:spChg chg="mod">
          <ac:chgData name="Chittaranjan Hens" userId="6fc03958433e8a43" providerId="LiveId" clId="{361AAD38-EB23-4B3F-8CB0-A8A323FC121E}" dt="2023-11-28T07:31:13.645" v="6342" actId="14100"/>
          <ac:spMkLst>
            <pc:docMk/>
            <pc:sldMk cId="2145268118" sldId="263"/>
            <ac:spMk id="9" creationId="{01592CF2-154C-41EF-9AC0-08A43FCAC4EC}"/>
          </ac:spMkLst>
        </pc:spChg>
      </pc:sldChg>
      <pc:sldChg chg="addSp delSp modSp del mod modAnim">
        <pc:chgData name="Chittaranjan Hens" userId="6fc03958433e8a43" providerId="LiveId" clId="{361AAD38-EB23-4B3F-8CB0-A8A323FC121E}" dt="2023-11-06T09:20:55.360" v="1475" actId="47"/>
        <pc:sldMkLst>
          <pc:docMk/>
          <pc:sldMk cId="2085040620" sldId="264"/>
        </pc:sldMkLst>
        <pc:spChg chg="add mod">
          <ac:chgData name="Chittaranjan Hens" userId="6fc03958433e8a43" providerId="LiveId" clId="{361AAD38-EB23-4B3F-8CB0-A8A323FC121E}" dt="2023-11-06T07:35:01.162" v="114" actId="1076"/>
          <ac:spMkLst>
            <pc:docMk/>
            <pc:sldMk cId="2085040620" sldId="264"/>
            <ac:spMk id="2" creationId="{C83DF7A9-FD0D-023A-4185-81A6E19B3659}"/>
          </ac:spMkLst>
        </pc:spChg>
        <pc:spChg chg="add mod">
          <ac:chgData name="Chittaranjan Hens" userId="6fc03958433e8a43" providerId="LiveId" clId="{361AAD38-EB23-4B3F-8CB0-A8A323FC121E}" dt="2023-11-06T09:13:25.644" v="1217" actId="1076"/>
          <ac:spMkLst>
            <pc:docMk/>
            <pc:sldMk cId="2085040620" sldId="264"/>
            <ac:spMk id="5" creationId="{597A7122-C76F-40E5-7403-2BFDAE8508CF}"/>
          </ac:spMkLst>
        </pc:spChg>
        <pc:spChg chg="add del">
          <ac:chgData name="Chittaranjan Hens" userId="6fc03958433e8a43" providerId="LiveId" clId="{361AAD38-EB23-4B3F-8CB0-A8A323FC121E}" dt="2023-11-06T09:11:12.510" v="1183"/>
          <ac:spMkLst>
            <pc:docMk/>
            <pc:sldMk cId="2085040620" sldId="264"/>
            <ac:spMk id="6" creationId="{637D17BC-F2DB-990C-38E0-04C70648AF98}"/>
          </ac:spMkLst>
        </pc:spChg>
        <pc:spChg chg="del mod">
          <ac:chgData name="Chittaranjan Hens" userId="6fc03958433e8a43" providerId="LiveId" clId="{361AAD38-EB23-4B3F-8CB0-A8A323FC121E}" dt="2023-11-06T09:08:36.979" v="1142" actId="478"/>
          <ac:spMkLst>
            <pc:docMk/>
            <pc:sldMk cId="2085040620" sldId="264"/>
            <ac:spMk id="7" creationId="{5E31AD4E-7C0F-F1AB-9570-2B60E9D3AA00}"/>
          </ac:spMkLst>
        </pc:spChg>
        <pc:spChg chg="add del">
          <ac:chgData name="Chittaranjan Hens" userId="6fc03958433e8a43" providerId="LiveId" clId="{361AAD38-EB23-4B3F-8CB0-A8A323FC121E}" dt="2023-11-06T09:11:12.510" v="1183"/>
          <ac:spMkLst>
            <pc:docMk/>
            <pc:sldMk cId="2085040620" sldId="264"/>
            <ac:spMk id="8" creationId="{FAE3E4F2-8FA5-F2FE-A30A-E5046C33120A}"/>
          </ac:spMkLst>
        </pc:spChg>
        <pc:spChg chg="mod">
          <ac:chgData name="Chittaranjan Hens" userId="6fc03958433e8a43" providerId="LiveId" clId="{361AAD38-EB23-4B3F-8CB0-A8A323FC121E}" dt="2023-11-06T09:09:07.238" v="1159" actId="14100"/>
          <ac:spMkLst>
            <pc:docMk/>
            <pc:sldMk cId="2085040620" sldId="264"/>
            <ac:spMk id="9" creationId="{01592CF2-154C-41EF-9AC0-08A43FCAC4EC}"/>
          </ac:spMkLst>
        </pc:spChg>
        <pc:spChg chg="add del mod">
          <ac:chgData name="Chittaranjan Hens" userId="6fc03958433e8a43" providerId="LiveId" clId="{361AAD38-EB23-4B3F-8CB0-A8A323FC121E}" dt="2023-11-06T09:14:24.766" v="1262"/>
          <ac:spMkLst>
            <pc:docMk/>
            <pc:sldMk cId="2085040620" sldId="264"/>
            <ac:spMk id="10" creationId="{D4AF9A6A-34A6-A0EC-AE7D-1E50E2F3E78F}"/>
          </ac:spMkLst>
        </pc:spChg>
        <pc:spChg chg="add mod">
          <ac:chgData name="Chittaranjan Hens" userId="6fc03958433e8a43" providerId="LiveId" clId="{361AAD38-EB23-4B3F-8CB0-A8A323FC121E}" dt="2023-11-06T09:20:10.310" v="1411" actId="6549"/>
          <ac:spMkLst>
            <pc:docMk/>
            <pc:sldMk cId="2085040620" sldId="264"/>
            <ac:spMk id="11" creationId="{9929018B-BB23-4B6B-C70F-05657FF41520}"/>
          </ac:spMkLst>
        </pc:spChg>
        <pc:picChg chg="add">
          <ac:chgData name="Chittaranjan Hens" userId="6fc03958433e8a43" providerId="LiveId" clId="{361AAD38-EB23-4B3F-8CB0-A8A323FC121E}" dt="2023-11-06T09:11:28.191" v="1185"/>
          <ac:picMkLst>
            <pc:docMk/>
            <pc:sldMk cId="2085040620" sldId="264"/>
            <ac:picMk id="1028" creationId="{CC0767C2-C9AB-FC3F-ECA2-422DB954D2FE}"/>
          </ac:picMkLst>
        </pc:picChg>
        <pc:picChg chg="add">
          <ac:chgData name="Chittaranjan Hens" userId="6fc03958433e8a43" providerId="LiveId" clId="{361AAD38-EB23-4B3F-8CB0-A8A323FC121E}" dt="2023-11-06T09:11:28.191" v="1185"/>
          <ac:picMkLst>
            <pc:docMk/>
            <pc:sldMk cId="2085040620" sldId="264"/>
            <ac:picMk id="1029" creationId="{A3F34621-E840-FE03-31CE-B1D9BDC5F539}"/>
          </ac:picMkLst>
        </pc:picChg>
        <pc:picChg chg="add">
          <ac:chgData name="Chittaranjan Hens" userId="6fc03958433e8a43" providerId="LiveId" clId="{361AAD38-EB23-4B3F-8CB0-A8A323FC121E}" dt="2023-11-06T09:11:28.191" v="1185"/>
          <ac:picMkLst>
            <pc:docMk/>
            <pc:sldMk cId="2085040620" sldId="264"/>
            <ac:picMk id="1030" creationId="{D3FA31F7-1463-0CB2-A370-F273A45A3735}"/>
          </ac:picMkLst>
        </pc:picChg>
        <pc:picChg chg="add">
          <ac:chgData name="Chittaranjan Hens" userId="6fc03958433e8a43" providerId="LiveId" clId="{361AAD38-EB23-4B3F-8CB0-A8A323FC121E}" dt="2023-11-06T09:11:28.191" v="1185"/>
          <ac:picMkLst>
            <pc:docMk/>
            <pc:sldMk cId="2085040620" sldId="264"/>
            <ac:picMk id="1031" creationId="{AE6B437A-4ABD-96B4-D121-DD8AB6C306EE}"/>
          </ac:picMkLst>
        </pc:picChg>
        <pc:picChg chg="add">
          <ac:chgData name="Chittaranjan Hens" userId="6fc03958433e8a43" providerId="LiveId" clId="{361AAD38-EB23-4B3F-8CB0-A8A323FC121E}" dt="2023-11-06T09:11:28.191" v="1185"/>
          <ac:picMkLst>
            <pc:docMk/>
            <pc:sldMk cId="2085040620" sldId="264"/>
            <ac:picMk id="1032" creationId="{4240F3F3-FD1E-0CAF-6BDE-9B086B74D4DA}"/>
          </ac:picMkLst>
        </pc:picChg>
        <pc:picChg chg="add">
          <ac:chgData name="Chittaranjan Hens" userId="6fc03958433e8a43" providerId="LiveId" clId="{361AAD38-EB23-4B3F-8CB0-A8A323FC121E}" dt="2023-11-06T09:11:28.191" v="1185"/>
          <ac:picMkLst>
            <pc:docMk/>
            <pc:sldMk cId="2085040620" sldId="264"/>
            <ac:picMk id="1033" creationId="{DAED62D5-471C-81C1-93FE-17EC8E9AE8D3}"/>
          </ac:picMkLst>
        </pc:picChg>
      </pc:sldChg>
      <pc:sldChg chg="del">
        <pc:chgData name="Chittaranjan Hens" userId="6fc03958433e8a43" providerId="LiveId" clId="{361AAD38-EB23-4B3F-8CB0-A8A323FC121E}" dt="2023-11-12T11:22:24.090" v="4896" actId="47"/>
        <pc:sldMkLst>
          <pc:docMk/>
          <pc:sldMk cId="3766348862" sldId="269"/>
        </pc:sldMkLst>
      </pc:sldChg>
      <pc:sldChg chg="modSp">
        <pc:chgData name="Chittaranjan Hens" userId="6fc03958433e8a43" providerId="LiveId" clId="{361AAD38-EB23-4B3F-8CB0-A8A323FC121E}" dt="2023-11-11T07:45:29.103" v="2210" actId="20577"/>
        <pc:sldMkLst>
          <pc:docMk/>
          <pc:sldMk cId="494645111" sldId="272"/>
        </pc:sldMkLst>
        <pc:spChg chg="mod">
          <ac:chgData name="Chittaranjan Hens" userId="6fc03958433e8a43" providerId="LiveId" clId="{361AAD38-EB23-4B3F-8CB0-A8A323FC121E}" dt="2023-11-11T07:45:29.103" v="2210" actId="20577"/>
          <ac:spMkLst>
            <pc:docMk/>
            <pc:sldMk cId="494645111" sldId="272"/>
            <ac:spMk id="7" creationId="{1F214E6A-AFC0-4715-B131-D3A0C3531170}"/>
          </ac:spMkLst>
        </pc:spChg>
      </pc:sldChg>
      <pc:sldChg chg="del">
        <pc:chgData name="Chittaranjan Hens" userId="6fc03958433e8a43" providerId="LiveId" clId="{361AAD38-EB23-4B3F-8CB0-A8A323FC121E}" dt="2023-11-06T07:30:14.886" v="32" actId="47"/>
        <pc:sldMkLst>
          <pc:docMk/>
          <pc:sldMk cId="278120279" sldId="284"/>
        </pc:sldMkLst>
      </pc:sldChg>
      <pc:sldChg chg="addSp delSp modSp mod">
        <pc:chgData name="Chittaranjan Hens" userId="6fc03958433e8a43" providerId="LiveId" clId="{361AAD38-EB23-4B3F-8CB0-A8A323FC121E}" dt="2023-11-06T07:35:21.606" v="120" actId="478"/>
        <pc:sldMkLst>
          <pc:docMk/>
          <pc:sldMk cId="175825261" sldId="285"/>
        </pc:sldMkLst>
        <pc:spChg chg="add mod">
          <ac:chgData name="Chittaranjan Hens" userId="6fc03958433e8a43" providerId="LiveId" clId="{361AAD38-EB23-4B3F-8CB0-A8A323FC121E}" dt="2023-11-06T07:28:37.706" v="22"/>
          <ac:spMkLst>
            <pc:docMk/>
            <pc:sldMk cId="175825261" sldId="285"/>
            <ac:spMk id="2" creationId="{01B13357-232B-28A3-4EBE-4A3011D8A8E9}"/>
          </ac:spMkLst>
        </pc:spChg>
        <pc:spChg chg="add del mod">
          <ac:chgData name="Chittaranjan Hens" userId="6fc03958433e8a43" providerId="LiveId" clId="{361AAD38-EB23-4B3F-8CB0-A8A323FC121E}" dt="2023-11-06T07:35:11.884" v="117" actId="478"/>
          <ac:spMkLst>
            <pc:docMk/>
            <pc:sldMk cId="175825261" sldId="285"/>
            <ac:spMk id="5" creationId="{081415DB-A1E4-E316-156D-8DA2422C7E79}"/>
          </ac:spMkLst>
        </pc:spChg>
        <pc:spChg chg="add del mod">
          <ac:chgData name="Chittaranjan Hens" userId="6fc03958433e8a43" providerId="LiveId" clId="{361AAD38-EB23-4B3F-8CB0-A8A323FC121E}" dt="2023-11-06T07:35:21.606" v="120" actId="478"/>
          <ac:spMkLst>
            <pc:docMk/>
            <pc:sldMk cId="175825261" sldId="285"/>
            <ac:spMk id="6" creationId="{841C8965-5E5F-548F-39D1-942FC987BBF2}"/>
          </ac:spMkLst>
        </pc:spChg>
        <pc:spChg chg="mod">
          <ac:chgData name="Chittaranjan Hens" userId="6fc03958433e8a43" providerId="LiveId" clId="{361AAD38-EB23-4B3F-8CB0-A8A323FC121E}" dt="2023-11-06T07:33:08.229" v="74" actId="20577"/>
          <ac:spMkLst>
            <pc:docMk/>
            <pc:sldMk cId="175825261" sldId="285"/>
            <ac:spMk id="7" creationId="{5E31AD4E-7C0F-F1AB-9570-2B60E9D3AA00}"/>
          </ac:spMkLst>
        </pc:spChg>
        <pc:spChg chg="add mod">
          <ac:chgData name="Chittaranjan Hens" userId="6fc03958433e8a43" providerId="LiveId" clId="{361AAD38-EB23-4B3F-8CB0-A8A323FC121E}" dt="2023-11-06T07:35:19.687" v="119"/>
          <ac:spMkLst>
            <pc:docMk/>
            <pc:sldMk cId="175825261" sldId="285"/>
            <ac:spMk id="8" creationId="{55F8E392-351B-6B5A-B1C7-75B028CEAD9A}"/>
          </ac:spMkLst>
        </pc:spChg>
        <pc:spChg chg="del">
          <ac:chgData name="Chittaranjan Hens" userId="6fc03958433e8a43" providerId="LiveId" clId="{361AAD38-EB23-4B3F-8CB0-A8A323FC121E}" dt="2023-11-06T07:28:36.902" v="21" actId="478"/>
          <ac:spMkLst>
            <pc:docMk/>
            <pc:sldMk cId="175825261" sldId="285"/>
            <ac:spMk id="9" creationId="{01592CF2-154C-41EF-9AC0-08A43FCAC4EC}"/>
          </ac:spMkLst>
        </pc:spChg>
      </pc:sldChg>
      <pc:sldChg chg="modSp add mod ord">
        <pc:chgData name="Chittaranjan Hens" userId="6fc03958433e8a43" providerId="LiveId" clId="{361AAD38-EB23-4B3F-8CB0-A8A323FC121E}" dt="2023-11-06T07:49:33.112" v="419"/>
        <pc:sldMkLst>
          <pc:docMk/>
          <pc:sldMk cId="2233471714" sldId="286"/>
        </pc:sldMkLst>
        <pc:spChg chg="mod">
          <ac:chgData name="Chittaranjan Hens" userId="6fc03958433e8a43" providerId="LiveId" clId="{361AAD38-EB23-4B3F-8CB0-A8A323FC121E}" dt="2023-11-06T07:33:16.806" v="76" actId="6549"/>
          <ac:spMkLst>
            <pc:docMk/>
            <pc:sldMk cId="2233471714" sldId="286"/>
            <ac:spMk id="7" creationId="{5E31AD4E-7C0F-F1AB-9570-2B60E9D3AA00}"/>
          </ac:spMkLst>
        </pc:spChg>
      </pc:sldChg>
      <pc:sldChg chg="addSp modSp add mod">
        <pc:chgData name="Chittaranjan Hens" userId="6fc03958433e8a43" providerId="LiveId" clId="{361AAD38-EB23-4B3F-8CB0-A8A323FC121E}" dt="2023-11-06T07:35:05.798" v="116" actId="1076"/>
        <pc:sldMkLst>
          <pc:docMk/>
          <pc:sldMk cId="3174690597" sldId="287"/>
        </pc:sldMkLst>
        <pc:spChg chg="add mod">
          <ac:chgData name="Chittaranjan Hens" userId="6fc03958433e8a43" providerId="LiveId" clId="{361AAD38-EB23-4B3F-8CB0-A8A323FC121E}" dt="2023-11-06T07:35:05.798" v="116" actId="1076"/>
          <ac:spMkLst>
            <pc:docMk/>
            <pc:sldMk cId="3174690597" sldId="287"/>
            <ac:spMk id="2" creationId="{F1AA1288-9B3B-E0A2-B76F-01A27AF46959}"/>
          </ac:spMkLst>
        </pc:spChg>
      </pc:sldChg>
      <pc:sldChg chg="add">
        <pc:chgData name="Chittaranjan Hens" userId="6fc03958433e8a43" providerId="LiveId" clId="{361AAD38-EB23-4B3F-8CB0-A8A323FC121E}" dt="2023-11-06T07:33:03.743" v="73" actId="2890"/>
        <pc:sldMkLst>
          <pc:docMk/>
          <pc:sldMk cId="2887129484" sldId="288"/>
        </pc:sldMkLst>
      </pc:sldChg>
      <pc:sldChg chg="delSp add del mod">
        <pc:chgData name="Chittaranjan Hens" userId="6fc03958433e8a43" providerId="LiveId" clId="{361AAD38-EB23-4B3F-8CB0-A8A323FC121E}" dt="2023-11-06T09:08:30.672" v="1140" actId="47"/>
        <pc:sldMkLst>
          <pc:docMk/>
          <pc:sldMk cId="1209398023" sldId="289"/>
        </pc:sldMkLst>
        <pc:spChg chg="del">
          <ac:chgData name="Chittaranjan Hens" userId="6fc03958433e8a43" providerId="LiveId" clId="{361AAD38-EB23-4B3F-8CB0-A8A323FC121E}" dt="2023-11-06T09:07:37.980" v="1139" actId="478"/>
          <ac:spMkLst>
            <pc:docMk/>
            <pc:sldMk cId="1209398023" sldId="289"/>
            <ac:spMk id="7" creationId="{5E31AD4E-7C0F-F1AB-9570-2B60E9D3AA00}"/>
          </ac:spMkLst>
        </pc:spChg>
      </pc:sldChg>
      <pc:sldChg chg="addSp delSp modSp add mod modAnim">
        <pc:chgData name="Chittaranjan Hens" userId="6fc03958433e8a43" providerId="LiveId" clId="{361AAD38-EB23-4B3F-8CB0-A8A323FC121E}" dt="2023-11-06T09:30:40.922" v="1696" actId="20577"/>
        <pc:sldMkLst>
          <pc:docMk/>
          <pc:sldMk cId="809220840" sldId="290"/>
        </pc:sldMkLst>
        <pc:spChg chg="mod">
          <ac:chgData name="Chittaranjan Hens" userId="6fc03958433e8a43" providerId="LiveId" clId="{361AAD38-EB23-4B3F-8CB0-A8A323FC121E}" dt="2023-11-06T07:33:50.936" v="97" actId="1076"/>
          <ac:spMkLst>
            <pc:docMk/>
            <pc:sldMk cId="809220840" sldId="290"/>
            <ac:spMk id="2" creationId="{01B13357-232B-28A3-4EBE-4A3011D8A8E9}"/>
          </ac:spMkLst>
        </pc:spChg>
        <pc:spChg chg="mod">
          <ac:chgData name="Chittaranjan Hens" userId="6fc03958433e8a43" providerId="LiveId" clId="{361AAD38-EB23-4B3F-8CB0-A8A323FC121E}" dt="2023-11-06T09:30:40.922" v="1696" actId="20577"/>
          <ac:spMkLst>
            <pc:docMk/>
            <pc:sldMk cId="809220840" sldId="290"/>
            <ac:spMk id="7" creationId="{5E31AD4E-7C0F-F1AB-9570-2B60E9D3AA00}"/>
          </ac:spMkLst>
        </pc:spChg>
        <pc:spChg chg="add mod">
          <ac:chgData name="Chittaranjan Hens" userId="6fc03958433e8a43" providerId="LiveId" clId="{361AAD38-EB23-4B3F-8CB0-A8A323FC121E}" dt="2023-11-06T09:30:27.484" v="1629" actId="20577"/>
          <ac:spMkLst>
            <pc:docMk/>
            <pc:sldMk cId="809220840" sldId="290"/>
            <ac:spMk id="9" creationId="{5F63C14E-E330-270E-7DB5-60336AD2C9F1}"/>
          </ac:spMkLst>
        </pc:spChg>
        <pc:spChg chg="add mod">
          <ac:chgData name="Chittaranjan Hens" userId="6fc03958433e8a43" providerId="LiveId" clId="{361AAD38-EB23-4B3F-8CB0-A8A323FC121E}" dt="2023-11-06T07:49:38.359" v="421" actId="1076"/>
          <ac:spMkLst>
            <pc:docMk/>
            <pc:sldMk cId="809220840" sldId="290"/>
            <ac:spMk id="10" creationId="{8F5B17D7-01EB-09EC-F924-2A4599B95285}"/>
          </ac:spMkLst>
        </pc:spChg>
        <pc:spChg chg="add mod">
          <ac:chgData name="Chittaranjan Hens" userId="6fc03958433e8a43" providerId="LiveId" clId="{361AAD38-EB23-4B3F-8CB0-A8A323FC121E}" dt="2023-11-06T07:54:17.013" v="770" actId="14100"/>
          <ac:spMkLst>
            <pc:docMk/>
            <pc:sldMk cId="809220840" sldId="290"/>
            <ac:spMk id="12" creationId="{084D7832-8771-B34A-CD8E-3BE9FB516B66}"/>
          </ac:spMkLst>
        </pc:spChg>
        <pc:picChg chg="add mod">
          <ac:chgData name="Chittaranjan Hens" userId="6fc03958433e8a43" providerId="LiveId" clId="{361AAD38-EB23-4B3F-8CB0-A8A323FC121E}" dt="2023-11-06T07:34:10.758" v="101" actId="1076"/>
          <ac:picMkLst>
            <pc:docMk/>
            <pc:sldMk cId="809220840" sldId="290"/>
            <ac:picMk id="5" creationId="{66B23173-2728-CD2C-0047-53CF0579FF8A}"/>
          </ac:picMkLst>
        </pc:picChg>
        <pc:picChg chg="add del mod">
          <ac:chgData name="Chittaranjan Hens" userId="6fc03958433e8a43" providerId="LiveId" clId="{361AAD38-EB23-4B3F-8CB0-A8A323FC121E}" dt="2023-11-06T07:49:18.127" v="415" actId="478"/>
          <ac:picMkLst>
            <pc:docMk/>
            <pc:sldMk cId="809220840" sldId="290"/>
            <ac:picMk id="8" creationId="{EDBFCBCB-5F25-B322-4264-D096E20601C6}"/>
          </ac:picMkLst>
        </pc:picChg>
      </pc:sldChg>
      <pc:sldChg chg="addSp delSp modSp add mod modAnim">
        <pc:chgData name="Chittaranjan Hens" userId="6fc03958433e8a43" providerId="LiveId" clId="{361AAD38-EB23-4B3F-8CB0-A8A323FC121E}" dt="2023-11-12T11:14:41.675" v="4555" actId="207"/>
        <pc:sldMkLst>
          <pc:docMk/>
          <pc:sldMk cId="2120083628" sldId="291"/>
        </pc:sldMkLst>
        <pc:spChg chg="add mod">
          <ac:chgData name="Chittaranjan Hens" userId="6fc03958433e8a43" providerId="LiveId" clId="{361AAD38-EB23-4B3F-8CB0-A8A323FC121E}" dt="2023-11-12T11:14:41.675" v="4555" actId="207"/>
          <ac:spMkLst>
            <pc:docMk/>
            <pc:sldMk cId="2120083628" sldId="291"/>
            <ac:spMk id="3" creationId="{FED3D6CA-6D43-596C-8EAD-0ED5F0F7293B}"/>
          </ac:spMkLst>
        </pc:spChg>
        <pc:spChg chg="mod">
          <ac:chgData name="Chittaranjan Hens" userId="6fc03958433e8a43" providerId="LiveId" clId="{361AAD38-EB23-4B3F-8CB0-A8A323FC121E}" dt="2023-11-06T07:49:48.935" v="426" actId="6549"/>
          <ac:spMkLst>
            <pc:docMk/>
            <pc:sldMk cId="2120083628" sldId="291"/>
            <ac:spMk id="7" creationId="{5E31AD4E-7C0F-F1AB-9570-2B60E9D3AA00}"/>
          </ac:spMkLst>
        </pc:spChg>
        <pc:spChg chg="add del mod">
          <ac:chgData name="Chittaranjan Hens" userId="6fc03958433e8a43" providerId="LiveId" clId="{361AAD38-EB23-4B3F-8CB0-A8A323FC121E}" dt="2023-11-06T08:00:12.470" v="938" actId="478"/>
          <ac:spMkLst>
            <pc:docMk/>
            <pc:sldMk cId="2120083628" sldId="291"/>
            <ac:spMk id="8" creationId="{6B233816-3B59-3815-4C61-7B76382D133A}"/>
          </ac:spMkLst>
        </pc:spChg>
        <pc:spChg chg="mod">
          <ac:chgData name="Chittaranjan Hens" userId="6fc03958433e8a43" providerId="LiveId" clId="{361AAD38-EB23-4B3F-8CB0-A8A323FC121E}" dt="2023-11-06T07:59:27.034" v="931" actId="20577"/>
          <ac:spMkLst>
            <pc:docMk/>
            <pc:sldMk cId="2120083628" sldId="291"/>
            <ac:spMk id="9" creationId="{5F63C14E-E330-270E-7DB5-60336AD2C9F1}"/>
          </ac:spMkLst>
        </pc:spChg>
        <pc:spChg chg="add del mod">
          <ac:chgData name="Chittaranjan Hens" userId="6fc03958433e8a43" providerId="LiveId" clId="{361AAD38-EB23-4B3F-8CB0-A8A323FC121E}" dt="2023-11-06T08:00:12.470" v="938" actId="478"/>
          <ac:spMkLst>
            <pc:docMk/>
            <pc:sldMk cId="2120083628" sldId="291"/>
            <ac:spMk id="13" creationId="{BB84F847-C123-7FDF-8E6E-2B51627B1417}"/>
          </ac:spMkLst>
        </pc:spChg>
        <pc:picChg chg="del">
          <ac:chgData name="Chittaranjan Hens" userId="6fc03958433e8a43" providerId="LiveId" clId="{361AAD38-EB23-4B3F-8CB0-A8A323FC121E}" dt="2023-11-06T07:49:44.376" v="423" actId="478"/>
          <ac:picMkLst>
            <pc:docMk/>
            <pc:sldMk cId="2120083628" sldId="291"/>
            <ac:picMk id="5" creationId="{66B23173-2728-CD2C-0047-53CF0579FF8A}"/>
          </ac:picMkLst>
        </pc:picChg>
        <pc:picChg chg="add del mod">
          <ac:chgData name="Chittaranjan Hens" userId="6fc03958433e8a43" providerId="LiveId" clId="{361AAD38-EB23-4B3F-8CB0-A8A323FC121E}" dt="2023-11-06T07:53:44.201" v="760" actId="478"/>
          <ac:picMkLst>
            <pc:docMk/>
            <pc:sldMk cId="2120083628" sldId="291"/>
            <ac:picMk id="6" creationId="{3B4DC65F-E591-3A6B-16D3-1DFF15209AED}"/>
          </ac:picMkLst>
        </pc:picChg>
        <pc:picChg chg="add del mod">
          <ac:chgData name="Chittaranjan Hens" userId="6fc03958433e8a43" providerId="LiveId" clId="{361AAD38-EB23-4B3F-8CB0-A8A323FC121E}" dt="2023-11-06T07:59:48.655" v="934" actId="478"/>
          <ac:picMkLst>
            <pc:docMk/>
            <pc:sldMk cId="2120083628" sldId="291"/>
            <ac:picMk id="12" creationId="{9E73B940-2AD0-6B06-2251-13997F99FAFD}"/>
          </ac:picMkLst>
        </pc:picChg>
      </pc:sldChg>
      <pc:sldChg chg="modSp add mod">
        <pc:chgData name="Chittaranjan Hens" userId="6fc03958433e8a43" providerId="LiveId" clId="{361AAD38-EB23-4B3F-8CB0-A8A323FC121E}" dt="2023-11-11T12:10:00.582" v="2543" actId="1076"/>
        <pc:sldMkLst>
          <pc:docMk/>
          <pc:sldMk cId="4057565709" sldId="292"/>
        </pc:sldMkLst>
        <pc:spChg chg="mod">
          <ac:chgData name="Chittaranjan Hens" userId="6fc03958433e8a43" providerId="LiveId" clId="{361AAD38-EB23-4B3F-8CB0-A8A323FC121E}" dt="2023-11-06T09:39:28.835" v="1789" actId="207"/>
          <ac:spMkLst>
            <pc:docMk/>
            <pc:sldMk cId="4057565709" sldId="292"/>
            <ac:spMk id="8" creationId="{6B233816-3B59-3815-4C61-7B76382D133A}"/>
          </ac:spMkLst>
        </pc:spChg>
        <pc:spChg chg="mod">
          <ac:chgData name="Chittaranjan Hens" userId="6fc03958433e8a43" providerId="LiveId" clId="{361AAD38-EB23-4B3F-8CB0-A8A323FC121E}" dt="2023-11-11T12:10:00.582" v="2543" actId="1076"/>
          <ac:spMkLst>
            <pc:docMk/>
            <pc:sldMk cId="4057565709" sldId="292"/>
            <ac:spMk id="13" creationId="{BB84F847-C123-7FDF-8E6E-2B51627B1417}"/>
          </ac:spMkLst>
        </pc:spChg>
      </pc:sldChg>
      <pc:sldChg chg="addSp delSp modSp add mod">
        <pc:chgData name="Chittaranjan Hens" userId="6fc03958433e8a43" providerId="LiveId" clId="{361AAD38-EB23-4B3F-8CB0-A8A323FC121E}" dt="2023-11-11T10:51:07.646" v="2250" actId="478"/>
        <pc:sldMkLst>
          <pc:docMk/>
          <pc:sldMk cId="1028564495" sldId="293"/>
        </pc:sldMkLst>
        <pc:spChg chg="add mod">
          <ac:chgData name="Chittaranjan Hens" userId="6fc03958433e8a43" providerId="LiveId" clId="{361AAD38-EB23-4B3F-8CB0-A8A323FC121E}" dt="2023-11-11T10:47:49.258" v="2237" actId="1076"/>
          <ac:spMkLst>
            <pc:docMk/>
            <pc:sldMk cId="1028564495" sldId="293"/>
            <ac:spMk id="3" creationId="{ACF0BC98-EC8B-2757-0395-EB1B9F060604}"/>
          </ac:spMkLst>
        </pc:spChg>
        <pc:spChg chg="del">
          <ac:chgData name="Chittaranjan Hens" userId="6fc03958433e8a43" providerId="LiveId" clId="{361AAD38-EB23-4B3F-8CB0-A8A323FC121E}" dt="2023-11-11T09:22:12.680" v="2233" actId="478"/>
          <ac:spMkLst>
            <pc:docMk/>
            <pc:sldMk cId="1028564495" sldId="293"/>
            <ac:spMk id="4" creationId="{F8952D5D-1002-1F5B-0E31-49A961A35E92}"/>
          </ac:spMkLst>
        </pc:spChg>
        <pc:spChg chg="add del mod">
          <ac:chgData name="Chittaranjan Hens" userId="6fc03958433e8a43" providerId="LiveId" clId="{361AAD38-EB23-4B3F-8CB0-A8A323FC121E}" dt="2023-11-11T10:51:07.646" v="2250" actId="478"/>
          <ac:spMkLst>
            <pc:docMk/>
            <pc:sldMk cId="1028564495" sldId="293"/>
            <ac:spMk id="5" creationId="{76D5773D-3621-7E9F-3991-475CA5E278E2}"/>
          </ac:spMkLst>
        </pc:spChg>
        <pc:spChg chg="del">
          <ac:chgData name="Chittaranjan Hens" userId="6fc03958433e8a43" providerId="LiveId" clId="{361AAD38-EB23-4B3F-8CB0-A8A323FC121E}" dt="2023-11-06T08:00:41.273" v="940" actId="478"/>
          <ac:spMkLst>
            <pc:docMk/>
            <pc:sldMk cId="1028564495" sldId="293"/>
            <ac:spMk id="7" creationId="{5E31AD4E-7C0F-F1AB-9570-2B60E9D3AA00}"/>
          </ac:spMkLst>
        </pc:spChg>
        <pc:spChg chg="mod">
          <ac:chgData name="Chittaranjan Hens" userId="6fc03958433e8a43" providerId="LiveId" clId="{361AAD38-EB23-4B3F-8CB0-A8A323FC121E}" dt="2023-11-06T08:00:47.055" v="941" actId="1076"/>
          <ac:spMkLst>
            <pc:docMk/>
            <pc:sldMk cId="1028564495" sldId="293"/>
            <ac:spMk id="8" creationId="{6B233816-3B59-3815-4C61-7B76382D133A}"/>
          </ac:spMkLst>
        </pc:spChg>
        <pc:spChg chg="del">
          <ac:chgData name="Chittaranjan Hens" userId="6fc03958433e8a43" providerId="LiveId" clId="{361AAD38-EB23-4B3F-8CB0-A8A323FC121E}" dt="2023-11-06T08:00:41.273" v="940" actId="478"/>
          <ac:spMkLst>
            <pc:docMk/>
            <pc:sldMk cId="1028564495" sldId="293"/>
            <ac:spMk id="9" creationId="{5F63C14E-E330-270E-7DB5-60336AD2C9F1}"/>
          </ac:spMkLst>
        </pc:spChg>
        <pc:spChg chg="mod">
          <ac:chgData name="Chittaranjan Hens" userId="6fc03958433e8a43" providerId="LiveId" clId="{361AAD38-EB23-4B3F-8CB0-A8A323FC121E}" dt="2023-11-11T10:47:51.987" v="2238" actId="1076"/>
          <ac:spMkLst>
            <pc:docMk/>
            <pc:sldMk cId="1028564495" sldId="293"/>
            <ac:spMk id="13" creationId="{BB84F847-C123-7FDF-8E6E-2B51627B1417}"/>
          </ac:spMkLst>
        </pc:spChg>
        <pc:spChg chg="add del mod">
          <ac:chgData name="Chittaranjan Hens" userId="6fc03958433e8a43" providerId="LiveId" clId="{361AAD38-EB23-4B3F-8CB0-A8A323FC121E}" dt="2023-11-11T10:51:07.646" v="2250" actId="478"/>
          <ac:spMkLst>
            <pc:docMk/>
            <pc:sldMk cId="1028564495" sldId="293"/>
            <ac:spMk id="14" creationId="{5EF07E08-66D4-A772-0E10-653393C55D0D}"/>
          </ac:spMkLst>
        </pc:spChg>
        <pc:spChg chg="add mod">
          <ac:chgData name="Chittaranjan Hens" userId="6fc03958433e8a43" providerId="LiveId" clId="{361AAD38-EB23-4B3F-8CB0-A8A323FC121E}" dt="2023-11-06T08:04:50.429" v="1092" actId="207"/>
          <ac:spMkLst>
            <pc:docMk/>
            <pc:sldMk cId="1028564495" sldId="293"/>
            <ac:spMk id="16" creationId="{80A4B917-04E6-33B0-E034-A86A4B32DE33}"/>
          </ac:spMkLst>
        </pc:spChg>
        <pc:spChg chg="add del mod">
          <ac:chgData name="Chittaranjan Hens" userId="6fc03958433e8a43" providerId="LiveId" clId="{361AAD38-EB23-4B3F-8CB0-A8A323FC121E}" dt="2023-11-11T09:22:11.405" v="2232" actId="478"/>
          <ac:spMkLst>
            <pc:docMk/>
            <pc:sldMk cId="1028564495" sldId="293"/>
            <ac:spMk id="18" creationId="{76511B4D-02D2-CBDB-65D1-A2D2C859982F}"/>
          </ac:spMkLst>
        </pc:spChg>
        <pc:picChg chg="add del mod">
          <ac:chgData name="Chittaranjan Hens" userId="6fc03958433e8a43" providerId="LiveId" clId="{361AAD38-EB23-4B3F-8CB0-A8A323FC121E}" dt="2023-11-06T08:03:01.608" v="985" actId="478"/>
          <ac:picMkLst>
            <pc:docMk/>
            <pc:sldMk cId="1028564495" sldId="293"/>
            <ac:picMk id="5" creationId="{2E156DA9-4283-4ED4-4F10-22E7A178CBF5}"/>
          </ac:picMkLst>
        </pc:picChg>
        <pc:picChg chg="add del mod">
          <ac:chgData name="Chittaranjan Hens" userId="6fc03958433e8a43" providerId="LiveId" clId="{361AAD38-EB23-4B3F-8CB0-A8A323FC121E}" dt="2023-11-06T08:04:04.409" v="1049" actId="478"/>
          <ac:picMkLst>
            <pc:docMk/>
            <pc:sldMk cId="1028564495" sldId="293"/>
            <ac:picMk id="11" creationId="{C5784851-C904-23C3-870A-818B1B2FF6A2}"/>
          </ac:picMkLst>
        </pc:picChg>
      </pc:sldChg>
      <pc:sldChg chg="add del">
        <pc:chgData name="Chittaranjan Hens" userId="6fc03958433e8a43" providerId="LiveId" clId="{361AAD38-EB23-4B3F-8CB0-A8A323FC121E}" dt="2023-11-06T11:02:26.084" v="2209" actId="47"/>
        <pc:sldMkLst>
          <pc:docMk/>
          <pc:sldMk cId="3479372884" sldId="294"/>
        </pc:sldMkLst>
      </pc:sldChg>
      <pc:sldChg chg="modSp add mod">
        <pc:chgData name="Chittaranjan Hens" userId="6fc03958433e8a43" providerId="LiveId" clId="{361AAD38-EB23-4B3F-8CB0-A8A323FC121E}" dt="2023-11-12T11:15:47.276" v="4558"/>
        <pc:sldMkLst>
          <pc:docMk/>
          <pc:sldMk cId="4159623134" sldId="295"/>
        </pc:sldMkLst>
        <pc:spChg chg="mod">
          <ac:chgData name="Chittaranjan Hens" userId="6fc03958433e8a43" providerId="LiveId" clId="{361AAD38-EB23-4B3F-8CB0-A8A323FC121E}" dt="2023-11-12T11:15:47.276" v="4558"/>
          <ac:spMkLst>
            <pc:docMk/>
            <pc:sldMk cId="4159623134" sldId="295"/>
            <ac:spMk id="7" creationId="{5E31AD4E-7C0F-F1AB-9570-2B60E9D3AA00}"/>
          </ac:spMkLst>
        </pc:spChg>
      </pc:sldChg>
      <pc:sldChg chg="modSp add mod">
        <pc:chgData name="Chittaranjan Hens" userId="6fc03958433e8a43" providerId="LiveId" clId="{361AAD38-EB23-4B3F-8CB0-A8A323FC121E}" dt="2023-11-06T09:25:29.906" v="1555" actId="1076"/>
        <pc:sldMkLst>
          <pc:docMk/>
          <pc:sldMk cId="348397863" sldId="296"/>
        </pc:sldMkLst>
        <pc:spChg chg="mod">
          <ac:chgData name="Chittaranjan Hens" userId="6fc03958433e8a43" providerId="LiveId" clId="{361AAD38-EB23-4B3F-8CB0-A8A323FC121E}" dt="2023-11-06T09:25:29.906" v="1555" actId="1076"/>
          <ac:spMkLst>
            <pc:docMk/>
            <pc:sldMk cId="348397863" sldId="296"/>
            <ac:spMk id="9" creationId="{01592CF2-154C-41EF-9AC0-08A43FCAC4EC}"/>
          </ac:spMkLst>
        </pc:spChg>
      </pc:sldChg>
      <pc:sldChg chg="add del">
        <pc:chgData name="Chittaranjan Hens" userId="6fc03958433e8a43" providerId="LiveId" clId="{361AAD38-EB23-4B3F-8CB0-A8A323FC121E}" dt="2023-11-06T09:24:57.349" v="1539" actId="47"/>
        <pc:sldMkLst>
          <pc:docMk/>
          <pc:sldMk cId="3082762345" sldId="297"/>
        </pc:sldMkLst>
      </pc:sldChg>
      <pc:sldChg chg="modSp add del mod">
        <pc:chgData name="Chittaranjan Hens" userId="6fc03958433e8a43" providerId="LiveId" clId="{361AAD38-EB23-4B3F-8CB0-A8A323FC121E}" dt="2023-11-06T09:24:56.438" v="1538" actId="47"/>
        <pc:sldMkLst>
          <pc:docMk/>
          <pc:sldMk cId="2292510653" sldId="298"/>
        </pc:sldMkLst>
        <pc:spChg chg="mod">
          <ac:chgData name="Chittaranjan Hens" userId="6fc03958433e8a43" providerId="LiveId" clId="{361AAD38-EB23-4B3F-8CB0-A8A323FC121E}" dt="2023-11-06T09:21:58.559" v="1480" actId="21"/>
          <ac:spMkLst>
            <pc:docMk/>
            <pc:sldMk cId="2292510653" sldId="298"/>
            <ac:spMk id="11" creationId="{9929018B-BB23-4B6B-C70F-05657FF41520}"/>
          </ac:spMkLst>
        </pc:spChg>
      </pc:sldChg>
      <pc:sldChg chg="modSp add del mod">
        <pc:chgData name="Chittaranjan Hens" userId="6fc03958433e8a43" providerId="LiveId" clId="{361AAD38-EB23-4B3F-8CB0-A8A323FC121E}" dt="2023-11-06T09:21:38.951" v="1478" actId="47"/>
        <pc:sldMkLst>
          <pc:docMk/>
          <pc:sldMk cId="2199087091" sldId="299"/>
        </pc:sldMkLst>
        <pc:spChg chg="mod">
          <ac:chgData name="Chittaranjan Hens" userId="6fc03958433e8a43" providerId="LiveId" clId="{361AAD38-EB23-4B3F-8CB0-A8A323FC121E}" dt="2023-11-06T09:19:35.985" v="1402" actId="1076"/>
          <ac:spMkLst>
            <pc:docMk/>
            <pc:sldMk cId="2199087091" sldId="299"/>
            <ac:spMk id="11" creationId="{9929018B-BB23-4B6B-C70F-05657FF41520}"/>
          </ac:spMkLst>
        </pc:spChg>
      </pc:sldChg>
      <pc:sldChg chg="addSp delSp modSp add mod">
        <pc:chgData name="Chittaranjan Hens" userId="6fc03958433e8a43" providerId="LiveId" clId="{361AAD38-EB23-4B3F-8CB0-A8A323FC121E}" dt="2023-11-28T07:16:15.525" v="6330" actId="1076"/>
        <pc:sldMkLst>
          <pc:docMk/>
          <pc:sldMk cId="151200138" sldId="300"/>
        </pc:sldMkLst>
        <pc:spChg chg="mod">
          <ac:chgData name="Chittaranjan Hens" userId="6fc03958433e8a43" providerId="LiveId" clId="{361AAD38-EB23-4B3F-8CB0-A8A323FC121E}" dt="2023-11-28T07:16:15.525" v="6330" actId="1076"/>
          <ac:spMkLst>
            <pc:docMk/>
            <pc:sldMk cId="151200138" sldId="300"/>
            <ac:spMk id="4" creationId="{F8952D5D-1002-1F5B-0E31-49A961A35E92}"/>
          </ac:spMkLst>
        </pc:spChg>
        <pc:spChg chg="del">
          <ac:chgData name="Chittaranjan Hens" userId="6fc03958433e8a43" providerId="LiveId" clId="{361AAD38-EB23-4B3F-8CB0-A8A323FC121E}" dt="2023-11-28T07:00:50.446" v="6281" actId="478"/>
          <ac:spMkLst>
            <pc:docMk/>
            <pc:sldMk cId="151200138" sldId="300"/>
            <ac:spMk id="5" creationId="{597A7122-C76F-40E5-7403-2BFDAE8508CF}"/>
          </ac:spMkLst>
        </pc:spChg>
        <pc:spChg chg="add mod">
          <ac:chgData name="Chittaranjan Hens" userId="6fc03958433e8a43" providerId="LiveId" clId="{361AAD38-EB23-4B3F-8CB0-A8A323FC121E}" dt="2023-11-28T07:02:33.391" v="6301" actId="1076"/>
          <ac:spMkLst>
            <pc:docMk/>
            <pc:sldMk cId="151200138" sldId="300"/>
            <ac:spMk id="6" creationId="{09A954A5-B13C-6E4B-2A9B-86CB51DD3961}"/>
          </ac:spMkLst>
        </pc:spChg>
        <pc:spChg chg="add del">
          <ac:chgData name="Chittaranjan Hens" userId="6fc03958433e8a43" providerId="LiveId" clId="{361AAD38-EB23-4B3F-8CB0-A8A323FC121E}" dt="2023-11-28T07:10:59.634" v="6303" actId="22"/>
          <ac:spMkLst>
            <pc:docMk/>
            <pc:sldMk cId="151200138" sldId="300"/>
            <ac:spMk id="8" creationId="{CBD876D0-D203-468C-9145-47E69DA64046}"/>
          </ac:spMkLst>
        </pc:spChg>
        <pc:spChg chg="del mod">
          <ac:chgData name="Chittaranjan Hens" userId="6fc03958433e8a43" providerId="LiveId" clId="{361AAD38-EB23-4B3F-8CB0-A8A323FC121E}" dt="2023-11-28T07:00:48.835" v="6280" actId="478"/>
          <ac:spMkLst>
            <pc:docMk/>
            <pc:sldMk cId="151200138" sldId="300"/>
            <ac:spMk id="11" creationId="{9929018B-BB23-4B6B-C70F-05657FF41520}"/>
          </ac:spMkLst>
        </pc:spChg>
        <pc:spChg chg="add mod">
          <ac:chgData name="Chittaranjan Hens" userId="6fc03958433e8a43" providerId="LiveId" clId="{361AAD38-EB23-4B3F-8CB0-A8A323FC121E}" dt="2023-11-28T07:16:13.563" v="6329" actId="1076"/>
          <ac:spMkLst>
            <pc:docMk/>
            <pc:sldMk cId="151200138" sldId="300"/>
            <ac:spMk id="12" creationId="{F2F06440-E201-17F1-9910-1278D8D81125}"/>
          </ac:spMkLst>
        </pc:spChg>
        <pc:picChg chg="add mod">
          <ac:chgData name="Chittaranjan Hens" userId="6fc03958433e8a43" providerId="LiveId" clId="{361AAD38-EB23-4B3F-8CB0-A8A323FC121E}" dt="2023-11-28T07:00:58.735" v="6284" actId="1076"/>
          <ac:picMkLst>
            <pc:docMk/>
            <pc:sldMk cId="151200138" sldId="300"/>
            <ac:picMk id="1026" creationId="{B0389581-5E8C-EC67-CC0C-07CBB06DCCB8}"/>
          </ac:picMkLst>
        </pc:picChg>
        <pc:picChg chg="del">
          <ac:chgData name="Chittaranjan Hens" userId="6fc03958433e8a43" providerId="LiveId" clId="{361AAD38-EB23-4B3F-8CB0-A8A323FC121E}" dt="2023-11-28T07:12:35.554" v="6319" actId="478"/>
          <ac:picMkLst>
            <pc:docMk/>
            <pc:sldMk cId="151200138" sldId="300"/>
            <ac:picMk id="1028" creationId="{CC0767C2-C9AB-FC3F-ECA2-422DB954D2FE}"/>
          </ac:picMkLst>
        </pc:picChg>
        <pc:picChg chg="del">
          <ac:chgData name="Chittaranjan Hens" userId="6fc03958433e8a43" providerId="LiveId" clId="{361AAD38-EB23-4B3F-8CB0-A8A323FC121E}" dt="2023-11-28T07:12:34.380" v="6318" actId="478"/>
          <ac:picMkLst>
            <pc:docMk/>
            <pc:sldMk cId="151200138" sldId="300"/>
            <ac:picMk id="1029" creationId="{A3F34621-E840-FE03-31CE-B1D9BDC5F539}"/>
          </ac:picMkLst>
        </pc:picChg>
        <pc:picChg chg="del">
          <ac:chgData name="Chittaranjan Hens" userId="6fc03958433e8a43" providerId="LiveId" clId="{361AAD38-EB23-4B3F-8CB0-A8A323FC121E}" dt="2023-11-28T07:12:38.782" v="6321" actId="478"/>
          <ac:picMkLst>
            <pc:docMk/>
            <pc:sldMk cId="151200138" sldId="300"/>
            <ac:picMk id="1030" creationId="{D3FA31F7-1463-0CB2-A370-F273A45A3735}"/>
          </ac:picMkLst>
        </pc:picChg>
        <pc:picChg chg="del">
          <ac:chgData name="Chittaranjan Hens" userId="6fc03958433e8a43" providerId="LiveId" clId="{361AAD38-EB23-4B3F-8CB0-A8A323FC121E}" dt="2023-11-28T07:12:38.013" v="6320" actId="478"/>
          <ac:picMkLst>
            <pc:docMk/>
            <pc:sldMk cId="151200138" sldId="300"/>
            <ac:picMk id="1031" creationId="{AE6B437A-4ABD-96B4-D121-DD8AB6C306EE}"/>
          </ac:picMkLst>
        </pc:picChg>
        <pc:picChg chg="del">
          <ac:chgData name="Chittaranjan Hens" userId="6fc03958433e8a43" providerId="LiveId" clId="{361AAD38-EB23-4B3F-8CB0-A8A323FC121E}" dt="2023-11-28T07:12:50.671" v="6323" actId="478"/>
          <ac:picMkLst>
            <pc:docMk/>
            <pc:sldMk cId="151200138" sldId="300"/>
            <ac:picMk id="1032" creationId="{4240F3F3-FD1E-0CAF-6BDE-9B086B74D4DA}"/>
          </ac:picMkLst>
        </pc:picChg>
        <pc:picChg chg="del">
          <ac:chgData name="Chittaranjan Hens" userId="6fc03958433e8a43" providerId="LiveId" clId="{361AAD38-EB23-4B3F-8CB0-A8A323FC121E}" dt="2023-11-28T07:12:49.502" v="6322" actId="478"/>
          <ac:picMkLst>
            <pc:docMk/>
            <pc:sldMk cId="151200138" sldId="300"/>
            <ac:picMk id="1033" creationId="{DAED62D5-471C-81C1-93FE-17EC8E9AE8D3}"/>
          </ac:picMkLst>
        </pc:picChg>
      </pc:sldChg>
      <pc:sldChg chg="delSp modSp add mod">
        <pc:chgData name="Chittaranjan Hens" userId="6fc03958433e8a43" providerId="LiveId" clId="{361AAD38-EB23-4B3F-8CB0-A8A323FC121E}" dt="2023-11-28T07:13:06.795" v="6327" actId="478"/>
        <pc:sldMkLst>
          <pc:docMk/>
          <pc:sldMk cId="2804625819" sldId="301"/>
        </pc:sldMkLst>
        <pc:spChg chg="mod">
          <ac:chgData name="Chittaranjan Hens" userId="6fc03958433e8a43" providerId="LiveId" clId="{361AAD38-EB23-4B3F-8CB0-A8A323FC121E}" dt="2023-11-28T06:03:09.281" v="6278" actId="20577"/>
          <ac:spMkLst>
            <pc:docMk/>
            <pc:sldMk cId="2804625819" sldId="301"/>
            <ac:spMk id="11" creationId="{9929018B-BB23-4B6B-C70F-05657FF41520}"/>
          </ac:spMkLst>
        </pc:spChg>
        <pc:picChg chg="del">
          <ac:chgData name="Chittaranjan Hens" userId="6fc03958433e8a43" providerId="LiveId" clId="{361AAD38-EB23-4B3F-8CB0-A8A323FC121E}" dt="2023-11-28T07:12:00.632" v="6310" actId="478"/>
          <ac:picMkLst>
            <pc:docMk/>
            <pc:sldMk cId="2804625819" sldId="301"/>
            <ac:picMk id="1028" creationId="{CC0767C2-C9AB-FC3F-ECA2-422DB954D2FE}"/>
          </ac:picMkLst>
        </pc:picChg>
        <pc:picChg chg="del">
          <ac:chgData name="Chittaranjan Hens" userId="6fc03958433e8a43" providerId="LiveId" clId="{361AAD38-EB23-4B3F-8CB0-A8A323FC121E}" dt="2023-11-28T07:11:59.247" v="6309" actId="478"/>
          <ac:picMkLst>
            <pc:docMk/>
            <pc:sldMk cId="2804625819" sldId="301"/>
            <ac:picMk id="1029" creationId="{A3F34621-E840-FE03-31CE-B1D9BDC5F539}"/>
          </ac:picMkLst>
        </pc:picChg>
        <pc:picChg chg="del">
          <ac:chgData name="Chittaranjan Hens" userId="6fc03958433e8a43" providerId="LiveId" clId="{361AAD38-EB23-4B3F-8CB0-A8A323FC121E}" dt="2023-11-28T07:12:25.436" v="6315" actId="478"/>
          <ac:picMkLst>
            <pc:docMk/>
            <pc:sldMk cId="2804625819" sldId="301"/>
            <ac:picMk id="1030" creationId="{D3FA31F7-1463-0CB2-A370-F273A45A3735}"/>
          </ac:picMkLst>
        </pc:picChg>
        <pc:picChg chg="del">
          <ac:chgData name="Chittaranjan Hens" userId="6fc03958433e8a43" providerId="LiveId" clId="{361AAD38-EB23-4B3F-8CB0-A8A323FC121E}" dt="2023-11-28T07:12:24.629" v="6314" actId="478"/>
          <ac:picMkLst>
            <pc:docMk/>
            <pc:sldMk cId="2804625819" sldId="301"/>
            <ac:picMk id="1031" creationId="{AE6B437A-4ABD-96B4-D121-DD8AB6C306EE}"/>
          </ac:picMkLst>
        </pc:picChg>
        <pc:picChg chg="del">
          <ac:chgData name="Chittaranjan Hens" userId="6fc03958433e8a43" providerId="LiveId" clId="{361AAD38-EB23-4B3F-8CB0-A8A323FC121E}" dt="2023-11-28T07:13:06.795" v="6327" actId="478"/>
          <ac:picMkLst>
            <pc:docMk/>
            <pc:sldMk cId="2804625819" sldId="301"/>
            <ac:picMk id="1032" creationId="{4240F3F3-FD1E-0CAF-6BDE-9B086B74D4DA}"/>
          </ac:picMkLst>
        </pc:picChg>
        <pc:picChg chg="del">
          <ac:chgData name="Chittaranjan Hens" userId="6fc03958433e8a43" providerId="LiveId" clId="{361AAD38-EB23-4B3F-8CB0-A8A323FC121E}" dt="2023-11-28T07:13:05.461" v="6326" actId="478"/>
          <ac:picMkLst>
            <pc:docMk/>
            <pc:sldMk cId="2804625819" sldId="301"/>
            <ac:picMk id="1033" creationId="{DAED62D5-471C-81C1-93FE-17EC8E9AE8D3}"/>
          </ac:picMkLst>
        </pc:picChg>
      </pc:sldChg>
      <pc:sldChg chg="addSp delSp modSp add mod">
        <pc:chgData name="Chittaranjan Hens" userId="6fc03958433e8a43" providerId="LiveId" clId="{361AAD38-EB23-4B3F-8CB0-A8A323FC121E}" dt="2023-11-28T07:12:12.194" v="6313" actId="478"/>
        <pc:sldMkLst>
          <pc:docMk/>
          <pc:sldMk cId="3240917921" sldId="302"/>
        </pc:sldMkLst>
        <pc:spChg chg="mod">
          <ac:chgData name="Chittaranjan Hens" userId="6fc03958433e8a43" providerId="LiveId" clId="{361AAD38-EB23-4B3F-8CB0-A8A323FC121E}" dt="2023-11-06T09:22:41.615" v="1494" actId="1076"/>
          <ac:spMkLst>
            <pc:docMk/>
            <pc:sldMk cId="3240917921" sldId="302"/>
            <ac:spMk id="2" creationId="{C83DF7A9-FD0D-023A-4185-81A6E19B3659}"/>
          </ac:spMkLst>
        </pc:spChg>
        <pc:spChg chg="mod">
          <ac:chgData name="Chittaranjan Hens" userId="6fc03958433e8a43" providerId="LiveId" clId="{361AAD38-EB23-4B3F-8CB0-A8A323FC121E}" dt="2023-11-06T09:24:12.398" v="1527" actId="1076"/>
          <ac:spMkLst>
            <pc:docMk/>
            <pc:sldMk cId="3240917921" sldId="302"/>
            <ac:spMk id="5" creationId="{597A7122-C76F-40E5-7403-2BFDAE8508CF}"/>
          </ac:spMkLst>
        </pc:spChg>
        <pc:spChg chg="add del">
          <ac:chgData name="Chittaranjan Hens" userId="6fc03958433e8a43" providerId="LiveId" clId="{361AAD38-EB23-4B3F-8CB0-A8A323FC121E}" dt="2023-11-06T09:22:14.112" v="1485" actId="22"/>
          <ac:spMkLst>
            <pc:docMk/>
            <pc:sldMk cId="3240917921" sldId="302"/>
            <ac:spMk id="6" creationId="{FE57BB50-0427-3B53-5D39-F0569770815F}"/>
          </ac:spMkLst>
        </pc:spChg>
        <pc:spChg chg="mod">
          <ac:chgData name="Chittaranjan Hens" userId="6fc03958433e8a43" providerId="LiveId" clId="{361AAD38-EB23-4B3F-8CB0-A8A323FC121E}" dt="2023-11-06T09:25:05.301" v="1540" actId="1076"/>
          <ac:spMkLst>
            <pc:docMk/>
            <pc:sldMk cId="3240917921" sldId="302"/>
            <ac:spMk id="9" creationId="{01592CF2-154C-41EF-9AC0-08A43FCAC4EC}"/>
          </ac:spMkLst>
        </pc:spChg>
        <pc:spChg chg="mod">
          <ac:chgData name="Chittaranjan Hens" userId="6fc03958433e8a43" providerId="LiveId" clId="{361AAD38-EB23-4B3F-8CB0-A8A323FC121E}" dt="2023-11-06T09:24:38.093" v="1537" actId="6549"/>
          <ac:spMkLst>
            <pc:docMk/>
            <pc:sldMk cId="3240917921" sldId="302"/>
            <ac:spMk id="11" creationId="{9929018B-BB23-4B6B-C70F-05657FF41520}"/>
          </ac:spMkLst>
        </pc:spChg>
        <pc:picChg chg="del">
          <ac:chgData name="Chittaranjan Hens" userId="6fc03958433e8a43" providerId="LiveId" clId="{361AAD38-EB23-4B3F-8CB0-A8A323FC121E}" dt="2023-11-28T07:11:37.377" v="6306" actId="478"/>
          <ac:picMkLst>
            <pc:docMk/>
            <pc:sldMk cId="3240917921" sldId="302"/>
            <ac:picMk id="1028" creationId="{CC0767C2-C9AB-FC3F-ECA2-422DB954D2FE}"/>
          </ac:picMkLst>
        </pc:picChg>
        <pc:picChg chg="del">
          <ac:chgData name="Chittaranjan Hens" userId="6fc03958433e8a43" providerId="LiveId" clId="{361AAD38-EB23-4B3F-8CB0-A8A323FC121E}" dt="2023-11-28T07:11:44.582" v="6307" actId="478"/>
          <ac:picMkLst>
            <pc:docMk/>
            <pc:sldMk cId="3240917921" sldId="302"/>
            <ac:picMk id="1029" creationId="{A3F34621-E840-FE03-31CE-B1D9BDC5F539}"/>
          </ac:picMkLst>
        </pc:picChg>
        <pc:picChg chg="del">
          <ac:chgData name="Chittaranjan Hens" userId="6fc03958433e8a43" providerId="LiveId" clId="{361AAD38-EB23-4B3F-8CB0-A8A323FC121E}" dt="2023-11-28T07:11:50.411" v="6308" actId="478"/>
          <ac:picMkLst>
            <pc:docMk/>
            <pc:sldMk cId="3240917921" sldId="302"/>
            <ac:picMk id="1030" creationId="{D3FA31F7-1463-0CB2-A370-F273A45A3735}"/>
          </ac:picMkLst>
        </pc:picChg>
        <pc:picChg chg="del">
          <ac:chgData name="Chittaranjan Hens" userId="6fc03958433e8a43" providerId="LiveId" clId="{361AAD38-EB23-4B3F-8CB0-A8A323FC121E}" dt="2023-11-28T07:12:08.093" v="6311" actId="478"/>
          <ac:picMkLst>
            <pc:docMk/>
            <pc:sldMk cId="3240917921" sldId="302"/>
            <ac:picMk id="1031" creationId="{AE6B437A-4ABD-96B4-D121-DD8AB6C306EE}"/>
          </ac:picMkLst>
        </pc:picChg>
        <pc:picChg chg="del">
          <ac:chgData name="Chittaranjan Hens" userId="6fc03958433e8a43" providerId="LiveId" clId="{361AAD38-EB23-4B3F-8CB0-A8A323FC121E}" dt="2023-11-28T07:12:12.194" v="6313" actId="478"/>
          <ac:picMkLst>
            <pc:docMk/>
            <pc:sldMk cId="3240917921" sldId="302"/>
            <ac:picMk id="1032" creationId="{4240F3F3-FD1E-0CAF-6BDE-9B086B74D4DA}"/>
          </ac:picMkLst>
        </pc:picChg>
        <pc:picChg chg="del">
          <ac:chgData name="Chittaranjan Hens" userId="6fc03958433e8a43" providerId="LiveId" clId="{361AAD38-EB23-4B3F-8CB0-A8A323FC121E}" dt="2023-11-28T07:12:10.955" v="6312" actId="478"/>
          <ac:picMkLst>
            <pc:docMk/>
            <pc:sldMk cId="3240917921" sldId="302"/>
            <ac:picMk id="1033" creationId="{DAED62D5-471C-81C1-93FE-17EC8E9AE8D3}"/>
          </ac:picMkLst>
        </pc:picChg>
      </pc:sldChg>
      <pc:sldChg chg="addSp delSp modSp add mod">
        <pc:chgData name="Chittaranjan Hens" userId="6fc03958433e8a43" providerId="LiveId" clId="{361AAD38-EB23-4B3F-8CB0-A8A323FC121E}" dt="2023-11-06T09:27:43.550" v="1627" actId="1076"/>
        <pc:sldMkLst>
          <pc:docMk/>
          <pc:sldMk cId="2658929714" sldId="303"/>
        </pc:sldMkLst>
        <pc:spChg chg="mod">
          <ac:chgData name="Chittaranjan Hens" userId="6fc03958433e8a43" providerId="LiveId" clId="{361AAD38-EB23-4B3F-8CB0-A8A323FC121E}" dt="2023-11-06T09:27:43.550" v="1627" actId="1076"/>
          <ac:spMkLst>
            <pc:docMk/>
            <pc:sldMk cId="2658929714" sldId="303"/>
            <ac:spMk id="2" creationId="{C83DF7A9-FD0D-023A-4185-81A6E19B3659}"/>
          </ac:spMkLst>
        </pc:spChg>
        <pc:spChg chg="add mod">
          <ac:chgData name="Chittaranjan Hens" userId="6fc03958433e8a43" providerId="LiveId" clId="{361AAD38-EB23-4B3F-8CB0-A8A323FC121E}" dt="2023-11-06T09:27:31.833" v="1626" actId="6549"/>
          <ac:spMkLst>
            <pc:docMk/>
            <pc:sldMk cId="2658929714" sldId="303"/>
            <ac:spMk id="3" creationId="{CCF81C3F-C88C-8324-D7DE-5D5B2A98A869}"/>
          </ac:spMkLst>
        </pc:spChg>
        <pc:picChg chg="add del mod">
          <ac:chgData name="Chittaranjan Hens" userId="6fc03958433e8a43" providerId="LiveId" clId="{361AAD38-EB23-4B3F-8CB0-A8A323FC121E}" dt="2023-11-06T09:26:18.623" v="1562" actId="478"/>
          <ac:picMkLst>
            <pc:docMk/>
            <pc:sldMk cId="2658929714" sldId="303"/>
            <ac:picMk id="2050" creationId="{A729E646-87E3-DE07-31BE-A73DE819A23E}"/>
          </ac:picMkLst>
        </pc:picChg>
        <pc:picChg chg="add del mod">
          <ac:chgData name="Chittaranjan Hens" userId="6fc03958433e8a43" providerId="LiveId" clId="{361AAD38-EB23-4B3F-8CB0-A8A323FC121E}" dt="2023-11-06T09:26:31.178" v="1575" actId="478"/>
          <ac:picMkLst>
            <pc:docMk/>
            <pc:sldMk cId="2658929714" sldId="303"/>
            <ac:picMk id="2051" creationId="{B4537E67-7F02-C187-55B6-4C2C17D31317}"/>
          </ac:picMkLst>
        </pc:picChg>
        <pc:picChg chg="add del mod">
          <ac:chgData name="Chittaranjan Hens" userId="6fc03958433e8a43" providerId="LiveId" clId="{361AAD38-EB23-4B3F-8CB0-A8A323FC121E}" dt="2023-11-06T09:26:46.723" v="1584" actId="478"/>
          <ac:picMkLst>
            <pc:docMk/>
            <pc:sldMk cId="2658929714" sldId="303"/>
            <ac:picMk id="2052" creationId="{C80E6AB9-5733-E171-3263-9AC95F215DED}"/>
          </ac:picMkLst>
        </pc:picChg>
        <pc:picChg chg="add del mod">
          <ac:chgData name="Chittaranjan Hens" userId="6fc03958433e8a43" providerId="LiveId" clId="{361AAD38-EB23-4B3F-8CB0-A8A323FC121E}" dt="2023-11-06T09:26:52.780" v="1585" actId="478"/>
          <ac:picMkLst>
            <pc:docMk/>
            <pc:sldMk cId="2658929714" sldId="303"/>
            <ac:picMk id="2053" creationId="{910DDBC9-2BC3-ACBC-748E-6E1D67A9A3FD}"/>
          </ac:picMkLst>
        </pc:picChg>
      </pc:sldChg>
      <pc:sldChg chg="addSp delSp modSp add mod">
        <pc:chgData name="Chittaranjan Hens" userId="6fc03958433e8a43" providerId="LiveId" clId="{361AAD38-EB23-4B3F-8CB0-A8A323FC121E}" dt="2023-11-28T07:11:22.312" v="6305" actId="478"/>
        <pc:sldMkLst>
          <pc:docMk/>
          <pc:sldMk cId="726193067" sldId="304"/>
        </pc:sldMkLst>
        <pc:spChg chg="mod">
          <ac:chgData name="Chittaranjan Hens" userId="6fc03958433e8a43" providerId="LiveId" clId="{361AAD38-EB23-4B3F-8CB0-A8A323FC121E}" dt="2023-11-06T09:35:50.142" v="1711" actId="1076"/>
          <ac:spMkLst>
            <pc:docMk/>
            <pc:sldMk cId="726193067" sldId="304"/>
            <ac:spMk id="2" creationId="{01B13357-232B-28A3-4EBE-4A3011D8A8E9}"/>
          </ac:spMkLst>
        </pc:spChg>
        <pc:spChg chg="add mod">
          <ac:chgData name="Chittaranjan Hens" userId="6fc03958433e8a43" providerId="LiveId" clId="{361AAD38-EB23-4B3F-8CB0-A8A323FC121E}" dt="2023-11-06T09:41:27.290" v="1832" actId="207"/>
          <ac:spMkLst>
            <pc:docMk/>
            <pc:sldMk cId="726193067" sldId="304"/>
            <ac:spMk id="5" creationId="{86F1B2E5-C3FA-A921-6DCF-B11FBEC4BC5C}"/>
          </ac:spMkLst>
        </pc:spChg>
        <pc:spChg chg="add mod">
          <ac:chgData name="Chittaranjan Hens" userId="6fc03958433e8a43" providerId="LiveId" clId="{361AAD38-EB23-4B3F-8CB0-A8A323FC121E}" dt="2023-11-06T09:35:47.872" v="1709" actId="21"/>
          <ac:spMkLst>
            <pc:docMk/>
            <pc:sldMk cId="726193067" sldId="304"/>
            <ac:spMk id="6" creationId="{3DD60B98-DE8E-E2FC-D46F-04ACD168DD58}"/>
          </ac:spMkLst>
        </pc:spChg>
        <pc:picChg chg="add del mod">
          <ac:chgData name="Chittaranjan Hens" userId="6fc03958433e8a43" providerId="LiveId" clId="{361AAD38-EB23-4B3F-8CB0-A8A323FC121E}" dt="2023-11-28T07:11:22.312" v="6305" actId="478"/>
          <ac:picMkLst>
            <pc:docMk/>
            <pc:sldMk cId="726193067" sldId="304"/>
            <ac:picMk id="3074" creationId="{76FA4989-A470-6724-046C-A3075239EE99}"/>
          </ac:picMkLst>
        </pc:picChg>
      </pc:sldChg>
      <pc:sldChg chg="addSp delSp modSp add mod modAnim">
        <pc:chgData name="Chittaranjan Hens" userId="6fc03958433e8a43" providerId="LiveId" clId="{361AAD38-EB23-4B3F-8CB0-A8A323FC121E}" dt="2023-11-28T07:17:41.856" v="6333" actId="6549"/>
        <pc:sldMkLst>
          <pc:docMk/>
          <pc:sldMk cId="1986909445" sldId="305"/>
        </pc:sldMkLst>
        <pc:spChg chg="add del">
          <ac:chgData name="Chittaranjan Hens" userId="6fc03958433e8a43" providerId="LiveId" clId="{361AAD38-EB23-4B3F-8CB0-A8A323FC121E}" dt="2023-11-06T09:41:40.324" v="1838"/>
          <ac:spMkLst>
            <pc:docMk/>
            <pc:sldMk cId="1986909445" sldId="305"/>
            <ac:spMk id="3" creationId="{82F971E8-DF70-0A0F-AAD2-F7790A9E7AE6}"/>
          </ac:spMkLst>
        </pc:spChg>
        <pc:spChg chg="mod">
          <ac:chgData name="Chittaranjan Hens" userId="6fc03958433e8a43" providerId="LiveId" clId="{361AAD38-EB23-4B3F-8CB0-A8A323FC121E}" dt="2023-11-28T07:17:41.856" v="6333" actId="6549"/>
          <ac:spMkLst>
            <pc:docMk/>
            <pc:sldMk cId="1986909445" sldId="305"/>
            <ac:spMk id="5" creationId="{86F1B2E5-C3FA-A921-6DCF-B11FBEC4BC5C}"/>
          </ac:spMkLst>
        </pc:spChg>
        <pc:spChg chg="del">
          <ac:chgData name="Chittaranjan Hens" userId="6fc03958433e8a43" providerId="LiveId" clId="{361AAD38-EB23-4B3F-8CB0-A8A323FC121E}" dt="2023-11-06T09:41:14.236" v="1830" actId="478"/>
          <ac:spMkLst>
            <pc:docMk/>
            <pc:sldMk cId="1986909445" sldId="305"/>
            <ac:spMk id="7" creationId="{5E31AD4E-7C0F-F1AB-9570-2B60E9D3AA00}"/>
          </ac:spMkLst>
        </pc:spChg>
        <pc:spChg chg="add del">
          <ac:chgData name="Chittaranjan Hens" userId="6fc03958433e8a43" providerId="LiveId" clId="{361AAD38-EB23-4B3F-8CB0-A8A323FC121E}" dt="2023-11-06T09:41:53.915" v="1840"/>
          <ac:spMkLst>
            <pc:docMk/>
            <pc:sldMk cId="1986909445" sldId="305"/>
            <ac:spMk id="8" creationId="{2990CF0F-A15C-51A0-7A83-95B545B798A4}"/>
          </ac:spMkLst>
        </pc:spChg>
        <pc:spChg chg="del">
          <ac:chgData name="Chittaranjan Hens" userId="6fc03958433e8a43" providerId="LiveId" clId="{361AAD38-EB23-4B3F-8CB0-A8A323FC121E}" dt="2023-11-06T09:41:14.236" v="1830" actId="478"/>
          <ac:spMkLst>
            <pc:docMk/>
            <pc:sldMk cId="1986909445" sldId="305"/>
            <ac:spMk id="9" creationId="{5F63C14E-E330-270E-7DB5-60336AD2C9F1}"/>
          </ac:spMkLst>
        </pc:spChg>
        <pc:picChg chg="add mod">
          <ac:chgData name="Chittaranjan Hens" userId="6fc03958433e8a43" providerId="LiveId" clId="{361AAD38-EB23-4B3F-8CB0-A8A323FC121E}" dt="2023-11-28T07:17:05.971" v="6331"/>
          <ac:picMkLst>
            <pc:docMk/>
            <pc:sldMk cId="1986909445" sldId="305"/>
            <ac:picMk id="7" creationId="{EF3767C7-71C4-6158-44E3-7DFE9329B1DF}"/>
          </ac:picMkLst>
        </pc:picChg>
        <pc:picChg chg="add del">
          <ac:chgData name="Chittaranjan Hens" userId="6fc03958433e8a43" providerId="LiveId" clId="{361AAD38-EB23-4B3F-8CB0-A8A323FC121E}" dt="2023-11-06T09:41:40.324" v="1838"/>
          <ac:picMkLst>
            <pc:docMk/>
            <pc:sldMk cId="1986909445" sldId="305"/>
            <ac:picMk id="4098" creationId="{242897E9-FBAD-302D-5D7D-696D92B3020C}"/>
          </ac:picMkLst>
        </pc:picChg>
        <pc:picChg chg="add del">
          <ac:chgData name="Chittaranjan Hens" userId="6fc03958433e8a43" providerId="LiveId" clId="{361AAD38-EB23-4B3F-8CB0-A8A323FC121E}" dt="2023-11-06T09:41:40.324" v="1838"/>
          <ac:picMkLst>
            <pc:docMk/>
            <pc:sldMk cId="1986909445" sldId="305"/>
            <ac:picMk id="4099" creationId="{031F3FDB-2707-0329-990C-94DCCFD4BF06}"/>
          </ac:picMkLst>
        </pc:picChg>
        <pc:picChg chg="add del">
          <ac:chgData name="Chittaranjan Hens" userId="6fc03958433e8a43" providerId="LiveId" clId="{361AAD38-EB23-4B3F-8CB0-A8A323FC121E}" dt="2023-11-06T09:41:40.324" v="1838"/>
          <ac:picMkLst>
            <pc:docMk/>
            <pc:sldMk cId="1986909445" sldId="305"/>
            <ac:picMk id="4100" creationId="{79A4A90B-3ECC-11A5-86C1-749DDA0EA6DB}"/>
          </ac:picMkLst>
        </pc:picChg>
        <pc:picChg chg="add del">
          <ac:chgData name="Chittaranjan Hens" userId="6fc03958433e8a43" providerId="LiveId" clId="{361AAD38-EB23-4B3F-8CB0-A8A323FC121E}" dt="2023-11-06T09:41:40.324" v="1838"/>
          <ac:picMkLst>
            <pc:docMk/>
            <pc:sldMk cId="1986909445" sldId="305"/>
            <ac:picMk id="4101" creationId="{5EA8ACCF-95FB-00C1-9AB0-E304CA8C78CF}"/>
          </ac:picMkLst>
        </pc:picChg>
        <pc:picChg chg="add del">
          <ac:chgData name="Chittaranjan Hens" userId="6fc03958433e8a43" providerId="LiveId" clId="{361AAD38-EB23-4B3F-8CB0-A8A323FC121E}" dt="2023-11-06T09:41:40.324" v="1838"/>
          <ac:picMkLst>
            <pc:docMk/>
            <pc:sldMk cId="1986909445" sldId="305"/>
            <ac:picMk id="4102" creationId="{8F6094D1-43DB-3EF3-7E29-6BA1F098FB7B}"/>
          </ac:picMkLst>
        </pc:picChg>
        <pc:picChg chg="add del">
          <ac:chgData name="Chittaranjan Hens" userId="6fc03958433e8a43" providerId="LiveId" clId="{361AAD38-EB23-4B3F-8CB0-A8A323FC121E}" dt="2023-11-06T09:41:53.915" v="1840"/>
          <ac:picMkLst>
            <pc:docMk/>
            <pc:sldMk cId="1986909445" sldId="305"/>
            <ac:picMk id="4104" creationId="{8E7D5563-63A6-9B53-EECE-CEB1D9A6EF08}"/>
          </ac:picMkLst>
        </pc:picChg>
        <pc:picChg chg="add del">
          <ac:chgData name="Chittaranjan Hens" userId="6fc03958433e8a43" providerId="LiveId" clId="{361AAD38-EB23-4B3F-8CB0-A8A323FC121E}" dt="2023-11-06T09:41:53.915" v="1840"/>
          <ac:picMkLst>
            <pc:docMk/>
            <pc:sldMk cId="1986909445" sldId="305"/>
            <ac:picMk id="4105" creationId="{6C997948-4EAE-3BEB-2F29-FBB1489FBD6A}"/>
          </ac:picMkLst>
        </pc:picChg>
      </pc:sldChg>
      <pc:sldChg chg="addSp delSp modSp add mod modAnim">
        <pc:chgData name="Chittaranjan Hens" userId="6fc03958433e8a43" providerId="LiveId" clId="{361AAD38-EB23-4B3F-8CB0-A8A323FC121E}" dt="2023-11-11T19:30:24.980" v="3166" actId="1076"/>
        <pc:sldMkLst>
          <pc:docMk/>
          <pc:sldMk cId="3168006907" sldId="306"/>
        </pc:sldMkLst>
        <pc:spChg chg="add mod">
          <ac:chgData name="Chittaranjan Hens" userId="6fc03958433e8a43" providerId="LiveId" clId="{361AAD38-EB23-4B3F-8CB0-A8A323FC121E}" dt="2023-11-11T10:50:32.689" v="2246" actId="1076"/>
          <ac:spMkLst>
            <pc:docMk/>
            <pc:sldMk cId="3168006907" sldId="306"/>
            <ac:spMk id="3" creationId="{76558A2C-5C23-B7D0-1E5C-CDED777CB6F7}"/>
          </ac:spMkLst>
        </pc:spChg>
        <pc:spChg chg="del">
          <ac:chgData name="Chittaranjan Hens" userId="6fc03958433e8a43" providerId="LiveId" clId="{361AAD38-EB23-4B3F-8CB0-A8A323FC121E}" dt="2023-11-11T10:50:40.657" v="2247" actId="478"/>
          <ac:spMkLst>
            <pc:docMk/>
            <pc:sldMk cId="3168006907" sldId="306"/>
            <ac:spMk id="4" creationId="{F8952D5D-1002-1F5B-0E31-49A961A35E92}"/>
          </ac:spMkLst>
        </pc:spChg>
        <pc:spChg chg="add mod">
          <ac:chgData name="Chittaranjan Hens" userId="6fc03958433e8a43" providerId="LiveId" clId="{361AAD38-EB23-4B3F-8CB0-A8A323FC121E}" dt="2023-11-11T11:00:57.119" v="2400" actId="1076"/>
          <ac:spMkLst>
            <pc:docMk/>
            <pc:sldMk cId="3168006907" sldId="306"/>
            <ac:spMk id="7" creationId="{7E5C5E91-4EA3-F7D8-2962-092408235970}"/>
          </ac:spMkLst>
        </pc:spChg>
        <pc:spChg chg="del">
          <ac:chgData name="Chittaranjan Hens" userId="6fc03958433e8a43" providerId="LiveId" clId="{361AAD38-EB23-4B3F-8CB0-A8A323FC121E}" dt="2023-11-11T09:20:47.906" v="2214" actId="478"/>
          <ac:spMkLst>
            <pc:docMk/>
            <pc:sldMk cId="3168006907" sldId="306"/>
            <ac:spMk id="8" creationId="{6B233816-3B59-3815-4C61-7B76382D133A}"/>
          </ac:spMkLst>
        </pc:spChg>
        <pc:spChg chg="add mod">
          <ac:chgData name="Chittaranjan Hens" userId="6fc03958433e8a43" providerId="LiveId" clId="{361AAD38-EB23-4B3F-8CB0-A8A323FC121E}" dt="2023-11-11T11:00:59.233" v="2401" actId="1076"/>
          <ac:spMkLst>
            <pc:docMk/>
            <pc:sldMk cId="3168006907" sldId="306"/>
            <ac:spMk id="9" creationId="{43CE26D9-AB75-6FB3-D332-76B20C64966C}"/>
          </ac:spMkLst>
        </pc:spChg>
        <pc:spChg chg="add mod">
          <ac:chgData name="Chittaranjan Hens" userId="6fc03958433e8a43" providerId="LiveId" clId="{361AAD38-EB23-4B3F-8CB0-A8A323FC121E}" dt="2023-11-11T12:03:08.331" v="2523" actId="20577"/>
          <ac:spMkLst>
            <pc:docMk/>
            <pc:sldMk cId="3168006907" sldId="306"/>
            <ac:spMk id="12" creationId="{1C7AFB49-8BBF-0CA6-9EBA-F4CD48164763}"/>
          </ac:spMkLst>
        </pc:spChg>
        <pc:spChg chg="mod">
          <ac:chgData name="Chittaranjan Hens" userId="6fc03958433e8a43" providerId="LiveId" clId="{361AAD38-EB23-4B3F-8CB0-A8A323FC121E}" dt="2023-11-11T10:50:32.689" v="2246" actId="1076"/>
          <ac:spMkLst>
            <pc:docMk/>
            <pc:sldMk cId="3168006907" sldId="306"/>
            <ac:spMk id="13" creationId="{BB84F847-C123-7FDF-8E6E-2B51627B1417}"/>
          </ac:spMkLst>
        </pc:spChg>
        <pc:spChg chg="mod">
          <ac:chgData name="Chittaranjan Hens" userId="6fc03958433e8a43" providerId="LiveId" clId="{361AAD38-EB23-4B3F-8CB0-A8A323FC121E}" dt="2023-11-11T11:00:46.323" v="2397" actId="21"/>
          <ac:spMkLst>
            <pc:docMk/>
            <pc:sldMk cId="3168006907" sldId="306"/>
            <ac:spMk id="14" creationId="{5EF07E08-66D4-A772-0E10-653393C55D0D}"/>
          </ac:spMkLst>
        </pc:spChg>
        <pc:spChg chg="add mod">
          <ac:chgData name="Chittaranjan Hens" userId="6fc03958433e8a43" providerId="LiveId" clId="{361AAD38-EB23-4B3F-8CB0-A8A323FC121E}" dt="2023-11-11T11:57:12.967" v="2487" actId="1076"/>
          <ac:spMkLst>
            <pc:docMk/>
            <pc:sldMk cId="3168006907" sldId="306"/>
            <ac:spMk id="15" creationId="{A39BDAD6-A81C-1819-857E-9F9F00AEAA8E}"/>
          </ac:spMkLst>
        </pc:spChg>
        <pc:spChg chg="del">
          <ac:chgData name="Chittaranjan Hens" userId="6fc03958433e8a43" providerId="LiveId" clId="{361AAD38-EB23-4B3F-8CB0-A8A323FC121E}" dt="2023-11-11T09:21:31.017" v="2216" actId="478"/>
          <ac:spMkLst>
            <pc:docMk/>
            <pc:sldMk cId="3168006907" sldId="306"/>
            <ac:spMk id="16" creationId="{80A4B917-04E6-33B0-E034-A86A4B32DE33}"/>
          </ac:spMkLst>
        </pc:spChg>
        <pc:spChg chg="del">
          <ac:chgData name="Chittaranjan Hens" userId="6fc03958433e8a43" providerId="LiveId" clId="{361AAD38-EB23-4B3F-8CB0-A8A323FC121E}" dt="2023-11-11T10:50:45.340" v="2248" actId="478"/>
          <ac:spMkLst>
            <pc:docMk/>
            <pc:sldMk cId="3168006907" sldId="306"/>
            <ac:spMk id="18" creationId="{76511B4D-02D2-CBDB-65D1-A2D2C859982F}"/>
          </ac:spMkLst>
        </pc:spChg>
        <pc:spChg chg="add mod">
          <ac:chgData name="Chittaranjan Hens" userId="6fc03958433e8a43" providerId="LiveId" clId="{361AAD38-EB23-4B3F-8CB0-A8A323FC121E}" dt="2023-11-11T11:03:56.583" v="2475" actId="207"/>
          <ac:spMkLst>
            <pc:docMk/>
            <pc:sldMk cId="3168006907" sldId="306"/>
            <ac:spMk id="19" creationId="{BB574930-0CC4-9DE4-59B0-409570DA534F}"/>
          </ac:spMkLst>
        </pc:spChg>
        <pc:spChg chg="add mod">
          <ac:chgData name="Chittaranjan Hens" userId="6fc03958433e8a43" providerId="LiveId" clId="{361AAD38-EB23-4B3F-8CB0-A8A323FC121E}" dt="2023-11-11T12:03:19.848" v="2525"/>
          <ac:spMkLst>
            <pc:docMk/>
            <pc:sldMk cId="3168006907" sldId="306"/>
            <ac:spMk id="20" creationId="{98AAC364-C1DC-C77F-4389-838C7B41E904}"/>
          </ac:spMkLst>
        </pc:spChg>
        <pc:picChg chg="add mod">
          <ac:chgData name="Chittaranjan Hens" userId="6fc03958433e8a43" providerId="LiveId" clId="{361AAD38-EB23-4B3F-8CB0-A8A323FC121E}" dt="2023-11-11T19:30:24.980" v="3166" actId="1076"/>
          <ac:picMkLst>
            <pc:docMk/>
            <pc:sldMk cId="3168006907" sldId="306"/>
            <ac:picMk id="5" creationId="{8D124FCE-7B83-0CA2-67DD-728351E7426F}"/>
          </ac:picMkLst>
        </pc:picChg>
        <pc:picChg chg="add del mod">
          <ac:chgData name="Chittaranjan Hens" userId="6fc03958433e8a43" providerId="LiveId" clId="{361AAD38-EB23-4B3F-8CB0-A8A323FC121E}" dt="2023-11-11T11:00:02.502" v="2387" actId="478"/>
          <ac:picMkLst>
            <pc:docMk/>
            <pc:sldMk cId="3168006907" sldId="306"/>
            <ac:picMk id="6" creationId="{35765609-16F0-4036-B3B8-7A2FFFD9A023}"/>
          </ac:picMkLst>
        </pc:picChg>
      </pc:sldChg>
      <pc:sldChg chg="add">
        <pc:chgData name="Chittaranjan Hens" userId="6fc03958433e8a43" providerId="LiveId" clId="{361AAD38-EB23-4B3F-8CB0-A8A323FC121E}" dt="2023-11-11T10:50:59.707" v="2249" actId="2890"/>
        <pc:sldMkLst>
          <pc:docMk/>
          <pc:sldMk cId="4143402148" sldId="307"/>
        </pc:sldMkLst>
      </pc:sldChg>
      <pc:sldChg chg="addSp delSp modSp add mod modAnim">
        <pc:chgData name="Chittaranjan Hens" userId="6fc03958433e8a43" providerId="LiveId" clId="{361AAD38-EB23-4B3F-8CB0-A8A323FC121E}" dt="2023-11-11T12:14:23.340" v="2692"/>
        <pc:sldMkLst>
          <pc:docMk/>
          <pc:sldMk cId="847894470" sldId="308"/>
        </pc:sldMkLst>
        <pc:spChg chg="add del mod">
          <ac:chgData name="Chittaranjan Hens" userId="6fc03958433e8a43" providerId="LiveId" clId="{361AAD38-EB23-4B3F-8CB0-A8A323FC121E}" dt="2023-11-11T12:03:17.911" v="2524" actId="21"/>
          <ac:spMkLst>
            <pc:docMk/>
            <pc:sldMk cId="847894470" sldId="308"/>
            <ac:spMk id="4" creationId="{635F0830-5C2F-DB1D-35E7-A93A3A827966}"/>
          </ac:spMkLst>
        </pc:spChg>
        <pc:spChg chg="add mod">
          <ac:chgData name="Chittaranjan Hens" userId="6fc03958433e8a43" providerId="LiveId" clId="{361AAD38-EB23-4B3F-8CB0-A8A323FC121E}" dt="2023-11-11T12:14:06.301" v="2681" actId="12"/>
          <ac:spMkLst>
            <pc:docMk/>
            <pc:sldMk cId="847894470" sldId="308"/>
            <ac:spMk id="6" creationId="{0629AC7E-EFC7-3F48-9331-EE3746BDBFAF}"/>
          </ac:spMkLst>
        </pc:spChg>
        <pc:spChg chg="del">
          <ac:chgData name="Chittaranjan Hens" userId="6fc03958433e8a43" providerId="LiveId" clId="{361AAD38-EB23-4B3F-8CB0-A8A323FC121E}" dt="2023-11-11T12:03:41.859" v="2526" actId="478"/>
          <ac:spMkLst>
            <pc:docMk/>
            <pc:sldMk cId="847894470" sldId="308"/>
            <ac:spMk id="7" creationId="{7E5C5E91-4EA3-F7D8-2962-092408235970}"/>
          </ac:spMkLst>
        </pc:spChg>
        <pc:spChg chg="del">
          <ac:chgData name="Chittaranjan Hens" userId="6fc03958433e8a43" providerId="LiveId" clId="{361AAD38-EB23-4B3F-8CB0-A8A323FC121E}" dt="2023-11-11T12:03:41.859" v="2526" actId="478"/>
          <ac:spMkLst>
            <pc:docMk/>
            <pc:sldMk cId="847894470" sldId="308"/>
            <ac:spMk id="9" creationId="{43CE26D9-AB75-6FB3-D332-76B20C64966C}"/>
          </ac:spMkLst>
        </pc:spChg>
        <pc:spChg chg="add mod">
          <ac:chgData name="Chittaranjan Hens" userId="6fc03958433e8a43" providerId="LiveId" clId="{361AAD38-EB23-4B3F-8CB0-A8A323FC121E}" dt="2023-11-11T12:14:12.373" v="2689" actId="20577"/>
          <ac:spMkLst>
            <pc:docMk/>
            <pc:sldMk cId="847894470" sldId="308"/>
            <ac:spMk id="11" creationId="{3B95601E-D05D-6CED-AEC7-302C64AF4C21}"/>
          </ac:spMkLst>
        </pc:spChg>
        <pc:spChg chg="del mod">
          <ac:chgData name="Chittaranjan Hens" userId="6fc03958433e8a43" providerId="LiveId" clId="{361AAD38-EB23-4B3F-8CB0-A8A323FC121E}" dt="2023-11-11T12:03:41.859" v="2526" actId="478"/>
          <ac:spMkLst>
            <pc:docMk/>
            <pc:sldMk cId="847894470" sldId="308"/>
            <ac:spMk id="12" creationId="{1C7AFB49-8BBF-0CA6-9EBA-F4CD48164763}"/>
          </ac:spMkLst>
        </pc:spChg>
        <pc:spChg chg="del">
          <ac:chgData name="Chittaranjan Hens" userId="6fc03958433e8a43" providerId="LiveId" clId="{361AAD38-EB23-4B3F-8CB0-A8A323FC121E}" dt="2023-11-11T12:03:41.859" v="2526" actId="478"/>
          <ac:spMkLst>
            <pc:docMk/>
            <pc:sldMk cId="847894470" sldId="308"/>
            <ac:spMk id="13" creationId="{BB84F847-C123-7FDF-8E6E-2B51627B1417}"/>
          </ac:spMkLst>
        </pc:spChg>
        <pc:spChg chg="del">
          <ac:chgData name="Chittaranjan Hens" userId="6fc03958433e8a43" providerId="LiveId" clId="{361AAD38-EB23-4B3F-8CB0-A8A323FC121E}" dt="2023-11-11T12:03:41.859" v="2526" actId="478"/>
          <ac:spMkLst>
            <pc:docMk/>
            <pc:sldMk cId="847894470" sldId="308"/>
            <ac:spMk id="14" creationId="{5EF07E08-66D4-A772-0E10-653393C55D0D}"/>
          </ac:spMkLst>
        </pc:spChg>
        <pc:spChg chg="mod">
          <ac:chgData name="Chittaranjan Hens" userId="6fc03958433e8a43" providerId="LiveId" clId="{361AAD38-EB23-4B3F-8CB0-A8A323FC121E}" dt="2023-11-11T12:03:46.898" v="2528" actId="20577"/>
          <ac:spMkLst>
            <pc:docMk/>
            <pc:sldMk cId="847894470" sldId="308"/>
            <ac:spMk id="15" creationId="{A39BDAD6-A81C-1819-857E-9F9F00AEAA8E}"/>
          </ac:spMkLst>
        </pc:spChg>
        <pc:spChg chg="add mod">
          <ac:chgData name="Chittaranjan Hens" userId="6fc03958433e8a43" providerId="LiveId" clId="{361AAD38-EB23-4B3F-8CB0-A8A323FC121E}" dt="2023-11-11T12:12:39.797" v="2630" actId="20577"/>
          <ac:spMkLst>
            <pc:docMk/>
            <pc:sldMk cId="847894470" sldId="308"/>
            <ac:spMk id="17" creationId="{D7943594-F36D-5FA5-39DF-88711D356257}"/>
          </ac:spMkLst>
        </pc:spChg>
        <pc:spChg chg="del">
          <ac:chgData name="Chittaranjan Hens" userId="6fc03958433e8a43" providerId="LiveId" clId="{361AAD38-EB23-4B3F-8CB0-A8A323FC121E}" dt="2023-11-11T12:04:07.611" v="2529" actId="478"/>
          <ac:spMkLst>
            <pc:docMk/>
            <pc:sldMk cId="847894470" sldId="308"/>
            <ac:spMk id="19" creationId="{BB574930-0CC4-9DE4-59B0-409570DA534F}"/>
          </ac:spMkLst>
        </pc:spChg>
        <pc:spChg chg="add mod">
          <ac:chgData name="Chittaranjan Hens" userId="6fc03958433e8a43" providerId="LiveId" clId="{361AAD38-EB23-4B3F-8CB0-A8A323FC121E}" dt="2023-11-11T12:13:52.927" v="2677" actId="12"/>
          <ac:spMkLst>
            <pc:docMk/>
            <pc:sldMk cId="847894470" sldId="308"/>
            <ac:spMk id="22" creationId="{4DCAC8BD-0E69-3BF5-3730-680FE570857F}"/>
          </ac:spMkLst>
        </pc:spChg>
        <pc:spChg chg="add mod">
          <ac:chgData name="Chittaranjan Hens" userId="6fc03958433e8a43" providerId="LiveId" clId="{361AAD38-EB23-4B3F-8CB0-A8A323FC121E}" dt="2023-11-11T12:13:58.879" v="2679" actId="5793"/>
          <ac:spMkLst>
            <pc:docMk/>
            <pc:sldMk cId="847894470" sldId="308"/>
            <ac:spMk id="23" creationId="{4E8FB2CE-0369-DC4B-2A81-18592D8FB82A}"/>
          </ac:spMkLst>
        </pc:spChg>
        <pc:picChg chg="add del mod">
          <ac:chgData name="Chittaranjan Hens" userId="6fc03958433e8a43" providerId="LiveId" clId="{361AAD38-EB23-4B3F-8CB0-A8A323FC121E}" dt="2023-11-11T12:13:39.303" v="2673" actId="478"/>
          <ac:picMkLst>
            <pc:docMk/>
            <pc:sldMk cId="847894470" sldId="308"/>
            <ac:picMk id="20" creationId="{6472F91B-2E48-4F41-2BDF-6EF48132AC1C}"/>
          </ac:picMkLst>
        </pc:picChg>
      </pc:sldChg>
      <pc:sldChg chg="addSp delSp modSp add mod modAnim">
        <pc:chgData name="Chittaranjan Hens" userId="6fc03958433e8a43" providerId="LiveId" clId="{361AAD38-EB23-4B3F-8CB0-A8A323FC121E}" dt="2023-11-11T20:21:04.162" v="3321" actId="478"/>
        <pc:sldMkLst>
          <pc:docMk/>
          <pc:sldMk cId="1645101278" sldId="309"/>
        </pc:sldMkLst>
        <pc:spChg chg="del">
          <ac:chgData name="Chittaranjan Hens" userId="6fc03958433e8a43" providerId="LiveId" clId="{361AAD38-EB23-4B3F-8CB0-A8A323FC121E}" dt="2023-11-11T19:05:00.101" v="2697" actId="478"/>
          <ac:spMkLst>
            <pc:docMk/>
            <pc:sldMk cId="1645101278" sldId="309"/>
            <ac:spMk id="6" creationId="{0629AC7E-EFC7-3F48-9331-EE3746BDBFAF}"/>
          </ac:spMkLst>
        </pc:spChg>
        <pc:spChg chg="del">
          <ac:chgData name="Chittaranjan Hens" userId="6fc03958433e8a43" providerId="LiveId" clId="{361AAD38-EB23-4B3F-8CB0-A8A323FC121E}" dt="2023-11-11T19:05:00.101" v="2697" actId="478"/>
          <ac:spMkLst>
            <pc:docMk/>
            <pc:sldMk cId="1645101278" sldId="309"/>
            <ac:spMk id="11" creationId="{3B95601E-D05D-6CED-AEC7-302C64AF4C21}"/>
          </ac:spMkLst>
        </pc:spChg>
        <pc:spChg chg="add mod">
          <ac:chgData name="Chittaranjan Hens" userId="6fc03958433e8a43" providerId="LiveId" clId="{361AAD38-EB23-4B3F-8CB0-A8A323FC121E}" dt="2023-11-11T19:25:57.945" v="3159" actId="1076"/>
          <ac:spMkLst>
            <pc:docMk/>
            <pc:sldMk cId="1645101278" sldId="309"/>
            <ac:spMk id="12" creationId="{186428C3-75A5-32BE-AAF7-1AB648FAEC14}"/>
          </ac:spMkLst>
        </pc:spChg>
        <pc:spChg chg="add mod">
          <ac:chgData name="Chittaranjan Hens" userId="6fc03958433e8a43" providerId="LiveId" clId="{361AAD38-EB23-4B3F-8CB0-A8A323FC121E}" dt="2023-11-11T19:25:48.859" v="3156" actId="1076"/>
          <ac:spMkLst>
            <pc:docMk/>
            <pc:sldMk cId="1645101278" sldId="309"/>
            <ac:spMk id="13" creationId="{9BA79D8B-A8E0-AC1E-53DA-40A228F2F757}"/>
          </ac:spMkLst>
        </pc:spChg>
        <pc:spChg chg="add del mod">
          <ac:chgData name="Chittaranjan Hens" userId="6fc03958433e8a43" providerId="LiveId" clId="{361AAD38-EB23-4B3F-8CB0-A8A323FC121E}" dt="2023-11-11T20:19:58.844" v="3311" actId="478"/>
          <ac:spMkLst>
            <pc:docMk/>
            <pc:sldMk cId="1645101278" sldId="309"/>
            <ac:spMk id="16" creationId="{A3A2A50B-E8D7-2E3F-F3C9-0262BDAAD677}"/>
          </ac:spMkLst>
        </pc:spChg>
        <pc:spChg chg="del">
          <ac:chgData name="Chittaranjan Hens" userId="6fc03958433e8a43" providerId="LiveId" clId="{361AAD38-EB23-4B3F-8CB0-A8A323FC121E}" dt="2023-11-11T19:05:00.101" v="2697" actId="478"/>
          <ac:spMkLst>
            <pc:docMk/>
            <pc:sldMk cId="1645101278" sldId="309"/>
            <ac:spMk id="17" creationId="{D7943594-F36D-5FA5-39DF-88711D356257}"/>
          </ac:spMkLst>
        </pc:spChg>
        <pc:spChg chg="mod">
          <ac:chgData name="Chittaranjan Hens" userId="6fc03958433e8a43" providerId="LiveId" clId="{361AAD38-EB23-4B3F-8CB0-A8A323FC121E}" dt="2023-11-11T19:05:06.459" v="2698" actId="1076"/>
          <ac:spMkLst>
            <pc:docMk/>
            <pc:sldMk cId="1645101278" sldId="309"/>
            <ac:spMk id="22" creationId="{4DCAC8BD-0E69-3BF5-3730-680FE570857F}"/>
          </ac:spMkLst>
        </pc:spChg>
        <pc:spChg chg="mod">
          <ac:chgData name="Chittaranjan Hens" userId="6fc03958433e8a43" providerId="LiveId" clId="{361AAD38-EB23-4B3F-8CB0-A8A323FC121E}" dt="2023-11-11T19:35:46.846" v="3206" actId="20577"/>
          <ac:spMkLst>
            <pc:docMk/>
            <pc:sldMk cId="1645101278" sldId="309"/>
            <ac:spMk id="23" creationId="{4E8FB2CE-0369-DC4B-2A81-18592D8FB82A}"/>
          </ac:spMkLst>
        </pc:spChg>
        <pc:picChg chg="add del mod">
          <ac:chgData name="Chittaranjan Hens" userId="6fc03958433e8a43" providerId="LiveId" clId="{361AAD38-EB23-4B3F-8CB0-A8A323FC121E}" dt="2023-11-11T19:17:39.207" v="2916" actId="478"/>
          <ac:picMkLst>
            <pc:docMk/>
            <pc:sldMk cId="1645101278" sldId="309"/>
            <ac:picMk id="5" creationId="{FA7779A3-5764-5D82-2478-443B452C9020}"/>
          </ac:picMkLst>
        </pc:picChg>
        <pc:picChg chg="add del mod">
          <ac:chgData name="Chittaranjan Hens" userId="6fc03958433e8a43" providerId="LiveId" clId="{361AAD38-EB23-4B3F-8CB0-A8A323FC121E}" dt="2023-11-11T19:24:47.926" v="3117" actId="478"/>
          <ac:picMkLst>
            <pc:docMk/>
            <pc:sldMk cId="1645101278" sldId="309"/>
            <ac:picMk id="8" creationId="{D40D2C19-D765-EBAC-9DA0-9C3711C99B2F}"/>
          </ac:picMkLst>
        </pc:picChg>
        <pc:picChg chg="add del mod">
          <ac:chgData name="Chittaranjan Hens" userId="6fc03958433e8a43" providerId="LiveId" clId="{361AAD38-EB23-4B3F-8CB0-A8A323FC121E}" dt="2023-11-11T20:21:04.162" v="3321" actId="478"/>
          <ac:picMkLst>
            <pc:docMk/>
            <pc:sldMk cId="1645101278" sldId="309"/>
            <ac:picMk id="19" creationId="{187DCB9A-67F6-B9A9-0774-AF9711DCEC73}"/>
          </ac:picMkLst>
        </pc:picChg>
      </pc:sldChg>
      <pc:sldChg chg="delSp modSp add mod">
        <pc:chgData name="Chittaranjan Hens" userId="6fc03958433e8a43" providerId="LiveId" clId="{361AAD38-EB23-4B3F-8CB0-A8A323FC121E}" dt="2023-11-11T20:27:43.231" v="3450" actId="20577"/>
        <pc:sldMkLst>
          <pc:docMk/>
          <pc:sldMk cId="826153982" sldId="310"/>
        </pc:sldMkLst>
        <pc:spChg chg="mod">
          <ac:chgData name="Chittaranjan Hens" userId="6fc03958433e8a43" providerId="LiveId" clId="{361AAD38-EB23-4B3F-8CB0-A8A323FC121E}" dt="2023-11-11T20:27:43.231" v="3450" actId="20577"/>
          <ac:spMkLst>
            <pc:docMk/>
            <pc:sldMk cId="826153982" sldId="310"/>
            <ac:spMk id="16" creationId="{A3A2A50B-E8D7-2E3F-F3C9-0262BDAAD677}"/>
          </ac:spMkLst>
        </pc:spChg>
        <pc:picChg chg="del">
          <ac:chgData name="Chittaranjan Hens" userId="6fc03958433e8a43" providerId="LiveId" clId="{361AAD38-EB23-4B3F-8CB0-A8A323FC121E}" dt="2023-11-11T20:21:07.832" v="3322" actId="478"/>
          <ac:picMkLst>
            <pc:docMk/>
            <pc:sldMk cId="826153982" sldId="310"/>
            <ac:picMk id="19" creationId="{187DCB9A-67F6-B9A9-0774-AF9711DCEC73}"/>
          </ac:picMkLst>
        </pc:picChg>
      </pc:sldChg>
      <pc:sldChg chg="addSp delSp modSp add mod">
        <pc:chgData name="Chittaranjan Hens" userId="6fc03958433e8a43" providerId="LiveId" clId="{361AAD38-EB23-4B3F-8CB0-A8A323FC121E}" dt="2023-11-28T07:20:49.959" v="6338" actId="20577"/>
        <pc:sldMkLst>
          <pc:docMk/>
          <pc:sldMk cId="3297916778" sldId="311"/>
        </pc:sldMkLst>
        <pc:spChg chg="add mod">
          <ac:chgData name="Chittaranjan Hens" userId="6fc03958433e8a43" providerId="LiveId" clId="{361AAD38-EB23-4B3F-8CB0-A8A323FC121E}" dt="2023-11-11T20:30:48.494" v="3468" actId="1076"/>
          <ac:spMkLst>
            <pc:docMk/>
            <pc:sldMk cId="3297916778" sldId="311"/>
            <ac:spMk id="4" creationId="{298992DD-98BF-27A9-1F03-3260F3A53A70}"/>
          </ac:spMkLst>
        </pc:spChg>
        <pc:spChg chg="add mod">
          <ac:chgData name="Chittaranjan Hens" userId="6fc03958433e8a43" providerId="LiveId" clId="{361AAD38-EB23-4B3F-8CB0-A8A323FC121E}" dt="2023-11-11T20:30:56.567" v="3470" actId="14100"/>
          <ac:spMkLst>
            <pc:docMk/>
            <pc:sldMk cId="3297916778" sldId="311"/>
            <ac:spMk id="8" creationId="{6D666894-3598-679A-7EC6-777992CFB039}"/>
          </ac:spMkLst>
        </pc:spChg>
        <pc:spChg chg="add mod">
          <ac:chgData name="Chittaranjan Hens" userId="6fc03958433e8a43" providerId="LiveId" clId="{361AAD38-EB23-4B3F-8CB0-A8A323FC121E}" dt="2023-11-28T07:20:49.959" v="6338" actId="20577"/>
          <ac:spMkLst>
            <pc:docMk/>
            <pc:sldMk cId="3297916778" sldId="311"/>
            <ac:spMk id="9" creationId="{B26986E9-170A-15B0-E17D-C40023E5C1EE}"/>
          </ac:spMkLst>
        </pc:spChg>
        <pc:spChg chg="del">
          <ac:chgData name="Chittaranjan Hens" userId="6fc03958433e8a43" providerId="LiveId" clId="{361AAD38-EB23-4B3F-8CB0-A8A323FC121E}" dt="2023-11-11T20:21:35.024" v="3323" actId="478"/>
          <ac:spMkLst>
            <pc:docMk/>
            <pc:sldMk cId="3297916778" sldId="311"/>
            <ac:spMk id="12" creationId="{186428C3-75A5-32BE-AAF7-1AB648FAEC14}"/>
          </ac:spMkLst>
        </pc:spChg>
        <pc:spChg chg="del mod">
          <ac:chgData name="Chittaranjan Hens" userId="6fc03958433e8a43" providerId="LiveId" clId="{361AAD38-EB23-4B3F-8CB0-A8A323FC121E}" dt="2023-11-11T20:30:43.536" v="3467" actId="478"/>
          <ac:spMkLst>
            <pc:docMk/>
            <pc:sldMk cId="3297916778" sldId="311"/>
            <ac:spMk id="13" creationId="{9BA79D8B-A8E0-AC1E-53DA-40A228F2F757}"/>
          </ac:spMkLst>
        </pc:spChg>
        <pc:spChg chg="add mod">
          <ac:chgData name="Chittaranjan Hens" userId="6fc03958433e8a43" providerId="LiveId" clId="{361AAD38-EB23-4B3F-8CB0-A8A323FC121E}" dt="2023-11-11T20:34:50.495" v="3545" actId="1076"/>
          <ac:spMkLst>
            <pc:docMk/>
            <pc:sldMk cId="3297916778" sldId="311"/>
            <ac:spMk id="14" creationId="{A43FB237-BA14-467B-73CD-0F97A853D8BF}"/>
          </ac:spMkLst>
        </pc:spChg>
        <pc:spChg chg="del">
          <ac:chgData name="Chittaranjan Hens" userId="6fc03958433e8a43" providerId="LiveId" clId="{361AAD38-EB23-4B3F-8CB0-A8A323FC121E}" dt="2023-11-11T20:25:25.550" v="3395" actId="478"/>
          <ac:spMkLst>
            <pc:docMk/>
            <pc:sldMk cId="3297916778" sldId="311"/>
            <ac:spMk id="16" creationId="{A3A2A50B-E8D7-2E3F-F3C9-0262BDAAD677}"/>
          </ac:spMkLst>
        </pc:spChg>
        <pc:spChg chg="add mod">
          <ac:chgData name="Chittaranjan Hens" userId="6fc03958433e8a43" providerId="LiveId" clId="{361AAD38-EB23-4B3F-8CB0-A8A323FC121E}" dt="2023-11-11T20:34:45.389" v="3544" actId="1076"/>
          <ac:spMkLst>
            <pc:docMk/>
            <pc:sldMk cId="3297916778" sldId="311"/>
            <ac:spMk id="17" creationId="{0C35C5F7-A94A-F579-1655-57E74927C209}"/>
          </ac:spMkLst>
        </pc:spChg>
        <pc:spChg chg="del">
          <ac:chgData name="Chittaranjan Hens" userId="6fc03958433e8a43" providerId="LiveId" clId="{361AAD38-EB23-4B3F-8CB0-A8A323FC121E}" dt="2023-11-11T20:21:35.024" v="3323" actId="478"/>
          <ac:spMkLst>
            <pc:docMk/>
            <pc:sldMk cId="3297916778" sldId="311"/>
            <ac:spMk id="22" creationId="{4DCAC8BD-0E69-3BF5-3730-680FE570857F}"/>
          </ac:spMkLst>
        </pc:spChg>
        <pc:spChg chg="del">
          <ac:chgData name="Chittaranjan Hens" userId="6fc03958433e8a43" providerId="LiveId" clId="{361AAD38-EB23-4B3F-8CB0-A8A323FC121E}" dt="2023-11-11T20:21:35.024" v="3323" actId="478"/>
          <ac:spMkLst>
            <pc:docMk/>
            <pc:sldMk cId="3297916778" sldId="311"/>
            <ac:spMk id="23" creationId="{4E8FB2CE-0369-DC4B-2A81-18592D8FB82A}"/>
          </ac:spMkLst>
        </pc:spChg>
        <pc:picChg chg="add mod">
          <ac:chgData name="Chittaranjan Hens" userId="6fc03958433e8a43" providerId="LiveId" clId="{361AAD38-EB23-4B3F-8CB0-A8A323FC121E}" dt="2023-11-11T20:28:35.469" v="3452" actId="1076"/>
          <ac:picMkLst>
            <pc:docMk/>
            <pc:sldMk cId="3297916778" sldId="311"/>
            <ac:picMk id="5" creationId="{C591CCB8-D5E2-E68C-3AEA-AA63DF7AA97F}"/>
          </ac:picMkLst>
        </pc:picChg>
        <pc:picChg chg="add del mod">
          <ac:chgData name="Chittaranjan Hens" userId="6fc03958433e8a43" providerId="LiveId" clId="{361AAD38-EB23-4B3F-8CB0-A8A323FC121E}" dt="2023-11-11T20:28:52.091" v="3454" actId="478"/>
          <ac:picMkLst>
            <pc:docMk/>
            <pc:sldMk cId="3297916778" sldId="311"/>
            <ac:picMk id="6" creationId="{3462FA45-5616-7AD2-AB3C-025030A80C8D}"/>
          </ac:picMkLst>
        </pc:picChg>
        <pc:picChg chg="del mod">
          <ac:chgData name="Chittaranjan Hens" userId="6fc03958433e8a43" providerId="LiveId" clId="{361AAD38-EB23-4B3F-8CB0-A8A323FC121E}" dt="2023-11-11T20:37:54.411" v="3650" actId="478"/>
          <ac:picMkLst>
            <pc:docMk/>
            <pc:sldMk cId="3297916778" sldId="311"/>
            <ac:picMk id="19" creationId="{187DCB9A-67F6-B9A9-0774-AF9711DCEC73}"/>
          </ac:picMkLst>
        </pc:picChg>
      </pc:sldChg>
      <pc:sldChg chg="addSp delSp modSp add mod">
        <pc:chgData name="Chittaranjan Hens" userId="6fc03958433e8a43" providerId="LiveId" clId="{361AAD38-EB23-4B3F-8CB0-A8A323FC121E}" dt="2023-11-12T11:02:24.987" v="3761" actId="478"/>
        <pc:sldMkLst>
          <pc:docMk/>
          <pc:sldMk cId="4059938747" sldId="312"/>
        </pc:sldMkLst>
        <pc:spChg chg="del">
          <ac:chgData name="Chittaranjan Hens" userId="6fc03958433e8a43" providerId="LiveId" clId="{361AAD38-EB23-4B3F-8CB0-A8A323FC121E}" dt="2023-11-11T20:41:08.414" v="3666" actId="478"/>
          <ac:spMkLst>
            <pc:docMk/>
            <pc:sldMk cId="4059938747" sldId="312"/>
            <ac:spMk id="3" creationId="{76558A2C-5C23-B7D0-1E5C-CDED777CB6F7}"/>
          </ac:spMkLst>
        </pc:spChg>
        <pc:spChg chg="mod">
          <ac:chgData name="Chittaranjan Hens" userId="6fc03958433e8a43" providerId="LiveId" clId="{361AAD38-EB23-4B3F-8CB0-A8A323FC121E}" dt="2023-11-11T20:41:04.600" v="3665" actId="6549"/>
          <ac:spMkLst>
            <pc:docMk/>
            <pc:sldMk cId="4059938747" sldId="312"/>
            <ac:spMk id="4" creationId="{298992DD-98BF-27A9-1F03-3260F3A53A70}"/>
          </ac:spMkLst>
        </pc:spChg>
        <pc:spChg chg="add mod">
          <ac:chgData name="Chittaranjan Hens" userId="6fc03958433e8a43" providerId="LiveId" clId="{361AAD38-EB23-4B3F-8CB0-A8A323FC121E}" dt="2023-11-11T20:40:48.740" v="3663" actId="20577"/>
          <ac:spMkLst>
            <pc:docMk/>
            <pc:sldMk cId="4059938747" sldId="312"/>
            <ac:spMk id="7" creationId="{FF67F650-6012-5E9B-754F-A132FB67B52F}"/>
          </ac:spMkLst>
        </pc:spChg>
        <pc:spChg chg="mod">
          <ac:chgData name="Chittaranjan Hens" userId="6fc03958433e8a43" providerId="LiveId" clId="{361AAD38-EB23-4B3F-8CB0-A8A323FC121E}" dt="2023-11-11T20:38:20.633" v="3654" actId="1076"/>
          <ac:spMkLst>
            <pc:docMk/>
            <pc:sldMk cId="4059938747" sldId="312"/>
            <ac:spMk id="8" creationId="{6D666894-3598-679A-7EC6-777992CFB039}"/>
          </ac:spMkLst>
        </pc:spChg>
        <pc:spChg chg="mod">
          <ac:chgData name="Chittaranjan Hens" userId="6fc03958433e8a43" providerId="LiveId" clId="{361AAD38-EB23-4B3F-8CB0-A8A323FC121E}" dt="2023-11-11T20:40:33.102" v="3656" actId="6549"/>
          <ac:spMkLst>
            <pc:docMk/>
            <pc:sldMk cId="4059938747" sldId="312"/>
            <ac:spMk id="9" creationId="{B26986E9-170A-15B0-E17D-C40023E5C1EE}"/>
          </ac:spMkLst>
        </pc:spChg>
        <pc:spChg chg="add mod">
          <ac:chgData name="Chittaranjan Hens" userId="6fc03958433e8a43" providerId="LiveId" clId="{361AAD38-EB23-4B3F-8CB0-A8A323FC121E}" dt="2023-11-12T11:02:04.573" v="3760" actId="20577"/>
          <ac:spMkLst>
            <pc:docMk/>
            <pc:sldMk cId="4059938747" sldId="312"/>
            <ac:spMk id="12" creationId="{890D9CCD-4926-2EDD-EAFD-CF3DE1C4B292}"/>
          </ac:spMkLst>
        </pc:spChg>
        <pc:spChg chg="del">
          <ac:chgData name="Chittaranjan Hens" userId="6fc03958433e8a43" providerId="LiveId" clId="{361AAD38-EB23-4B3F-8CB0-A8A323FC121E}" dt="2023-11-11T20:41:56.083" v="3671" actId="478"/>
          <ac:spMkLst>
            <pc:docMk/>
            <pc:sldMk cId="4059938747" sldId="312"/>
            <ac:spMk id="14" creationId="{A43FB237-BA14-467B-73CD-0F97A853D8BF}"/>
          </ac:spMkLst>
        </pc:spChg>
        <pc:spChg chg="del">
          <ac:chgData name="Chittaranjan Hens" userId="6fc03958433e8a43" providerId="LiveId" clId="{361AAD38-EB23-4B3F-8CB0-A8A323FC121E}" dt="2023-11-11T20:40:58.231" v="3664" actId="478"/>
          <ac:spMkLst>
            <pc:docMk/>
            <pc:sldMk cId="4059938747" sldId="312"/>
            <ac:spMk id="15" creationId="{A39BDAD6-A81C-1819-857E-9F9F00AEAA8E}"/>
          </ac:spMkLst>
        </pc:spChg>
        <pc:spChg chg="del">
          <ac:chgData name="Chittaranjan Hens" userId="6fc03958433e8a43" providerId="LiveId" clId="{361AAD38-EB23-4B3F-8CB0-A8A323FC121E}" dt="2023-11-11T20:41:56.083" v="3671" actId="478"/>
          <ac:spMkLst>
            <pc:docMk/>
            <pc:sldMk cId="4059938747" sldId="312"/>
            <ac:spMk id="17" creationId="{0C35C5F7-A94A-F579-1655-57E74927C209}"/>
          </ac:spMkLst>
        </pc:spChg>
        <pc:picChg chg="add del mod">
          <ac:chgData name="Chittaranjan Hens" userId="6fc03958433e8a43" providerId="LiveId" clId="{361AAD38-EB23-4B3F-8CB0-A8A323FC121E}" dt="2023-11-12T11:02:24.987" v="3761" actId="478"/>
          <ac:picMkLst>
            <pc:docMk/>
            <pc:sldMk cId="4059938747" sldId="312"/>
            <ac:picMk id="16" creationId="{C87497CD-6860-3049-2611-D19B4D365058}"/>
          </ac:picMkLst>
        </pc:picChg>
        <pc:picChg chg="del">
          <ac:chgData name="Chittaranjan Hens" userId="6fc03958433e8a43" providerId="LiveId" clId="{361AAD38-EB23-4B3F-8CB0-A8A323FC121E}" dt="2023-11-11T20:37:59.908" v="3651" actId="478"/>
          <ac:picMkLst>
            <pc:docMk/>
            <pc:sldMk cId="4059938747" sldId="312"/>
            <ac:picMk id="19" creationId="{187DCB9A-67F6-B9A9-0774-AF9711DCEC73}"/>
          </ac:picMkLst>
        </pc:picChg>
      </pc:sldChg>
      <pc:sldChg chg="addSp delSp modSp add mod modAnim">
        <pc:chgData name="Chittaranjan Hens" userId="6fc03958433e8a43" providerId="LiveId" clId="{361AAD38-EB23-4B3F-8CB0-A8A323FC121E}" dt="2023-11-12T19:19:23.681" v="4923" actId="1076"/>
        <pc:sldMkLst>
          <pc:docMk/>
          <pc:sldMk cId="1581236958" sldId="313"/>
        </pc:sldMkLst>
        <pc:spChg chg="add mod">
          <ac:chgData name="Chittaranjan Hens" userId="6fc03958433e8a43" providerId="LiveId" clId="{361AAD38-EB23-4B3F-8CB0-A8A323FC121E}" dt="2023-11-12T19:19:23.681" v="4923" actId="1076"/>
          <ac:spMkLst>
            <pc:docMk/>
            <pc:sldMk cId="1581236958" sldId="313"/>
            <ac:spMk id="3" creationId="{0384D169-E763-7B55-BB88-6B60C8C15343}"/>
          </ac:spMkLst>
        </pc:spChg>
        <pc:spChg chg="del">
          <ac:chgData name="Chittaranjan Hens" userId="6fc03958433e8a43" providerId="LiveId" clId="{361AAD38-EB23-4B3F-8CB0-A8A323FC121E}" dt="2023-11-11T20:46:46.861" v="3677" actId="478"/>
          <ac:spMkLst>
            <pc:docMk/>
            <pc:sldMk cId="1581236958" sldId="313"/>
            <ac:spMk id="4" creationId="{298992DD-98BF-27A9-1F03-3260F3A53A70}"/>
          </ac:spMkLst>
        </pc:spChg>
        <pc:spChg chg="add mod">
          <ac:chgData name="Chittaranjan Hens" userId="6fc03958433e8a43" providerId="LiveId" clId="{361AAD38-EB23-4B3F-8CB0-A8A323FC121E}" dt="2023-11-12T19:19:00.991" v="4919"/>
          <ac:spMkLst>
            <pc:docMk/>
            <pc:sldMk cId="1581236958" sldId="313"/>
            <ac:spMk id="4" creationId="{C1A26814-DF02-CC6C-C93C-EEDA303BFD20}"/>
          </ac:spMkLst>
        </pc:spChg>
        <pc:spChg chg="add del mod">
          <ac:chgData name="Chittaranjan Hens" userId="6fc03958433e8a43" providerId="LiveId" clId="{361AAD38-EB23-4B3F-8CB0-A8A323FC121E}" dt="2023-11-12T19:18:48.370" v="4917" actId="478"/>
          <ac:spMkLst>
            <pc:docMk/>
            <pc:sldMk cId="1581236958" sldId="313"/>
            <ac:spMk id="5" creationId="{40B24EC7-1309-5288-907A-113A771A3381}"/>
          </ac:spMkLst>
        </pc:spChg>
        <pc:spChg chg="del">
          <ac:chgData name="Chittaranjan Hens" userId="6fc03958433e8a43" providerId="LiveId" clId="{361AAD38-EB23-4B3F-8CB0-A8A323FC121E}" dt="2023-11-11T20:46:50.775" v="3678" actId="478"/>
          <ac:spMkLst>
            <pc:docMk/>
            <pc:sldMk cId="1581236958" sldId="313"/>
            <ac:spMk id="7" creationId="{FF67F650-6012-5E9B-754F-A132FB67B52F}"/>
          </ac:spMkLst>
        </pc:spChg>
        <pc:spChg chg="del">
          <ac:chgData name="Chittaranjan Hens" userId="6fc03958433e8a43" providerId="LiveId" clId="{361AAD38-EB23-4B3F-8CB0-A8A323FC121E}" dt="2023-11-11T20:46:46.861" v="3677" actId="478"/>
          <ac:spMkLst>
            <pc:docMk/>
            <pc:sldMk cId="1581236958" sldId="313"/>
            <ac:spMk id="8" creationId="{6D666894-3598-679A-7EC6-777992CFB039}"/>
          </ac:spMkLst>
        </pc:spChg>
        <pc:spChg chg="add mod">
          <ac:chgData name="Chittaranjan Hens" userId="6fc03958433e8a43" providerId="LiveId" clId="{361AAD38-EB23-4B3F-8CB0-A8A323FC121E}" dt="2023-11-12T11:17:09.724" v="4561" actId="14100"/>
          <ac:spMkLst>
            <pc:docMk/>
            <pc:sldMk cId="1581236958" sldId="313"/>
            <ac:spMk id="8" creationId="{9C34F9F4-ECD5-006A-B5EA-5041C532D92E}"/>
          </ac:spMkLst>
        </pc:spChg>
        <pc:spChg chg="del">
          <ac:chgData name="Chittaranjan Hens" userId="6fc03958433e8a43" providerId="LiveId" clId="{361AAD38-EB23-4B3F-8CB0-A8A323FC121E}" dt="2023-11-11T20:46:46.861" v="3677" actId="478"/>
          <ac:spMkLst>
            <pc:docMk/>
            <pc:sldMk cId="1581236958" sldId="313"/>
            <ac:spMk id="9" creationId="{B26986E9-170A-15B0-E17D-C40023E5C1EE}"/>
          </ac:spMkLst>
        </pc:spChg>
        <pc:spChg chg="del mod">
          <ac:chgData name="Chittaranjan Hens" userId="6fc03958433e8a43" providerId="LiveId" clId="{361AAD38-EB23-4B3F-8CB0-A8A323FC121E}" dt="2023-11-12T11:07:30.330" v="3985" actId="478"/>
          <ac:spMkLst>
            <pc:docMk/>
            <pc:sldMk cId="1581236958" sldId="313"/>
            <ac:spMk id="12" creationId="{890D9CCD-4926-2EDD-EAFD-CF3DE1C4B292}"/>
          </ac:spMkLst>
        </pc:spChg>
        <pc:picChg chg="del">
          <ac:chgData name="Chittaranjan Hens" userId="6fc03958433e8a43" providerId="LiveId" clId="{361AAD38-EB23-4B3F-8CB0-A8A323FC121E}" dt="2023-11-11T20:47:31.419" v="3684" actId="478"/>
          <ac:picMkLst>
            <pc:docMk/>
            <pc:sldMk cId="1581236958" sldId="313"/>
            <ac:picMk id="5" creationId="{C591CCB8-D5E2-E68C-3AEA-AA63DF7AA97F}"/>
          </ac:picMkLst>
        </pc:picChg>
        <pc:picChg chg="add del mod">
          <ac:chgData name="Chittaranjan Hens" userId="6fc03958433e8a43" providerId="LiveId" clId="{361AAD38-EB23-4B3F-8CB0-A8A323FC121E}" dt="2023-11-12T11:08:57.457" v="4138" actId="478"/>
          <ac:picMkLst>
            <pc:docMk/>
            <pc:sldMk cId="1581236958" sldId="313"/>
            <ac:picMk id="6" creationId="{1D843643-84DF-48CA-D693-9BE0B74EA703}"/>
          </ac:picMkLst>
        </pc:picChg>
        <pc:picChg chg="add del mod">
          <ac:chgData name="Chittaranjan Hens" userId="6fc03958433e8a43" providerId="LiveId" clId="{361AAD38-EB23-4B3F-8CB0-A8A323FC121E}" dt="2023-11-12T11:12:31.809" v="4523" actId="478"/>
          <ac:picMkLst>
            <pc:docMk/>
            <pc:sldMk cId="1581236958" sldId="313"/>
            <ac:picMk id="13" creationId="{EB35E987-7AEC-B895-290F-6BD06BD4069E}"/>
          </ac:picMkLst>
        </pc:picChg>
        <pc:picChg chg="del mod">
          <ac:chgData name="Chittaranjan Hens" userId="6fc03958433e8a43" providerId="LiveId" clId="{361AAD38-EB23-4B3F-8CB0-A8A323FC121E}" dt="2023-11-12T11:02:39.097" v="3762" actId="478"/>
          <ac:picMkLst>
            <pc:docMk/>
            <pc:sldMk cId="1581236958" sldId="313"/>
            <ac:picMk id="16" creationId="{C87497CD-6860-3049-2611-D19B4D365058}"/>
          </ac:picMkLst>
        </pc:picChg>
      </pc:sldChg>
      <pc:sldChg chg="addSp delSp modSp add mod">
        <pc:chgData name="Chittaranjan Hens" userId="6fc03958433e8a43" providerId="LiveId" clId="{361AAD38-EB23-4B3F-8CB0-A8A323FC121E}" dt="2023-11-12T19:19:32.039" v="4925"/>
        <pc:sldMkLst>
          <pc:docMk/>
          <pc:sldMk cId="2730722179" sldId="314"/>
        </pc:sldMkLst>
        <pc:spChg chg="del mod">
          <ac:chgData name="Chittaranjan Hens" userId="6fc03958433e8a43" providerId="LiveId" clId="{361AAD38-EB23-4B3F-8CB0-A8A323FC121E}" dt="2023-11-12T19:19:31.250" v="4924" actId="478"/>
          <ac:spMkLst>
            <pc:docMk/>
            <pc:sldMk cId="2730722179" sldId="314"/>
            <ac:spMk id="3" creationId="{0384D169-E763-7B55-BB88-6B60C8C15343}"/>
          </ac:spMkLst>
        </pc:spChg>
        <pc:spChg chg="add mod">
          <ac:chgData name="Chittaranjan Hens" userId="6fc03958433e8a43" providerId="LiveId" clId="{361AAD38-EB23-4B3F-8CB0-A8A323FC121E}" dt="2023-11-12T19:19:12.510" v="4922"/>
          <ac:spMkLst>
            <pc:docMk/>
            <pc:sldMk cId="2730722179" sldId="314"/>
            <ac:spMk id="4" creationId="{73E80682-DF9D-3009-3E78-5BC0AAE1D203}"/>
          </ac:spMkLst>
        </pc:spChg>
        <pc:spChg chg="del mod">
          <ac:chgData name="Chittaranjan Hens" userId="6fc03958433e8a43" providerId="LiveId" clId="{361AAD38-EB23-4B3F-8CB0-A8A323FC121E}" dt="2023-11-12T19:19:11.308" v="4921" actId="478"/>
          <ac:spMkLst>
            <pc:docMk/>
            <pc:sldMk cId="2730722179" sldId="314"/>
            <ac:spMk id="5" creationId="{40B24EC7-1309-5288-907A-113A771A3381}"/>
          </ac:spMkLst>
        </pc:spChg>
        <pc:spChg chg="add mod">
          <ac:chgData name="Chittaranjan Hens" userId="6fc03958433e8a43" providerId="LiveId" clId="{361AAD38-EB23-4B3F-8CB0-A8A323FC121E}" dt="2023-11-12T19:19:32.039" v="4925"/>
          <ac:spMkLst>
            <pc:docMk/>
            <pc:sldMk cId="2730722179" sldId="314"/>
            <ac:spMk id="6" creationId="{52F1C44A-6BF8-4764-FCDF-042601EF5CFD}"/>
          </ac:spMkLst>
        </pc:spChg>
        <pc:spChg chg="mod">
          <ac:chgData name="Chittaranjan Hens" userId="6fc03958433e8a43" providerId="LiveId" clId="{361AAD38-EB23-4B3F-8CB0-A8A323FC121E}" dt="2023-11-12T11:17:19.818" v="4562" actId="14100"/>
          <ac:spMkLst>
            <pc:docMk/>
            <pc:sldMk cId="2730722179" sldId="314"/>
            <ac:spMk id="8" creationId="{9C34F9F4-ECD5-006A-B5EA-5041C532D92E}"/>
          </ac:spMkLst>
        </pc:spChg>
      </pc:sldChg>
      <pc:sldChg chg="modSp add">
        <pc:chgData name="Chittaranjan Hens" userId="6fc03958433e8a43" providerId="LiveId" clId="{361AAD38-EB23-4B3F-8CB0-A8A323FC121E}" dt="2023-11-12T11:16:26.394" v="4560" actId="114"/>
        <pc:sldMkLst>
          <pc:docMk/>
          <pc:sldMk cId="1510554818" sldId="315"/>
        </pc:sldMkLst>
        <pc:spChg chg="mod">
          <ac:chgData name="Chittaranjan Hens" userId="6fc03958433e8a43" providerId="LiveId" clId="{361AAD38-EB23-4B3F-8CB0-A8A323FC121E}" dt="2023-11-12T11:16:26.394" v="4560" actId="114"/>
          <ac:spMkLst>
            <pc:docMk/>
            <pc:sldMk cId="1510554818" sldId="315"/>
            <ac:spMk id="7" creationId="{5E31AD4E-7C0F-F1AB-9570-2B60E9D3AA00}"/>
          </ac:spMkLst>
        </pc:spChg>
      </pc:sldChg>
      <pc:sldChg chg="delSp modSp add mod modAnim">
        <pc:chgData name="Chittaranjan Hens" userId="6fc03958433e8a43" providerId="LiveId" clId="{361AAD38-EB23-4B3F-8CB0-A8A323FC121E}" dt="2023-11-12T11:20:07.281" v="4895" actId="20577"/>
        <pc:sldMkLst>
          <pc:docMk/>
          <pc:sldMk cId="933242071" sldId="316"/>
        </pc:sldMkLst>
        <pc:spChg chg="del">
          <ac:chgData name="Chittaranjan Hens" userId="6fc03958433e8a43" providerId="LiveId" clId="{361AAD38-EB23-4B3F-8CB0-A8A323FC121E}" dt="2023-11-12T11:17:33.229" v="4564" actId="478"/>
          <ac:spMkLst>
            <pc:docMk/>
            <pc:sldMk cId="933242071" sldId="316"/>
            <ac:spMk id="3" creationId="{0384D169-E763-7B55-BB88-6B60C8C15343}"/>
          </ac:spMkLst>
        </pc:spChg>
        <pc:spChg chg="del">
          <ac:chgData name="Chittaranjan Hens" userId="6fc03958433e8a43" providerId="LiveId" clId="{361AAD38-EB23-4B3F-8CB0-A8A323FC121E}" dt="2023-11-12T11:17:33.229" v="4564" actId="478"/>
          <ac:spMkLst>
            <pc:docMk/>
            <pc:sldMk cId="933242071" sldId="316"/>
            <ac:spMk id="5" creationId="{40B24EC7-1309-5288-907A-113A771A3381}"/>
          </ac:spMkLst>
        </pc:spChg>
        <pc:spChg chg="mod">
          <ac:chgData name="Chittaranjan Hens" userId="6fc03958433e8a43" providerId="LiveId" clId="{361AAD38-EB23-4B3F-8CB0-A8A323FC121E}" dt="2023-11-12T11:20:07.281" v="4895" actId="20577"/>
          <ac:spMkLst>
            <pc:docMk/>
            <pc:sldMk cId="933242071" sldId="316"/>
            <ac:spMk id="8" creationId="{9C34F9F4-ECD5-006A-B5EA-5041C532D92E}"/>
          </ac:spMkLst>
        </pc:spChg>
      </pc:sldChg>
      <pc:sldChg chg="addSp delSp modSp add del mod delAnim">
        <pc:chgData name="Chittaranjan Hens" userId="6fc03958433e8a43" providerId="LiveId" clId="{361AAD38-EB23-4B3F-8CB0-A8A323FC121E}" dt="2023-11-12T20:02:45.495" v="5211" actId="47"/>
        <pc:sldMkLst>
          <pc:docMk/>
          <pc:sldMk cId="2804727080" sldId="317"/>
        </pc:sldMkLst>
        <pc:spChg chg="mod">
          <ac:chgData name="Chittaranjan Hens" userId="6fc03958433e8a43" providerId="LiveId" clId="{361AAD38-EB23-4B3F-8CB0-A8A323FC121E}" dt="2023-11-12T18:14:32.514" v="4916" actId="14100"/>
          <ac:spMkLst>
            <pc:docMk/>
            <pc:sldMk cId="2804727080" sldId="317"/>
            <ac:spMk id="2" creationId="{01B13357-232B-28A3-4EBE-4A3011D8A8E9}"/>
          </ac:spMkLst>
        </pc:spChg>
        <pc:spChg chg="add mod">
          <ac:chgData name="Chittaranjan Hens" userId="6fc03958433e8a43" providerId="LiveId" clId="{361AAD38-EB23-4B3F-8CB0-A8A323FC121E}" dt="2023-11-12T19:44:26.214" v="4949" actId="14100"/>
          <ac:spMkLst>
            <pc:docMk/>
            <pc:sldMk cId="2804727080" sldId="317"/>
            <ac:spMk id="4" creationId="{77E3A65F-CDD0-8852-29BD-B6A8B1B306EA}"/>
          </ac:spMkLst>
        </pc:spChg>
        <pc:spChg chg="add mod">
          <ac:chgData name="Chittaranjan Hens" userId="6fc03958433e8a43" providerId="LiveId" clId="{361AAD38-EB23-4B3F-8CB0-A8A323FC121E}" dt="2023-11-12T19:44:04.614" v="4947" actId="1076"/>
          <ac:spMkLst>
            <pc:docMk/>
            <pc:sldMk cId="2804727080" sldId="317"/>
            <ac:spMk id="7" creationId="{047C5572-96D5-1784-7B38-3699217C5836}"/>
          </ac:spMkLst>
        </pc:spChg>
        <pc:spChg chg="del">
          <ac:chgData name="Chittaranjan Hens" userId="6fc03958433e8a43" providerId="LiveId" clId="{361AAD38-EB23-4B3F-8CB0-A8A323FC121E}" dt="2023-11-12T19:19:49.292" v="4926" actId="478"/>
          <ac:spMkLst>
            <pc:docMk/>
            <pc:sldMk cId="2804727080" sldId="317"/>
            <ac:spMk id="8" creationId="{9C34F9F4-ECD5-006A-B5EA-5041C532D92E}"/>
          </ac:spMkLst>
        </pc:spChg>
        <pc:spChg chg="add mod">
          <ac:chgData name="Chittaranjan Hens" userId="6fc03958433e8a43" providerId="LiveId" clId="{361AAD38-EB23-4B3F-8CB0-A8A323FC121E}" dt="2023-11-12T19:45:00.939" v="5022" actId="20577"/>
          <ac:spMkLst>
            <pc:docMk/>
            <pc:sldMk cId="2804727080" sldId="317"/>
            <ac:spMk id="9" creationId="{33ABCFC3-5DB6-0AA6-6705-B6F40AB1F19D}"/>
          </ac:spMkLst>
        </pc:spChg>
        <pc:spChg chg="add mod">
          <ac:chgData name="Chittaranjan Hens" userId="6fc03958433e8a43" providerId="LiveId" clId="{361AAD38-EB23-4B3F-8CB0-A8A323FC121E}" dt="2023-11-12T19:49:56.254" v="5093" actId="1076"/>
          <ac:spMkLst>
            <pc:docMk/>
            <pc:sldMk cId="2804727080" sldId="317"/>
            <ac:spMk id="13" creationId="{ECF1ACF5-0CFD-28D8-A06B-438507BD6742}"/>
          </ac:spMkLst>
        </pc:spChg>
        <pc:spChg chg="add mod">
          <ac:chgData name="Chittaranjan Hens" userId="6fc03958433e8a43" providerId="LiveId" clId="{361AAD38-EB23-4B3F-8CB0-A8A323FC121E}" dt="2023-11-12T19:50:23.310" v="5100" actId="1076"/>
          <ac:spMkLst>
            <pc:docMk/>
            <pc:sldMk cId="2804727080" sldId="317"/>
            <ac:spMk id="14" creationId="{1FB8D3E5-C47F-458C-75A1-7ABB414F2E5E}"/>
          </ac:spMkLst>
        </pc:spChg>
        <pc:spChg chg="add mod">
          <ac:chgData name="Chittaranjan Hens" userId="6fc03958433e8a43" providerId="LiveId" clId="{361AAD38-EB23-4B3F-8CB0-A8A323FC121E}" dt="2023-11-12T19:50:30.230" v="5102" actId="1076"/>
          <ac:spMkLst>
            <pc:docMk/>
            <pc:sldMk cId="2804727080" sldId="317"/>
            <ac:spMk id="15" creationId="{5F733C53-A050-095F-F159-12BF95D68B95}"/>
          </ac:spMkLst>
        </pc:spChg>
        <pc:spChg chg="add mod">
          <ac:chgData name="Chittaranjan Hens" userId="6fc03958433e8a43" providerId="LiveId" clId="{361AAD38-EB23-4B3F-8CB0-A8A323FC121E}" dt="2023-11-12T19:50:36.896" v="5104" actId="1076"/>
          <ac:spMkLst>
            <pc:docMk/>
            <pc:sldMk cId="2804727080" sldId="317"/>
            <ac:spMk id="16" creationId="{A3AF4F35-937D-5B65-1DD8-94922C15E137}"/>
          </ac:spMkLst>
        </pc:spChg>
        <pc:spChg chg="add mod">
          <ac:chgData name="Chittaranjan Hens" userId="6fc03958433e8a43" providerId="LiveId" clId="{361AAD38-EB23-4B3F-8CB0-A8A323FC121E}" dt="2023-11-12T19:51:02.226" v="5115" actId="20577"/>
          <ac:spMkLst>
            <pc:docMk/>
            <pc:sldMk cId="2804727080" sldId="317"/>
            <ac:spMk id="18" creationId="{F6CFD21E-93FB-AA3F-BE14-08250D707CA0}"/>
          </ac:spMkLst>
        </pc:spChg>
        <pc:spChg chg="add mod">
          <ac:chgData name="Chittaranjan Hens" userId="6fc03958433e8a43" providerId="LiveId" clId="{361AAD38-EB23-4B3F-8CB0-A8A323FC121E}" dt="2023-11-12T19:51:57.565" v="5144" actId="20577"/>
          <ac:spMkLst>
            <pc:docMk/>
            <pc:sldMk cId="2804727080" sldId="317"/>
            <ac:spMk id="19" creationId="{1F8FD311-B0E5-D4CF-3341-80E497F61C47}"/>
          </ac:spMkLst>
        </pc:spChg>
        <pc:spChg chg="add mod">
          <ac:chgData name="Chittaranjan Hens" userId="6fc03958433e8a43" providerId="LiveId" clId="{361AAD38-EB23-4B3F-8CB0-A8A323FC121E}" dt="2023-11-12T19:51:35.533" v="5133" actId="1076"/>
          <ac:spMkLst>
            <pc:docMk/>
            <pc:sldMk cId="2804727080" sldId="317"/>
            <ac:spMk id="20" creationId="{40FC2695-852A-19E7-FB04-D0D4D40FDFA0}"/>
          </ac:spMkLst>
        </pc:spChg>
        <pc:spChg chg="add mod">
          <ac:chgData name="Chittaranjan Hens" userId="6fc03958433e8a43" providerId="LiveId" clId="{361AAD38-EB23-4B3F-8CB0-A8A323FC121E}" dt="2023-11-12T19:52:14.901" v="5148" actId="20577"/>
          <ac:spMkLst>
            <pc:docMk/>
            <pc:sldMk cId="2804727080" sldId="317"/>
            <ac:spMk id="21" creationId="{B7186059-CEEE-82C9-5D2C-38D8B1F6ED8A}"/>
          </ac:spMkLst>
        </pc:spChg>
        <pc:picChg chg="add del mod">
          <ac:chgData name="Chittaranjan Hens" userId="6fc03958433e8a43" providerId="LiveId" clId="{361AAD38-EB23-4B3F-8CB0-A8A323FC121E}" dt="2023-11-12T19:43:59.992" v="4946" actId="478"/>
          <ac:picMkLst>
            <pc:docMk/>
            <pc:sldMk cId="2804727080" sldId="317"/>
            <ac:picMk id="6" creationId="{AA9EFDC1-673F-66E8-622A-805052BC4E19}"/>
          </ac:picMkLst>
        </pc:picChg>
        <pc:picChg chg="add del mod">
          <ac:chgData name="Chittaranjan Hens" userId="6fc03958433e8a43" providerId="LiveId" clId="{361AAD38-EB23-4B3F-8CB0-A8A323FC121E}" dt="2023-11-12T20:02:26.110" v="5210" actId="478"/>
          <ac:picMkLst>
            <pc:docMk/>
            <pc:sldMk cId="2804727080" sldId="317"/>
            <ac:picMk id="12" creationId="{0CB37996-0B29-AD82-A233-61F9E94145FB}"/>
          </ac:picMkLst>
        </pc:picChg>
      </pc:sldChg>
      <pc:sldChg chg="addSp delSp modSp add mod">
        <pc:chgData name="Chittaranjan Hens" userId="6fc03958433e8a43" providerId="LiveId" clId="{361AAD38-EB23-4B3F-8CB0-A8A323FC121E}" dt="2023-11-12T20:30:29.119" v="5850" actId="1076"/>
        <pc:sldMkLst>
          <pc:docMk/>
          <pc:sldMk cId="1508592386" sldId="318"/>
        </pc:sldMkLst>
        <pc:spChg chg="add del mod">
          <ac:chgData name="Chittaranjan Hens" userId="6fc03958433e8a43" providerId="LiveId" clId="{361AAD38-EB23-4B3F-8CB0-A8A323FC121E}" dt="2023-11-12T20:30:14.035" v="5848"/>
          <ac:spMkLst>
            <pc:docMk/>
            <pc:sldMk cId="1508592386" sldId="318"/>
            <ac:spMk id="3" creationId="{913D4A94-07BE-FFA6-87D7-497A4328BD95}"/>
          </ac:spMkLst>
        </pc:spChg>
        <pc:spChg chg="mod">
          <ac:chgData name="Chittaranjan Hens" userId="6fc03958433e8a43" providerId="LiveId" clId="{361AAD38-EB23-4B3F-8CB0-A8A323FC121E}" dt="2023-11-12T20:30:20.831" v="5849"/>
          <ac:spMkLst>
            <pc:docMk/>
            <pc:sldMk cId="1508592386" sldId="318"/>
            <ac:spMk id="6" creationId="{CE817D57-3AFB-96DB-E065-DFE1B555FB1F}"/>
          </ac:spMkLst>
        </pc:spChg>
        <pc:spChg chg="mod">
          <ac:chgData name="Chittaranjan Hens" userId="6fc03958433e8a43" providerId="LiveId" clId="{361AAD38-EB23-4B3F-8CB0-A8A323FC121E}" dt="2023-11-12T20:30:20.831" v="5849"/>
          <ac:spMkLst>
            <pc:docMk/>
            <pc:sldMk cId="1508592386" sldId="318"/>
            <ac:spMk id="8" creationId="{FAFECB0B-8C32-76F7-8AE1-0F4FB48F4BF5}"/>
          </ac:spMkLst>
        </pc:spChg>
        <pc:spChg chg="mod">
          <ac:chgData name="Chittaranjan Hens" userId="6fc03958433e8a43" providerId="LiveId" clId="{361AAD38-EB23-4B3F-8CB0-A8A323FC121E}" dt="2023-11-12T20:01:02.992" v="5202" actId="20577"/>
          <ac:spMkLst>
            <pc:docMk/>
            <pc:sldMk cId="1508592386" sldId="318"/>
            <ac:spMk id="9" creationId="{33ABCFC3-5DB6-0AA6-6705-B6F40AB1F19D}"/>
          </ac:spMkLst>
        </pc:spChg>
        <pc:spChg chg="mod">
          <ac:chgData name="Chittaranjan Hens" userId="6fc03958433e8a43" providerId="LiveId" clId="{361AAD38-EB23-4B3F-8CB0-A8A323FC121E}" dt="2023-11-12T20:30:20.831" v="5849"/>
          <ac:spMkLst>
            <pc:docMk/>
            <pc:sldMk cId="1508592386" sldId="318"/>
            <ac:spMk id="11" creationId="{3F971708-A52C-C8AD-C4FC-4C6F6E3BBF42}"/>
          </ac:spMkLst>
        </pc:spChg>
        <pc:spChg chg="del mod">
          <ac:chgData name="Chittaranjan Hens" userId="6fc03958433e8a43" providerId="LiveId" clId="{361AAD38-EB23-4B3F-8CB0-A8A323FC121E}" dt="2023-11-12T20:30:11.503" v="5846" actId="478"/>
          <ac:spMkLst>
            <pc:docMk/>
            <pc:sldMk cId="1508592386" sldId="318"/>
            <ac:spMk id="13" creationId="{ECF1ACF5-0CFD-28D8-A06B-438507BD6742}"/>
          </ac:spMkLst>
        </pc:spChg>
        <pc:spChg chg="del mod">
          <ac:chgData name="Chittaranjan Hens" userId="6fc03958433e8a43" providerId="LiveId" clId="{361AAD38-EB23-4B3F-8CB0-A8A323FC121E}" dt="2023-11-12T20:30:08.643" v="5845" actId="478"/>
          <ac:spMkLst>
            <pc:docMk/>
            <pc:sldMk cId="1508592386" sldId="318"/>
            <ac:spMk id="14" creationId="{1FB8D3E5-C47F-458C-75A1-7ABB414F2E5E}"/>
          </ac:spMkLst>
        </pc:spChg>
        <pc:spChg chg="del mod">
          <ac:chgData name="Chittaranjan Hens" userId="6fc03958433e8a43" providerId="LiveId" clId="{361AAD38-EB23-4B3F-8CB0-A8A323FC121E}" dt="2023-11-12T20:30:08.643" v="5845" actId="478"/>
          <ac:spMkLst>
            <pc:docMk/>
            <pc:sldMk cId="1508592386" sldId="318"/>
            <ac:spMk id="15" creationId="{5F733C53-A050-095F-F159-12BF95D68B95}"/>
          </ac:spMkLst>
        </pc:spChg>
        <pc:spChg chg="del mod">
          <ac:chgData name="Chittaranjan Hens" userId="6fc03958433e8a43" providerId="LiveId" clId="{361AAD38-EB23-4B3F-8CB0-A8A323FC121E}" dt="2023-11-12T20:30:08.643" v="5845" actId="478"/>
          <ac:spMkLst>
            <pc:docMk/>
            <pc:sldMk cId="1508592386" sldId="318"/>
            <ac:spMk id="16" creationId="{A3AF4F35-937D-5B65-1DD8-94922C15E137}"/>
          </ac:spMkLst>
        </pc:spChg>
        <pc:spChg chg="mod">
          <ac:chgData name="Chittaranjan Hens" userId="6fc03958433e8a43" providerId="LiveId" clId="{361AAD38-EB23-4B3F-8CB0-A8A323FC121E}" dt="2023-11-12T20:30:20.831" v="5849"/>
          <ac:spMkLst>
            <pc:docMk/>
            <pc:sldMk cId="1508592386" sldId="318"/>
            <ac:spMk id="17" creationId="{2CC9F323-8F60-A944-BAE9-97FD33C413A7}"/>
          </ac:spMkLst>
        </pc:spChg>
        <pc:spChg chg="del mod">
          <ac:chgData name="Chittaranjan Hens" userId="6fc03958433e8a43" providerId="LiveId" clId="{361AAD38-EB23-4B3F-8CB0-A8A323FC121E}" dt="2023-11-12T20:30:08.643" v="5845" actId="478"/>
          <ac:spMkLst>
            <pc:docMk/>
            <pc:sldMk cId="1508592386" sldId="318"/>
            <ac:spMk id="18" creationId="{F6CFD21E-93FB-AA3F-BE14-08250D707CA0}"/>
          </ac:spMkLst>
        </pc:spChg>
        <pc:spChg chg="del mod">
          <ac:chgData name="Chittaranjan Hens" userId="6fc03958433e8a43" providerId="LiveId" clId="{361AAD38-EB23-4B3F-8CB0-A8A323FC121E}" dt="2023-11-12T20:30:11.503" v="5846" actId="478"/>
          <ac:spMkLst>
            <pc:docMk/>
            <pc:sldMk cId="1508592386" sldId="318"/>
            <ac:spMk id="19" creationId="{1F8FD311-B0E5-D4CF-3341-80E497F61C47}"/>
          </ac:spMkLst>
        </pc:spChg>
        <pc:spChg chg="del mod">
          <ac:chgData name="Chittaranjan Hens" userId="6fc03958433e8a43" providerId="LiveId" clId="{361AAD38-EB23-4B3F-8CB0-A8A323FC121E}" dt="2023-11-12T20:30:08.643" v="5845" actId="478"/>
          <ac:spMkLst>
            <pc:docMk/>
            <pc:sldMk cId="1508592386" sldId="318"/>
            <ac:spMk id="20" creationId="{40FC2695-852A-19E7-FB04-D0D4D40FDFA0}"/>
          </ac:spMkLst>
        </pc:spChg>
        <pc:spChg chg="del mod">
          <ac:chgData name="Chittaranjan Hens" userId="6fc03958433e8a43" providerId="LiveId" clId="{361AAD38-EB23-4B3F-8CB0-A8A323FC121E}" dt="2023-11-12T20:30:08.643" v="5845" actId="478"/>
          <ac:spMkLst>
            <pc:docMk/>
            <pc:sldMk cId="1508592386" sldId="318"/>
            <ac:spMk id="21" creationId="{B7186059-CEEE-82C9-5D2C-38D8B1F6ED8A}"/>
          </ac:spMkLst>
        </pc:spChg>
        <pc:spChg chg="mod">
          <ac:chgData name="Chittaranjan Hens" userId="6fc03958433e8a43" providerId="LiveId" clId="{361AAD38-EB23-4B3F-8CB0-A8A323FC121E}" dt="2023-11-12T20:30:20.831" v="5849"/>
          <ac:spMkLst>
            <pc:docMk/>
            <pc:sldMk cId="1508592386" sldId="318"/>
            <ac:spMk id="22" creationId="{09E358A2-7DC2-FF03-20EF-ED9925692747}"/>
          </ac:spMkLst>
        </pc:spChg>
        <pc:spChg chg="mod">
          <ac:chgData name="Chittaranjan Hens" userId="6fc03958433e8a43" providerId="LiveId" clId="{361AAD38-EB23-4B3F-8CB0-A8A323FC121E}" dt="2023-11-12T20:30:20.831" v="5849"/>
          <ac:spMkLst>
            <pc:docMk/>
            <pc:sldMk cId="1508592386" sldId="318"/>
            <ac:spMk id="23" creationId="{5994AE5C-F543-74AA-E323-CBCD115FE153}"/>
          </ac:spMkLst>
        </pc:spChg>
        <pc:spChg chg="mod">
          <ac:chgData name="Chittaranjan Hens" userId="6fc03958433e8a43" providerId="LiveId" clId="{361AAD38-EB23-4B3F-8CB0-A8A323FC121E}" dt="2023-11-12T20:30:20.831" v="5849"/>
          <ac:spMkLst>
            <pc:docMk/>
            <pc:sldMk cId="1508592386" sldId="318"/>
            <ac:spMk id="24" creationId="{47841448-F81A-AB6E-3673-344004AB6824}"/>
          </ac:spMkLst>
        </pc:spChg>
        <pc:spChg chg="mod">
          <ac:chgData name="Chittaranjan Hens" userId="6fc03958433e8a43" providerId="LiveId" clId="{361AAD38-EB23-4B3F-8CB0-A8A323FC121E}" dt="2023-11-12T20:30:20.831" v="5849"/>
          <ac:spMkLst>
            <pc:docMk/>
            <pc:sldMk cId="1508592386" sldId="318"/>
            <ac:spMk id="25" creationId="{0592FBAE-F715-391E-FC33-90B4B33FC42C}"/>
          </ac:spMkLst>
        </pc:spChg>
        <pc:grpChg chg="add mod">
          <ac:chgData name="Chittaranjan Hens" userId="6fc03958433e8a43" providerId="LiveId" clId="{361AAD38-EB23-4B3F-8CB0-A8A323FC121E}" dt="2023-11-12T20:30:29.119" v="5850" actId="1076"/>
          <ac:grpSpMkLst>
            <pc:docMk/>
            <pc:sldMk cId="1508592386" sldId="318"/>
            <ac:grpSpMk id="5" creationId="{F68470A6-B7BF-1608-65FE-AB617188185D}"/>
          </ac:grpSpMkLst>
        </pc:grpChg>
        <pc:picChg chg="del">
          <ac:chgData name="Chittaranjan Hens" userId="6fc03958433e8a43" providerId="LiveId" clId="{361AAD38-EB23-4B3F-8CB0-A8A323FC121E}" dt="2023-11-12T19:52:53.178" v="5150" actId="478"/>
          <ac:picMkLst>
            <pc:docMk/>
            <pc:sldMk cId="1508592386" sldId="318"/>
            <ac:picMk id="12" creationId="{0CB37996-0B29-AD82-A233-61F9E94145FB}"/>
          </ac:picMkLst>
        </pc:picChg>
      </pc:sldChg>
      <pc:sldChg chg="addSp delSp modSp add mod">
        <pc:chgData name="Chittaranjan Hens" userId="6fc03958433e8a43" providerId="LiveId" clId="{361AAD38-EB23-4B3F-8CB0-A8A323FC121E}" dt="2023-11-27T18:56:23.706" v="5919" actId="20577"/>
        <pc:sldMkLst>
          <pc:docMk/>
          <pc:sldMk cId="3864949909" sldId="319"/>
        </pc:sldMkLst>
        <pc:spChg chg="mod">
          <ac:chgData name="Chittaranjan Hens" userId="6fc03958433e8a43" providerId="LiveId" clId="{361AAD38-EB23-4B3F-8CB0-A8A323FC121E}" dt="2023-11-12T20:29:43.692" v="5842" actId="1076"/>
          <ac:spMkLst>
            <pc:docMk/>
            <pc:sldMk cId="3864949909" sldId="319"/>
            <ac:spMk id="2" creationId="{01B13357-232B-28A3-4EBE-4A3011D8A8E9}"/>
          </ac:spMkLst>
        </pc:spChg>
        <pc:spChg chg="del">
          <ac:chgData name="Chittaranjan Hens" userId="6fc03958433e8a43" providerId="LiveId" clId="{361AAD38-EB23-4B3F-8CB0-A8A323FC121E}" dt="2023-11-12T20:03:18.049" v="5212" actId="478"/>
          <ac:spMkLst>
            <pc:docMk/>
            <pc:sldMk cId="3864949909" sldId="319"/>
            <ac:spMk id="4" creationId="{77E3A65F-CDD0-8852-29BD-B6A8B1B306EA}"/>
          </ac:spMkLst>
        </pc:spChg>
        <pc:spChg chg="add mod">
          <ac:chgData name="Chittaranjan Hens" userId="6fc03958433e8a43" providerId="LiveId" clId="{361AAD38-EB23-4B3F-8CB0-A8A323FC121E}" dt="2023-11-12T20:29:53.135" v="5843" actId="164"/>
          <ac:spMkLst>
            <pc:docMk/>
            <pc:sldMk cId="3864949909" sldId="319"/>
            <ac:spMk id="6" creationId="{899E31F9-00E0-1B01-DF72-19D4852BCCF0}"/>
          </ac:spMkLst>
        </pc:spChg>
        <pc:spChg chg="del">
          <ac:chgData name="Chittaranjan Hens" userId="6fc03958433e8a43" providerId="LiveId" clId="{361AAD38-EB23-4B3F-8CB0-A8A323FC121E}" dt="2023-11-12T20:03:18.049" v="5212" actId="478"/>
          <ac:spMkLst>
            <pc:docMk/>
            <pc:sldMk cId="3864949909" sldId="319"/>
            <ac:spMk id="7" creationId="{047C5572-96D5-1784-7B38-3699217C5836}"/>
          </ac:spMkLst>
        </pc:spChg>
        <pc:spChg chg="add mod">
          <ac:chgData name="Chittaranjan Hens" userId="6fc03958433e8a43" providerId="LiveId" clId="{361AAD38-EB23-4B3F-8CB0-A8A323FC121E}" dt="2023-11-12T20:29:53.135" v="5843" actId="164"/>
          <ac:spMkLst>
            <pc:docMk/>
            <pc:sldMk cId="3864949909" sldId="319"/>
            <ac:spMk id="8" creationId="{6D56C641-5C2F-4F3F-D148-25A017E794E7}"/>
          </ac:spMkLst>
        </pc:spChg>
        <pc:spChg chg="del">
          <ac:chgData name="Chittaranjan Hens" userId="6fc03958433e8a43" providerId="LiveId" clId="{361AAD38-EB23-4B3F-8CB0-A8A323FC121E}" dt="2023-11-12T20:01:36" v="5207" actId="478"/>
          <ac:spMkLst>
            <pc:docMk/>
            <pc:sldMk cId="3864949909" sldId="319"/>
            <ac:spMk id="9" creationId="{33ABCFC3-5DB6-0AA6-6705-B6F40AB1F19D}"/>
          </ac:spMkLst>
        </pc:spChg>
        <pc:spChg chg="add mod">
          <ac:chgData name="Chittaranjan Hens" userId="6fc03958433e8a43" providerId="LiveId" clId="{361AAD38-EB23-4B3F-8CB0-A8A323FC121E}" dt="2023-11-12T20:29:53.135" v="5843" actId="164"/>
          <ac:spMkLst>
            <pc:docMk/>
            <pc:sldMk cId="3864949909" sldId="319"/>
            <ac:spMk id="11" creationId="{9E39F4CD-92EB-8025-8CA0-5AB18245C530}"/>
          </ac:spMkLst>
        </pc:spChg>
        <pc:spChg chg="add mod">
          <ac:chgData name="Chittaranjan Hens" userId="6fc03958433e8a43" providerId="LiveId" clId="{361AAD38-EB23-4B3F-8CB0-A8A323FC121E}" dt="2023-11-12T20:29:53.135" v="5843" actId="164"/>
          <ac:spMkLst>
            <pc:docMk/>
            <pc:sldMk cId="3864949909" sldId="319"/>
            <ac:spMk id="12" creationId="{E0A4840A-9472-C1A7-1989-E56247AFC30A}"/>
          </ac:spMkLst>
        </pc:spChg>
        <pc:spChg chg="del">
          <ac:chgData name="Chittaranjan Hens" userId="6fc03958433e8a43" providerId="LiveId" clId="{361AAD38-EB23-4B3F-8CB0-A8A323FC121E}" dt="2023-11-12T20:01:29.101" v="5205" actId="478"/>
          <ac:spMkLst>
            <pc:docMk/>
            <pc:sldMk cId="3864949909" sldId="319"/>
            <ac:spMk id="13" creationId="{ECF1ACF5-0CFD-28D8-A06B-438507BD6742}"/>
          </ac:spMkLst>
        </pc:spChg>
        <pc:spChg chg="del">
          <ac:chgData name="Chittaranjan Hens" userId="6fc03958433e8a43" providerId="LiveId" clId="{361AAD38-EB23-4B3F-8CB0-A8A323FC121E}" dt="2023-11-12T20:01:32.442" v="5206" actId="478"/>
          <ac:spMkLst>
            <pc:docMk/>
            <pc:sldMk cId="3864949909" sldId="319"/>
            <ac:spMk id="14" creationId="{1FB8D3E5-C47F-458C-75A1-7ABB414F2E5E}"/>
          </ac:spMkLst>
        </pc:spChg>
        <pc:spChg chg="del">
          <ac:chgData name="Chittaranjan Hens" userId="6fc03958433e8a43" providerId="LiveId" clId="{361AAD38-EB23-4B3F-8CB0-A8A323FC121E}" dt="2023-11-12T20:01:32.442" v="5206" actId="478"/>
          <ac:spMkLst>
            <pc:docMk/>
            <pc:sldMk cId="3864949909" sldId="319"/>
            <ac:spMk id="15" creationId="{5F733C53-A050-095F-F159-12BF95D68B95}"/>
          </ac:spMkLst>
        </pc:spChg>
        <pc:spChg chg="del">
          <ac:chgData name="Chittaranjan Hens" userId="6fc03958433e8a43" providerId="LiveId" clId="{361AAD38-EB23-4B3F-8CB0-A8A323FC121E}" dt="2023-11-12T20:01:32.442" v="5206" actId="478"/>
          <ac:spMkLst>
            <pc:docMk/>
            <pc:sldMk cId="3864949909" sldId="319"/>
            <ac:spMk id="16" creationId="{A3AF4F35-937D-5B65-1DD8-94922C15E137}"/>
          </ac:spMkLst>
        </pc:spChg>
        <pc:spChg chg="add mod">
          <ac:chgData name="Chittaranjan Hens" userId="6fc03958433e8a43" providerId="LiveId" clId="{361AAD38-EB23-4B3F-8CB0-A8A323FC121E}" dt="2023-11-12T20:29:53.135" v="5843" actId="164"/>
          <ac:spMkLst>
            <pc:docMk/>
            <pc:sldMk cId="3864949909" sldId="319"/>
            <ac:spMk id="17" creationId="{5823730F-B0ED-C554-0C29-28AEAC8143FC}"/>
          </ac:spMkLst>
        </pc:spChg>
        <pc:spChg chg="del">
          <ac:chgData name="Chittaranjan Hens" userId="6fc03958433e8a43" providerId="LiveId" clId="{361AAD38-EB23-4B3F-8CB0-A8A323FC121E}" dt="2023-11-12T20:01:32.442" v="5206" actId="478"/>
          <ac:spMkLst>
            <pc:docMk/>
            <pc:sldMk cId="3864949909" sldId="319"/>
            <ac:spMk id="18" creationId="{F6CFD21E-93FB-AA3F-BE14-08250D707CA0}"/>
          </ac:spMkLst>
        </pc:spChg>
        <pc:spChg chg="del">
          <ac:chgData name="Chittaranjan Hens" userId="6fc03958433e8a43" providerId="LiveId" clId="{361AAD38-EB23-4B3F-8CB0-A8A323FC121E}" dt="2023-11-12T20:01:32.442" v="5206" actId="478"/>
          <ac:spMkLst>
            <pc:docMk/>
            <pc:sldMk cId="3864949909" sldId="319"/>
            <ac:spMk id="19" creationId="{1F8FD311-B0E5-D4CF-3341-80E497F61C47}"/>
          </ac:spMkLst>
        </pc:spChg>
        <pc:spChg chg="del">
          <ac:chgData name="Chittaranjan Hens" userId="6fc03958433e8a43" providerId="LiveId" clId="{361AAD38-EB23-4B3F-8CB0-A8A323FC121E}" dt="2023-11-12T20:01:32.442" v="5206" actId="478"/>
          <ac:spMkLst>
            <pc:docMk/>
            <pc:sldMk cId="3864949909" sldId="319"/>
            <ac:spMk id="20" creationId="{40FC2695-852A-19E7-FB04-D0D4D40FDFA0}"/>
          </ac:spMkLst>
        </pc:spChg>
        <pc:spChg chg="del">
          <ac:chgData name="Chittaranjan Hens" userId="6fc03958433e8a43" providerId="LiveId" clId="{361AAD38-EB23-4B3F-8CB0-A8A323FC121E}" dt="2023-11-12T20:01:32.442" v="5206" actId="478"/>
          <ac:spMkLst>
            <pc:docMk/>
            <pc:sldMk cId="3864949909" sldId="319"/>
            <ac:spMk id="21" creationId="{B7186059-CEEE-82C9-5D2C-38D8B1F6ED8A}"/>
          </ac:spMkLst>
        </pc:spChg>
        <pc:spChg chg="add mod">
          <ac:chgData name="Chittaranjan Hens" userId="6fc03958433e8a43" providerId="LiveId" clId="{361AAD38-EB23-4B3F-8CB0-A8A323FC121E}" dt="2023-11-12T20:29:53.135" v="5843" actId="164"/>
          <ac:spMkLst>
            <pc:docMk/>
            <pc:sldMk cId="3864949909" sldId="319"/>
            <ac:spMk id="22" creationId="{19B8DC43-31BE-2356-2DD9-E760E09A8C72}"/>
          </ac:spMkLst>
        </pc:spChg>
        <pc:spChg chg="add mod">
          <ac:chgData name="Chittaranjan Hens" userId="6fc03958433e8a43" providerId="LiveId" clId="{361AAD38-EB23-4B3F-8CB0-A8A323FC121E}" dt="2023-11-12T20:29:53.135" v="5843" actId="164"/>
          <ac:spMkLst>
            <pc:docMk/>
            <pc:sldMk cId="3864949909" sldId="319"/>
            <ac:spMk id="23" creationId="{D8413A30-259E-E9BA-224D-CFF507DEE455}"/>
          </ac:spMkLst>
        </pc:spChg>
        <pc:spChg chg="add mod">
          <ac:chgData name="Chittaranjan Hens" userId="6fc03958433e8a43" providerId="LiveId" clId="{361AAD38-EB23-4B3F-8CB0-A8A323FC121E}" dt="2023-11-12T20:29:53.135" v="5843" actId="164"/>
          <ac:spMkLst>
            <pc:docMk/>
            <pc:sldMk cId="3864949909" sldId="319"/>
            <ac:spMk id="24" creationId="{8EF38BD4-7CFC-326D-D8DB-95A77297B6A8}"/>
          </ac:spMkLst>
        </pc:spChg>
        <pc:spChg chg="add del mod">
          <ac:chgData name="Chittaranjan Hens" userId="6fc03958433e8a43" providerId="LiveId" clId="{361AAD38-EB23-4B3F-8CB0-A8A323FC121E}" dt="2023-11-12T20:03:33.497" v="5217"/>
          <ac:spMkLst>
            <pc:docMk/>
            <pc:sldMk cId="3864949909" sldId="319"/>
            <ac:spMk id="25" creationId="{F0FC3C2B-8A33-09C1-2E6C-EA33E9822C58}"/>
          </ac:spMkLst>
        </pc:spChg>
        <pc:spChg chg="add del mod">
          <ac:chgData name="Chittaranjan Hens" userId="6fc03958433e8a43" providerId="LiveId" clId="{361AAD38-EB23-4B3F-8CB0-A8A323FC121E}" dt="2023-11-12T20:03:41.259" v="5220"/>
          <ac:spMkLst>
            <pc:docMk/>
            <pc:sldMk cId="3864949909" sldId="319"/>
            <ac:spMk id="26" creationId="{2D5189F3-AEA5-1A77-8227-463C24A5263B}"/>
          </ac:spMkLst>
        </pc:spChg>
        <pc:spChg chg="add mod">
          <ac:chgData name="Chittaranjan Hens" userId="6fc03958433e8a43" providerId="LiveId" clId="{361AAD38-EB23-4B3F-8CB0-A8A323FC121E}" dt="2023-11-27T18:56:23.706" v="5919" actId="20577"/>
          <ac:spMkLst>
            <pc:docMk/>
            <pc:sldMk cId="3864949909" sldId="319"/>
            <ac:spMk id="27" creationId="{E8F57EB3-6BB3-6D36-96FC-7A3A8B0B3BE8}"/>
          </ac:spMkLst>
        </pc:spChg>
        <pc:spChg chg="add mod">
          <ac:chgData name="Chittaranjan Hens" userId="6fc03958433e8a43" providerId="LiveId" clId="{361AAD38-EB23-4B3F-8CB0-A8A323FC121E}" dt="2023-11-27T18:56:04.130" v="5917" actId="20577"/>
          <ac:spMkLst>
            <pc:docMk/>
            <pc:sldMk cId="3864949909" sldId="319"/>
            <ac:spMk id="28" creationId="{833B53E9-F57B-7501-A46C-2EB40075C1FB}"/>
          </ac:spMkLst>
        </pc:spChg>
        <pc:grpChg chg="add mod">
          <ac:chgData name="Chittaranjan Hens" userId="6fc03958433e8a43" providerId="LiveId" clId="{361AAD38-EB23-4B3F-8CB0-A8A323FC121E}" dt="2023-11-12T20:29:53.135" v="5843" actId="164"/>
          <ac:grpSpMkLst>
            <pc:docMk/>
            <pc:sldMk cId="3864949909" sldId="319"/>
            <ac:grpSpMk id="29" creationId="{25BF73AF-7AB8-9784-B5D7-028AB749893B}"/>
          </ac:grpSpMkLst>
        </pc:grpChg>
        <pc:picChg chg="add del mod">
          <ac:chgData name="Chittaranjan Hens" userId="6fc03958433e8a43" providerId="LiveId" clId="{361AAD38-EB23-4B3F-8CB0-A8A323FC121E}" dt="2023-11-12T20:19:12.283" v="5670" actId="478"/>
          <ac:picMkLst>
            <pc:docMk/>
            <pc:sldMk cId="3864949909" sldId="319"/>
            <ac:picMk id="5" creationId="{A87789ED-F8FB-1D99-0602-28DCBE2DE4BD}"/>
          </ac:picMkLst>
        </pc:picChg>
      </pc:sldChg>
      <pc:sldChg chg="addSp delSp modSp add mod">
        <pc:chgData name="Chittaranjan Hens" userId="6fc03958433e8a43" providerId="LiveId" clId="{361AAD38-EB23-4B3F-8CB0-A8A323FC121E}" dt="2023-11-27T18:56:48.970" v="5922" actId="1076"/>
        <pc:sldMkLst>
          <pc:docMk/>
          <pc:sldMk cId="874708829" sldId="320"/>
        </pc:sldMkLst>
        <pc:spChg chg="add mod">
          <ac:chgData name="Chittaranjan Hens" userId="6fc03958433e8a43" providerId="LiveId" clId="{361AAD38-EB23-4B3F-8CB0-A8A323FC121E}" dt="2023-11-27T18:56:48.970" v="5922" actId="1076"/>
          <ac:spMkLst>
            <pc:docMk/>
            <pc:sldMk cId="874708829" sldId="320"/>
            <ac:spMk id="3" creationId="{EDE73850-EE9C-4302-9BC3-2FAFC14ED12D}"/>
          </ac:spMkLst>
        </pc:spChg>
        <pc:spChg chg="add mod">
          <ac:chgData name="Chittaranjan Hens" userId="6fc03958433e8a43" providerId="LiveId" clId="{361AAD38-EB23-4B3F-8CB0-A8A323FC121E}" dt="2023-11-27T18:56:48.970" v="5922" actId="1076"/>
          <ac:spMkLst>
            <pc:docMk/>
            <pc:sldMk cId="874708829" sldId="320"/>
            <ac:spMk id="4" creationId="{AE31B5E4-5483-B39C-31B3-D5C73F74B213}"/>
          </ac:spMkLst>
        </pc:spChg>
        <pc:spChg chg="del">
          <ac:chgData name="Chittaranjan Hens" userId="6fc03958433e8a43" providerId="LiveId" clId="{361AAD38-EB23-4B3F-8CB0-A8A323FC121E}" dt="2023-11-12T20:31:07.245" v="5855" actId="478"/>
          <ac:spMkLst>
            <pc:docMk/>
            <pc:sldMk cId="874708829" sldId="320"/>
            <ac:spMk id="6" creationId="{899E31F9-00E0-1B01-DF72-19D4852BCCF0}"/>
          </ac:spMkLst>
        </pc:spChg>
        <pc:spChg chg="add mod">
          <ac:chgData name="Chittaranjan Hens" userId="6fc03958433e8a43" providerId="LiveId" clId="{361AAD38-EB23-4B3F-8CB0-A8A323FC121E}" dt="2023-11-12T20:23:54.714" v="5704" actId="14100"/>
          <ac:spMkLst>
            <pc:docMk/>
            <pc:sldMk cId="874708829" sldId="320"/>
            <ac:spMk id="7" creationId="{275D63DA-930E-4A43-63E7-CCBD20DEA046}"/>
          </ac:spMkLst>
        </pc:spChg>
        <pc:spChg chg="del">
          <ac:chgData name="Chittaranjan Hens" userId="6fc03958433e8a43" providerId="LiveId" clId="{361AAD38-EB23-4B3F-8CB0-A8A323FC121E}" dt="2023-11-12T20:31:15.401" v="5856" actId="478"/>
          <ac:spMkLst>
            <pc:docMk/>
            <pc:sldMk cId="874708829" sldId="320"/>
            <ac:spMk id="8" creationId="{6D56C641-5C2F-4F3F-D148-25A017E794E7}"/>
          </ac:spMkLst>
        </pc:spChg>
        <pc:spChg chg="add mod">
          <ac:chgData name="Chittaranjan Hens" userId="6fc03958433e8a43" providerId="LiveId" clId="{361AAD38-EB23-4B3F-8CB0-A8A323FC121E}" dt="2023-11-12T20:31:48.144" v="5860" actId="1076"/>
          <ac:spMkLst>
            <pc:docMk/>
            <pc:sldMk cId="874708829" sldId="320"/>
            <ac:spMk id="9" creationId="{C4749A47-8AE7-9A48-6435-5FFCD7585C8C}"/>
          </ac:spMkLst>
        </pc:spChg>
        <pc:spChg chg="del">
          <ac:chgData name="Chittaranjan Hens" userId="6fc03958433e8a43" providerId="LiveId" clId="{361AAD38-EB23-4B3F-8CB0-A8A323FC121E}" dt="2023-11-12T20:31:15.401" v="5856" actId="478"/>
          <ac:spMkLst>
            <pc:docMk/>
            <pc:sldMk cId="874708829" sldId="320"/>
            <ac:spMk id="11" creationId="{9E39F4CD-92EB-8025-8CA0-5AB18245C530}"/>
          </ac:spMkLst>
        </pc:spChg>
        <pc:spChg chg="del">
          <ac:chgData name="Chittaranjan Hens" userId="6fc03958433e8a43" providerId="LiveId" clId="{361AAD38-EB23-4B3F-8CB0-A8A323FC121E}" dt="2023-11-12T20:31:15.401" v="5856" actId="478"/>
          <ac:spMkLst>
            <pc:docMk/>
            <pc:sldMk cId="874708829" sldId="320"/>
            <ac:spMk id="12" creationId="{E0A4840A-9472-C1A7-1989-E56247AFC30A}"/>
          </ac:spMkLst>
        </pc:spChg>
        <pc:spChg chg="add del mod">
          <ac:chgData name="Chittaranjan Hens" userId="6fc03958433e8a43" providerId="LiveId" clId="{361AAD38-EB23-4B3F-8CB0-A8A323FC121E}" dt="2023-11-27T18:56:44.290" v="5920" actId="478"/>
          <ac:spMkLst>
            <pc:docMk/>
            <pc:sldMk cId="874708829" sldId="320"/>
            <ac:spMk id="13" creationId="{AEA11DD9-6697-545C-BB3C-E7835C0FA115}"/>
          </ac:spMkLst>
        </pc:spChg>
        <pc:spChg chg="add del mod">
          <ac:chgData name="Chittaranjan Hens" userId="6fc03958433e8a43" providerId="LiveId" clId="{361AAD38-EB23-4B3F-8CB0-A8A323FC121E}" dt="2023-11-27T18:56:44.290" v="5920" actId="478"/>
          <ac:spMkLst>
            <pc:docMk/>
            <pc:sldMk cId="874708829" sldId="320"/>
            <ac:spMk id="14" creationId="{F94ADCAE-8186-609F-F9B2-9FB8017AAF63}"/>
          </ac:spMkLst>
        </pc:spChg>
        <pc:spChg chg="del">
          <ac:chgData name="Chittaranjan Hens" userId="6fc03958433e8a43" providerId="LiveId" clId="{361AAD38-EB23-4B3F-8CB0-A8A323FC121E}" dt="2023-11-12T20:31:15.401" v="5856" actId="478"/>
          <ac:spMkLst>
            <pc:docMk/>
            <pc:sldMk cId="874708829" sldId="320"/>
            <ac:spMk id="17" creationId="{5823730F-B0ED-C554-0C29-28AEAC8143FC}"/>
          </ac:spMkLst>
        </pc:spChg>
        <pc:spChg chg="del">
          <ac:chgData name="Chittaranjan Hens" userId="6fc03958433e8a43" providerId="LiveId" clId="{361AAD38-EB23-4B3F-8CB0-A8A323FC121E}" dt="2023-11-12T20:31:15.401" v="5856" actId="478"/>
          <ac:spMkLst>
            <pc:docMk/>
            <pc:sldMk cId="874708829" sldId="320"/>
            <ac:spMk id="22" creationId="{19B8DC43-31BE-2356-2DD9-E760E09A8C72}"/>
          </ac:spMkLst>
        </pc:spChg>
        <pc:spChg chg="del">
          <ac:chgData name="Chittaranjan Hens" userId="6fc03958433e8a43" providerId="LiveId" clId="{361AAD38-EB23-4B3F-8CB0-A8A323FC121E}" dt="2023-11-12T20:31:15.401" v="5856" actId="478"/>
          <ac:spMkLst>
            <pc:docMk/>
            <pc:sldMk cId="874708829" sldId="320"/>
            <ac:spMk id="23" creationId="{D8413A30-259E-E9BA-224D-CFF507DEE455}"/>
          </ac:spMkLst>
        </pc:spChg>
        <pc:spChg chg="del">
          <ac:chgData name="Chittaranjan Hens" userId="6fc03958433e8a43" providerId="LiveId" clId="{361AAD38-EB23-4B3F-8CB0-A8A323FC121E}" dt="2023-11-12T20:31:15.401" v="5856" actId="478"/>
          <ac:spMkLst>
            <pc:docMk/>
            <pc:sldMk cId="874708829" sldId="320"/>
            <ac:spMk id="24" creationId="{8EF38BD4-7CFC-326D-D8DB-95A77297B6A8}"/>
          </ac:spMkLst>
        </pc:spChg>
        <pc:spChg chg="del mod">
          <ac:chgData name="Chittaranjan Hens" userId="6fc03958433e8a43" providerId="LiveId" clId="{361AAD38-EB23-4B3F-8CB0-A8A323FC121E}" dt="2023-11-12T20:31:07.245" v="5855" actId="478"/>
          <ac:spMkLst>
            <pc:docMk/>
            <pc:sldMk cId="874708829" sldId="320"/>
            <ac:spMk id="27" creationId="{E8F57EB3-6BB3-6D36-96FC-7A3A8B0B3BE8}"/>
          </ac:spMkLst>
        </pc:spChg>
        <pc:spChg chg="del mod">
          <ac:chgData name="Chittaranjan Hens" userId="6fc03958433e8a43" providerId="LiveId" clId="{361AAD38-EB23-4B3F-8CB0-A8A323FC121E}" dt="2023-11-12T20:31:07.245" v="5855" actId="478"/>
          <ac:spMkLst>
            <pc:docMk/>
            <pc:sldMk cId="874708829" sldId="320"/>
            <ac:spMk id="28" creationId="{833B53E9-F57B-7501-A46C-2EB40075C1FB}"/>
          </ac:spMkLst>
        </pc:spChg>
        <pc:picChg chg="add del mod">
          <ac:chgData name="Chittaranjan Hens" userId="6fc03958433e8a43" providerId="LiveId" clId="{361AAD38-EB23-4B3F-8CB0-A8A323FC121E}" dt="2023-11-12T20:31:44.164" v="5859" actId="478"/>
          <ac:picMkLst>
            <pc:docMk/>
            <pc:sldMk cId="874708829" sldId="320"/>
            <ac:picMk id="4" creationId="{DDE16E13-B786-6776-76B1-B128DDD996A7}"/>
          </ac:picMkLst>
        </pc:picChg>
      </pc:sldChg>
      <pc:sldChg chg="addSp delSp modSp add mod">
        <pc:chgData name="Chittaranjan Hens" userId="6fc03958433e8a43" providerId="LiveId" clId="{361AAD38-EB23-4B3F-8CB0-A8A323FC121E}" dt="2023-11-27T19:06:12.726" v="5936" actId="1076"/>
        <pc:sldMkLst>
          <pc:docMk/>
          <pc:sldMk cId="1014269389" sldId="321"/>
        </pc:sldMkLst>
        <pc:spChg chg="add mod">
          <ac:chgData name="Chittaranjan Hens" userId="6fc03958433e8a43" providerId="LiveId" clId="{361AAD38-EB23-4B3F-8CB0-A8A323FC121E}" dt="2023-11-27T18:57:21.302" v="5924"/>
          <ac:spMkLst>
            <pc:docMk/>
            <pc:sldMk cId="1014269389" sldId="321"/>
            <ac:spMk id="3" creationId="{12F5CAE2-E822-7A80-BECA-F4C04C77E306}"/>
          </ac:spMkLst>
        </pc:spChg>
        <pc:spChg chg="add mod">
          <ac:chgData name="Chittaranjan Hens" userId="6fc03958433e8a43" providerId="LiveId" clId="{361AAD38-EB23-4B3F-8CB0-A8A323FC121E}" dt="2023-11-26T20:04:54.618" v="5879" actId="20577"/>
          <ac:spMkLst>
            <pc:docMk/>
            <pc:sldMk cId="1014269389" sldId="321"/>
            <ac:spMk id="4" creationId="{B0308876-9241-3F75-2ED3-417A27E2389C}"/>
          </ac:spMkLst>
        </pc:spChg>
        <pc:spChg chg="add mod">
          <ac:chgData name="Chittaranjan Hens" userId="6fc03958433e8a43" providerId="LiveId" clId="{361AAD38-EB23-4B3F-8CB0-A8A323FC121E}" dt="2023-11-27T18:57:21.302" v="5924"/>
          <ac:spMkLst>
            <pc:docMk/>
            <pc:sldMk cId="1014269389" sldId="321"/>
            <ac:spMk id="5" creationId="{34DE6924-C7C9-C3F7-72A9-A4CF7B93C3C0}"/>
          </ac:spMkLst>
        </pc:spChg>
        <pc:spChg chg="mod">
          <ac:chgData name="Chittaranjan Hens" userId="6fc03958433e8a43" providerId="LiveId" clId="{361AAD38-EB23-4B3F-8CB0-A8A323FC121E}" dt="2023-11-26T20:04:18.033" v="5862" actId="1076"/>
          <ac:spMkLst>
            <pc:docMk/>
            <pc:sldMk cId="1014269389" sldId="321"/>
            <ac:spMk id="7" creationId="{275D63DA-930E-4A43-63E7-CCBD20DEA046}"/>
          </ac:spMkLst>
        </pc:spChg>
        <pc:spChg chg="mod">
          <ac:chgData name="Chittaranjan Hens" userId="6fc03958433e8a43" providerId="LiveId" clId="{361AAD38-EB23-4B3F-8CB0-A8A323FC121E}" dt="2023-11-26T20:04:20.715" v="5863" actId="1076"/>
          <ac:spMkLst>
            <pc:docMk/>
            <pc:sldMk cId="1014269389" sldId="321"/>
            <ac:spMk id="9" creationId="{C4749A47-8AE7-9A48-6435-5FFCD7585C8C}"/>
          </ac:spMkLst>
        </pc:spChg>
        <pc:spChg chg="del">
          <ac:chgData name="Chittaranjan Hens" userId="6fc03958433e8a43" providerId="LiveId" clId="{361AAD38-EB23-4B3F-8CB0-A8A323FC121E}" dt="2023-11-27T18:57:14.167" v="5923" actId="478"/>
          <ac:spMkLst>
            <pc:docMk/>
            <pc:sldMk cId="1014269389" sldId="321"/>
            <ac:spMk id="13" creationId="{AEA11DD9-6697-545C-BB3C-E7835C0FA115}"/>
          </ac:spMkLst>
        </pc:spChg>
        <pc:spChg chg="del">
          <ac:chgData name="Chittaranjan Hens" userId="6fc03958433e8a43" providerId="LiveId" clId="{361AAD38-EB23-4B3F-8CB0-A8A323FC121E}" dt="2023-11-27T18:57:14.167" v="5923" actId="478"/>
          <ac:spMkLst>
            <pc:docMk/>
            <pc:sldMk cId="1014269389" sldId="321"/>
            <ac:spMk id="14" creationId="{F94ADCAE-8186-609F-F9B2-9FB8017AAF63}"/>
          </ac:spMkLst>
        </pc:spChg>
        <pc:picChg chg="add mod">
          <ac:chgData name="Chittaranjan Hens" userId="6fc03958433e8a43" providerId="LiveId" clId="{361AAD38-EB23-4B3F-8CB0-A8A323FC121E}" dt="2023-11-27T19:06:12.726" v="5936" actId="1076"/>
          <ac:picMkLst>
            <pc:docMk/>
            <pc:sldMk cId="1014269389" sldId="321"/>
            <ac:picMk id="6" creationId="{8FD15AE6-A261-EE60-60A7-0E7FDD8D6011}"/>
          </ac:picMkLst>
        </pc:picChg>
      </pc:sldChg>
      <pc:sldChg chg="addSp delSp modSp add mod">
        <pc:chgData name="Chittaranjan Hens" userId="6fc03958433e8a43" providerId="LiveId" clId="{361AAD38-EB23-4B3F-8CB0-A8A323FC121E}" dt="2023-11-27T19:36:12.459" v="6273" actId="21"/>
        <pc:sldMkLst>
          <pc:docMk/>
          <pc:sldMk cId="1282988099" sldId="322"/>
        </pc:sldMkLst>
        <pc:spChg chg="add del mod">
          <ac:chgData name="Chittaranjan Hens" userId="6fc03958433e8a43" providerId="LiveId" clId="{361AAD38-EB23-4B3F-8CB0-A8A323FC121E}" dt="2023-11-27T19:04:12.789" v="5926"/>
          <ac:spMkLst>
            <pc:docMk/>
            <pc:sldMk cId="1282988099" sldId="322"/>
            <ac:spMk id="3" creationId="{338BB240-3A16-D1C2-923E-DF4E39C41ED8}"/>
          </ac:spMkLst>
        </pc:spChg>
        <pc:spChg chg="add del mod">
          <ac:chgData name="Chittaranjan Hens" userId="6fc03958433e8a43" providerId="LiveId" clId="{361AAD38-EB23-4B3F-8CB0-A8A323FC121E}" dt="2023-11-27T19:04:12.789" v="5926"/>
          <ac:spMkLst>
            <pc:docMk/>
            <pc:sldMk cId="1282988099" sldId="322"/>
            <ac:spMk id="4" creationId="{8ED29EA3-6D69-4E3A-F45C-CA6413178AA3}"/>
          </ac:spMkLst>
        </pc:spChg>
        <pc:spChg chg="del">
          <ac:chgData name="Chittaranjan Hens" userId="6fc03958433e8a43" providerId="LiveId" clId="{361AAD38-EB23-4B3F-8CB0-A8A323FC121E}" dt="2023-11-26T20:06:25.428" v="5883" actId="478"/>
          <ac:spMkLst>
            <pc:docMk/>
            <pc:sldMk cId="1282988099" sldId="322"/>
            <ac:spMk id="4" creationId="{B0308876-9241-3F75-2ED3-417A27E2389C}"/>
          </ac:spMkLst>
        </pc:spChg>
        <pc:spChg chg="del mod">
          <ac:chgData name="Chittaranjan Hens" userId="6fc03958433e8a43" providerId="LiveId" clId="{361AAD38-EB23-4B3F-8CB0-A8A323FC121E}" dt="2023-11-26T20:06:52.124" v="5889" actId="478"/>
          <ac:spMkLst>
            <pc:docMk/>
            <pc:sldMk cId="1282988099" sldId="322"/>
            <ac:spMk id="7" creationId="{275D63DA-930E-4A43-63E7-CCBD20DEA046}"/>
          </ac:spMkLst>
        </pc:spChg>
        <pc:spChg chg="add mod">
          <ac:chgData name="Chittaranjan Hens" userId="6fc03958433e8a43" providerId="LiveId" clId="{361AAD38-EB23-4B3F-8CB0-A8A323FC121E}" dt="2023-11-27T19:20:15.515" v="6129" actId="20577"/>
          <ac:spMkLst>
            <pc:docMk/>
            <pc:sldMk cId="1282988099" sldId="322"/>
            <ac:spMk id="7" creationId="{8FCCA51B-14EF-EC73-1247-F2882979CE73}"/>
          </ac:spMkLst>
        </pc:spChg>
        <pc:spChg chg="mod">
          <ac:chgData name="Chittaranjan Hens" userId="6fc03958433e8a43" providerId="LiveId" clId="{361AAD38-EB23-4B3F-8CB0-A8A323FC121E}" dt="2023-11-26T20:07:39.173" v="5899" actId="17032"/>
          <ac:spMkLst>
            <pc:docMk/>
            <pc:sldMk cId="1282988099" sldId="322"/>
            <ac:spMk id="9" creationId="{C4749A47-8AE7-9A48-6435-5FFCD7585C8C}"/>
          </ac:spMkLst>
        </pc:spChg>
        <pc:spChg chg="add del mod">
          <ac:chgData name="Chittaranjan Hens" userId="6fc03958433e8a43" providerId="LiveId" clId="{361AAD38-EB23-4B3F-8CB0-A8A323FC121E}" dt="2023-11-27T19:21:50.049" v="6184" actId="478"/>
          <ac:spMkLst>
            <pc:docMk/>
            <pc:sldMk cId="1282988099" sldId="322"/>
            <ac:spMk id="12" creationId="{265F3AAB-7E99-3E7A-4EAD-079228FBCCFB}"/>
          </ac:spMkLst>
        </pc:spChg>
        <pc:spChg chg="mod">
          <ac:chgData name="Chittaranjan Hens" userId="6fc03958433e8a43" providerId="LiveId" clId="{361AAD38-EB23-4B3F-8CB0-A8A323FC121E}" dt="2023-11-27T19:04:49.033" v="5934" actId="1076"/>
          <ac:spMkLst>
            <pc:docMk/>
            <pc:sldMk cId="1282988099" sldId="322"/>
            <ac:spMk id="13" creationId="{AEA11DD9-6697-545C-BB3C-E7835C0FA115}"/>
          </ac:spMkLst>
        </pc:spChg>
        <pc:spChg chg="mod">
          <ac:chgData name="Chittaranjan Hens" userId="6fc03958433e8a43" providerId="LiveId" clId="{361AAD38-EB23-4B3F-8CB0-A8A323FC121E}" dt="2023-11-27T19:06:28.214" v="5937"/>
          <ac:spMkLst>
            <pc:docMk/>
            <pc:sldMk cId="1282988099" sldId="322"/>
            <ac:spMk id="14" creationId="{F94ADCAE-8186-609F-F9B2-9FB8017AAF63}"/>
          </ac:spMkLst>
        </pc:spChg>
        <pc:spChg chg="add mod">
          <ac:chgData name="Chittaranjan Hens" userId="6fc03958433e8a43" providerId="LiveId" clId="{361AAD38-EB23-4B3F-8CB0-A8A323FC121E}" dt="2023-11-27T19:24:10.663" v="6239" actId="1076"/>
          <ac:spMkLst>
            <pc:docMk/>
            <pc:sldMk cId="1282988099" sldId="322"/>
            <ac:spMk id="16" creationId="{66CAB7FD-9C49-06FE-1FEF-FF6A53E00E7B}"/>
          </ac:spMkLst>
        </pc:spChg>
        <pc:spChg chg="add mod">
          <ac:chgData name="Chittaranjan Hens" userId="6fc03958433e8a43" providerId="LiveId" clId="{361AAD38-EB23-4B3F-8CB0-A8A323FC121E}" dt="2023-11-27T19:32:51.366" v="6270" actId="20577"/>
          <ac:spMkLst>
            <pc:docMk/>
            <pc:sldMk cId="1282988099" sldId="322"/>
            <ac:spMk id="20" creationId="{63980826-9A33-A0A9-5C06-5D24CBC428E1}"/>
          </ac:spMkLst>
        </pc:spChg>
        <pc:picChg chg="add mod modCrop">
          <ac:chgData name="Chittaranjan Hens" userId="6fc03958433e8a43" providerId="LiveId" clId="{361AAD38-EB23-4B3F-8CB0-A8A323FC121E}" dt="2023-11-27T19:27:43.796" v="6247"/>
          <ac:picMkLst>
            <pc:docMk/>
            <pc:sldMk cId="1282988099" sldId="322"/>
            <ac:picMk id="5" creationId="{A26899B1-9180-DF3C-114C-5029874B8CA9}"/>
          </ac:picMkLst>
        </pc:picChg>
        <pc:picChg chg="mod">
          <ac:chgData name="Chittaranjan Hens" userId="6fc03958433e8a43" providerId="LiveId" clId="{361AAD38-EB23-4B3F-8CB0-A8A323FC121E}" dt="2023-11-26T20:07:42.484" v="5900" actId="1076"/>
          <ac:picMkLst>
            <pc:docMk/>
            <pc:sldMk cId="1282988099" sldId="322"/>
            <ac:picMk id="6" creationId="{8FD15AE6-A261-EE60-60A7-0E7FDD8D6011}"/>
          </ac:picMkLst>
        </pc:picChg>
        <pc:picChg chg="add del mod modCrop">
          <ac:chgData name="Chittaranjan Hens" userId="6fc03958433e8a43" providerId="LiveId" clId="{361AAD38-EB23-4B3F-8CB0-A8A323FC121E}" dt="2023-11-27T19:27:02.542" v="6243" actId="478"/>
          <ac:picMkLst>
            <pc:docMk/>
            <pc:sldMk cId="1282988099" sldId="322"/>
            <ac:picMk id="11" creationId="{B2B65DA6-5765-0B27-7620-DE2B99548BD2}"/>
          </ac:picMkLst>
        </pc:picChg>
        <pc:picChg chg="add mod">
          <ac:chgData name="Chittaranjan Hens" userId="6fc03958433e8a43" providerId="LiveId" clId="{361AAD38-EB23-4B3F-8CB0-A8A323FC121E}" dt="2023-11-27T19:27:35.793" v="6246"/>
          <ac:picMkLst>
            <pc:docMk/>
            <pc:sldMk cId="1282988099" sldId="322"/>
            <ac:picMk id="18" creationId="{B3321A9D-34A8-7395-544B-AD2C88B81CF6}"/>
          </ac:picMkLst>
        </pc:picChg>
        <pc:picChg chg="add del mod">
          <ac:chgData name="Chittaranjan Hens" userId="6fc03958433e8a43" providerId="LiveId" clId="{361AAD38-EB23-4B3F-8CB0-A8A323FC121E}" dt="2023-11-27T19:36:12.459" v="6273" actId="21"/>
          <ac:picMkLst>
            <pc:docMk/>
            <pc:sldMk cId="1282988099" sldId="322"/>
            <ac:picMk id="22" creationId="{58219B19-94C3-2BA0-AC8C-8C7938ECAFC7}"/>
          </ac:picMkLst>
        </pc:picChg>
      </pc:sldChg>
      <pc:sldChg chg="addSp modSp add mod modAnim">
        <pc:chgData name="Chittaranjan Hens" userId="6fc03958433e8a43" providerId="LiveId" clId="{361AAD38-EB23-4B3F-8CB0-A8A323FC121E}" dt="2023-11-29T10:06:25.218" v="6350" actId="1076"/>
        <pc:sldMkLst>
          <pc:docMk/>
          <pc:sldMk cId="1230268174" sldId="323"/>
        </pc:sldMkLst>
        <pc:picChg chg="add mod">
          <ac:chgData name="Chittaranjan Hens" userId="6fc03958433e8a43" providerId="LiveId" clId="{361AAD38-EB23-4B3F-8CB0-A8A323FC121E}" dt="2023-11-29T10:06:25.218" v="6350" actId="1076"/>
          <ac:picMkLst>
            <pc:docMk/>
            <pc:sldMk cId="1230268174" sldId="323"/>
            <ac:picMk id="4" creationId="{74286306-5E61-05D9-4A35-68A7CE1B3A38}"/>
          </ac:picMkLst>
        </pc:picChg>
        <pc:picChg chg="add mod">
          <ac:chgData name="Chittaranjan Hens" userId="6fc03958433e8a43" providerId="LiveId" clId="{361AAD38-EB23-4B3F-8CB0-A8A323FC121E}" dt="2023-11-27T19:36:24.015" v="6276"/>
          <ac:picMkLst>
            <pc:docMk/>
            <pc:sldMk cId="1230268174" sldId="323"/>
            <ac:picMk id="8" creationId="{FECFBC85-3B59-3946-8218-474B90782B35}"/>
          </ac:picMkLst>
        </pc:picChg>
      </pc:sldChg>
      <pc:sldChg chg="addSp modSp add del mod">
        <pc:chgData name="Chittaranjan Hens" userId="6fc03958433e8a43" providerId="LiveId" clId="{361AAD38-EB23-4B3F-8CB0-A8A323FC121E}" dt="2023-11-27T19:30:16.698" v="6248" actId="47"/>
        <pc:sldMkLst>
          <pc:docMk/>
          <pc:sldMk cId="1439749724" sldId="323"/>
        </pc:sldMkLst>
        <pc:picChg chg="add mod">
          <ac:chgData name="Chittaranjan Hens" userId="6fc03958433e8a43" providerId="LiveId" clId="{361AAD38-EB23-4B3F-8CB0-A8A323FC121E}" dt="2023-11-26T20:13:38.025" v="5913" actId="1076"/>
          <ac:picMkLst>
            <pc:docMk/>
            <pc:sldMk cId="1439749724" sldId="323"/>
            <ac:picMk id="4" creationId="{9D47203C-BBC2-71E8-7D7D-C6596B3F1C75}"/>
          </ac:picMkLst>
        </pc:picChg>
        <pc:picChg chg="mod">
          <ac:chgData name="Chittaranjan Hens" userId="6fc03958433e8a43" providerId="LiveId" clId="{361AAD38-EB23-4B3F-8CB0-A8A323FC121E}" dt="2023-11-26T20:13:27.090" v="5910" actId="1076"/>
          <ac:picMkLst>
            <pc:docMk/>
            <pc:sldMk cId="1439749724" sldId="323"/>
            <ac:picMk id="11" creationId="{B2B65DA6-5765-0B27-7620-DE2B99548BD2}"/>
          </ac:picMkLst>
        </pc:picChg>
      </pc:sldChg>
      <pc:sldChg chg="delSp add">
        <pc:chgData name="Chittaranjan Hens" userId="6fc03958433e8a43" providerId="LiveId" clId="{361AAD38-EB23-4B3F-8CB0-A8A323FC121E}" dt="2023-11-28T07:12:59.688" v="6325" actId="478"/>
        <pc:sldMkLst>
          <pc:docMk/>
          <pc:sldMk cId="3726194271" sldId="324"/>
        </pc:sldMkLst>
        <pc:picChg chg="del">
          <ac:chgData name="Chittaranjan Hens" userId="6fc03958433e8a43" providerId="LiveId" clId="{361AAD38-EB23-4B3F-8CB0-A8A323FC121E}" dt="2023-11-28T07:12:59.688" v="6325" actId="478"/>
          <ac:picMkLst>
            <pc:docMk/>
            <pc:sldMk cId="3726194271" sldId="324"/>
            <ac:picMk id="1028" creationId="{CC0767C2-C9AB-FC3F-ECA2-422DB954D2FE}"/>
          </ac:picMkLst>
        </pc:picChg>
        <pc:picChg chg="del">
          <ac:chgData name="Chittaranjan Hens" userId="6fc03958433e8a43" providerId="LiveId" clId="{361AAD38-EB23-4B3F-8CB0-A8A323FC121E}" dt="2023-11-28T07:12:57.180" v="6324" actId="478"/>
          <ac:picMkLst>
            <pc:docMk/>
            <pc:sldMk cId="3726194271" sldId="324"/>
            <ac:picMk id="1029" creationId="{A3F34621-E840-FE03-31CE-B1D9BDC5F539}"/>
          </ac:picMkLst>
        </pc:picChg>
        <pc:picChg chg="del">
          <ac:chgData name="Chittaranjan Hens" userId="6fc03958433e8a43" providerId="LiveId" clId="{361AAD38-EB23-4B3F-8CB0-A8A323FC121E}" dt="2023-11-28T07:12:30.260" v="6317" actId="478"/>
          <ac:picMkLst>
            <pc:docMk/>
            <pc:sldMk cId="3726194271" sldId="324"/>
            <ac:picMk id="1030" creationId="{D3FA31F7-1463-0CB2-A370-F273A45A3735}"/>
          </ac:picMkLst>
        </pc:picChg>
        <pc:picChg chg="del">
          <ac:chgData name="Chittaranjan Hens" userId="6fc03958433e8a43" providerId="LiveId" clId="{361AAD38-EB23-4B3F-8CB0-A8A323FC121E}" dt="2023-11-28T07:12:29.199" v="6316" actId="478"/>
          <ac:picMkLst>
            <pc:docMk/>
            <pc:sldMk cId="3726194271" sldId="324"/>
            <ac:picMk id="1031" creationId="{AE6B437A-4ABD-96B4-D121-DD8AB6C306EE}"/>
          </ac:picMkLst>
        </pc:picChg>
      </pc:sldChg>
      <pc:sldChg chg="add">
        <pc:chgData name="Chittaranjan Hens" userId="6fc03958433e8a43" providerId="LiveId" clId="{361AAD38-EB23-4B3F-8CB0-A8A323FC121E}" dt="2023-11-28T07:31:03.606" v="6339" actId="2890"/>
        <pc:sldMkLst>
          <pc:docMk/>
          <pc:sldMk cId="2620451060" sldId="325"/>
        </pc:sldMkLst>
      </pc:sldChg>
      <pc:sldChg chg="addSp modSp add mod">
        <pc:chgData name="Chittaranjan Hens" userId="6fc03958433e8a43" providerId="LiveId" clId="{361AAD38-EB23-4B3F-8CB0-A8A323FC121E}" dt="2023-11-29T10:04:02.625" v="6349" actId="14100"/>
        <pc:sldMkLst>
          <pc:docMk/>
          <pc:sldMk cId="816295808" sldId="326"/>
        </pc:sldMkLst>
        <pc:picChg chg="add mod">
          <ac:chgData name="Chittaranjan Hens" userId="6fc03958433e8a43" providerId="LiveId" clId="{361AAD38-EB23-4B3F-8CB0-A8A323FC121E}" dt="2023-11-29T10:04:02.625" v="6349" actId="14100"/>
          <ac:picMkLst>
            <pc:docMk/>
            <pc:sldMk cId="816295808" sldId="326"/>
            <ac:picMk id="11" creationId="{970A4289-6306-1EC4-8508-DA09ECF48AAD}"/>
          </ac:picMkLst>
        </pc:picChg>
      </pc:sldChg>
      <pc:sldChg chg="addSp delSp modSp add mod">
        <pc:chgData name="Chittaranjan Hens" userId="6fc03958433e8a43" providerId="LiveId" clId="{361AAD38-EB23-4B3F-8CB0-A8A323FC121E}" dt="2023-11-29T11:34:45.275" v="6440" actId="20577"/>
        <pc:sldMkLst>
          <pc:docMk/>
          <pc:sldMk cId="2028167898" sldId="327"/>
        </pc:sldMkLst>
        <pc:spChg chg="add mod">
          <ac:chgData name="Chittaranjan Hens" userId="6fc03958433e8a43" providerId="LiveId" clId="{361AAD38-EB23-4B3F-8CB0-A8A323FC121E}" dt="2023-11-29T11:30:41.971" v="6413" actId="20577"/>
          <ac:spMkLst>
            <pc:docMk/>
            <pc:sldMk cId="2028167898" sldId="327"/>
            <ac:spMk id="2" creationId="{D7FC3E3C-85BB-BA33-FB16-CFBF7EBE228A}"/>
          </ac:spMkLst>
        </pc:spChg>
        <pc:spChg chg="add mod">
          <ac:chgData name="Chittaranjan Hens" userId="6fc03958433e8a43" providerId="LiveId" clId="{361AAD38-EB23-4B3F-8CB0-A8A323FC121E}" dt="2023-11-29T11:34:45.275" v="6440" actId="20577"/>
          <ac:spMkLst>
            <pc:docMk/>
            <pc:sldMk cId="2028167898" sldId="327"/>
            <ac:spMk id="4" creationId="{1EBF89F6-FD38-547B-C216-BFEBCD7841CE}"/>
          </ac:spMkLst>
        </pc:spChg>
        <pc:picChg chg="del">
          <ac:chgData name="Chittaranjan Hens" userId="6fc03958433e8a43" providerId="LiveId" clId="{361AAD38-EB23-4B3F-8CB0-A8A323FC121E}" dt="2023-11-29T11:29:53.130" v="6352" actId="478"/>
          <ac:picMkLst>
            <pc:docMk/>
            <pc:sldMk cId="2028167898" sldId="327"/>
            <ac:picMk id="3" creationId="{31EE19CF-AD3D-43EB-95B3-938B4BC527A0}"/>
          </ac:picMkLst>
        </pc:picChg>
        <pc:picChg chg="add mod">
          <ac:chgData name="Chittaranjan Hens" userId="6fc03958433e8a43" providerId="LiveId" clId="{361AAD38-EB23-4B3F-8CB0-A8A323FC121E}" dt="2023-11-29T11:31:13.939" v="6416" actId="1076"/>
          <ac:picMkLst>
            <pc:docMk/>
            <pc:sldMk cId="2028167898" sldId="327"/>
            <ac:picMk id="5" creationId="{DA541DBD-1F6A-C404-18C6-BB87A4ED3267}"/>
          </ac:picMkLst>
        </pc:picChg>
        <pc:picChg chg="add mod">
          <ac:chgData name="Chittaranjan Hens" userId="6fc03958433e8a43" providerId="LiveId" clId="{361AAD38-EB23-4B3F-8CB0-A8A323FC121E}" dt="2023-11-29T11:32:13.858" v="6421" actId="1076"/>
          <ac:picMkLst>
            <pc:docMk/>
            <pc:sldMk cId="2028167898" sldId="327"/>
            <ac:picMk id="7" creationId="{CA38F036-9F10-0EE1-C452-BE4D12FF527C}"/>
          </ac:picMkLst>
        </pc:picChg>
      </pc:sldChg>
      <pc:sldChg chg="addSp delSp modSp add mod">
        <pc:chgData name="Chittaranjan Hens" userId="6fc03958433e8a43" providerId="LiveId" clId="{361AAD38-EB23-4B3F-8CB0-A8A323FC121E}" dt="2023-11-29T11:34:53.178" v="6441"/>
        <pc:sldMkLst>
          <pc:docMk/>
          <pc:sldMk cId="2101623061" sldId="328"/>
        </pc:sldMkLst>
        <pc:spChg chg="add mod">
          <ac:chgData name="Chittaranjan Hens" userId="6fc03958433e8a43" providerId="LiveId" clId="{361AAD38-EB23-4B3F-8CB0-A8A323FC121E}" dt="2023-11-29T11:34:53.178" v="6441"/>
          <ac:spMkLst>
            <pc:docMk/>
            <pc:sldMk cId="2101623061" sldId="328"/>
            <ac:spMk id="6" creationId="{B4D2320C-056E-8152-800B-143ACB8589FD}"/>
          </ac:spMkLst>
        </pc:spChg>
        <pc:picChg chg="add mod">
          <ac:chgData name="Chittaranjan Hens" userId="6fc03958433e8a43" providerId="LiveId" clId="{361AAD38-EB23-4B3F-8CB0-A8A323FC121E}" dt="2023-11-29T11:33:20.126" v="6428" actId="14100"/>
          <ac:picMkLst>
            <pc:docMk/>
            <pc:sldMk cId="2101623061" sldId="328"/>
            <ac:picMk id="4" creationId="{BCF4EB30-8BDF-BB41-256A-9813E0669524}"/>
          </ac:picMkLst>
        </pc:picChg>
        <pc:picChg chg="del">
          <ac:chgData name="Chittaranjan Hens" userId="6fc03958433e8a43" providerId="LiveId" clId="{361AAD38-EB23-4B3F-8CB0-A8A323FC121E}" dt="2023-11-29T11:33:09.543" v="6423" actId="478"/>
          <ac:picMkLst>
            <pc:docMk/>
            <pc:sldMk cId="2101623061" sldId="328"/>
            <ac:picMk id="5" creationId="{DA541DBD-1F6A-C404-18C6-BB87A4ED3267}"/>
          </ac:picMkLst>
        </pc:picChg>
        <pc:picChg chg="del">
          <ac:chgData name="Chittaranjan Hens" userId="6fc03958433e8a43" providerId="LiveId" clId="{361AAD38-EB23-4B3F-8CB0-A8A323FC121E}" dt="2023-11-29T11:33:09.543" v="6423" actId="478"/>
          <ac:picMkLst>
            <pc:docMk/>
            <pc:sldMk cId="2101623061" sldId="328"/>
            <ac:picMk id="7" creationId="{CA38F036-9F10-0EE1-C452-BE4D12FF527C}"/>
          </ac:picMkLst>
        </pc:picChg>
      </pc:sldChg>
      <pc:sldChg chg="addSp delSp modSp add mod">
        <pc:chgData name="Chittaranjan Hens" userId="6fc03958433e8a43" providerId="LiveId" clId="{361AAD38-EB23-4B3F-8CB0-A8A323FC121E}" dt="2023-11-29T11:34:55.630" v="6442"/>
        <pc:sldMkLst>
          <pc:docMk/>
          <pc:sldMk cId="1148238070" sldId="329"/>
        </pc:sldMkLst>
        <pc:spChg chg="add mod">
          <ac:chgData name="Chittaranjan Hens" userId="6fc03958433e8a43" providerId="LiveId" clId="{361AAD38-EB23-4B3F-8CB0-A8A323FC121E}" dt="2023-11-29T11:34:55.630" v="6442"/>
          <ac:spMkLst>
            <pc:docMk/>
            <pc:sldMk cId="1148238070" sldId="329"/>
            <ac:spMk id="6" creationId="{7E21DEAF-F2A3-7795-CDDB-D8E762CD6708}"/>
          </ac:spMkLst>
        </pc:spChg>
        <pc:picChg chg="del">
          <ac:chgData name="Chittaranjan Hens" userId="6fc03958433e8a43" providerId="LiveId" clId="{361AAD38-EB23-4B3F-8CB0-A8A323FC121E}" dt="2023-11-29T11:33:39.582" v="6430" actId="478"/>
          <ac:picMkLst>
            <pc:docMk/>
            <pc:sldMk cId="1148238070" sldId="329"/>
            <ac:picMk id="4" creationId="{BCF4EB30-8BDF-BB41-256A-9813E0669524}"/>
          </ac:picMkLst>
        </pc:picChg>
        <pc:picChg chg="add mod">
          <ac:chgData name="Chittaranjan Hens" userId="6fc03958433e8a43" providerId="LiveId" clId="{361AAD38-EB23-4B3F-8CB0-A8A323FC121E}" dt="2023-11-29T11:33:56.753" v="6435" actId="1076"/>
          <ac:picMkLst>
            <pc:docMk/>
            <pc:sldMk cId="1148238070" sldId="329"/>
            <ac:picMk id="5" creationId="{072FF969-F0AA-A139-17F3-97BF7DCBCC66}"/>
          </ac:picMkLst>
        </pc:picChg>
      </pc:sldChg>
    </pc:docChg>
  </pc:docChgLst>
  <pc:docChgLst>
    <pc:chgData name="Chittaranjan Hens" userId="6fc03958433e8a43" providerId="LiveId" clId="{E854B7A5-D9BB-4EFB-9ABC-D2CAD5CD2473}"/>
    <pc:docChg chg="delSld">
      <pc:chgData name="Chittaranjan Hens" userId="6fc03958433e8a43" providerId="LiveId" clId="{E854B7A5-D9BB-4EFB-9ABC-D2CAD5CD2473}" dt="2024-03-26T06:17:23.717" v="28" actId="47"/>
      <pc:docMkLst>
        <pc:docMk/>
      </pc:docMkLst>
      <pc:sldChg chg="del">
        <pc:chgData name="Chittaranjan Hens" userId="6fc03958433e8a43" providerId="LiveId" clId="{E854B7A5-D9BB-4EFB-9ABC-D2CAD5CD2473}" dt="2024-03-26T06:17:18.385" v="19" actId="47"/>
        <pc:sldMkLst>
          <pc:docMk/>
          <pc:sldMk cId="2392120173" sldId="282"/>
        </pc:sldMkLst>
      </pc:sldChg>
      <pc:sldChg chg="del">
        <pc:chgData name="Chittaranjan Hens" userId="6fc03958433e8a43" providerId="LiveId" clId="{E854B7A5-D9BB-4EFB-9ABC-D2CAD5CD2473}" dt="2024-03-26T06:17:19.637" v="21" actId="47"/>
        <pc:sldMkLst>
          <pc:docMk/>
          <pc:sldMk cId="2339063133" sldId="286"/>
        </pc:sldMkLst>
      </pc:sldChg>
      <pc:sldChg chg="del">
        <pc:chgData name="Chittaranjan Hens" userId="6fc03958433e8a43" providerId="LiveId" clId="{E854B7A5-D9BB-4EFB-9ABC-D2CAD5CD2473}" dt="2024-03-26T06:17:20.137" v="22" actId="47"/>
        <pc:sldMkLst>
          <pc:docMk/>
          <pc:sldMk cId="1326126677" sldId="288"/>
        </pc:sldMkLst>
      </pc:sldChg>
      <pc:sldChg chg="del">
        <pc:chgData name="Chittaranjan Hens" userId="6fc03958433e8a43" providerId="LiveId" clId="{E854B7A5-D9BB-4EFB-9ABC-D2CAD5CD2473}" dt="2024-03-26T06:17:21.227" v="24" actId="47"/>
        <pc:sldMkLst>
          <pc:docMk/>
          <pc:sldMk cId="3456768368" sldId="289"/>
        </pc:sldMkLst>
      </pc:sldChg>
      <pc:sldChg chg="del">
        <pc:chgData name="Chittaranjan Hens" userId="6fc03958433e8a43" providerId="LiveId" clId="{E854B7A5-D9BB-4EFB-9ABC-D2CAD5CD2473}" dt="2024-03-26T06:17:22.403" v="26" actId="47"/>
        <pc:sldMkLst>
          <pc:docMk/>
          <pc:sldMk cId="1896663961" sldId="292"/>
        </pc:sldMkLst>
      </pc:sldChg>
      <pc:sldChg chg="del">
        <pc:chgData name="Chittaranjan Hens" userId="6fc03958433e8a43" providerId="LiveId" clId="{E854B7A5-D9BB-4EFB-9ABC-D2CAD5CD2473}" dt="2024-03-26T06:17:23.157" v="27" actId="47"/>
        <pc:sldMkLst>
          <pc:docMk/>
          <pc:sldMk cId="2606930894" sldId="293"/>
        </pc:sldMkLst>
      </pc:sldChg>
      <pc:sldChg chg="del">
        <pc:chgData name="Chittaranjan Hens" userId="6fc03958433e8a43" providerId="LiveId" clId="{E854B7A5-D9BB-4EFB-9ABC-D2CAD5CD2473}" dt="2024-03-26T06:17:23.717" v="28" actId="47"/>
        <pc:sldMkLst>
          <pc:docMk/>
          <pc:sldMk cId="3443483781" sldId="294"/>
        </pc:sldMkLst>
      </pc:sldChg>
      <pc:sldChg chg="del">
        <pc:chgData name="Chittaranjan Hens" userId="6fc03958433e8a43" providerId="LiveId" clId="{E854B7A5-D9BB-4EFB-9ABC-D2CAD5CD2473}" dt="2024-03-26T06:17:20.667" v="23" actId="47"/>
        <pc:sldMkLst>
          <pc:docMk/>
          <pc:sldMk cId="2393197793" sldId="304"/>
        </pc:sldMkLst>
      </pc:sldChg>
      <pc:sldChg chg="del">
        <pc:chgData name="Chittaranjan Hens" userId="6fc03958433e8a43" providerId="LiveId" clId="{E854B7A5-D9BB-4EFB-9ABC-D2CAD5CD2473}" dt="2024-03-26T06:16:56.577" v="9" actId="47"/>
        <pc:sldMkLst>
          <pc:docMk/>
          <pc:sldMk cId="0" sldId="397"/>
        </pc:sldMkLst>
      </pc:sldChg>
      <pc:sldChg chg="del">
        <pc:chgData name="Chittaranjan Hens" userId="6fc03958433e8a43" providerId="LiveId" clId="{E854B7A5-D9BB-4EFB-9ABC-D2CAD5CD2473}" dt="2024-03-26T06:16:56.987" v="10" actId="47"/>
        <pc:sldMkLst>
          <pc:docMk/>
          <pc:sldMk cId="0" sldId="398"/>
        </pc:sldMkLst>
      </pc:sldChg>
      <pc:sldChg chg="del">
        <pc:chgData name="Chittaranjan Hens" userId="6fc03958433e8a43" providerId="LiveId" clId="{E854B7A5-D9BB-4EFB-9ABC-D2CAD5CD2473}" dt="2024-03-26T06:16:52.383" v="1" actId="47"/>
        <pc:sldMkLst>
          <pc:docMk/>
          <pc:sldMk cId="2394187084" sldId="891"/>
        </pc:sldMkLst>
      </pc:sldChg>
      <pc:sldChg chg="del">
        <pc:chgData name="Chittaranjan Hens" userId="6fc03958433e8a43" providerId="LiveId" clId="{E854B7A5-D9BB-4EFB-9ABC-D2CAD5CD2473}" dt="2024-03-26T06:16:52.598" v="2" actId="47"/>
        <pc:sldMkLst>
          <pc:docMk/>
          <pc:sldMk cId="3968383980" sldId="892"/>
        </pc:sldMkLst>
      </pc:sldChg>
      <pc:sldChg chg="del">
        <pc:chgData name="Chittaranjan Hens" userId="6fc03958433e8a43" providerId="LiveId" clId="{E854B7A5-D9BB-4EFB-9ABC-D2CAD5CD2473}" dt="2024-03-26T06:16:51.898" v="0" actId="47"/>
        <pc:sldMkLst>
          <pc:docMk/>
          <pc:sldMk cId="3271564540" sldId="895"/>
        </pc:sldMkLst>
      </pc:sldChg>
      <pc:sldChg chg="del">
        <pc:chgData name="Chittaranjan Hens" userId="6fc03958433e8a43" providerId="LiveId" clId="{E854B7A5-D9BB-4EFB-9ABC-D2CAD5CD2473}" dt="2024-03-26T06:16:54.157" v="3" actId="47"/>
        <pc:sldMkLst>
          <pc:docMk/>
          <pc:sldMk cId="1234236646" sldId="896"/>
        </pc:sldMkLst>
      </pc:sldChg>
      <pc:sldChg chg="del">
        <pc:chgData name="Chittaranjan Hens" userId="6fc03958433e8a43" providerId="LiveId" clId="{E854B7A5-D9BB-4EFB-9ABC-D2CAD5CD2473}" dt="2024-03-26T06:16:54.399" v="4" actId="47"/>
        <pc:sldMkLst>
          <pc:docMk/>
          <pc:sldMk cId="3740040108" sldId="897"/>
        </pc:sldMkLst>
      </pc:sldChg>
      <pc:sldChg chg="del">
        <pc:chgData name="Chittaranjan Hens" userId="6fc03958433e8a43" providerId="LiveId" clId="{E854B7A5-D9BB-4EFB-9ABC-D2CAD5CD2473}" dt="2024-03-26T06:16:54.730" v="5" actId="47"/>
        <pc:sldMkLst>
          <pc:docMk/>
          <pc:sldMk cId="2069697734" sldId="898"/>
        </pc:sldMkLst>
      </pc:sldChg>
      <pc:sldChg chg="del">
        <pc:chgData name="Chittaranjan Hens" userId="6fc03958433e8a43" providerId="LiveId" clId="{E854B7A5-D9BB-4EFB-9ABC-D2CAD5CD2473}" dt="2024-03-26T06:16:55.607" v="8" actId="47"/>
        <pc:sldMkLst>
          <pc:docMk/>
          <pc:sldMk cId="2468816152" sldId="899"/>
        </pc:sldMkLst>
      </pc:sldChg>
      <pc:sldChg chg="del">
        <pc:chgData name="Chittaranjan Hens" userId="6fc03958433e8a43" providerId="LiveId" clId="{E854B7A5-D9BB-4EFB-9ABC-D2CAD5CD2473}" dt="2024-03-26T06:17:01.032" v="11" actId="47"/>
        <pc:sldMkLst>
          <pc:docMk/>
          <pc:sldMk cId="4028625698" sldId="900"/>
        </pc:sldMkLst>
      </pc:sldChg>
      <pc:sldChg chg="del">
        <pc:chgData name="Chittaranjan Hens" userId="6fc03958433e8a43" providerId="LiveId" clId="{E854B7A5-D9BB-4EFB-9ABC-D2CAD5CD2473}" dt="2024-03-26T06:17:01.382" v="12" actId="47"/>
        <pc:sldMkLst>
          <pc:docMk/>
          <pc:sldMk cId="157347345" sldId="901"/>
        </pc:sldMkLst>
      </pc:sldChg>
      <pc:sldChg chg="del">
        <pc:chgData name="Chittaranjan Hens" userId="6fc03958433e8a43" providerId="LiveId" clId="{E854B7A5-D9BB-4EFB-9ABC-D2CAD5CD2473}" dt="2024-03-26T06:16:54.937" v="6" actId="47"/>
        <pc:sldMkLst>
          <pc:docMk/>
          <pc:sldMk cId="2822086258" sldId="903"/>
        </pc:sldMkLst>
      </pc:sldChg>
      <pc:sldChg chg="del">
        <pc:chgData name="Chittaranjan Hens" userId="6fc03958433e8a43" providerId="LiveId" clId="{E854B7A5-D9BB-4EFB-9ABC-D2CAD5CD2473}" dt="2024-03-26T06:16:55.282" v="7" actId="47"/>
        <pc:sldMkLst>
          <pc:docMk/>
          <pc:sldMk cId="369489539" sldId="904"/>
        </pc:sldMkLst>
      </pc:sldChg>
      <pc:sldChg chg="del">
        <pc:chgData name="Chittaranjan Hens" userId="6fc03958433e8a43" providerId="LiveId" clId="{E854B7A5-D9BB-4EFB-9ABC-D2CAD5CD2473}" dt="2024-03-26T06:17:01.907" v="13" actId="47"/>
        <pc:sldMkLst>
          <pc:docMk/>
          <pc:sldMk cId="2370375098" sldId="905"/>
        </pc:sldMkLst>
      </pc:sldChg>
      <pc:sldChg chg="del">
        <pc:chgData name="Chittaranjan Hens" userId="6fc03958433e8a43" providerId="LiveId" clId="{E854B7A5-D9BB-4EFB-9ABC-D2CAD5CD2473}" dt="2024-03-26T06:17:02.467" v="14" actId="47"/>
        <pc:sldMkLst>
          <pc:docMk/>
          <pc:sldMk cId="4081151834" sldId="906"/>
        </pc:sldMkLst>
      </pc:sldChg>
      <pc:sldChg chg="del">
        <pc:chgData name="Chittaranjan Hens" userId="6fc03958433e8a43" providerId="LiveId" clId="{E854B7A5-D9BB-4EFB-9ABC-D2CAD5CD2473}" dt="2024-03-26T06:17:02.950" v="15" actId="47"/>
        <pc:sldMkLst>
          <pc:docMk/>
          <pc:sldMk cId="2407620895" sldId="907"/>
        </pc:sldMkLst>
      </pc:sldChg>
      <pc:sldChg chg="del">
        <pc:chgData name="Chittaranjan Hens" userId="6fc03958433e8a43" providerId="LiveId" clId="{E854B7A5-D9BB-4EFB-9ABC-D2CAD5CD2473}" dt="2024-03-26T06:17:03.447" v="16" actId="47"/>
        <pc:sldMkLst>
          <pc:docMk/>
          <pc:sldMk cId="1123549472" sldId="908"/>
        </pc:sldMkLst>
      </pc:sldChg>
      <pc:sldChg chg="del">
        <pc:chgData name="Chittaranjan Hens" userId="6fc03958433e8a43" providerId="LiveId" clId="{E854B7A5-D9BB-4EFB-9ABC-D2CAD5CD2473}" dt="2024-03-26T06:17:04" v="17" actId="47"/>
        <pc:sldMkLst>
          <pc:docMk/>
          <pc:sldMk cId="2878742688" sldId="909"/>
        </pc:sldMkLst>
      </pc:sldChg>
      <pc:sldChg chg="del">
        <pc:chgData name="Chittaranjan Hens" userId="6fc03958433e8a43" providerId="LiveId" clId="{E854B7A5-D9BB-4EFB-9ABC-D2CAD5CD2473}" dt="2024-03-26T06:17:04.672" v="18" actId="47"/>
        <pc:sldMkLst>
          <pc:docMk/>
          <pc:sldMk cId="3162349299" sldId="910"/>
        </pc:sldMkLst>
      </pc:sldChg>
      <pc:sldChg chg="del">
        <pc:chgData name="Chittaranjan Hens" userId="6fc03958433e8a43" providerId="LiveId" clId="{E854B7A5-D9BB-4EFB-9ABC-D2CAD5CD2473}" dt="2024-03-26T06:17:19.037" v="20" actId="47"/>
        <pc:sldMkLst>
          <pc:docMk/>
          <pc:sldMk cId="1943905848" sldId="914"/>
        </pc:sldMkLst>
      </pc:sldChg>
      <pc:sldChg chg="del">
        <pc:chgData name="Chittaranjan Hens" userId="6fc03958433e8a43" providerId="LiveId" clId="{E854B7A5-D9BB-4EFB-9ABC-D2CAD5CD2473}" dt="2024-03-26T06:17:21.847" v="25" actId="47"/>
        <pc:sldMkLst>
          <pc:docMk/>
          <pc:sldMk cId="222407172" sldId="91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11:59:53.816"/>
    </inkml:context>
    <inkml:brush xml:id="br0">
      <inkml:brushProperty name="width" value="0.05" units="cm"/>
      <inkml:brushProperty name="height" value="0.05" units="cm"/>
      <inkml:brushProperty name="color" value="#FFFFFF"/>
    </inkml:brush>
  </inkml:definitions>
  <inkml:trace contextRef="#ctx0" brushRef="#br0">179 582 24575,'110'2'0,"118"-5"0,-203 0 0,-1-1 0,0-2 0,29-10 0,-39 9 0,0 0 0,-1-1 0,0 0 0,0-1 0,-1 0 0,17-18 0,-22 18 0,1 0 0,-1-1 0,-1 0 0,0-1 0,5-13 0,2 0 0,-5 11 0,-1-1 0,-1 0 0,0 0 0,7-27 0,-12 34 0,0 1 0,-1-1 0,1 1 0,-1-1 0,-1 0 0,1 1 0,-1-1 0,0 1 0,0-1 0,-1 1 0,0-1 0,0 1 0,-6-10 0,4 8 0,-1 0 0,0 1 0,0 0 0,-1 0 0,0 1 0,-7-7 0,2 1 0,10 12 0,0-1 0,1 1 0,-1-1 0,1 0 0,-1 1 0,1-1 0,-1 0 0,1 1 0,0-1 0,-1 0 0,1 0 0,0 1 0,0-1 0,-1 0 0,1 0 0,0 1 0,0-1 0,0 0 0,0 0 0,0 0 0,0 0 0,0 1 0,0-1 0,0 0 0,0 0 0,1 0 0,-1 1 0,0-1 0,1 0 0,-1 0 0,0 1 0,1-1 0,-1 0 0,1 1 0,-1-1 0,1 0 0,-1 1 0,1-1 0,-1 1 0,1-1 0,0 1 0,-1-1 0,1 1 0,0-1 0,0 1 0,-1 0 0,1-1 0,0 1 0,0 0 0,-1 0 0,2-1 0,49-14 0,-44 13 0,24-6 0,1 1 0,-1 1 0,65-2 0,-81 8 0,16 0 0,1 0 0,-1-2 0,52-10 0,-55 6 0,38-2 0,0 1 0,-63 7 0,0-1 0,1 1 0,-1 0 0,0 0 0,0 1 0,0-1 0,0 1 0,1-1 0,-1 1 0,0 0 0,0 0 0,0 0 0,-1 1 0,1-1 0,0 1 0,0-1 0,-1 1 0,1 0 0,3 3 0,3 5 0,0 0 0,-1 0 0,11 18 0,-12-18 0,0 0 0,0 0 0,11 10 0,-11-15 0,0 0 0,1 0 0,-1-1 0,1 0 0,0-1 0,0 0 0,0 0 0,0-1 0,0 0 0,1 0 0,-1-1 0,1 0 0,-1 0 0,10-1 0,0 1 0,-16-1 0,0 0 0,0 0 0,0 1 0,0-1 0,0 0 0,0 1 0,-1-1 0,1 1 0,0 0 0,0-1 0,0 1 0,0 0 0,-1 0 0,1 0 0,0 0 0,-1 1 0,1-1 0,-1 0 0,0 1 0,1-1 0,-1 1 0,0-1 0,0 1 0,0 0 0,0-1 0,0 1 0,0 0 0,0 0 0,-1 0 0,1-1 0,-1 1 0,1 0 0,-1 0 0,1 3 0,-1 5 0,-1 1 0,0-1 0,0 1 0,-1-1 0,-5 16 0,0 3 0,0 7 0,-1 2 0,2 0 0,-2 59 0,7-15 0,4 121 0,-3-198 0,1 0 0,0 0 0,0 0 0,0 0 0,1 0 0,0-1 0,0 1 0,0 0 0,0-1 0,1 1 0,-1-1 0,1 0 0,1 0 0,-1 0 0,4 4 0,2-1 0,-1 0 0,1-1 0,1 0 0,-1-1 0,20 9 0,-17-8 0,0 1 0,-1 1 0,1 0 0,-2 1 0,15 14 0,27 21 0,49 15 0,-91-55 0,0 1 0,0-1 0,0-1 0,0 0 0,1 0 0,-1-1 0,1 0 0,11 0 0,91-4 0,-53 0 0,-33 0 0,52-9 0,-51 5 0,46-2 0,-42 7 0,220 4 0,-182 9 0,-51-8 0,1 0 0,27 1 0,-12-3 0,0-2 0,0-2 0,-1-1 0,45-10 0,-45 7 0,42-4 0,10 0 0,-75 8 0,0-1 0,0 1 0,-1 1 0,22 0 0,-30 1 0,1 0 0,0 1 0,-1-1 0,1 1 0,-1-1 0,1 1 0,0 0 0,-1 0 0,1 0 0,-1 0 0,0 1 0,1-1 0,-1 1 0,0-1 0,0 1 0,0 0 0,0 0 0,0 0 0,-1 0 0,4 3 0,0 6 0,0-1 0,0 1 0,-1 0 0,-1 0 0,0 0 0,0 0 0,-1 1 0,-1-1 0,1 15 0,-1 10 0,-7 60 0,6-94 0,0 0 0,-1 1 0,1-1 0,0 1 0,-1-1 0,0 0 0,0 0 0,0 1 0,0-1 0,0 0 0,0 0 0,0 0 0,-1 0 0,1 0 0,-1 0 0,1 0 0,-1-1 0,0 1 0,0 0 0,0-1 0,0 0 0,0 1 0,0-1 0,0 0 0,0 0 0,0 0 0,0 0 0,-4 0 0,-5 1 0,0 0 0,-1-1 0,1-1 0,-1 0 0,-12-1 0,16 0 0,1 0 0,0 0 0,-1 1 0,1 1 0,-1-1 0,1 1 0,0 0 0,-1 1 0,1-1 0,-13 6 0,10-1 0,0-1 0,0 0 0,0-1 0,0 0 0,-1 0 0,1-1 0,-1 0 0,0-1 0,-13 1 0,-35 8 0,37-6 0,-1-1 0,-30 1 0,49-5 0,0 0 0,0 0 0,0 0 0,0 1 0,0 0 0,0-1 0,0 2 0,0-1 0,1 0 0,-1 1 0,0-1 0,1 1 0,-6 4 0,7-4 0,-1 1 0,1-1 0,0 1 0,1 0 0,-1 0 0,0 0 0,1 0 0,-1 0 0,1 0 0,0 0 0,0 0 0,0 0 0,1 1 0,-1-1 0,1 0 0,0 7 0,2 85 0,0-74 0,-1 0 0,-1-1 0,-1 1 0,0-1 0,-8 35 0,3-31 0,3-11 0,-1 1 0,-10 22 0,12-32 0,0 0 0,-1 0 0,1 0 0,-1-1 0,0 1 0,0-1 0,0 1 0,0-1 0,-1 0 0,1 0 0,-1 0 0,-5 2 0,-28 17 0,20-12 0,1-1 0,-1 0 0,0-1 0,-1-1 0,1-1 0,-23 5 0,2-2 0,14-3 0,-38 3 0,55-8 0,-1-1 0,0 0 0,0-1 0,0 1 0,0-1 0,0-1 0,0 0 0,-13-5 0,16 5 0,0 0 0,-1 0 0,1 1 0,0 0 0,0 0 0,-1 0 0,1 0 0,-1 1 0,1 0 0,-1 0 0,-9 2 0,12-2 0,0 1 0,0 0 0,0 0 0,1 1 0,-1-1 0,1 0 0,-1 1 0,1 0 0,0-1 0,-1 1 0,1 0 0,0 0 0,0 0 0,0 1 0,0-1 0,1 0 0,-1 1 0,1-1 0,-1 1 0,1-1 0,0 1 0,0 0 0,0 0 0,-1 3 0,-1 13 0,0 0 0,2 1 0,0-1 0,1 0 0,2 24 0,0-14 0,-2 34 0,-1-59 0,0 1 0,1 0 0,-2-1 0,1 0 0,0 1 0,-1-1 0,0 0 0,0 0 0,0 1 0,-1-2 0,1 1 0,-1 0 0,0 0 0,0-1 0,0 0 0,-1 1 0,1-1 0,-7 4 0,-4 1 0,0 1 0,-1-2 0,-26 11 0,36-16 0,-29 12 0,16-6 0,0 0 0,-1-2 0,0 0 0,-25 5 0,39-11 0,0 1 0,0-1 0,0 0 0,0 0 0,0 0 0,0 0 0,0-1 0,0 0 0,0 0 0,0-1 0,0 1 0,1-1 0,-1 0 0,0 0 0,1-1 0,0 0 0,-1 1 0,1-1 0,0 0 0,1-1 0,-7-6 0,-2-2 0,2-1 0,-1-1 0,2 0 0,-1 0 0,2-1 0,-13-31 0,-8-13 0,23 50 0,1 0 0,0-1 0,1 1 0,0-1 0,0 0 0,1 0 0,1-1 0,-3-18 0,4 10 0,-1-13 0,-10-57 0,5 44 0,2 0 0,2-1 0,6-76 0,-1 27 0,-1 38 0,-3-67 0,2 121 0,0 1 0,-1-1 0,0 1 0,1-1 0,-1 1 0,0-1 0,0 1 0,0-1 0,-1 1 0,1 0 0,0-1 0,-1 1 0,0 0 0,1 0 0,-1 0 0,0 1 0,0-1 0,0 0 0,0 1 0,-1-1 0,1 1 0,0-1 0,0 1 0,-1 0 0,1 0 0,-1 0 0,1 1 0,-1-1 0,0 1 0,-3-1 0,-9-1 0,-1 1 0,1 0 0,-1 2 0,-17 1 0,5 0 0,-278 1 0,195-3 0,85 1 0,0 1 0,-30 8 0,28-5 0,-44 3 0,54-8 0,-144-1 0,157 0 0,1 0 0,-1 0 0,1 0 0,-1 0 0,1-1 0,0 0 0,0 0 0,0 0 0,0 0 0,0-1 0,0 0 0,0 1 0,1-1 0,-1-1 0,-3-4 0,-4-6 0,0 0 0,-15-30 0,18 30 0,0 1 0,-1-1 0,-11-12 0,15 21 0,0-1 0,0 0 0,1 0 0,0 0 0,0-1 0,1 1 0,0-1 0,0 0 0,1 0 0,-1 0 0,1 0 0,1 0 0,-1-1 0,2 1 0,-1 0 0,1-1 0,0-10 0,0-33 0,6-55 0,-5 104 0,-1 0 0,0 0 0,0 0 0,0 0 0,0 0 0,0 0 0,0 0 0,0 0 0,-1 0 0,1 0 0,-1 0 0,1 1 0,-1-1 0,0 0 0,0 0 0,0 0 0,0 1 0,0-1 0,0 1 0,0-1 0,0 1 0,-1-1 0,1 1 0,-1 0 0,1-1 0,-1 1 0,1 0 0,-1 0 0,0 0 0,-2-1 0,-5-1 0,0 0 0,0 1 0,-1 0 0,1 0 0,-12 0 0,-16-3 0,10-1 0,-7-3 0,-1 2 0,1 2 0,-48-2 0,71 7 0,-1-1 0,1 2 0,0-1 0,-1 1 0,1 1 0,0 0 0,0 1 0,0 0 0,0 1 0,0 0 0,-17 9 0,28-12 0,-1 0 0,0 0 0,0-1 0,0 1 0,0 0 0,-1-1 0,1 1 0,0-1 0,0 1 0,0-1 0,0 1 0,-1-1 0,1 0 0,0 0 0,0 0 0,-1 1 0,1-1 0,0 0 0,0-1 0,0 1 0,-1 0 0,1 0 0,0 0 0,0-1 0,-1 1 0,1-1 0,0 1 0,0-1 0,0 1 0,0-1 0,0 0 0,0 1 0,0-1 0,0 0 0,0 0 0,0 0 0,0 0 0,0 0 0,1 0 0,-1 0 0,0 0 0,1 0 0,-2-2 0,0-5 0,-1-1 0,1 0 0,0 1 0,1-1 0,-1-12 0,-1-5 0,-31-124 0,32 143 0,0 0 0,1 0 0,0 0 0,0 0 0,0 0 0,1 0 0,0-1 0,1 1 0,0 0 0,0 0 0,0 0 0,4-8 0,-4 11 0,1 0 0,1 0 0,-1 0 0,1 0 0,-1 0 0,1 0 0,0 1 0,0 0 0,1 0 0,-1-1 0,1 2 0,-1-1 0,1 0 0,0 1 0,0 0 0,0 0 0,1 0 0,-1 0 0,0 1 0,5-2 0,-3 1 8,-1 1-1,1 0 1,-1 0-1,1 0 1,0 0-1,0 1 1,-1 0-1,1 0 1,0 1-1,0-1 1,-1 1-1,1 0 1,-1 1-1,1 0 1,8 3-1,-5 1-193,0 0 1,0 0-1,-1 1 0,0-1 1,0 2-1,0-1 1,9 14-1,-7-9-6640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7T08:41:54.988"/>
    </inkml:context>
    <inkml:brush xml:id="br0">
      <inkml:brushProperty name="width" value="0.05" units="cm"/>
      <inkml:brushProperty name="height" value="0.05" units="cm"/>
      <inkml:brushProperty name="color" value="#FFFFFF"/>
    </inkml:brush>
  </inkml:definitions>
  <inkml:trace contextRef="#ctx0" brushRef="#br0">58 599 24575,'1'-2'0,"-1"1"0,1 0 0,-1 0 0,1 0 0,-1 0 0,1 0 0,0 0 0,0 0 0,-1 0 0,1 0 0,0 0 0,0 0 0,0 1 0,0-1 0,0 0 0,0 0 0,0 1 0,0-1 0,0 1 0,0-1 0,0 1 0,1 0 0,-1-1 0,0 1 0,0 0 0,0 0 0,3-1 0,38-3 0,-37 3 0,22 2 0,0 0 0,0 2 0,-1 1 0,50 13 0,-45-9 0,0-1 0,1-2 0,32 1 0,-37-5 0,127-3 0,-149 1 0,-1 0 0,1 0 0,-1 0 0,1 0 0,-1-1 0,0 1 0,0-1 0,1 0 0,-1-1 0,0 1 0,-1-1 0,1 1 0,0-1 0,-1 0 0,0-1 0,0 1 0,5-7 0,-4 5 0,0-1 0,-1 0 0,0 0 0,0 0 0,-1-1 0,1 1 0,-2-1 0,1 1 0,0-1 0,-1 0 0,0-7 0,-2-149 0,-1 64 0,2 87 0,-2 0 0,0 0 0,0 0 0,-1 1 0,0-1 0,-1 1 0,0 0 0,-1 0 0,-1 0 0,1 0 0,-2 1 0,-10-14 0,16 23 0,0 0 0,0 0 0,1-1 0,-1 1 0,0 0 0,0-1 0,1 1 0,-1 0 0,1-1 0,-1 1 0,1-1 0,-1 1 0,1-1 0,0 1 0,0-1 0,0 1 0,0-1 0,0 1 0,0-1 0,0 1 0,1-2 0,0 1 0,-1 1 0,1 0 0,0 0 0,0 0 0,0 0 0,0 0 0,0 0 0,0 0 0,0 1 0,0-1 0,1 0 0,-1 0 0,0 1 0,0-1 0,1 1 0,-1-1 0,0 1 0,3-1 0,9 0 0,0-1 0,-1 2 0,1 0 0,14 1 0,-12 0 0,618 3 0,-379-5 0,-246 1 0,-1 1 0,1 0 0,-1 1 0,0 0 0,0 0 0,0 0 0,0 1 0,0 0 0,10 6 0,57 41 0,-61-40 0,-9-6 0,0 0 0,0 0 0,0 0 0,-1 1 0,1-1 0,-1 1 0,-1 0 0,1 0 0,-1 0 0,1 0 0,-1 0 0,-1 1 0,1-1 0,-1 1 0,0-1 0,0 1 0,-1-1 0,1 1 0,-1 0 0,-2 10 0,0 10 0,-2 0 0,-1 0 0,-9 26 0,13-45 0,0-3 0,-1 1 0,1-1 0,-1 1 0,1-1 0,-1 0 0,-1 1 0,1-1 0,-1 0 0,1 0 0,-1-1 0,0 1 0,0 0 0,-7 4 0,6-5 0,-1-1 0,1 1 0,-1-1 0,0 0 0,0-1 0,0 1 0,0-1 0,0 0 0,0 0 0,0 0 0,0-1 0,-7 0 0,-78-2 0,-30 1 0,116 1 0,0 0 0,0 1 0,0 0 0,0 0 0,1 0 0,-1 0 0,0 1 0,1-1 0,-1 1 0,1 0 0,-1 0 0,1 0 0,0 1 0,0-1 0,-5 6 0,4-3 0,0 0 0,0 1 0,1-1 0,0 1 0,0 0 0,0-1 0,1 1 0,0 1 0,-1 5 0,-2 13 0,2 1 0,1-1 0,1 50 0,2-59 0,-1 27 0,-1-23 0,1 1 0,0-1 0,2 0 0,0 0 0,1 0 0,1-1 0,1 1 0,11 27 0,-5-20 0,-2 0 0,0 1 0,-2 0 0,-1 1 0,-2-1 0,0 1 0,-2 0 0,-1 0 0,-2 0 0,-4 34 0,4-57 0,-1-1 0,1 1 0,-1-1 0,0 0 0,0 0 0,-1 0 0,1 0 0,-7 9 0,5-9 0,1 1 0,-1-1 0,1 1 0,1 0 0,-1 0 0,-2 12 0,3-7 0,-1 0 0,0 0 0,0 0 0,-1 0 0,-6 11 0,10-21 0,0 0 0,-1-1 0,1 1 0,0 0 0,-1-1 0,1 1 0,0 0 0,0-1 0,0 1 0,0 0 0,0-1 0,0 1 0,0 0 0,0 0 0,0-1 0,0 1 0,0 0 0,0-1 0,0 1 0,1 0 0,-1 0 0,0-1 0,0 1 0,1-1 0,-1 1 0,0 0 0,1-1 0,-1 1 0,1-1 0,-1 1 0,1-1 0,0 1 0,2 1 0,-1 0 0,1 0 0,0 0 0,0-1 0,0 0 0,0 1 0,6 0 0,6 2 0,0-1 0,20 1 0,282-1 0,-165-5 0,-143 2 0,0 0 0,0-1 0,-1 0 0,1 0 0,0-1 0,-1 0 0,14-5 0,-19 5 0,0 1 0,0-1 0,0 0 0,0 0 0,0 0 0,-1 0 0,1 0 0,-1-1 0,1 1 0,-1-1 0,0 0 0,0 0 0,0 0 0,0 0 0,-1 0 0,1 0 0,-1 0 0,0 0 0,0 0 0,0-1 0,1-5 0,2-25 0,-3 0 0,0 0 0,-5-37 0,0-18 0,5 3 0,-3-86 0,-10 102 0,8 50 0,0 1 0,-1-28 0,4 21 0,-1 5 0,1-1 0,2 1 0,0-1 0,1 1 0,0 0 0,2 0 0,7-21 0,-10 39 0,0 0 0,1 1 0,-1-1 0,1 1 0,0-1 0,-1 1 0,1 0 0,0-1 0,1 1 0,-1 0 0,0 1 0,1-1 0,-1 0 0,1 1 0,-1-1 0,1 1 0,0 0 0,-1 0 0,1 0 0,4-1 0,7-1 0,0 1 0,0 0 0,19 1 0,23-4 0,-5-3 0,0 2 0,1 3 0,93 4 0,-43 2 0,-73-4 0,0 2 0,0 1 0,50 11 0,-63-9 0,0-1 0,0-1 0,0 0 0,1-1 0,-1-1 0,19-2 0,-31 2 0,0 0 0,0-1 0,0 1 0,0-1 0,0 0 0,0-1 0,0 1 0,0-1 0,0 1 0,-1-1 0,1 0 0,-1 0 0,1-1 0,-1 1 0,0-1 0,0 0 0,0 1 0,0-2 0,0 1 0,-1 0 0,0 0 0,1-1 0,-1 1 0,0-1 0,-1 0 0,1 1 0,-1-1 0,1 0 0,0-5 0,1-24 0,-1 0 0,-1-1 0,-5-39 0,0-16 0,4 78 0,0-1 0,1 1 0,0-1 0,1 1 0,4-15 0,-5 21 0,1 0 0,0 1 0,0-1 0,1 1 0,-1 0 0,1 0 0,0 0 0,0 0 0,0 0 0,1 1 0,-1-1 0,1 1 0,0 0 0,8-5 0,-3 3 0,-1 0 0,1 1 0,1 0 0,-1 0 0,0 1 0,1 0 0,17-2 0,-22 4 0,-1 1 0,1 0 0,-1 0 0,0 0 0,1 1 0,-1-1 0,1 1 0,-1 0 0,0 0 0,1 1 0,-1-1 0,0 1 0,0 0 0,0 0 0,0 0 0,-1 1 0,1-1 0,0 1 0,3 4 0,2 4 0,-1 0 0,-1 1 0,0 0 0,-1 0 0,0 1 0,-1-1 0,-1 1 0,0 0 0,5 26 0,7 21 0,-9-35 0,-1 0 0,3 37 0,4 16 0,12 92 0,-19-128 0,-1 1 0,-3-1 0,-1 1 0,-6 47 0,5-88 0,-1 0 0,1 1 0,-1-1 0,1 1 0,-1-1 0,0 0 0,0 1 0,0-1 0,0 0 0,0 0 0,-1 0 0,1 0 0,-1 0 0,1 0 0,-1 0 0,0-1 0,1 1 0,-1 0 0,0-1 0,0 0 0,0 1 0,0-1 0,-1 0 0,1 0 0,-4 2 0,-6 0 0,1-1 0,0 0 0,-1 0 0,-16 0 0,-11 1 0,-223 37 0,197-29 0,44-6 0,0-1 0,-28 0 0,-88-5 0,-63 2 0,182 2 0,0-1 0,1 2 0,-28 9 0,35-10 0,1 1 0,0 0 0,0 0 0,1 1 0,-1 0 0,1 1 0,0 0 0,-7 7 0,11-8 0,1 0 0,-1 0 0,1 0 0,1 0 0,-1 1 0,1-1 0,0 1 0,0 0 0,1 0 0,0-1 0,0 1 0,0 0 0,0 0 0,1 7 0,0 12 0,6 47 0,-4-59 0,1-1 0,1 1 0,0-1 0,0 0 0,2 0 0,-1 0 0,1-1 0,1 1 0,0-2 0,0 1 0,17 16 0,-15-19 0,2-1 0,-1 0 0,1-1 0,0 0 0,0-1 0,1 0 0,0-1 0,19 5 0,6 3 0,-17-5 0,-6-1 0,1-1 0,0 0 0,-1-2 0,2 1 0,21 1 0,-7-2 0,0 1 0,47 14 0,-50-10 0,1-2 0,-1-1 0,38 2 0,-7-7 0,-43-2 0,1 1 0,-1 1 0,1 1 0,-1 0 0,0 1 0,1 0 0,-1 1 0,0 1 0,25 10 0,-26-8 0,0-1 0,0-1 0,1 0 0,0-1 0,-1 0 0,1-1 0,0-1 0,1 0 0,27-3 0,38 3 0,-79-1 0,-1 0 0,1 0 0,-1 0 0,1 0 0,-1 1 0,1-1 0,-1 0 0,1 1 0,-1-1 0,0 1 0,1-1 0,-1 1 0,0 0 0,1 0 0,-1-1 0,0 1 0,0 0 0,0 0 0,0 0 0,0 0 0,0 0 0,0 1 0,0-1 0,0 0 0,1 3 0,-2-2 0,1 1 0,-1-1 0,0 1 0,0-1 0,0 1 0,0-1 0,0 1 0,0-1 0,-1 1 0,1-1 0,-1 1 0,0-1 0,-1 5 0,-4 5 0,-1 0 0,1-1 0,-2 1 0,-13 16 0,5-10 0,2 1 0,0 1 0,-12 23 0,23-39 0,1 0 0,0-1 0,-1 1 0,0-1 0,0 0 0,0 0 0,0 0 0,0 0 0,-1 0 0,1-1 0,-1 1 0,0-1 0,0 0 0,0 0 0,0 0 0,0-1 0,0 1 0,-8 0 0,-6 1 0,1-1 0,-1-1 0,-27-2 0,30 0 0,-1 0 0,1 2 0,0 0 0,-20 4 0,-8 3 0,32-6 0,1-1 0,0 2 0,0-1 0,0 1 0,-15 8 0,22-9 0,0 0 0,-1 0 0,1 0 0,1 1 0,-1-1 0,0 1 0,1 0 0,-1 0 0,1 0 0,0 0 0,0 0 0,0 1 0,0-1 0,1 0 0,-1 1 0,1 0 0,0-1 0,0 1 0,-1 6 0,-22 84 0,-1-3 0,22-72 0,2-10 0,0-1 0,0 1 0,-1-1 0,0 0 0,-1 0 0,0 0 0,0 0 0,-1 0 0,0-1 0,0 0 0,0 1 0,-10 9 0,-7 9 0,14-18 0,0 1 0,0-1 0,-12 9 0,12-11 0,-1 0 0,0 0 0,0-1 0,-1 0 0,1 0 0,-1-1 0,0 0 0,0-1 0,-1 0 0,1 0 0,-1-1 0,1 0 0,-1-1 0,0 0 0,0-1 0,0 0 0,-15-1 0,21 0 0,-1 0 0,0 1 0,1-1 0,-1-1 0,1 1 0,0-1 0,-1 0 0,1 0 0,0 0 0,0 0 0,0-1 0,0 1 0,0-1 0,1 0 0,-1 0 0,1-1 0,0 1 0,0-1 0,0 0 0,1 1 0,-1-1 0,1 0 0,0-1 0,0 1 0,0 0 0,0-1 0,1 1 0,-1-5 0,-2-13 0,1 0 0,0 0 0,2 0 0,3-37 0,-2 31 0,2 11 0,0 0 0,1 0 0,1 1 0,7-22 0,3-13 0,-13 49 0,-1 1 0,0-1 0,1 0 0,-1 1 0,0-1 0,0 1 0,0-1 0,0 1 0,0-1 0,0 0 0,0 1 0,0-1 0,-1 1 0,1-1 0,0 1 0,-1-1 0,0 1 0,1-1 0,-1 1 0,0-1 0,0 1 0,0 0 0,0-1 0,0 1 0,0 0 0,0 0 0,0 0 0,0 0 0,-1 0 0,1 0 0,0 0 0,-1 0 0,1 0 0,0 1 0,-1-1 0,-1 0 0,-6-1 0,-1 0 0,1 0 0,-1 1 0,1 1 0,-13 0 0,-16-2 0,29-1 0,0 1 0,0-1 0,1-1 0,-12-5 0,12 5 0,0 0 0,0 0 0,0 1 0,-1 1 0,-10-3 0,-19 2 0,0 1 0,-53 4 0,46 0 0,-51-4 0,77-1 0,1 0 0,0-2 0,-27-9 0,29 8 0,-1 1 0,1 0 0,-1 1 0,-25-2 0,23 6 0,-1 1 0,1 1 0,-36 8 0,31-5 0,-46 4 0,59-9 0,0 1 0,1 0 0,-1 0 0,-17 6 0,24-6 0,0 0 0,0 1 0,1 0 0,-1 0 0,1 0 0,-1 0 0,1 0 0,0 1 0,0-1 0,0 1 0,0 0 0,0 0 0,1 0 0,0 0 0,-4 7 0,3-5 0,-5 7 0,1 0 0,1 1 0,0 0 0,0 0 0,1 1 0,1-1 0,0 1 0,1 0 0,-1 16 0,3-10 0,1-1 0,1 0 0,1 0 0,1 0 0,0 0 0,2 0 0,0-1 0,11 28 0,-14-42 0,0 0 0,-1 0 0,1 1 0,-1-1 0,0 0 0,0 0 0,-1 1 0,1-1 0,-1 0 0,0 0 0,-1 6 0,1-9 0,-1 1 0,0 0 0,1 0 0,-1-1 0,0 1 0,0 0 0,0-1 0,0 1 0,0-1 0,-1 1 0,1-1 0,0 0 0,-1 0 0,1 1 0,-1-1 0,1 0 0,-1 0 0,0 0 0,1-1 0,-1 1 0,0 0 0,0-1 0,0 1 0,1-1 0,-1 1 0,0-1 0,-3 0 0,-55 3 0,52-4 0,-1 1 0,0 0 0,0 1 0,0-1 0,0 2 0,1-1 0,-1 1 0,-14 6 0,8-1 0,0 0 0,-1-1 0,1-1 0,-26 6 0,37-10 0,0-1 0,-1 1 0,1-1 0,-1 0 0,1 0 0,-1 0 0,1-1 0,-1 1 0,1-1 0,0 0 0,-1-1 0,1 1 0,0-1 0,0 1 0,0-1 0,0 0 0,0-1 0,0 1 0,0-1 0,1 0 0,-5-4 0,-2-5 0,0 0 0,0 0 0,2-1 0,-1-1 0,2 1 0,0-1 0,0 0 0,2-1 0,0 1 0,0-1 0,1 0 0,-3-27 0,-3-23 0,-4-41 0,13 93 0,1-1 0,0 1 0,1 0 0,1-1 0,6-24 0,-7 36 0,0 0 0,-1 0 0,1 0 0,-1 1 0,1-1 0,-1 0 0,0 0 0,0 0 0,1 0 0,-1 0 0,-1 0 0,1 0 0,0 0 0,0 0 0,-1 0 0,1 0 0,-1 0 0,0 0 0,1 1 0,-1-1 0,0 0 0,0 0 0,0 1 0,-2-3 0,0 2 0,0 0 0,-1 0 0,1 0 0,0 1 0,0 0 0,-1 0 0,1 0 0,-1 0 0,1 0 0,-1 1 0,1-1 0,-1 1 0,-4 0 0,-59-2 0,-78 8 0,92 6 0,46-9 0,1-1 0,-1 0 0,1 0 0,-1-1 0,0 0 0,0 0 0,0-1 0,0 1 0,0-2 0,0 1 0,1-1 0,-10-2 0,14 2 0,0 0 0,0 0 0,0 0 0,0 0 0,0-1 0,1 1 0,-1-1 0,0 1 0,1-1 0,-1 0 0,1 1 0,0-1 0,0 0 0,-1 0 0,1 0 0,0 0 0,-1-4 0,-10-44 0,4 11 0,0 18 0,1-1 0,1 1 0,1-1 0,1-1 0,-1-23 0,5 34 0,0 0 0,0 1 0,1-1 0,1 0 0,0 1 0,0-1 0,1 1 0,1 0 0,0 0 0,0 0 0,10-16 0,20-38 0,-24 43 0,28-42 0,-32 55 0,-1-1 0,0 1 0,0-1 0,-1 0 0,0 0 0,0 0 0,-2-1 0,1 1 0,-1-1 0,-1 0 0,0 0 0,0 1 0,-1-1 0,-1-12 0,1 14 0,0-1 0,-1 0 0,0 1 0,-1-1 0,-3-12 0,3 17 0,0 0 0,0 0 0,-1 1 0,0-1 0,0 0 0,0 1 0,0 0 0,-1-1 0,0 2 0,-8-8 0,2 2 0,0 1 0,-1 0 0,0 0 0,0 1 0,-1 0 0,1 1 0,-2 1 0,1-1 0,-1 2 0,1 0 0,-1 1 0,0 0 0,-1 1 0,1 0 0,-20 0 0,-81 5 0,-84-4 0,195 0 0,-1 1 0,0-1 0,1 0 0,-1 0 0,1 0 0,-1-1 0,1 1 0,0-1 0,0 1 0,-1-1 0,1 0 0,0-1 0,1 1 0,-1 0 0,0-1 0,1 0 0,-1 1 0,1-1 0,0 0 0,0 0 0,0 0 0,0-1 0,1 1 0,-1 0 0,1-1 0,0 1 0,0-1 0,0 1 0,-1-6 0,-1-11 0,1 0 0,1-1 0,1 1 0,2-25 0,0 13 0,-2 6-1365,1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7B9ED-2122-4AD7-9850-70B7063AA74C}"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EC82C-043B-45CA-ADB0-3A66D31ECACB}" type="slidenum">
              <a:rPr lang="en-IN" smtClean="0"/>
              <a:t>‹#›</a:t>
            </a:fld>
            <a:endParaRPr lang="en-IN"/>
          </a:p>
        </p:txBody>
      </p:sp>
    </p:spTree>
    <p:extLst>
      <p:ext uri="{BB962C8B-B14F-4D97-AF65-F5344CB8AC3E}">
        <p14:creationId xmlns:p14="http://schemas.microsoft.com/office/powerpoint/2010/main" val="183402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10</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883469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11</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878495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12</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7586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13</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769638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14</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918955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15</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130979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FD170-1785-8943-660A-9C6B81A498BE}"/>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154D44EE-8F0B-3FE1-17D5-8E6A67F0240D}"/>
              </a:ext>
            </a:extLst>
          </p:cNvPr>
          <p:cNvSpPr>
            <a:spLocks noGrp="1" noChangeArrowheads="1"/>
          </p:cNvSpPr>
          <p:nvPr>
            <p:ph type="sldNum" sz="quarter" idx="5"/>
          </p:nvPr>
        </p:nvSpPr>
        <p:spPr>
          <a:ln/>
        </p:spPr>
        <p:txBody>
          <a:bodyPr/>
          <a:lstStyle/>
          <a:p>
            <a:fld id="{B3A7E91C-621D-4387-B90B-FB36CDB6DE3F}" type="slidenum">
              <a:rPr lang="en-US" altLang="en-US"/>
              <a:pPr/>
              <a:t>16</a:t>
            </a:fld>
            <a:endParaRPr lang="en-US" altLang="en-US"/>
          </a:p>
        </p:txBody>
      </p:sp>
      <p:sp>
        <p:nvSpPr>
          <p:cNvPr id="460802" name="Rectangle 2">
            <a:extLst>
              <a:ext uri="{FF2B5EF4-FFF2-40B4-BE49-F238E27FC236}">
                <a16:creationId xmlns:a16="http://schemas.microsoft.com/office/drawing/2014/main" id="{833B6017-056A-7D9C-A31F-9FAAF1BF2056}"/>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3DC8F04D-3377-43B8-4FAD-32E4379715BC}"/>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918138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EADD1-9E11-5C7D-57FA-4B76177C82A8}"/>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C8A56340-FE21-3BA8-F9D3-965283B60304}"/>
              </a:ext>
            </a:extLst>
          </p:cNvPr>
          <p:cNvSpPr>
            <a:spLocks noGrp="1" noChangeArrowheads="1"/>
          </p:cNvSpPr>
          <p:nvPr>
            <p:ph type="sldNum" sz="quarter" idx="5"/>
          </p:nvPr>
        </p:nvSpPr>
        <p:spPr>
          <a:ln/>
        </p:spPr>
        <p:txBody>
          <a:bodyPr/>
          <a:lstStyle/>
          <a:p>
            <a:fld id="{B3A7E91C-621D-4387-B90B-FB36CDB6DE3F}" type="slidenum">
              <a:rPr lang="en-US" altLang="en-US"/>
              <a:pPr/>
              <a:t>17</a:t>
            </a:fld>
            <a:endParaRPr lang="en-US" altLang="en-US"/>
          </a:p>
        </p:txBody>
      </p:sp>
      <p:sp>
        <p:nvSpPr>
          <p:cNvPr id="460802" name="Rectangle 2">
            <a:extLst>
              <a:ext uri="{FF2B5EF4-FFF2-40B4-BE49-F238E27FC236}">
                <a16:creationId xmlns:a16="http://schemas.microsoft.com/office/drawing/2014/main" id="{1A822A41-6DFA-A5C7-0BDE-C7D391B6568C}"/>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AC0A2116-031D-6624-9E04-C608168629C7}"/>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986276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3B8C2-2365-394C-AEB6-A73587EE77FB}"/>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1E9D10D9-5956-FBE6-B51A-BB8465CDFAA7}"/>
              </a:ext>
            </a:extLst>
          </p:cNvPr>
          <p:cNvSpPr>
            <a:spLocks noGrp="1" noChangeArrowheads="1"/>
          </p:cNvSpPr>
          <p:nvPr>
            <p:ph type="sldNum" sz="quarter" idx="5"/>
          </p:nvPr>
        </p:nvSpPr>
        <p:spPr>
          <a:ln/>
        </p:spPr>
        <p:txBody>
          <a:bodyPr/>
          <a:lstStyle/>
          <a:p>
            <a:fld id="{B3A7E91C-621D-4387-B90B-FB36CDB6DE3F}" type="slidenum">
              <a:rPr lang="en-US" altLang="en-US"/>
              <a:pPr/>
              <a:t>18</a:t>
            </a:fld>
            <a:endParaRPr lang="en-US" altLang="en-US"/>
          </a:p>
        </p:txBody>
      </p:sp>
      <p:sp>
        <p:nvSpPr>
          <p:cNvPr id="460802" name="Rectangle 2">
            <a:extLst>
              <a:ext uri="{FF2B5EF4-FFF2-40B4-BE49-F238E27FC236}">
                <a16:creationId xmlns:a16="http://schemas.microsoft.com/office/drawing/2014/main" id="{00AADC93-1F65-90FD-8C56-AA0DBCB16955}"/>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5FB6EE95-B452-31DC-5F09-DEA628CE1698}"/>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668872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19</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14637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022054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20</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525883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21</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592006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22</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512192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23</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8519572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24</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748105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25</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90001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26</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659413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27</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784731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3C8BB-9880-5F5F-D787-CEF6D9D63D95}"/>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C9459B12-82DF-8092-B86B-8F599175C28A}"/>
              </a:ext>
            </a:extLst>
          </p:cNvPr>
          <p:cNvSpPr>
            <a:spLocks noGrp="1" noChangeArrowheads="1"/>
          </p:cNvSpPr>
          <p:nvPr>
            <p:ph type="sldNum" sz="quarter" idx="5"/>
          </p:nvPr>
        </p:nvSpPr>
        <p:spPr>
          <a:ln/>
        </p:spPr>
        <p:txBody>
          <a:bodyPr/>
          <a:lstStyle/>
          <a:p>
            <a:fld id="{B3A7E91C-621D-4387-B90B-FB36CDB6DE3F}" type="slidenum">
              <a:rPr lang="en-US" altLang="en-US"/>
              <a:pPr/>
              <a:t>28</a:t>
            </a:fld>
            <a:endParaRPr lang="en-US" altLang="en-US"/>
          </a:p>
        </p:txBody>
      </p:sp>
      <p:sp>
        <p:nvSpPr>
          <p:cNvPr id="460802" name="Rectangle 2">
            <a:extLst>
              <a:ext uri="{FF2B5EF4-FFF2-40B4-BE49-F238E27FC236}">
                <a16:creationId xmlns:a16="http://schemas.microsoft.com/office/drawing/2014/main" id="{929396F0-6E17-BD44-3E61-151AD7B95564}"/>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A978B994-3978-53AD-6478-1544A364DFED}"/>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717988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75CB6-2C03-5E1E-DDA9-5DE32C718CE9}"/>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328558AA-F0E9-674B-6A88-016489230507}"/>
              </a:ext>
            </a:extLst>
          </p:cNvPr>
          <p:cNvSpPr>
            <a:spLocks noGrp="1" noChangeArrowheads="1"/>
          </p:cNvSpPr>
          <p:nvPr>
            <p:ph type="sldNum" sz="quarter" idx="5"/>
          </p:nvPr>
        </p:nvSpPr>
        <p:spPr>
          <a:ln/>
        </p:spPr>
        <p:txBody>
          <a:bodyPr/>
          <a:lstStyle/>
          <a:p>
            <a:fld id="{B3A7E91C-621D-4387-B90B-FB36CDB6DE3F}" type="slidenum">
              <a:rPr lang="en-US" altLang="en-US"/>
              <a:pPr/>
              <a:t>29</a:t>
            </a:fld>
            <a:endParaRPr lang="en-US" altLang="en-US"/>
          </a:p>
        </p:txBody>
      </p:sp>
      <p:sp>
        <p:nvSpPr>
          <p:cNvPr id="460802" name="Rectangle 2">
            <a:extLst>
              <a:ext uri="{FF2B5EF4-FFF2-40B4-BE49-F238E27FC236}">
                <a16:creationId xmlns:a16="http://schemas.microsoft.com/office/drawing/2014/main" id="{7972BB1A-497E-D435-D8CE-14E7511AEC28}"/>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AE3E6583-04DB-DE2F-712B-91A8E1EE7FD6}"/>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885393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3</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1466358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3EF33-86DE-1D7F-3316-06DFBD7B7A99}"/>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6B8DFCD1-8964-CF97-95A5-C6F607A011CA}"/>
              </a:ext>
            </a:extLst>
          </p:cNvPr>
          <p:cNvSpPr>
            <a:spLocks noGrp="1" noChangeArrowheads="1"/>
          </p:cNvSpPr>
          <p:nvPr>
            <p:ph type="sldNum" sz="quarter" idx="5"/>
          </p:nvPr>
        </p:nvSpPr>
        <p:spPr>
          <a:ln/>
        </p:spPr>
        <p:txBody>
          <a:bodyPr/>
          <a:lstStyle/>
          <a:p>
            <a:fld id="{B3A7E91C-621D-4387-B90B-FB36CDB6DE3F}" type="slidenum">
              <a:rPr lang="en-US" altLang="en-US"/>
              <a:pPr/>
              <a:t>30</a:t>
            </a:fld>
            <a:endParaRPr lang="en-US" altLang="en-US"/>
          </a:p>
        </p:txBody>
      </p:sp>
      <p:sp>
        <p:nvSpPr>
          <p:cNvPr id="460802" name="Rectangle 2">
            <a:extLst>
              <a:ext uri="{FF2B5EF4-FFF2-40B4-BE49-F238E27FC236}">
                <a16:creationId xmlns:a16="http://schemas.microsoft.com/office/drawing/2014/main" id="{45ED63F0-614E-ECFF-2DAB-C7DF3A944AF8}"/>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134030A3-F311-139D-F336-AE5110F072C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11702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963F8-43CF-079F-40B2-D9FE7D8D26C2}"/>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F4FEC167-AE50-945C-71BD-77221408D042}"/>
              </a:ext>
            </a:extLst>
          </p:cNvPr>
          <p:cNvSpPr>
            <a:spLocks noGrp="1" noChangeArrowheads="1"/>
          </p:cNvSpPr>
          <p:nvPr>
            <p:ph type="sldNum" sz="quarter" idx="5"/>
          </p:nvPr>
        </p:nvSpPr>
        <p:spPr>
          <a:ln/>
        </p:spPr>
        <p:txBody>
          <a:bodyPr/>
          <a:lstStyle/>
          <a:p>
            <a:fld id="{B3A7E91C-621D-4387-B90B-FB36CDB6DE3F}" type="slidenum">
              <a:rPr lang="en-US" altLang="en-US"/>
              <a:pPr/>
              <a:t>31</a:t>
            </a:fld>
            <a:endParaRPr lang="en-US" altLang="en-US"/>
          </a:p>
        </p:txBody>
      </p:sp>
      <p:sp>
        <p:nvSpPr>
          <p:cNvPr id="460802" name="Rectangle 2">
            <a:extLst>
              <a:ext uri="{FF2B5EF4-FFF2-40B4-BE49-F238E27FC236}">
                <a16:creationId xmlns:a16="http://schemas.microsoft.com/office/drawing/2014/main" id="{B9F05EA6-7A82-13D7-FF1C-8A20DCEE5CA6}"/>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599613A9-AEEF-DBDB-43BA-6C4F5675493C}"/>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2848261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56AF5-98F4-B5B4-E0E2-8F220A49BF2C}"/>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3497C70C-A587-0458-88D7-8BD8376BCCDC}"/>
              </a:ext>
            </a:extLst>
          </p:cNvPr>
          <p:cNvSpPr>
            <a:spLocks noGrp="1" noChangeArrowheads="1"/>
          </p:cNvSpPr>
          <p:nvPr>
            <p:ph type="sldNum" sz="quarter" idx="5"/>
          </p:nvPr>
        </p:nvSpPr>
        <p:spPr>
          <a:ln/>
        </p:spPr>
        <p:txBody>
          <a:bodyPr/>
          <a:lstStyle/>
          <a:p>
            <a:fld id="{B3A7E91C-621D-4387-B90B-FB36CDB6DE3F}" type="slidenum">
              <a:rPr lang="en-US" altLang="en-US"/>
              <a:pPr/>
              <a:t>32</a:t>
            </a:fld>
            <a:endParaRPr lang="en-US" altLang="en-US"/>
          </a:p>
        </p:txBody>
      </p:sp>
      <p:sp>
        <p:nvSpPr>
          <p:cNvPr id="460802" name="Rectangle 2">
            <a:extLst>
              <a:ext uri="{FF2B5EF4-FFF2-40B4-BE49-F238E27FC236}">
                <a16:creationId xmlns:a16="http://schemas.microsoft.com/office/drawing/2014/main" id="{7A56542A-9902-834C-E4D0-BB642002B99B}"/>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E7B554D0-3511-D4EC-C1FB-ABE7026BE386}"/>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3971105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CD8BA-812F-EF21-BE66-AE4A3AEFF8D6}"/>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1F99EA2A-E9AB-7FCB-FDF2-9DF848D50E0F}"/>
              </a:ext>
            </a:extLst>
          </p:cNvPr>
          <p:cNvSpPr>
            <a:spLocks noGrp="1" noChangeArrowheads="1"/>
          </p:cNvSpPr>
          <p:nvPr>
            <p:ph type="sldNum" sz="quarter" idx="5"/>
          </p:nvPr>
        </p:nvSpPr>
        <p:spPr>
          <a:ln/>
        </p:spPr>
        <p:txBody>
          <a:bodyPr/>
          <a:lstStyle/>
          <a:p>
            <a:fld id="{B3A7E91C-621D-4387-B90B-FB36CDB6DE3F}" type="slidenum">
              <a:rPr lang="en-US" altLang="en-US"/>
              <a:pPr/>
              <a:t>33</a:t>
            </a:fld>
            <a:endParaRPr lang="en-US" altLang="en-US"/>
          </a:p>
        </p:txBody>
      </p:sp>
      <p:sp>
        <p:nvSpPr>
          <p:cNvPr id="460802" name="Rectangle 2">
            <a:extLst>
              <a:ext uri="{FF2B5EF4-FFF2-40B4-BE49-F238E27FC236}">
                <a16:creationId xmlns:a16="http://schemas.microsoft.com/office/drawing/2014/main" id="{21C9E677-5AB4-7F50-F652-58454C73EE83}"/>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D2E846D3-EC0B-DE31-8FD0-E49DDD305815}"/>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6590570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CD8BA-812F-EF21-BE66-AE4A3AEFF8D6}"/>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1F99EA2A-E9AB-7FCB-FDF2-9DF848D50E0F}"/>
              </a:ext>
            </a:extLst>
          </p:cNvPr>
          <p:cNvSpPr>
            <a:spLocks noGrp="1" noChangeArrowheads="1"/>
          </p:cNvSpPr>
          <p:nvPr>
            <p:ph type="sldNum" sz="quarter" idx="5"/>
          </p:nvPr>
        </p:nvSpPr>
        <p:spPr>
          <a:ln/>
        </p:spPr>
        <p:txBody>
          <a:bodyPr/>
          <a:lstStyle/>
          <a:p>
            <a:fld id="{B3A7E91C-621D-4387-B90B-FB36CDB6DE3F}" type="slidenum">
              <a:rPr lang="en-US" altLang="en-US"/>
              <a:pPr/>
              <a:t>35</a:t>
            </a:fld>
            <a:endParaRPr lang="en-US" altLang="en-US"/>
          </a:p>
        </p:txBody>
      </p:sp>
      <p:sp>
        <p:nvSpPr>
          <p:cNvPr id="460802" name="Rectangle 2">
            <a:extLst>
              <a:ext uri="{FF2B5EF4-FFF2-40B4-BE49-F238E27FC236}">
                <a16:creationId xmlns:a16="http://schemas.microsoft.com/office/drawing/2014/main" id="{21C9E677-5AB4-7F50-F652-58454C73EE83}"/>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D2E846D3-EC0B-DE31-8FD0-E49DDD305815}"/>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749902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A1CE94-DC8E-499B-95D5-B5156CE061A4}"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A1CE94-DC8E-499B-95D5-B5156CE061A4}"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a:t>For example, in the </a:t>
            </a:r>
            <a:r>
              <a:rPr lang="en-IN" sz="1200" i="1" dirty="0"/>
              <a:t>G</a:t>
            </a:r>
            <a:r>
              <a:rPr lang="en-IN" sz="1200" dirty="0"/>
              <a:t>(3, 2) model, each of the three possible graphs on three vertices and two edges are included with probability 1/3.</a:t>
            </a:r>
            <a:endParaRPr lang="en-IN" dirty="0"/>
          </a:p>
        </p:txBody>
      </p:sp>
      <p:sp>
        <p:nvSpPr>
          <p:cNvPr id="4" name="Slide Number Placeholder 3"/>
          <p:cNvSpPr>
            <a:spLocks noGrp="1"/>
          </p:cNvSpPr>
          <p:nvPr>
            <p:ph type="sldNum" sz="quarter" idx="10"/>
          </p:nvPr>
        </p:nvSpPr>
        <p:spPr/>
        <p:txBody>
          <a:bodyPr/>
          <a:lstStyle/>
          <a:p>
            <a:fld id="{4AA1CE94-DC8E-499B-95D5-B5156CE061A4}" type="slidenum">
              <a:rPr lang="en-IN" smtClean="0"/>
              <a:pPr/>
              <a:t>41</a:t>
            </a:fld>
            <a:endParaRPr lang="en-IN"/>
          </a:p>
        </p:txBody>
      </p:sp>
    </p:spTree>
    <p:extLst>
      <p:ext uri="{BB962C8B-B14F-4D97-AF65-F5344CB8AC3E}">
        <p14:creationId xmlns:p14="http://schemas.microsoft.com/office/powerpoint/2010/main" val="2706581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3EF33-86DE-1D7F-3316-06DFBD7B7A99}"/>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6B8DFCD1-8964-CF97-95A5-C6F607A011CA}"/>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A7E91C-621D-4387-B90B-FB36CDB6DE3F}"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60802" name="Rectangle 2">
            <a:extLst>
              <a:ext uri="{FF2B5EF4-FFF2-40B4-BE49-F238E27FC236}">
                <a16:creationId xmlns:a16="http://schemas.microsoft.com/office/drawing/2014/main" id="{45ED63F0-614E-ECFF-2DAB-C7DF3A944AF8}"/>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134030A3-F311-139D-F336-AE5110F072C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1170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BCEAE-D884-B07F-62B6-1A5DA9CC6F43}"/>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83B74FB1-B117-1F88-42F0-B5A283716C65}"/>
              </a:ext>
            </a:extLst>
          </p:cNvPr>
          <p:cNvSpPr>
            <a:spLocks noGrp="1" noChangeArrowheads="1"/>
          </p:cNvSpPr>
          <p:nvPr>
            <p:ph type="sldNum" sz="quarter" idx="5"/>
          </p:nvPr>
        </p:nvSpPr>
        <p:spPr>
          <a:ln/>
        </p:spPr>
        <p:txBody>
          <a:bodyPr/>
          <a:lstStyle/>
          <a:p>
            <a:fld id="{B3A7E91C-621D-4387-B90B-FB36CDB6DE3F}" type="slidenum">
              <a:rPr lang="en-US" altLang="en-US"/>
              <a:pPr/>
              <a:t>4</a:t>
            </a:fld>
            <a:endParaRPr lang="en-US" altLang="en-US"/>
          </a:p>
        </p:txBody>
      </p:sp>
      <p:sp>
        <p:nvSpPr>
          <p:cNvPr id="460802" name="Rectangle 2">
            <a:extLst>
              <a:ext uri="{FF2B5EF4-FFF2-40B4-BE49-F238E27FC236}">
                <a16:creationId xmlns:a16="http://schemas.microsoft.com/office/drawing/2014/main" id="{B2F5DCB7-549E-A8FA-09B0-D8C7DD1297DA}"/>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2CDB5C66-DB36-A47F-B155-EBAF96F67A42}"/>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28578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5</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92388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6</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261423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7</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721399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8</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270277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9</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582875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2B48D60-E5A2-4218-9AC8-554D1C54A5D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426CB-3F41-4F74-8C45-AFA32F0144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157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48D60-E5A2-4218-9AC8-554D1C54A5D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87800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48D60-E5A2-4218-9AC8-554D1C54A5D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426CB-3F41-4F74-8C45-AFA32F0144E0}"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944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F4B5880-07A7-47A8-91AE-C284A754C247}" type="datetimeFigureOut">
              <a:rPr lang="en-US" smtClean="0"/>
              <a:pPr/>
              <a:t>3/26/2024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171748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4B5880-07A7-47A8-91AE-C284A754C247}" type="datetimeFigureOut">
              <a:rPr lang="en-US" smtClean="0"/>
              <a:pPr/>
              <a:t>3/26/2024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1213749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4B5880-07A7-47A8-91AE-C284A754C247}" type="datetimeFigureOut">
              <a:rPr lang="en-US" smtClean="0"/>
              <a:pPr/>
              <a:t>3/26/2024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2984628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F4B5880-07A7-47A8-91AE-C284A754C247}" type="datetimeFigureOut">
              <a:rPr lang="en-US" smtClean="0"/>
              <a:pPr/>
              <a:t>3/26/2024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3378607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F4B5880-07A7-47A8-91AE-C284A754C247}" type="datetimeFigureOut">
              <a:rPr lang="en-US" smtClean="0"/>
              <a:pPr/>
              <a:t>3/26/2024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354853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4B5880-07A7-47A8-91AE-C284A754C247}" type="datetimeFigureOut">
              <a:rPr lang="en-US" smtClean="0"/>
              <a:pPr/>
              <a:t>3/26/2024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1400340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4B5880-07A7-47A8-91AE-C284A754C247}" type="datetimeFigureOut">
              <a:rPr lang="en-US" smtClean="0"/>
              <a:pPr/>
              <a:t>3/26/2024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2603121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4B5880-07A7-47A8-91AE-C284A754C247}" type="datetimeFigureOut">
              <a:rPr lang="en-US" smtClean="0"/>
              <a:pPr/>
              <a:t>3/26/2024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491636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48D60-E5A2-4218-9AC8-554D1C54A5D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238356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4B5880-07A7-47A8-91AE-C284A754C247}" type="datetimeFigureOut">
              <a:rPr lang="en-US" smtClean="0"/>
              <a:pPr/>
              <a:t>3/26/2024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2089628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4B5880-07A7-47A8-91AE-C284A754C247}" type="datetimeFigureOut">
              <a:rPr lang="en-US" smtClean="0"/>
              <a:pPr/>
              <a:t>3/26/2024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27763988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4B5880-07A7-47A8-91AE-C284A754C247}" type="datetimeFigureOut">
              <a:rPr lang="en-US" smtClean="0"/>
              <a:pPr/>
              <a:t>3/26/2024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FF48A1-BBC9-46E7-A4CC-5BFD9B1F42DF}" type="slidenum">
              <a:rPr lang="en-IN" smtClean="0"/>
              <a:pPr/>
              <a:t>‹#›</a:t>
            </a:fld>
            <a:endParaRPr lang="en-IN"/>
          </a:p>
        </p:txBody>
      </p:sp>
    </p:spTree>
    <p:extLst>
      <p:ext uri="{BB962C8B-B14F-4D97-AF65-F5344CB8AC3E}">
        <p14:creationId xmlns:p14="http://schemas.microsoft.com/office/powerpoint/2010/main" val="1036541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48D60-E5A2-4218-9AC8-554D1C54A5D6}"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426CB-3F41-4F74-8C45-AFA32F0144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61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48D60-E5A2-4218-9AC8-554D1C54A5D6}"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585372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48D60-E5A2-4218-9AC8-554D1C54A5D6}"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57195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48D60-E5A2-4218-9AC8-554D1C54A5D6}"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81003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48D60-E5A2-4218-9AC8-554D1C54A5D6}"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73315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48D60-E5A2-4218-9AC8-554D1C54A5D6}"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81779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48D60-E5A2-4218-9AC8-554D1C54A5D6}"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426CB-3F41-4F74-8C45-AFA32F0144E0}"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0645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B48D60-E5A2-4218-9AC8-554D1C54A5D6}" type="datetimeFigureOut">
              <a:rPr lang="en-IN" smtClean="0"/>
              <a:t>26-03-2024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3426CB-3F41-4F74-8C45-AFA32F0144E0}"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15669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4B5880-07A7-47A8-91AE-C284A754C247}" type="datetimeFigureOut">
              <a:rPr lang="en-US" smtClean="0"/>
              <a:pPr/>
              <a:t>3/26/2024</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F48A1-BBC9-46E7-A4CC-5BFD9B1F42DF}" type="slidenum">
              <a:rPr lang="en-IN" smtClean="0"/>
              <a:pPr/>
              <a:t>‹#›</a:t>
            </a:fld>
            <a:endParaRPr lang="en-IN"/>
          </a:p>
        </p:txBody>
      </p:sp>
    </p:spTree>
    <p:extLst>
      <p:ext uri="{BB962C8B-B14F-4D97-AF65-F5344CB8AC3E}">
        <p14:creationId xmlns:p14="http://schemas.microsoft.com/office/powerpoint/2010/main" val="315843465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80.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29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0.png"/><Relationship Id="rId7" Type="http://schemas.openxmlformats.org/officeDocument/2006/relationships/image" Target="../media/image180.png"/><Relationship Id="rId2" Type="http://schemas.openxmlformats.org/officeDocument/2006/relationships/notesSlide" Target="../notesSlides/notesSlide28.xml"/><Relationship Id="rId1" Type="http://schemas.openxmlformats.org/officeDocument/2006/relationships/slideLayout" Target="../slideLayouts/slideLayout7.xml"/><Relationship Id="rId11" Type="http://schemas.openxmlformats.org/officeDocument/2006/relationships/image" Target="../media/image231.png"/><Relationship Id="rId5" Type="http://schemas.openxmlformats.org/officeDocument/2006/relationships/customXml" Target="../ink/ink1.xml"/><Relationship Id="rId10" Type="http://schemas.openxmlformats.org/officeDocument/2006/relationships/image" Target="../media/image200.png"/><Relationship Id="rId4" Type="http://schemas.openxmlformats.org/officeDocument/2006/relationships/image" Target="../media/image22.png"/><Relationship Id="rId9" Type="http://schemas.openxmlformats.org/officeDocument/2006/relationships/customXml" Target="../ink/ink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31.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29.jpeg"/><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2.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49.png"/><Relationship Id="rId3" Type="http://schemas.openxmlformats.org/officeDocument/2006/relationships/image" Target="../media/image29.jpeg"/><Relationship Id="rId7" Type="http://schemas.openxmlformats.org/officeDocument/2006/relationships/image" Target="../media/image44.wmf"/><Relationship Id="rId12"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oleObject" Target="../embeddings/oleObject2.bin"/><Relationship Id="rId11" Type="http://schemas.openxmlformats.org/officeDocument/2006/relationships/image" Target="../media/image47.png"/><Relationship Id="rId5" Type="http://schemas.openxmlformats.org/officeDocument/2006/relationships/image" Target="../media/image43.wmf"/><Relationship Id="rId10" Type="http://schemas.openxmlformats.org/officeDocument/2006/relationships/image" Target="../media/image46.png"/><Relationship Id="rId4" Type="http://schemas.openxmlformats.org/officeDocument/2006/relationships/oleObject" Target="../embeddings/oleObject1.bin"/><Relationship Id="rId9" Type="http://schemas.openxmlformats.org/officeDocument/2006/relationships/image" Target="../media/image45.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9.jpeg"/><Relationship Id="rId1" Type="http://schemas.openxmlformats.org/officeDocument/2006/relationships/slideLayout" Target="../slideLayouts/slideLayout12.xml"/><Relationship Id="rId5" Type="http://schemas.openxmlformats.org/officeDocument/2006/relationships/image" Target="../media/image52.pn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78.png"/><Relationship Id="rId7" Type="http://schemas.openxmlformats.org/officeDocument/2006/relationships/image" Target="../media/image54.emf"/><Relationship Id="rId12" Type="http://schemas.openxmlformats.org/officeDocument/2006/relationships/image" Target="../media/image49.png"/><Relationship Id="rId2" Type="http://schemas.openxmlformats.org/officeDocument/2006/relationships/image" Target="../media/image29.jpeg"/><Relationship Id="rId1" Type="http://schemas.openxmlformats.org/officeDocument/2006/relationships/slideLayout" Target="../slideLayouts/slideLayout12.xml"/><Relationship Id="rId6" Type="http://schemas.openxmlformats.org/officeDocument/2006/relationships/oleObject" Target="../embeddings/oleObject5.bin"/><Relationship Id="rId11" Type="http://schemas.openxmlformats.org/officeDocument/2006/relationships/image" Target="../media/image56.emf"/><Relationship Id="rId5" Type="http://schemas.openxmlformats.org/officeDocument/2006/relationships/image" Target="../media/image53.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5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520.png"/><Relationship Id="rId7" Type="http://schemas.openxmlformats.org/officeDocument/2006/relationships/image" Target="../media/image59.emf"/><Relationship Id="rId2" Type="http://schemas.openxmlformats.org/officeDocument/2006/relationships/image" Target="../media/image29.jpeg"/><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image" Target="../media/image58.emf"/><Relationship Id="rId4"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40.png"/><Relationship Id="rId2" Type="http://schemas.openxmlformats.org/officeDocument/2006/relationships/image" Target="../media/image29.jpeg"/><Relationship Id="rId1" Type="http://schemas.openxmlformats.org/officeDocument/2006/relationships/slideLayout" Target="../slideLayouts/slideLayout13.xml"/><Relationship Id="rId4" Type="http://schemas.openxmlformats.org/officeDocument/2006/relationships/image" Target="../media/image60.emf"/></Relationships>
</file>

<file path=ppt/slides/_rels/slide5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215729" y="1764407"/>
            <a:ext cx="5760846" cy="2310312"/>
          </a:xfrm>
          <a:prstGeom prst="rect">
            <a:avLst/>
          </a:prstGeom>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Lst>
        </p:spPr>
        <p:txBody>
          <a:bodyPr vert="horz" lIns="91440" tIns="45720" rIns="91440" bIns="45720" rtlCol="0" anchor="b">
            <a:normAutofit/>
          </a:bodyPr>
          <a:lstStyle/>
          <a:p>
            <a:pPr algn="ctr" defTabSz="914400">
              <a:lnSpc>
                <a:spcPct val="90000"/>
              </a:lnSpc>
              <a:spcBef>
                <a:spcPct val="0"/>
              </a:spcBef>
              <a:spcAft>
                <a:spcPts val="600"/>
              </a:spcAft>
            </a:pPr>
            <a:r>
              <a:rPr lang="en-US" altLang="en-US" sz="6000" b="1" i="1" kern="1200" dirty="0">
                <a:solidFill>
                  <a:srgbClr val="0000FF"/>
                </a:solidFill>
                <a:latin typeface="Cambria" panose="02040503050406030204" pitchFamily="18" charset="0"/>
                <a:ea typeface="Cambria" panose="02040503050406030204" pitchFamily="18" charset="0"/>
                <a:cs typeface="+mj-cs"/>
              </a:rPr>
              <a:t>Percolation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4328627"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a:t>
            </a:r>
          </a:p>
        </p:txBody>
      </p:sp>
      <p:sp>
        <p:nvSpPr>
          <p:cNvPr id="8" name="TextBox 7">
            <a:extLst>
              <a:ext uri="{FF2B5EF4-FFF2-40B4-BE49-F238E27FC236}">
                <a16:creationId xmlns:a16="http://schemas.microsoft.com/office/drawing/2014/main" id="{886E4B89-88F2-DFC7-08ED-F8F284233BC8}"/>
              </a:ext>
            </a:extLst>
          </p:cNvPr>
          <p:cNvSpPr txBox="1"/>
          <p:nvPr/>
        </p:nvSpPr>
        <p:spPr>
          <a:xfrm>
            <a:off x="950168" y="1408551"/>
            <a:ext cx="10291664" cy="1477328"/>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Two sites are connected if they are nearest neighbors (4 neighbors on square lattice)</a:t>
            </a:r>
          </a:p>
          <a:p>
            <a:r>
              <a:rPr lang="en-US" dirty="0">
                <a:latin typeface="Cambria" panose="02040503050406030204" pitchFamily="18" charset="0"/>
                <a:ea typeface="Cambria" panose="02040503050406030204" pitchFamily="18" charset="0"/>
              </a:rPr>
              <a:t>• a cluster is a set of connected sites </a:t>
            </a:r>
          </a:p>
          <a:p>
            <a:r>
              <a:rPr lang="en-US" dirty="0">
                <a:latin typeface="Cambria" panose="02040503050406030204" pitchFamily="18" charset="0"/>
                <a:ea typeface="Cambria" panose="02040503050406030204" pitchFamily="18" charset="0"/>
              </a:rPr>
              <a:t>• a cluster is </a:t>
            </a:r>
            <a:r>
              <a:rPr lang="en-US" dirty="0">
                <a:solidFill>
                  <a:srgbClr val="0000FF"/>
                </a:solidFill>
                <a:latin typeface="Cambria" panose="02040503050406030204" pitchFamily="18" charset="0"/>
                <a:ea typeface="Cambria" panose="02040503050406030204" pitchFamily="18" charset="0"/>
              </a:rPr>
              <a:t>spanning </a:t>
            </a:r>
            <a:r>
              <a:rPr lang="en-US" dirty="0">
                <a:latin typeface="Cambria" panose="02040503050406030204" pitchFamily="18" charset="0"/>
                <a:ea typeface="Cambria" panose="02040503050406030204" pitchFamily="18" charset="0"/>
              </a:rPr>
              <a:t>if it spans from one side to the opposite side</a:t>
            </a:r>
          </a:p>
          <a:p>
            <a:r>
              <a:rPr lang="en-US" dirty="0">
                <a:latin typeface="Cambria" panose="02040503050406030204" pitchFamily="18" charset="0"/>
                <a:ea typeface="Cambria" panose="02040503050406030204" pitchFamily="18" charset="0"/>
              </a:rPr>
              <a:t>• a cluster that is spanning is called the </a:t>
            </a:r>
            <a:r>
              <a:rPr lang="en-US" dirty="0">
                <a:solidFill>
                  <a:srgbClr val="0000FF"/>
                </a:solidFill>
                <a:latin typeface="Cambria" panose="02040503050406030204" pitchFamily="18" charset="0"/>
                <a:ea typeface="Cambria" panose="02040503050406030204" pitchFamily="18" charset="0"/>
              </a:rPr>
              <a:t>spanning cluster</a:t>
            </a:r>
          </a:p>
          <a:p>
            <a:r>
              <a:rPr lang="en-US" dirty="0">
                <a:latin typeface="Cambria" panose="02040503050406030204" pitchFamily="18" charset="0"/>
                <a:ea typeface="Cambria" panose="02040503050406030204" pitchFamily="18" charset="0"/>
              </a:rPr>
              <a:t>• a system is </a:t>
            </a:r>
            <a:r>
              <a:rPr lang="en-US" dirty="0">
                <a:solidFill>
                  <a:srgbClr val="0000FF"/>
                </a:solidFill>
                <a:latin typeface="Cambria" panose="02040503050406030204" pitchFamily="18" charset="0"/>
                <a:ea typeface="Cambria" panose="02040503050406030204" pitchFamily="18" charset="0"/>
              </a:rPr>
              <a:t>percolating</a:t>
            </a:r>
            <a:r>
              <a:rPr lang="en-US" dirty="0">
                <a:latin typeface="Cambria" panose="02040503050406030204" pitchFamily="18" charset="0"/>
                <a:ea typeface="Cambria" panose="02040503050406030204" pitchFamily="18" charset="0"/>
              </a:rPr>
              <a:t> if there is a spanning cluster in the system</a:t>
            </a:r>
            <a:endParaRPr lang="en-IN" dirty="0">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E6514DFD-894A-ED6B-A6F6-1E1D2F6E525F}"/>
              </a:ext>
            </a:extLst>
          </p:cNvPr>
          <p:cNvSpPr txBox="1"/>
          <p:nvPr/>
        </p:nvSpPr>
        <p:spPr>
          <a:xfrm>
            <a:off x="1052803" y="3418124"/>
            <a:ext cx="10461171" cy="2031325"/>
          </a:xfrm>
          <a:prstGeom prst="rect">
            <a:avLst/>
          </a:prstGeom>
          <a:noFill/>
        </p:spPr>
        <p:txBody>
          <a:bodyPr wrap="square">
            <a:spAutoFit/>
          </a:bodyPr>
          <a:lstStyle/>
          <a:p>
            <a:pPr algn="l"/>
            <a:r>
              <a:rPr lang="en-IN" dirty="0">
                <a:latin typeface="Cambria" panose="02040503050406030204" pitchFamily="18" charset="0"/>
                <a:ea typeface="Cambria" panose="02040503050406030204" pitchFamily="18" charset="0"/>
              </a:rPr>
              <a:t>Someone who is studying percolation process will focus on </a:t>
            </a:r>
          </a:p>
          <a:p>
            <a:pPr marL="285750" indent="-285750" algn="l">
              <a:buFont typeface="Arial" panose="020B0604020202020204" pitchFamily="34" charset="0"/>
              <a:buChar char="•"/>
            </a:pPr>
            <a:r>
              <a:rPr lang="en-IN" sz="1800" b="0" i="0" u="none" strike="noStrike" baseline="0" dirty="0">
                <a:latin typeface="Cambria" panose="02040503050406030204" pitchFamily="18" charset="0"/>
                <a:ea typeface="Cambria" panose="02040503050406030204" pitchFamily="18" charset="0"/>
              </a:rPr>
              <a:t>characterization of  </a:t>
            </a:r>
            <a:r>
              <a:rPr lang="en-US" sz="1800" b="0" i="0" u="none" strike="noStrike" baseline="0" dirty="0">
                <a:latin typeface="Cambria" panose="02040503050406030204" pitchFamily="18" charset="0"/>
                <a:ea typeface="Cambria" panose="02040503050406030204" pitchFamily="18" charset="0"/>
              </a:rPr>
              <a:t>the sizes of connected regions, </a:t>
            </a:r>
          </a:p>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size of the region connecting one side to another, </a:t>
            </a:r>
          </a:p>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size of the region that contributes to transport (fluid, thermal or electrical transport), and other geometrical properties of the system. </a:t>
            </a:r>
          </a:p>
          <a:p>
            <a:pPr marL="285750" indent="-285750" algn="l">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algn="l"/>
            <a:r>
              <a:rPr lang="en-US" sz="1800" b="0" i="0" u="none" strike="noStrike" baseline="0" dirty="0">
                <a:solidFill>
                  <a:srgbClr val="0000FF"/>
                </a:solidFill>
                <a:latin typeface="Cambria" panose="02040503050406030204" pitchFamily="18" charset="0"/>
                <a:ea typeface="Cambria" panose="02040503050406030204" pitchFamily="18" charset="0"/>
              </a:rPr>
              <a:t>Most of the features we study will be universal – independent of many of the details of the system.</a:t>
            </a:r>
            <a:endParaRPr lang="en-IN"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34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83638"/>
            <a:ext cx="3144416" cy="3191407"/>
          </a:xfrm>
          <a:prstGeom prst="ellipse">
            <a:avLst/>
          </a:prstGeom>
          <a:solidFill>
            <a:schemeClr val="bg2"/>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altLang="en-US" sz="3200" i="1" kern="1200" dirty="0">
                <a:solidFill>
                  <a:srgbClr val="0000FF"/>
                </a:solidFill>
                <a:latin typeface="Cambria" panose="02040503050406030204" pitchFamily="18" charset="0"/>
                <a:ea typeface="Cambria" panose="02040503050406030204" pitchFamily="18" charset="0"/>
                <a:cs typeface="+mj-cs"/>
              </a:rPr>
              <a:t>Percolation Theory</a:t>
            </a:r>
          </a:p>
        </p:txBody>
      </p:sp>
      <p:pic>
        <p:nvPicPr>
          <p:cNvPr id="3" name="Picture 2">
            <a:extLst>
              <a:ext uri="{FF2B5EF4-FFF2-40B4-BE49-F238E27FC236}">
                <a16:creationId xmlns:a16="http://schemas.microsoft.com/office/drawing/2014/main" id="{7A9DF5BE-4415-F723-217B-A90A475EE5FE}"/>
              </a:ext>
            </a:extLst>
          </p:cNvPr>
          <p:cNvPicPr>
            <a:picLocks noChangeAspect="1"/>
          </p:cNvPicPr>
          <p:nvPr/>
        </p:nvPicPr>
        <p:blipFill>
          <a:blip r:embed="rId3"/>
          <a:stretch>
            <a:fillRect/>
          </a:stretch>
        </p:blipFill>
        <p:spPr>
          <a:xfrm>
            <a:off x="75021" y="2902025"/>
            <a:ext cx="4415726" cy="3955975"/>
          </a:xfrm>
          <a:prstGeom prst="rect">
            <a:avLst/>
          </a:prstGeom>
        </p:spPr>
      </p:pic>
      <p:sp>
        <p:nvSpPr>
          <p:cNvPr id="7" name="TextBox 6">
            <a:extLst>
              <a:ext uri="{FF2B5EF4-FFF2-40B4-BE49-F238E27FC236}">
                <a16:creationId xmlns:a16="http://schemas.microsoft.com/office/drawing/2014/main" id="{0B0A19A3-62B2-968F-9D9B-29B4B810E968}"/>
              </a:ext>
            </a:extLst>
          </p:cNvPr>
          <p:cNvSpPr txBox="1"/>
          <p:nvPr/>
        </p:nvSpPr>
        <p:spPr>
          <a:xfrm>
            <a:off x="9566600" y="6488668"/>
            <a:ext cx="2715208" cy="369332"/>
          </a:xfrm>
          <a:prstGeom prst="rect">
            <a:avLst/>
          </a:prstGeom>
          <a:noFill/>
        </p:spPr>
        <p:txBody>
          <a:bodyPr wrap="square">
            <a:spAutoFit/>
          </a:bodyPr>
          <a:lstStyle/>
          <a:p>
            <a:r>
              <a:rPr lang="en-IN" sz="1800" b="0" i="0" u="none" strike="noStrike" baseline="0" dirty="0">
                <a:solidFill>
                  <a:srgbClr val="0000FF"/>
                </a:solidFill>
                <a:latin typeface="LMRoman17-Regular"/>
              </a:rPr>
              <a:t>Anders </a:t>
            </a:r>
            <a:r>
              <a:rPr lang="en-IN" sz="1800" b="0" i="0" u="none" strike="noStrike" baseline="0" dirty="0" err="1">
                <a:solidFill>
                  <a:srgbClr val="0000FF"/>
                </a:solidFill>
                <a:latin typeface="LMRoman17-Regular"/>
              </a:rPr>
              <a:t>Malthe-Sorenssen</a:t>
            </a:r>
            <a:endParaRPr lang="en-IN" dirty="0">
              <a:solidFill>
                <a:srgbClr val="0000FF"/>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49F00B-4C07-51DC-0C48-F3DB30688567}"/>
                  </a:ext>
                </a:extLst>
              </p:cNvPr>
              <p:cNvSpPr txBox="1"/>
              <p:nvPr/>
            </p:nvSpPr>
            <p:spPr>
              <a:xfrm>
                <a:off x="5059525" y="1258087"/>
                <a:ext cx="6181530" cy="1477328"/>
              </a:xfrm>
              <a:prstGeom prst="rect">
                <a:avLst/>
              </a:prstGeom>
              <a:noFill/>
            </p:spPr>
            <p:txBody>
              <a:bodyPr wrap="square">
                <a:spAutoFit/>
              </a:bodyPr>
              <a:lstStyle/>
              <a:p>
                <a:pPr algn="l"/>
                <a:r>
                  <a:rPr lang="en-IN" sz="1800" b="0" u="none" strike="noStrike" baseline="0" dirty="0">
                    <a:latin typeface="Cambria" panose="02040503050406030204" pitchFamily="18" charset="0"/>
                    <a:ea typeface="Cambria" panose="02040503050406030204" pitchFamily="18" charset="0"/>
                  </a:rPr>
                  <a:t>The figure suggests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IN" sz="1800" b="0" i="1" u="none" strike="noStrike" baseline="0" dirty="0" smtClean="0">
                            <a:latin typeface="Cambria Math" panose="02040503050406030204" pitchFamily="18" charset="0"/>
                          </a:rPr>
                          <m:t>𝑝</m:t>
                        </m:r>
                      </m:e>
                      <m:sub>
                        <m:r>
                          <a:rPr lang="en-US" sz="1800" b="0" i="1" u="none" strike="noStrike" baseline="0" dirty="0" smtClean="0">
                            <a:latin typeface="Cambria Math" panose="02040503050406030204" pitchFamily="18" charset="0"/>
                          </a:rPr>
                          <m:t>𝑐</m:t>
                        </m:r>
                      </m:sub>
                    </m:sSub>
                    <m:r>
                      <a:rPr lang="en-US" sz="1800" b="0" i="1" u="none" strike="noStrike" baseline="0" dirty="0" smtClean="0">
                        <a:latin typeface="Cambria Math" panose="02040503050406030204" pitchFamily="18" charset="0"/>
                      </a:rPr>
                      <m:t> </m:t>
                    </m:r>
                  </m:oMath>
                </a14:m>
                <a:r>
                  <a:rPr lang="en-IN" sz="800" b="0" i="1" u="none" strike="noStrike" baseline="0" dirty="0">
                    <a:latin typeface="Cambria" panose="02040503050406030204" pitchFamily="18" charset="0"/>
                    <a:ea typeface="Cambria" panose="02040503050406030204" pitchFamily="18" charset="0"/>
                  </a:rPr>
                  <a:t> </a:t>
                </a:r>
                <a:r>
                  <a:rPr lang="en-IN" sz="1800" b="0" i="0" u="none" strike="noStrike" baseline="0" dirty="0">
                    <a:latin typeface="Cambria" panose="02040503050406030204" pitchFamily="18" charset="0"/>
                    <a:ea typeface="Cambria" panose="02040503050406030204" pitchFamily="18" charset="0"/>
                  </a:rPr>
                  <a:t>depends </a:t>
                </a:r>
                <a:r>
                  <a:rPr lang="en-US" sz="1800" b="0" i="0" u="none" strike="noStrike" baseline="0" dirty="0">
                    <a:latin typeface="Cambria" panose="02040503050406030204" pitchFamily="18" charset="0"/>
                    <a:ea typeface="Cambria" panose="02040503050406030204" pitchFamily="18" charset="0"/>
                  </a:rPr>
                  <a:t>on the details: </a:t>
                </a:r>
              </a:p>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It depends on the rule for connectivity. </a:t>
                </a:r>
              </a:p>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It would also depend on the type of lattice used: square, </a:t>
                </a:r>
                <a:r>
                  <a:rPr lang="en-US" sz="1800" b="0" i="0" u="none" strike="noStrike" baseline="0" dirty="0" err="1">
                    <a:latin typeface="Cambria" panose="02040503050406030204" pitchFamily="18" charset="0"/>
                    <a:ea typeface="Cambria" panose="02040503050406030204" pitchFamily="18" charset="0"/>
                  </a:rPr>
                  <a:t>trianglar</a:t>
                </a:r>
                <a:r>
                  <a:rPr lang="en-US" sz="1800" b="0" i="0" u="none" strike="noStrike" baseline="0" dirty="0">
                    <a:latin typeface="Cambria" panose="02040503050406030204" pitchFamily="18" charset="0"/>
                    <a:ea typeface="Cambria" panose="02040503050406030204" pitchFamily="18" charset="0"/>
                  </a:rPr>
                  <a:t>, hexagonal, etc. </a:t>
                </a:r>
              </a:p>
              <a:p>
                <a:pPr marL="285750" indent="-285750" algn="l">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value of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IN" sz="1800" b="0" i="1" u="none" strike="noStrike" baseline="0" dirty="0" smtClean="0">
                            <a:latin typeface="Cambria Math" panose="02040503050406030204" pitchFamily="18" charset="0"/>
                          </a:rPr>
                          <m:t>𝑝</m:t>
                        </m:r>
                      </m:e>
                      <m:sub>
                        <m:r>
                          <a:rPr lang="en-US" sz="1800" b="0" i="1" u="none" strike="noStrike" baseline="0" dirty="0" smtClean="0">
                            <a:latin typeface="Cambria Math" panose="02040503050406030204" pitchFamily="18" charset="0"/>
                          </a:rPr>
                          <m:t>𝑐</m:t>
                        </m:r>
                      </m:sub>
                    </m:sSub>
                  </m:oMath>
                </a14:m>
                <a:r>
                  <a:rPr lang="en-US" sz="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is specific.</a:t>
                </a:r>
                <a:endParaRPr lang="en-IN" dirty="0">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AB49F00B-4C07-51DC-0C48-F3DB30688567}"/>
                  </a:ext>
                </a:extLst>
              </p:cNvPr>
              <p:cNvSpPr txBox="1">
                <a:spLocks noRot="1" noChangeAspect="1" noMove="1" noResize="1" noEditPoints="1" noAdjustHandles="1" noChangeArrowheads="1" noChangeShapeType="1" noTextEdit="1"/>
              </p:cNvSpPr>
              <p:nvPr/>
            </p:nvSpPr>
            <p:spPr>
              <a:xfrm>
                <a:off x="5059525" y="1258087"/>
                <a:ext cx="6181530" cy="1477328"/>
              </a:xfrm>
              <a:prstGeom prst="rect">
                <a:avLst/>
              </a:prstGeom>
              <a:blipFill>
                <a:blip r:embed="rId4"/>
                <a:stretch>
                  <a:fillRect l="-888" t="-2469" b="-49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BAFF1F-B746-4D3E-93BF-326974A188DF}"/>
                  </a:ext>
                </a:extLst>
              </p:cNvPr>
              <p:cNvSpPr txBox="1"/>
              <p:nvPr/>
            </p:nvSpPr>
            <p:spPr>
              <a:xfrm>
                <a:off x="5059525" y="4028994"/>
                <a:ext cx="6246844" cy="1200329"/>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However, many other properties are general. For example, </a:t>
                </a:r>
              </a:p>
              <a:p>
                <a:r>
                  <a:rPr lang="en-US" sz="1800" b="0" i="0" u="none" strike="noStrike" baseline="0" dirty="0">
                    <a:latin typeface="Cambria" panose="02040503050406030204" pitchFamily="18" charset="0"/>
                    <a:ea typeface="Cambria" panose="02040503050406030204" pitchFamily="18" charset="0"/>
                  </a:rPr>
                  <a:t>how the conductivity of the porous medium depends on </a:t>
                </a:r>
                <a14:m>
                  <m:oMath xmlns:m="http://schemas.openxmlformats.org/officeDocument/2006/math">
                    <m:r>
                      <a:rPr lang="en-US" sz="1800" b="0" i="1" u="none" strike="noStrike" baseline="0" dirty="0" smtClean="0">
                        <a:latin typeface="Cambria Math" panose="02040503050406030204" pitchFamily="18" charset="0"/>
                      </a:rPr>
                      <m:t>𝑝</m:t>
                    </m:r>
                  </m:oMath>
                </a14:m>
                <a:r>
                  <a:rPr lang="en-US" sz="1800" b="0" i="1" u="none" strike="noStrike" baseline="0" dirty="0">
                    <a:latin typeface="Cambria" panose="02040503050406030204" pitchFamily="18" charset="0"/>
                    <a:ea typeface="Cambria" panose="02040503050406030204" pitchFamily="18" charset="0"/>
                  </a:rPr>
                  <a:t>. N</a:t>
                </a:r>
                <a:r>
                  <a:rPr lang="en-US" sz="1800" b="0" i="0" u="none" strike="noStrike" baseline="0" dirty="0">
                    <a:latin typeface="Cambria" panose="02040503050406030204" pitchFamily="18" charset="0"/>
                    <a:ea typeface="Cambria" panose="02040503050406030204" pitchFamily="18" charset="0"/>
                  </a:rPr>
                  <a:t>ear </a:t>
                </a:r>
                <a14:m>
                  <m:oMath xmlns:m="http://schemas.openxmlformats.org/officeDocument/2006/math">
                    <m:sSub>
                      <m:sSubPr>
                        <m:ctrlPr>
                          <a:rPr lang="en-US" b="0" i="1" dirty="0" smtClean="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𝑐</m:t>
                        </m:r>
                      </m:sub>
                    </m:sSub>
                  </m:oMath>
                </a14:m>
                <a:r>
                  <a:rPr lang="en-US" i="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does not depend on the type of lattice or the choice of connectivity </a:t>
                </a:r>
                <a:r>
                  <a:rPr lang="en-IN" dirty="0">
                    <a:latin typeface="Cambria" panose="02040503050406030204" pitchFamily="18" charset="0"/>
                    <a:ea typeface="Cambria" panose="02040503050406030204" pitchFamily="18" charset="0"/>
                  </a:rPr>
                  <a:t>rule. </a:t>
                </a:r>
                <a:r>
                  <a:rPr lang="en-IN" dirty="0">
                    <a:solidFill>
                      <a:srgbClr val="0000FF"/>
                    </a:solidFill>
                    <a:latin typeface="Cambria" panose="02040503050406030204" pitchFamily="18" charset="0"/>
                    <a:ea typeface="Cambria" panose="02040503050406030204" pitchFamily="18" charset="0"/>
                  </a:rPr>
                  <a:t>It is universal</a:t>
                </a:r>
              </a:p>
            </p:txBody>
          </p:sp>
        </mc:Choice>
        <mc:Fallback xmlns="">
          <p:sp>
            <p:nvSpPr>
              <p:cNvPr id="13" name="TextBox 12">
                <a:extLst>
                  <a:ext uri="{FF2B5EF4-FFF2-40B4-BE49-F238E27FC236}">
                    <a16:creationId xmlns:a16="http://schemas.microsoft.com/office/drawing/2014/main" id="{9CBAFF1F-B746-4D3E-93BF-326974A188DF}"/>
                  </a:ext>
                </a:extLst>
              </p:cNvPr>
              <p:cNvSpPr txBox="1">
                <a:spLocks noRot="1" noChangeAspect="1" noMove="1" noResize="1" noEditPoints="1" noAdjustHandles="1" noChangeArrowheads="1" noChangeShapeType="1" noTextEdit="1"/>
              </p:cNvSpPr>
              <p:nvPr/>
            </p:nvSpPr>
            <p:spPr>
              <a:xfrm>
                <a:off x="5059525" y="4028994"/>
                <a:ext cx="6246844" cy="1200329"/>
              </a:xfrm>
              <a:prstGeom prst="rect">
                <a:avLst/>
              </a:prstGeom>
              <a:blipFill>
                <a:blip r:embed="rId5"/>
                <a:stretch>
                  <a:fillRect l="-878" t="-3553" r="-390" b="-6599"/>
                </a:stretch>
              </a:blipFill>
            </p:spPr>
            <p:txBody>
              <a:bodyPr/>
              <a:lstStyle/>
              <a:p>
                <a:r>
                  <a:rPr lang="en-IN">
                    <a:noFill/>
                  </a:rPr>
                  <a:t> </a:t>
                </a:r>
              </a:p>
            </p:txBody>
          </p:sp>
        </mc:Fallback>
      </mc:AlternateContent>
    </p:spTree>
    <p:extLst>
      <p:ext uri="{BB962C8B-B14F-4D97-AF65-F5344CB8AC3E}">
        <p14:creationId xmlns:p14="http://schemas.microsoft.com/office/powerpoint/2010/main" val="191534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9497785"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a:t>
            </a:r>
          </a:p>
        </p:txBody>
      </p:sp>
      <p:sp>
        <p:nvSpPr>
          <p:cNvPr id="4" name="TextBox 3">
            <a:extLst>
              <a:ext uri="{FF2B5EF4-FFF2-40B4-BE49-F238E27FC236}">
                <a16:creationId xmlns:a16="http://schemas.microsoft.com/office/drawing/2014/main" id="{D429E054-5A44-244E-2016-EF111161588F}"/>
              </a:ext>
            </a:extLst>
          </p:cNvPr>
          <p:cNvSpPr txBox="1"/>
          <p:nvPr/>
        </p:nvSpPr>
        <p:spPr>
          <a:xfrm>
            <a:off x="1737069" y="1041628"/>
            <a:ext cx="1747157" cy="1477328"/>
          </a:xfrm>
          <a:prstGeom prst="rect">
            <a:avLst/>
          </a:prstGeom>
          <a:noFill/>
        </p:spPr>
        <p:txBody>
          <a:bodyPr wrap="square">
            <a:spAutoFit/>
          </a:bodyPr>
          <a:lstStyle/>
          <a:p>
            <a:pPr algn="l"/>
            <a:r>
              <a:rPr lang="en-IN" sz="1800" b="0" i="0" u="none" strike="noStrike" baseline="0" dirty="0">
                <a:latin typeface="LMMono9-Regular"/>
              </a:rPr>
              <a:t>L = 20;</a:t>
            </a:r>
          </a:p>
          <a:p>
            <a:pPr algn="l"/>
            <a:r>
              <a:rPr lang="en-IN" sz="1800" b="0" i="0" u="none" strike="noStrike" baseline="0" dirty="0">
                <a:latin typeface="LMMono9-Regular"/>
              </a:rPr>
              <a:t>p = 0.5;</a:t>
            </a:r>
          </a:p>
          <a:p>
            <a:pPr algn="l"/>
            <a:r>
              <a:rPr lang="en-IN" sz="1800" b="0" i="0" u="none" strike="noStrike" baseline="0" dirty="0">
                <a:latin typeface="LMMono9-Regular"/>
              </a:rPr>
              <a:t>z = </a:t>
            </a:r>
            <a:r>
              <a:rPr lang="en-IN" sz="1800" b="1" i="0" u="none" strike="noStrike" baseline="0" dirty="0">
                <a:latin typeface="LMMonoLt10-Bold"/>
              </a:rPr>
              <a:t>rand</a:t>
            </a:r>
            <a:r>
              <a:rPr lang="en-IN" sz="1800" b="0" i="0" u="none" strike="noStrike" baseline="0" dirty="0">
                <a:latin typeface="LMMono9-Regular"/>
              </a:rPr>
              <a:t>(L,L);</a:t>
            </a:r>
          </a:p>
          <a:p>
            <a:pPr algn="l"/>
            <a:r>
              <a:rPr lang="en-IN" sz="1800" b="0" i="0" u="none" strike="noStrike" baseline="0" dirty="0">
                <a:latin typeface="LMMono9-Regular"/>
              </a:rPr>
              <a:t>m = z&lt;p;</a:t>
            </a:r>
          </a:p>
          <a:p>
            <a:pPr algn="l"/>
            <a:r>
              <a:rPr lang="en-IN" sz="1800" b="1" i="0" u="none" strike="noStrike" baseline="0" dirty="0" err="1">
                <a:latin typeface="LMMonoLt10-Bold"/>
              </a:rPr>
              <a:t>imagesc</a:t>
            </a:r>
            <a:r>
              <a:rPr lang="en-IN" sz="1800" b="0" i="0" u="none" strike="noStrike" baseline="0" dirty="0">
                <a:latin typeface="LMMono9-Regular"/>
              </a:rPr>
              <a:t>(m);</a:t>
            </a:r>
            <a:endParaRPr lang="en-IN" dirty="0"/>
          </a:p>
        </p:txBody>
      </p:sp>
      <p:pic>
        <p:nvPicPr>
          <p:cNvPr id="6" name="Picture 5" descr="A black and white crossword puzzle&#10;&#10;Description automatically generated">
            <a:extLst>
              <a:ext uri="{FF2B5EF4-FFF2-40B4-BE49-F238E27FC236}">
                <a16:creationId xmlns:a16="http://schemas.microsoft.com/office/drawing/2014/main" id="{DC2D7994-1684-40F9-E945-D06DFE5C6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00" y="2717523"/>
            <a:ext cx="4628734" cy="3471550"/>
          </a:xfrm>
          <a:prstGeom prst="rect">
            <a:avLst/>
          </a:prstGeom>
        </p:spPr>
      </p:pic>
      <p:graphicFrame>
        <p:nvGraphicFramePr>
          <p:cNvPr id="7" name="Table 6">
            <a:extLst>
              <a:ext uri="{FF2B5EF4-FFF2-40B4-BE49-F238E27FC236}">
                <a16:creationId xmlns:a16="http://schemas.microsoft.com/office/drawing/2014/main" id="{425356E6-1957-FC3C-3068-704395FDB0B6}"/>
              </a:ext>
            </a:extLst>
          </p:cNvPr>
          <p:cNvGraphicFramePr>
            <a:graphicFrameLocks noGrp="1"/>
          </p:cNvGraphicFramePr>
          <p:nvPr>
            <p:extLst>
              <p:ext uri="{D42A27DB-BD31-4B8C-83A1-F6EECF244321}">
                <p14:modId xmlns:p14="http://schemas.microsoft.com/office/powerpoint/2010/main" val="2880190840"/>
              </p:ext>
            </p:extLst>
          </p:nvPr>
        </p:nvGraphicFramePr>
        <p:xfrm>
          <a:off x="7072604" y="3088362"/>
          <a:ext cx="4189450" cy="3165880"/>
        </p:xfrm>
        <a:graphic>
          <a:graphicData uri="http://schemas.openxmlformats.org/drawingml/2006/table">
            <a:tbl>
              <a:tblPr>
                <a:tableStyleId>{5C22544A-7EE6-4342-B048-85BDC9FD1C3A}</a:tableStyleId>
              </a:tblPr>
              <a:tblGrid>
                <a:gridCol w="418945">
                  <a:extLst>
                    <a:ext uri="{9D8B030D-6E8A-4147-A177-3AD203B41FA5}">
                      <a16:colId xmlns:a16="http://schemas.microsoft.com/office/drawing/2014/main" val="662176891"/>
                    </a:ext>
                  </a:extLst>
                </a:gridCol>
                <a:gridCol w="418945">
                  <a:extLst>
                    <a:ext uri="{9D8B030D-6E8A-4147-A177-3AD203B41FA5}">
                      <a16:colId xmlns:a16="http://schemas.microsoft.com/office/drawing/2014/main" val="3906178039"/>
                    </a:ext>
                  </a:extLst>
                </a:gridCol>
                <a:gridCol w="418945">
                  <a:extLst>
                    <a:ext uri="{9D8B030D-6E8A-4147-A177-3AD203B41FA5}">
                      <a16:colId xmlns:a16="http://schemas.microsoft.com/office/drawing/2014/main" val="3678685794"/>
                    </a:ext>
                  </a:extLst>
                </a:gridCol>
                <a:gridCol w="418945">
                  <a:extLst>
                    <a:ext uri="{9D8B030D-6E8A-4147-A177-3AD203B41FA5}">
                      <a16:colId xmlns:a16="http://schemas.microsoft.com/office/drawing/2014/main" val="707852768"/>
                    </a:ext>
                  </a:extLst>
                </a:gridCol>
                <a:gridCol w="418945">
                  <a:extLst>
                    <a:ext uri="{9D8B030D-6E8A-4147-A177-3AD203B41FA5}">
                      <a16:colId xmlns:a16="http://schemas.microsoft.com/office/drawing/2014/main" val="1118392175"/>
                    </a:ext>
                  </a:extLst>
                </a:gridCol>
                <a:gridCol w="418945">
                  <a:extLst>
                    <a:ext uri="{9D8B030D-6E8A-4147-A177-3AD203B41FA5}">
                      <a16:colId xmlns:a16="http://schemas.microsoft.com/office/drawing/2014/main" val="4024654373"/>
                    </a:ext>
                  </a:extLst>
                </a:gridCol>
                <a:gridCol w="418945">
                  <a:extLst>
                    <a:ext uri="{9D8B030D-6E8A-4147-A177-3AD203B41FA5}">
                      <a16:colId xmlns:a16="http://schemas.microsoft.com/office/drawing/2014/main" val="2702203329"/>
                    </a:ext>
                  </a:extLst>
                </a:gridCol>
                <a:gridCol w="418945">
                  <a:extLst>
                    <a:ext uri="{9D8B030D-6E8A-4147-A177-3AD203B41FA5}">
                      <a16:colId xmlns:a16="http://schemas.microsoft.com/office/drawing/2014/main" val="3506876865"/>
                    </a:ext>
                  </a:extLst>
                </a:gridCol>
                <a:gridCol w="418945">
                  <a:extLst>
                    <a:ext uri="{9D8B030D-6E8A-4147-A177-3AD203B41FA5}">
                      <a16:colId xmlns:a16="http://schemas.microsoft.com/office/drawing/2014/main" val="322272219"/>
                    </a:ext>
                  </a:extLst>
                </a:gridCol>
                <a:gridCol w="418945">
                  <a:extLst>
                    <a:ext uri="{9D8B030D-6E8A-4147-A177-3AD203B41FA5}">
                      <a16:colId xmlns:a16="http://schemas.microsoft.com/office/drawing/2014/main" val="3809369221"/>
                    </a:ext>
                  </a:extLst>
                </a:gridCol>
              </a:tblGrid>
              <a:tr h="316588">
                <a:tc>
                  <a:txBody>
                    <a:bodyPr/>
                    <a:lstStyle/>
                    <a:p>
                      <a:pPr algn="l" rtl="0"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469057482"/>
                  </a:ext>
                </a:extLst>
              </a:tr>
              <a:tr h="316588">
                <a:tc>
                  <a:txBody>
                    <a:bodyPr/>
                    <a:lstStyle/>
                    <a:p>
                      <a:pPr algn="l" rtl="0"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1721812531"/>
                  </a:ext>
                </a:extLst>
              </a:tr>
              <a:tr h="316588">
                <a:tc>
                  <a:txBody>
                    <a:bodyPr/>
                    <a:lstStyle/>
                    <a:p>
                      <a:pPr algn="l" rtl="0"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extLst>
                  <a:ext uri="{0D108BD9-81ED-4DB2-BD59-A6C34878D82A}">
                    <a16:rowId xmlns:a16="http://schemas.microsoft.com/office/drawing/2014/main" val="325339008"/>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5</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extLst>
                  <a:ext uri="{0D108BD9-81ED-4DB2-BD59-A6C34878D82A}">
                    <a16:rowId xmlns:a16="http://schemas.microsoft.com/office/drawing/2014/main" val="3733596587"/>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586586685"/>
                  </a:ext>
                </a:extLst>
              </a:tr>
              <a:tr h="316588">
                <a:tc>
                  <a:txBody>
                    <a:bodyPr/>
                    <a:lstStyle/>
                    <a:p>
                      <a:pPr algn="l" rtl="0" fontAlgn="ctr"/>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1740853200"/>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2940869046"/>
                  </a:ext>
                </a:extLst>
              </a:tr>
              <a:tr h="316588">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903579977"/>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4048301987"/>
                  </a:ext>
                </a:extLst>
              </a:tr>
              <a:tr h="316588">
                <a:tc>
                  <a:txBody>
                    <a:bodyPr/>
                    <a:lstStyle/>
                    <a:p>
                      <a:pPr algn="l" rtl="0" fontAlgn="ctr"/>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698750338"/>
                  </a:ext>
                </a:extLst>
              </a:tr>
            </a:tbl>
          </a:graphicData>
        </a:graphic>
      </p:graphicFrame>
      <p:graphicFrame>
        <p:nvGraphicFramePr>
          <p:cNvPr id="9" name="Table 8">
            <a:extLst>
              <a:ext uri="{FF2B5EF4-FFF2-40B4-BE49-F238E27FC236}">
                <a16:creationId xmlns:a16="http://schemas.microsoft.com/office/drawing/2014/main" id="{50F474CC-81DB-9C31-DEED-1064D19FDFE1}"/>
              </a:ext>
            </a:extLst>
          </p:cNvPr>
          <p:cNvGraphicFramePr>
            <a:graphicFrameLocks noGrp="1"/>
          </p:cNvGraphicFramePr>
          <p:nvPr>
            <p:extLst>
              <p:ext uri="{D42A27DB-BD31-4B8C-83A1-F6EECF244321}">
                <p14:modId xmlns:p14="http://schemas.microsoft.com/office/powerpoint/2010/main" val="3066525355"/>
              </p:ext>
            </p:extLst>
          </p:nvPr>
        </p:nvGraphicFramePr>
        <p:xfrm>
          <a:off x="7072604" y="2427297"/>
          <a:ext cx="4189450" cy="640080"/>
        </p:xfrm>
        <a:graphic>
          <a:graphicData uri="http://schemas.openxmlformats.org/drawingml/2006/table">
            <a:tbl>
              <a:tblPr firstRow="1" bandRow="1">
                <a:tableStyleId>{5C22544A-7EE6-4342-B048-85BDC9FD1C3A}</a:tableStyleId>
              </a:tblPr>
              <a:tblGrid>
                <a:gridCol w="418945">
                  <a:extLst>
                    <a:ext uri="{9D8B030D-6E8A-4147-A177-3AD203B41FA5}">
                      <a16:colId xmlns:a16="http://schemas.microsoft.com/office/drawing/2014/main" val="3938412480"/>
                    </a:ext>
                  </a:extLst>
                </a:gridCol>
                <a:gridCol w="418945">
                  <a:extLst>
                    <a:ext uri="{9D8B030D-6E8A-4147-A177-3AD203B41FA5}">
                      <a16:colId xmlns:a16="http://schemas.microsoft.com/office/drawing/2014/main" val="4116207033"/>
                    </a:ext>
                  </a:extLst>
                </a:gridCol>
                <a:gridCol w="418945">
                  <a:extLst>
                    <a:ext uri="{9D8B030D-6E8A-4147-A177-3AD203B41FA5}">
                      <a16:colId xmlns:a16="http://schemas.microsoft.com/office/drawing/2014/main" val="3904750739"/>
                    </a:ext>
                  </a:extLst>
                </a:gridCol>
                <a:gridCol w="418945">
                  <a:extLst>
                    <a:ext uri="{9D8B030D-6E8A-4147-A177-3AD203B41FA5}">
                      <a16:colId xmlns:a16="http://schemas.microsoft.com/office/drawing/2014/main" val="4045724440"/>
                    </a:ext>
                  </a:extLst>
                </a:gridCol>
                <a:gridCol w="418945">
                  <a:extLst>
                    <a:ext uri="{9D8B030D-6E8A-4147-A177-3AD203B41FA5}">
                      <a16:colId xmlns:a16="http://schemas.microsoft.com/office/drawing/2014/main" val="1872392454"/>
                    </a:ext>
                  </a:extLst>
                </a:gridCol>
                <a:gridCol w="418945">
                  <a:extLst>
                    <a:ext uri="{9D8B030D-6E8A-4147-A177-3AD203B41FA5}">
                      <a16:colId xmlns:a16="http://schemas.microsoft.com/office/drawing/2014/main" val="2716932493"/>
                    </a:ext>
                  </a:extLst>
                </a:gridCol>
                <a:gridCol w="418945">
                  <a:extLst>
                    <a:ext uri="{9D8B030D-6E8A-4147-A177-3AD203B41FA5}">
                      <a16:colId xmlns:a16="http://schemas.microsoft.com/office/drawing/2014/main" val="3139737759"/>
                    </a:ext>
                  </a:extLst>
                </a:gridCol>
                <a:gridCol w="418945">
                  <a:extLst>
                    <a:ext uri="{9D8B030D-6E8A-4147-A177-3AD203B41FA5}">
                      <a16:colId xmlns:a16="http://schemas.microsoft.com/office/drawing/2014/main" val="3076461309"/>
                    </a:ext>
                  </a:extLst>
                </a:gridCol>
                <a:gridCol w="418945">
                  <a:extLst>
                    <a:ext uri="{9D8B030D-6E8A-4147-A177-3AD203B41FA5}">
                      <a16:colId xmlns:a16="http://schemas.microsoft.com/office/drawing/2014/main" val="957582415"/>
                    </a:ext>
                  </a:extLst>
                </a:gridCol>
                <a:gridCol w="418945">
                  <a:extLst>
                    <a:ext uri="{9D8B030D-6E8A-4147-A177-3AD203B41FA5}">
                      <a16:colId xmlns:a16="http://schemas.microsoft.com/office/drawing/2014/main" val="1434416458"/>
                    </a:ext>
                  </a:extLst>
                </a:gridCol>
              </a:tblGrid>
              <a:tr h="370840">
                <a:tc>
                  <a:txBody>
                    <a:bodyPr/>
                    <a:lstStyle/>
                    <a:p>
                      <a:r>
                        <a:rPr lang="en-US" dirty="0">
                          <a:solidFill>
                            <a:srgbClr val="0000FF"/>
                          </a:solidFill>
                        </a:rPr>
                        <a:t>1</a:t>
                      </a:r>
                      <a:endParaRPr lang="en-IN" dirty="0">
                        <a:solidFill>
                          <a:srgbClr val="0000FF"/>
                        </a:solidFill>
                      </a:endParaRPr>
                    </a:p>
                  </a:txBody>
                  <a:tcPr>
                    <a:solidFill>
                      <a:schemeClr val="accent3"/>
                    </a:solidFill>
                  </a:tcPr>
                </a:tc>
                <a:tc>
                  <a:txBody>
                    <a:bodyPr/>
                    <a:lstStyle/>
                    <a:p>
                      <a:r>
                        <a:rPr lang="en-US" dirty="0">
                          <a:solidFill>
                            <a:srgbClr val="0000FF"/>
                          </a:solidFill>
                        </a:rPr>
                        <a:t>2</a:t>
                      </a:r>
                      <a:endParaRPr lang="en-IN" dirty="0">
                        <a:solidFill>
                          <a:srgbClr val="0000FF"/>
                        </a:solidFill>
                      </a:endParaRPr>
                    </a:p>
                  </a:txBody>
                  <a:tcPr>
                    <a:solidFill>
                      <a:schemeClr val="accent3"/>
                    </a:solidFill>
                  </a:tcPr>
                </a:tc>
                <a:tc>
                  <a:txBody>
                    <a:bodyPr/>
                    <a:lstStyle/>
                    <a:p>
                      <a:r>
                        <a:rPr lang="en-US" dirty="0">
                          <a:solidFill>
                            <a:srgbClr val="0000FF"/>
                          </a:solidFill>
                        </a:rPr>
                        <a:t>3</a:t>
                      </a:r>
                      <a:endParaRPr lang="en-IN" dirty="0">
                        <a:solidFill>
                          <a:srgbClr val="0000FF"/>
                        </a:solidFill>
                      </a:endParaRPr>
                    </a:p>
                  </a:txBody>
                  <a:tcPr>
                    <a:solidFill>
                      <a:schemeClr val="accent3"/>
                    </a:solidFill>
                  </a:tcPr>
                </a:tc>
                <a:tc>
                  <a:txBody>
                    <a:bodyPr/>
                    <a:lstStyle/>
                    <a:p>
                      <a:r>
                        <a:rPr lang="en-US" dirty="0">
                          <a:solidFill>
                            <a:srgbClr val="0000FF"/>
                          </a:solidFill>
                        </a:rPr>
                        <a:t>4</a:t>
                      </a:r>
                      <a:endParaRPr lang="en-IN" dirty="0">
                        <a:solidFill>
                          <a:srgbClr val="0000FF"/>
                        </a:solidFill>
                      </a:endParaRPr>
                    </a:p>
                  </a:txBody>
                  <a:tcPr>
                    <a:solidFill>
                      <a:schemeClr val="accent3"/>
                    </a:solidFill>
                  </a:tcPr>
                </a:tc>
                <a:tc>
                  <a:txBody>
                    <a:bodyPr/>
                    <a:lstStyle/>
                    <a:p>
                      <a:r>
                        <a:rPr lang="en-US" dirty="0">
                          <a:solidFill>
                            <a:srgbClr val="0000FF"/>
                          </a:solidFill>
                        </a:rPr>
                        <a:t>5</a:t>
                      </a:r>
                      <a:endParaRPr lang="en-IN" dirty="0">
                        <a:solidFill>
                          <a:srgbClr val="0000FF"/>
                        </a:solidFill>
                      </a:endParaRPr>
                    </a:p>
                  </a:txBody>
                  <a:tcPr>
                    <a:solidFill>
                      <a:schemeClr val="accent3"/>
                    </a:solidFill>
                  </a:tcPr>
                </a:tc>
                <a:tc>
                  <a:txBody>
                    <a:bodyPr/>
                    <a:lstStyle/>
                    <a:p>
                      <a:r>
                        <a:rPr lang="en-US" dirty="0">
                          <a:solidFill>
                            <a:srgbClr val="0000FF"/>
                          </a:solidFill>
                        </a:rPr>
                        <a:t>6</a:t>
                      </a:r>
                      <a:endParaRPr lang="en-IN" dirty="0">
                        <a:solidFill>
                          <a:srgbClr val="0000FF"/>
                        </a:solidFill>
                      </a:endParaRPr>
                    </a:p>
                  </a:txBody>
                  <a:tcPr>
                    <a:solidFill>
                      <a:schemeClr val="accent3"/>
                    </a:solidFill>
                  </a:tcPr>
                </a:tc>
                <a:tc>
                  <a:txBody>
                    <a:bodyPr/>
                    <a:lstStyle/>
                    <a:p>
                      <a:r>
                        <a:rPr lang="en-US" dirty="0">
                          <a:solidFill>
                            <a:srgbClr val="0000FF"/>
                          </a:solidFill>
                        </a:rPr>
                        <a:t>7</a:t>
                      </a:r>
                      <a:endParaRPr lang="en-IN" dirty="0">
                        <a:solidFill>
                          <a:srgbClr val="0000FF"/>
                        </a:solidFill>
                      </a:endParaRPr>
                    </a:p>
                  </a:txBody>
                  <a:tcPr>
                    <a:solidFill>
                      <a:schemeClr val="accent3"/>
                    </a:solidFill>
                  </a:tcPr>
                </a:tc>
                <a:tc>
                  <a:txBody>
                    <a:bodyPr/>
                    <a:lstStyle/>
                    <a:p>
                      <a:r>
                        <a:rPr lang="en-US" dirty="0">
                          <a:solidFill>
                            <a:srgbClr val="0000FF"/>
                          </a:solidFill>
                        </a:rPr>
                        <a:t>8</a:t>
                      </a:r>
                      <a:endParaRPr lang="en-IN" dirty="0">
                        <a:solidFill>
                          <a:srgbClr val="0000FF"/>
                        </a:solidFill>
                      </a:endParaRPr>
                    </a:p>
                  </a:txBody>
                  <a:tcPr>
                    <a:solidFill>
                      <a:schemeClr val="accent3"/>
                    </a:solidFill>
                  </a:tcPr>
                </a:tc>
                <a:tc>
                  <a:txBody>
                    <a:bodyPr/>
                    <a:lstStyle/>
                    <a:p>
                      <a:r>
                        <a:rPr lang="en-US" dirty="0">
                          <a:solidFill>
                            <a:srgbClr val="0000FF"/>
                          </a:solidFill>
                        </a:rPr>
                        <a:t>9</a:t>
                      </a:r>
                      <a:endParaRPr lang="en-IN" dirty="0">
                        <a:solidFill>
                          <a:srgbClr val="0000FF"/>
                        </a:solidFill>
                      </a:endParaRPr>
                    </a:p>
                  </a:txBody>
                  <a:tcPr>
                    <a:solidFill>
                      <a:schemeClr val="accent3"/>
                    </a:solidFill>
                  </a:tcPr>
                </a:tc>
                <a:tc>
                  <a:txBody>
                    <a:bodyPr/>
                    <a:lstStyle/>
                    <a:p>
                      <a:r>
                        <a:rPr lang="en-US" dirty="0">
                          <a:solidFill>
                            <a:srgbClr val="0000FF"/>
                          </a:solidFill>
                        </a:rPr>
                        <a:t>10</a:t>
                      </a:r>
                      <a:endParaRPr lang="en-IN" dirty="0">
                        <a:solidFill>
                          <a:srgbClr val="0000FF"/>
                        </a:solidFill>
                      </a:endParaRPr>
                    </a:p>
                  </a:txBody>
                  <a:tcPr>
                    <a:solidFill>
                      <a:schemeClr val="accent3"/>
                    </a:solidFill>
                  </a:tcPr>
                </a:tc>
                <a:extLst>
                  <a:ext uri="{0D108BD9-81ED-4DB2-BD59-A6C34878D82A}">
                    <a16:rowId xmlns:a16="http://schemas.microsoft.com/office/drawing/2014/main" val="3214236674"/>
                  </a:ext>
                </a:extLst>
              </a:tr>
            </a:tbl>
          </a:graphicData>
        </a:graphic>
      </p:graphicFrame>
      <p:graphicFrame>
        <p:nvGraphicFramePr>
          <p:cNvPr id="14" name="Table 13">
            <a:extLst>
              <a:ext uri="{FF2B5EF4-FFF2-40B4-BE49-F238E27FC236}">
                <a16:creationId xmlns:a16="http://schemas.microsoft.com/office/drawing/2014/main" id="{5A1282C9-14D5-9CD3-DBEA-36E2B4F484B7}"/>
              </a:ext>
            </a:extLst>
          </p:cNvPr>
          <p:cNvGraphicFramePr>
            <a:graphicFrameLocks noGrp="1"/>
          </p:cNvGraphicFramePr>
          <p:nvPr>
            <p:extLst>
              <p:ext uri="{D42A27DB-BD31-4B8C-83A1-F6EECF244321}">
                <p14:modId xmlns:p14="http://schemas.microsoft.com/office/powerpoint/2010/main" val="2882494064"/>
              </p:ext>
            </p:extLst>
          </p:nvPr>
        </p:nvGraphicFramePr>
        <p:xfrm>
          <a:off x="6552064" y="3101028"/>
          <a:ext cx="418945" cy="3165880"/>
        </p:xfrm>
        <a:graphic>
          <a:graphicData uri="http://schemas.openxmlformats.org/drawingml/2006/table">
            <a:tbl>
              <a:tblPr>
                <a:tableStyleId>{5C22544A-7EE6-4342-B048-85BDC9FD1C3A}</a:tableStyleId>
              </a:tblPr>
              <a:tblGrid>
                <a:gridCol w="418945">
                  <a:extLst>
                    <a:ext uri="{9D8B030D-6E8A-4147-A177-3AD203B41FA5}">
                      <a16:colId xmlns:a16="http://schemas.microsoft.com/office/drawing/2014/main" val="1079369437"/>
                    </a:ext>
                  </a:extLst>
                </a:gridCol>
              </a:tblGrid>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1</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3801952361"/>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2</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2019418046"/>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3</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3652723846"/>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4</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700040730"/>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5</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3758783039"/>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6</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1380508958"/>
                  </a:ext>
                </a:extLst>
              </a:tr>
              <a:tr h="316588">
                <a:tc>
                  <a:txBody>
                    <a:bodyPr/>
                    <a:lstStyle/>
                    <a:p>
                      <a:pPr algn="ctr" rtl="0" fontAlgn="ctr"/>
                      <a:r>
                        <a:rPr lang="en-IN" sz="1800" b="1" u="none" strike="noStrike" dirty="0">
                          <a:solidFill>
                            <a:srgbClr val="0000FF"/>
                          </a:solidFill>
                          <a:effectLst/>
                          <a:latin typeface="Cambria" panose="02040503050406030204" pitchFamily="18" charset="0"/>
                          <a:ea typeface="Cambria" panose="02040503050406030204" pitchFamily="18" charset="0"/>
                        </a:rPr>
                        <a:t>7</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1672943850"/>
                  </a:ext>
                </a:extLst>
              </a:tr>
              <a:tr h="316588">
                <a:tc>
                  <a:txBody>
                    <a:bodyPr/>
                    <a:lstStyle/>
                    <a:p>
                      <a:pPr algn="ctr" rtl="0" fontAlgn="ctr"/>
                      <a:r>
                        <a:rPr lang="en-IN" sz="1800" b="1" u="none" strike="noStrike" dirty="0">
                          <a:solidFill>
                            <a:srgbClr val="0000FF"/>
                          </a:solidFill>
                          <a:effectLst/>
                          <a:latin typeface="Cambria" panose="02040503050406030204" pitchFamily="18" charset="0"/>
                          <a:ea typeface="Cambria" panose="02040503050406030204" pitchFamily="18" charset="0"/>
                        </a:rPr>
                        <a:t>8</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816879135"/>
                  </a:ext>
                </a:extLst>
              </a:tr>
              <a:tr h="316588">
                <a:tc>
                  <a:txBody>
                    <a:bodyPr/>
                    <a:lstStyle/>
                    <a:p>
                      <a:pPr algn="ctr" rtl="0" fontAlgn="ctr"/>
                      <a:r>
                        <a:rPr lang="en-IN" sz="1800" b="1" u="none" strike="noStrike" dirty="0">
                          <a:solidFill>
                            <a:srgbClr val="0000FF"/>
                          </a:solidFill>
                          <a:effectLst/>
                          <a:latin typeface="Cambria" panose="02040503050406030204" pitchFamily="18" charset="0"/>
                          <a:ea typeface="Cambria" panose="02040503050406030204" pitchFamily="18" charset="0"/>
                        </a:rPr>
                        <a:t>9</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2661497843"/>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1</a:t>
                      </a:r>
                      <a:r>
                        <a:rPr lang="en-IN" sz="1800" b="1" i="0" u="none" strike="noStrike" dirty="0">
                          <a:solidFill>
                            <a:srgbClr val="0000FF"/>
                          </a:solidFill>
                          <a:effectLst/>
                          <a:latin typeface="Cambria" panose="02040503050406030204" pitchFamily="18" charset="0"/>
                          <a:ea typeface="Cambria" panose="02040503050406030204" pitchFamily="18" charset="0"/>
                        </a:rPr>
                        <a:t>0</a:t>
                      </a:r>
                    </a:p>
                  </a:txBody>
                  <a:tcPr marL="7620" marR="7620" marT="7620" marB="0" anchor="ctr">
                    <a:solidFill>
                      <a:schemeClr val="accent3"/>
                    </a:solidFill>
                  </a:tcPr>
                </a:tc>
                <a:extLst>
                  <a:ext uri="{0D108BD9-81ED-4DB2-BD59-A6C34878D82A}">
                    <a16:rowId xmlns:a16="http://schemas.microsoft.com/office/drawing/2014/main" val="3970221515"/>
                  </a:ext>
                </a:extLst>
              </a:tr>
            </a:tbl>
          </a:graphicData>
        </a:graphic>
      </p:graphicFrame>
      <p:sp>
        <p:nvSpPr>
          <p:cNvPr id="15" name="TextBox 14">
            <a:extLst>
              <a:ext uri="{FF2B5EF4-FFF2-40B4-BE49-F238E27FC236}">
                <a16:creationId xmlns:a16="http://schemas.microsoft.com/office/drawing/2014/main" id="{5DDAFBE2-FDED-A5F7-8EA3-8A2DE235821F}"/>
              </a:ext>
            </a:extLst>
          </p:cNvPr>
          <p:cNvSpPr txBox="1"/>
          <p:nvPr/>
        </p:nvSpPr>
        <p:spPr>
          <a:xfrm>
            <a:off x="9314673" y="6488668"/>
            <a:ext cx="2715208" cy="369332"/>
          </a:xfrm>
          <a:prstGeom prst="rect">
            <a:avLst/>
          </a:prstGeom>
          <a:noFill/>
        </p:spPr>
        <p:txBody>
          <a:bodyPr wrap="square">
            <a:spAutoFit/>
          </a:bodyPr>
          <a:lstStyle/>
          <a:p>
            <a:r>
              <a:rPr lang="en-IN" sz="1800" b="0" i="0" u="none" strike="noStrike" baseline="0" dirty="0">
                <a:solidFill>
                  <a:srgbClr val="0000FF"/>
                </a:solidFill>
                <a:latin typeface="LMRoman17-Regular"/>
              </a:rPr>
              <a:t>Anders </a:t>
            </a:r>
            <a:r>
              <a:rPr lang="en-IN" sz="1800" b="0" i="0" u="none" strike="noStrike" baseline="0" dirty="0" err="1">
                <a:solidFill>
                  <a:srgbClr val="0000FF"/>
                </a:solidFill>
                <a:latin typeface="LMRoman17-Regular"/>
              </a:rPr>
              <a:t>Malthe-Sorenssen</a:t>
            </a:r>
            <a:endParaRPr lang="en-IN" dirty="0">
              <a:solidFill>
                <a:srgbClr val="0000FF"/>
              </a:solidFill>
            </a:endParaRPr>
          </a:p>
        </p:txBody>
      </p:sp>
      <p:cxnSp>
        <p:nvCxnSpPr>
          <p:cNvPr id="17" name="Straight Arrow Connector 16">
            <a:extLst>
              <a:ext uri="{FF2B5EF4-FFF2-40B4-BE49-F238E27FC236}">
                <a16:creationId xmlns:a16="http://schemas.microsoft.com/office/drawing/2014/main" id="{B42BC883-7B6A-1457-9C2E-716494B181EF}"/>
              </a:ext>
            </a:extLst>
          </p:cNvPr>
          <p:cNvCxnSpPr/>
          <p:nvPr/>
        </p:nvCxnSpPr>
        <p:spPr>
          <a:xfrm flipV="1">
            <a:off x="1259633" y="3153747"/>
            <a:ext cx="0" cy="26219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93BB95D-6F5F-6414-3A9B-68D67041EEE7}"/>
              </a:ext>
            </a:extLst>
          </p:cNvPr>
          <p:cNvCxnSpPr>
            <a:cxnSpLocks/>
          </p:cNvCxnSpPr>
          <p:nvPr/>
        </p:nvCxnSpPr>
        <p:spPr>
          <a:xfrm>
            <a:off x="7290318" y="3153747"/>
            <a:ext cx="0" cy="30353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5A30E6A7-461E-653B-6621-93A0AF6CAFF6}"/>
              </a:ext>
            </a:extLst>
          </p:cNvPr>
          <p:cNvGrpSpPr/>
          <p:nvPr/>
        </p:nvGrpSpPr>
        <p:grpSpPr>
          <a:xfrm>
            <a:off x="3016900" y="4416626"/>
            <a:ext cx="1314058" cy="1371823"/>
            <a:chOff x="3016900" y="4416626"/>
            <a:chExt cx="1314058" cy="1371823"/>
          </a:xfrm>
        </p:grpSpPr>
        <p:sp>
          <p:nvSpPr>
            <p:cNvPr id="22" name="Rectangle 21">
              <a:extLst>
                <a:ext uri="{FF2B5EF4-FFF2-40B4-BE49-F238E27FC236}">
                  <a16:creationId xmlns:a16="http://schemas.microsoft.com/office/drawing/2014/main" id="{8D46415A-B329-DC6E-ECC1-6373F0F0F5A3}"/>
                </a:ext>
              </a:extLst>
            </p:cNvPr>
            <p:cNvSpPr/>
            <p:nvPr/>
          </p:nvSpPr>
          <p:spPr>
            <a:xfrm>
              <a:off x="3318583" y="4416626"/>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23" name="Rectangle 22">
              <a:extLst>
                <a:ext uri="{FF2B5EF4-FFF2-40B4-BE49-F238E27FC236}">
                  <a16:creationId xmlns:a16="http://schemas.microsoft.com/office/drawing/2014/main" id="{0A3298A4-1AA2-4E27-828C-69A2DEAB995F}"/>
                </a:ext>
              </a:extLst>
            </p:cNvPr>
            <p:cNvSpPr/>
            <p:nvPr/>
          </p:nvSpPr>
          <p:spPr>
            <a:xfrm>
              <a:off x="3016900" y="5521107"/>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24" name="Rectangle 23">
              <a:extLst>
                <a:ext uri="{FF2B5EF4-FFF2-40B4-BE49-F238E27FC236}">
                  <a16:creationId xmlns:a16="http://schemas.microsoft.com/office/drawing/2014/main" id="{8EB0B545-A196-1E2F-FE3F-A824C0AF767B}"/>
                </a:ext>
              </a:extLst>
            </p:cNvPr>
            <p:cNvSpPr/>
            <p:nvPr/>
          </p:nvSpPr>
          <p:spPr>
            <a:xfrm>
              <a:off x="3331022" y="5245378"/>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25" name="Rectangle 24">
              <a:extLst>
                <a:ext uri="{FF2B5EF4-FFF2-40B4-BE49-F238E27FC236}">
                  <a16:creationId xmlns:a16="http://schemas.microsoft.com/office/drawing/2014/main" id="{B678D0CE-5251-C9ED-58E5-564D1EF025F0}"/>
                </a:ext>
              </a:extLst>
            </p:cNvPr>
            <p:cNvSpPr/>
            <p:nvPr/>
          </p:nvSpPr>
          <p:spPr>
            <a:xfrm>
              <a:off x="3656041" y="4692355"/>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26" name="Rectangle 25">
              <a:extLst>
                <a:ext uri="{FF2B5EF4-FFF2-40B4-BE49-F238E27FC236}">
                  <a16:creationId xmlns:a16="http://schemas.microsoft.com/office/drawing/2014/main" id="{0FADEC4B-EBBA-425B-4E37-23C21602B4A9}"/>
                </a:ext>
              </a:extLst>
            </p:cNvPr>
            <p:cNvSpPr/>
            <p:nvPr/>
          </p:nvSpPr>
          <p:spPr>
            <a:xfrm>
              <a:off x="3354358" y="4968084"/>
              <a:ext cx="976599"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grpSp>
      <p:sp>
        <p:nvSpPr>
          <p:cNvPr id="29" name="TextBox 28">
            <a:extLst>
              <a:ext uri="{FF2B5EF4-FFF2-40B4-BE49-F238E27FC236}">
                <a16:creationId xmlns:a16="http://schemas.microsoft.com/office/drawing/2014/main" id="{24F88E99-F366-16B2-7C49-78DD17E7ECF3}"/>
              </a:ext>
            </a:extLst>
          </p:cNvPr>
          <p:cNvSpPr txBox="1"/>
          <p:nvPr/>
        </p:nvSpPr>
        <p:spPr>
          <a:xfrm>
            <a:off x="7623500" y="2036981"/>
            <a:ext cx="2378916" cy="369332"/>
          </a:xfrm>
          <a:prstGeom prst="rect">
            <a:avLst/>
          </a:prstGeom>
          <a:noFill/>
        </p:spPr>
        <p:txBody>
          <a:bodyPr wrap="square">
            <a:spAutoFit/>
          </a:bodyPr>
          <a:lstStyle/>
          <a:p>
            <a:r>
              <a:rPr lang="en-IN" sz="1800" b="0" i="0" dirty="0">
                <a:effectLst/>
                <a:latin typeface="Cambria" panose="02040503050406030204" pitchFamily="18" charset="0"/>
                <a:ea typeface="Cambria" panose="02040503050406030204" pitchFamily="18" charset="0"/>
              </a:rPr>
              <a:t>Marking the clusters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1949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9497785"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a:t>
            </a:r>
          </a:p>
        </p:txBody>
      </p:sp>
      <p:sp>
        <p:nvSpPr>
          <p:cNvPr id="4" name="TextBox 3">
            <a:extLst>
              <a:ext uri="{FF2B5EF4-FFF2-40B4-BE49-F238E27FC236}">
                <a16:creationId xmlns:a16="http://schemas.microsoft.com/office/drawing/2014/main" id="{D429E054-5A44-244E-2016-EF111161588F}"/>
              </a:ext>
            </a:extLst>
          </p:cNvPr>
          <p:cNvSpPr txBox="1"/>
          <p:nvPr/>
        </p:nvSpPr>
        <p:spPr>
          <a:xfrm>
            <a:off x="1737069" y="1041628"/>
            <a:ext cx="1747157" cy="1477328"/>
          </a:xfrm>
          <a:prstGeom prst="rect">
            <a:avLst/>
          </a:prstGeom>
          <a:noFill/>
        </p:spPr>
        <p:txBody>
          <a:bodyPr wrap="square">
            <a:spAutoFit/>
          </a:bodyPr>
          <a:lstStyle/>
          <a:p>
            <a:pPr algn="l"/>
            <a:r>
              <a:rPr lang="en-IN" sz="1800" b="0" i="0" u="none" strike="noStrike" baseline="0" dirty="0">
                <a:latin typeface="LMMono9-Regular"/>
              </a:rPr>
              <a:t>L = 20;</a:t>
            </a:r>
          </a:p>
          <a:p>
            <a:pPr algn="l"/>
            <a:r>
              <a:rPr lang="en-IN" sz="1800" b="0" i="0" u="none" strike="noStrike" baseline="0" dirty="0">
                <a:latin typeface="LMMono9-Regular"/>
              </a:rPr>
              <a:t>p = 0.5;</a:t>
            </a:r>
          </a:p>
          <a:p>
            <a:pPr algn="l"/>
            <a:r>
              <a:rPr lang="en-IN" sz="1800" b="0" i="0" u="none" strike="noStrike" baseline="0" dirty="0">
                <a:latin typeface="LMMono9-Regular"/>
              </a:rPr>
              <a:t>z = </a:t>
            </a:r>
            <a:r>
              <a:rPr lang="en-IN" sz="1800" b="1" i="0" u="none" strike="noStrike" baseline="0" dirty="0">
                <a:latin typeface="LMMonoLt10-Bold"/>
              </a:rPr>
              <a:t>rand</a:t>
            </a:r>
            <a:r>
              <a:rPr lang="en-IN" sz="1800" b="0" i="0" u="none" strike="noStrike" baseline="0" dirty="0">
                <a:latin typeface="LMMono9-Regular"/>
              </a:rPr>
              <a:t>(L,L);</a:t>
            </a:r>
          </a:p>
          <a:p>
            <a:pPr algn="l"/>
            <a:r>
              <a:rPr lang="en-IN" sz="1800" b="0" i="0" u="none" strike="noStrike" baseline="0" dirty="0">
                <a:latin typeface="LMMono9-Regular"/>
              </a:rPr>
              <a:t>m = z&lt;p;</a:t>
            </a:r>
          </a:p>
          <a:p>
            <a:pPr algn="l"/>
            <a:r>
              <a:rPr lang="en-IN" sz="1800" b="1" i="0" u="none" strike="noStrike" baseline="0" dirty="0" err="1">
                <a:latin typeface="LMMonoLt10-Bold"/>
              </a:rPr>
              <a:t>imagesc</a:t>
            </a:r>
            <a:r>
              <a:rPr lang="en-IN" sz="1800" b="0" i="0" u="none" strike="noStrike" baseline="0" dirty="0">
                <a:latin typeface="LMMono9-Regular"/>
              </a:rPr>
              <a:t>(m);</a:t>
            </a:r>
            <a:endParaRPr lang="en-IN" dirty="0"/>
          </a:p>
        </p:txBody>
      </p:sp>
      <p:pic>
        <p:nvPicPr>
          <p:cNvPr id="6" name="Picture 5" descr="A black and white crossword puzzle&#10;&#10;Description automatically generated">
            <a:extLst>
              <a:ext uri="{FF2B5EF4-FFF2-40B4-BE49-F238E27FC236}">
                <a16:creationId xmlns:a16="http://schemas.microsoft.com/office/drawing/2014/main" id="{DC2D7994-1684-40F9-E945-D06DFE5C6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200" y="2717523"/>
            <a:ext cx="4628734" cy="3471550"/>
          </a:xfrm>
          <a:prstGeom prst="rect">
            <a:avLst/>
          </a:prstGeom>
        </p:spPr>
      </p:pic>
      <p:pic>
        <p:nvPicPr>
          <p:cNvPr id="8" name="Picture 7" descr="A colorful puzzle with numbers&#10;&#10;Description automatically generated with medium confidence">
            <a:extLst>
              <a:ext uri="{FF2B5EF4-FFF2-40B4-BE49-F238E27FC236}">
                <a16:creationId xmlns:a16="http://schemas.microsoft.com/office/drawing/2014/main" id="{2570C474-737B-24BE-E1F7-0151192326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0330" y="2618239"/>
            <a:ext cx="4893489" cy="3670117"/>
          </a:xfrm>
          <a:prstGeom prst="rect">
            <a:avLst/>
          </a:prstGeom>
        </p:spPr>
      </p:pic>
      <p:sp>
        <p:nvSpPr>
          <p:cNvPr id="10" name="TextBox 9">
            <a:extLst>
              <a:ext uri="{FF2B5EF4-FFF2-40B4-BE49-F238E27FC236}">
                <a16:creationId xmlns:a16="http://schemas.microsoft.com/office/drawing/2014/main" id="{70373A06-8C13-F869-65E7-2D4974CA7E64}"/>
              </a:ext>
            </a:extLst>
          </p:cNvPr>
          <p:cNvSpPr txBox="1"/>
          <p:nvPr/>
        </p:nvSpPr>
        <p:spPr>
          <a:xfrm>
            <a:off x="6686939" y="1612341"/>
            <a:ext cx="3492759" cy="646331"/>
          </a:xfrm>
          <a:prstGeom prst="rect">
            <a:avLst/>
          </a:prstGeom>
          <a:noFill/>
        </p:spPr>
        <p:txBody>
          <a:bodyPr wrap="square">
            <a:spAutoFit/>
          </a:bodyPr>
          <a:lstStyle/>
          <a:p>
            <a:r>
              <a:rPr lang="de-DE" sz="1800" b="0" i="0" dirty="0">
                <a:effectLst/>
                <a:latin typeface="Menlo"/>
              </a:rPr>
              <a:t>[lw,num] = bwlabel(m,4);</a:t>
            </a:r>
          </a:p>
          <a:p>
            <a:r>
              <a:rPr lang="de-DE" sz="1800" b="0" i="0" dirty="0">
                <a:effectLst/>
                <a:latin typeface="Menlo"/>
              </a:rPr>
              <a:t>imagesc(lw)</a:t>
            </a:r>
          </a:p>
        </p:txBody>
      </p:sp>
      <p:grpSp>
        <p:nvGrpSpPr>
          <p:cNvPr id="11" name="Group 10">
            <a:extLst>
              <a:ext uri="{FF2B5EF4-FFF2-40B4-BE49-F238E27FC236}">
                <a16:creationId xmlns:a16="http://schemas.microsoft.com/office/drawing/2014/main" id="{CC336485-EAEB-7282-1342-59CCD04BFC96}"/>
              </a:ext>
            </a:extLst>
          </p:cNvPr>
          <p:cNvGrpSpPr/>
          <p:nvPr/>
        </p:nvGrpSpPr>
        <p:grpSpPr>
          <a:xfrm>
            <a:off x="3016900" y="4416626"/>
            <a:ext cx="1314058" cy="1371823"/>
            <a:chOff x="3016900" y="4416626"/>
            <a:chExt cx="1314058" cy="1371823"/>
          </a:xfrm>
        </p:grpSpPr>
        <p:sp>
          <p:nvSpPr>
            <p:cNvPr id="12" name="Rectangle 11">
              <a:extLst>
                <a:ext uri="{FF2B5EF4-FFF2-40B4-BE49-F238E27FC236}">
                  <a16:creationId xmlns:a16="http://schemas.microsoft.com/office/drawing/2014/main" id="{77F81C9F-3EF9-1D0E-62E3-F81B59272C45}"/>
                </a:ext>
              </a:extLst>
            </p:cNvPr>
            <p:cNvSpPr/>
            <p:nvPr/>
          </p:nvSpPr>
          <p:spPr>
            <a:xfrm>
              <a:off x="3318583" y="4416626"/>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13" name="Rectangle 12">
              <a:extLst>
                <a:ext uri="{FF2B5EF4-FFF2-40B4-BE49-F238E27FC236}">
                  <a16:creationId xmlns:a16="http://schemas.microsoft.com/office/drawing/2014/main" id="{CDD76EBD-0EB0-B872-9A59-B5160414181E}"/>
                </a:ext>
              </a:extLst>
            </p:cNvPr>
            <p:cNvSpPr/>
            <p:nvPr/>
          </p:nvSpPr>
          <p:spPr>
            <a:xfrm>
              <a:off x="3016900" y="5521107"/>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14" name="Rectangle 13">
              <a:extLst>
                <a:ext uri="{FF2B5EF4-FFF2-40B4-BE49-F238E27FC236}">
                  <a16:creationId xmlns:a16="http://schemas.microsoft.com/office/drawing/2014/main" id="{84CFBC75-C626-6DAC-B5B7-8B6E0280131C}"/>
                </a:ext>
              </a:extLst>
            </p:cNvPr>
            <p:cNvSpPr/>
            <p:nvPr/>
          </p:nvSpPr>
          <p:spPr>
            <a:xfrm>
              <a:off x="3331022" y="5245378"/>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15" name="Rectangle 14">
              <a:extLst>
                <a:ext uri="{FF2B5EF4-FFF2-40B4-BE49-F238E27FC236}">
                  <a16:creationId xmlns:a16="http://schemas.microsoft.com/office/drawing/2014/main" id="{219590E8-59C3-0476-F503-756AF23AF097}"/>
                </a:ext>
              </a:extLst>
            </p:cNvPr>
            <p:cNvSpPr/>
            <p:nvPr/>
          </p:nvSpPr>
          <p:spPr>
            <a:xfrm>
              <a:off x="3656041" y="4692355"/>
              <a:ext cx="674917"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sp>
          <p:nvSpPr>
            <p:cNvPr id="16" name="Rectangle 15">
              <a:extLst>
                <a:ext uri="{FF2B5EF4-FFF2-40B4-BE49-F238E27FC236}">
                  <a16:creationId xmlns:a16="http://schemas.microsoft.com/office/drawing/2014/main" id="{AB4C5AFE-C4CB-9D96-766D-BD8176F795C9}"/>
                </a:ext>
              </a:extLst>
            </p:cNvPr>
            <p:cNvSpPr/>
            <p:nvPr/>
          </p:nvSpPr>
          <p:spPr>
            <a:xfrm>
              <a:off x="3354358" y="4968084"/>
              <a:ext cx="976599" cy="267342"/>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C00000"/>
                  </a:solidFill>
                </a:ln>
              </a:endParaRPr>
            </a:p>
          </p:txBody>
        </p:sp>
      </p:grpSp>
    </p:spTree>
    <p:extLst>
      <p:ext uri="{BB962C8B-B14F-4D97-AF65-F5344CB8AC3E}">
        <p14:creationId xmlns:p14="http://schemas.microsoft.com/office/powerpoint/2010/main" val="363158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9497785"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a:t>
            </a:r>
          </a:p>
        </p:txBody>
      </p:sp>
      <p:pic>
        <p:nvPicPr>
          <p:cNvPr id="25" name="Picture 24" descr="A colorful puzzle with numbers&#10;&#10;Description automatically generated with medium confidence">
            <a:extLst>
              <a:ext uri="{FF2B5EF4-FFF2-40B4-BE49-F238E27FC236}">
                <a16:creationId xmlns:a16="http://schemas.microsoft.com/office/drawing/2014/main" id="{E39F3835-393D-E14E-BC86-2B2C66EB0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927" y="648439"/>
            <a:ext cx="5435081" cy="4076311"/>
          </a:xfrm>
          <a:prstGeom prst="rect">
            <a:avLst/>
          </a:prstGeom>
        </p:spPr>
      </p:pic>
      <p:graphicFrame>
        <p:nvGraphicFramePr>
          <p:cNvPr id="26" name="Table 25">
            <a:extLst>
              <a:ext uri="{FF2B5EF4-FFF2-40B4-BE49-F238E27FC236}">
                <a16:creationId xmlns:a16="http://schemas.microsoft.com/office/drawing/2014/main" id="{70123AC7-BC9D-7AC6-AA51-84F7004732D8}"/>
              </a:ext>
            </a:extLst>
          </p:cNvPr>
          <p:cNvGraphicFramePr>
            <a:graphicFrameLocks noGrp="1"/>
          </p:cNvGraphicFramePr>
          <p:nvPr>
            <p:extLst>
              <p:ext uri="{D42A27DB-BD31-4B8C-83A1-F6EECF244321}">
                <p14:modId xmlns:p14="http://schemas.microsoft.com/office/powerpoint/2010/main" val="565362556"/>
              </p:ext>
            </p:extLst>
          </p:nvPr>
        </p:nvGraphicFramePr>
        <p:xfrm>
          <a:off x="1135923" y="1152676"/>
          <a:ext cx="4189450" cy="3165880"/>
        </p:xfrm>
        <a:graphic>
          <a:graphicData uri="http://schemas.openxmlformats.org/drawingml/2006/table">
            <a:tbl>
              <a:tblPr>
                <a:tableStyleId>{5C22544A-7EE6-4342-B048-85BDC9FD1C3A}</a:tableStyleId>
              </a:tblPr>
              <a:tblGrid>
                <a:gridCol w="418945">
                  <a:extLst>
                    <a:ext uri="{9D8B030D-6E8A-4147-A177-3AD203B41FA5}">
                      <a16:colId xmlns:a16="http://schemas.microsoft.com/office/drawing/2014/main" val="662176891"/>
                    </a:ext>
                  </a:extLst>
                </a:gridCol>
                <a:gridCol w="418945">
                  <a:extLst>
                    <a:ext uri="{9D8B030D-6E8A-4147-A177-3AD203B41FA5}">
                      <a16:colId xmlns:a16="http://schemas.microsoft.com/office/drawing/2014/main" val="3906178039"/>
                    </a:ext>
                  </a:extLst>
                </a:gridCol>
                <a:gridCol w="418945">
                  <a:extLst>
                    <a:ext uri="{9D8B030D-6E8A-4147-A177-3AD203B41FA5}">
                      <a16:colId xmlns:a16="http://schemas.microsoft.com/office/drawing/2014/main" val="3678685794"/>
                    </a:ext>
                  </a:extLst>
                </a:gridCol>
                <a:gridCol w="418945">
                  <a:extLst>
                    <a:ext uri="{9D8B030D-6E8A-4147-A177-3AD203B41FA5}">
                      <a16:colId xmlns:a16="http://schemas.microsoft.com/office/drawing/2014/main" val="707852768"/>
                    </a:ext>
                  </a:extLst>
                </a:gridCol>
                <a:gridCol w="418945">
                  <a:extLst>
                    <a:ext uri="{9D8B030D-6E8A-4147-A177-3AD203B41FA5}">
                      <a16:colId xmlns:a16="http://schemas.microsoft.com/office/drawing/2014/main" val="1118392175"/>
                    </a:ext>
                  </a:extLst>
                </a:gridCol>
                <a:gridCol w="418945">
                  <a:extLst>
                    <a:ext uri="{9D8B030D-6E8A-4147-A177-3AD203B41FA5}">
                      <a16:colId xmlns:a16="http://schemas.microsoft.com/office/drawing/2014/main" val="4024654373"/>
                    </a:ext>
                  </a:extLst>
                </a:gridCol>
                <a:gridCol w="418945">
                  <a:extLst>
                    <a:ext uri="{9D8B030D-6E8A-4147-A177-3AD203B41FA5}">
                      <a16:colId xmlns:a16="http://schemas.microsoft.com/office/drawing/2014/main" val="2702203329"/>
                    </a:ext>
                  </a:extLst>
                </a:gridCol>
                <a:gridCol w="418945">
                  <a:extLst>
                    <a:ext uri="{9D8B030D-6E8A-4147-A177-3AD203B41FA5}">
                      <a16:colId xmlns:a16="http://schemas.microsoft.com/office/drawing/2014/main" val="3506876865"/>
                    </a:ext>
                  </a:extLst>
                </a:gridCol>
                <a:gridCol w="418945">
                  <a:extLst>
                    <a:ext uri="{9D8B030D-6E8A-4147-A177-3AD203B41FA5}">
                      <a16:colId xmlns:a16="http://schemas.microsoft.com/office/drawing/2014/main" val="322272219"/>
                    </a:ext>
                  </a:extLst>
                </a:gridCol>
                <a:gridCol w="418945">
                  <a:extLst>
                    <a:ext uri="{9D8B030D-6E8A-4147-A177-3AD203B41FA5}">
                      <a16:colId xmlns:a16="http://schemas.microsoft.com/office/drawing/2014/main" val="3809369221"/>
                    </a:ext>
                  </a:extLst>
                </a:gridCol>
              </a:tblGrid>
              <a:tr h="316588">
                <a:tc>
                  <a:txBody>
                    <a:bodyPr/>
                    <a:lstStyle/>
                    <a:p>
                      <a:pPr algn="l" rtl="0"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6</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10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469057482"/>
                  </a:ext>
                </a:extLst>
              </a:tr>
              <a:tr h="316588">
                <a:tc>
                  <a:txBody>
                    <a:bodyPr/>
                    <a:lstStyle/>
                    <a:p>
                      <a:pPr algn="l" rtl="0"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1721812531"/>
                  </a:ext>
                </a:extLst>
              </a:tr>
              <a:tr h="316588">
                <a:tc>
                  <a:txBody>
                    <a:bodyPr/>
                    <a:lstStyle/>
                    <a:p>
                      <a:pPr algn="l" rtl="0" fontAlgn="ctr"/>
                      <a:r>
                        <a:rPr lang="en-IN" sz="1800" u="none" strike="noStrike" dirty="0">
                          <a:effectLst/>
                        </a:rPr>
                        <a:t>1</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extLst>
                  <a:ext uri="{0D108BD9-81ED-4DB2-BD59-A6C34878D82A}">
                    <a16:rowId xmlns:a16="http://schemas.microsoft.com/office/drawing/2014/main" val="325339008"/>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extLst>
                  <a:ext uri="{0D108BD9-81ED-4DB2-BD59-A6C34878D82A}">
                    <a16:rowId xmlns:a16="http://schemas.microsoft.com/office/drawing/2014/main" val="3733596587"/>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5</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8</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10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dirty="0">
                          <a:effectLst/>
                        </a:rPr>
                        <a:t>10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C00000"/>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586586685"/>
                  </a:ext>
                </a:extLst>
              </a:tr>
              <a:tr h="316588">
                <a:tc>
                  <a:txBody>
                    <a:bodyPr/>
                    <a:lstStyle/>
                    <a:p>
                      <a:pPr algn="l" rtl="0" fontAlgn="ctr"/>
                      <a:r>
                        <a:rPr lang="en-IN" sz="1800" u="none" strike="noStrike" dirty="0">
                          <a:effectLst/>
                        </a:rPr>
                        <a:t>2</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1740853200"/>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2940869046"/>
                  </a:ext>
                </a:extLst>
              </a:tr>
              <a:tr h="316588">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903579977"/>
                  </a:ext>
                </a:extLst>
              </a:tr>
              <a:tr h="316588">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3</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3</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9</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4048301987"/>
                  </a:ext>
                </a:extLst>
              </a:tr>
              <a:tr h="316588">
                <a:tc>
                  <a:txBody>
                    <a:bodyPr/>
                    <a:lstStyle/>
                    <a:p>
                      <a:pPr algn="l" rtl="0" fontAlgn="ctr"/>
                      <a:r>
                        <a:rPr lang="en-IN" sz="1800" u="none" strike="noStrike" dirty="0">
                          <a:effectLst/>
                        </a:rPr>
                        <a:t>4</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7</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a:effectLst/>
                        </a:rPr>
                        <a:t>0</a:t>
                      </a:r>
                      <a:endParaRPr lang="en-IN" sz="1800" b="0" i="0" u="none" strike="noStrike">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9</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tc>
                  <a:txBody>
                    <a:bodyPr/>
                    <a:lstStyle/>
                    <a:p>
                      <a:pPr algn="l" rtl="0" fontAlgn="ctr"/>
                      <a:r>
                        <a:rPr lang="en-IN" sz="1800" u="none" strike="noStrike" dirty="0">
                          <a:effectLst/>
                        </a:rPr>
                        <a:t>0</a:t>
                      </a:r>
                      <a:endParaRPr lang="en-IN" sz="1800" b="0" i="0" u="none" strike="noStrike" dirty="0">
                        <a:solidFill>
                          <a:srgbClr val="000000"/>
                        </a:solidFill>
                        <a:effectLst/>
                        <a:latin typeface="Calibri" panose="020F0502020204030204" pitchFamily="34" charset="0"/>
                      </a:endParaRPr>
                    </a:p>
                  </a:txBody>
                  <a:tcPr marL="7620" marR="7620" marT="7620" marB="0" anchor="ctr">
                    <a:solidFill>
                      <a:srgbClr val="E9EBF5"/>
                    </a:solidFill>
                  </a:tcPr>
                </a:tc>
                <a:extLst>
                  <a:ext uri="{0D108BD9-81ED-4DB2-BD59-A6C34878D82A}">
                    <a16:rowId xmlns:a16="http://schemas.microsoft.com/office/drawing/2014/main" val="3698750338"/>
                  </a:ext>
                </a:extLst>
              </a:tr>
            </a:tbl>
          </a:graphicData>
        </a:graphic>
      </p:graphicFrame>
      <p:graphicFrame>
        <p:nvGraphicFramePr>
          <p:cNvPr id="27" name="Table 26">
            <a:extLst>
              <a:ext uri="{FF2B5EF4-FFF2-40B4-BE49-F238E27FC236}">
                <a16:creationId xmlns:a16="http://schemas.microsoft.com/office/drawing/2014/main" id="{8AFD2F0D-AD33-23A4-CAFE-CA758181C2B0}"/>
              </a:ext>
            </a:extLst>
          </p:cNvPr>
          <p:cNvGraphicFramePr>
            <a:graphicFrameLocks noGrp="1"/>
          </p:cNvGraphicFramePr>
          <p:nvPr>
            <p:extLst>
              <p:ext uri="{D42A27DB-BD31-4B8C-83A1-F6EECF244321}">
                <p14:modId xmlns:p14="http://schemas.microsoft.com/office/powerpoint/2010/main" val="1634363489"/>
              </p:ext>
            </p:extLst>
          </p:nvPr>
        </p:nvGraphicFramePr>
        <p:xfrm>
          <a:off x="1135923" y="781837"/>
          <a:ext cx="4542980" cy="370840"/>
        </p:xfrm>
        <a:graphic>
          <a:graphicData uri="http://schemas.openxmlformats.org/drawingml/2006/table">
            <a:tbl>
              <a:tblPr firstRow="1" bandRow="1">
                <a:tableStyleId>{5C22544A-7EE6-4342-B048-85BDC9FD1C3A}</a:tableStyleId>
              </a:tblPr>
              <a:tblGrid>
                <a:gridCol w="454298">
                  <a:extLst>
                    <a:ext uri="{9D8B030D-6E8A-4147-A177-3AD203B41FA5}">
                      <a16:colId xmlns:a16="http://schemas.microsoft.com/office/drawing/2014/main" val="3938412480"/>
                    </a:ext>
                  </a:extLst>
                </a:gridCol>
                <a:gridCol w="454298">
                  <a:extLst>
                    <a:ext uri="{9D8B030D-6E8A-4147-A177-3AD203B41FA5}">
                      <a16:colId xmlns:a16="http://schemas.microsoft.com/office/drawing/2014/main" val="4116207033"/>
                    </a:ext>
                  </a:extLst>
                </a:gridCol>
                <a:gridCol w="454298">
                  <a:extLst>
                    <a:ext uri="{9D8B030D-6E8A-4147-A177-3AD203B41FA5}">
                      <a16:colId xmlns:a16="http://schemas.microsoft.com/office/drawing/2014/main" val="3904750739"/>
                    </a:ext>
                  </a:extLst>
                </a:gridCol>
                <a:gridCol w="454298">
                  <a:extLst>
                    <a:ext uri="{9D8B030D-6E8A-4147-A177-3AD203B41FA5}">
                      <a16:colId xmlns:a16="http://schemas.microsoft.com/office/drawing/2014/main" val="4045724440"/>
                    </a:ext>
                  </a:extLst>
                </a:gridCol>
                <a:gridCol w="454298">
                  <a:extLst>
                    <a:ext uri="{9D8B030D-6E8A-4147-A177-3AD203B41FA5}">
                      <a16:colId xmlns:a16="http://schemas.microsoft.com/office/drawing/2014/main" val="1872392454"/>
                    </a:ext>
                  </a:extLst>
                </a:gridCol>
                <a:gridCol w="454298">
                  <a:extLst>
                    <a:ext uri="{9D8B030D-6E8A-4147-A177-3AD203B41FA5}">
                      <a16:colId xmlns:a16="http://schemas.microsoft.com/office/drawing/2014/main" val="2716932493"/>
                    </a:ext>
                  </a:extLst>
                </a:gridCol>
                <a:gridCol w="454298">
                  <a:extLst>
                    <a:ext uri="{9D8B030D-6E8A-4147-A177-3AD203B41FA5}">
                      <a16:colId xmlns:a16="http://schemas.microsoft.com/office/drawing/2014/main" val="3139737759"/>
                    </a:ext>
                  </a:extLst>
                </a:gridCol>
                <a:gridCol w="454298">
                  <a:extLst>
                    <a:ext uri="{9D8B030D-6E8A-4147-A177-3AD203B41FA5}">
                      <a16:colId xmlns:a16="http://schemas.microsoft.com/office/drawing/2014/main" val="3076461309"/>
                    </a:ext>
                  </a:extLst>
                </a:gridCol>
                <a:gridCol w="454298">
                  <a:extLst>
                    <a:ext uri="{9D8B030D-6E8A-4147-A177-3AD203B41FA5}">
                      <a16:colId xmlns:a16="http://schemas.microsoft.com/office/drawing/2014/main" val="957582415"/>
                    </a:ext>
                  </a:extLst>
                </a:gridCol>
                <a:gridCol w="454298">
                  <a:extLst>
                    <a:ext uri="{9D8B030D-6E8A-4147-A177-3AD203B41FA5}">
                      <a16:colId xmlns:a16="http://schemas.microsoft.com/office/drawing/2014/main" val="1434416458"/>
                    </a:ext>
                  </a:extLst>
                </a:gridCol>
              </a:tblGrid>
              <a:tr h="370840">
                <a:tc>
                  <a:txBody>
                    <a:bodyPr/>
                    <a:lstStyle/>
                    <a:p>
                      <a:r>
                        <a:rPr lang="en-US" dirty="0">
                          <a:solidFill>
                            <a:srgbClr val="0000FF"/>
                          </a:solidFill>
                        </a:rPr>
                        <a:t>1</a:t>
                      </a:r>
                      <a:endParaRPr lang="en-IN" dirty="0">
                        <a:solidFill>
                          <a:srgbClr val="0000FF"/>
                        </a:solidFill>
                      </a:endParaRPr>
                    </a:p>
                  </a:txBody>
                  <a:tcPr>
                    <a:solidFill>
                      <a:schemeClr val="accent3"/>
                    </a:solidFill>
                  </a:tcPr>
                </a:tc>
                <a:tc>
                  <a:txBody>
                    <a:bodyPr/>
                    <a:lstStyle/>
                    <a:p>
                      <a:r>
                        <a:rPr lang="en-US" dirty="0">
                          <a:solidFill>
                            <a:srgbClr val="0000FF"/>
                          </a:solidFill>
                        </a:rPr>
                        <a:t>2</a:t>
                      </a:r>
                      <a:endParaRPr lang="en-IN" dirty="0">
                        <a:solidFill>
                          <a:srgbClr val="0000FF"/>
                        </a:solidFill>
                      </a:endParaRPr>
                    </a:p>
                  </a:txBody>
                  <a:tcPr>
                    <a:solidFill>
                      <a:schemeClr val="accent3"/>
                    </a:solidFill>
                  </a:tcPr>
                </a:tc>
                <a:tc>
                  <a:txBody>
                    <a:bodyPr/>
                    <a:lstStyle/>
                    <a:p>
                      <a:r>
                        <a:rPr lang="en-US" dirty="0">
                          <a:solidFill>
                            <a:srgbClr val="0000FF"/>
                          </a:solidFill>
                        </a:rPr>
                        <a:t>3</a:t>
                      </a:r>
                      <a:endParaRPr lang="en-IN" dirty="0">
                        <a:solidFill>
                          <a:srgbClr val="0000FF"/>
                        </a:solidFill>
                      </a:endParaRPr>
                    </a:p>
                  </a:txBody>
                  <a:tcPr>
                    <a:solidFill>
                      <a:schemeClr val="accent3"/>
                    </a:solidFill>
                  </a:tcPr>
                </a:tc>
                <a:tc>
                  <a:txBody>
                    <a:bodyPr/>
                    <a:lstStyle/>
                    <a:p>
                      <a:r>
                        <a:rPr lang="en-US" dirty="0">
                          <a:solidFill>
                            <a:srgbClr val="0000FF"/>
                          </a:solidFill>
                        </a:rPr>
                        <a:t>4</a:t>
                      </a:r>
                      <a:endParaRPr lang="en-IN" dirty="0">
                        <a:solidFill>
                          <a:srgbClr val="0000FF"/>
                        </a:solidFill>
                      </a:endParaRPr>
                    </a:p>
                  </a:txBody>
                  <a:tcPr>
                    <a:solidFill>
                      <a:schemeClr val="accent3"/>
                    </a:solidFill>
                  </a:tcPr>
                </a:tc>
                <a:tc>
                  <a:txBody>
                    <a:bodyPr/>
                    <a:lstStyle/>
                    <a:p>
                      <a:r>
                        <a:rPr lang="en-US" dirty="0">
                          <a:solidFill>
                            <a:srgbClr val="0000FF"/>
                          </a:solidFill>
                        </a:rPr>
                        <a:t>5</a:t>
                      </a:r>
                      <a:endParaRPr lang="en-IN" dirty="0">
                        <a:solidFill>
                          <a:srgbClr val="0000FF"/>
                        </a:solidFill>
                      </a:endParaRPr>
                    </a:p>
                  </a:txBody>
                  <a:tcPr>
                    <a:solidFill>
                      <a:schemeClr val="accent3"/>
                    </a:solidFill>
                  </a:tcPr>
                </a:tc>
                <a:tc>
                  <a:txBody>
                    <a:bodyPr/>
                    <a:lstStyle/>
                    <a:p>
                      <a:r>
                        <a:rPr lang="en-US" dirty="0">
                          <a:solidFill>
                            <a:srgbClr val="0000FF"/>
                          </a:solidFill>
                        </a:rPr>
                        <a:t>6</a:t>
                      </a:r>
                      <a:endParaRPr lang="en-IN" dirty="0">
                        <a:solidFill>
                          <a:srgbClr val="0000FF"/>
                        </a:solidFill>
                      </a:endParaRPr>
                    </a:p>
                  </a:txBody>
                  <a:tcPr>
                    <a:solidFill>
                      <a:schemeClr val="accent3"/>
                    </a:solidFill>
                  </a:tcPr>
                </a:tc>
                <a:tc>
                  <a:txBody>
                    <a:bodyPr/>
                    <a:lstStyle/>
                    <a:p>
                      <a:r>
                        <a:rPr lang="en-US" dirty="0">
                          <a:solidFill>
                            <a:srgbClr val="0000FF"/>
                          </a:solidFill>
                        </a:rPr>
                        <a:t>7</a:t>
                      </a:r>
                      <a:endParaRPr lang="en-IN" dirty="0">
                        <a:solidFill>
                          <a:srgbClr val="0000FF"/>
                        </a:solidFill>
                      </a:endParaRPr>
                    </a:p>
                  </a:txBody>
                  <a:tcPr>
                    <a:solidFill>
                      <a:schemeClr val="accent3"/>
                    </a:solidFill>
                  </a:tcPr>
                </a:tc>
                <a:tc>
                  <a:txBody>
                    <a:bodyPr/>
                    <a:lstStyle/>
                    <a:p>
                      <a:r>
                        <a:rPr lang="en-US" dirty="0">
                          <a:solidFill>
                            <a:srgbClr val="0000FF"/>
                          </a:solidFill>
                        </a:rPr>
                        <a:t>8</a:t>
                      </a:r>
                      <a:endParaRPr lang="en-IN" dirty="0">
                        <a:solidFill>
                          <a:srgbClr val="0000FF"/>
                        </a:solidFill>
                      </a:endParaRPr>
                    </a:p>
                  </a:txBody>
                  <a:tcPr>
                    <a:solidFill>
                      <a:schemeClr val="accent3"/>
                    </a:solidFill>
                  </a:tcPr>
                </a:tc>
                <a:tc>
                  <a:txBody>
                    <a:bodyPr/>
                    <a:lstStyle/>
                    <a:p>
                      <a:r>
                        <a:rPr lang="en-US" dirty="0">
                          <a:solidFill>
                            <a:srgbClr val="0000FF"/>
                          </a:solidFill>
                        </a:rPr>
                        <a:t>9</a:t>
                      </a:r>
                      <a:endParaRPr lang="en-IN" dirty="0">
                        <a:solidFill>
                          <a:srgbClr val="0000FF"/>
                        </a:solidFill>
                      </a:endParaRPr>
                    </a:p>
                  </a:txBody>
                  <a:tcPr>
                    <a:solidFill>
                      <a:schemeClr val="accent3"/>
                    </a:solidFill>
                  </a:tcPr>
                </a:tc>
                <a:tc>
                  <a:txBody>
                    <a:bodyPr/>
                    <a:lstStyle/>
                    <a:p>
                      <a:r>
                        <a:rPr lang="en-US" dirty="0">
                          <a:solidFill>
                            <a:srgbClr val="0000FF"/>
                          </a:solidFill>
                        </a:rPr>
                        <a:t>10</a:t>
                      </a:r>
                      <a:endParaRPr lang="en-IN" dirty="0">
                        <a:solidFill>
                          <a:srgbClr val="0000FF"/>
                        </a:solidFill>
                      </a:endParaRPr>
                    </a:p>
                  </a:txBody>
                  <a:tcPr>
                    <a:solidFill>
                      <a:schemeClr val="accent3"/>
                    </a:solidFill>
                  </a:tcPr>
                </a:tc>
                <a:extLst>
                  <a:ext uri="{0D108BD9-81ED-4DB2-BD59-A6C34878D82A}">
                    <a16:rowId xmlns:a16="http://schemas.microsoft.com/office/drawing/2014/main" val="3214236674"/>
                  </a:ext>
                </a:extLst>
              </a:tr>
            </a:tbl>
          </a:graphicData>
        </a:graphic>
      </p:graphicFrame>
      <p:graphicFrame>
        <p:nvGraphicFramePr>
          <p:cNvPr id="28" name="Table 27">
            <a:extLst>
              <a:ext uri="{FF2B5EF4-FFF2-40B4-BE49-F238E27FC236}">
                <a16:creationId xmlns:a16="http://schemas.microsoft.com/office/drawing/2014/main" id="{BB4AAF35-D8E9-DFC2-CFB2-E160BF6A116D}"/>
              </a:ext>
            </a:extLst>
          </p:cNvPr>
          <p:cNvGraphicFramePr>
            <a:graphicFrameLocks noGrp="1"/>
          </p:cNvGraphicFramePr>
          <p:nvPr>
            <p:extLst>
              <p:ext uri="{D42A27DB-BD31-4B8C-83A1-F6EECF244321}">
                <p14:modId xmlns:p14="http://schemas.microsoft.com/office/powerpoint/2010/main" val="4031170981"/>
              </p:ext>
            </p:extLst>
          </p:nvPr>
        </p:nvGraphicFramePr>
        <p:xfrm>
          <a:off x="716978" y="1152676"/>
          <a:ext cx="418945" cy="3165880"/>
        </p:xfrm>
        <a:graphic>
          <a:graphicData uri="http://schemas.openxmlformats.org/drawingml/2006/table">
            <a:tbl>
              <a:tblPr>
                <a:tableStyleId>{5C22544A-7EE6-4342-B048-85BDC9FD1C3A}</a:tableStyleId>
              </a:tblPr>
              <a:tblGrid>
                <a:gridCol w="418945">
                  <a:extLst>
                    <a:ext uri="{9D8B030D-6E8A-4147-A177-3AD203B41FA5}">
                      <a16:colId xmlns:a16="http://schemas.microsoft.com/office/drawing/2014/main" val="1079369437"/>
                    </a:ext>
                  </a:extLst>
                </a:gridCol>
              </a:tblGrid>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1</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3801952361"/>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2</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2019418046"/>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3</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3652723846"/>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4</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700040730"/>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5</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3758783039"/>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6</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1380508958"/>
                  </a:ext>
                </a:extLst>
              </a:tr>
              <a:tr h="316588">
                <a:tc>
                  <a:txBody>
                    <a:bodyPr/>
                    <a:lstStyle/>
                    <a:p>
                      <a:pPr algn="ctr" rtl="0" fontAlgn="ctr"/>
                      <a:r>
                        <a:rPr lang="en-IN" sz="1800" b="1" u="none" strike="noStrike" dirty="0">
                          <a:solidFill>
                            <a:srgbClr val="0000FF"/>
                          </a:solidFill>
                          <a:effectLst/>
                          <a:latin typeface="Cambria" panose="02040503050406030204" pitchFamily="18" charset="0"/>
                          <a:ea typeface="Cambria" panose="02040503050406030204" pitchFamily="18" charset="0"/>
                        </a:rPr>
                        <a:t>7</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1672943850"/>
                  </a:ext>
                </a:extLst>
              </a:tr>
              <a:tr h="316588">
                <a:tc>
                  <a:txBody>
                    <a:bodyPr/>
                    <a:lstStyle/>
                    <a:p>
                      <a:pPr algn="ctr" rtl="0" fontAlgn="ctr"/>
                      <a:r>
                        <a:rPr lang="en-IN" sz="1800" b="1" u="none" strike="noStrike" dirty="0">
                          <a:solidFill>
                            <a:srgbClr val="0000FF"/>
                          </a:solidFill>
                          <a:effectLst/>
                          <a:latin typeface="Cambria" panose="02040503050406030204" pitchFamily="18" charset="0"/>
                          <a:ea typeface="Cambria" panose="02040503050406030204" pitchFamily="18" charset="0"/>
                        </a:rPr>
                        <a:t>8</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816879135"/>
                  </a:ext>
                </a:extLst>
              </a:tr>
              <a:tr h="316588">
                <a:tc>
                  <a:txBody>
                    <a:bodyPr/>
                    <a:lstStyle/>
                    <a:p>
                      <a:pPr algn="ctr" rtl="0" fontAlgn="ctr"/>
                      <a:r>
                        <a:rPr lang="en-IN" sz="1800" b="1" u="none" strike="noStrike" dirty="0">
                          <a:solidFill>
                            <a:srgbClr val="0000FF"/>
                          </a:solidFill>
                          <a:effectLst/>
                          <a:latin typeface="Cambria" panose="02040503050406030204" pitchFamily="18" charset="0"/>
                          <a:ea typeface="Cambria" panose="02040503050406030204" pitchFamily="18" charset="0"/>
                        </a:rPr>
                        <a:t>9</a:t>
                      </a:r>
                      <a:endParaRPr lang="en-IN" sz="1800" b="1" i="0" u="none" strike="noStrike" dirty="0">
                        <a:solidFill>
                          <a:srgbClr val="0000FF"/>
                        </a:solidFill>
                        <a:effectLst/>
                        <a:latin typeface="Cambria" panose="02040503050406030204" pitchFamily="18" charset="0"/>
                        <a:ea typeface="Cambria" panose="02040503050406030204" pitchFamily="18" charset="0"/>
                      </a:endParaRPr>
                    </a:p>
                  </a:txBody>
                  <a:tcPr marL="7620" marR="7620" marT="7620" marB="0" anchor="ctr">
                    <a:solidFill>
                      <a:schemeClr val="accent3"/>
                    </a:solidFill>
                  </a:tcPr>
                </a:tc>
                <a:extLst>
                  <a:ext uri="{0D108BD9-81ED-4DB2-BD59-A6C34878D82A}">
                    <a16:rowId xmlns:a16="http://schemas.microsoft.com/office/drawing/2014/main" val="2661497843"/>
                  </a:ext>
                </a:extLst>
              </a:tr>
              <a:tr h="316588">
                <a:tc>
                  <a:txBody>
                    <a:bodyPr/>
                    <a:lstStyle/>
                    <a:p>
                      <a:pPr algn="ctr" rtl="0" fontAlgn="ctr"/>
                      <a:r>
                        <a:rPr lang="en-US" sz="1800" b="1" i="0" u="none" strike="noStrike" dirty="0">
                          <a:solidFill>
                            <a:srgbClr val="0000FF"/>
                          </a:solidFill>
                          <a:effectLst/>
                          <a:latin typeface="Cambria" panose="02040503050406030204" pitchFamily="18" charset="0"/>
                          <a:ea typeface="Cambria" panose="02040503050406030204" pitchFamily="18" charset="0"/>
                        </a:rPr>
                        <a:t>1</a:t>
                      </a:r>
                      <a:r>
                        <a:rPr lang="en-IN" sz="1800" b="1" i="0" u="none" strike="noStrike" dirty="0">
                          <a:solidFill>
                            <a:srgbClr val="0000FF"/>
                          </a:solidFill>
                          <a:effectLst/>
                          <a:latin typeface="Cambria" panose="02040503050406030204" pitchFamily="18" charset="0"/>
                          <a:ea typeface="Cambria" panose="02040503050406030204" pitchFamily="18" charset="0"/>
                        </a:rPr>
                        <a:t>0</a:t>
                      </a:r>
                    </a:p>
                  </a:txBody>
                  <a:tcPr marL="7620" marR="7620" marT="7620" marB="0" anchor="ctr">
                    <a:solidFill>
                      <a:schemeClr val="accent3"/>
                    </a:solidFill>
                  </a:tcPr>
                </a:tc>
                <a:extLst>
                  <a:ext uri="{0D108BD9-81ED-4DB2-BD59-A6C34878D82A}">
                    <a16:rowId xmlns:a16="http://schemas.microsoft.com/office/drawing/2014/main" val="3970221515"/>
                  </a:ext>
                </a:extLst>
              </a:tr>
            </a:tbl>
          </a:graphicData>
        </a:graphic>
      </p:graphicFrame>
      <p:sp>
        <p:nvSpPr>
          <p:cNvPr id="29" name="TextBox 28">
            <a:extLst>
              <a:ext uri="{FF2B5EF4-FFF2-40B4-BE49-F238E27FC236}">
                <a16:creationId xmlns:a16="http://schemas.microsoft.com/office/drawing/2014/main" id="{9D18C6C8-E660-13FB-8B9F-E36113CC909A}"/>
              </a:ext>
            </a:extLst>
          </p:cNvPr>
          <p:cNvSpPr txBox="1"/>
          <p:nvPr/>
        </p:nvSpPr>
        <p:spPr>
          <a:xfrm>
            <a:off x="6310604" y="5003857"/>
            <a:ext cx="4959178"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Each of the color represents each disjoint cluster</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275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640080" y="2046371"/>
            <a:ext cx="3705295" cy="3094796"/>
          </a:xfrm>
          <a:prstGeom prst="ellipse">
            <a:avLst/>
          </a:prstGeom>
          <a:solidFill>
            <a:schemeClr val="bg1"/>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altLang="en-US" sz="2200" i="1" kern="1200" dirty="0">
                <a:solidFill>
                  <a:srgbClr val="0000FF"/>
                </a:solidFill>
                <a:latin typeface="Cambria" panose="02040503050406030204" pitchFamily="18" charset="0"/>
                <a:ea typeface="Cambria" panose="02040503050406030204" pitchFamily="18" charset="0"/>
                <a:cs typeface="+mj-cs"/>
              </a:rPr>
              <a:t>Percolation in 2-d (Numerical methods: Percolating clusters)</a:t>
            </a:r>
          </a:p>
        </p:txBody>
      </p:sp>
      <p:pic>
        <p:nvPicPr>
          <p:cNvPr id="3" name="Picture 2" descr="A group of squares with different colored dots&#10;&#10;Description automatically generated">
            <a:extLst>
              <a:ext uri="{FF2B5EF4-FFF2-40B4-BE49-F238E27FC236}">
                <a16:creationId xmlns:a16="http://schemas.microsoft.com/office/drawing/2014/main" id="{2A366A2A-F21D-55EE-F6B7-5E1017273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7969" y="444044"/>
            <a:ext cx="6841437" cy="5131078"/>
          </a:xfrm>
          <a:prstGeom prst="rect">
            <a:avLst/>
          </a:prstGeom>
        </p:spPr>
      </p:pic>
      <p:sp>
        <p:nvSpPr>
          <p:cNvPr id="4" name="TextBox 3">
            <a:extLst>
              <a:ext uri="{FF2B5EF4-FFF2-40B4-BE49-F238E27FC236}">
                <a16:creationId xmlns:a16="http://schemas.microsoft.com/office/drawing/2014/main" id="{C985A0A2-BA73-A250-AE7B-1621B5CF0307}"/>
              </a:ext>
            </a:extLst>
          </p:cNvPr>
          <p:cNvSpPr txBox="1"/>
          <p:nvPr/>
        </p:nvSpPr>
        <p:spPr>
          <a:xfrm>
            <a:off x="9425056" y="6414023"/>
            <a:ext cx="2715208" cy="369332"/>
          </a:xfrm>
          <a:prstGeom prst="rect">
            <a:avLst/>
          </a:prstGeom>
          <a:noFill/>
        </p:spPr>
        <p:txBody>
          <a:bodyPr wrap="square">
            <a:spAutoFit/>
          </a:bodyPr>
          <a:lstStyle/>
          <a:p>
            <a:r>
              <a:rPr lang="en-IN" sz="1800" b="0" i="0" u="none" strike="noStrike" baseline="0" dirty="0">
                <a:solidFill>
                  <a:srgbClr val="0000FF"/>
                </a:solidFill>
                <a:latin typeface="LMRoman17-Regular"/>
              </a:rPr>
              <a:t>Anders </a:t>
            </a:r>
            <a:r>
              <a:rPr lang="en-IN" sz="1800" b="0" i="0" u="none" strike="noStrike" baseline="0" dirty="0" err="1">
                <a:solidFill>
                  <a:srgbClr val="0000FF"/>
                </a:solidFill>
                <a:latin typeface="LMRoman17-Regular"/>
              </a:rPr>
              <a:t>Malthe-Sorenssen</a:t>
            </a:r>
            <a:endParaRPr lang="en-IN" dirty="0">
              <a:solidFill>
                <a:srgbClr val="0000FF"/>
              </a:solidFill>
            </a:endParaRPr>
          </a:p>
        </p:txBody>
      </p:sp>
      <p:sp>
        <p:nvSpPr>
          <p:cNvPr id="6" name="TextBox 5">
            <a:extLst>
              <a:ext uri="{FF2B5EF4-FFF2-40B4-BE49-F238E27FC236}">
                <a16:creationId xmlns:a16="http://schemas.microsoft.com/office/drawing/2014/main" id="{583B1308-437C-768D-F792-EDBF27A90DAE}"/>
              </a:ext>
            </a:extLst>
          </p:cNvPr>
          <p:cNvSpPr txBox="1"/>
          <p:nvPr/>
        </p:nvSpPr>
        <p:spPr>
          <a:xfrm>
            <a:off x="5566422" y="5731645"/>
            <a:ext cx="4959178"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Each of the color represents each disjoint cluster</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312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EA6C21-84F6-9308-A991-09F540B1752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CB8A37D-6191-6EF5-A487-86E26B247C4F}"/>
              </a:ext>
            </a:extLst>
          </p:cNvPr>
          <p:cNvPicPr>
            <a:picLocks noChangeAspect="1"/>
          </p:cNvPicPr>
          <p:nvPr/>
        </p:nvPicPr>
        <p:blipFill>
          <a:blip r:embed="rId3"/>
          <a:stretch>
            <a:fillRect/>
          </a:stretch>
        </p:blipFill>
        <p:spPr>
          <a:xfrm>
            <a:off x="1970476" y="200068"/>
            <a:ext cx="8251047" cy="1858693"/>
          </a:xfrm>
          <a:prstGeom prst="rect">
            <a:avLst/>
          </a:prstGeom>
        </p:spPr>
      </p:pic>
      <p:pic>
        <p:nvPicPr>
          <p:cNvPr id="8" name="Picture 7">
            <a:extLst>
              <a:ext uri="{FF2B5EF4-FFF2-40B4-BE49-F238E27FC236}">
                <a16:creationId xmlns:a16="http://schemas.microsoft.com/office/drawing/2014/main" id="{AB1D84E1-A429-F381-AABB-5A5F2EA97AF5}"/>
              </a:ext>
            </a:extLst>
          </p:cNvPr>
          <p:cNvPicPr>
            <a:picLocks noChangeAspect="1"/>
          </p:cNvPicPr>
          <p:nvPr/>
        </p:nvPicPr>
        <p:blipFill>
          <a:blip r:embed="rId4"/>
          <a:stretch>
            <a:fillRect/>
          </a:stretch>
        </p:blipFill>
        <p:spPr>
          <a:xfrm>
            <a:off x="1833919" y="2263614"/>
            <a:ext cx="7905750" cy="4394318"/>
          </a:xfrm>
          <a:prstGeom prst="rect">
            <a:avLst/>
          </a:prstGeom>
        </p:spPr>
      </p:pic>
      <p:sp>
        <p:nvSpPr>
          <p:cNvPr id="9" name="TextBox 8">
            <a:extLst>
              <a:ext uri="{FF2B5EF4-FFF2-40B4-BE49-F238E27FC236}">
                <a16:creationId xmlns:a16="http://schemas.microsoft.com/office/drawing/2014/main" id="{4893569B-5A58-0B8C-A46F-C72B068DBBDF}"/>
              </a:ext>
            </a:extLst>
          </p:cNvPr>
          <p:cNvSpPr txBox="1"/>
          <p:nvPr/>
        </p:nvSpPr>
        <p:spPr>
          <a:xfrm>
            <a:off x="10334625" y="5534025"/>
            <a:ext cx="1351652" cy="369332"/>
          </a:xfrm>
          <a:prstGeom prst="rect">
            <a:avLst/>
          </a:prstGeom>
          <a:noFill/>
        </p:spPr>
        <p:txBody>
          <a:bodyPr wrap="none" rtlCol="0">
            <a:spAutoFit/>
          </a:bodyPr>
          <a:lstStyle/>
          <a:p>
            <a:r>
              <a:rPr lang="en-US" dirty="0"/>
              <a:t>Emma Jones</a:t>
            </a:r>
            <a:endParaRPr lang="en-IN" dirty="0"/>
          </a:p>
        </p:txBody>
      </p:sp>
    </p:spTree>
    <p:extLst>
      <p:ext uri="{BB962C8B-B14F-4D97-AF65-F5344CB8AC3E}">
        <p14:creationId xmlns:p14="http://schemas.microsoft.com/office/powerpoint/2010/main" val="3623459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D958C7-B445-EBDC-ECF7-C260FFA25C1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A2BB672-E842-1283-4B69-B98F286DEAA4}"/>
              </a:ext>
            </a:extLst>
          </p:cNvPr>
          <p:cNvPicPr>
            <a:picLocks noChangeAspect="1"/>
          </p:cNvPicPr>
          <p:nvPr/>
        </p:nvPicPr>
        <p:blipFill>
          <a:blip r:embed="rId3"/>
          <a:stretch>
            <a:fillRect/>
          </a:stretch>
        </p:blipFill>
        <p:spPr>
          <a:xfrm>
            <a:off x="1367389" y="294855"/>
            <a:ext cx="8644358" cy="3773292"/>
          </a:xfrm>
          <a:prstGeom prst="rect">
            <a:avLst/>
          </a:prstGeom>
        </p:spPr>
      </p:pic>
      <p:sp>
        <p:nvSpPr>
          <p:cNvPr id="9" name="TextBox 8">
            <a:extLst>
              <a:ext uri="{FF2B5EF4-FFF2-40B4-BE49-F238E27FC236}">
                <a16:creationId xmlns:a16="http://schemas.microsoft.com/office/drawing/2014/main" id="{EF5B232B-8950-5CB4-8DEE-DBC79FB347B8}"/>
              </a:ext>
            </a:extLst>
          </p:cNvPr>
          <p:cNvSpPr txBox="1"/>
          <p:nvPr/>
        </p:nvSpPr>
        <p:spPr>
          <a:xfrm>
            <a:off x="10334625" y="5534025"/>
            <a:ext cx="1351652" cy="369332"/>
          </a:xfrm>
          <a:prstGeom prst="rect">
            <a:avLst/>
          </a:prstGeom>
          <a:noFill/>
        </p:spPr>
        <p:txBody>
          <a:bodyPr wrap="none" rtlCol="0">
            <a:spAutoFit/>
          </a:bodyPr>
          <a:lstStyle/>
          <a:p>
            <a:r>
              <a:rPr lang="en-US" dirty="0"/>
              <a:t>Emma Jones</a:t>
            </a:r>
            <a:endParaRPr lang="en-IN" dirty="0"/>
          </a:p>
        </p:txBody>
      </p:sp>
      <p:pic>
        <p:nvPicPr>
          <p:cNvPr id="3" name="Picture 2">
            <a:extLst>
              <a:ext uri="{FF2B5EF4-FFF2-40B4-BE49-F238E27FC236}">
                <a16:creationId xmlns:a16="http://schemas.microsoft.com/office/drawing/2014/main" id="{B07CFBC7-F961-DCDF-34E9-5B34C567A54A}"/>
              </a:ext>
            </a:extLst>
          </p:cNvPr>
          <p:cNvPicPr>
            <a:picLocks noChangeAspect="1"/>
          </p:cNvPicPr>
          <p:nvPr/>
        </p:nvPicPr>
        <p:blipFill>
          <a:blip r:embed="rId4"/>
          <a:stretch>
            <a:fillRect/>
          </a:stretch>
        </p:blipFill>
        <p:spPr>
          <a:xfrm>
            <a:off x="1555717" y="4220450"/>
            <a:ext cx="8644357" cy="1171575"/>
          </a:xfrm>
          <a:prstGeom prst="rect">
            <a:avLst/>
          </a:prstGeom>
        </p:spPr>
      </p:pic>
    </p:spTree>
    <p:extLst>
      <p:ext uri="{BB962C8B-B14F-4D97-AF65-F5344CB8AC3E}">
        <p14:creationId xmlns:p14="http://schemas.microsoft.com/office/powerpoint/2010/main" val="1251651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3165B0-7FDC-D5AA-B606-BF45E6D98F3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35D60BF-5A5E-AC38-A220-6CC825C548B7}"/>
              </a:ext>
            </a:extLst>
          </p:cNvPr>
          <p:cNvSpPr txBox="1"/>
          <p:nvPr/>
        </p:nvSpPr>
        <p:spPr>
          <a:xfrm>
            <a:off x="10334625" y="5534025"/>
            <a:ext cx="1351652" cy="369332"/>
          </a:xfrm>
          <a:prstGeom prst="rect">
            <a:avLst/>
          </a:prstGeom>
          <a:noFill/>
        </p:spPr>
        <p:txBody>
          <a:bodyPr wrap="none" rtlCol="0">
            <a:spAutoFit/>
          </a:bodyPr>
          <a:lstStyle/>
          <a:p>
            <a:r>
              <a:rPr lang="en-US" dirty="0"/>
              <a:t>Emma Jones</a:t>
            </a:r>
            <a:endParaRPr lang="en-IN" dirty="0"/>
          </a:p>
        </p:txBody>
      </p:sp>
      <p:pic>
        <p:nvPicPr>
          <p:cNvPr id="3" name="Picture 2">
            <a:extLst>
              <a:ext uri="{FF2B5EF4-FFF2-40B4-BE49-F238E27FC236}">
                <a16:creationId xmlns:a16="http://schemas.microsoft.com/office/drawing/2014/main" id="{03A61F5A-8A3D-09F7-25FA-76B2D8780C79}"/>
              </a:ext>
            </a:extLst>
          </p:cNvPr>
          <p:cNvPicPr>
            <a:picLocks noChangeAspect="1"/>
          </p:cNvPicPr>
          <p:nvPr/>
        </p:nvPicPr>
        <p:blipFill>
          <a:blip r:embed="rId3"/>
          <a:stretch>
            <a:fillRect/>
          </a:stretch>
        </p:blipFill>
        <p:spPr>
          <a:xfrm>
            <a:off x="1453081" y="1262646"/>
            <a:ext cx="8644357" cy="1171575"/>
          </a:xfrm>
          <a:prstGeom prst="rect">
            <a:avLst/>
          </a:prstGeom>
        </p:spPr>
      </p:pic>
      <p:pic>
        <p:nvPicPr>
          <p:cNvPr id="4" name="Picture 3">
            <a:extLst>
              <a:ext uri="{FF2B5EF4-FFF2-40B4-BE49-F238E27FC236}">
                <a16:creationId xmlns:a16="http://schemas.microsoft.com/office/drawing/2014/main" id="{4F25BE47-8414-B63C-8AFC-6583ADC8F305}"/>
              </a:ext>
            </a:extLst>
          </p:cNvPr>
          <p:cNvPicPr>
            <a:picLocks noChangeAspect="1"/>
          </p:cNvPicPr>
          <p:nvPr/>
        </p:nvPicPr>
        <p:blipFill>
          <a:blip r:embed="rId4"/>
          <a:stretch>
            <a:fillRect/>
          </a:stretch>
        </p:blipFill>
        <p:spPr>
          <a:xfrm>
            <a:off x="1057532" y="2434221"/>
            <a:ext cx="9039906" cy="1666875"/>
          </a:xfrm>
          <a:prstGeom prst="rect">
            <a:avLst/>
          </a:prstGeom>
        </p:spPr>
      </p:pic>
      <p:sp>
        <p:nvSpPr>
          <p:cNvPr id="5" name="Rectangle 4">
            <a:extLst>
              <a:ext uri="{FF2B5EF4-FFF2-40B4-BE49-F238E27FC236}">
                <a16:creationId xmlns:a16="http://schemas.microsoft.com/office/drawing/2014/main" id="{93C24C4B-8C04-09BC-A6CC-E613587AB8E4}"/>
              </a:ext>
            </a:extLst>
          </p:cNvPr>
          <p:cNvSpPr/>
          <p:nvPr/>
        </p:nvSpPr>
        <p:spPr>
          <a:xfrm>
            <a:off x="8943975" y="3905250"/>
            <a:ext cx="1153463" cy="276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727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640080" y="2046371"/>
            <a:ext cx="3705295" cy="3094796"/>
          </a:xfrm>
          <a:prstGeom prst="ellipse">
            <a:avLst/>
          </a:prstGeom>
          <a:solidFill>
            <a:schemeClr val="bg1"/>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altLang="en-US" sz="2200" i="1" kern="1200" dirty="0">
                <a:solidFill>
                  <a:srgbClr val="0000FF"/>
                </a:solidFill>
                <a:latin typeface="Cambria" panose="02040503050406030204" pitchFamily="18" charset="0"/>
                <a:ea typeface="Cambria" panose="02040503050406030204" pitchFamily="18" charset="0"/>
                <a:cs typeface="+mj-cs"/>
              </a:rPr>
              <a:t>Percolation in 2-d (Numerical methods: Percolating clusters)</a:t>
            </a:r>
          </a:p>
        </p:txBody>
      </p:sp>
      <p:pic>
        <p:nvPicPr>
          <p:cNvPr id="3" name="Picture 2" descr="A group of squares with different colored dots&#10;&#10;Description automatically generated">
            <a:extLst>
              <a:ext uri="{FF2B5EF4-FFF2-40B4-BE49-F238E27FC236}">
                <a16:creationId xmlns:a16="http://schemas.microsoft.com/office/drawing/2014/main" id="{2A366A2A-F21D-55EE-F6B7-5E1017273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4792" y="74645"/>
            <a:ext cx="3339767" cy="2504825"/>
          </a:xfrm>
          <a:prstGeom prst="rect">
            <a:avLst/>
          </a:prstGeom>
        </p:spPr>
      </p:pic>
      <p:sp>
        <p:nvSpPr>
          <p:cNvPr id="4" name="TextBox 3">
            <a:extLst>
              <a:ext uri="{FF2B5EF4-FFF2-40B4-BE49-F238E27FC236}">
                <a16:creationId xmlns:a16="http://schemas.microsoft.com/office/drawing/2014/main" id="{C985A0A2-BA73-A250-AE7B-1621B5CF0307}"/>
              </a:ext>
            </a:extLst>
          </p:cNvPr>
          <p:cNvSpPr txBox="1"/>
          <p:nvPr/>
        </p:nvSpPr>
        <p:spPr>
          <a:xfrm>
            <a:off x="9425056" y="6414023"/>
            <a:ext cx="2715208" cy="369332"/>
          </a:xfrm>
          <a:prstGeom prst="rect">
            <a:avLst/>
          </a:prstGeom>
          <a:noFill/>
        </p:spPr>
        <p:txBody>
          <a:bodyPr wrap="square">
            <a:spAutoFit/>
          </a:bodyPr>
          <a:lstStyle/>
          <a:p>
            <a:r>
              <a:rPr lang="en-IN" sz="1800" b="0" i="0" u="none" strike="noStrike" baseline="0" dirty="0">
                <a:solidFill>
                  <a:srgbClr val="0000FF"/>
                </a:solidFill>
                <a:latin typeface="LMRoman17-Regular"/>
              </a:rPr>
              <a:t>Anders </a:t>
            </a:r>
            <a:r>
              <a:rPr lang="en-IN" sz="1800" b="0" i="0" u="none" strike="noStrike" baseline="0" dirty="0" err="1">
                <a:solidFill>
                  <a:srgbClr val="0000FF"/>
                </a:solidFill>
                <a:latin typeface="LMRoman17-Regular"/>
              </a:rPr>
              <a:t>Malthe-Sorenssen</a:t>
            </a:r>
            <a:endParaRPr lang="en-IN" dirty="0">
              <a:solidFill>
                <a:srgbClr val="0000FF"/>
              </a:solidFill>
            </a:endParaRPr>
          </a:p>
        </p:txBody>
      </p:sp>
      <p:sp>
        <p:nvSpPr>
          <p:cNvPr id="6" name="TextBox 5">
            <a:extLst>
              <a:ext uri="{FF2B5EF4-FFF2-40B4-BE49-F238E27FC236}">
                <a16:creationId xmlns:a16="http://schemas.microsoft.com/office/drawing/2014/main" id="{437B47C1-38F8-D7DD-F0D3-C570D58873A2}"/>
              </a:ext>
            </a:extLst>
          </p:cNvPr>
          <p:cNvSpPr txBox="1"/>
          <p:nvPr/>
        </p:nvSpPr>
        <p:spPr>
          <a:xfrm>
            <a:off x="5219910" y="670918"/>
            <a:ext cx="6097554" cy="4247317"/>
          </a:xfrm>
          <a:prstGeom prst="rect">
            <a:avLst/>
          </a:prstGeom>
          <a:noFill/>
        </p:spPr>
        <p:txBody>
          <a:bodyPr wrap="square">
            <a:spAutoFit/>
          </a:bodyPr>
          <a:lstStyle/>
          <a:p>
            <a:r>
              <a:rPr lang="en-IN" sz="1800" b="0" i="0" dirty="0">
                <a:effectLst/>
                <a:latin typeface="Menlo"/>
              </a:rPr>
              <a:t>L = 100;</a:t>
            </a:r>
          </a:p>
          <a:p>
            <a:r>
              <a:rPr lang="en-IN" sz="1800" b="0" i="0" dirty="0" err="1">
                <a:effectLst/>
                <a:latin typeface="Menlo"/>
              </a:rPr>
              <a:t>pv</a:t>
            </a:r>
            <a:r>
              <a:rPr lang="en-IN" sz="1800" b="0" i="0" dirty="0">
                <a:effectLst/>
                <a:latin typeface="Menlo"/>
              </a:rPr>
              <a:t> = [0.2 0.3 0.4 0.5 0.6 0.7];</a:t>
            </a:r>
          </a:p>
          <a:p>
            <a:r>
              <a:rPr lang="en-IN" sz="1800" b="0" i="0" dirty="0">
                <a:effectLst/>
                <a:latin typeface="Menlo"/>
              </a:rPr>
              <a:t>z = rand(L,L);</a:t>
            </a:r>
          </a:p>
          <a:p>
            <a:r>
              <a:rPr lang="en-IN" sz="1800" b="0" i="0" dirty="0">
                <a:solidFill>
                  <a:srgbClr val="0E00FF"/>
                </a:solidFill>
                <a:effectLst/>
                <a:latin typeface="Menlo"/>
              </a:rPr>
              <a:t>for </a:t>
            </a:r>
            <a:r>
              <a:rPr lang="en-IN" sz="1800" b="0" i="0" dirty="0" err="1">
                <a:effectLst/>
                <a:latin typeface="Menlo"/>
              </a:rPr>
              <a:t>i</a:t>
            </a:r>
            <a:r>
              <a:rPr lang="en-IN" sz="1800" b="0" i="0" dirty="0">
                <a:effectLst/>
                <a:latin typeface="Menlo"/>
              </a:rPr>
              <a:t> = 1:length(</a:t>
            </a:r>
            <a:r>
              <a:rPr lang="en-IN" sz="1800" b="0" i="0" dirty="0" err="1">
                <a:effectLst/>
                <a:latin typeface="Menlo"/>
              </a:rPr>
              <a:t>pv</a:t>
            </a:r>
            <a:r>
              <a:rPr lang="en-IN" sz="1800" b="0" i="0" dirty="0">
                <a:effectLst/>
                <a:latin typeface="Menlo"/>
              </a:rPr>
              <a:t>)</a:t>
            </a:r>
          </a:p>
          <a:p>
            <a:r>
              <a:rPr lang="en-IN" sz="1800" b="0" i="0" dirty="0">
                <a:effectLst/>
                <a:latin typeface="Menlo"/>
              </a:rPr>
              <a:t>p = </a:t>
            </a:r>
            <a:r>
              <a:rPr lang="en-IN" sz="1800" b="0" i="0" dirty="0" err="1">
                <a:effectLst/>
                <a:latin typeface="Menlo"/>
              </a:rPr>
              <a:t>pv</a:t>
            </a:r>
            <a:r>
              <a:rPr lang="en-IN" sz="1800" b="0" i="0" dirty="0">
                <a:effectLst/>
                <a:latin typeface="Menlo"/>
              </a:rPr>
              <a:t>(</a:t>
            </a:r>
            <a:r>
              <a:rPr lang="en-IN" sz="1800" b="0" i="0" dirty="0" err="1">
                <a:effectLst/>
                <a:latin typeface="Menlo"/>
              </a:rPr>
              <a:t>i</a:t>
            </a:r>
            <a:r>
              <a:rPr lang="en-IN" sz="1800" b="0" i="0" dirty="0">
                <a:effectLst/>
                <a:latin typeface="Menlo"/>
              </a:rPr>
              <a:t>);</a:t>
            </a:r>
          </a:p>
          <a:p>
            <a:r>
              <a:rPr lang="en-IN" sz="1800" b="0" i="0" dirty="0">
                <a:effectLst/>
                <a:latin typeface="Menlo"/>
              </a:rPr>
              <a:t>m = z&lt;p;</a:t>
            </a:r>
          </a:p>
          <a:p>
            <a:r>
              <a:rPr lang="en-IN" sz="1800" b="0" i="0" dirty="0">
                <a:effectLst/>
                <a:latin typeface="Menlo"/>
              </a:rPr>
              <a:t>[</a:t>
            </a:r>
            <a:r>
              <a:rPr lang="en-IN" sz="1800" b="0" i="0" dirty="0" err="1">
                <a:effectLst/>
                <a:latin typeface="Menlo"/>
              </a:rPr>
              <a:t>lw,num</a:t>
            </a:r>
            <a:r>
              <a:rPr lang="en-IN" sz="1800" b="0" i="0" dirty="0">
                <a:effectLst/>
                <a:latin typeface="Menlo"/>
              </a:rPr>
              <a:t>] = </a:t>
            </a:r>
            <a:r>
              <a:rPr lang="en-IN" sz="1800" b="0" i="1" dirty="0" err="1">
                <a:solidFill>
                  <a:srgbClr val="FF0000"/>
                </a:solidFill>
                <a:effectLst/>
                <a:latin typeface="Menlo"/>
              </a:rPr>
              <a:t>bwlabel</a:t>
            </a:r>
            <a:r>
              <a:rPr lang="en-IN" sz="1800" b="0" i="0" dirty="0">
                <a:effectLst/>
                <a:latin typeface="Menlo"/>
              </a:rPr>
              <a:t>(m,4);  %%% marking the clusters</a:t>
            </a:r>
          </a:p>
          <a:p>
            <a:r>
              <a:rPr lang="en-IN" sz="1800" b="0" i="0" dirty="0">
                <a:effectLst/>
                <a:latin typeface="Menlo"/>
              </a:rPr>
              <a:t>mat = </a:t>
            </a:r>
            <a:r>
              <a:rPr lang="en-IN" sz="1800" b="0" i="0" dirty="0" err="1">
                <a:effectLst/>
                <a:latin typeface="Menlo"/>
              </a:rPr>
              <a:t>lw</a:t>
            </a:r>
            <a:r>
              <a:rPr lang="en-IN" sz="1800" b="0" i="0" dirty="0">
                <a:effectLst/>
                <a:latin typeface="Menlo"/>
              </a:rPr>
              <a:t>;</a:t>
            </a:r>
          </a:p>
          <a:p>
            <a:r>
              <a:rPr lang="en-IN" sz="1800" b="0" i="0" dirty="0" err="1">
                <a:effectLst/>
                <a:latin typeface="Menlo"/>
              </a:rPr>
              <a:t>img</a:t>
            </a:r>
            <a:r>
              <a:rPr lang="en-IN" sz="1800" b="0" i="0" dirty="0">
                <a:effectLst/>
                <a:latin typeface="Menlo"/>
              </a:rPr>
              <a:t> = </a:t>
            </a:r>
            <a:r>
              <a:rPr lang="en-IN" sz="1800" b="0" i="1" dirty="0">
                <a:solidFill>
                  <a:srgbClr val="FF0000"/>
                </a:solidFill>
                <a:latin typeface="Menlo"/>
              </a:rPr>
              <a:t>label2rgb</a:t>
            </a:r>
            <a:r>
              <a:rPr lang="en-IN" sz="1800" b="0" i="0" dirty="0">
                <a:effectLst/>
                <a:latin typeface="Menlo"/>
              </a:rPr>
              <a:t>(</a:t>
            </a:r>
            <a:r>
              <a:rPr lang="en-IN" sz="1800" b="0" i="0" dirty="0" err="1">
                <a:effectLst/>
                <a:latin typeface="Menlo"/>
              </a:rPr>
              <a:t>lw</a:t>
            </a:r>
            <a:r>
              <a:rPr lang="en-IN" sz="1800" b="0" i="0" dirty="0">
                <a:effectLst/>
                <a:latin typeface="Menlo"/>
              </a:rPr>
              <a:t>,</a:t>
            </a:r>
            <a:r>
              <a:rPr lang="en-IN" sz="1800" b="0" i="0" dirty="0">
                <a:solidFill>
                  <a:srgbClr val="A709F5"/>
                </a:solidFill>
                <a:effectLst/>
                <a:latin typeface="Menlo"/>
              </a:rPr>
              <a:t>'</a:t>
            </a:r>
            <a:r>
              <a:rPr lang="en-IN" sz="1800" b="0" i="0" dirty="0" err="1">
                <a:solidFill>
                  <a:srgbClr val="A709F5"/>
                </a:solidFill>
                <a:effectLst/>
                <a:latin typeface="Menlo"/>
              </a:rPr>
              <a:t>jet'</a:t>
            </a:r>
            <a:r>
              <a:rPr lang="en-IN" sz="1800" b="0" i="0" dirty="0" err="1">
                <a:effectLst/>
                <a:latin typeface="Menlo"/>
              </a:rPr>
              <a:t>,</a:t>
            </a:r>
            <a:r>
              <a:rPr lang="en-IN" sz="1800" b="0" i="0" dirty="0" err="1">
                <a:solidFill>
                  <a:srgbClr val="A709F5"/>
                </a:solidFill>
                <a:effectLst/>
                <a:latin typeface="Menlo"/>
              </a:rPr>
              <a:t>'k'</a:t>
            </a:r>
            <a:r>
              <a:rPr lang="en-IN" sz="1800" b="0" i="0" dirty="0" err="1">
                <a:effectLst/>
                <a:latin typeface="Menlo"/>
              </a:rPr>
              <a:t>,</a:t>
            </a:r>
            <a:r>
              <a:rPr lang="en-IN" sz="1800" b="0" i="0" dirty="0" err="1">
                <a:solidFill>
                  <a:srgbClr val="A709F5"/>
                </a:solidFill>
                <a:effectLst/>
                <a:latin typeface="Menlo"/>
              </a:rPr>
              <a:t>'shuffle</a:t>
            </a:r>
            <a:r>
              <a:rPr lang="en-IN" sz="1800" b="0" i="0" dirty="0">
                <a:solidFill>
                  <a:srgbClr val="A709F5"/>
                </a:solidFill>
                <a:effectLst/>
                <a:latin typeface="Menlo"/>
              </a:rPr>
              <a:t>'</a:t>
            </a:r>
            <a:r>
              <a:rPr lang="en-IN" sz="1800" b="0" i="0" dirty="0">
                <a:effectLst/>
                <a:latin typeface="Menlo"/>
              </a:rPr>
              <a:t>);</a:t>
            </a:r>
          </a:p>
          <a:p>
            <a:r>
              <a:rPr lang="en-IN" sz="1800" b="0" i="0" dirty="0">
                <a:effectLst/>
                <a:latin typeface="Menlo"/>
              </a:rPr>
              <a:t>subplot(2,3,i)</a:t>
            </a:r>
          </a:p>
          <a:p>
            <a:r>
              <a:rPr lang="en-IN" sz="1800" b="0" i="0" dirty="0">
                <a:effectLst/>
                <a:latin typeface="Menlo"/>
              </a:rPr>
              <a:t>tit=</a:t>
            </a:r>
            <a:r>
              <a:rPr lang="en-IN" sz="1800" b="0" i="0" dirty="0" err="1">
                <a:effectLst/>
                <a:latin typeface="Menlo"/>
              </a:rPr>
              <a:t>sprintf</a:t>
            </a:r>
            <a:r>
              <a:rPr lang="en-IN" sz="1800" b="0" i="0" dirty="0">
                <a:effectLst/>
                <a:latin typeface="Menlo"/>
              </a:rPr>
              <a:t>(</a:t>
            </a:r>
            <a:r>
              <a:rPr lang="en-IN" sz="1800" b="0" i="0" dirty="0">
                <a:solidFill>
                  <a:srgbClr val="A709F5"/>
                </a:solidFill>
                <a:effectLst/>
                <a:latin typeface="Menlo"/>
              </a:rPr>
              <a:t>'p=%0.5g'</a:t>
            </a:r>
            <a:r>
              <a:rPr lang="en-IN" sz="1800" b="0" i="0" dirty="0">
                <a:effectLst/>
                <a:latin typeface="Menlo"/>
              </a:rPr>
              <a:t>,p);</a:t>
            </a:r>
          </a:p>
          <a:p>
            <a:r>
              <a:rPr lang="en-IN" sz="1800" b="0" i="0" dirty="0">
                <a:effectLst/>
                <a:latin typeface="Menlo"/>
              </a:rPr>
              <a:t>image(</a:t>
            </a:r>
            <a:r>
              <a:rPr lang="en-IN" sz="1800" b="0" i="0" dirty="0" err="1">
                <a:effectLst/>
                <a:latin typeface="Menlo"/>
              </a:rPr>
              <a:t>img</a:t>
            </a:r>
            <a:r>
              <a:rPr lang="en-IN" sz="1800" b="0" i="0" dirty="0">
                <a:effectLst/>
                <a:latin typeface="Menlo"/>
              </a:rPr>
              <a:t>); axis </a:t>
            </a:r>
            <a:r>
              <a:rPr lang="en-IN" sz="1800" b="0" i="0" dirty="0">
                <a:solidFill>
                  <a:srgbClr val="A709F5"/>
                </a:solidFill>
                <a:effectLst/>
                <a:latin typeface="Menlo"/>
              </a:rPr>
              <a:t>square</a:t>
            </a:r>
            <a:r>
              <a:rPr lang="en-IN" sz="1800" b="0" i="0" dirty="0">
                <a:effectLst/>
                <a:latin typeface="Menlo"/>
              </a:rPr>
              <a:t>;</a:t>
            </a:r>
          </a:p>
          <a:p>
            <a:r>
              <a:rPr lang="en-IN" sz="1800" b="0" i="0" dirty="0">
                <a:effectLst/>
                <a:latin typeface="Menlo"/>
              </a:rPr>
              <a:t>title(tit);</a:t>
            </a:r>
          </a:p>
          <a:p>
            <a:r>
              <a:rPr lang="en-IN" sz="1800" b="0" i="0" dirty="0">
                <a:effectLst/>
                <a:latin typeface="Menlo"/>
              </a:rPr>
              <a:t>axis </a:t>
            </a:r>
            <a:r>
              <a:rPr lang="en-IN" sz="1800" b="0" i="0" dirty="0">
                <a:solidFill>
                  <a:srgbClr val="A709F5"/>
                </a:solidFill>
                <a:effectLst/>
                <a:latin typeface="Menlo"/>
              </a:rPr>
              <a:t>off</a:t>
            </a:r>
            <a:endParaRPr lang="en-IN" sz="1800" b="0" i="0" dirty="0">
              <a:effectLst/>
              <a:latin typeface="Menlo"/>
            </a:endParaRPr>
          </a:p>
          <a:p>
            <a:r>
              <a:rPr lang="en-IN" sz="1800" b="0" i="0" dirty="0">
                <a:solidFill>
                  <a:srgbClr val="0E00FF"/>
                </a:solidFill>
                <a:effectLst/>
                <a:latin typeface="Menlo"/>
              </a:rPr>
              <a:t>end</a:t>
            </a:r>
            <a:endParaRPr lang="en-IN" sz="1800" b="0" i="0" dirty="0">
              <a:effectLst/>
              <a:latin typeface="Menlo"/>
            </a:endParaRPr>
          </a:p>
        </p:txBody>
      </p:sp>
    </p:spTree>
    <p:extLst>
      <p:ext uri="{BB962C8B-B14F-4D97-AF65-F5344CB8AC3E}">
        <p14:creationId xmlns:p14="http://schemas.microsoft.com/office/powerpoint/2010/main" val="2223380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6829230"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 (in 2-d)</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E7710DC-94DC-73CB-DC96-542CA6501A33}"/>
                  </a:ext>
                </a:extLst>
              </p:cNvPr>
              <p:cNvSpPr txBox="1"/>
              <p:nvPr/>
            </p:nvSpPr>
            <p:spPr>
              <a:xfrm>
                <a:off x="706016" y="928311"/>
                <a:ext cx="11485984" cy="1200329"/>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Percolation theory is a branch of statistical physics that deals with the behavior of connected clusters in random systems. The basic idea is to study </a:t>
                </a:r>
                <a:r>
                  <a:rPr lang="en-US" dirty="0">
                    <a:solidFill>
                      <a:srgbClr val="0000FF"/>
                    </a:solidFill>
                    <a:latin typeface="Cambria" panose="02040503050406030204" pitchFamily="18" charset="0"/>
                    <a:ea typeface="Cambria" panose="02040503050406030204" pitchFamily="18" charset="0"/>
                  </a:rPr>
                  <a:t>how connectivity emerges in a disordered medium. </a:t>
                </a:r>
                <a:r>
                  <a:rPr lang="en-US" dirty="0">
                    <a:latin typeface="Cambria" panose="02040503050406030204" pitchFamily="18" charset="0"/>
                    <a:ea typeface="Cambria" panose="02040503050406030204" pitchFamily="18" charset="0"/>
                  </a:rPr>
                  <a:t>The model involves a </a:t>
                </a:r>
                <a:r>
                  <a:rPr lang="en-US" b="1" dirty="0">
                    <a:latin typeface="Cambria" panose="02040503050406030204" pitchFamily="18" charset="0"/>
                    <a:ea typeface="Cambria" panose="02040503050406030204" pitchFamily="18" charset="0"/>
                  </a:rPr>
                  <a:t>lattice or network of sites</a:t>
                </a:r>
                <a:r>
                  <a:rPr lang="en-US" dirty="0">
                    <a:latin typeface="Cambria" panose="02040503050406030204" pitchFamily="18" charset="0"/>
                    <a:ea typeface="Cambria" panose="02040503050406030204" pitchFamily="18" charset="0"/>
                  </a:rPr>
                  <a:t>, and each site is </a:t>
                </a:r>
                <a:r>
                  <a:rPr lang="en-US" dirty="0">
                    <a:solidFill>
                      <a:srgbClr val="0000FF"/>
                    </a:solidFill>
                    <a:latin typeface="Cambria" panose="02040503050406030204" pitchFamily="18" charset="0"/>
                    <a:ea typeface="Cambria" panose="02040503050406030204" pitchFamily="18" charset="0"/>
                  </a:rPr>
                  <a:t>occupied</a:t>
                </a:r>
                <a:r>
                  <a:rPr lang="en-US" dirty="0">
                    <a:latin typeface="Cambria" panose="02040503050406030204" pitchFamily="18" charset="0"/>
                    <a:ea typeface="Cambria" panose="02040503050406030204" pitchFamily="18" charset="0"/>
                  </a:rPr>
                  <a:t> with a certain probability </a:t>
                </a:r>
                <a14:m>
                  <m:oMath xmlns:m="http://schemas.openxmlformats.org/officeDocument/2006/math">
                    <m:r>
                      <a:rPr lang="en-US" i="1" dirty="0" smtClean="0">
                        <a:latin typeface="Cambria Math" panose="02040503050406030204" pitchFamily="18" charset="0"/>
                        <a:ea typeface="Cambria" panose="02040503050406030204" pitchFamily="18" charset="0"/>
                      </a:rPr>
                      <m:t>(</m:t>
                    </m:r>
                    <m:r>
                      <a:rPr lang="en-US" i="1" dirty="0" smtClean="0">
                        <a:latin typeface="Cambria Math" panose="02040503050406030204" pitchFamily="18" charset="0"/>
                        <a:ea typeface="Cambria" panose="02040503050406030204" pitchFamily="18" charset="0"/>
                      </a:rPr>
                      <m:t>𝑝</m:t>
                    </m:r>
                    <m:r>
                      <a:rPr lang="en-US" i="1" dirty="0" smtClean="0">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or </a:t>
                </a:r>
                <a:r>
                  <a:rPr lang="en-US" dirty="0">
                    <a:solidFill>
                      <a:srgbClr val="0000FF"/>
                    </a:solidFill>
                    <a:latin typeface="Cambria" panose="02040503050406030204" pitchFamily="18" charset="0"/>
                    <a:ea typeface="Cambria" panose="02040503050406030204" pitchFamily="18" charset="0"/>
                  </a:rPr>
                  <a:t>vacant</a:t>
                </a:r>
                <a:r>
                  <a:rPr lang="en-US" dirty="0">
                    <a:latin typeface="Cambria" panose="02040503050406030204" pitchFamily="18" charset="0"/>
                    <a:ea typeface="Cambria" panose="02040503050406030204" pitchFamily="18" charset="0"/>
                  </a:rPr>
                  <a:t> with the complementary probability </a:t>
                </a:r>
                <a14:m>
                  <m:oMath xmlns:m="http://schemas.openxmlformats.org/officeDocument/2006/math">
                    <m:r>
                      <a:rPr lang="en-US" i="1" dirty="0" smtClean="0">
                        <a:latin typeface="Cambria Math" panose="02040503050406030204" pitchFamily="18" charset="0"/>
                        <a:ea typeface="Cambria" panose="02040503050406030204" pitchFamily="18" charset="0"/>
                      </a:rPr>
                      <m:t>(1−</m:t>
                    </m:r>
                    <m:r>
                      <a:rPr lang="en-US" i="1" dirty="0" smtClean="0">
                        <a:latin typeface="Cambria Math" panose="02040503050406030204" pitchFamily="18" charset="0"/>
                        <a:ea typeface="Cambria" panose="02040503050406030204" pitchFamily="18" charset="0"/>
                      </a:rPr>
                      <m:t>𝑝</m:t>
                    </m:r>
                    <m:r>
                      <a:rPr lang="en-US" i="1" dirty="0" smtClean="0">
                        <a:latin typeface="Cambria Math" panose="02040503050406030204" pitchFamily="18" charset="0"/>
                        <a:ea typeface="Cambria" panose="02040503050406030204" pitchFamily="18" charset="0"/>
                      </a:rPr>
                      <m:t>)</m:t>
                    </m:r>
                  </m:oMath>
                </a14:m>
                <a:r>
                  <a:rPr lang="en-IN" dirty="0">
                    <a:latin typeface="Cambria" panose="02040503050406030204" pitchFamily="18" charset="0"/>
                    <a:ea typeface="Cambria" panose="02040503050406030204" pitchFamily="18" charset="0"/>
                  </a:rPr>
                  <a:t>. </a:t>
                </a:r>
                <a14:m>
                  <m:oMath xmlns:m="http://schemas.openxmlformats.org/officeDocument/2006/math">
                    <m:r>
                      <a:rPr lang="en-IN" i="1" dirty="0" smtClean="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is called as </a:t>
                </a:r>
                <a:r>
                  <a:rPr lang="en-IN" dirty="0">
                    <a:solidFill>
                      <a:srgbClr val="0000FF"/>
                    </a:solidFill>
                    <a:latin typeface="Cambria" panose="02040503050406030204" pitchFamily="18" charset="0"/>
                    <a:ea typeface="Cambria" panose="02040503050406030204" pitchFamily="18" charset="0"/>
                  </a:rPr>
                  <a:t>occupation probability.</a:t>
                </a:r>
              </a:p>
            </p:txBody>
          </p:sp>
        </mc:Choice>
        <mc:Fallback xmlns="">
          <p:sp>
            <p:nvSpPr>
              <p:cNvPr id="10" name="TextBox 9">
                <a:extLst>
                  <a:ext uri="{FF2B5EF4-FFF2-40B4-BE49-F238E27FC236}">
                    <a16:creationId xmlns:a16="http://schemas.microsoft.com/office/drawing/2014/main" id="{7E7710DC-94DC-73CB-DC96-542CA6501A33}"/>
                  </a:ext>
                </a:extLst>
              </p:cNvPr>
              <p:cNvSpPr txBox="1">
                <a:spLocks noRot="1" noChangeAspect="1" noMove="1" noResize="1" noEditPoints="1" noAdjustHandles="1" noChangeArrowheads="1" noChangeShapeType="1" noTextEdit="1"/>
              </p:cNvSpPr>
              <p:nvPr/>
            </p:nvSpPr>
            <p:spPr>
              <a:xfrm>
                <a:off x="706016" y="928311"/>
                <a:ext cx="11485984" cy="1200329"/>
              </a:xfrm>
              <a:prstGeom prst="rect">
                <a:avLst/>
              </a:prstGeom>
              <a:blipFill>
                <a:blip r:embed="rId3"/>
                <a:stretch>
                  <a:fillRect l="-372" t="-3046" b="-6599"/>
                </a:stretch>
              </a:blipFill>
            </p:spPr>
            <p:txBody>
              <a:bodyPr/>
              <a:lstStyle/>
              <a:p>
                <a:r>
                  <a:rPr lang="en-IN">
                    <a:noFill/>
                  </a:rPr>
                  <a:t> </a:t>
                </a:r>
              </a:p>
            </p:txBody>
          </p:sp>
        </mc:Fallback>
      </mc:AlternateContent>
    </p:spTree>
    <p:extLst>
      <p:ext uri="{BB962C8B-B14F-4D97-AF65-F5344CB8AC3E}">
        <p14:creationId xmlns:p14="http://schemas.microsoft.com/office/powerpoint/2010/main" val="222730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640080" y="2046371"/>
            <a:ext cx="3705295" cy="3094796"/>
          </a:xfrm>
          <a:prstGeom prst="ellipse">
            <a:avLst/>
          </a:prstGeom>
          <a:solidFill>
            <a:schemeClr val="bg1"/>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altLang="en-US" sz="2200" i="1" kern="1200" dirty="0">
                <a:solidFill>
                  <a:srgbClr val="0000FF"/>
                </a:solidFill>
                <a:latin typeface="Cambria" panose="02040503050406030204" pitchFamily="18" charset="0"/>
                <a:ea typeface="Cambria" panose="02040503050406030204" pitchFamily="18" charset="0"/>
                <a:cs typeface="+mj-cs"/>
              </a:rPr>
              <a:t>Percolation in </a:t>
            </a:r>
            <a:r>
              <a:rPr lang="en-US" altLang="en-US" sz="2200" i="1" kern="1200">
                <a:solidFill>
                  <a:srgbClr val="0000FF"/>
                </a:solidFill>
                <a:latin typeface="Cambria" panose="02040503050406030204" pitchFamily="18" charset="0"/>
                <a:ea typeface="Cambria" panose="02040503050406030204" pitchFamily="18" charset="0"/>
                <a:cs typeface="+mj-cs"/>
              </a:rPr>
              <a:t>2-d (Percolating </a:t>
            </a:r>
            <a:r>
              <a:rPr lang="en-US" altLang="en-US" sz="2200" i="1" kern="1200" dirty="0">
                <a:solidFill>
                  <a:srgbClr val="0000FF"/>
                </a:solidFill>
                <a:latin typeface="Cambria" panose="02040503050406030204" pitchFamily="18" charset="0"/>
                <a:ea typeface="Cambria" panose="02040503050406030204" pitchFamily="18" charset="0"/>
                <a:cs typeface="+mj-cs"/>
              </a:rPr>
              <a:t>clusters) Near to critical points</a:t>
            </a:r>
          </a:p>
        </p:txBody>
      </p:sp>
      <p:pic>
        <p:nvPicPr>
          <p:cNvPr id="3" name="Picture 2" descr="A group of squares with different colored dots&#10;&#10;Description automatically generated">
            <a:extLst>
              <a:ext uri="{FF2B5EF4-FFF2-40B4-BE49-F238E27FC236}">
                <a16:creationId xmlns:a16="http://schemas.microsoft.com/office/drawing/2014/main" id="{2A366A2A-F21D-55EE-F6B7-5E1017273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4792" y="74645"/>
            <a:ext cx="3339767" cy="2504825"/>
          </a:xfrm>
          <a:prstGeom prst="rect">
            <a:avLst/>
          </a:prstGeom>
        </p:spPr>
      </p:pic>
      <p:sp>
        <p:nvSpPr>
          <p:cNvPr id="4" name="TextBox 3">
            <a:extLst>
              <a:ext uri="{FF2B5EF4-FFF2-40B4-BE49-F238E27FC236}">
                <a16:creationId xmlns:a16="http://schemas.microsoft.com/office/drawing/2014/main" id="{C985A0A2-BA73-A250-AE7B-1621B5CF0307}"/>
              </a:ext>
            </a:extLst>
          </p:cNvPr>
          <p:cNvSpPr txBox="1"/>
          <p:nvPr/>
        </p:nvSpPr>
        <p:spPr>
          <a:xfrm>
            <a:off x="9425056" y="6414023"/>
            <a:ext cx="2715208" cy="369332"/>
          </a:xfrm>
          <a:prstGeom prst="rect">
            <a:avLst/>
          </a:prstGeom>
          <a:noFill/>
        </p:spPr>
        <p:txBody>
          <a:bodyPr wrap="square">
            <a:spAutoFit/>
          </a:bodyPr>
          <a:lstStyle/>
          <a:p>
            <a:r>
              <a:rPr lang="en-IN" sz="1800" b="0" i="0" u="none" strike="noStrike" baseline="0" dirty="0">
                <a:solidFill>
                  <a:srgbClr val="0000FF"/>
                </a:solidFill>
                <a:latin typeface="LMRoman17-Regular"/>
              </a:rPr>
              <a:t>Anders </a:t>
            </a:r>
            <a:r>
              <a:rPr lang="en-IN" sz="1800" b="0" i="0" u="none" strike="noStrike" baseline="0" dirty="0" err="1">
                <a:solidFill>
                  <a:srgbClr val="0000FF"/>
                </a:solidFill>
                <a:latin typeface="LMRoman17-Regular"/>
              </a:rPr>
              <a:t>Malthe-Sorenssen</a:t>
            </a:r>
            <a:endParaRPr lang="en-IN" dirty="0">
              <a:solidFill>
                <a:srgbClr val="0000FF"/>
              </a:solidFill>
            </a:endParaRPr>
          </a:p>
        </p:txBody>
      </p:sp>
      <p:sp>
        <p:nvSpPr>
          <p:cNvPr id="6" name="TextBox 5">
            <a:extLst>
              <a:ext uri="{FF2B5EF4-FFF2-40B4-BE49-F238E27FC236}">
                <a16:creationId xmlns:a16="http://schemas.microsoft.com/office/drawing/2014/main" id="{437B47C1-38F8-D7DD-F0D3-C570D58873A2}"/>
              </a:ext>
            </a:extLst>
          </p:cNvPr>
          <p:cNvSpPr txBox="1"/>
          <p:nvPr/>
        </p:nvSpPr>
        <p:spPr>
          <a:xfrm>
            <a:off x="5219910" y="670918"/>
            <a:ext cx="6097554" cy="4247317"/>
          </a:xfrm>
          <a:prstGeom prst="rect">
            <a:avLst/>
          </a:prstGeom>
          <a:noFill/>
        </p:spPr>
        <p:txBody>
          <a:bodyPr wrap="square">
            <a:spAutoFit/>
          </a:bodyPr>
          <a:lstStyle/>
          <a:p>
            <a:r>
              <a:rPr lang="en-IN" sz="1800" b="0" i="0" dirty="0">
                <a:effectLst/>
                <a:latin typeface="Menlo"/>
              </a:rPr>
              <a:t>L = 100;</a:t>
            </a:r>
          </a:p>
          <a:p>
            <a:r>
              <a:rPr lang="en-IN" sz="1800" b="0" i="0" dirty="0" err="1">
                <a:effectLst/>
                <a:latin typeface="Menlo"/>
              </a:rPr>
              <a:t>pv</a:t>
            </a:r>
            <a:r>
              <a:rPr lang="en-IN" sz="1800" b="0" i="0" dirty="0">
                <a:effectLst/>
                <a:latin typeface="Menlo"/>
              </a:rPr>
              <a:t> = [0.2 0.3 0.4 0.5 0.6 0.7];</a:t>
            </a:r>
          </a:p>
          <a:p>
            <a:r>
              <a:rPr lang="en-IN" sz="1800" b="0" i="0" dirty="0">
                <a:effectLst/>
                <a:latin typeface="Menlo"/>
              </a:rPr>
              <a:t>z = rand(L,L);</a:t>
            </a:r>
          </a:p>
          <a:p>
            <a:r>
              <a:rPr lang="en-IN" sz="1800" b="0" i="0" dirty="0">
                <a:solidFill>
                  <a:srgbClr val="0E00FF"/>
                </a:solidFill>
                <a:effectLst/>
                <a:latin typeface="Menlo"/>
              </a:rPr>
              <a:t>for </a:t>
            </a:r>
            <a:r>
              <a:rPr lang="en-IN" sz="1800" b="0" i="0" dirty="0" err="1">
                <a:effectLst/>
                <a:latin typeface="Menlo"/>
              </a:rPr>
              <a:t>i</a:t>
            </a:r>
            <a:r>
              <a:rPr lang="en-IN" sz="1800" b="0" i="0" dirty="0">
                <a:effectLst/>
                <a:latin typeface="Menlo"/>
              </a:rPr>
              <a:t> = 1:length(</a:t>
            </a:r>
            <a:r>
              <a:rPr lang="en-IN" sz="1800" b="0" i="0" dirty="0" err="1">
                <a:effectLst/>
                <a:latin typeface="Menlo"/>
              </a:rPr>
              <a:t>pv</a:t>
            </a:r>
            <a:r>
              <a:rPr lang="en-IN" sz="1800" b="0" i="0" dirty="0">
                <a:effectLst/>
                <a:latin typeface="Menlo"/>
              </a:rPr>
              <a:t>)</a:t>
            </a:r>
          </a:p>
          <a:p>
            <a:r>
              <a:rPr lang="en-IN" sz="1800" b="0" i="0" dirty="0">
                <a:effectLst/>
                <a:latin typeface="Menlo"/>
              </a:rPr>
              <a:t>p = </a:t>
            </a:r>
            <a:r>
              <a:rPr lang="en-IN" sz="1800" b="0" i="0" dirty="0" err="1">
                <a:effectLst/>
                <a:latin typeface="Menlo"/>
              </a:rPr>
              <a:t>pv</a:t>
            </a:r>
            <a:r>
              <a:rPr lang="en-IN" sz="1800" b="0" i="0" dirty="0">
                <a:effectLst/>
                <a:latin typeface="Menlo"/>
              </a:rPr>
              <a:t>(</a:t>
            </a:r>
            <a:r>
              <a:rPr lang="en-IN" sz="1800" b="0" i="0" dirty="0" err="1">
                <a:effectLst/>
                <a:latin typeface="Menlo"/>
              </a:rPr>
              <a:t>i</a:t>
            </a:r>
            <a:r>
              <a:rPr lang="en-IN" sz="1800" b="0" i="0" dirty="0">
                <a:effectLst/>
                <a:latin typeface="Menlo"/>
              </a:rPr>
              <a:t>);</a:t>
            </a:r>
          </a:p>
          <a:p>
            <a:r>
              <a:rPr lang="en-IN" sz="1800" b="0" i="0" dirty="0">
                <a:effectLst/>
                <a:latin typeface="Menlo"/>
              </a:rPr>
              <a:t>m = z&lt;p;</a:t>
            </a:r>
          </a:p>
          <a:p>
            <a:r>
              <a:rPr lang="en-IN" sz="1800" b="0" i="0" dirty="0">
                <a:effectLst/>
                <a:latin typeface="Menlo"/>
              </a:rPr>
              <a:t>[</a:t>
            </a:r>
            <a:r>
              <a:rPr lang="en-IN" sz="1800" b="0" i="0" dirty="0" err="1">
                <a:effectLst/>
                <a:latin typeface="Menlo"/>
              </a:rPr>
              <a:t>lw,num</a:t>
            </a:r>
            <a:r>
              <a:rPr lang="en-IN" sz="1800" b="0" i="0" dirty="0">
                <a:effectLst/>
                <a:latin typeface="Menlo"/>
              </a:rPr>
              <a:t>] = </a:t>
            </a:r>
            <a:r>
              <a:rPr lang="en-IN" sz="1800" b="0" i="0" dirty="0" err="1">
                <a:effectLst/>
                <a:latin typeface="Menlo"/>
              </a:rPr>
              <a:t>bwlabel</a:t>
            </a:r>
            <a:r>
              <a:rPr lang="en-IN" sz="1800" b="0" i="0" dirty="0">
                <a:effectLst/>
                <a:latin typeface="Menlo"/>
              </a:rPr>
              <a:t>(m,4);  %%% marking the clusters</a:t>
            </a:r>
          </a:p>
          <a:p>
            <a:r>
              <a:rPr lang="en-IN" sz="1800" b="0" i="0" dirty="0">
                <a:effectLst/>
                <a:latin typeface="Menlo"/>
              </a:rPr>
              <a:t>mat = </a:t>
            </a:r>
            <a:r>
              <a:rPr lang="en-IN" sz="1800" b="0" i="0" dirty="0" err="1">
                <a:effectLst/>
                <a:latin typeface="Menlo"/>
              </a:rPr>
              <a:t>lw</a:t>
            </a:r>
            <a:r>
              <a:rPr lang="en-IN" sz="1800" b="0" i="0" dirty="0">
                <a:effectLst/>
                <a:latin typeface="Menlo"/>
              </a:rPr>
              <a:t>;</a:t>
            </a:r>
          </a:p>
          <a:p>
            <a:r>
              <a:rPr lang="en-IN" sz="1800" b="0" i="0" dirty="0" err="1">
                <a:effectLst/>
                <a:latin typeface="Menlo"/>
              </a:rPr>
              <a:t>img</a:t>
            </a:r>
            <a:r>
              <a:rPr lang="en-IN" sz="1800" b="0" i="0" dirty="0">
                <a:effectLst/>
                <a:latin typeface="Menlo"/>
              </a:rPr>
              <a:t> = label2rgb(</a:t>
            </a:r>
            <a:r>
              <a:rPr lang="en-IN" sz="1800" b="0" i="0" dirty="0" err="1">
                <a:effectLst/>
                <a:latin typeface="Menlo"/>
              </a:rPr>
              <a:t>lw</a:t>
            </a:r>
            <a:r>
              <a:rPr lang="en-IN" sz="1800" b="0" i="0" dirty="0">
                <a:effectLst/>
                <a:latin typeface="Menlo"/>
              </a:rPr>
              <a:t>,</a:t>
            </a:r>
            <a:r>
              <a:rPr lang="en-IN" sz="1800" b="0" i="0" dirty="0">
                <a:solidFill>
                  <a:srgbClr val="A709F5"/>
                </a:solidFill>
                <a:effectLst/>
                <a:latin typeface="Menlo"/>
              </a:rPr>
              <a:t>'</a:t>
            </a:r>
            <a:r>
              <a:rPr lang="en-IN" sz="1800" b="0" i="0" dirty="0" err="1">
                <a:solidFill>
                  <a:srgbClr val="A709F5"/>
                </a:solidFill>
                <a:effectLst/>
                <a:latin typeface="Menlo"/>
              </a:rPr>
              <a:t>jet'</a:t>
            </a:r>
            <a:r>
              <a:rPr lang="en-IN" sz="1800" b="0" i="0" dirty="0" err="1">
                <a:effectLst/>
                <a:latin typeface="Menlo"/>
              </a:rPr>
              <a:t>,</a:t>
            </a:r>
            <a:r>
              <a:rPr lang="en-IN" sz="1800" b="0" i="0" dirty="0" err="1">
                <a:solidFill>
                  <a:srgbClr val="A709F5"/>
                </a:solidFill>
                <a:effectLst/>
                <a:latin typeface="Menlo"/>
              </a:rPr>
              <a:t>'k'</a:t>
            </a:r>
            <a:r>
              <a:rPr lang="en-IN" sz="1800" b="0" i="0" dirty="0" err="1">
                <a:effectLst/>
                <a:latin typeface="Menlo"/>
              </a:rPr>
              <a:t>,</a:t>
            </a:r>
            <a:r>
              <a:rPr lang="en-IN" sz="1800" b="0" i="0" dirty="0" err="1">
                <a:solidFill>
                  <a:srgbClr val="A709F5"/>
                </a:solidFill>
                <a:effectLst/>
                <a:latin typeface="Menlo"/>
              </a:rPr>
              <a:t>'shuffle</a:t>
            </a:r>
            <a:r>
              <a:rPr lang="en-IN" sz="1800" b="0" i="0" dirty="0">
                <a:solidFill>
                  <a:srgbClr val="A709F5"/>
                </a:solidFill>
                <a:effectLst/>
                <a:latin typeface="Menlo"/>
              </a:rPr>
              <a:t>'</a:t>
            </a:r>
            <a:r>
              <a:rPr lang="en-IN" sz="1800" b="0" i="0" dirty="0">
                <a:effectLst/>
                <a:latin typeface="Menlo"/>
              </a:rPr>
              <a:t>);</a:t>
            </a:r>
          </a:p>
          <a:p>
            <a:r>
              <a:rPr lang="en-IN" sz="1800" b="0" i="0" dirty="0">
                <a:effectLst/>
                <a:latin typeface="Menlo"/>
              </a:rPr>
              <a:t>subplot(2,3,i)</a:t>
            </a:r>
          </a:p>
          <a:p>
            <a:r>
              <a:rPr lang="en-IN" sz="1800" b="0" i="0" dirty="0">
                <a:effectLst/>
                <a:latin typeface="Menlo"/>
              </a:rPr>
              <a:t>tit=</a:t>
            </a:r>
            <a:r>
              <a:rPr lang="en-IN" sz="1800" b="0" i="0" dirty="0" err="1">
                <a:effectLst/>
                <a:latin typeface="Menlo"/>
              </a:rPr>
              <a:t>sprintf</a:t>
            </a:r>
            <a:r>
              <a:rPr lang="en-IN" sz="1800" b="0" i="0" dirty="0">
                <a:effectLst/>
                <a:latin typeface="Menlo"/>
              </a:rPr>
              <a:t>(</a:t>
            </a:r>
            <a:r>
              <a:rPr lang="en-IN" sz="1800" b="0" i="0" dirty="0">
                <a:solidFill>
                  <a:srgbClr val="A709F5"/>
                </a:solidFill>
                <a:effectLst/>
                <a:latin typeface="Menlo"/>
              </a:rPr>
              <a:t>'p=%0.5g'</a:t>
            </a:r>
            <a:r>
              <a:rPr lang="en-IN" sz="1800" b="0" i="0" dirty="0">
                <a:effectLst/>
                <a:latin typeface="Menlo"/>
              </a:rPr>
              <a:t>,p);</a:t>
            </a:r>
          </a:p>
          <a:p>
            <a:r>
              <a:rPr lang="en-IN" sz="1800" b="0" i="0" dirty="0">
                <a:effectLst/>
                <a:latin typeface="Menlo"/>
              </a:rPr>
              <a:t>image(</a:t>
            </a:r>
            <a:r>
              <a:rPr lang="en-IN" sz="1800" b="0" i="0" dirty="0" err="1">
                <a:effectLst/>
                <a:latin typeface="Menlo"/>
              </a:rPr>
              <a:t>img</a:t>
            </a:r>
            <a:r>
              <a:rPr lang="en-IN" sz="1800" b="0" i="0" dirty="0">
                <a:effectLst/>
                <a:latin typeface="Menlo"/>
              </a:rPr>
              <a:t>); axis </a:t>
            </a:r>
            <a:r>
              <a:rPr lang="en-IN" sz="1800" b="0" i="0" dirty="0">
                <a:solidFill>
                  <a:srgbClr val="A709F5"/>
                </a:solidFill>
                <a:effectLst/>
                <a:latin typeface="Menlo"/>
              </a:rPr>
              <a:t>square</a:t>
            </a:r>
            <a:r>
              <a:rPr lang="en-IN" sz="1800" b="0" i="0" dirty="0">
                <a:effectLst/>
                <a:latin typeface="Menlo"/>
              </a:rPr>
              <a:t>;</a:t>
            </a:r>
          </a:p>
          <a:p>
            <a:r>
              <a:rPr lang="en-IN" sz="1800" b="0" i="0" dirty="0">
                <a:effectLst/>
                <a:latin typeface="Menlo"/>
              </a:rPr>
              <a:t>title(tit);</a:t>
            </a:r>
          </a:p>
          <a:p>
            <a:r>
              <a:rPr lang="en-IN" sz="1800" b="0" i="0" dirty="0">
                <a:effectLst/>
                <a:latin typeface="Menlo"/>
              </a:rPr>
              <a:t>axis </a:t>
            </a:r>
            <a:r>
              <a:rPr lang="en-IN" sz="1800" b="0" i="0" dirty="0">
                <a:solidFill>
                  <a:srgbClr val="A709F5"/>
                </a:solidFill>
                <a:effectLst/>
                <a:latin typeface="Menlo"/>
              </a:rPr>
              <a:t>off</a:t>
            </a:r>
            <a:endParaRPr lang="en-IN" sz="1800" b="0" i="0" dirty="0">
              <a:effectLst/>
              <a:latin typeface="Menlo"/>
            </a:endParaRPr>
          </a:p>
          <a:p>
            <a:r>
              <a:rPr lang="en-IN" sz="1800" b="0" i="0" dirty="0">
                <a:solidFill>
                  <a:srgbClr val="0E00FF"/>
                </a:solidFill>
                <a:effectLst/>
                <a:latin typeface="Menlo"/>
              </a:rPr>
              <a:t>end</a:t>
            </a:r>
            <a:endParaRPr lang="en-IN" sz="1800" b="0" i="0" dirty="0">
              <a:effectLst/>
              <a:latin typeface="Menlo"/>
            </a:endParaRPr>
          </a:p>
        </p:txBody>
      </p:sp>
      <p:pic>
        <p:nvPicPr>
          <p:cNvPr id="9" name="Picture 8" descr="A group of squares with different colors&#10;&#10;Description automatically generated">
            <a:extLst>
              <a:ext uri="{FF2B5EF4-FFF2-40B4-BE49-F238E27FC236}">
                <a16:creationId xmlns:a16="http://schemas.microsoft.com/office/drawing/2014/main" id="{7058EA4A-E6CD-0E87-08E7-705257D3D1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9552" y="233264"/>
            <a:ext cx="7190320" cy="5598367"/>
          </a:xfrm>
          <a:prstGeom prst="rect">
            <a:avLst/>
          </a:prstGeom>
        </p:spPr>
      </p:pic>
    </p:spTree>
    <p:extLst>
      <p:ext uri="{BB962C8B-B14F-4D97-AF65-F5344CB8AC3E}">
        <p14:creationId xmlns:p14="http://schemas.microsoft.com/office/powerpoint/2010/main" val="91381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01690"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Cluster </a:t>
            </a:r>
            <a:r>
              <a:rPr lang="en-US" altLang="en-US" sz="4000" i="1">
                <a:solidFill>
                  <a:srgbClr val="0000FF"/>
                </a:solidFill>
                <a:latin typeface="Cambria" panose="02040503050406030204" pitchFamily="18" charset="0"/>
                <a:ea typeface="Cambria" panose="02040503050406030204" pitchFamily="18" charset="0"/>
              </a:rPr>
              <a:t>size distribution</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5F5E44-CE7B-66CE-EAB7-C74FFAFD2585}"/>
                  </a:ext>
                </a:extLst>
              </p:cNvPr>
              <p:cNvSpPr txBox="1"/>
              <p:nvPr/>
            </p:nvSpPr>
            <p:spPr>
              <a:xfrm>
                <a:off x="732797" y="908750"/>
                <a:ext cx="10557244" cy="2031325"/>
              </a:xfrm>
              <a:prstGeom prst="rect">
                <a:avLst/>
              </a:prstGeom>
              <a:noFill/>
            </p:spPr>
            <p:txBody>
              <a:bodyPr wrap="square">
                <a:spAutoFit/>
              </a:bodyPr>
              <a:lstStyle/>
              <a:p>
                <a:pPr marL="285750" indent="-285750" algn="l">
                  <a:buFont typeface="Arial" panose="020B0604020202020204" pitchFamily="34" charset="0"/>
                  <a:buChar char="•"/>
                </a:pPr>
                <a:r>
                  <a:rPr lang="en-US" dirty="0">
                    <a:latin typeface="Cambria" panose="02040503050406030204" pitchFamily="18" charset="0"/>
                    <a:ea typeface="Cambria" panose="02040503050406030204" pitchFamily="18" charset="0"/>
                  </a:rPr>
                  <a:t>Relative cluster size </a:t>
                </a:r>
                <a14:m>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𝑛</m:t>
                        </m:r>
                      </m:e>
                      <m:sub>
                        <m:r>
                          <a:rPr lang="en-US" b="0" i="1" smtClean="0">
                            <a:latin typeface="Cambria Math" panose="02040503050406030204" pitchFamily="18" charset="0"/>
                            <a:ea typeface="Cambria" panose="02040503050406030204" pitchFamily="18" charset="0"/>
                          </a:rPr>
                          <m:t>𝑠</m:t>
                        </m:r>
                      </m:sub>
                    </m:sSub>
                  </m:oMath>
                </a14:m>
                <a:r>
                  <a:rPr lang="en-IN" dirty="0">
                    <a:latin typeface="Cambria" panose="02040503050406030204" pitchFamily="18" charset="0"/>
                    <a:ea typeface="Cambria" panose="02040503050406030204" pitchFamily="18" charset="0"/>
                  </a:rPr>
                  <a:t> depends on </a:t>
                </a:r>
                <a14:m>
                  <m:oMath xmlns:m="http://schemas.openxmlformats.org/officeDocument/2006/math">
                    <m:r>
                      <a:rPr lang="en-US" b="0" i="1" smtClean="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a:t>
                </a:r>
              </a:p>
              <a:p>
                <a:pPr marL="285750" indent="-285750" algn="l">
                  <a:buFont typeface="Arial" panose="020B0604020202020204" pitchFamily="34" charset="0"/>
                  <a:buChar char="•"/>
                </a:pPr>
                <a:r>
                  <a:rPr lang="en-IN" dirty="0">
                    <a:latin typeface="Cambria" panose="02040503050406030204" pitchFamily="18" charset="0"/>
                    <a:ea typeface="Cambria" panose="02040503050406030204" pitchFamily="18" charset="0"/>
                  </a:rPr>
                  <a:t>For a given </a:t>
                </a:r>
                <a14:m>
                  <m:oMath xmlns:m="http://schemas.openxmlformats.org/officeDocument/2006/math">
                    <m:r>
                      <a:rPr lang="en-US" b="0" i="1" smtClean="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we take a lattice and repeat the experiments for large realizations (~</a:t>
                </a:r>
                <a14:m>
                  <m:oMath xmlns:m="http://schemas.openxmlformats.org/officeDocument/2006/math">
                    <m:sSup>
                      <m:sSupPr>
                        <m:ctrlPr>
                          <a:rPr lang="en-US" b="0" i="1" smtClean="0">
                            <a:latin typeface="Cambria Math" panose="02040503050406030204" pitchFamily="18" charset="0"/>
                            <a:ea typeface="Cambria" panose="02040503050406030204" pitchFamily="18" charset="0"/>
                          </a:rPr>
                        </m:ctrlPr>
                      </m:sSupPr>
                      <m:e>
                        <m:r>
                          <a:rPr lang="en-US" b="0" i="1" smtClean="0">
                            <a:latin typeface="Cambria Math" panose="02040503050406030204" pitchFamily="18" charset="0"/>
                            <a:ea typeface="Cambria" panose="02040503050406030204" pitchFamily="18" charset="0"/>
                          </a:rPr>
                          <m:t>10</m:t>
                        </m:r>
                      </m:e>
                      <m:sup>
                        <m:r>
                          <a:rPr lang="en-US" b="0" i="1" smtClean="0">
                            <a:latin typeface="Cambria Math" panose="02040503050406030204" pitchFamily="18" charset="0"/>
                            <a:ea typeface="Cambria" panose="02040503050406030204" pitchFamily="18" charset="0"/>
                          </a:rPr>
                          <m:t>3</m:t>
                        </m:r>
                      </m:sup>
                    </m:sSup>
                  </m:oMath>
                </a14:m>
                <a:r>
                  <a:rPr lang="en-IN" dirty="0">
                    <a:latin typeface="Cambria" panose="02040503050406030204" pitchFamily="18" charset="0"/>
                    <a:ea typeface="Cambria" panose="02040503050406030204" pitchFamily="18" charset="0"/>
                  </a:rPr>
                  <a:t>). </a:t>
                </a:r>
              </a:p>
              <a:p>
                <a:pPr marL="285750" indent="-285750" algn="l">
                  <a:buFont typeface="Arial" panose="020B0604020202020204" pitchFamily="34" charset="0"/>
                  <a:buChar char="•"/>
                </a:pPr>
                <a:r>
                  <a:rPr lang="en-IN" dirty="0">
                    <a:latin typeface="Cambria" panose="02040503050406030204" pitchFamily="18" charset="0"/>
                    <a:ea typeface="Cambria" panose="02040503050406030204" pitchFamily="18" charset="0"/>
                  </a:rPr>
                  <a:t>Lattice is fixed at </a:t>
                </a:r>
                <a14:m>
                  <m:oMath xmlns:m="http://schemas.openxmlformats.org/officeDocument/2006/math">
                    <m:r>
                      <a:rPr lang="en-US" b="0" i="1" smtClean="0">
                        <a:latin typeface="Cambria Math" panose="02040503050406030204" pitchFamily="18" charset="0"/>
                        <a:ea typeface="Cambria" panose="02040503050406030204" pitchFamily="18" charset="0"/>
                      </a:rPr>
                      <m:t>𝑁</m:t>
                    </m:r>
                    <m:r>
                      <a:rPr lang="en-US" b="0" i="1" smtClean="0">
                        <a:latin typeface="Cambria Math" panose="02040503050406030204" pitchFamily="18" charset="0"/>
                        <a:ea typeface="Cambria" panose="02040503050406030204" pitchFamily="18" charset="0"/>
                      </a:rPr>
                      <m:t>=500×500</m:t>
                    </m:r>
                    <m:r>
                      <a:rPr lang="en-US" b="0" i="0" smtClean="0">
                        <a:latin typeface="Cambria Math" panose="02040503050406030204" pitchFamily="18" charset="0"/>
                        <a:ea typeface="Cambria" panose="02040503050406030204" pitchFamily="18" charset="0"/>
                      </a:rPr>
                      <m:t>.</m:t>
                    </m:r>
                  </m:oMath>
                </a14:m>
                <a:endParaRPr lang="en-US"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For a given </a:t>
                </a:r>
                <a14:m>
                  <m:oMath xmlns:m="http://schemas.openxmlformats.org/officeDocument/2006/math">
                    <m:r>
                      <a:rPr lang="en-US" i="1">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and for a given realization we record all the cluster sizes.</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solidFill>
                      <a:srgbClr val="FF0000"/>
                    </a:solidFill>
                    <a:latin typeface="Cambria" panose="02040503050406030204" pitchFamily="18" charset="0"/>
                    <a:ea typeface="Cambria" panose="02040503050406030204" pitchFamily="18" charset="0"/>
                  </a:rPr>
                  <a:t>Q:How the distribution varies from subcritical to supercritical regime (via critical) regime?  How does the distribution look like?</a:t>
                </a:r>
              </a:p>
            </p:txBody>
          </p:sp>
        </mc:Choice>
        <mc:Fallback xmlns="">
          <p:sp>
            <p:nvSpPr>
              <p:cNvPr id="3" name="TextBox 2">
                <a:extLst>
                  <a:ext uri="{FF2B5EF4-FFF2-40B4-BE49-F238E27FC236}">
                    <a16:creationId xmlns:a16="http://schemas.microsoft.com/office/drawing/2014/main" id="{265F5E44-CE7B-66CE-EAB7-C74FFAFD2585}"/>
                  </a:ext>
                </a:extLst>
              </p:cNvPr>
              <p:cNvSpPr txBox="1">
                <a:spLocks noRot="1" noChangeAspect="1" noMove="1" noResize="1" noEditPoints="1" noAdjustHandles="1" noChangeArrowheads="1" noChangeShapeType="1" noTextEdit="1"/>
              </p:cNvSpPr>
              <p:nvPr/>
            </p:nvSpPr>
            <p:spPr>
              <a:xfrm>
                <a:off x="732797" y="908750"/>
                <a:ext cx="10557244" cy="2031325"/>
              </a:xfrm>
              <a:prstGeom prst="rect">
                <a:avLst/>
              </a:prstGeom>
              <a:blipFill>
                <a:blip r:embed="rId3"/>
                <a:stretch>
                  <a:fillRect l="-346" t="-1802" b="-3604"/>
                </a:stretch>
              </a:blipFill>
            </p:spPr>
            <p:txBody>
              <a:bodyPr/>
              <a:lstStyle/>
              <a:p>
                <a:r>
                  <a:rPr lang="en-IN">
                    <a:noFill/>
                  </a:rPr>
                  <a:t> </a:t>
                </a:r>
              </a:p>
            </p:txBody>
          </p:sp>
        </mc:Fallback>
      </mc:AlternateContent>
      <p:pic>
        <p:nvPicPr>
          <p:cNvPr id="5" name="Picture 4" descr="A graph of numbers and numbers&#10;&#10;Description automatically generated with medium confidence">
            <a:extLst>
              <a:ext uri="{FF2B5EF4-FFF2-40B4-BE49-F238E27FC236}">
                <a16:creationId xmlns:a16="http://schemas.microsoft.com/office/drawing/2014/main" id="{77C1CB06-515D-5ECA-E683-C238CD191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26" y="3200400"/>
            <a:ext cx="4496550" cy="3372413"/>
          </a:xfrm>
          <a:prstGeom prst="rect">
            <a:avLst/>
          </a:prstGeom>
        </p:spPr>
      </p:pic>
      <p:sp>
        <p:nvSpPr>
          <p:cNvPr id="6" name="TextBox 5">
            <a:extLst>
              <a:ext uri="{FF2B5EF4-FFF2-40B4-BE49-F238E27FC236}">
                <a16:creationId xmlns:a16="http://schemas.microsoft.com/office/drawing/2014/main" id="{92C1B6B4-BF57-60E3-4813-8414DECDE9A2}"/>
              </a:ext>
            </a:extLst>
          </p:cNvPr>
          <p:cNvSpPr txBox="1"/>
          <p:nvPr/>
        </p:nvSpPr>
        <p:spPr>
          <a:xfrm>
            <a:off x="9502967" y="6308194"/>
            <a:ext cx="1229888" cy="307777"/>
          </a:xfrm>
          <a:prstGeom prst="rect">
            <a:avLst/>
          </a:prstGeom>
          <a:noFill/>
        </p:spPr>
        <p:txBody>
          <a:bodyPr wrap="none" rtlCol="0">
            <a:spAutoFit/>
          </a:bodyPr>
          <a:lstStyle/>
          <a:p>
            <a:r>
              <a:rPr lang="en-US" sz="1400" dirty="0"/>
              <a:t>H.J. Herrmann</a:t>
            </a:r>
            <a:endParaRPr lang="en-IN" sz="1400" dirty="0"/>
          </a:p>
        </p:txBody>
      </p:sp>
      <p:sp>
        <p:nvSpPr>
          <p:cNvPr id="10" name="TextBox 9">
            <a:extLst>
              <a:ext uri="{FF2B5EF4-FFF2-40B4-BE49-F238E27FC236}">
                <a16:creationId xmlns:a16="http://schemas.microsoft.com/office/drawing/2014/main" id="{14F5529F-590E-52F9-707E-9DC4B29826AB}"/>
              </a:ext>
            </a:extLst>
          </p:cNvPr>
          <p:cNvSpPr txBox="1"/>
          <p:nvPr/>
        </p:nvSpPr>
        <p:spPr>
          <a:xfrm>
            <a:off x="9182100" y="6576875"/>
            <a:ext cx="2107941" cy="307777"/>
          </a:xfrm>
          <a:prstGeom prst="rect">
            <a:avLst/>
          </a:prstGeom>
          <a:noFill/>
        </p:spPr>
        <p:txBody>
          <a:bodyPr wrap="square">
            <a:spAutoFit/>
          </a:bodyPr>
          <a:lstStyle/>
          <a:p>
            <a:r>
              <a:rPr lang="en-IN" sz="1400" dirty="0"/>
              <a:t>Anders </a:t>
            </a:r>
            <a:r>
              <a:rPr lang="en-IN" sz="1400" dirty="0" err="1"/>
              <a:t>Malthe-Sorenssen</a:t>
            </a:r>
            <a:endParaRPr lang="en-IN" sz="1400" dirty="0"/>
          </a:p>
        </p:txBody>
      </p:sp>
      <p:pic>
        <p:nvPicPr>
          <p:cNvPr id="8" name="Picture 7" descr="A graph of a function&#10;&#10;Description automatically generated with medium confidence">
            <a:extLst>
              <a:ext uri="{FF2B5EF4-FFF2-40B4-BE49-F238E27FC236}">
                <a16:creationId xmlns:a16="http://schemas.microsoft.com/office/drawing/2014/main" id="{87771E0B-59BC-C418-70D7-B2DC28BB0B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5163" y="2786682"/>
            <a:ext cx="3941725" cy="3941725"/>
          </a:xfrm>
          <a:prstGeom prst="rect">
            <a:avLst/>
          </a:prstGeom>
        </p:spPr>
      </p:pic>
    </p:spTree>
    <p:extLst>
      <p:ext uri="{BB962C8B-B14F-4D97-AF65-F5344CB8AC3E}">
        <p14:creationId xmlns:p14="http://schemas.microsoft.com/office/powerpoint/2010/main" val="194235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anim calcmode="lin" valueType="num">
                                      <p:cBhvr>
                                        <p:cTn id="45" dur="1000" fill="hold"/>
                                        <p:tgtEl>
                                          <p:spTgt spid="8"/>
                                        </p:tgtEl>
                                        <p:attrNameLst>
                                          <p:attrName>ppt_x</p:attrName>
                                        </p:attrNameLst>
                                      </p:cBhvr>
                                      <p:tavLst>
                                        <p:tav tm="0">
                                          <p:val>
                                            <p:strVal val="#ppt_x"/>
                                          </p:val>
                                        </p:tav>
                                        <p:tav tm="100000">
                                          <p:val>
                                            <p:strVal val="#ppt_x"/>
                                          </p:val>
                                        </p:tav>
                                      </p:tavLst>
                                    </p:anim>
                                    <p:anim calcmode="lin" valueType="num">
                                      <p:cBhvr>
                                        <p:cTn id="4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01690"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Cluster </a:t>
            </a:r>
            <a:r>
              <a:rPr lang="en-US" altLang="en-US" sz="4000" i="1">
                <a:solidFill>
                  <a:srgbClr val="0000FF"/>
                </a:solidFill>
                <a:latin typeface="Cambria" panose="02040503050406030204" pitchFamily="18" charset="0"/>
                <a:ea typeface="Cambria" panose="02040503050406030204" pitchFamily="18" charset="0"/>
              </a:rPr>
              <a:t>size distribution</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5F5E44-CE7B-66CE-EAB7-C74FFAFD2585}"/>
                  </a:ext>
                </a:extLst>
              </p:cNvPr>
              <p:cNvSpPr txBox="1"/>
              <p:nvPr/>
            </p:nvSpPr>
            <p:spPr>
              <a:xfrm>
                <a:off x="732797" y="908750"/>
                <a:ext cx="10557244" cy="2031325"/>
              </a:xfrm>
              <a:prstGeom prst="rect">
                <a:avLst/>
              </a:prstGeom>
              <a:noFill/>
            </p:spPr>
            <p:txBody>
              <a:bodyPr wrap="square">
                <a:spAutoFit/>
              </a:bodyPr>
              <a:lstStyle/>
              <a:p>
                <a:pPr marL="285750" indent="-285750" algn="l">
                  <a:buFont typeface="Arial" panose="020B0604020202020204" pitchFamily="34" charset="0"/>
                  <a:buChar char="•"/>
                </a:pPr>
                <a:r>
                  <a:rPr lang="en-US" dirty="0">
                    <a:latin typeface="Cambria" panose="02040503050406030204" pitchFamily="18" charset="0"/>
                    <a:ea typeface="Cambria" panose="02040503050406030204" pitchFamily="18" charset="0"/>
                  </a:rPr>
                  <a:t>Relative cluster size </a:t>
                </a:r>
                <a14:m>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𝑛</m:t>
                        </m:r>
                      </m:e>
                      <m:sub>
                        <m:r>
                          <a:rPr lang="en-US" b="0" i="1" smtClean="0">
                            <a:latin typeface="Cambria Math" panose="02040503050406030204" pitchFamily="18" charset="0"/>
                            <a:ea typeface="Cambria" panose="02040503050406030204" pitchFamily="18" charset="0"/>
                          </a:rPr>
                          <m:t>𝑠</m:t>
                        </m:r>
                      </m:sub>
                    </m:sSub>
                  </m:oMath>
                </a14:m>
                <a:r>
                  <a:rPr lang="en-IN" dirty="0">
                    <a:latin typeface="Cambria" panose="02040503050406030204" pitchFamily="18" charset="0"/>
                    <a:ea typeface="Cambria" panose="02040503050406030204" pitchFamily="18" charset="0"/>
                  </a:rPr>
                  <a:t> depends on </a:t>
                </a:r>
                <a14:m>
                  <m:oMath xmlns:m="http://schemas.openxmlformats.org/officeDocument/2006/math">
                    <m:r>
                      <a:rPr lang="en-US" b="0" i="1" smtClean="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a:t>
                </a:r>
              </a:p>
              <a:p>
                <a:pPr marL="285750" indent="-285750" algn="l">
                  <a:buFont typeface="Arial" panose="020B0604020202020204" pitchFamily="34" charset="0"/>
                  <a:buChar char="•"/>
                </a:pPr>
                <a:r>
                  <a:rPr lang="en-IN" dirty="0">
                    <a:latin typeface="Cambria" panose="02040503050406030204" pitchFamily="18" charset="0"/>
                    <a:ea typeface="Cambria" panose="02040503050406030204" pitchFamily="18" charset="0"/>
                  </a:rPr>
                  <a:t>For a given </a:t>
                </a:r>
                <a14:m>
                  <m:oMath xmlns:m="http://schemas.openxmlformats.org/officeDocument/2006/math">
                    <m:r>
                      <a:rPr lang="en-US" b="0" i="1" smtClean="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we take a lattice and repeat the experiments for large realizations (~</a:t>
                </a:r>
                <a14:m>
                  <m:oMath xmlns:m="http://schemas.openxmlformats.org/officeDocument/2006/math">
                    <m:sSup>
                      <m:sSupPr>
                        <m:ctrlPr>
                          <a:rPr lang="en-US" b="0" i="1" smtClean="0">
                            <a:latin typeface="Cambria Math" panose="02040503050406030204" pitchFamily="18" charset="0"/>
                            <a:ea typeface="Cambria" panose="02040503050406030204" pitchFamily="18" charset="0"/>
                          </a:rPr>
                        </m:ctrlPr>
                      </m:sSupPr>
                      <m:e>
                        <m:r>
                          <a:rPr lang="en-US" b="0" i="1" smtClean="0">
                            <a:latin typeface="Cambria Math" panose="02040503050406030204" pitchFamily="18" charset="0"/>
                            <a:ea typeface="Cambria" panose="02040503050406030204" pitchFamily="18" charset="0"/>
                          </a:rPr>
                          <m:t>10</m:t>
                        </m:r>
                      </m:e>
                      <m:sup>
                        <m:r>
                          <a:rPr lang="en-US" b="0" i="1" smtClean="0">
                            <a:latin typeface="Cambria Math" panose="02040503050406030204" pitchFamily="18" charset="0"/>
                            <a:ea typeface="Cambria" panose="02040503050406030204" pitchFamily="18" charset="0"/>
                          </a:rPr>
                          <m:t>3</m:t>
                        </m:r>
                      </m:sup>
                    </m:sSup>
                  </m:oMath>
                </a14:m>
                <a:r>
                  <a:rPr lang="en-IN" dirty="0">
                    <a:latin typeface="Cambria" panose="02040503050406030204" pitchFamily="18" charset="0"/>
                    <a:ea typeface="Cambria" panose="02040503050406030204" pitchFamily="18" charset="0"/>
                  </a:rPr>
                  <a:t>). </a:t>
                </a:r>
              </a:p>
              <a:p>
                <a:pPr marL="285750" indent="-285750" algn="l">
                  <a:buFont typeface="Arial" panose="020B0604020202020204" pitchFamily="34" charset="0"/>
                  <a:buChar char="•"/>
                </a:pPr>
                <a:r>
                  <a:rPr lang="en-IN" dirty="0">
                    <a:latin typeface="Cambria" panose="02040503050406030204" pitchFamily="18" charset="0"/>
                    <a:ea typeface="Cambria" panose="02040503050406030204" pitchFamily="18" charset="0"/>
                  </a:rPr>
                  <a:t>Lattice is fixed at </a:t>
                </a:r>
                <a14:m>
                  <m:oMath xmlns:m="http://schemas.openxmlformats.org/officeDocument/2006/math">
                    <m:r>
                      <a:rPr lang="en-US" b="0" i="1" smtClean="0">
                        <a:latin typeface="Cambria Math" panose="02040503050406030204" pitchFamily="18" charset="0"/>
                        <a:ea typeface="Cambria" panose="02040503050406030204" pitchFamily="18" charset="0"/>
                      </a:rPr>
                      <m:t>𝑁</m:t>
                    </m:r>
                    <m:r>
                      <a:rPr lang="en-US" b="0" i="1" smtClean="0">
                        <a:latin typeface="Cambria Math" panose="02040503050406030204" pitchFamily="18" charset="0"/>
                        <a:ea typeface="Cambria" panose="02040503050406030204" pitchFamily="18" charset="0"/>
                      </a:rPr>
                      <m:t>=500×500</m:t>
                    </m:r>
                    <m:r>
                      <a:rPr lang="en-US" b="0" i="0" smtClean="0">
                        <a:latin typeface="Cambria Math" panose="02040503050406030204" pitchFamily="18" charset="0"/>
                        <a:ea typeface="Cambria" panose="02040503050406030204" pitchFamily="18" charset="0"/>
                      </a:rPr>
                      <m:t>.</m:t>
                    </m:r>
                  </m:oMath>
                </a14:m>
                <a:endParaRPr lang="en-US"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For a given </a:t>
                </a:r>
                <a14:m>
                  <m:oMath xmlns:m="http://schemas.openxmlformats.org/officeDocument/2006/math">
                    <m:r>
                      <a:rPr lang="en-US" i="1">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and for a given realization we record all the cluster sizes.</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solidFill>
                      <a:srgbClr val="FF0000"/>
                    </a:solidFill>
                    <a:latin typeface="Cambria" panose="02040503050406030204" pitchFamily="18" charset="0"/>
                    <a:ea typeface="Cambria" panose="02040503050406030204" pitchFamily="18" charset="0"/>
                  </a:rPr>
                  <a:t>Q:How the distribution varies from subcritical to supercritical regime (via critical) regime?  How does the distribution look like?</a:t>
                </a:r>
              </a:p>
            </p:txBody>
          </p:sp>
        </mc:Choice>
        <mc:Fallback xmlns="">
          <p:sp>
            <p:nvSpPr>
              <p:cNvPr id="3" name="TextBox 2">
                <a:extLst>
                  <a:ext uri="{FF2B5EF4-FFF2-40B4-BE49-F238E27FC236}">
                    <a16:creationId xmlns:a16="http://schemas.microsoft.com/office/drawing/2014/main" id="{265F5E44-CE7B-66CE-EAB7-C74FFAFD2585}"/>
                  </a:ext>
                </a:extLst>
              </p:cNvPr>
              <p:cNvSpPr txBox="1">
                <a:spLocks noRot="1" noChangeAspect="1" noMove="1" noResize="1" noEditPoints="1" noAdjustHandles="1" noChangeArrowheads="1" noChangeShapeType="1" noTextEdit="1"/>
              </p:cNvSpPr>
              <p:nvPr/>
            </p:nvSpPr>
            <p:spPr>
              <a:xfrm>
                <a:off x="732797" y="908750"/>
                <a:ext cx="10557244" cy="2031325"/>
              </a:xfrm>
              <a:prstGeom prst="rect">
                <a:avLst/>
              </a:prstGeom>
              <a:blipFill>
                <a:blip r:embed="rId3"/>
                <a:stretch>
                  <a:fillRect l="-346" t="-1802" b="-3604"/>
                </a:stretch>
              </a:blipFill>
            </p:spPr>
            <p:txBody>
              <a:bodyPr/>
              <a:lstStyle/>
              <a:p>
                <a:r>
                  <a:rPr lang="en-IN">
                    <a:noFill/>
                  </a:rPr>
                  <a:t> </a:t>
                </a:r>
              </a:p>
            </p:txBody>
          </p:sp>
        </mc:Fallback>
      </mc:AlternateContent>
      <p:pic>
        <p:nvPicPr>
          <p:cNvPr id="5" name="Picture 4" descr="A graph of numbers and numbers&#10;&#10;Description automatically generated with medium confidence">
            <a:extLst>
              <a:ext uri="{FF2B5EF4-FFF2-40B4-BE49-F238E27FC236}">
                <a16:creationId xmlns:a16="http://schemas.microsoft.com/office/drawing/2014/main" id="{77C1CB06-515D-5ECA-E683-C238CD191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26" y="3200400"/>
            <a:ext cx="4496550" cy="3372413"/>
          </a:xfrm>
          <a:prstGeom prst="rect">
            <a:avLst/>
          </a:prstGeom>
        </p:spPr>
      </p:pic>
      <p:sp>
        <p:nvSpPr>
          <p:cNvPr id="6" name="TextBox 5">
            <a:extLst>
              <a:ext uri="{FF2B5EF4-FFF2-40B4-BE49-F238E27FC236}">
                <a16:creationId xmlns:a16="http://schemas.microsoft.com/office/drawing/2014/main" id="{92C1B6B4-BF57-60E3-4813-8414DECDE9A2}"/>
              </a:ext>
            </a:extLst>
          </p:cNvPr>
          <p:cNvSpPr txBox="1"/>
          <p:nvPr/>
        </p:nvSpPr>
        <p:spPr>
          <a:xfrm>
            <a:off x="9502967" y="6308194"/>
            <a:ext cx="1229888" cy="307777"/>
          </a:xfrm>
          <a:prstGeom prst="rect">
            <a:avLst/>
          </a:prstGeom>
          <a:noFill/>
        </p:spPr>
        <p:txBody>
          <a:bodyPr wrap="none" rtlCol="0">
            <a:spAutoFit/>
          </a:bodyPr>
          <a:lstStyle/>
          <a:p>
            <a:r>
              <a:rPr lang="en-US" sz="1400" dirty="0"/>
              <a:t>H.J. Herrmann</a:t>
            </a:r>
            <a:endParaRPr lang="en-IN" sz="1400" dirty="0"/>
          </a:p>
        </p:txBody>
      </p:sp>
      <p:sp>
        <p:nvSpPr>
          <p:cNvPr id="10" name="TextBox 9">
            <a:extLst>
              <a:ext uri="{FF2B5EF4-FFF2-40B4-BE49-F238E27FC236}">
                <a16:creationId xmlns:a16="http://schemas.microsoft.com/office/drawing/2014/main" id="{14F5529F-590E-52F9-707E-9DC4B29826AB}"/>
              </a:ext>
            </a:extLst>
          </p:cNvPr>
          <p:cNvSpPr txBox="1"/>
          <p:nvPr/>
        </p:nvSpPr>
        <p:spPr>
          <a:xfrm>
            <a:off x="9182100" y="6576875"/>
            <a:ext cx="2107941" cy="307777"/>
          </a:xfrm>
          <a:prstGeom prst="rect">
            <a:avLst/>
          </a:prstGeom>
          <a:noFill/>
        </p:spPr>
        <p:txBody>
          <a:bodyPr wrap="square">
            <a:spAutoFit/>
          </a:bodyPr>
          <a:lstStyle/>
          <a:p>
            <a:r>
              <a:rPr lang="en-IN" sz="1400" dirty="0"/>
              <a:t>Anders </a:t>
            </a:r>
            <a:r>
              <a:rPr lang="en-IN" sz="1400" dirty="0" err="1"/>
              <a:t>Malthe-Sorenssen</a:t>
            </a:r>
            <a:endParaRPr lang="en-IN" sz="1400" dirty="0"/>
          </a:p>
        </p:txBody>
      </p:sp>
      <p:pic>
        <p:nvPicPr>
          <p:cNvPr id="12" name="Picture 11" descr="A green line graph with white text&#10;&#10;Description automatically generated">
            <a:extLst>
              <a:ext uri="{FF2B5EF4-FFF2-40B4-BE49-F238E27FC236}">
                <a16:creationId xmlns:a16="http://schemas.microsoft.com/office/drawing/2014/main" id="{2BF16B3A-E069-D99F-F4D0-530B3FDD27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1937" y="3087946"/>
            <a:ext cx="4148177" cy="3374136"/>
          </a:xfrm>
          <a:prstGeom prst="rect">
            <a:avLst/>
          </a:prstGeom>
        </p:spPr>
      </p:pic>
      <p:grpSp>
        <p:nvGrpSpPr>
          <p:cNvPr id="7" name="Group 6">
            <a:extLst>
              <a:ext uri="{FF2B5EF4-FFF2-40B4-BE49-F238E27FC236}">
                <a16:creationId xmlns:a16="http://schemas.microsoft.com/office/drawing/2014/main" id="{90E64C15-4895-E0CB-BB26-65F51BEBAFB7}"/>
              </a:ext>
            </a:extLst>
          </p:cNvPr>
          <p:cNvGrpSpPr/>
          <p:nvPr/>
        </p:nvGrpSpPr>
        <p:grpSpPr>
          <a:xfrm>
            <a:off x="2337393" y="927050"/>
            <a:ext cx="7272721" cy="5323747"/>
            <a:chOff x="2995558" y="1138335"/>
            <a:chExt cx="6432534" cy="4627983"/>
          </a:xfrm>
        </p:grpSpPr>
        <p:pic>
          <p:nvPicPr>
            <p:cNvPr id="2" name="Picture 1">
              <a:extLst>
                <a:ext uri="{FF2B5EF4-FFF2-40B4-BE49-F238E27FC236}">
                  <a16:creationId xmlns:a16="http://schemas.microsoft.com/office/drawing/2014/main" id="{4A644BCC-57FD-1A1A-39B9-34EDD8E21F7C}"/>
                </a:ext>
              </a:extLst>
            </p:cNvPr>
            <p:cNvPicPr>
              <a:picLocks noChangeAspect="1"/>
            </p:cNvPicPr>
            <p:nvPr/>
          </p:nvPicPr>
          <p:blipFill>
            <a:blip r:embed="rId6"/>
            <a:stretch>
              <a:fillRect/>
            </a:stretch>
          </p:blipFill>
          <p:spPr>
            <a:xfrm>
              <a:off x="2995558" y="1138335"/>
              <a:ext cx="6432534" cy="4627983"/>
            </a:xfrm>
            <a:prstGeom prst="rect">
              <a:avLst/>
            </a:prstGeom>
          </p:spPr>
        </p:pic>
        <p:sp>
          <p:nvSpPr>
            <p:cNvPr id="4" name="Rectangle 3">
              <a:extLst>
                <a:ext uri="{FF2B5EF4-FFF2-40B4-BE49-F238E27FC236}">
                  <a16:creationId xmlns:a16="http://schemas.microsoft.com/office/drawing/2014/main" id="{979B9734-7871-AB27-4B44-B5B99CB48957}"/>
                </a:ext>
              </a:extLst>
            </p:cNvPr>
            <p:cNvSpPr/>
            <p:nvPr/>
          </p:nvSpPr>
          <p:spPr>
            <a:xfrm>
              <a:off x="3135086" y="2640563"/>
              <a:ext cx="6061356" cy="22393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64170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01690"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Cluster </a:t>
            </a:r>
            <a:r>
              <a:rPr lang="en-US" altLang="en-US" sz="4000" i="1">
                <a:solidFill>
                  <a:srgbClr val="0000FF"/>
                </a:solidFill>
                <a:latin typeface="Cambria" panose="02040503050406030204" pitchFamily="18" charset="0"/>
                <a:ea typeface="Cambria" panose="02040503050406030204" pitchFamily="18" charset="0"/>
              </a:rPr>
              <a:t>size distribution</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5F5E44-CE7B-66CE-EAB7-C74FFAFD2585}"/>
                  </a:ext>
                </a:extLst>
              </p:cNvPr>
              <p:cNvSpPr txBox="1"/>
              <p:nvPr/>
            </p:nvSpPr>
            <p:spPr>
              <a:xfrm>
                <a:off x="732797" y="908750"/>
                <a:ext cx="10557244" cy="2031325"/>
              </a:xfrm>
              <a:prstGeom prst="rect">
                <a:avLst/>
              </a:prstGeom>
              <a:noFill/>
            </p:spPr>
            <p:txBody>
              <a:bodyPr wrap="square">
                <a:spAutoFit/>
              </a:bodyPr>
              <a:lstStyle/>
              <a:p>
                <a:pPr marL="285750" indent="-285750" algn="l">
                  <a:buFont typeface="Arial" panose="020B0604020202020204" pitchFamily="34" charset="0"/>
                  <a:buChar char="•"/>
                </a:pPr>
                <a:r>
                  <a:rPr lang="en-US" dirty="0">
                    <a:latin typeface="Cambria" panose="02040503050406030204" pitchFamily="18" charset="0"/>
                    <a:ea typeface="Cambria" panose="02040503050406030204" pitchFamily="18" charset="0"/>
                  </a:rPr>
                  <a:t>Relative cluster size </a:t>
                </a:r>
                <a14:m>
                  <m:oMath xmlns:m="http://schemas.openxmlformats.org/officeDocument/2006/math">
                    <m:sSub>
                      <m:sSubPr>
                        <m:ctrlPr>
                          <a:rPr lang="en-US" b="0" i="1" smtClean="0">
                            <a:latin typeface="Cambria Math" panose="02040503050406030204" pitchFamily="18" charset="0"/>
                            <a:ea typeface="Cambria" panose="02040503050406030204" pitchFamily="18" charset="0"/>
                          </a:rPr>
                        </m:ctrlPr>
                      </m:sSubPr>
                      <m:e>
                        <m:r>
                          <a:rPr lang="en-US" b="0" i="1" smtClean="0">
                            <a:latin typeface="Cambria Math" panose="02040503050406030204" pitchFamily="18" charset="0"/>
                            <a:ea typeface="Cambria" panose="02040503050406030204" pitchFamily="18" charset="0"/>
                          </a:rPr>
                          <m:t>𝑛</m:t>
                        </m:r>
                      </m:e>
                      <m:sub>
                        <m:r>
                          <a:rPr lang="en-US" b="0" i="1" smtClean="0">
                            <a:latin typeface="Cambria Math" panose="02040503050406030204" pitchFamily="18" charset="0"/>
                            <a:ea typeface="Cambria" panose="02040503050406030204" pitchFamily="18" charset="0"/>
                          </a:rPr>
                          <m:t>𝑠</m:t>
                        </m:r>
                      </m:sub>
                    </m:sSub>
                  </m:oMath>
                </a14:m>
                <a:r>
                  <a:rPr lang="en-IN" dirty="0">
                    <a:latin typeface="Cambria" panose="02040503050406030204" pitchFamily="18" charset="0"/>
                    <a:ea typeface="Cambria" panose="02040503050406030204" pitchFamily="18" charset="0"/>
                  </a:rPr>
                  <a:t> depends on </a:t>
                </a:r>
                <a14:m>
                  <m:oMath xmlns:m="http://schemas.openxmlformats.org/officeDocument/2006/math">
                    <m:r>
                      <a:rPr lang="en-US" b="0" i="1" smtClean="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a:t>
                </a:r>
              </a:p>
              <a:p>
                <a:pPr marL="285750" indent="-285750" algn="l">
                  <a:buFont typeface="Arial" panose="020B0604020202020204" pitchFamily="34" charset="0"/>
                  <a:buChar char="•"/>
                </a:pPr>
                <a:r>
                  <a:rPr lang="en-IN" dirty="0">
                    <a:latin typeface="Cambria" panose="02040503050406030204" pitchFamily="18" charset="0"/>
                    <a:ea typeface="Cambria" panose="02040503050406030204" pitchFamily="18" charset="0"/>
                  </a:rPr>
                  <a:t>For a given </a:t>
                </a:r>
                <a14:m>
                  <m:oMath xmlns:m="http://schemas.openxmlformats.org/officeDocument/2006/math">
                    <m:r>
                      <a:rPr lang="en-US" b="0" i="1" smtClean="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we take a lattice and repeat the experiments for large realizations (~</a:t>
                </a:r>
                <a14:m>
                  <m:oMath xmlns:m="http://schemas.openxmlformats.org/officeDocument/2006/math">
                    <m:sSup>
                      <m:sSupPr>
                        <m:ctrlPr>
                          <a:rPr lang="en-US" b="0" i="1" smtClean="0">
                            <a:latin typeface="Cambria Math" panose="02040503050406030204" pitchFamily="18" charset="0"/>
                            <a:ea typeface="Cambria" panose="02040503050406030204" pitchFamily="18" charset="0"/>
                          </a:rPr>
                        </m:ctrlPr>
                      </m:sSupPr>
                      <m:e>
                        <m:r>
                          <a:rPr lang="en-US" b="0" i="1" smtClean="0">
                            <a:latin typeface="Cambria Math" panose="02040503050406030204" pitchFamily="18" charset="0"/>
                            <a:ea typeface="Cambria" panose="02040503050406030204" pitchFamily="18" charset="0"/>
                          </a:rPr>
                          <m:t>10</m:t>
                        </m:r>
                      </m:e>
                      <m:sup>
                        <m:r>
                          <a:rPr lang="en-US" b="0" i="1" smtClean="0">
                            <a:latin typeface="Cambria Math" panose="02040503050406030204" pitchFamily="18" charset="0"/>
                            <a:ea typeface="Cambria" panose="02040503050406030204" pitchFamily="18" charset="0"/>
                          </a:rPr>
                          <m:t>3</m:t>
                        </m:r>
                      </m:sup>
                    </m:sSup>
                  </m:oMath>
                </a14:m>
                <a:r>
                  <a:rPr lang="en-IN" dirty="0">
                    <a:latin typeface="Cambria" panose="02040503050406030204" pitchFamily="18" charset="0"/>
                    <a:ea typeface="Cambria" panose="02040503050406030204" pitchFamily="18" charset="0"/>
                  </a:rPr>
                  <a:t>). </a:t>
                </a:r>
              </a:p>
              <a:p>
                <a:pPr marL="285750" indent="-285750" algn="l">
                  <a:buFont typeface="Arial" panose="020B0604020202020204" pitchFamily="34" charset="0"/>
                  <a:buChar char="•"/>
                </a:pPr>
                <a:r>
                  <a:rPr lang="en-IN" dirty="0">
                    <a:latin typeface="Cambria" panose="02040503050406030204" pitchFamily="18" charset="0"/>
                    <a:ea typeface="Cambria" panose="02040503050406030204" pitchFamily="18" charset="0"/>
                  </a:rPr>
                  <a:t>Lattice is fixed at </a:t>
                </a:r>
                <a14:m>
                  <m:oMath xmlns:m="http://schemas.openxmlformats.org/officeDocument/2006/math">
                    <m:r>
                      <a:rPr lang="en-US" b="0" i="1" smtClean="0">
                        <a:latin typeface="Cambria Math" panose="02040503050406030204" pitchFamily="18" charset="0"/>
                        <a:ea typeface="Cambria" panose="02040503050406030204" pitchFamily="18" charset="0"/>
                      </a:rPr>
                      <m:t>𝑁</m:t>
                    </m:r>
                    <m:r>
                      <a:rPr lang="en-US" b="0" i="1" smtClean="0">
                        <a:latin typeface="Cambria Math" panose="02040503050406030204" pitchFamily="18" charset="0"/>
                        <a:ea typeface="Cambria" panose="02040503050406030204" pitchFamily="18" charset="0"/>
                      </a:rPr>
                      <m:t>=500×500</m:t>
                    </m:r>
                    <m:r>
                      <a:rPr lang="en-US" b="0" i="0" smtClean="0">
                        <a:latin typeface="Cambria Math" panose="02040503050406030204" pitchFamily="18" charset="0"/>
                        <a:ea typeface="Cambria" panose="02040503050406030204" pitchFamily="18" charset="0"/>
                      </a:rPr>
                      <m:t>.</m:t>
                    </m:r>
                  </m:oMath>
                </a14:m>
                <a:endParaRPr lang="en-US" b="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For a given </a:t>
                </a:r>
                <a14:m>
                  <m:oMath xmlns:m="http://schemas.openxmlformats.org/officeDocument/2006/math">
                    <m:r>
                      <a:rPr lang="en-US" i="1">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and for a given realization we record all the cluster sizes.</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solidFill>
                      <a:srgbClr val="FF0000"/>
                    </a:solidFill>
                    <a:latin typeface="Cambria" panose="02040503050406030204" pitchFamily="18" charset="0"/>
                    <a:ea typeface="Cambria" panose="02040503050406030204" pitchFamily="18" charset="0"/>
                  </a:rPr>
                  <a:t>Q:How the distribution varies from subcritical to supercritical regime (via critical) regime?  How does the distribution look like?</a:t>
                </a:r>
              </a:p>
            </p:txBody>
          </p:sp>
        </mc:Choice>
        <mc:Fallback xmlns="">
          <p:sp>
            <p:nvSpPr>
              <p:cNvPr id="3" name="TextBox 2">
                <a:extLst>
                  <a:ext uri="{FF2B5EF4-FFF2-40B4-BE49-F238E27FC236}">
                    <a16:creationId xmlns:a16="http://schemas.microsoft.com/office/drawing/2014/main" id="{265F5E44-CE7B-66CE-EAB7-C74FFAFD2585}"/>
                  </a:ext>
                </a:extLst>
              </p:cNvPr>
              <p:cNvSpPr txBox="1">
                <a:spLocks noRot="1" noChangeAspect="1" noMove="1" noResize="1" noEditPoints="1" noAdjustHandles="1" noChangeArrowheads="1" noChangeShapeType="1" noTextEdit="1"/>
              </p:cNvSpPr>
              <p:nvPr/>
            </p:nvSpPr>
            <p:spPr>
              <a:xfrm>
                <a:off x="732797" y="908750"/>
                <a:ext cx="10557244" cy="2031325"/>
              </a:xfrm>
              <a:prstGeom prst="rect">
                <a:avLst/>
              </a:prstGeom>
              <a:blipFill>
                <a:blip r:embed="rId3"/>
                <a:stretch>
                  <a:fillRect l="-346" t="-1802" b="-3604"/>
                </a:stretch>
              </a:blipFill>
            </p:spPr>
            <p:txBody>
              <a:bodyPr/>
              <a:lstStyle/>
              <a:p>
                <a:r>
                  <a:rPr lang="en-IN">
                    <a:noFill/>
                  </a:rPr>
                  <a:t> </a:t>
                </a:r>
              </a:p>
            </p:txBody>
          </p:sp>
        </mc:Fallback>
      </mc:AlternateContent>
      <p:pic>
        <p:nvPicPr>
          <p:cNvPr id="5" name="Picture 4" descr="A graph of numbers and numbers&#10;&#10;Description automatically generated with medium confidence">
            <a:extLst>
              <a:ext uri="{FF2B5EF4-FFF2-40B4-BE49-F238E27FC236}">
                <a16:creationId xmlns:a16="http://schemas.microsoft.com/office/drawing/2014/main" id="{77C1CB06-515D-5ECA-E683-C238CD191E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26" y="3200400"/>
            <a:ext cx="4496550" cy="3372413"/>
          </a:xfrm>
          <a:prstGeom prst="rect">
            <a:avLst/>
          </a:prstGeom>
        </p:spPr>
      </p:pic>
      <p:sp>
        <p:nvSpPr>
          <p:cNvPr id="6" name="TextBox 5">
            <a:extLst>
              <a:ext uri="{FF2B5EF4-FFF2-40B4-BE49-F238E27FC236}">
                <a16:creationId xmlns:a16="http://schemas.microsoft.com/office/drawing/2014/main" id="{92C1B6B4-BF57-60E3-4813-8414DECDE9A2}"/>
              </a:ext>
            </a:extLst>
          </p:cNvPr>
          <p:cNvSpPr txBox="1"/>
          <p:nvPr/>
        </p:nvSpPr>
        <p:spPr>
          <a:xfrm>
            <a:off x="9502967" y="6308194"/>
            <a:ext cx="1229888" cy="307777"/>
          </a:xfrm>
          <a:prstGeom prst="rect">
            <a:avLst/>
          </a:prstGeom>
          <a:noFill/>
        </p:spPr>
        <p:txBody>
          <a:bodyPr wrap="none" rtlCol="0">
            <a:spAutoFit/>
          </a:bodyPr>
          <a:lstStyle/>
          <a:p>
            <a:r>
              <a:rPr lang="en-US" sz="1400" dirty="0"/>
              <a:t>H.J. Herrmann</a:t>
            </a:r>
            <a:endParaRPr lang="en-IN" sz="1400" dirty="0"/>
          </a:p>
        </p:txBody>
      </p:sp>
      <p:pic>
        <p:nvPicPr>
          <p:cNvPr id="4" name="Picture 3" descr="A graph of a function&#10;&#10;Description automatically generated">
            <a:extLst>
              <a:ext uri="{FF2B5EF4-FFF2-40B4-BE49-F238E27FC236}">
                <a16:creationId xmlns:a16="http://schemas.microsoft.com/office/drawing/2014/main" id="{7112988A-CE27-5106-A97D-074A797A6D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1937" y="3198677"/>
            <a:ext cx="4148177" cy="3374136"/>
          </a:xfrm>
          <a:prstGeom prst="rect">
            <a:avLst/>
          </a:prstGeom>
        </p:spPr>
      </p:pic>
      <p:sp>
        <p:nvSpPr>
          <p:cNvPr id="10" name="TextBox 9">
            <a:extLst>
              <a:ext uri="{FF2B5EF4-FFF2-40B4-BE49-F238E27FC236}">
                <a16:creationId xmlns:a16="http://schemas.microsoft.com/office/drawing/2014/main" id="{14F5529F-590E-52F9-707E-9DC4B29826AB}"/>
              </a:ext>
            </a:extLst>
          </p:cNvPr>
          <p:cNvSpPr txBox="1"/>
          <p:nvPr/>
        </p:nvSpPr>
        <p:spPr>
          <a:xfrm>
            <a:off x="9182100" y="6576875"/>
            <a:ext cx="2107941" cy="307777"/>
          </a:xfrm>
          <a:prstGeom prst="rect">
            <a:avLst/>
          </a:prstGeom>
          <a:noFill/>
        </p:spPr>
        <p:txBody>
          <a:bodyPr wrap="square">
            <a:spAutoFit/>
          </a:bodyPr>
          <a:lstStyle/>
          <a:p>
            <a:r>
              <a:rPr lang="en-IN" sz="1400" dirty="0"/>
              <a:t>Anders </a:t>
            </a:r>
            <a:r>
              <a:rPr lang="en-IN" sz="1400" dirty="0" err="1"/>
              <a:t>Malthe-Sorenssen</a:t>
            </a:r>
            <a:endParaRPr lang="en-IN" sz="1400" dirty="0"/>
          </a:p>
        </p:txBody>
      </p:sp>
    </p:spTree>
    <p:extLst>
      <p:ext uri="{BB962C8B-B14F-4D97-AF65-F5344CB8AC3E}">
        <p14:creationId xmlns:p14="http://schemas.microsoft.com/office/powerpoint/2010/main" val="118863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01690"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Cluster </a:t>
            </a:r>
            <a:r>
              <a:rPr lang="en-US" altLang="en-US" sz="4000" i="1">
                <a:solidFill>
                  <a:srgbClr val="0000FF"/>
                </a:solidFill>
                <a:latin typeface="Cambria" panose="02040503050406030204" pitchFamily="18" charset="0"/>
                <a:ea typeface="Cambria" panose="02040503050406030204" pitchFamily="18" charset="0"/>
              </a:rPr>
              <a:t>size distribution</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89D60F36-763B-5072-8886-FE7E34854F4C}"/>
              </a:ext>
            </a:extLst>
          </p:cNvPr>
          <p:cNvSpPr txBox="1"/>
          <p:nvPr/>
        </p:nvSpPr>
        <p:spPr>
          <a:xfrm>
            <a:off x="5657850" y="843677"/>
            <a:ext cx="4849735" cy="2585323"/>
          </a:xfrm>
          <a:prstGeom prst="rect">
            <a:avLst/>
          </a:prstGeom>
          <a:noFill/>
        </p:spPr>
        <p:txBody>
          <a:bodyPr wrap="square">
            <a:spAutoFit/>
          </a:bodyPr>
          <a:lstStyle/>
          <a:p>
            <a:r>
              <a:rPr lang="en-IN" b="0" i="0" dirty="0">
                <a:solidFill>
                  <a:srgbClr val="008013"/>
                </a:solidFill>
                <a:effectLst/>
                <a:latin typeface="Menlo"/>
              </a:rPr>
              <a:t>%%%%^^^^log binning^^^^%%%%%</a:t>
            </a:r>
            <a:endParaRPr lang="en-IN" b="0" i="0" dirty="0">
              <a:effectLst/>
              <a:latin typeface="Menlo"/>
            </a:endParaRPr>
          </a:p>
          <a:p>
            <a:r>
              <a:rPr lang="en-IN" b="0" i="0" dirty="0">
                <a:effectLst/>
                <a:latin typeface="Menlo"/>
              </a:rPr>
              <a:t>bins = 10.^(0.001:0.2:6);</a:t>
            </a:r>
          </a:p>
          <a:p>
            <a:r>
              <a:rPr lang="en-IN" b="0" i="0" dirty="0">
                <a:effectLst/>
                <a:latin typeface="Menlo"/>
              </a:rPr>
              <a:t>[Lob, Lob2] =</a:t>
            </a:r>
            <a:r>
              <a:rPr lang="en-IN" b="0" i="0" dirty="0" err="1">
                <a:effectLst/>
                <a:latin typeface="Menlo"/>
              </a:rPr>
              <a:t>histcounts</a:t>
            </a:r>
            <a:r>
              <a:rPr lang="en-IN" b="0" i="0" dirty="0">
                <a:effectLst/>
                <a:latin typeface="Menlo"/>
              </a:rPr>
              <a:t>(</a:t>
            </a:r>
            <a:r>
              <a:rPr lang="en-IN" b="0" i="0" dirty="0" err="1">
                <a:effectLst/>
                <a:latin typeface="Menlo"/>
              </a:rPr>
              <a:t>zz</a:t>
            </a:r>
            <a:r>
              <a:rPr lang="en-IN" b="0" i="0" dirty="0">
                <a:effectLst/>
                <a:latin typeface="Menlo"/>
              </a:rPr>
              <a:t>(:,1),bins);</a:t>
            </a:r>
          </a:p>
          <a:p>
            <a:r>
              <a:rPr lang="en-IN" b="0" i="0" dirty="0">
                <a:solidFill>
                  <a:srgbClr val="FF0000"/>
                </a:solidFill>
                <a:effectLst/>
                <a:latin typeface="Menlo"/>
              </a:rPr>
              <a:t>%%%[</a:t>
            </a:r>
            <a:r>
              <a:rPr lang="en-IN" b="0" i="0" dirty="0" err="1">
                <a:solidFill>
                  <a:srgbClr val="FF0000"/>
                </a:solidFill>
                <a:effectLst/>
                <a:latin typeface="Menlo"/>
              </a:rPr>
              <a:t>Loblin</a:t>
            </a:r>
            <a:r>
              <a:rPr lang="en-IN" b="0" i="0" dirty="0">
                <a:solidFill>
                  <a:srgbClr val="FF0000"/>
                </a:solidFill>
                <a:effectLst/>
                <a:latin typeface="Menlo"/>
              </a:rPr>
              <a:t>, Lob2lin] =hist(</a:t>
            </a:r>
            <a:r>
              <a:rPr lang="en-IN" b="0" i="0" dirty="0" err="1">
                <a:solidFill>
                  <a:srgbClr val="FF0000"/>
                </a:solidFill>
                <a:effectLst/>
                <a:latin typeface="Menlo"/>
              </a:rPr>
              <a:t>zz</a:t>
            </a:r>
            <a:r>
              <a:rPr lang="en-IN" b="0" i="0" dirty="0">
                <a:solidFill>
                  <a:srgbClr val="FF0000"/>
                </a:solidFill>
                <a:effectLst/>
                <a:latin typeface="Menlo"/>
              </a:rPr>
              <a:t>(:,1),10000);</a:t>
            </a:r>
          </a:p>
          <a:p>
            <a:r>
              <a:rPr lang="en-IN" b="0" i="0" dirty="0">
                <a:effectLst/>
                <a:latin typeface="Menlo"/>
              </a:rPr>
              <a:t>ds = diff(bins);</a:t>
            </a:r>
          </a:p>
          <a:p>
            <a:r>
              <a:rPr lang="en-IN" b="0" i="0" dirty="0" err="1">
                <a:effectLst/>
                <a:latin typeface="Menlo"/>
              </a:rPr>
              <a:t>sl</a:t>
            </a:r>
            <a:r>
              <a:rPr lang="en-IN" b="0" i="0" dirty="0">
                <a:effectLst/>
                <a:latin typeface="Menlo"/>
              </a:rPr>
              <a:t> = (bins(1:end-1)+bins(2:end))*0.5;</a:t>
            </a:r>
          </a:p>
          <a:p>
            <a:r>
              <a:rPr lang="en-IN" b="0" i="0" dirty="0" err="1">
                <a:effectLst/>
                <a:latin typeface="Menlo"/>
              </a:rPr>
              <a:t>nsl</a:t>
            </a:r>
            <a:r>
              <a:rPr lang="en-IN" b="0" i="0" dirty="0">
                <a:effectLst/>
                <a:latin typeface="Menlo"/>
              </a:rPr>
              <a:t> = Lob(1:end)./(sum(Lob)*ds);</a:t>
            </a:r>
          </a:p>
          <a:p>
            <a:r>
              <a:rPr lang="en-IN" b="0" i="0" dirty="0">
                <a:effectLst/>
                <a:latin typeface="Menlo"/>
              </a:rPr>
              <a:t>loglog(sl,</a:t>
            </a:r>
            <a:r>
              <a:rPr lang="en-IN" b="0" i="0" dirty="0" err="1">
                <a:effectLst/>
                <a:latin typeface="Menlo"/>
              </a:rPr>
              <a:t>nsl</a:t>
            </a:r>
            <a:r>
              <a:rPr lang="en-IN" b="0" i="0" dirty="0">
                <a:effectLst/>
                <a:latin typeface="Menlo"/>
              </a:rPr>
              <a:t>,</a:t>
            </a:r>
            <a:r>
              <a:rPr lang="en-IN" b="0" i="0" dirty="0">
                <a:solidFill>
                  <a:srgbClr val="A709F5"/>
                </a:solidFill>
                <a:effectLst/>
                <a:latin typeface="Menlo"/>
              </a:rPr>
              <a:t>'ok'</a:t>
            </a:r>
            <a:r>
              <a:rPr lang="en-IN" b="0" i="0" dirty="0">
                <a:effectLst/>
                <a:latin typeface="Menlo"/>
              </a:rPr>
              <a:t>);</a:t>
            </a:r>
          </a:p>
          <a:p>
            <a:r>
              <a:rPr lang="en-IN" b="0" i="0" dirty="0">
                <a:effectLst/>
                <a:latin typeface="Menlo"/>
              </a:rPr>
              <a:t>hold </a:t>
            </a:r>
            <a:r>
              <a:rPr lang="en-IN" b="0" i="0" dirty="0">
                <a:solidFill>
                  <a:srgbClr val="A709F5"/>
                </a:solidFill>
                <a:effectLst/>
                <a:latin typeface="Menlo"/>
              </a:rPr>
              <a:t>on</a:t>
            </a:r>
            <a:r>
              <a:rPr lang="en-IN" b="0" i="0" dirty="0">
                <a:effectLst/>
                <a:latin typeface="Menlo"/>
              </a:rPr>
              <a:t>;</a:t>
            </a:r>
          </a:p>
        </p:txBody>
      </p:sp>
      <p:pic>
        <p:nvPicPr>
          <p:cNvPr id="2" name="Picture 1" descr="A graph of a function&#10;&#10;Description automatically generated">
            <a:extLst>
              <a:ext uri="{FF2B5EF4-FFF2-40B4-BE49-F238E27FC236}">
                <a16:creationId xmlns:a16="http://schemas.microsoft.com/office/drawing/2014/main" id="{0F6AB3A9-0B08-D9EA-3C31-BB61F3E7B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058" y="1576386"/>
            <a:ext cx="4148177" cy="3374136"/>
          </a:xfrm>
          <a:prstGeom prst="rect">
            <a:avLst/>
          </a:prstGeom>
        </p:spPr>
      </p:pic>
      <p:cxnSp>
        <p:nvCxnSpPr>
          <p:cNvPr id="6" name="Straight Arrow Connector 5">
            <a:extLst>
              <a:ext uri="{FF2B5EF4-FFF2-40B4-BE49-F238E27FC236}">
                <a16:creationId xmlns:a16="http://schemas.microsoft.com/office/drawing/2014/main" id="{4A188893-113B-E3B6-F199-BAB6B23F7320}"/>
              </a:ext>
            </a:extLst>
          </p:cNvPr>
          <p:cNvCxnSpPr>
            <a:cxnSpLocks/>
          </p:cNvCxnSpPr>
          <p:nvPr/>
        </p:nvCxnSpPr>
        <p:spPr>
          <a:xfrm flipV="1">
            <a:off x="2062065" y="1323439"/>
            <a:ext cx="3704253" cy="145008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D169D77-EFCD-1CE4-D9B3-AE3788543C65}"/>
              </a:ext>
            </a:extLst>
          </p:cNvPr>
          <p:cNvSpPr/>
          <p:nvPr/>
        </p:nvSpPr>
        <p:spPr>
          <a:xfrm>
            <a:off x="3013788" y="3284376"/>
            <a:ext cx="839755" cy="611349"/>
          </a:xfrm>
          <a:prstGeom prst="ellipse">
            <a:avLst/>
          </a:prstGeom>
          <a:noFill/>
          <a:ln>
            <a:solidFill>
              <a:srgbClr val="FF0000"/>
            </a:solidFill>
          </a:ln>
          <a:effectLst>
            <a:glow rad="1016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000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6EA466-E38F-FEDC-CD23-2A00108988D6}"/>
                  </a:ext>
                </a:extLst>
              </p:cNvPr>
              <p:cNvSpPr txBox="1"/>
              <p:nvPr/>
            </p:nvSpPr>
            <p:spPr>
              <a:xfrm>
                <a:off x="4746948" y="3879072"/>
                <a:ext cx="7214897" cy="1477328"/>
              </a:xfrm>
              <a:prstGeom prst="rect">
                <a:avLst/>
              </a:prstGeom>
              <a:noFill/>
            </p:spPr>
            <p:txBody>
              <a:bodyPr wrap="square">
                <a:spAutoFit/>
              </a:bodyPr>
              <a:lstStyle/>
              <a:p>
                <a:pPr algn="just"/>
                <a:r>
                  <a:rPr lang="en-IN" sz="1800" b="0" i="0" u="none" strike="noStrike" baseline="0" dirty="0">
                    <a:latin typeface="Cambria" panose="02040503050406030204" pitchFamily="18" charset="0"/>
                    <a:ea typeface="Cambria" panose="02040503050406030204" pitchFamily="18" charset="0"/>
                  </a:rPr>
                  <a:t>we cannot </a:t>
                </a:r>
                <a:r>
                  <a:rPr lang="en-US" sz="1800" b="0" i="0" u="none" strike="noStrike" baseline="0" dirty="0">
                    <a:latin typeface="Cambria" panose="02040503050406030204" pitchFamily="18" charset="0"/>
                    <a:ea typeface="Cambria" panose="02040503050406030204" pitchFamily="18" charset="0"/>
                  </a:rPr>
                  <a:t>choose a very small bin size for the histogram. </a:t>
                </a:r>
              </a:p>
              <a:p>
                <a:pPr algn="just"/>
                <a:r>
                  <a:rPr lang="en-US" sz="1800" b="0" i="0" u="none" strike="noStrike" baseline="0" dirty="0">
                    <a:latin typeface="Cambria" panose="02040503050406030204" pitchFamily="18" charset="0"/>
                    <a:ea typeface="Cambria" panose="02040503050406030204" pitchFamily="18" charset="0"/>
                  </a:rPr>
                  <a:t>However, we see that for small values of </a:t>
                </a:r>
                <a14:m>
                  <m:oMath xmlns:m="http://schemas.openxmlformats.org/officeDocument/2006/math">
                    <m:r>
                      <a:rPr lang="en-US" sz="1800" b="0" i="1" u="none" strike="noStrike" baseline="0" dirty="0" smtClean="0">
                        <a:latin typeface="Cambria Math" panose="02040503050406030204" pitchFamily="18" charset="0"/>
                      </a:rPr>
                      <m:t>𝑠</m:t>
                    </m:r>
                  </m:oMath>
                </a14:m>
                <a:r>
                  <a:rPr lang="en-US" sz="1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we want to have a small bin size,  since the statistics here is good, but for large values of </a:t>
                </a:r>
                <a14:m>
                  <m:oMath xmlns:m="http://schemas.openxmlformats.org/officeDocument/2006/math">
                    <m:r>
                      <a:rPr lang="en-US" sz="1800" b="0" i="1" u="none" strike="noStrike" baseline="0" dirty="0" smtClean="0">
                        <a:latin typeface="Cambria Math" panose="02040503050406030204" pitchFamily="18" charset="0"/>
                      </a:rPr>
                      <m:t>𝑠</m:t>
                    </m:r>
                  </m:oMath>
                </a14:m>
                <a:r>
                  <a:rPr lang="en-US" sz="1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we want to have  larger bin sizes. This is often solved by using logarithmic binning.</a:t>
                </a:r>
                <a:endParaRPr lang="en-IN" dirty="0">
                  <a:latin typeface="Cambria" panose="02040503050406030204" pitchFamily="18" charset="0"/>
                  <a:ea typeface="Cambria" panose="02040503050406030204" pitchFamily="18" charset="0"/>
                </a:endParaRPr>
              </a:p>
            </p:txBody>
          </p:sp>
        </mc:Choice>
        <mc:Fallback xmlns="">
          <p:sp>
            <p:nvSpPr>
              <p:cNvPr id="12" name="TextBox 11">
                <a:extLst>
                  <a:ext uri="{FF2B5EF4-FFF2-40B4-BE49-F238E27FC236}">
                    <a16:creationId xmlns:a16="http://schemas.microsoft.com/office/drawing/2014/main" id="{AF6EA466-E38F-FEDC-CD23-2A00108988D6}"/>
                  </a:ext>
                </a:extLst>
              </p:cNvPr>
              <p:cNvSpPr txBox="1">
                <a:spLocks noRot="1" noChangeAspect="1" noMove="1" noResize="1" noEditPoints="1" noAdjustHandles="1" noChangeArrowheads="1" noChangeShapeType="1" noTextEdit="1"/>
              </p:cNvSpPr>
              <p:nvPr/>
            </p:nvSpPr>
            <p:spPr>
              <a:xfrm>
                <a:off x="4746948" y="3879072"/>
                <a:ext cx="7214897" cy="1477328"/>
              </a:xfrm>
              <a:prstGeom prst="rect">
                <a:avLst/>
              </a:prstGeom>
              <a:blipFill>
                <a:blip r:embed="rId4"/>
                <a:stretch>
                  <a:fillRect l="-761" t="-2469" r="-676" b="-4938"/>
                </a:stretch>
              </a:blipFill>
            </p:spPr>
            <p:txBody>
              <a:bodyPr/>
              <a:lstStyle/>
              <a:p>
                <a:r>
                  <a:rPr lang="en-IN">
                    <a:noFill/>
                  </a:rPr>
                  <a:t> </a:t>
                </a:r>
              </a:p>
            </p:txBody>
          </p:sp>
        </mc:Fallback>
      </mc:AlternateContent>
    </p:spTree>
    <p:extLst>
      <p:ext uri="{BB962C8B-B14F-4D97-AF65-F5344CB8AC3E}">
        <p14:creationId xmlns:p14="http://schemas.microsoft.com/office/powerpoint/2010/main" val="5447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01690"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Cluster </a:t>
            </a:r>
            <a:r>
              <a:rPr lang="en-US" altLang="en-US" sz="4000" i="1">
                <a:solidFill>
                  <a:srgbClr val="0000FF"/>
                </a:solidFill>
                <a:latin typeface="Cambria" panose="02040503050406030204" pitchFamily="18" charset="0"/>
                <a:ea typeface="Cambria" panose="02040503050406030204" pitchFamily="18" charset="0"/>
              </a:rPr>
              <a:t>size distribution</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89D60F36-763B-5072-8886-FE7E34854F4C}"/>
              </a:ext>
            </a:extLst>
          </p:cNvPr>
          <p:cNvSpPr txBox="1"/>
          <p:nvPr/>
        </p:nvSpPr>
        <p:spPr>
          <a:xfrm>
            <a:off x="5657850" y="843677"/>
            <a:ext cx="4849735" cy="2585323"/>
          </a:xfrm>
          <a:prstGeom prst="rect">
            <a:avLst/>
          </a:prstGeom>
          <a:noFill/>
        </p:spPr>
        <p:txBody>
          <a:bodyPr wrap="square">
            <a:spAutoFit/>
          </a:bodyPr>
          <a:lstStyle/>
          <a:p>
            <a:r>
              <a:rPr lang="en-IN" b="0" i="0" dirty="0">
                <a:solidFill>
                  <a:srgbClr val="008013"/>
                </a:solidFill>
                <a:effectLst/>
                <a:latin typeface="Menlo"/>
              </a:rPr>
              <a:t>%%%%^^^^log binning^^^^%%%%%</a:t>
            </a:r>
            <a:endParaRPr lang="en-IN" b="0" i="0" dirty="0">
              <a:effectLst/>
              <a:latin typeface="Menlo"/>
            </a:endParaRPr>
          </a:p>
          <a:p>
            <a:r>
              <a:rPr lang="en-IN" b="0" i="0" dirty="0">
                <a:effectLst/>
                <a:latin typeface="Menlo"/>
              </a:rPr>
              <a:t>bins = 10.^(0.001:0.2:6);</a:t>
            </a:r>
          </a:p>
          <a:p>
            <a:r>
              <a:rPr lang="en-IN" b="0" i="0" dirty="0">
                <a:effectLst/>
                <a:latin typeface="Menlo"/>
              </a:rPr>
              <a:t>[Lob, Lob2] =</a:t>
            </a:r>
            <a:r>
              <a:rPr lang="en-IN" b="0" i="0" dirty="0" err="1">
                <a:effectLst/>
                <a:latin typeface="Menlo"/>
              </a:rPr>
              <a:t>histcounts</a:t>
            </a:r>
            <a:r>
              <a:rPr lang="en-IN" b="0" i="0" dirty="0">
                <a:effectLst/>
                <a:latin typeface="Menlo"/>
              </a:rPr>
              <a:t>(</a:t>
            </a:r>
            <a:r>
              <a:rPr lang="en-IN" b="0" i="0" dirty="0" err="1">
                <a:effectLst/>
                <a:latin typeface="Menlo"/>
              </a:rPr>
              <a:t>zz</a:t>
            </a:r>
            <a:r>
              <a:rPr lang="en-IN" b="0" i="0" dirty="0">
                <a:effectLst/>
                <a:latin typeface="Menlo"/>
              </a:rPr>
              <a:t>(:,1),bins);</a:t>
            </a:r>
          </a:p>
          <a:p>
            <a:r>
              <a:rPr lang="en-IN" b="0" i="0" dirty="0">
                <a:solidFill>
                  <a:srgbClr val="FF0000"/>
                </a:solidFill>
                <a:effectLst/>
                <a:latin typeface="Menlo"/>
              </a:rPr>
              <a:t>%%%[</a:t>
            </a:r>
            <a:r>
              <a:rPr lang="en-IN" b="0" i="0" dirty="0" err="1">
                <a:solidFill>
                  <a:srgbClr val="FF0000"/>
                </a:solidFill>
                <a:effectLst/>
                <a:latin typeface="Menlo"/>
              </a:rPr>
              <a:t>Loblin</a:t>
            </a:r>
            <a:r>
              <a:rPr lang="en-IN" b="0" i="0" dirty="0">
                <a:solidFill>
                  <a:srgbClr val="FF0000"/>
                </a:solidFill>
                <a:effectLst/>
                <a:latin typeface="Menlo"/>
              </a:rPr>
              <a:t>, Lob2lin] =hist(</a:t>
            </a:r>
            <a:r>
              <a:rPr lang="en-IN" b="0" i="0" dirty="0" err="1">
                <a:solidFill>
                  <a:srgbClr val="FF0000"/>
                </a:solidFill>
                <a:effectLst/>
                <a:latin typeface="Menlo"/>
              </a:rPr>
              <a:t>zz</a:t>
            </a:r>
            <a:r>
              <a:rPr lang="en-IN" b="0" i="0" dirty="0">
                <a:solidFill>
                  <a:srgbClr val="FF0000"/>
                </a:solidFill>
                <a:effectLst/>
                <a:latin typeface="Menlo"/>
              </a:rPr>
              <a:t>(:,1),10000);</a:t>
            </a:r>
          </a:p>
          <a:p>
            <a:r>
              <a:rPr lang="en-IN" b="0" i="0" dirty="0">
                <a:effectLst/>
                <a:latin typeface="Menlo"/>
              </a:rPr>
              <a:t>ds = diff(bins);</a:t>
            </a:r>
          </a:p>
          <a:p>
            <a:r>
              <a:rPr lang="en-IN" b="0" i="0" dirty="0" err="1">
                <a:effectLst/>
                <a:latin typeface="Menlo"/>
              </a:rPr>
              <a:t>sl</a:t>
            </a:r>
            <a:r>
              <a:rPr lang="en-IN" b="0" i="0" dirty="0">
                <a:effectLst/>
                <a:latin typeface="Menlo"/>
              </a:rPr>
              <a:t> = (bins(1:end-1)+bins(2:end))*0.5;</a:t>
            </a:r>
          </a:p>
          <a:p>
            <a:r>
              <a:rPr lang="en-IN" b="0" i="0" dirty="0" err="1">
                <a:effectLst/>
                <a:latin typeface="Menlo"/>
              </a:rPr>
              <a:t>nsl</a:t>
            </a:r>
            <a:r>
              <a:rPr lang="en-IN" b="0" i="0" dirty="0">
                <a:effectLst/>
                <a:latin typeface="Menlo"/>
              </a:rPr>
              <a:t> = Lob(1:end)./(sum(Lob)*ds);</a:t>
            </a:r>
          </a:p>
          <a:p>
            <a:r>
              <a:rPr lang="en-IN" b="0" i="0" dirty="0">
                <a:effectLst/>
                <a:latin typeface="Menlo"/>
              </a:rPr>
              <a:t>loglog(sl,</a:t>
            </a:r>
            <a:r>
              <a:rPr lang="en-IN" b="0" i="0" dirty="0" err="1">
                <a:effectLst/>
                <a:latin typeface="Menlo"/>
              </a:rPr>
              <a:t>nsl</a:t>
            </a:r>
            <a:r>
              <a:rPr lang="en-IN" b="0" i="0" dirty="0">
                <a:effectLst/>
                <a:latin typeface="Menlo"/>
              </a:rPr>
              <a:t>,</a:t>
            </a:r>
            <a:r>
              <a:rPr lang="en-IN" b="0" i="0" dirty="0">
                <a:solidFill>
                  <a:srgbClr val="A709F5"/>
                </a:solidFill>
                <a:effectLst/>
                <a:latin typeface="Menlo"/>
              </a:rPr>
              <a:t>'ok'</a:t>
            </a:r>
            <a:r>
              <a:rPr lang="en-IN" b="0" i="0" dirty="0">
                <a:effectLst/>
                <a:latin typeface="Menlo"/>
              </a:rPr>
              <a:t>);</a:t>
            </a:r>
          </a:p>
          <a:p>
            <a:r>
              <a:rPr lang="en-IN" b="0" i="0" dirty="0">
                <a:effectLst/>
                <a:latin typeface="Menlo"/>
              </a:rPr>
              <a:t>hold </a:t>
            </a:r>
            <a:r>
              <a:rPr lang="en-IN" b="0" i="0" dirty="0">
                <a:solidFill>
                  <a:srgbClr val="A709F5"/>
                </a:solidFill>
                <a:effectLst/>
                <a:latin typeface="Menlo"/>
              </a:rPr>
              <a:t>on</a:t>
            </a:r>
            <a:r>
              <a:rPr lang="en-IN" b="0" i="0" dirty="0">
                <a:effectLst/>
                <a:latin typeface="Menlo"/>
              </a:rPr>
              <a:t>;</a:t>
            </a:r>
          </a:p>
        </p:txBody>
      </p:sp>
      <p:pic>
        <p:nvPicPr>
          <p:cNvPr id="2" name="Picture 1" descr="A graph of a function&#10;&#10;Description automatically generated">
            <a:extLst>
              <a:ext uri="{FF2B5EF4-FFF2-40B4-BE49-F238E27FC236}">
                <a16:creationId xmlns:a16="http://schemas.microsoft.com/office/drawing/2014/main" id="{0F6AB3A9-0B08-D9EA-3C31-BB61F3E7B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021" y="587341"/>
            <a:ext cx="4148177" cy="3374136"/>
          </a:xfrm>
          <a:prstGeom prst="rect">
            <a:avLst/>
          </a:prstGeom>
        </p:spPr>
      </p:pic>
      <p:cxnSp>
        <p:nvCxnSpPr>
          <p:cNvPr id="6" name="Straight Arrow Connector 5">
            <a:extLst>
              <a:ext uri="{FF2B5EF4-FFF2-40B4-BE49-F238E27FC236}">
                <a16:creationId xmlns:a16="http://schemas.microsoft.com/office/drawing/2014/main" id="{4A188893-113B-E3B6-F199-BAB6B23F7320}"/>
              </a:ext>
            </a:extLst>
          </p:cNvPr>
          <p:cNvCxnSpPr>
            <a:cxnSpLocks/>
          </p:cNvCxnSpPr>
          <p:nvPr/>
        </p:nvCxnSpPr>
        <p:spPr>
          <a:xfrm flipV="1">
            <a:off x="2385109" y="1323439"/>
            <a:ext cx="3381209" cy="81289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D169D77-EFCD-1CE4-D9B3-AE3788543C65}"/>
              </a:ext>
            </a:extLst>
          </p:cNvPr>
          <p:cNvSpPr/>
          <p:nvPr/>
        </p:nvSpPr>
        <p:spPr>
          <a:xfrm>
            <a:off x="3013788" y="3284376"/>
            <a:ext cx="839755" cy="611349"/>
          </a:xfrm>
          <a:prstGeom prst="ellipse">
            <a:avLst/>
          </a:prstGeom>
          <a:noFill/>
          <a:ln>
            <a:solidFill>
              <a:srgbClr val="FF0000"/>
            </a:solidFill>
          </a:ln>
          <a:effectLst>
            <a:glow rad="101600">
              <a:schemeClr val="accent2">
                <a:satMod val="175000"/>
                <a:alpha val="40000"/>
              </a:schemeClr>
            </a:glo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0000"/>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6EA466-E38F-FEDC-CD23-2A00108988D6}"/>
                  </a:ext>
                </a:extLst>
              </p:cNvPr>
              <p:cNvSpPr txBox="1"/>
              <p:nvPr/>
            </p:nvSpPr>
            <p:spPr>
              <a:xfrm>
                <a:off x="4746948" y="3360188"/>
                <a:ext cx="7214897" cy="1477328"/>
              </a:xfrm>
              <a:prstGeom prst="rect">
                <a:avLst/>
              </a:prstGeom>
              <a:noFill/>
            </p:spPr>
            <p:txBody>
              <a:bodyPr wrap="square">
                <a:spAutoFit/>
              </a:bodyPr>
              <a:lstStyle/>
              <a:p>
                <a:pPr algn="just"/>
                <a:r>
                  <a:rPr lang="en-IN" sz="1800" b="0" i="0" u="none" strike="noStrike" baseline="0" dirty="0">
                    <a:latin typeface="Cambria" panose="02040503050406030204" pitchFamily="18" charset="0"/>
                    <a:ea typeface="Cambria" panose="02040503050406030204" pitchFamily="18" charset="0"/>
                  </a:rPr>
                  <a:t>we cannot </a:t>
                </a:r>
                <a:r>
                  <a:rPr lang="en-US" sz="1800" b="0" i="0" u="none" strike="noStrike" baseline="0" dirty="0">
                    <a:latin typeface="Cambria" panose="02040503050406030204" pitchFamily="18" charset="0"/>
                    <a:ea typeface="Cambria" panose="02040503050406030204" pitchFamily="18" charset="0"/>
                  </a:rPr>
                  <a:t>choose a very small bin size for the histogram. </a:t>
                </a:r>
              </a:p>
              <a:p>
                <a:pPr algn="just"/>
                <a:r>
                  <a:rPr lang="en-US" sz="1800" b="0" i="0" u="none" strike="noStrike" baseline="0" dirty="0">
                    <a:latin typeface="Cambria" panose="02040503050406030204" pitchFamily="18" charset="0"/>
                    <a:ea typeface="Cambria" panose="02040503050406030204" pitchFamily="18" charset="0"/>
                  </a:rPr>
                  <a:t>However, we see that for small values of </a:t>
                </a:r>
                <a14:m>
                  <m:oMath xmlns:m="http://schemas.openxmlformats.org/officeDocument/2006/math">
                    <m:r>
                      <a:rPr lang="en-US" sz="1800" b="0" i="1" u="none" strike="noStrike" baseline="0" dirty="0" smtClean="0">
                        <a:latin typeface="Cambria Math" panose="02040503050406030204" pitchFamily="18" charset="0"/>
                      </a:rPr>
                      <m:t>𝑠</m:t>
                    </m:r>
                  </m:oMath>
                </a14:m>
                <a:r>
                  <a:rPr lang="en-US" sz="1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we want to have a small bin size,  since the statistics here is good, but for large values of </a:t>
                </a:r>
                <a14:m>
                  <m:oMath xmlns:m="http://schemas.openxmlformats.org/officeDocument/2006/math">
                    <m:r>
                      <a:rPr lang="en-US" sz="1800" b="0" i="1" u="none" strike="noStrike" baseline="0" dirty="0" smtClean="0">
                        <a:latin typeface="Cambria Math" panose="02040503050406030204" pitchFamily="18" charset="0"/>
                      </a:rPr>
                      <m:t>𝑠</m:t>
                    </m:r>
                  </m:oMath>
                </a14:m>
                <a:r>
                  <a:rPr lang="en-US" sz="1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we want to have  larger bin sizes. This is often solved by using logarithmic binning.</a:t>
                </a:r>
                <a:endParaRPr lang="en-IN" dirty="0">
                  <a:latin typeface="Cambria" panose="02040503050406030204" pitchFamily="18" charset="0"/>
                  <a:ea typeface="Cambria" panose="02040503050406030204" pitchFamily="18" charset="0"/>
                </a:endParaRPr>
              </a:p>
            </p:txBody>
          </p:sp>
        </mc:Choice>
        <mc:Fallback xmlns="">
          <p:sp>
            <p:nvSpPr>
              <p:cNvPr id="12" name="TextBox 11">
                <a:extLst>
                  <a:ext uri="{FF2B5EF4-FFF2-40B4-BE49-F238E27FC236}">
                    <a16:creationId xmlns:a16="http://schemas.microsoft.com/office/drawing/2014/main" id="{AF6EA466-E38F-FEDC-CD23-2A00108988D6}"/>
                  </a:ext>
                </a:extLst>
              </p:cNvPr>
              <p:cNvSpPr txBox="1">
                <a:spLocks noRot="1" noChangeAspect="1" noMove="1" noResize="1" noEditPoints="1" noAdjustHandles="1" noChangeArrowheads="1" noChangeShapeType="1" noTextEdit="1"/>
              </p:cNvSpPr>
              <p:nvPr/>
            </p:nvSpPr>
            <p:spPr>
              <a:xfrm>
                <a:off x="4746948" y="3360188"/>
                <a:ext cx="7214897" cy="1477328"/>
              </a:xfrm>
              <a:prstGeom prst="rect">
                <a:avLst/>
              </a:prstGeom>
              <a:blipFill>
                <a:blip r:embed="rId4"/>
                <a:stretch>
                  <a:fillRect l="-761" t="-2469" r="-676" b="-4938"/>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07C49537-7FCC-7D2A-6B06-D19065F5518F}"/>
              </a:ext>
            </a:extLst>
          </p:cNvPr>
          <p:cNvPicPr>
            <a:picLocks noChangeAspect="1"/>
          </p:cNvPicPr>
          <p:nvPr/>
        </p:nvPicPr>
        <p:blipFill>
          <a:blip r:embed="rId5"/>
          <a:stretch>
            <a:fillRect/>
          </a:stretch>
        </p:blipFill>
        <p:spPr>
          <a:xfrm>
            <a:off x="1460452" y="1134229"/>
            <a:ext cx="8459071" cy="4949330"/>
          </a:xfrm>
          <a:prstGeom prst="rect">
            <a:avLst/>
          </a:prstGeom>
        </p:spPr>
      </p:pic>
      <p:pic>
        <p:nvPicPr>
          <p:cNvPr id="13" name="Picture 12">
            <a:extLst>
              <a:ext uri="{FF2B5EF4-FFF2-40B4-BE49-F238E27FC236}">
                <a16:creationId xmlns:a16="http://schemas.microsoft.com/office/drawing/2014/main" id="{A30E3F38-07C1-B8A7-A9F8-1F714FFC5EC3}"/>
              </a:ext>
            </a:extLst>
          </p:cNvPr>
          <p:cNvPicPr>
            <a:picLocks noChangeAspect="1"/>
          </p:cNvPicPr>
          <p:nvPr/>
        </p:nvPicPr>
        <p:blipFill>
          <a:blip r:embed="rId6"/>
          <a:stretch>
            <a:fillRect/>
          </a:stretch>
        </p:blipFill>
        <p:spPr>
          <a:xfrm>
            <a:off x="3135085" y="5465749"/>
            <a:ext cx="5938414" cy="1190705"/>
          </a:xfrm>
          <a:prstGeom prst="rect">
            <a:avLst/>
          </a:prstGeom>
        </p:spPr>
      </p:pic>
    </p:spTree>
    <p:extLst>
      <p:ext uri="{BB962C8B-B14F-4D97-AF65-F5344CB8AC3E}">
        <p14:creationId xmlns:p14="http://schemas.microsoft.com/office/powerpoint/2010/main" val="337298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01690"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Cluster </a:t>
            </a:r>
            <a:r>
              <a:rPr lang="en-US" altLang="en-US" sz="4000" i="1">
                <a:solidFill>
                  <a:srgbClr val="0000FF"/>
                </a:solidFill>
                <a:latin typeface="Cambria" panose="02040503050406030204" pitchFamily="18" charset="0"/>
                <a:ea typeface="Cambria" panose="02040503050406030204" pitchFamily="18" charset="0"/>
              </a:rPr>
              <a:t>size distribution</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65F5E44-CE7B-66CE-EAB7-C74FFAFD2585}"/>
              </a:ext>
            </a:extLst>
          </p:cNvPr>
          <p:cNvSpPr txBox="1"/>
          <p:nvPr/>
        </p:nvSpPr>
        <p:spPr>
          <a:xfrm>
            <a:off x="568241" y="585584"/>
            <a:ext cx="10557244"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F0000"/>
                </a:solidFill>
                <a:latin typeface="Cambria" panose="02040503050406030204" pitchFamily="18" charset="0"/>
                <a:ea typeface="Cambria" panose="02040503050406030204" pitchFamily="18" charset="0"/>
              </a:rPr>
              <a:t>Q:How the distribution varies from subcritical to supercritical (via critical) regime?  How does the distribution look like?</a:t>
            </a:r>
          </a:p>
        </p:txBody>
      </p:sp>
      <p:sp>
        <p:nvSpPr>
          <p:cNvPr id="4" name="TextBox 3">
            <a:extLst>
              <a:ext uri="{FF2B5EF4-FFF2-40B4-BE49-F238E27FC236}">
                <a16:creationId xmlns:a16="http://schemas.microsoft.com/office/drawing/2014/main" id="{C6A67E96-EF4D-9186-0AFD-18F7686F5C9C}"/>
              </a:ext>
            </a:extLst>
          </p:cNvPr>
          <p:cNvSpPr txBox="1"/>
          <p:nvPr/>
        </p:nvSpPr>
        <p:spPr>
          <a:xfrm>
            <a:off x="408214" y="1305052"/>
            <a:ext cx="6097554" cy="5355312"/>
          </a:xfrm>
          <a:prstGeom prst="rect">
            <a:avLst/>
          </a:prstGeom>
          <a:noFill/>
        </p:spPr>
        <p:txBody>
          <a:bodyPr wrap="square">
            <a:spAutoFit/>
          </a:bodyPr>
          <a:lstStyle/>
          <a:p>
            <a:r>
              <a:rPr lang="en-IN" sz="1800" b="0" i="0" dirty="0">
                <a:solidFill>
                  <a:srgbClr val="0E00FF"/>
                </a:solidFill>
                <a:effectLst/>
                <a:latin typeface="Menlo"/>
              </a:rPr>
              <a:t>for </a:t>
            </a:r>
            <a:r>
              <a:rPr lang="en-IN" sz="1800" b="0" i="0" dirty="0">
                <a:effectLst/>
                <a:latin typeface="Menlo"/>
              </a:rPr>
              <a:t>L =500</a:t>
            </a:r>
          </a:p>
          <a:p>
            <a:r>
              <a:rPr lang="en-IN" sz="1800" b="0" i="0" dirty="0">
                <a:solidFill>
                  <a:srgbClr val="008013"/>
                </a:solidFill>
                <a:effectLst/>
                <a:latin typeface="Menlo"/>
              </a:rPr>
              <a:t>%</a:t>
            </a:r>
            <a:r>
              <a:rPr lang="en-IN" sz="1800" b="0" i="0" dirty="0" err="1">
                <a:solidFill>
                  <a:srgbClr val="008013"/>
                </a:solidFill>
                <a:effectLst/>
                <a:latin typeface="Menlo"/>
              </a:rPr>
              <a:t>pv</a:t>
            </a:r>
            <a:r>
              <a:rPr lang="en-IN" sz="1800" b="0" i="0" dirty="0">
                <a:solidFill>
                  <a:srgbClr val="008013"/>
                </a:solidFill>
                <a:effectLst/>
                <a:latin typeface="Menlo"/>
              </a:rPr>
              <a:t>=0.4:-0.1:0.1;%0.4:0.02:1; %%% Subcritical</a:t>
            </a:r>
            <a:endParaRPr lang="en-IN" sz="1800" b="0" i="0" dirty="0">
              <a:effectLst/>
              <a:latin typeface="Menlo"/>
            </a:endParaRPr>
          </a:p>
          <a:p>
            <a:r>
              <a:rPr lang="en-IN" sz="1800" b="0" i="0" dirty="0">
                <a:solidFill>
                  <a:srgbClr val="008013"/>
                </a:solidFill>
                <a:effectLst/>
                <a:latin typeface="Menlo"/>
              </a:rPr>
              <a:t>% </a:t>
            </a:r>
            <a:r>
              <a:rPr lang="en-IN" sz="1800" b="0" i="0" dirty="0" err="1">
                <a:solidFill>
                  <a:schemeClr val="accent6">
                    <a:lumMod val="75000"/>
                  </a:schemeClr>
                </a:solidFill>
                <a:effectLst/>
                <a:latin typeface="Menlo"/>
              </a:rPr>
              <a:t>pv</a:t>
            </a:r>
            <a:r>
              <a:rPr lang="en-IN" sz="1800" b="0" i="0" dirty="0">
                <a:solidFill>
                  <a:schemeClr val="accent6">
                    <a:lumMod val="75000"/>
                  </a:schemeClr>
                </a:solidFill>
                <a:effectLst/>
                <a:latin typeface="Menlo"/>
              </a:rPr>
              <a:t>=0.592746</a:t>
            </a:r>
            <a:r>
              <a:rPr lang="en-IN" sz="1800" b="0" i="0" dirty="0">
                <a:effectLst/>
                <a:latin typeface="Menlo"/>
              </a:rPr>
              <a:t>; </a:t>
            </a:r>
            <a:r>
              <a:rPr lang="en-IN" sz="1800" b="0" i="0" dirty="0">
                <a:solidFill>
                  <a:srgbClr val="FF0000"/>
                </a:solidFill>
                <a:effectLst/>
                <a:latin typeface="Menlo"/>
              </a:rPr>
              <a:t>%%% Critical</a:t>
            </a:r>
          </a:p>
          <a:p>
            <a:r>
              <a:rPr lang="en-IN" sz="1800" b="0" i="0" dirty="0">
                <a:solidFill>
                  <a:srgbClr val="0E00FF"/>
                </a:solidFill>
                <a:effectLst/>
                <a:latin typeface="Menlo"/>
              </a:rPr>
              <a:t>for </a:t>
            </a:r>
            <a:r>
              <a:rPr lang="en-IN" sz="1800" b="0" i="0" dirty="0" err="1">
                <a:effectLst/>
                <a:latin typeface="Menlo"/>
              </a:rPr>
              <a:t>i</a:t>
            </a:r>
            <a:r>
              <a:rPr lang="en-IN" sz="1800" b="0" i="0" dirty="0">
                <a:effectLst/>
                <a:latin typeface="Menlo"/>
              </a:rPr>
              <a:t> = 1:length(</a:t>
            </a:r>
            <a:r>
              <a:rPr lang="en-IN" sz="1800" b="0" i="0" dirty="0" err="1">
                <a:effectLst/>
                <a:latin typeface="Menlo"/>
              </a:rPr>
              <a:t>pv</a:t>
            </a:r>
            <a:r>
              <a:rPr lang="en-IN" sz="1800" b="0" i="0" dirty="0">
                <a:effectLst/>
                <a:latin typeface="Menlo"/>
              </a:rPr>
              <a:t>)</a:t>
            </a:r>
          </a:p>
          <a:p>
            <a:r>
              <a:rPr lang="en-IN" sz="1800" b="0" i="0" dirty="0">
                <a:solidFill>
                  <a:srgbClr val="0E00FF"/>
                </a:solidFill>
                <a:effectLst/>
                <a:latin typeface="Menlo"/>
              </a:rPr>
              <a:t>for </a:t>
            </a:r>
            <a:r>
              <a:rPr lang="en-IN" sz="1800" b="0" i="0" dirty="0">
                <a:effectLst/>
                <a:latin typeface="Menlo"/>
              </a:rPr>
              <a:t>j=1:5000</a:t>
            </a:r>
          </a:p>
          <a:p>
            <a:r>
              <a:rPr lang="en-IN" sz="1800" b="0" i="0" dirty="0">
                <a:solidFill>
                  <a:srgbClr val="008013"/>
                </a:solidFill>
                <a:effectLst/>
                <a:latin typeface="Menlo"/>
              </a:rPr>
              <a:t>% j</a:t>
            </a:r>
            <a:endParaRPr lang="en-IN" sz="1800" b="0" i="0" dirty="0">
              <a:effectLst/>
              <a:latin typeface="Menlo"/>
            </a:endParaRPr>
          </a:p>
          <a:p>
            <a:r>
              <a:rPr lang="en-IN" sz="1800" b="0" i="0" dirty="0">
                <a:effectLst/>
                <a:latin typeface="Menlo"/>
              </a:rPr>
              <a:t>z = rand(L,L);</a:t>
            </a:r>
          </a:p>
          <a:p>
            <a:r>
              <a:rPr lang="en-IN" sz="1800" b="0" i="0" dirty="0">
                <a:effectLst/>
                <a:latin typeface="Menlo"/>
              </a:rPr>
              <a:t>p = </a:t>
            </a:r>
            <a:r>
              <a:rPr lang="en-IN" sz="1800" b="0" i="0" dirty="0" err="1">
                <a:effectLst/>
                <a:latin typeface="Menlo"/>
              </a:rPr>
              <a:t>pv</a:t>
            </a:r>
            <a:r>
              <a:rPr lang="en-IN" sz="1800" b="0" i="0" dirty="0">
                <a:effectLst/>
                <a:latin typeface="Menlo"/>
              </a:rPr>
              <a:t>(</a:t>
            </a:r>
            <a:r>
              <a:rPr lang="en-IN" sz="1800" b="0" i="0" dirty="0" err="1">
                <a:effectLst/>
                <a:latin typeface="Menlo"/>
              </a:rPr>
              <a:t>i</a:t>
            </a:r>
            <a:r>
              <a:rPr lang="en-IN" sz="1800" b="0" i="0" dirty="0">
                <a:effectLst/>
                <a:latin typeface="Menlo"/>
              </a:rPr>
              <a:t>);</a:t>
            </a:r>
          </a:p>
          <a:p>
            <a:r>
              <a:rPr lang="en-IN" sz="1800" b="0" i="0" dirty="0">
                <a:effectLst/>
                <a:latin typeface="Menlo"/>
              </a:rPr>
              <a:t>m = z&lt;p;</a:t>
            </a:r>
          </a:p>
          <a:p>
            <a:r>
              <a:rPr lang="en-IN" sz="1800" b="0" i="0" dirty="0">
                <a:effectLst/>
                <a:latin typeface="Menlo"/>
              </a:rPr>
              <a:t>[</a:t>
            </a:r>
            <a:r>
              <a:rPr lang="en-IN" sz="1800" b="0" i="0" dirty="0" err="1">
                <a:effectLst/>
                <a:latin typeface="Menlo"/>
              </a:rPr>
              <a:t>lw,num</a:t>
            </a:r>
            <a:r>
              <a:rPr lang="en-IN" sz="1800" b="0" i="0" dirty="0">
                <a:effectLst/>
                <a:latin typeface="Menlo"/>
              </a:rPr>
              <a:t>] = </a:t>
            </a:r>
            <a:r>
              <a:rPr lang="en-IN" sz="1800" b="0" i="0" dirty="0" err="1">
                <a:effectLst/>
                <a:latin typeface="Menlo"/>
              </a:rPr>
              <a:t>bwlabel</a:t>
            </a:r>
            <a:r>
              <a:rPr lang="en-IN" sz="1800" b="0" i="0" dirty="0">
                <a:effectLst/>
                <a:latin typeface="Menlo"/>
              </a:rPr>
              <a:t>(m,4);</a:t>
            </a:r>
          </a:p>
          <a:p>
            <a:r>
              <a:rPr lang="en-IN" sz="1800" b="0" i="0" dirty="0">
                <a:effectLst/>
                <a:latin typeface="Menlo"/>
              </a:rPr>
              <a:t>x=</a:t>
            </a:r>
            <a:r>
              <a:rPr lang="en-IN" sz="1800" b="0" i="0" dirty="0" err="1">
                <a:effectLst/>
                <a:latin typeface="Menlo"/>
              </a:rPr>
              <a:t>lw</a:t>
            </a:r>
            <a:r>
              <a:rPr lang="en-IN" sz="1800" b="0" i="0" dirty="0">
                <a:effectLst/>
                <a:latin typeface="Menlo"/>
              </a:rPr>
              <a:t>(1:end);</a:t>
            </a:r>
          </a:p>
          <a:p>
            <a:r>
              <a:rPr lang="en-IN" sz="1800" b="0" i="0" dirty="0">
                <a:effectLst/>
                <a:latin typeface="Menlo"/>
              </a:rPr>
              <a:t>[GC,GR] = </a:t>
            </a:r>
            <a:r>
              <a:rPr lang="en-IN" sz="1800" b="0" i="0" dirty="0" err="1">
                <a:effectLst/>
                <a:latin typeface="Menlo"/>
              </a:rPr>
              <a:t>groupcounts</a:t>
            </a:r>
            <a:r>
              <a:rPr lang="en-IN" sz="1800" b="0" i="0" dirty="0">
                <a:effectLst/>
                <a:latin typeface="Menlo"/>
              </a:rPr>
              <a:t>(x'); </a:t>
            </a:r>
          </a:p>
          <a:p>
            <a:r>
              <a:rPr lang="en-IN" sz="1800" b="0" i="0" dirty="0">
                <a:effectLst/>
                <a:latin typeface="Menlo"/>
              </a:rPr>
              <a:t>GC1=GC;</a:t>
            </a:r>
          </a:p>
          <a:p>
            <a:r>
              <a:rPr lang="en-IN" sz="1800" b="0" i="0" dirty="0" err="1">
                <a:effectLst/>
                <a:latin typeface="Menlo"/>
              </a:rPr>
              <a:t>ind</a:t>
            </a:r>
            <a:r>
              <a:rPr lang="en-IN" sz="1800" b="0" i="0" dirty="0">
                <a:effectLst/>
                <a:latin typeface="Menlo"/>
              </a:rPr>
              <a:t>= find (GR==0);</a:t>
            </a:r>
          </a:p>
          <a:p>
            <a:r>
              <a:rPr lang="en-IN" sz="1800" b="0" i="0" dirty="0">
                <a:effectLst/>
                <a:latin typeface="Menlo"/>
              </a:rPr>
              <a:t>GC1(</a:t>
            </a:r>
            <a:r>
              <a:rPr lang="en-IN" sz="1800" b="0" i="0" dirty="0" err="1">
                <a:effectLst/>
                <a:latin typeface="Menlo"/>
              </a:rPr>
              <a:t>ind</a:t>
            </a:r>
            <a:r>
              <a:rPr lang="en-IN" sz="1800" b="0" i="0" dirty="0">
                <a:effectLst/>
                <a:latin typeface="Menlo"/>
              </a:rPr>
              <a:t>)=[];</a:t>
            </a:r>
          </a:p>
          <a:p>
            <a:r>
              <a:rPr lang="en-IN" sz="1800" b="0" i="0" dirty="0" err="1">
                <a:effectLst/>
                <a:latin typeface="Menlo"/>
              </a:rPr>
              <a:t>zz</a:t>
            </a:r>
            <a:r>
              <a:rPr lang="en-IN" sz="1800" b="0" i="0" dirty="0">
                <a:effectLst/>
                <a:latin typeface="Menlo"/>
              </a:rPr>
              <a:t>=[zz;GC1];</a:t>
            </a:r>
          </a:p>
          <a:p>
            <a:r>
              <a:rPr lang="en-IN" sz="1800" b="0" i="0" dirty="0">
                <a:solidFill>
                  <a:srgbClr val="008013"/>
                </a:solidFill>
                <a:effectLst/>
                <a:latin typeface="Menlo"/>
              </a:rPr>
              <a:t>%ZZ=[ZZ; L, j, p,{}];</a:t>
            </a:r>
            <a:endParaRPr lang="en-IN" sz="1800" b="0" i="0" dirty="0">
              <a:effectLst/>
              <a:latin typeface="Menlo"/>
            </a:endParaRPr>
          </a:p>
          <a:p>
            <a:r>
              <a:rPr lang="en-IN" sz="1800" b="0" i="0" dirty="0">
                <a:effectLst/>
                <a:latin typeface="Menlo"/>
              </a:rPr>
              <a:t>x=[]; p=[];m=[]; GC1=[]; GC=[];</a:t>
            </a:r>
          </a:p>
          <a:p>
            <a:r>
              <a:rPr lang="en-IN" sz="1800" b="0" i="0" dirty="0">
                <a:solidFill>
                  <a:srgbClr val="0E00FF"/>
                </a:solidFill>
                <a:effectLst/>
                <a:latin typeface="Menlo"/>
              </a:rPr>
              <a:t>end</a:t>
            </a:r>
            <a:endParaRPr lang="en-IN" sz="1800" b="0" i="0" dirty="0">
              <a:effectLst/>
              <a:latin typeface="Menlo"/>
            </a:endParaRPr>
          </a:p>
        </p:txBody>
      </p:sp>
      <p:sp>
        <p:nvSpPr>
          <p:cNvPr id="6" name="TextBox 5">
            <a:extLst>
              <a:ext uri="{FF2B5EF4-FFF2-40B4-BE49-F238E27FC236}">
                <a16:creationId xmlns:a16="http://schemas.microsoft.com/office/drawing/2014/main" id="{53A6CD82-A329-7456-7D77-25D6A2FC9B85}"/>
              </a:ext>
            </a:extLst>
          </p:cNvPr>
          <p:cNvSpPr txBox="1"/>
          <p:nvPr/>
        </p:nvSpPr>
        <p:spPr>
          <a:xfrm>
            <a:off x="5686232" y="1901266"/>
            <a:ext cx="6097554" cy="1477328"/>
          </a:xfrm>
          <a:prstGeom prst="rect">
            <a:avLst/>
          </a:prstGeom>
          <a:noFill/>
        </p:spPr>
        <p:txBody>
          <a:bodyPr wrap="square">
            <a:spAutoFit/>
          </a:bodyPr>
          <a:lstStyle/>
          <a:p>
            <a:r>
              <a:rPr lang="en-US" sz="1800" b="0" i="0" dirty="0">
                <a:solidFill>
                  <a:srgbClr val="008013"/>
                </a:solidFill>
                <a:effectLst/>
                <a:latin typeface="Menlo"/>
              </a:rPr>
              <a:t>%%%%%%% Sub critical  (Linear binning)%%%%%%</a:t>
            </a:r>
            <a:endParaRPr lang="en-US" sz="1800" b="0" i="0" dirty="0">
              <a:effectLst/>
              <a:latin typeface="Menlo"/>
            </a:endParaRPr>
          </a:p>
          <a:p>
            <a:r>
              <a:rPr lang="en-US" sz="1800" b="0" i="0" dirty="0">
                <a:effectLst/>
                <a:latin typeface="Menlo"/>
              </a:rPr>
              <a:t>[a b]=hist(</a:t>
            </a:r>
            <a:r>
              <a:rPr lang="en-US" sz="1800" b="0" i="0" dirty="0" err="1">
                <a:effectLst/>
                <a:latin typeface="Menlo"/>
              </a:rPr>
              <a:t>zz</a:t>
            </a:r>
            <a:r>
              <a:rPr lang="en-US" sz="1800" b="0" i="0" dirty="0">
                <a:effectLst/>
                <a:latin typeface="Menlo"/>
              </a:rPr>
              <a:t>(:,1),20);</a:t>
            </a:r>
          </a:p>
          <a:p>
            <a:r>
              <a:rPr lang="en-US" sz="1800" b="0" i="0" dirty="0" err="1">
                <a:effectLst/>
                <a:latin typeface="Menlo"/>
              </a:rPr>
              <a:t>semilogx</a:t>
            </a:r>
            <a:r>
              <a:rPr lang="en-US" sz="1800" b="0" i="0" dirty="0">
                <a:effectLst/>
                <a:latin typeface="Menlo"/>
              </a:rPr>
              <a:t>(b,(a)/sum(a),</a:t>
            </a:r>
            <a:r>
              <a:rPr lang="en-US" sz="1800" b="0" i="0" dirty="0">
                <a:solidFill>
                  <a:srgbClr val="A709F5"/>
                </a:solidFill>
                <a:effectLst/>
                <a:latin typeface="Menlo"/>
              </a:rPr>
              <a:t>'.'</a:t>
            </a:r>
            <a:r>
              <a:rPr lang="en-US" sz="1800" b="0" i="0" dirty="0">
                <a:effectLst/>
                <a:latin typeface="Menlo"/>
              </a:rPr>
              <a:t>);</a:t>
            </a:r>
          </a:p>
          <a:p>
            <a:r>
              <a:rPr lang="en-US" sz="1800" b="0" i="0" dirty="0">
                <a:effectLst/>
                <a:latin typeface="Menlo"/>
              </a:rPr>
              <a:t>hold </a:t>
            </a:r>
            <a:r>
              <a:rPr lang="en-US" sz="1800" b="0" i="0" dirty="0">
                <a:solidFill>
                  <a:srgbClr val="A709F5"/>
                </a:solidFill>
                <a:effectLst/>
                <a:latin typeface="Menlo"/>
              </a:rPr>
              <a:t>on</a:t>
            </a:r>
            <a:r>
              <a:rPr lang="en-US" sz="1800" b="0" i="0" dirty="0">
                <a:effectLst/>
                <a:latin typeface="Menlo"/>
              </a:rPr>
              <a:t>;</a:t>
            </a:r>
          </a:p>
          <a:p>
            <a:r>
              <a:rPr lang="en-US" sz="1800" b="0" i="0" dirty="0">
                <a:solidFill>
                  <a:srgbClr val="008013"/>
                </a:solidFill>
                <a:effectLst/>
                <a:latin typeface="Menlo"/>
              </a:rPr>
              <a:t>%%%%%%%%%%%%%%%%%%%%%%%%%%%</a:t>
            </a:r>
            <a:endParaRPr lang="en-US" sz="1800" b="0" i="0" dirty="0">
              <a:effectLst/>
              <a:latin typeface="Menlo"/>
            </a:endParaRPr>
          </a:p>
        </p:txBody>
      </p:sp>
    </p:spTree>
    <p:extLst>
      <p:ext uri="{BB962C8B-B14F-4D97-AF65-F5344CB8AC3E}">
        <p14:creationId xmlns:p14="http://schemas.microsoft.com/office/powerpoint/2010/main" val="138931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301690"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Cluster </a:t>
            </a:r>
            <a:r>
              <a:rPr lang="en-US" altLang="en-US" sz="4000" i="1">
                <a:solidFill>
                  <a:srgbClr val="0000FF"/>
                </a:solidFill>
                <a:latin typeface="Cambria" panose="02040503050406030204" pitchFamily="18" charset="0"/>
                <a:ea typeface="Cambria" panose="02040503050406030204" pitchFamily="18" charset="0"/>
              </a:rPr>
              <a:t>size distribution</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65F5E44-CE7B-66CE-EAB7-C74FFAFD2585}"/>
              </a:ext>
            </a:extLst>
          </p:cNvPr>
          <p:cNvSpPr txBox="1"/>
          <p:nvPr/>
        </p:nvSpPr>
        <p:spPr>
          <a:xfrm>
            <a:off x="568241" y="585584"/>
            <a:ext cx="10557244"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F0000"/>
                </a:solidFill>
                <a:latin typeface="Cambria" panose="02040503050406030204" pitchFamily="18" charset="0"/>
                <a:ea typeface="Cambria" panose="02040503050406030204" pitchFamily="18" charset="0"/>
              </a:rPr>
              <a:t>Q:How the distribution varies from subcritical to supercritical regime (via critical) regime?  How does the distribution look like?</a:t>
            </a:r>
          </a:p>
        </p:txBody>
      </p:sp>
      <p:sp>
        <p:nvSpPr>
          <p:cNvPr id="4" name="TextBox 3">
            <a:extLst>
              <a:ext uri="{FF2B5EF4-FFF2-40B4-BE49-F238E27FC236}">
                <a16:creationId xmlns:a16="http://schemas.microsoft.com/office/drawing/2014/main" id="{C6A67E96-EF4D-9186-0AFD-18F7686F5C9C}"/>
              </a:ext>
            </a:extLst>
          </p:cNvPr>
          <p:cNvSpPr txBox="1"/>
          <p:nvPr/>
        </p:nvSpPr>
        <p:spPr>
          <a:xfrm>
            <a:off x="408214" y="1305052"/>
            <a:ext cx="6097554" cy="5355312"/>
          </a:xfrm>
          <a:prstGeom prst="rect">
            <a:avLst/>
          </a:prstGeom>
          <a:noFill/>
        </p:spPr>
        <p:txBody>
          <a:bodyPr wrap="square">
            <a:spAutoFit/>
          </a:bodyPr>
          <a:lstStyle/>
          <a:p>
            <a:r>
              <a:rPr lang="en-IN" sz="1800" b="0" i="0" dirty="0">
                <a:solidFill>
                  <a:srgbClr val="0E00FF"/>
                </a:solidFill>
                <a:effectLst/>
                <a:latin typeface="Menlo"/>
              </a:rPr>
              <a:t>for </a:t>
            </a:r>
            <a:r>
              <a:rPr lang="en-IN" sz="1800" b="0" i="0" dirty="0">
                <a:effectLst/>
                <a:latin typeface="Menlo"/>
              </a:rPr>
              <a:t>L =500</a:t>
            </a:r>
          </a:p>
          <a:p>
            <a:r>
              <a:rPr lang="en-IN" sz="1800" b="0" i="0" dirty="0">
                <a:solidFill>
                  <a:srgbClr val="008013"/>
                </a:solidFill>
                <a:effectLst/>
                <a:latin typeface="Menlo"/>
              </a:rPr>
              <a:t>%</a:t>
            </a:r>
            <a:r>
              <a:rPr lang="en-IN" sz="1800" b="0" i="0" dirty="0" err="1">
                <a:solidFill>
                  <a:srgbClr val="008013"/>
                </a:solidFill>
                <a:effectLst/>
                <a:latin typeface="Menlo"/>
              </a:rPr>
              <a:t>pv</a:t>
            </a:r>
            <a:r>
              <a:rPr lang="en-IN" sz="1800" b="0" i="0" dirty="0">
                <a:solidFill>
                  <a:srgbClr val="008013"/>
                </a:solidFill>
                <a:effectLst/>
                <a:latin typeface="Menlo"/>
              </a:rPr>
              <a:t>=0.4:-0.1:0.1;%0.4:0.02:1;</a:t>
            </a:r>
            <a:endParaRPr lang="en-IN" sz="1800" b="0" i="0" dirty="0">
              <a:effectLst/>
              <a:latin typeface="Menlo"/>
            </a:endParaRPr>
          </a:p>
          <a:p>
            <a:r>
              <a:rPr lang="en-IN" sz="1800" b="0" i="0" dirty="0" err="1">
                <a:effectLst/>
                <a:latin typeface="Menlo"/>
              </a:rPr>
              <a:t>pv</a:t>
            </a:r>
            <a:r>
              <a:rPr lang="en-IN" sz="1800" b="0" i="0" dirty="0">
                <a:effectLst/>
                <a:latin typeface="Menlo"/>
              </a:rPr>
              <a:t>=0.592746;</a:t>
            </a:r>
          </a:p>
          <a:p>
            <a:r>
              <a:rPr lang="en-IN" sz="1800" b="0" i="0" dirty="0">
                <a:solidFill>
                  <a:srgbClr val="0E00FF"/>
                </a:solidFill>
                <a:effectLst/>
                <a:latin typeface="Menlo"/>
              </a:rPr>
              <a:t>for </a:t>
            </a:r>
            <a:r>
              <a:rPr lang="en-IN" sz="1800" b="0" i="0" dirty="0" err="1">
                <a:effectLst/>
                <a:latin typeface="Menlo"/>
              </a:rPr>
              <a:t>i</a:t>
            </a:r>
            <a:r>
              <a:rPr lang="en-IN" sz="1800" b="0" i="0" dirty="0">
                <a:effectLst/>
                <a:latin typeface="Menlo"/>
              </a:rPr>
              <a:t> = 1:length(</a:t>
            </a:r>
            <a:r>
              <a:rPr lang="en-IN" sz="1800" b="0" i="0" dirty="0" err="1">
                <a:effectLst/>
                <a:latin typeface="Menlo"/>
              </a:rPr>
              <a:t>pv</a:t>
            </a:r>
            <a:r>
              <a:rPr lang="en-IN" sz="1800" b="0" i="0" dirty="0">
                <a:effectLst/>
                <a:latin typeface="Menlo"/>
              </a:rPr>
              <a:t>)</a:t>
            </a:r>
          </a:p>
          <a:p>
            <a:r>
              <a:rPr lang="en-IN" sz="1800" b="0" i="0" dirty="0">
                <a:solidFill>
                  <a:srgbClr val="0E00FF"/>
                </a:solidFill>
                <a:effectLst/>
                <a:latin typeface="Menlo"/>
              </a:rPr>
              <a:t>for </a:t>
            </a:r>
            <a:r>
              <a:rPr lang="en-IN" sz="1800" b="0" i="0" dirty="0">
                <a:effectLst/>
                <a:latin typeface="Menlo"/>
              </a:rPr>
              <a:t>j=1:5000</a:t>
            </a:r>
          </a:p>
          <a:p>
            <a:r>
              <a:rPr lang="en-IN" sz="1800" b="0" i="0" dirty="0">
                <a:solidFill>
                  <a:srgbClr val="008013"/>
                </a:solidFill>
                <a:effectLst/>
                <a:latin typeface="Menlo"/>
              </a:rPr>
              <a:t>% j</a:t>
            </a:r>
            <a:endParaRPr lang="en-IN" sz="1800" b="0" i="0" dirty="0">
              <a:effectLst/>
              <a:latin typeface="Menlo"/>
            </a:endParaRPr>
          </a:p>
          <a:p>
            <a:r>
              <a:rPr lang="en-IN" sz="1800" b="0" i="0" dirty="0">
                <a:effectLst/>
                <a:latin typeface="Menlo"/>
              </a:rPr>
              <a:t>z = rand(L,L);</a:t>
            </a:r>
          </a:p>
          <a:p>
            <a:r>
              <a:rPr lang="en-IN" sz="1800" b="0" i="0" dirty="0">
                <a:effectLst/>
                <a:latin typeface="Menlo"/>
              </a:rPr>
              <a:t>p = </a:t>
            </a:r>
            <a:r>
              <a:rPr lang="en-IN" sz="1800" b="0" i="0" dirty="0" err="1">
                <a:effectLst/>
                <a:latin typeface="Menlo"/>
              </a:rPr>
              <a:t>pv</a:t>
            </a:r>
            <a:r>
              <a:rPr lang="en-IN" sz="1800" b="0" i="0" dirty="0">
                <a:effectLst/>
                <a:latin typeface="Menlo"/>
              </a:rPr>
              <a:t>(</a:t>
            </a:r>
            <a:r>
              <a:rPr lang="en-IN" sz="1800" b="0" i="0" dirty="0" err="1">
                <a:effectLst/>
                <a:latin typeface="Menlo"/>
              </a:rPr>
              <a:t>i</a:t>
            </a:r>
            <a:r>
              <a:rPr lang="en-IN" sz="1800" b="0" i="0" dirty="0">
                <a:effectLst/>
                <a:latin typeface="Menlo"/>
              </a:rPr>
              <a:t>);</a:t>
            </a:r>
          </a:p>
          <a:p>
            <a:r>
              <a:rPr lang="en-IN" sz="1800" b="0" i="0" dirty="0">
                <a:effectLst/>
                <a:latin typeface="Menlo"/>
              </a:rPr>
              <a:t>m = z&lt;p;</a:t>
            </a:r>
          </a:p>
          <a:p>
            <a:r>
              <a:rPr lang="en-IN" sz="1800" b="0" i="0" dirty="0">
                <a:effectLst/>
                <a:latin typeface="Menlo"/>
              </a:rPr>
              <a:t>[</a:t>
            </a:r>
            <a:r>
              <a:rPr lang="en-IN" sz="1800" b="0" i="0" dirty="0" err="1">
                <a:effectLst/>
                <a:latin typeface="Menlo"/>
              </a:rPr>
              <a:t>lw,num</a:t>
            </a:r>
            <a:r>
              <a:rPr lang="en-IN" sz="1800" b="0" i="0" dirty="0">
                <a:effectLst/>
                <a:latin typeface="Menlo"/>
              </a:rPr>
              <a:t>] = </a:t>
            </a:r>
            <a:r>
              <a:rPr lang="en-IN" sz="1800" b="0" i="0" dirty="0" err="1">
                <a:effectLst/>
                <a:latin typeface="Menlo"/>
              </a:rPr>
              <a:t>bwlabel</a:t>
            </a:r>
            <a:r>
              <a:rPr lang="en-IN" sz="1800" b="0" i="0" dirty="0">
                <a:effectLst/>
                <a:latin typeface="Menlo"/>
              </a:rPr>
              <a:t>(m,4);</a:t>
            </a:r>
          </a:p>
          <a:p>
            <a:r>
              <a:rPr lang="en-IN" sz="1800" b="0" i="0" dirty="0">
                <a:effectLst/>
                <a:latin typeface="Menlo"/>
              </a:rPr>
              <a:t>x=</a:t>
            </a:r>
            <a:r>
              <a:rPr lang="en-IN" sz="1800" b="0" i="0" dirty="0" err="1">
                <a:effectLst/>
                <a:latin typeface="Menlo"/>
              </a:rPr>
              <a:t>lw</a:t>
            </a:r>
            <a:r>
              <a:rPr lang="en-IN" sz="1800" b="0" i="0" dirty="0">
                <a:effectLst/>
                <a:latin typeface="Menlo"/>
              </a:rPr>
              <a:t>(1:end);</a:t>
            </a:r>
          </a:p>
          <a:p>
            <a:r>
              <a:rPr lang="en-IN" sz="1800" b="0" i="0" dirty="0">
                <a:effectLst/>
                <a:latin typeface="Menlo"/>
              </a:rPr>
              <a:t>[GC,GR] = </a:t>
            </a:r>
            <a:r>
              <a:rPr lang="en-IN" sz="1800" b="0" i="0" dirty="0" err="1">
                <a:effectLst/>
                <a:latin typeface="Menlo"/>
              </a:rPr>
              <a:t>groupcounts</a:t>
            </a:r>
            <a:r>
              <a:rPr lang="en-IN" sz="1800" b="0" i="0" dirty="0">
                <a:effectLst/>
                <a:latin typeface="Menlo"/>
              </a:rPr>
              <a:t>(x'); </a:t>
            </a:r>
          </a:p>
          <a:p>
            <a:r>
              <a:rPr lang="en-IN" sz="1800" b="0" i="0" dirty="0">
                <a:effectLst/>
                <a:latin typeface="Menlo"/>
              </a:rPr>
              <a:t>GC1=GC;</a:t>
            </a:r>
          </a:p>
          <a:p>
            <a:r>
              <a:rPr lang="en-IN" sz="1800" b="0" i="0" dirty="0" err="1">
                <a:effectLst/>
                <a:latin typeface="Menlo"/>
              </a:rPr>
              <a:t>ind</a:t>
            </a:r>
            <a:r>
              <a:rPr lang="en-IN" sz="1800" b="0" i="0" dirty="0">
                <a:effectLst/>
                <a:latin typeface="Menlo"/>
              </a:rPr>
              <a:t>= find (GR==0);</a:t>
            </a:r>
          </a:p>
          <a:p>
            <a:r>
              <a:rPr lang="en-IN" sz="1800" b="0" i="0" dirty="0">
                <a:effectLst/>
                <a:latin typeface="Menlo"/>
              </a:rPr>
              <a:t>GC1(</a:t>
            </a:r>
            <a:r>
              <a:rPr lang="en-IN" sz="1800" b="0" i="0" dirty="0" err="1">
                <a:effectLst/>
                <a:latin typeface="Menlo"/>
              </a:rPr>
              <a:t>ind</a:t>
            </a:r>
            <a:r>
              <a:rPr lang="en-IN" sz="1800" b="0" i="0" dirty="0">
                <a:effectLst/>
                <a:latin typeface="Menlo"/>
              </a:rPr>
              <a:t>)=[];</a:t>
            </a:r>
          </a:p>
          <a:p>
            <a:r>
              <a:rPr lang="en-IN" sz="1800" b="0" i="0" dirty="0" err="1">
                <a:effectLst/>
                <a:latin typeface="Menlo"/>
              </a:rPr>
              <a:t>zz</a:t>
            </a:r>
            <a:r>
              <a:rPr lang="en-IN" sz="1800" b="0" i="0" dirty="0">
                <a:effectLst/>
                <a:latin typeface="Menlo"/>
              </a:rPr>
              <a:t>=[zz;GC1];</a:t>
            </a:r>
          </a:p>
          <a:p>
            <a:r>
              <a:rPr lang="en-IN" sz="1800" b="0" i="0" dirty="0">
                <a:solidFill>
                  <a:srgbClr val="008013"/>
                </a:solidFill>
                <a:effectLst/>
                <a:latin typeface="Menlo"/>
              </a:rPr>
              <a:t>%ZZ=[ZZ; L, j, p,{}];</a:t>
            </a:r>
            <a:endParaRPr lang="en-IN" sz="1800" b="0" i="0" dirty="0">
              <a:effectLst/>
              <a:latin typeface="Menlo"/>
            </a:endParaRPr>
          </a:p>
          <a:p>
            <a:r>
              <a:rPr lang="en-IN" sz="1800" b="0" i="0" dirty="0">
                <a:effectLst/>
                <a:latin typeface="Menlo"/>
              </a:rPr>
              <a:t>x=[]; p=[];m=[]; GC1=[]; GC=[];</a:t>
            </a:r>
          </a:p>
          <a:p>
            <a:r>
              <a:rPr lang="en-IN" sz="1800" b="0" i="0" dirty="0">
                <a:solidFill>
                  <a:srgbClr val="0E00FF"/>
                </a:solidFill>
                <a:effectLst/>
                <a:latin typeface="Menlo"/>
              </a:rPr>
              <a:t>end</a:t>
            </a:r>
            <a:endParaRPr lang="en-IN" sz="1800" b="0" i="0" dirty="0">
              <a:effectLst/>
              <a:latin typeface="Menlo"/>
            </a:endParaRPr>
          </a:p>
        </p:txBody>
      </p:sp>
      <p:sp>
        <p:nvSpPr>
          <p:cNvPr id="7" name="TextBox 6">
            <a:extLst>
              <a:ext uri="{FF2B5EF4-FFF2-40B4-BE49-F238E27FC236}">
                <a16:creationId xmlns:a16="http://schemas.microsoft.com/office/drawing/2014/main" id="{89D60F36-763B-5072-8886-FE7E34854F4C}"/>
              </a:ext>
            </a:extLst>
          </p:cNvPr>
          <p:cNvSpPr txBox="1"/>
          <p:nvPr/>
        </p:nvSpPr>
        <p:spPr>
          <a:xfrm>
            <a:off x="4676820" y="1028053"/>
            <a:ext cx="7320014" cy="5632311"/>
          </a:xfrm>
          <a:prstGeom prst="rect">
            <a:avLst/>
          </a:prstGeom>
          <a:noFill/>
        </p:spPr>
        <p:txBody>
          <a:bodyPr wrap="square">
            <a:spAutoFit/>
          </a:bodyPr>
          <a:lstStyle/>
          <a:p>
            <a:r>
              <a:rPr lang="en-IN" b="0" i="0" dirty="0">
                <a:solidFill>
                  <a:srgbClr val="008013"/>
                </a:solidFill>
                <a:effectLst/>
                <a:latin typeface="Menlo"/>
              </a:rPr>
              <a:t>%%%%%%%% Critical %%%%%%%%%</a:t>
            </a:r>
            <a:endParaRPr lang="en-IN" b="0" i="0" dirty="0">
              <a:effectLst/>
              <a:latin typeface="Menlo"/>
            </a:endParaRPr>
          </a:p>
          <a:p>
            <a:r>
              <a:rPr lang="en-IN" b="0" i="0" dirty="0">
                <a:solidFill>
                  <a:srgbClr val="008013"/>
                </a:solidFill>
                <a:effectLst/>
                <a:latin typeface="Menlo"/>
              </a:rPr>
              <a:t>%%%%^^^^log binning^^^^%%%%%</a:t>
            </a:r>
            <a:endParaRPr lang="en-IN" b="0" i="0" dirty="0">
              <a:effectLst/>
              <a:latin typeface="Menlo"/>
            </a:endParaRPr>
          </a:p>
          <a:p>
            <a:r>
              <a:rPr lang="en-IN" b="0" i="0" dirty="0">
                <a:effectLst/>
                <a:latin typeface="Menlo"/>
              </a:rPr>
              <a:t>bins = 10.^(0.001:0.2:6);</a:t>
            </a:r>
          </a:p>
          <a:p>
            <a:r>
              <a:rPr lang="en-IN" b="0" i="0" dirty="0">
                <a:effectLst/>
                <a:latin typeface="Menlo"/>
              </a:rPr>
              <a:t>[Lob, Lob2] =</a:t>
            </a:r>
            <a:r>
              <a:rPr lang="en-IN" b="0" i="0" dirty="0" err="1">
                <a:effectLst/>
                <a:latin typeface="Menlo"/>
              </a:rPr>
              <a:t>histcounts</a:t>
            </a:r>
            <a:r>
              <a:rPr lang="en-IN" b="0" i="0" dirty="0">
                <a:effectLst/>
                <a:latin typeface="Menlo"/>
              </a:rPr>
              <a:t>(</a:t>
            </a:r>
            <a:r>
              <a:rPr lang="en-IN" b="0" i="0" dirty="0" err="1">
                <a:effectLst/>
                <a:latin typeface="Menlo"/>
              </a:rPr>
              <a:t>zz</a:t>
            </a:r>
            <a:r>
              <a:rPr lang="en-IN" b="0" i="0" dirty="0">
                <a:effectLst/>
                <a:latin typeface="Menlo"/>
              </a:rPr>
              <a:t>(:,1),bins);</a:t>
            </a:r>
          </a:p>
          <a:p>
            <a:r>
              <a:rPr lang="en-IN" b="0" i="0" dirty="0">
                <a:solidFill>
                  <a:srgbClr val="FF0000"/>
                </a:solidFill>
                <a:effectLst/>
                <a:latin typeface="Menlo"/>
              </a:rPr>
              <a:t>%%%[</a:t>
            </a:r>
            <a:r>
              <a:rPr lang="en-IN" b="0" i="0" dirty="0" err="1">
                <a:solidFill>
                  <a:srgbClr val="FF0000"/>
                </a:solidFill>
                <a:effectLst/>
                <a:latin typeface="Menlo"/>
              </a:rPr>
              <a:t>Loblin</a:t>
            </a:r>
            <a:r>
              <a:rPr lang="en-IN" b="0" i="0" dirty="0">
                <a:solidFill>
                  <a:srgbClr val="FF0000"/>
                </a:solidFill>
                <a:effectLst/>
                <a:latin typeface="Menlo"/>
              </a:rPr>
              <a:t>, Lob2lin] =hist(</a:t>
            </a:r>
            <a:r>
              <a:rPr lang="en-IN" b="0" i="0" dirty="0" err="1">
                <a:solidFill>
                  <a:srgbClr val="FF0000"/>
                </a:solidFill>
                <a:effectLst/>
                <a:latin typeface="Menlo"/>
              </a:rPr>
              <a:t>zz</a:t>
            </a:r>
            <a:r>
              <a:rPr lang="en-IN" b="0" i="0" dirty="0">
                <a:solidFill>
                  <a:srgbClr val="FF0000"/>
                </a:solidFill>
                <a:effectLst/>
                <a:latin typeface="Menlo"/>
              </a:rPr>
              <a:t>(:,1),10000);</a:t>
            </a:r>
          </a:p>
          <a:p>
            <a:r>
              <a:rPr lang="en-IN" b="0" i="0" dirty="0">
                <a:effectLst/>
                <a:latin typeface="Menlo"/>
              </a:rPr>
              <a:t>ds = diff(bins);</a:t>
            </a:r>
          </a:p>
          <a:p>
            <a:r>
              <a:rPr lang="en-IN" b="0" i="0" dirty="0" err="1">
                <a:effectLst/>
                <a:latin typeface="Menlo"/>
              </a:rPr>
              <a:t>sl</a:t>
            </a:r>
            <a:r>
              <a:rPr lang="en-IN" b="0" i="0" dirty="0">
                <a:effectLst/>
                <a:latin typeface="Menlo"/>
              </a:rPr>
              <a:t> = (bins(1:end-1)+bins(2:end))*0.5;</a:t>
            </a:r>
          </a:p>
          <a:p>
            <a:r>
              <a:rPr lang="en-IN" b="0" i="0" dirty="0" err="1">
                <a:effectLst/>
                <a:latin typeface="Menlo"/>
              </a:rPr>
              <a:t>nsl</a:t>
            </a:r>
            <a:r>
              <a:rPr lang="en-IN" b="0" i="0" dirty="0">
                <a:effectLst/>
                <a:latin typeface="Menlo"/>
              </a:rPr>
              <a:t> = Lob(1:end)./(sum(Lob)*ds);</a:t>
            </a:r>
          </a:p>
          <a:p>
            <a:r>
              <a:rPr lang="en-IN" b="0" i="0" dirty="0">
                <a:effectLst/>
                <a:latin typeface="Menlo"/>
              </a:rPr>
              <a:t>loglog(sl,</a:t>
            </a:r>
            <a:r>
              <a:rPr lang="en-IN" b="0" i="0" dirty="0" err="1">
                <a:effectLst/>
                <a:latin typeface="Menlo"/>
              </a:rPr>
              <a:t>nsl</a:t>
            </a:r>
            <a:r>
              <a:rPr lang="en-IN" b="0" i="0" dirty="0">
                <a:effectLst/>
                <a:latin typeface="Menlo"/>
              </a:rPr>
              <a:t>,</a:t>
            </a:r>
            <a:r>
              <a:rPr lang="en-IN" b="0" i="0" dirty="0">
                <a:solidFill>
                  <a:srgbClr val="A709F5"/>
                </a:solidFill>
                <a:effectLst/>
                <a:latin typeface="Menlo"/>
              </a:rPr>
              <a:t>'ok'</a:t>
            </a:r>
            <a:r>
              <a:rPr lang="en-IN" b="0" i="0" dirty="0">
                <a:effectLst/>
                <a:latin typeface="Menlo"/>
              </a:rPr>
              <a:t>);</a:t>
            </a:r>
          </a:p>
          <a:p>
            <a:r>
              <a:rPr lang="en-IN" b="0" i="0" dirty="0">
                <a:effectLst/>
                <a:latin typeface="Menlo"/>
              </a:rPr>
              <a:t>hold </a:t>
            </a:r>
            <a:r>
              <a:rPr lang="en-IN" b="0" i="0" dirty="0">
                <a:solidFill>
                  <a:srgbClr val="A709F5"/>
                </a:solidFill>
                <a:effectLst/>
                <a:latin typeface="Menlo"/>
              </a:rPr>
              <a:t>on</a:t>
            </a:r>
            <a:r>
              <a:rPr lang="en-IN" b="0" i="0" dirty="0">
                <a:effectLst/>
                <a:latin typeface="Menlo"/>
              </a:rPr>
              <a:t>;</a:t>
            </a:r>
          </a:p>
          <a:p>
            <a:r>
              <a:rPr lang="en-IN" b="0" i="0" dirty="0">
                <a:solidFill>
                  <a:srgbClr val="FF0000"/>
                </a:solidFill>
                <a:effectLst/>
                <a:latin typeface="Menlo"/>
              </a:rPr>
              <a:t>%%%loglog(Lob2lin(1:end),</a:t>
            </a:r>
            <a:r>
              <a:rPr lang="en-IN" b="0" i="0" dirty="0" err="1">
                <a:solidFill>
                  <a:srgbClr val="FF0000"/>
                </a:solidFill>
                <a:effectLst/>
                <a:latin typeface="Menlo"/>
              </a:rPr>
              <a:t>Loblin</a:t>
            </a:r>
            <a:r>
              <a:rPr lang="en-IN" b="0" i="0" dirty="0">
                <a:solidFill>
                  <a:srgbClr val="FF0000"/>
                </a:solidFill>
                <a:effectLst/>
                <a:latin typeface="Menlo"/>
              </a:rPr>
              <a:t>(1:end)/sum(</a:t>
            </a:r>
            <a:r>
              <a:rPr lang="en-IN" b="0" i="0" dirty="0" err="1">
                <a:solidFill>
                  <a:srgbClr val="FF0000"/>
                </a:solidFill>
                <a:effectLst/>
                <a:latin typeface="Menlo"/>
              </a:rPr>
              <a:t>Loblin</a:t>
            </a:r>
            <a:r>
              <a:rPr lang="en-IN" b="0" i="0" dirty="0">
                <a:solidFill>
                  <a:srgbClr val="FF0000"/>
                </a:solidFill>
                <a:effectLst/>
                <a:latin typeface="Menlo"/>
              </a:rPr>
              <a:t>),'g.','MarkerSize',20);</a:t>
            </a:r>
          </a:p>
          <a:p>
            <a:r>
              <a:rPr lang="en-IN" b="0" i="0" dirty="0">
                <a:solidFill>
                  <a:srgbClr val="008013"/>
                </a:solidFill>
                <a:effectLst/>
                <a:latin typeface="Menlo"/>
              </a:rPr>
              <a:t>%%%%%^^^^^^^^^^^^^^^^^%%%%%%%</a:t>
            </a:r>
            <a:endParaRPr lang="en-IN" b="0" i="0" dirty="0">
              <a:effectLst/>
              <a:latin typeface="Menlo"/>
            </a:endParaRPr>
          </a:p>
          <a:p>
            <a:r>
              <a:rPr lang="en-IN" b="0" i="0" dirty="0">
                <a:effectLst/>
                <a:latin typeface="Menlo"/>
              </a:rPr>
              <a:t>set(</a:t>
            </a:r>
            <a:r>
              <a:rPr lang="en-IN" b="0" i="0" dirty="0" err="1">
                <a:effectLst/>
                <a:latin typeface="Menlo"/>
              </a:rPr>
              <a:t>findall</a:t>
            </a:r>
            <a:r>
              <a:rPr lang="en-IN" b="0" i="0" dirty="0">
                <a:effectLst/>
                <a:latin typeface="Menlo"/>
              </a:rPr>
              <a:t>(</a:t>
            </a:r>
            <a:r>
              <a:rPr lang="en-IN" b="0" i="0" dirty="0" err="1">
                <a:effectLst/>
                <a:latin typeface="Menlo"/>
              </a:rPr>
              <a:t>gcf</a:t>
            </a:r>
            <a:r>
              <a:rPr lang="en-IN" b="0" i="0" dirty="0">
                <a:effectLst/>
                <a:latin typeface="Menlo"/>
              </a:rPr>
              <a:t>,</a:t>
            </a:r>
            <a:r>
              <a:rPr lang="en-IN" b="0" i="0" dirty="0">
                <a:solidFill>
                  <a:srgbClr val="A709F5"/>
                </a:solidFill>
                <a:effectLst/>
                <a:latin typeface="Menlo"/>
              </a:rPr>
              <a:t>'-property'</a:t>
            </a:r>
            <a:r>
              <a:rPr lang="en-IN" b="0" i="0" dirty="0">
                <a:effectLst/>
                <a:latin typeface="Menlo"/>
              </a:rPr>
              <a:t>,</a:t>
            </a:r>
            <a:r>
              <a:rPr lang="en-IN" b="0" i="0" dirty="0">
                <a:solidFill>
                  <a:srgbClr val="A709F5"/>
                </a:solidFill>
                <a:effectLst/>
                <a:latin typeface="Menlo"/>
              </a:rPr>
              <a:t>'</a:t>
            </a:r>
            <a:r>
              <a:rPr lang="en-IN" b="0" i="0" dirty="0" err="1">
                <a:solidFill>
                  <a:srgbClr val="A709F5"/>
                </a:solidFill>
                <a:effectLst/>
                <a:latin typeface="Menlo"/>
              </a:rPr>
              <a:t>FontSize</a:t>
            </a:r>
            <a:r>
              <a:rPr lang="en-IN" b="0" i="0" dirty="0">
                <a:solidFill>
                  <a:srgbClr val="A709F5"/>
                </a:solidFill>
                <a:effectLst/>
                <a:latin typeface="Menlo"/>
              </a:rPr>
              <a:t>'</a:t>
            </a:r>
            <a:r>
              <a:rPr lang="en-IN" b="0" i="0" dirty="0">
                <a:effectLst/>
                <a:latin typeface="Menlo"/>
              </a:rPr>
              <a:t>),</a:t>
            </a:r>
            <a:r>
              <a:rPr lang="en-IN" b="0" i="0" dirty="0">
                <a:solidFill>
                  <a:srgbClr val="A709F5"/>
                </a:solidFill>
                <a:effectLst/>
                <a:latin typeface="Menlo"/>
              </a:rPr>
              <a:t>'</a:t>
            </a:r>
            <a:r>
              <a:rPr lang="en-IN" b="0" i="0" dirty="0" err="1">
                <a:solidFill>
                  <a:srgbClr val="A709F5"/>
                </a:solidFill>
                <a:effectLst/>
                <a:latin typeface="Menlo"/>
              </a:rPr>
              <a:t>FontName</a:t>
            </a:r>
            <a:r>
              <a:rPr lang="en-IN" b="0" i="0" dirty="0">
                <a:solidFill>
                  <a:srgbClr val="A709F5"/>
                </a:solidFill>
                <a:effectLst/>
                <a:latin typeface="Menlo"/>
              </a:rPr>
              <a:t>'</a:t>
            </a:r>
            <a:r>
              <a:rPr lang="en-IN" b="0" i="0" dirty="0">
                <a:effectLst/>
                <a:latin typeface="Menlo"/>
              </a:rPr>
              <a:t>,</a:t>
            </a:r>
            <a:r>
              <a:rPr lang="en-IN" b="0" i="0" dirty="0">
                <a:solidFill>
                  <a:srgbClr val="A709F5"/>
                </a:solidFill>
                <a:effectLst/>
                <a:latin typeface="Menlo"/>
              </a:rPr>
              <a:t>'Cambria'</a:t>
            </a:r>
            <a:r>
              <a:rPr lang="en-IN" b="0" i="0" dirty="0">
                <a:effectLst/>
                <a:latin typeface="Menlo"/>
              </a:rPr>
              <a:t>,</a:t>
            </a:r>
            <a:r>
              <a:rPr lang="en-IN" b="0" i="0" dirty="0">
                <a:solidFill>
                  <a:srgbClr val="0E00FF"/>
                </a:solidFill>
                <a:effectLst/>
                <a:latin typeface="Menlo"/>
              </a:rPr>
              <a:t>...</a:t>
            </a:r>
            <a:endParaRPr lang="en-IN" b="0" i="0" dirty="0">
              <a:effectLst/>
              <a:latin typeface="Menlo"/>
            </a:endParaRPr>
          </a:p>
          <a:p>
            <a:r>
              <a:rPr lang="en-IN" b="0" i="0" dirty="0">
                <a:solidFill>
                  <a:srgbClr val="A709F5"/>
                </a:solidFill>
                <a:effectLst/>
                <a:latin typeface="Menlo"/>
              </a:rPr>
              <a:t>'FontSize'</a:t>
            </a:r>
            <a:r>
              <a:rPr lang="en-IN" b="0" i="0" dirty="0">
                <a:effectLst/>
                <a:latin typeface="Menlo"/>
              </a:rPr>
              <a:t>,24,</a:t>
            </a:r>
            <a:r>
              <a:rPr lang="en-IN" b="0" i="0" dirty="0">
                <a:solidFill>
                  <a:srgbClr val="A709F5"/>
                </a:solidFill>
                <a:effectLst/>
                <a:latin typeface="Menlo"/>
              </a:rPr>
              <a:t>'linewidth'</a:t>
            </a:r>
            <a:r>
              <a:rPr lang="en-IN" b="0" i="0" dirty="0">
                <a:effectLst/>
                <a:latin typeface="Menlo"/>
              </a:rPr>
              <a:t>,2.0,</a:t>
            </a:r>
            <a:r>
              <a:rPr lang="en-IN" b="0" i="0" dirty="0">
                <a:solidFill>
                  <a:srgbClr val="A709F5"/>
                </a:solidFill>
                <a:effectLst/>
                <a:latin typeface="Menlo"/>
              </a:rPr>
              <a:t>'fontweight'</a:t>
            </a:r>
            <a:r>
              <a:rPr lang="en-IN" b="0" i="0" dirty="0">
                <a:effectLst/>
                <a:latin typeface="Menlo"/>
              </a:rPr>
              <a:t>,</a:t>
            </a:r>
            <a:r>
              <a:rPr lang="en-IN" b="0" i="0" dirty="0">
                <a:solidFill>
                  <a:srgbClr val="A709F5"/>
                </a:solidFill>
                <a:effectLst/>
                <a:latin typeface="Menlo"/>
              </a:rPr>
              <a:t>'b’</a:t>
            </a:r>
            <a:r>
              <a:rPr lang="en-IN" b="0" i="0" dirty="0">
                <a:effectLst/>
                <a:latin typeface="Menlo"/>
              </a:rPr>
              <a:t>) ;</a:t>
            </a:r>
          </a:p>
          <a:p>
            <a:r>
              <a:rPr lang="en-IN" b="0" i="0" dirty="0">
                <a:effectLst/>
                <a:latin typeface="Menlo"/>
              </a:rPr>
              <a:t>set(</a:t>
            </a:r>
            <a:r>
              <a:rPr lang="en-IN" b="0" i="0" dirty="0" err="1">
                <a:effectLst/>
                <a:latin typeface="Menlo"/>
              </a:rPr>
              <a:t>findall</a:t>
            </a:r>
            <a:r>
              <a:rPr lang="en-IN" b="0" i="0" dirty="0">
                <a:effectLst/>
                <a:latin typeface="Menlo"/>
              </a:rPr>
              <a:t>(</a:t>
            </a:r>
            <a:r>
              <a:rPr lang="en-IN" b="0" i="0" dirty="0" err="1">
                <a:effectLst/>
                <a:latin typeface="Menlo"/>
              </a:rPr>
              <a:t>gcf</a:t>
            </a:r>
            <a:r>
              <a:rPr lang="en-IN" b="0" i="0" dirty="0">
                <a:effectLst/>
                <a:latin typeface="Menlo"/>
              </a:rPr>
              <a:t>,'-property','</a:t>
            </a:r>
            <a:r>
              <a:rPr lang="en-IN" b="0" i="0" dirty="0" err="1">
                <a:effectLst/>
                <a:latin typeface="Menlo"/>
              </a:rPr>
              <a:t>FontSize</a:t>
            </a:r>
            <a:r>
              <a:rPr lang="en-IN" b="0" i="0" dirty="0">
                <a:effectLst/>
                <a:latin typeface="Menlo"/>
              </a:rPr>
              <a:t>'),'</a:t>
            </a:r>
            <a:r>
              <a:rPr lang="en-IN" b="0" i="0" dirty="0" err="1">
                <a:effectLst/>
                <a:latin typeface="Menlo"/>
              </a:rPr>
              <a:t>FontName</a:t>
            </a:r>
            <a:r>
              <a:rPr lang="en-IN" b="0" i="0" dirty="0">
                <a:effectLst/>
                <a:latin typeface="Menlo"/>
              </a:rPr>
              <a:t>','Cambria',...</a:t>
            </a:r>
          </a:p>
          <a:p>
            <a:r>
              <a:rPr lang="en-IN" b="0" i="0" dirty="0">
                <a:effectLst/>
                <a:latin typeface="Menlo"/>
              </a:rPr>
              <a:t>      'FontSize',24,'linewidth',2.0,'fontweight','b') </a:t>
            </a:r>
          </a:p>
          <a:p>
            <a:r>
              <a:rPr lang="en-IN" b="0" i="0" dirty="0">
                <a:effectLst/>
                <a:latin typeface="Menlo"/>
              </a:rPr>
              <a:t> tau=187/91; </a:t>
            </a:r>
          </a:p>
          <a:p>
            <a:r>
              <a:rPr lang="en-IN" b="0" i="0" dirty="0">
                <a:effectLst/>
                <a:latin typeface="Menlo"/>
              </a:rPr>
              <a:t>loglog(sl,5*sl.^(-tau),'-','linewidth',3);</a:t>
            </a:r>
          </a:p>
          <a:p>
            <a:r>
              <a:rPr lang="en-IN" b="0" i="0" dirty="0">
                <a:solidFill>
                  <a:srgbClr val="0E00FF"/>
                </a:solidFill>
                <a:effectLst/>
                <a:latin typeface="Menlo"/>
              </a:rPr>
              <a:t>end</a:t>
            </a:r>
            <a:endParaRPr lang="en-IN" b="0" i="0" dirty="0">
              <a:effectLst/>
              <a:latin typeface="Menlo"/>
            </a:endParaRPr>
          </a:p>
          <a:p>
            <a:r>
              <a:rPr lang="en-IN" b="0" i="0" dirty="0">
                <a:solidFill>
                  <a:srgbClr val="0E00FF"/>
                </a:solidFill>
                <a:effectLst/>
                <a:latin typeface="Menlo"/>
              </a:rPr>
              <a:t>end</a:t>
            </a:r>
            <a:endParaRPr lang="en-IN" b="0" i="0" dirty="0">
              <a:effectLst/>
              <a:latin typeface="Menlo"/>
            </a:endParaRPr>
          </a:p>
        </p:txBody>
      </p:sp>
    </p:spTree>
    <p:extLst>
      <p:ext uri="{BB962C8B-B14F-4D97-AF65-F5344CB8AC3E}">
        <p14:creationId xmlns:p14="http://schemas.microsoft.com/office/powerpoint/2010/main" val="98862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72BFA-3E22-C965-DE9D-547D49FB8D05}"/>
            </a:ext>
          </a:extLst>
        </p:cNvPr>
        <p:cNvGrpSpPr/>
        <p:nvPr/>
      </p:nvGrpSpPr>
      <p:grpSpPr>
        <a:xfrm>
          <a:off x="0" y="0"/>
          <a:ext cx="0" cy="0"/>
          <a:chOff x="0" y="0"/>
          <a:chExt cx="0" cy="0"/>
        </a:xfrm>
      </p:grpSpPr>
      <p:sp>
        <p:nvSpPr>
          <p:cNvPr id="459779" name="Text Box 3">
            <a:extLst>
              <a:ext uri="{FF2B5EF4-FFF2-40B4-BE49-F238E27FC236}">
                <a16:creationId xmlns:a16="http://schemas.microsoft.com/office/drawing/2014/main" id="{8E779024-90F8-BA68-99F0-00EB9C364EFF}"/>
              </a:ext>
            </a:extLst>
          </p:cNvPr>
          <p:cNvSpPr txBox="1">
            <a:spLocks noChangeArrowheads="1"/>
          </p:cNvSpPr>
          <p:nvPr/>
        </p:nvSpPr>
        <p:spPr bwMode="auto">
          <a:xfrm>
            <a:off x="335902"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a:t>
            </a: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9F114B8-55A9-C2FD-0D7B-5D905AA57EB7}"/>
                  </a:ext>
                </a:extLst>
              </p:cNvPr>
              <p:cNvSpPr txBox="1"/>
              <p:nvPr/>
            </p:nvSpPr>
            <p:spPr>
              <a:xfrm>
                <a:off x="695473" y="2074486"/>
                <a:ext cx="10426617" cy="2423164"/>
              </a:xfrm>
              <a:prstGeom prst="rect">
                <a:avLst/>
              </a:prstGeom>
              <a:noFill/>
            </p:spPr>
            <p:txBody>
              <a:bodyPr wrap="square">
                <a:spAutoFit/>
              </a:bodyPr>
              <a:lstStyle/>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By creating several random matrices, we can measure </a:t>
                </a:r>
                <a14:m>
                  <m:oMath xmlns:m="http://schemas.openxmlformats.org/officeDocument/2006/math">
                    <m:r>
                      <a:rPr lang="en-US" b="0" i="1" dirty="0" smtClean="0">
                        <a:latin typeface="Cambria Math" panose="02040503050406030204" pitchFamily="18" charset="0"/>
                      </a:rPr>
                      <m:t>𝜋</m:t>
                    </m:r>
                    <m:r>
                      <a:rPr lang="en-IN" i="1" dirty="0" smtClean="0">
                        <a:latin typeface="Cambria Math" panose="02040503050406030204" pitchFamily="18" charset="0"/>
                      </a:rPr>
                      <m:t>(</m:t>
                    </m:r>
                    <m:r>
                      <a:rPr lang="en-IN" i="1" dirty="0" smtClean="0">
                        <a:latin typeface="Cambria Math" panose="02040503050406030204" pitchFamily="18" charset="0"/>
                      </a:rPr>
                      <m:t>𝑝</m:t>
                    </m:r>
                    <m:r>
                      <a:rPr lang="en-IN" i="1" dirty="0" smtClean="0">
                        <a:latin typeface="Cambria Math" panose="02040503050406030204" pitchFamily="18" charset="0"/>
                      </a:rPr>
                      <m:t>, </m:t>
                    </m:r>
                    <m:r>
                      <a:rPr lang="en-IN" i="1" dirty="0" smtClean="0">
                        <a:latin typeface="Cambria Math" panose="02040503050406030204" pitchFamily="18" charset="0"/>
                      </a:rPr>
                      <m:t>𝐿</m:t>
                    </m:r>
                    <m:r>
                      <a:rPr lang="en-IN" i="1" dirty="0" smtClean="0">
                        <a:latin typeface="Cambria Math" panose="02040503050406030204" pitchFamily="18" charset="0"/>
                      </a:rPr>
                      <m:t>)</m:t>
                    </m:r>
                  </m:oMath>
                </a14:m>
                <a:r>
                  <a:rPr lang="en-IN" dirty="0">
                    <a:latin typeface="Cambria" panose="02040503050406030204" pitchFamily="18" charset="0"/>
                    <a:ea typeface="Cambria" panose="02040503050406030204" pitchFamily="18" charset="0"/>
                  </a:rPr>
                  <a:t> in a </a:t>
                </a:r>
                <a14:m>
                  <m:oMath xmlns:m="http://schemas.openxmlformats.org/officeDocument/2006/math">
                    <m:r>
                      <a:rPr lang="en-US" b="0" i="1" dirty="0" smtClean="0">
                        <a:latin typeface="Cambria Math" panose="02040503050406030204" pitchFamily="18" charset="0"/>
                      </a:rPr>
                      <m:t>𝐿</m:t>
                    </m:r>
                    <m:r>
                      <a:rPr lang="en-US" b="0" i="1" dirty="0" smtClean="0">
                        <a:latin typeface="Cambria Math" panose="02040503050406030204" pitchFamily="18" charset="0"/>
                      </a:rPr>
                      <m:t>×</m:t>
                    </m:r>
                    <m:r>
                      <a:rPr lang="en-US" b="0" i="1" dirty="0" smtClean="0">
                        <a:latin typeface="Cambria Math" panose="02040503050406030204" pitchFamily="18" charset="0"/>
                      </a:rPr>
                      <m:t>𝐿</m:t>
                    </m:r>
                  </m:oMath>
                </a14:m>
                <a:r>
                  <a:rPr lang="en-IN" dirty="0">
                    <a:latin typeface="Cambria" panose="02040503050406030204" pitchFamily="18" charset="0"/>
                    <a:ea typeface="Cambria" panose="02040503050406030204" pitchFamily="18" charset="0"/>
                  </a:rPr>
                  <a:t> lattice.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For each </a:t>
                </a:r>
                <a14:m>
                  <m:oMath xmlns:m="http://schemas.openxmlformats.org/officeDocument/2006/math">
                    <m:r>
                      <a:rPr lang="en-US" b="0" i="1" dirty="0" smtClean="0">
                        <a:latin typeface="Cambria Math" panose="02040503050406030204" pitchFamily="18" charset="0"/>
                      </a:rPr>
                      <m:t>𝑝</m:t>
                    </m:r>
                  </m:oMath>
                </a14:m>
                <a:r>
                  <a:rPr lang="en-IN" dirty="0">
                    <a:latin typeface="Cambria" panose="02040503050406030204" pitchFamily="18" charset="0"/>
                    <a:ea typeface="Cambria" panose="02040503050406030204" pitchFamily="18" charset="0"/>
                  </a:rPr>
                  <a:t>, and each realization we identify all the clusters and select the one with the greatest extent.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Note: If this extend equals the system size, there is a spanning cluster and the system percolates.</a:t>
                </a:r>
              </a:p>
              <a:p>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u="sng" dirty="0">
                    <a:latin typeface="Cambria" panose="02040503050406030204" pitchFamily="18" charset="0"/>
                    <a:ea typeface="Cambria" panose="02040503050406030204" pitchFamily="18" charset="0"/>
                  </a:rPr>
                  <a:t>Record the number of sites </a:t>
                </a:r>
                <a:r>
                  <a:rPr lang="en-US" dirty="0">
                    <a:latin typeface="Cambria" panose="02040503050406030204" pitchFamily="18" charset="0"/>
                    <a:ea typeface="Cambria" panose="02040503050406030204" pitchFamily="18" charset="0"/>
                  </a:rPr>
                  <a:t>(</a:t>
                </a:r>
                <a14:m>
                  <m:oMath xmlns:m="http://schemas.openxmlformats.org/officeDocument/2006/math">
                    <m:r>
                      <a:rPr lang="en-US" b="0" i="1" smtClean="0">
                        <a:latin typeface="Cambria Math" panose="02040503050406030204" pitchFamily="18" charset="0"/>
                        <a:ea typeface="Cambria" panose="02040503050406030204" pitchFamily="18" charset="0"/>
                      </a:rPr>
                      <m:t>𝑀</m:t>
                    </m:r>
                  </m:oMath>
                </a14:m>
                <a:r>
                  <a:rPr lang="en-US" dirty="0">
                    <a:latin typeface="Cambria" panose="02040503050406030204" pitchFamily="18" charset="0"/>
                    <a:ea typeface="Cambria" panose="02040503050406030204" pitchFamily="18" charset="0"/>
                  </a:rPr>
                  <a:t>) participating in the spanning cluster (Focus in the </a:t>
                </a:r>
                <a:r>
                  <a:rPr lang="en-US" u="sng" dirty="0">
                    <a:latin typeface="Cambria" panose="02040503050406030204" pitchFamily="18" charset="0"/>
                    <a:ea typeface="Cambria" panose="02040503050406030204" pitchFamily="18" charset="0"/>
                  </a:rPr>
                  <a:t>largest cluster</a:t>
                </a:r>
                <a:r>
                  <a:rPr lang="en-US" dirty="0">
                    <a:latin typeface="Cambria" panose="02040503050406030204" pitchFamily="18" charset="0"/>
                    <a:ea typeface="Cambria" panose="02040503050406030204" pitchFamily="18" charset="0"/>
                  </a:rPr>
                  <a:t>). </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Calculate </a:t>
                </a:r>
                <a14:m>
                  <m:oMath xmlns:m="http://schemas.openxmlformats.org/officeDocument/2006/math">
                    <m:f>
                      <m:fPr>
                        <m:ctrlPr>
                          <a:rPr lang="en-US" b="0" i="1" smtClean="0">
                            <a:solidFill>
                              <a:srgbClr val="0000FF"/>
                            </a:solidFill>
                            <a:latin typeface="Cambria Math" panose="02040503050406030204" pitchFamily="18" charset="0"/>
                            <a:ea typeface="Cambria" panose="02040503050406030204" pitchFamily="18" charset="0"/>
                          </a:rPr>
                        </m:ctrlPr>
                      </m:fPr>
                      <m:num>
                        <m:r>
                          <a:rPr lang="en-US" b="0" i="1" smtClean="0">
                            <a:solidFill>
                              <a:srgbClr val="0000FF"/>
                            </a:solidFill>
                            <a:latin typeface="Cambria Math" panose="02040503050406030204" pitchFamily="18" charset="0"/>
                            <a:ea typeface="Cambria" panose="02040503050406030204" pitchFamily="18" charset="0"/>
                          </a:rPr>
                          <m:t>𝑀</m:t>
                        </m:r>
                      </m:num>
                      <m:den>
                        <m:sSup>
                          <m:sSupPr>
                            <m:ctrlPr>
                              <a:rPr lang="en-US" b="0" i="1" smtClean="0">
                                <a:solidFill>
                                  <a:srgbClr val="0000FF"/>
                                </a:solidFill>
                                <a:latin typeface="Cambria Math" panose="02040503050406030204" pitchFamily="18" charset="0"/>
                                <a:ea typeface="Cambria" panose="02040503050406030204" pitchFamily="18" charset="0"/>
                              </a:rPr>
                            </m:ctrlPr>
                          </m:sSupPr>
                          <m:e>
                            <m:r>
                              <a:rPr lang="en-US" b="0" i="1" smtClean="0">
                                <a:solidFill>
                                  <a:srgbClr val="0000FF"/>
                                </a:solidFill>
                                <a:latin typeface="Cambria Math" panose="02040503050406030204" pitchFamily="18" charset="0"/>
                                <a:ea typeface="Cambria" panose="02040503050406030204" pitchFamily="18" charset="0"/>
                              </a:rPr>
                              <m:t>𝐿</m:t>
                            </m:r>
                          </m:e>
                          <m:sup>
                            <m:r>
                              <a:rPr lang="en-US" b="0" i="1" smtClean="0">
                                <a:solidFill>
                                  <a:srgbClr val="0000FF"/>
                                </a:solidFill>
                                <a:latin typeface="Cambria Math" panose="02040503050406030204" pitchFamily="18" charset="0"/>
                                <a:ea typeface="Cambria" panose="02040503050406030204" pitchFamily="18" charset="0"/>
                              </a:rPr>
                              <m:t>2</m:t>
                            </m:r>
                          </m:sup>
                        </m:sSup>
                      </m:den>
                    </m:f>
                  </m:oMath>
                </a14:m>
                <a:r>
                  <a:rPr lang="en-US" dirty="0">
                    <a:latin typeface="Cambria" panose="02040503050406030204" pitchFamily="18" charset="0"/>
                    <a:ea typeface="Cambria" panose="02040503050406030204" pitchFamily="18" charset="0"/>
                  </a:rPr>
                  <a:t> for all </a:t>
                </a:r>
                <a14:m>
                  <m:oMath xmlns:m="http://schemas.openxmlformats.org/officeDocument/2006/math">
                    <m:r>
                      <a:rPr lang="en-US" b="0" i="1" smtClean="0">
                        <a:latin typeface="Cambria Math" panose="02040503050406030204" pitchFamily="18" charset="0"/>
                        <a:ea typeface="Cambria" panose="02040503050406030204" pitchFamily="18" charset="0"/>
                      </a:rPr>
                      <m:t>𝑝</m:t>
                    </m:r>
                  </m:oMath>
                </a14:m>
                <a:r>
                  <a:rPr lang="en-US" dirty="0">
                    <a:latin typeface="Cambria" panose="02040503050406030204" pitchFamily="18" charset="0"/>
                    <a:ea typeface="Cambria" panose="02040503050406030204" pitchFamily="18" charset="0"/>
                  </a:rPr>
                  <a:t> s and </a:t>
                </a:r>
                <a:r>
                  <a:rPr lang="en-US" u="sng" dirty="0">
                    <a:latin typeface="Cambria" panose="02040503050406030204" pitchFamily="18" charset="0"/>
                    <a:ea typeface="Cambria" panose="02040503050406030204" pitchFamily="18" charset="0"/>
                  </a:rPr>
                  <a:t>for large number of realization.</a:t>
                </a:r>
              </a:p>
              <a:p>
                <a:endParaRPr lang="en-IN" dirty="0">
                  <a:latin typeface="Cambria" panose="02040503050406030204" pitchFamily="18" charset="0"/>
                  <a:ea typeface="Cambria" panose="02040503050406030204" pitchFamily="18" charset="0"/>
                </a:endParaRPr>
              </a:p>
            </p:txBody>
          </p:sp>
        </mc:Choice>
        <mc:Fallback xmlns="">
          <p:sp>
            <p:nvSpPr>
              <p:cNvPr id="17" name="TextBox 16">
                <a:extLst>
                  <a:ext uri="{FF2B5EF4-FFF2-40B4-BE49-F238E27FC236}">
                    <a16:creationId xmlns:a16="http://schemas.microsoft.com/office/drawing/2014/main" id="{EC258602-71A3-19FB-A59D-FE457C24970A}"/>
                  </a:ext>
                </a:extLst>
              </p:cNvPr>
              <p:cNvSpPr txBox="1">
                <a:spLocks noRot="1" noChangeAspect="1" noMove="1" noResize="1" noEditPoints="1" noAdjustHandles="1" noChangeArrowheads="1" noChangeShapeType="1" noTextEdit="1"/>
              </p:cNvSpPr>
              <p:nvPr/>
            </p:nvSpPr>
            <p:spPr>
              <a:xfrm>
                <a:off x="695473" y="2074486"/>
                <a:ext cx="10426617" cy="2423164"/>
              </a:xfrm>
              <a:prstGeom prst="rect">
                <a:avLst/>
              </a:prstGeom>
              <a:blipFill>
                <a:blip r:embed="rId3"/>
                <a:stretch>
                  <a:fillRect l="-351" t="-1508" r="-117"/>
                </a:stretch>
              </a:blipFill>
            </p:spPr>
            <p:txBody>
              <a:bodyPr/>
              <a:lstStyle/>
              <a:p>
                <a:r>
                  <a:rPr lang="en-IN">
                    <a:noFill/>
                  </a:rPr>
                  <a:t> </a:t>
                </a:r>
              </a:p>
            </p:txBody>
          </p:sp>
        </mc:Fallback>
      </mc:AlternateContent>
      <p:pic>
        <p:nvPicPr>
          <p:cNvPr id="11" name="Picture 10" descr="A colorful puzzle with numbers&#10;&#10;Description automatically generated with medium confidence">
            <a:extLst>
              <a:ext uri="{FF2B5EF4-FFF2-40B4-BE49-F238E27FC236}">
                <a16:creationId xmlns:a16="http://schemas.microsoft.com/office/drawing/2014/main" id="{0448AD3D-3809-6BA9-F567-50B0344EFC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0481" y="4227552"/>
            <a:ext cx="3023616" cy="2267712"/>
          </a:xfrm>
          <a:prstGeom prst="rect">
            <a:avLst/>
          </a:prstGeom>
        </p:spPr>
      </p:pic>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A434FF3C-25EB-01B8-4326-767A7454BD9F}"/>
                  </a:ext>
                </a:extLst>
              </p14:cNvPr>
              <p14:cNvContentPartPr/>
              <p14:nvPr/>
            </p14:nvContentPartPr>
            <p14:xfrm>
              <a:off x="3297078" y="4627928"/>
              <a:ext cx="1270440" cy="898920"/>
            </p14:xfrm>
          </p:contentPart>
        </mc:Choice>
        <mc:Fallback xmlns="">
          <p:pic>
            <p:nvPicPr>
              <p:cNvPr id="22" name="Ink 21">
                <a:extLst>
                  <a:ext uri="{FF2B5EF4-FFF2-40B4-BE49-F238E27FC236}">
                    <a16:creationId xmlns:a16="http://schemas.microsoft.com/office/drawing/2014/main" id="{D9EDD0F2-3A99-C2A4-E567-DB75A604D5D6}"/>
                  </a:ext>
                </a:extLst>
              </p:cNvPr>
              <p:cNvPicPr/>
              <p:nvPr/>
            </p:nvPicPr>
            <p:blipFill>
              <a:blip r:embed="rId7"/>
              <a:stretch>
                <a:fillRect/>
              </a:stretch>
            </p:blipFill>
            <p:spPr>
              <a:xfrm>
                <a:off x="3288078" y="4618928"/>
                <a:ext cx="1288080" cy="916560"/>
              </a:xfrm>
              <a:prstGeom prst="rect">
                <a:avLst/>
              </a:prstGeom>
            </p:spPr>
          </p:pic>
        </mc:Fallback>
      </mc:AlternateContent>
      <p:pic>
        <p:nvPicPr>
          <p:cNvPr id="9" name="Picture 8" descr="A colorful squares with numbers&#10;&#10;Description automatically generated">
            <a:extLst>
              <a:ext uri="{FF2B5EF4-FFF2-40B4-BE49-F238E27FC236}">
                <a16:creationId xmlns:a16="http://schemas.microsoft.com/office/drawing/2014/main" id="{E38835F6-951A-6A83-073F-48F44F41B1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74097" y="4237626"/>
            <a:ext cx="3023616" cy="2267712"/>
          </a:xfrm>
          <a:prstGeom prst="rect">
            <a:avLst/>
          </a:prstGeom>
        </p:spPr>
      </p:pic>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4C023EE6-B860-5CFA-B176-21019D46258E}"/>
                  </a:ext>
                </a:extLst>
              </p14:cNvPr>
              <p14:cNvContentPartPr/>
              <p14:nvPr/>
            </p14:nvContentPartPr>
            <p14:xfrm>
              <a:off x="6463888" y="4459217"/>
              <a:ext cx="1284120" cy="879120"/>
            </p14:xfrm>
          </p:contentPart>
        </mc:Choice>
        <mc:Fallback xmlns="">
          <p:pic>
            <p:nvPicPr>
              <p:cNvPr id="15" name="Ink 14">
                <a:extLst>
                  <a:ext uri="{FF2B5EF4-FFF2-40B4-BE49-F238E27FC236}">
                    <a16:creationId xmlns:a16="http://schemas.microsoft.com/office/drawing/2014/main" id="{63F3B883-7DF5-B337-DF1A-8FCAE63C896D}"/>
                  </a:ext>
                </a:extLst>
              </p:cNvPr>
              <p:cNvPicPr/>
              <p:nvPr/>
            </p:nvPicPr>
            <p:blipFill>
              <a:blip r:embed="rId10"/>
              <a:stretch>
                <a:fillRect/>
              </a:stretch>
            </p:blipFill>
            <p:spPr>
              <a:xfrm>
                <a:off x="6455248" y="4450577"/>
                <a:ext cx="1301760" cy="896760"/>
              </a:xfrm>
              <a:prstGeom prst="rect">
                <a:avLst/>
              </a:prstGeom>
            </p:spPr>
          </p:pic>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67C103-3920-2615-234C-49632A612F81}"/>
                  </a:ext>
                </a:extLst>
              </p:cNvPr>
              <p:cNvSpPr txBox="1"/>
              <p:nvPr/>
            </p:nvSpPr>
            <p:spPr>
              <a:xfrm>
                <a:off x="1362264" y="1014578"/>
                <a:ext cx="8895833" cy="646331"/>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Q:How many of the sites belong the biggest cluster?</a:t>
                </a:r>
              </a:p>
              <a:p>
                <a14:m>
                  <m:oMath xmlns:m="http://schemas.openxmlformats.org/officeDocument/2006/math">
                    <m:r>
                      <a:rPr lang="en-US" i="1" dirty="0" smtClean="0">
                        <a:solidFill>
                          <a:srgbClr val="0000FF"/>
                        </a:solidFill>
                        <a:latin typeface="Cambria Math" panose="02040503050406030204" pitchFamily="18" charset="0"/>
                      </a:rPr>
                      <m:t>𝑃</m:t>
                    </m:r>
                    <m:r>
                      <a:rPr lang="en-US" i="1" dirty="0" smtClean="0">
                        <a:solidFill>
                          <a:srgbClr val="0000FF"/>
                        </a:solidFill>
                        <a:latin typeface="Cambria Math" panose="02040503050406030204" pitchFamily="18" charset="0"/>
                      </a:rPr>
                      <m:t>(</m:t>
                    </m:r>
                    <m:r>
                      <a:rPr lang="en-US" i="1" dirty="0" smtClean="0">
                        <a:solidFill>
                          <a:srgbClr val="0000FF"/>
                        </a:solidFill>
                        <a:latin typeface="Cambria Math" panose="02040503050406030204" pitchFamily="18" charset="0"/>
                      </a:rPr>
                      <m:t>𝑝</m:t>
                    </m:r>
                    <m:r>
                      <a:rPr lang="en-US" i="1" dirty="0" smtClean="0">
                        <a:solidFill>
                          <a:srgbClr val="0000FF"/>
                        </a:solidFill>
                        <a:latin typeface="Cambria Math" panose="02040503050406030204" pitchFamily="18" charset="0"/>
                      </a:rPr>
                      <m:t>) </m:t>
                    </m:r>
                  </m:oMath>
                </a14:m>
                <a:r>
                  <a:rPr lang="en-US" dirty="0">
                    <a:latin typeface="Cambria" panose="02040503050406030204" pitchFamily="18" charset="0"/>
                    <a:ea typeface="Cambria" panose="02040503050406030204" pitchFamily="18" charset="0"/>
                  </a:rPr>
                  <a:t>is the fraction of sites that belong to the biggest cluster. </a:t>
                </a:r>
                <a14:m>
                  <m:oMath xmlns:m="http://schemas.openxmlformats.org/officeDocument/2006/math">
                    <m:r>
                      <a:rPr lang="en-US" i="1" dirty="0" smtClean="0">
                        <a:solidFill>
                          <a:srgbClr val="0000FF"/>
                        </a:solidFill>
                        <a:latin typeface="Cambria Math" panose="02040503050406030204" pitchFamily="18" charset="0"/>
                      </a:rPr>
                      <m:t>𝑃</m:t>
                    </m:r>
                    <m:r>
                      <a:rPr lang="en-US" i="1" dirty="0" smtClean="0">
                        <a:solidFill>
                          <a:srgbClr val="0000FF"/>
                        </a:solidFill>
                        <a:latin typeface="Cambria Math" panose="02040503050406030204" pitchFamily="18" charset="0"/>
                      </a:rPr>
                      <m:t>(</m:t>
                    </m:r>
                    <m:r>
                      <a:rPr lang="en-US" i="1" dirty="0" smtClean="0">
                        <a:solidFill>
                          <a:srgbClr val="0000FF"/>
                        </a:solidFill>
                        <a:latin typeface="Cambria Math" panose="02040503050406030204" pitchFamily="18" charset="0"/>
                      </a:rPr>
                      <m:t>𝑝</m:t>
                    </m:r>
                    <m:r>
                      <a:rPr lang="en-US" i="1" dirty="0" smtClean="0">
                        <a:solidFill>
                          <a:srgbClr val="0000FF"/>
                        </a:solidFill>
                        <a:latin typeface="Cambria Math" panose="02040503050406030204" pitchFamily="18" charset="0"/>
                      </a:rPr>
                      <m:t>) </m:t>
                    </m:r>
                  </m:oMath>
                </a14:m>
                <a:r>
                  <a:rPr lang="en-US" dirty="0">
                    <a:solidFill>
                      <a:srgbClr val="0000FF"/>
                    </a:solidFill>
                    <a:latin typeface="Cambria" panose="02040503050406030204" pitchFamily="18" charset="0"/>
                    <a:ea typeface="Cambria" panose="02040503050406030204" pitchFamily="18" charset="0"/>
                  </a:rPr>
                  <a:t>is the order parameter</a:t>
                </a:r>
                <a:endParaRPr lang="en-IN" dirty="0">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EF67C103-3920-2615-234C-49632A612F81}"/>
                  </a:ext>
                </a:extLst>
              </p:cNvPr>
              <p:cNvSpPr txBox="1">
                <a:spLocks noRot="1" noChangeAspect="1" noMove="1" noResize="1" noEditPoints="1" noAdjustHandles="1" noChangeArrowheads="1" noChangeShapeType="1" noTextEdit="1"/>
              </p:cNvSpPr>
              <p:nvPr/>
            </p:nvSpPr>
            <p:spPr>
              <a:xfrm>
                <a:off x="1362264" y="1014578"/>
                <a:ext cx="8895833" cy="646331"/>
              </a:xfrm>
              <a:prstGeom prst="rect">
                <a:avLst/>
              </a:prstGeom>
              <a:blipFill>
                <a:blip r:embed="rId11"/>
                <a:stretch>
                  <a:fillRect l="-548" t="-5660" b="-13208"/>
                </a:stretch>
              </a:blipFill>
            </p:spPr>
            <p:txBody>
              <a:bodyPr/>
              <a:lstStyle/>
              <a:p>
                <a:r>
                  <a:rPr lang="en-IN">
                    <a:noFill/>
                  </a:rPr>
                  <a:t> </a:t>
                </a:r>
              </a:p>
            </p:txBody>
          </p:sp>
        </mc:Fallback>
      </mc:AlternateContent>
    </p:spTree>
    <p:extLst>
      <p:ext uri="{BB962C8B-B14F-4D97-AF65-F5344CB8AC3E}">
        <p14:creationId xmlns:p14="http://schemas.microsoft.com/office/powerpoint/2010/main" val="35222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B1CEE-3E24-DE33-BE89-043BEFE5340E}"/>
            </a:ext>
          </a:extLst>
        </p:cNvPr>
        <p:cNvGrpSpPr/>
        <p:nvPr/>
      </p:nvGrpSpPr>
      <p:grpSpPr>
        <a:xfrm>
          <a:off x="0" y="0"/>
          <a:ext cx="0" cy="0"/>
          <a:chOff x="0" y="0"/>
          <a:chExt cx="0" cy="0"/>
        </a:xfrm>
      </p:grpSpPr>
      <p:sp>
        <p:nvSpPr>
          <p:cNvPr id="459779" name="Text Box 3">
            <a:extLst>
              <a:ext uri="{FF2B5EF4-FFF2-40B4-BE49-F238E27FC236}">
                <a16:creationId xmlns:a16="http://schemas.microsoft.com/office/drawing/2014/main" id="{0D7322A4-F56D-8616-BF27-FC9353BE9F2B}"/>
              </a:ext>
            </a:extLst>
          </p:cNvPr>
          <p:cNvSpPr txBox="1">
            <a:spLocks noChangeArrowheads="1"/>
          </p:cNvSpPr>
          <p:nvPr/>
        </p:nvSpPr>
        <p:spPr bwMode="auto">
          <a:xfrm>
            <a:off x="335902"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a:t>
            </a: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p:pic>
        <p:nvPicPr>
          <p:cNvPr id="11" name="Picture 10" descr="A colorful puzzle with numbers&#10;&#10;Description automatically generated with medium confidence">
            <a:extLst>
              <a:ext uri="{FF2B5EF4-FFF2-40B4-BE49-F238E27FC236}">
                <a16:creationId xmlns:a16="http://schemas.microsoft.com/office/drawing/2014/main" id="{2CF419DB-52D8-C655-3F3D-63851CCE5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02" y="1850815"/>
            <a:ext cx="3023616" cy="2267712"/>
          </a:xfrm>
          <a:prstGeom prst="rect">
            <a:avLst/>
          </a:prstGeom>
        </p:spPr>
      </p:pic>
      <p:pic>
        <p:nvPicPr>
          <p:cNvPr id="9" name="Picture 8" descr="A colorful squares with numbers&#10;&#10;Description automatically generated">
            <a:extLst>
              <a:ext uri="{FF2B5EF4-FFF2-40B4-BE49-F238E27FC236}">
                <a16:creationId xmlns:a16="http://schemas.microsoft.com/office/drawing/2014/main" id="{F1B4DC23-B881-0C63-B0DA-1A2319226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902" y="4236419"/>
            <a:ext cx="3023616" cy="2267712"/>
          </a:xfrm>
          <a:prstGeom prst="rect">
            <a:avLst/>
          </a:prstGeom>
        </p:spPr>
      </p:pic>
      <p:pic>
        <p:nvPicPr>
          <p:cNvPr id="4" name="Picture 3" descr="A graph of a function&#10;&#10;Description automatically generated">
            <a:extLst>
              <a:ext uri="{FF2B5EF4-FFF2-40B4-BE49-F238E27FC236}">
                <a16:creationId xmlns:a16="http://schemas.microsoft.com/office/drawing/2014/main" id="{6766DB3C-C491-2CF0-63FC-3039F8A8B7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2533" y="1785422"/>
            <a:ext cx="5765813" cy="4901994"/>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C5EC0AA-73AD-EBF8-9FBE-894941314EEE}"/>
                  </a:ext>
                </a:extLst>
              </p:cNvPr>
              <p:cNvSpPr txBox="1"/>
              <p:nvPr/>
            </p:nvSpPr>
            <p:spPr>
              <a:xfrm>
                <a:off x="1362264" y="1014578"/>
                <a:ext cx="8895833" cy="646331"/>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Q:How many of the sites belong the biggest cluster?</a:t>
                </a:r>
              </a:p>
              <a:p>
                <a14:m>
                  <m:oMath xmlns:m="http://schemas.openxmlformats.org/officeDocument/2006/math">
                    <m:r>
                      <a:rPr lang="en-US" i="1" dirty="0" smtClean="0">
                        <a:solidFill>
                          <a:srgbClr val="0000FF"/>
                        </a:solidFill>
                        <a:latin typeface="Cambria Math" panose="02040503050406030204" pitchFamily="18" charset="0"/>
                      </a:rPr>
                      <m:t>𝑃</m:t>
                    </m:r>
                    <m:r>
                      <a:rPr lang="en-US" i="1" dirty="0" smtClean="0">
                        <a:solidFill>
                          <a:srgbClr val="0000FF"/>
                        </a:solidFill>
                        <a:latin typeface="Cambria Math" panose="02040503050406030204" pitchFamily="18" charset="0"/>
                      </a:rPr>
                      <m:t>(</m:t>
                    </m:r>
                    <m:r>
                      <a:rPr lang="en-US" i="1" dirty="0" smtClean="0">
                        <a:solidFill>
                          <a:srgbClr val="0000FF"/>
                        </a:solidFill>
                        <a:latin typeface="Cambria Math" panose="02040503050406030204" pitchFamily="18" charset="0"/>
                      </a:rPr>
                      <m:t>𝑝</m:t>
                    </m:r>
                    <m:r>
                      <a:rPr lang="en-US" i="1" dirty="0" smtClean="0">
                        <a:solidFill>
                          <a:srgbClr val="0000FF"/>
                        </a:solidFill>
                        <a:latin typeface="Cambria Math" panose="02040503050406030204" pitchFamily="18" charset="0"/>
                      </a:rPr>
                      <m:t>) </m:t>
                    </m:r>
                  </m:oMath>
                </a14:m>
                <a:r>
                  <a:rPr lang="en-US" dirty="0">
                    <a:latin typeface="Cambria" panose="02040503050406030204" pitchFamily="18" charset="0"/>
                    <a:ea typeface="Cambria" panose="02040503050406030204" pitchFamily="18" charset="0"/>
                  </a:rPr>
                  <a:t>is the fraction of sites that belong to the biggest cluster. </a:t>
                </a:r>
                <a14:m>
                  <m:oMath xmlns:m="http://schemas.openxmlformats.org/officeDocument/2006/math">
                    <m:r>
                      <a:rPr lang="en-US" i="1" dirty="0" smtClean="0">
                        <a:solidFill>
                          <a:srgbClr val="0000FF"/>
                        </a:solidFill>
                        <a:latin typeface="Cambria Math" panose="02040503050406030204" pitchFamily="18" charset="0"/>
                      </a:rPr>
                      <m:t>𝑃</m:t>
                    </m:r>
                    <m:r>
                      <a:rPr lang="en-US" i="1" dirty="0" smtClean="0">
                        <a:solidFill>
                          <a:srgbClr val="0000FF"/>
                        </a:solidFill>
                        <a:latin typeface="Cambria Math" panose="02040503050406030204" pitchFamily="18" charset="0"/>
                      </a:rPr>
                      <m:t>(</m:t>
                    </m:r>
                    <m:r>
                      <a:rPr lang="en-US" i="1" dirty="0" smtClean="0">
                        <a:solidFill>
                          <a:srgbClr val="0000FF"/>
                        </a:solidFill>
                        <a:latin typeface="Cambria Math" panose="02040503050406030204" pitchFamily="18" charset="0"/>
                      </a:rPr>
                      <m:t>𝑝</m:t>
                    </m:r>
                    <m:r>
                      <a:rPr lang="en-US" i="1" dirty="0" smtClean="0">
                        <a:solidFill>
                          <a:srgbClr val="0000FF"/>
                        </a:solidFill>
                        <a:latin typeface="Cambria Math" panose="02040503050406030204" pitchFamily="18" charset="0"/>
                      </a:rPr>
                      <m:t>) </m:t>
                    </m:r>
                  </m:oMath>
                </a14:m>
                <a:r>
                  <a:rPr lang="en-US" dirty="0">
                    <a:solidFill>
                      <a:srgbClr val="0000FF"/>
                    </a:solidFill>
                    <a:latin typeface="Cambria" panose="02040503050406030204" pitchFamily="18" charset="0"/>
                    <a:ea typeface="Cambria" panose="02040503050406030204" pitchFamily="18" charset="0"/>
                  </a:rPr>
                  <a:t>is the order parameter</a:t>
                </a:r>
                <a:endParaRPr lang="en-IN" dirty="0">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2C5EC0AA-73AD-EBF8-9FBE-894941314EEE}"/>
                  </a:ext>
                </a:extLst>
              </p:cNvPr>
              <p:cNvSpPr txBox="1">
                <a:spLocks noRot="1" noChangeAspect="1" noMove="1" noResize="1" noEditPoints="1" noAdjustHandles="1" noChangeArrowheads="1" noChangeShapeType="1" noTextEdit="1"/>
              </p:cNvSpPr>
              <p:nvPr/>
            </p:nvSpPr>
            <p:spPr>
              <a:xfrm>
                <a:off x="1362264" y="1014578"/>
                <a:ext cx="8895833" cy="646331"/>
              </a:xfrm>
              <a:prstGeom prst="rect">
                <a:avLst/>
              </a:prstGeom>
              <a:blipFill>
                <a:blip r:embed="rId6"/>
                <a:stretch>
                  <a:fillRect l="-548" t="-5660" b="-13208"/>
                </a:stretch>
              </a:blipFill>
            </p:spPr>
            <p:txBody>
              <a:bodyPr/>
              <a:lstStyle/>
              <a:p>
                <a:r>
                  <a:rPr lang="en-IN">
                    <a:noFill/>
                  </a:rPr>
                  <a:t> </a:t>
                </a:r>
              </a:p>
            </p:txBody>
          </p:sp>
        </mc:Fallback>
      </mc:AlternateContent>
    </p:spTree>
    <p:extLst>
      <p:ext uri="{BB962C8B-B14F-4D97-AF65-F5344CB8AC3E}">
        <p14:creationId xmlns:p14="http://schemas.microsoft.com/office/powerpoint/2010/main" val="4247264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4328627"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6CBF3D-7A61-2E81-6BB8-3AED143F81E8}"/>
                  </a:ext>
                </a:extLst>
              </p:cNvPr>
              <p:cNvSpPr txBox="1"/>
              <p:nvPr/>
            </p:nvSpPr>
            <p:spPr>
              <a:xfrm>
                <a:off x="706016" y="2536286"/>
                <a:ext cx="11485984" cy="1200329"/>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The most common example is the </a:t>
                </a:r>
                <a:r>
                  <a:rPr lang="en-US" dirty="0">
                    <a:solidFill>
                      <a:srgbClr val="0000FF"/>
                    </a:solidFill>
                    <a:latin typeface="Cambria" panose="02040503050406030204" pitchFamily="18" charset="0"/>
                    <a:ea typeface="Cambria" panose="02040503050406030204" pitchFamily="18" charset="0"/>
                  </a:rPr>
                  <a:t>percolation on a square lattice</a:t>
                </a:r>
                <a:r>
                  <a:rPr lang="en-US" dirty="0">
                    <a:latin typeface="Cambria" panose="02040503050406030204" pitchFamily="18" charset="0"/>
                    <a:ea typeface="Cambria" panose="02040503050406030204" pitchFamily="18" charset="0"/>
                  </a:rPr>
                  <a:t>, where sites are connected to their nearest neighbors. </a:t>
                </a:r>
                <a:r>
                  <a:rPr lang="en-US" b="1" i="1" dirty="0">
                    <a:solidFill>
                      <a:srgbClr val="0000FF"/>
                    </a:solidFill>
                    <a:latin typeface="Cambria" panose="02040503050406030204" pitchFamily="18" charset="0"/>
                    <a:ea typeface="Cambria" panose="02040503050406030204" pitchFamily="18" charset="0"/>
                  </a:rPr>
                  <a:t>If a cluster of connected sites spans the lattice from one side to another, it is said to percolate. </a:t>
                </a:r>
                <a:r>
                  <a:rPr lang="en-US" dirty="0">
                    <a:latin typeface="Cambria" panose="02040503050406030204" pitchFamily="18" charset="0"/>
                    <a:ea typeface="Cambria" panose="02040503050406030204" pitchFamily="18" charset="0"/>
                  </a:rPr>
                  <a:t>The percolation phase transition occurs at a </a:t>
                </a:r>
                <a:r>
                  <a:rPr lang="en-US" dirty="0">
                    <a:solidFill>
                      <a:srgbClr val="0000FF"/>
                    </a:solidFill>
                    <a:latin typeface="Cambria" panose="02040503050406030204" pitchFamily="18" charset="0"/>
                    <a:ea typeface="Cambria" panose="02040503050406030204" pitchFamily="18" charset="0"/>
                  </a:rPr>
                  <a:t>critical probability </a:t>
                </a:r>
                <a14:m>
                  <m:oMath xmlns:m="http://schemas.openxmlformats.org/officeDocument/2006/math">
                    <m:r>
                      <a:rPr lang="en-US" i="1" dirty="0" smtClean="0">
                        <a:solidFill>
                          <a:srgbClr val="0000FF"/>
                        </a:solidFill>
                        <a:latin typeface="Cambria Math" panose="02040503050406030204" pitchFamily="18" charset="0"/>
                        <a:ea typeface="Cambria" panose="02040503050406030204" pitchFamily="18" charset="0"/>
                      </a:rPr>
                      <m:t>(</m:t>
                    </m:r>
                    <m:sSub>
                      <m:sSubPr>
                        <m:ctrlPr>
                          <a:rPr lang="en-US" i="1" dirty="0" err="1">
                            <a:solidFill>
                              <a:srgbClr val="0000FF"/>
                            </a:solidFill>
                            <a:latin typeface="Cambria Math" panose="02040503050406030204" pitchFamily="18" charset="0"/>
                            <a:ea typeface="Cambria" panose="02040503050406030204" pitchFamily="18" charset="0"/>
                          </a:rPr>
                        </m:ctrlPr>
                      </m:sSubPr>
                      <m:e>
                        <m:r>
                          <a:rPr lang="en-US" i="1" dirty="0" err="1">
                            <a:solidFill>
                              <a:srgbClr val="0000FF"/>
                            </a:solidFill>
                            <a:latin typeface="Cambria Math" panose="02040503050406030204" pitchFamily="18" charset="0"/>
                            <a:ea typeface="Cambria" panose="02040503050406030204" pitchFamily="18" charset="0"/>
                          </a:rPr>
                          <m:t>𝑝</m:t>
                        </m:r>
                      </m:e>
                      <m:sub>
                        <m:r>
                          <a:rPr lang="en-US" i="1" dirty="0" err="1">
                            <a:solidFill>
                              <a:srgbClr val="0000FF"/>
                            </a:solidFill>
                            <a:latin typeface="Cambria Math" panose="02040503050406030204" pitchFamily="18" charset="0"/>
                            <a:ea typeface="Cambria" panose="02040503050406030204" pitchFamily="18" charset="0"/>
                          </a:rPr>
                          <m:t>𝑐</m:t>
                        </m:r>
                      </m:sub>
                    </m:sSub>
                    <m:r>
                      <a:rPr lang="en-US" i="1" dirty="0">
                        <a:solidFill>
                          <a:srgbClr val="0000FF"/>
                        </a:solidFill>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separating a regime where isolated clusters dominate from a regime where a </a:t>
                </a:r>
                <a:r>
                  <a:rPr lang="en-US" b="1" dirty="0">
                    <a:solidFill>
                      <a:srgbClr val="0000FF"/>
                    </a:solidFill>
                    <a:latin typeface="Cambria" panose="02040503050406030204" pitchFamily="18" charset="0"/>
                    <a:ea typeface="Cambria" panose="02040503050406030204" pitchFamily="18" charset="0"/>
                  </a:rPr>
                  <a:t>giant percolating cluster emerges.</a:t>
                </a:r>
                <a:endParaRPr lang="en-IN" b="1" dirty="0">
                  <a:solidFill>
                    <a:srgbClr val="0000FF"/>
                  </a:solidFill>
                  <a:latin typeface="Cambria" panose="02040503050406030204" pitchFamily="18" charset="0"/>
                  <a:ea typeface="Cambria" panose="02040503050406030204" pitchFamily="18" charset="0"/>
                </a:endParaRPr>
              </a:p>
            </p:txBody>
          </p:sp>
        </mc:Choice>
        <mc:Fallback xmlns="">
          <p:sp>
            <p:nvSpPr>
              <p:cNvPr id="7" name="TextBox 6">
                <a:extLst>
                  <a:ext uri="{FF2B5EF4-FFF2-40B4-BE49-F238E27FC236}">
                    <a16:creationId xmlns:a16="http://schemas.microsoft.com/office/drawing/2014/main" id="{B76CBF3D-7A61-2E81-6BB8-3AED143F81E8}"/>
                  </a:ext>
                </a:extLst>
              </p:cNvPr>
              <p:cNvSpPr txBox="1">
                <a:spLocks noRot="1" noChangeAspect="1" noMove="1" noResize="1" noEditPoints="1" noAdjustHandles="1" noChangeArrowheads="1" noChangeShapeType="1" noTextEdit="1"/>
              </p:cNvSpPr>
              <p:nvPr/>
            </p:nvSpPr>
            <p:spPr>
              <a:xfrm>
                <a:off x="706016" y="2536286"/>
                <a:ext cx="11485984" cy="1200329"/>
              </a:xfrm>
              <a:prstGeom prst="rect">
                <a:avLst/>
              </a:prstGeom>
              <a:blipFill>
                <a:blip r:embed="rId3"/>
                <a:stretch>
                  <a:fillRect l="-372" t="-3046" r="-743" b="-659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98001AA-DD09-35CA-42E7-E96338A0E9F0}"/>
                  </a:ext>
                </a:extLst>
              </p:cNvPr>
              <p:cNvSpPr txBox="1"/>
              <p:nvPr/>
            </p:nvSpPr>
            <p:spPr>
              <a:xfrm>
                <a:off x="706016" y="928311"/>
                <a:ext cx="11485984" cy="1200329"/>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Percolation theory is a branch of statistical physics that deals with the behavior of connected clusters in random systems. The basic idea is to study </a:t>
                </a:r>
                <a:r>
                  <a:rPr lang="en-US" dirty="0">
                    <a:solidFill>
                      <a:srgbClr val="0000FF"/>
                    </a:solidFill>
                    <a:latin typeface="Cambria" panose="02040503050406030204" pitchFamily="18" charset="0"/>
                    <a:ea typeface="Cambria" panose="02040503050406030204" pitchFamily="18" charset="0"/>
                  </a:rPr>
                  <a:t>how connectivity emerges in a disordered medium. </a:t>
                </a:r>
                <a:r>
                  <a:rPr lang="en-US" dirty="0">
                    <a:latin typeface="Cambria" panose="02040503050406030204" pitchFamily="18" charset="0"/>
                    <a:ea typeface="Cambria" panose="02040503050406030204" pitchFamily="18" charset="0"/>
                  </a:rPr>
                  <a:t>The model involves a </a:t>
                </a:r>
                <a:r>
                  <a:rPr lang="en-US" b="1" dirty="0">
                    <a:latin typeface="Cambria" panose="02040503050406030204" pitchFamily="18" charset="0"/>
                    <a:ea typeface="Cambria" panose="02040503050406030204" pitchFamily="18" charset="0"/>
                  </a:rPr>
                  <a:t>lattice or network of sites</a:t>
                </a:r>
                <a:r>
                  <a:rPr lang="en-US" dirty="0">
                    <a:latin typeface="Cambria" panose="02040503050406030204" pitchFamily="18" charset="0"/>
                    <a:ea typeface="Cambria" panose="02040503050406030204" pitchFamily="18" charset="0"/>
                  </a:rPr>
                  <a:t>, and each site is </a:t>
                </a:r>
                <a:r>
                  <a:rPr lang="en-US" dirty="0">
                    <a:solidFill>
                      <a:srgbClr val="0000FF"/>
                    </a:solidFill>
                    <a:latin typeface="Cambria" panose="02040503050406030204" pitchFamily="18" charset="0"/>
                    <a:ea typeface="Cambria" panose="02040503050406030204" pitchFamily="18" charset="0"/>
                  </a:rPr>
                  <a:t>occupied</a:t>
                </a:r>
                <a:r>
                  <a:rPr lang="en-US" dirty="0">
                    <a:latin typeface="Cambria" panose="02040503050406030204" pitchFamily="18" charset="0"/>
                    <a:ea typeface="Cambria" panose="02040503050406030204" pitchFamily="18" charset="0"/>
                  </a:rPr>
                  <a:t> with a certain probability </a:t>
                </a:r>
                <a14:m>
                  <m:oMath xmlns:m="http://schemas.openxmlformats.org/officeDocument/2006/math">
                    <m:r>
                      <a:rPr lang="en-US" i="1" dirty="0" smtClean="0">
                        <a:latin typeface="Cambria Math" panose="02040503050406030204" pitchFamily="18" charset="0"/>
                        <a:ea typeface="Cambria" panose="02040503050406030204" pitchFamily="18" charset="0"/>
                      </a:rPr>
                      <m:t>(</m:t>
                    </m:r>
                    <m:r>
                      <a:rPr lang="en-US" i="1" dirty="0" smtClean="0">
                        <a:latin typeface="Cambria Math" panose="02040503050406030204" pitchFamily="18" charset="0"/>
                        <a:ea typeface="Cambria" panose="02040503050406030204" pitchFamily="18" charset="0"/>
                      </a:rPr>
                      <m:t>𝑝</m:t>
                    </m:r>
                    <m:r>
                      <a:rPr lang="en-US" i="1" dirty="0" smtClean="0">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or </a:t>
                </a:r>
                <a:r>
                  <a:rPr lang="en-US" dirty="0">
                    <a:solidFill>
                      <a:srgbClr val="0000FF"/>
                    </a:solidFill>
                    <a:latin typeface="Cambria" panose="02040503050406030204" pitchFamily="18" charset="0"/>
                    <a:ea typeface="Cambria" panose="02040503050406030204" pitchFamily="18" charset="0"/>
                  </a:rPr>
                  <a:t>vacant</a:t>
                </a:r>
                <a:r>
                  <a:rPr lang="en-US" dirty="0">
                    <a:latin typeface="Cambria" panose="02040503050406030204" pitchFamily="18" charset="0"/>
                    <a:ea typeface="Cambria" panose="02040503050406030204" pitchFamily="18" charset="0"/>
                  </a:rPr>
                  <a:t> with the complementary probability </a:t>
                </a:r>
                <a14:m>
                  <m:oMath xmlns:m="http://schemas.openxmlformats.org/officeDocument/2006/math">
                    <m:r>
                      <a:rPr lang="en-US" i="1" dirty="0" smtClean="0">
                        <a:latin typeface="Cambria Math" panose="02040503050406030204" pitchFamily="18" charset="0"/>
                        <a:ea typeface="Cambria" panose="02040503050406030204" pitchFamily="18" charset="0"/>
                      </a:rPr>
                      <m:t>(1−</m:t>
                    </m:r>
                    <m:r>
                      <a:rPr lang="en-US" i="1" dirty="0" smtClean="0">
                        <a:latin typeface="Cambria Math" panose="02040503050406030204" pitchFamily="18" charset="0"/>
                        <a:ea typeface="Cambria" panose="02040503050406030204" pitchFamily="18" charset="0"/>
                      </a:rPr>
                      <m:t>𝑝</m:t>
                    </m:r>
                    <m:r>
                      <a:rPr lang="en-US" i="1" dirty="0" smtClean="0">
                        <a:latin typeface="Cambria Math" panose="02040503050406030204" pitchFamily="18" charset="0"/>
                        <a:ea typeface="Cambria" panose="02040503050406030204" pitchFamily="18" charset="0"/>
                      </a:rPr>
                      <m:t>)</m:t>
                    </m:r>
                  </m:oMath>
                </a14:m>
                <a:r>
                  <a:rPr lang="en-IN" dirty="0">
                    <a:latin typeface="Cambria" panose="02040503050406030204" pitchFamily="18" charset="0"/>
                    <a:ea typeface="Cambria" panose="02040503050406030204" pitchFamily="18" charset="0"/>
                  </a:rPr>
                  <a:t>. </a:t>
                </a:r>
                <a14:m>
                  <m:oMath xmlns:m="http://schemas.openxmlformats.org/officeDocument/2006/math">
                    <m:r>
                      <a:rPr lang="en-IN" i="1" dirty="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is called as </a:t>
                </a:r>
                <a:r>
                  <a:rPr lang="en-IN" dirty="0">
                    <a:solidFill>
                      <a:srgbClr val="0000FF"/>
                    </a:solidFill>
                    <a:latin typeface="Cambria" panose="02040503050406030204" pitchFamily="18" charset="0"/>
                    <a:ea typeface="Cambria" panose="02040503050406030204" pitchFamily="18" charset="0"/>
                  </a:rPr>
                  <a:t>occupation probability.</a:t>
                </a:r>
                <a:endParaRPr lang="en-IN" dirty="0">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F98001AA-DD09-35CA-42E7-E96338A0E9F0}"/>
                  </a:ext>
                </a:extLst>
              </p:cNvPr>
              <p:cNvSpPr txBox="1">
                <a:spLocks noRot="1" noChangeAspect="1" noMove="1" noResize="1" noEditPoints="1" noAdjustHandles="1" noChangeArrowheads="1" noChangeShapeType="1" noTextEdit="1"/>
              </p:cNvSpPr>
              <p:nvPr/>
            </p:nvSpPr>
            <p:spPr>
              <a:xfrm>
                <a:off x="706016" y="928311"/>
                <a:ext cx="11485984" cy="1200329"/>
              </a:xfrm>
              <a:prstGeom prst="rect">
                <a:avLst/>
              </a:prstGeom>
              <a:blipFill>
                <a:blip r:embed="rId4"/>
                <a:stretch>
                  <a:fillRect l="-372" t="-3046" b="-6599"/>
                </a:stretch>
              </a:blipFill>
            </p:spPr>
            <p:txBody>
              <a:bodyPr/>
              <a:lstStyle/>
              <a:p>
                <a:r>
                  <a:rPr lang="en-IN">
                    <a:noFill/>
                  </a:rPr>
                  <a:t> </a:t>
                </a:r>
              </a:p>
            </p:txBody>
          </p:sp>
        </mc:Fallback>
      </mc:AlternateContent>
    </p:spTree>
    <p:extLst>
      <p:ext uri="{BB962C8B-B14F-4D97-AF65-F5344CB8AC3E}">
        <p14:creationId xmlns:p14="http://schemas.microsoft.com/office/powerpoint/2010/main" val="2493903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83D3A-EB49-6EC5-ABBA-017E08BD5D7C}"/>
            </a:ext>
          </a:extLst>
        </p:cNvPr>
        <p:cNvGrpSpPr/>
        <p:nvPr/>
      </p:nvGrpSpPr>
      <p:grpSpPr>
        <a:xfrm>
          <a:off x="0" y="0"/>
          <a:ext cx="0" cy="0"/>
          <a:chOff x="0" y="0"/>
          <a:chExt cx="0" cy="0"/>
        </a:xfrm>
      </p:grpSpPr>
      <p:sp>
        <p:nvSpPr>
          <p:cNvPr id="459779" name="Text Box 3">
            <a:extLst>
              <a:ext uri="{FF2B5EF4-FFF2-40B4-BE49-F238E27FC236}">
                <a16:creationId xmlns:a16="http://schemas.microsoft.com/office/drawing/2014/main" id="{B6B42EC6-DD1A-1887-20DF-DFFE5521D031}"/>
              </a:ext>
            </a:extLst>
          </p:cNvPr>
          <p:cNvSpPr txBox="1">
            <a:spLocks noChangeArrowheads="1"/>
          </p:cNvSpPr>
          <p:nvPr/>
        </p:nvSpPr>
        <p:spPr bwMode="auto">
          <a:xfrm>
            <a:off x="335902"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a:t>
            </a:r>
            <a:r>
              <a:rPr lang="en-US" altLang="en-US" sz="4000" i="1">
                <a:solidFill>
                  <a:srgbClr val="0000FF"/>
                </a:solidFill>
                <a:latin typeface="Cambria" panose="02040503050406030204" pitchFamily="18" charset="0"/>
                <a:ea typeface="Cambria" panose="02040503050406030204" pitchFamily="18" charset="0"/>
              </a:rPr>
              <a:t>in 2-d</a:t>
            </a:r>
            <a:endParaRPr lang="en-US" altLang="en-US" sz="4000" i="1" dirty="0">
              <a:solidFill>
                <a:srgbClr val="0000FF"/>
              </a:solidFill>
              <a:latin typeface="Cambria" panose="02040503050406030204" pitchFamily="18" charset="0"/>
              <a:ea typeface="Cambria" panose="02040503050406030204" pitchFamily="18" charset="0"/>
            </a:endParaRP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p:pic>
        <p:nvPicPr>
          <p:cNvPr id="4" name="Picture 3" descr="A graph of a function&#10;&#10;Description automatically generated">
            <a:extLst>
              <a:ext uri="{FF2B5EF4-FFF2-40B4-BE49-F238E27FC236}">
                <a16:creationId xmlns:a16="http://schemas.microsoft.com/office/drawing/2014/main" id="{5109707D-612B-98E2-09DC-C71647487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75897"/>
            <a:ext cx="5765813" cy="4901994"/>
          </a:xfrm>
          <a:prstGeom prst="rect">
            <a:avLst/>
          </a:prstGeom>
        </p:spPr>
      </p:pic>
      <p:sp>
        <p:nvSpPr>
          <p:cNvPr id="5" name="TextBox 4">
            <a:extLst>
              <a:ext uri="{FF2B5EF4-FFF2-40B4-BE49-F238E27FC236}">
                <a16:creationId xmlns:a16="http://schemas.microsoft.com/office/drawing/2014/main" id="{197BC654-512B-DAF4-B3EA-AEB13B243608}"/>
              </a:ext>
            </a:extLst>
          </p:cNvPr>
          <p:cNvSpPr txBox="1"/>
          <p:nvPr/>
        </p:nvSpPr>
        <p:spPr>
          <a:xfrm>
            <a:off x="6125386" y="1348800"/>
            <a:ext cx="3856653" cy="5509200"/>
          </a:xfrm>
          <a:prstGeom prst="rect">
            <a:avLst/>
          </a:prstGeom>
          <a:noFill/>
        </p:spPr>
        <p:txBody>
          <a:bodyPr wrap="square">
            <a:spAutoFit/>
          </a:bodyPr>
          <a:lstStyle/>
          <a:p>
            <a:r>
              <a:rPr lang="en-US" sz="1100" b="0" i="0" dirty="0">
                <a:effectLst/>
                <a:latin typeface="Menlo"/>
              </a:rPr>
              <a:t>clear </a:t>
            </a:r>
            <a:r>
              <a:rPr lang="en-US" sz="1100" b="0" i="0" dirty="0">
                <a:solidFill>
                  <a:srgbClr val="A709F5"/>
                </a:solidFill>
                <a:effectLst/>
                <a:latin typeface="Menlo"/>
              </a:rPr>
              <a:t>all</a:t>
            </a:r>
            <a:endParaRPr lang="en-US" sz="1100" b="0" i="0" dirty="0">
              <a:effectLst/>
              <a:latin typeface="Menlo"/>
            </a:endParaRPr>
          </a:p>
          <a:p>
            <a:r>
              <a:rPr lang="en-US" sz="1100" b="0" i="0" dirty="0">
                <a:effectLst/>
                <a:latin typeface="Menlo"/>
              </a:rPr>
              <a:t>ZZ=[];Q=[];</a:t>
            </a:r>
          </a:p>
          <a:p>
            <a:r>
              <a:rPr lang="en-US" sz="1100" b="0" i="0" dirty="0">
                <a:solidFill>
                  <a:srgbClr val="0E00FF"/>
                </a:solidFill>
                <a:effectLst/>
                <a:latin typeface="Menlo"/>
              </a:rPr>
              <a:t>for </a:t>
            </a:r>
            <a:r>
              <a:rPr lang="en-US" sz="1100" b="0" i="0" dirty="0">
                <a:effectLst/>
                <a:latin typeface="Menlo"/>
              </a:rPr>
              <a:t>L = 50:50:200</a:t>
            </a:r>
          </a:p>
          <a:p>
            <a:r>
              <a:rPr lang="en-US" sz="1100" b="0" i="0" dirty="0">
                <a:effectLst/>
                <a:latin typeface="Menlo"/>
              </a:rPr>
              <a:t>L</a:t>
            </a:r>
          </a:p>
          <a:p>
            <a:r>
              <a:rPr lang="en-IN" sz="1100" b="0" i="0" dirty="0">
                <a:effectLst/>
                <a:latin typeface="Menlo"/>
              </a:rPr>
              <a:t>realization=100;</a:t>
            </a:r>
          </a:p>
          <a:p>
            <a:r>
              <a:rPr lang="en-IN" sz="1100" b="0" i="0" dirty="0" err="1">
                <a:effectLst/>
                <a:latin typeface="Menlo"/>
              </a:rPr>
              <a:t>pv</a:t>
            </a:r>
            <a:r>
              <a:rPr lang="en-IN" sz="1100" b="0" i="0" dirty="0">
                <a:effectLst/>
                <a:latin typeface="Menlo"/>
              </a:rPr>
              <a:t>=0.4:0.02:1;</a:t>
            </a:r>
          </a:p>
          <a:p>
            <a:r>
              <a:rPr lang="en-IN" sz="1100" b="0" i="0" dirty="0">
                <a:solidFill>
                  <a:srgbClr val="0E00FF"/>
                </a:solidFill>
                <a:effectLst/>
                <a:latin typeface="Menlo"/>
              </a:rPr>
              <a:t>for </a:t>
            </a:r>
            <a:r>
              <a:rPr lang="en-IN" sz="1100" b="0" i="0" dirty="0" err="1">
                <a:effectLst/>
                <a:latin typeface="Menlo"/>
              </a:rPr>
              <a:t>i</a:t>
            </a:r>
            <a:r>
              <a:rPr lang="en-IN" sz="1100" b="0" i="0" dirty="0">
                <a:effectLst/>
                <a:latin typeface="Menlo"/>
              </a:rPr>
              <a:t> = 1:length(</a:t>
            </a:r>
            <a:r>
              <a:rPr lang="en-IN" sz="1100" b="0" i="0" dirty="0" err="1">
                <a:effectLst/>
                <a:latin typeface="Menlo"/>
              </a:rPr>
              <a:t>pv</a:t>
            </a:r>
            <a:r>
              <a:rPr lang="en-IN" sz="1100" b="0" i="0" dirty="0">
                <a:effectLst/>
                <a:latin typeface="Menlo"/>
              </a:rPr>
              <a:t>)</a:t>
            </a:r>
          </a:p>
          <a:p>
            <a:r>
              <a:rPr lang="en-IN" sz="1100" b="0" i="0" dirty="0" err="1">
                <a:effectLst/>
                <a:latin typeface="Menlo"/>
              </a:rPr>
              <a:t>ll</a:t>
            </a:r>
            <a:r>
              <a:rPr lang="en-IN" sz="1100" b="0" i="0" dirty="0">
                <a:effectLst/>
                <a:latin typeface="Menlo"/>
              </a:rPr>
              <a:t>=0;</a:t>
            </a:r>
          </a:p>
          <a:p>
            <a:r>
              <a:rPr lang="en-IN" sz="1100" b="0" i="0" dirty="0">
                <a:solidFill>
                  <a:srgbClr val="0E00FF"/>
                </a:solidFill>
                <a:effectLst/>
                <a:latin typeface="Menlo"/>
              </a:rPr>
              <a:t>for </a:t>
            </a:r>
            <a:r>
              <a:rPr lang="en-IN" sz="1100" b="0" i="0" dirty="0">
                <a:effectLst/>
                <a:latin typeface="Menlo"/>
              </a:rPr>
              <a:t>j=1:realization</a:t>
            </a:r>
          </a:p>
          <a:p>
            <a:r>
              <a:rPr lang="en-IN" sz="1100" b="0" i="0" dirty="0">
                <a:effectLst/>
                <a:latin typeface="Menlo"/>
              </a:rPr>
              <a:t>p = </a:t>
            </a:r>
            <a:r>
              <a:rPr lang="en-IN" sz="1100" b="0" i="0" dirty="0" err="1">
                <a:effectLst/>
                <a:latin typeface="Menlo"/>
              </a:rPr>
              <a:t>pv</a:t>
            </a:r>
            <a:r>
              <a:rPr lang="en-IN" sz="1100" b="0" i="0" dirty="0">
                <a:effectLst/>
                <a:latin typeface="Menlo"/>
              </a:rPr>
              <a:t>(</a:t>
            </a:r>
            <a:r>
              <a:rPr lang="en-IN" sz="1100" b="0" i="0" dirty="0" err="1">
                <a:effectLst/>
                <a:latin typeface="Menlo"/>
              </a:rPr>
              <a:t>i</a:t>
            </a:r>
            <a:r>
              <a:rPr lang="en-IN" sz="1100" b="0" i="0" dirty="0">
                <a:effectLst/>
                <a:latin typeface="Menlo"/>
              </a:rPr>
              <a:t>);</a:t>
            </a:r>
          </a:p>
          <a:p>
            <a:r>
              <a:rPr lang="en-IN" sz="1100" b="0" i="0" dirty="0">
                <a:effectLst/>
                <a:latin typeface="Menlo"/>
              </a:rPr>
              <a:t>z = rand(L,L);</a:t>
            </a:r>
          </a:p>
          <a:p>
            <a:r>
              <a:rPr lang="en-IN" sz="1100" b="0" i="0" dirty="0">
                <a:effectLst/>
                <a:latin typeface="Menlo"/>
              </a:rPr>
              <a:t>m = z&lt;p;</a:t>
            </a:r>
          </a:p>
          <a:p>
            <a:r>
              <a:rPr lang="en-IN" sz="1100" b="0" i="0" dirty="0">
                <a:effectLst/>
                <a:latin typeface="Menlo"/>
              </a:rPr>
              <a:t>[</a:t>
            </a:r>
            <a:r>
              <a:rPr lang="en-IN" sz="1100" b="0" i="0" dirty="0" err="1">
                <a:effectLst/>
                <a:latin typeface="Menlo"/>
              </a:rPr>
              <a:t>lw,num</a:t>
            </a:r>
            <a:r>
              <a:rPr lang="en-IN" sz="1100" b="0" i="0" dirty="0">
                <a:effectLst/>
                <a:latin typeface="Menlo"/>
              </a:rPr>
              <a:t>] = </a:t>
            </a:r>
            <a:r>
              <a:rPr lang="en-IN" sz="1100" b="0" i="0" dirty="0" err="1">
                <a:effectLst/>
                <a:latin typeface="Menlo"/>
              </a:rPr>
              <a:t>bwlabel</a:t>
            </a:r>
            <a:r>
              <a:rPr lang="en-IN" sz="1100" b="0" i="0" dirty="0">
                <a:effectLst/>
                <a:latin typeface="Menlo"/>
              </a:rPr>
              <a:t>(m,4);</a:t>
            </a:r>
          </a:p>
          <a:p>
            <a:r>
              <a:rPr lang="en-IN" sz="1100" b="0" i="0" dirty="0">
                <a:effectLst/>
                <a:latin typeface="Menlo"/>
              </a:rPr>
              <a:t>x=</a:t>
            </a:r>
            <a:r>
              <a:rPr lang="en-IN" sz="1100" b="0" i="0" dirty="0" err="1">
                <a:effectLst/>
                <a:latin typeface="Menlo"/>
              </a:rPr>
              <a:t>lw</a:t>
            </a:r>
            <a:r>
              <a:rPr lang="en-IN" sz="1100" b="0" i="0" dirty="0">
                <a:effectLst/>
                <a:latin typeface="Menlo"/>
              </a:rPr>
              <a:t>(1:end);</a:t>
            </a:r>
          </a:p>
          <a:p>
            <a:r>
              <a:rPr lang="en-IN" sz="1100" b="0" i="0" dirty="0">
                <a:effectLst/>
                <a:latin typeface="Menlo"/>
              </a:rPr>
              <a:t>[GC,GR] = </a:t>
            </a:r>
            <a:r>
              <a:rPr lang="en-IN" sz="1100" b="0" i="0" dirty="0" err="1">
                <a:effectLst/>
                <a:latin typeface="Menlo"/>
              </a:rPr>
              <a:t>groupcounts</a:t>
            </a:r>
            <a:r>
              <a:rPr lang="en-IN" sz="1100" b="0" i="0" dirty="0">
                <a:effectLst/>
                <a:latin typeface="Menlo"/>
              </a:rPr>
              <a:t>(x'); </a:t>
            </a:r>
          </a:p>
          <a:p>
            <a:r>
              <a:rPr lang="en-IN" sz="1100" b="0" i="0" dirty="0">
                <a:effectLst/>
                <a:latin typeface="Menlo"/>
              </a:rPr>
              <a:t>GC1=GC;</a:t>
            </a:r>
          </a:p>
          <a:p>
            <a:r>
              <a:rPr lang="en-IN" sz="1100" b="0" i="0" dirty="0" err="1">
                <a:effectLst/>
                <a:latin typeface="Menlo"/>
              </a:rPr>
              <a:t>ind</a:t>
            </a:r>
            <a:r>
              <a:rPr lang="en-IN" sz="1100" b="0" i="0" dirty="0">
                <a:effectLst/>
                <a:latin typeface="Menlo"/>
              </a:rPr>
              <a:t>= find (GR==0);</a:t>
            </a:r>
          </a:p>
          <a:p>
            <a:r>
              <a:rPr lang="en-IN" sz="1100" b="0" i="0" dirty="0">
                <a:effectLst/>
                <a:latin typeface="Menlo"/>
              </a:rPr>
              <a:t>GC1(</a:t>
            </a:r>
            <a:r>
              <a:rPr lang="en-IN" sz="1100" b="0" i="0" dirty="0" err="1">
                <a:effectLst/>
                <a:latin typeface="Menlo"/>
              </a:rPr>
              <a:t>ind</a:t>
            </a:r>
            <a:r>
              <a:rPr lang="en-IN" sz="1100" b="0" i="0" dirty="0">
                <a:effectLst/>
                <a:latin typeface="Menlo"/>
              </a:rPr>
              <a:t>)=[];</a:t>
            </a:r>
          </a:p>
          <a:p>
            <a:r>
              <a:rPr lang="en-IN" sz="1100" b="0" i="0" dirty="0" err="1">
                <a:effectLst/>
                <a:latin typeface="Menlo"/>
              </a:rPr>
              <a:t>ll</a:t>
            </a:r>
            <a:r>
              <a:rPr lang="en-IN" sz="1100" b="0" i="0" dirty="0">
                <a:effectLst/>
                <a:latin typeface="Menlo"/>
              </a:rPr>
              <a:t>=</a:t>
            </a:r>
            <a:r>
              <a:rPr lang="en-IN" sz="1100" b="0" i="0" dirty="0" err="1">
                <a:effectLst/>
                <a:latin typeface="Menlo"/>
              </a:rPr>
              <a:t>ll</a:t>
            </a:r>
            <a:r>
              <a:rPr lang="en-IN" sz="1100" b="0" i="0" dirty="0">
                <a:effectLst/>
                <a:latin typeface="Menlo"/>
              </a:rPr>
              <a:t>+ max(GC1)/(L^2); </a:t>
            </a:r>
            <a:r>
              <a:rPr lang="en-IN" sz="1100" b="0" i="1" dirty="0">
                <a:solidFill>
                  <a:srgbClr val="FF0000"/>
                </a:solidFill>
                <a:effectLst/>
                <a:latin typeface="Menlo"/>
              </a:rPr>
              <a:t>%%% Averaging of large cluster</a:t>
            </a:r>
          </a:p>
          <a:p>
            <a:r>
              <a:rPr lang="en-IN" sz="1100" b="0" i="0" dirty="0">
                <a:effectLst/>
                <a:latin typeface="Menlo"/>
              </a:rPr>
              <a:t>ZZ=[ZZ; L, j, p, max(GC1), max(GC1)/(L^2)];</a:t>
            </a:r>
          </a:p>
          <a:p>
            <a:r>
              <a:rPr lang="en-IN" sz="1100" b="0" i="0" dirty="0">
                <a:effectLst/>
                <a:latin typeface="Menlo"/>
              </a:rPr>
              <a:t>x=[]; m=[]; GC1=[]; GC=[];</a:t>
            </a:r>
          </a:p>
          <a:p>
            <a:r>
              <a:rPr lang="en-IN" sz="1100" b="0" i="0" dirty="0">
                <a:solidFill>
                  <a:srgbClr val="008013"/>
                </a:solidFill>
                <a:effectLst/>
                <a:latin typeface="Menlo"/>
              </a:rPr>
              <a:t>% mat = </a:t>
            </a:r>
            <a:r>
              <a:rPr lang="en-IN" sz="1100" b="0" i="0" dirty="0" err="1">
                <a:solidFill>
                  <a:srgbClr val="008013"/>
                </a:solidFill>
                <a:effectLst/>
                <a:latin typeface="Menlo"/>
              </a:rPr>
              <a:t>lw</a:t>
            </a:r>
            <a:r>
              <a:rPr lang="en-IN" sz="1100" b="0" i="0" dirty="0">
                <a:solidFill>
                  <a:srgbClr val="008013"/>
                </a:solidFill>
                <a:effectLst/>
                <a:latin typeface="Menlo"/>
              </a:rPr>
              <a:t>;</a:t>
            </a:r>
            <a:endParaRPr lang="en-IN" sz="1100" b="0" i="0" dirty="0">
              <a:effectLst/>
              <a:latin typeface="Menlo"/>
            </a:endParaRPr>
          </a:p>
          <a:p>
            <a:r>
              <a:rPr lang="en-IN" sz="1100" b="0" i="0" dirty="0">
                <a:solidFill>
                  <a:srgbClr val="008013"/>
                </a:solidFill>
                <a:effectLst/>
                <a:latin typeface="Menlo"/>
              </a:rPr>
              <a:t>% </a:t>
            </a:r>
            <a:r>
              <a:rPr lang="en-IN" sz="1100" b="0" i="0" dirty="0" err="1">
                <a:solidFill>
                  <a:srgbClr val="008013"/>
                </a:solidFill>
                <a:effectLst/>
                <a:latin typeface="Menlo"/>
              </a:rPr>
              <a:t>img</a:t>
            </a:r>
            <a:r>
              <a:rPr lang="en-IN" sz="1100" b="0" i="0" dirty="0">
                <a:solidFill>
                  <a:srgbClr val="008013"/>
                </a:solidFill>
                <a:effectLst/>
                <a:latin typeface="Menlo"/>
              </a:rPr>
              <a:t> = label2rgb(</a:t>
            </a:r>
            <a:r>
              <a:rPr lang="en-IN" sz="1100" b="0" i="0" dirty="0" err="1">
                <a:solidFill>
                  <a:srgbClr val="008013"/>
                </a:solidFill>
                <a:effectLst/>
                <a:latin typeface="Menlo"/>
              </a:rPr>
              <a:t>lw</a:t>
            </a:r>
            <a:r>
              <a:rPr lang="en-IN" sz="1100" b="0" i="0" dirty="0">
                <a:solidFill>
                  <a:srgbClr val="008013"/>
                </a:solidFill>
                <a:effectLst/>
                <a:latin typeface="Menlo"/>
              </a:rPr>
              <a:t>,'</a:t>
            </a:r>
            <a:r>
              <a:rPr lang="en-IN" sz="1100" b="0" i="0" dirty="0" err="1">
                <a:solidFill>
                  <a:srgbClr val="008013"/>
                </a:solidFill>
                <a:effectLst/>
                <a:latin typeface="Menlo"/>
              </a:rPr>
              <a:t>jet','k','shuffle</a:t>
            </a:r>
            <a:r>
              <a:rPr lang="en-IN" sz="1100" b="0" i="0" dirty="0">
                <a:solidFill>
                  <a:srgbClr val="008013"/>
                </a:solidFill>
                <a:effectLst/>
                <a:latin typeface="Menlo"/>
              </a:rPr>
              <a:t>');</a:t>
            </a:r>
            <a:endParaRPr lang="en-IN" sz="1100" b="0" i="0" dirty="0">
              <a:effectLst/>
              <a:latin typeface="Menlo"/>
            </a:endParaRPr>
          </a:p>
          <a:p>
            <a:r>
              <a:rPr lang="en-IN" sz="1100" b="0" i="0" dirty="0">
                <a:solidFill>
                  <a:srgbClr val="008013"/>
                </a:solidFill>
                <a:effectLst/>
                <a:latin typeface="Menlo"/>
              </a:rPr>
              <a:t>% subplot(2,3,i)</a:t>
            </a:r>
            <a:endParaRPr lang="en-IN" sz="1100" b="0" i="0" dirty="0">
              <a:effectLst/>
              <a:latin typeface="Menlo"/>
            </a:endParaRPr>
          </a:p>
          <a:p>
            <a:r>
              <a:rPr lang="en-IN" sz="1100" b="0" i="0" dirty="0">
                <a:solidFill>
                  <a:srgbClr val="008013"/>
                </a:solidFill>
                <a:effectLst/>
                <a:latin typeface="Menlo"/>
              </a:rPr>
              <a:t>% tit=</a:t>
            </a:r>
            <a:r>
              <a:rPr lang="en-IN" sz="1100" b="0" i="0" dirty="0" err="1">
                <a:solidFill>
                  <a:srgbClr val="008013"/>
                </a:solidFill>
                <a:effectLst/>
                <a:latin typeface="Menlo"/>
              </a:rPr>
              <a:t>sprintf</a:t>
            </a:r>
            <a:r>
              <a:rPr lang="en-IN" sz="1100" b="0" i="0" dirty="0">
                <a:solidFill>
                  <a:srgbClr val="008013"/>
                </a:solidFill>
                <a:effectLst/>
                <a:latin typeface="Menlo"/>
              </a:rPr>
              <a:t>('p=%0.5g',p);</a:t>
            </a:r>
            <a:endParaRPr lang="en-IN" sz="1100" b="0" i="0" dirty="0">
              <a:effectLst/>
              <a:latin typeface="Menlo"/>
            </a:endParaRPr>
          </a:p>
          <a:p>
            <a:r>
              <a:rPr lang="en-IN" sz="1100" b="0" i="0" dirty="0">
                <a:solidFill>
                  <a:srgbClr val="008013"/>
                </a:solidFill>
                <a:effectLst/>
                <a:latin typeface="Menlo"/>
              </a:rPr>
              <a:t>% image(</a:t>
            </a:r>
            <a:r>
              <a:rPr lang="en-IN" sz="1100" b="0" i="0" dirty="0" err="1">
                <a:solidFill>
                  <a:srgbClr val="008013"/>
                </a:solidFill>
                <a:effectLst/>
                <a:latin typeface="Menlo"/>
              </a:rPr>
              <a:t>img</a:t>
            </a:r>
            <a:r>
              <a:rPr lang="en-IN" sz="1100" b="0" i="0" dirty="0">
                <a:solidFill>
                  <a:srgbClr val="008013"/>
                </a:solidFill>
                <a:effectLst/>
                <a:latin typeface="Menlo"/>
              </a:rPr>
              <a:t>); </a:t>
            </a:r>
            <a:endParaRPr lang="en-IN" sz="1100" b="0" i="0" dirty="0">
              <a:effectLst/>
              <a:latin typeface="Menlo"/>
            </a:endParaRPr>
          </a:p>
          <a:p>
            <a:r>
              <a:rPr lang="en-IN" sz="1100" b="0" i="0" dirty="0">
                <a:solidFill>
                  <a:srgbClr val="0E00FF"/>
                </a:solidFill>
                <a:effectLst/>
                <a:latin typeface="Menlo"/>
              </a:rPr>
              <a:t>end</a:t>
            </a:r>
            <a:endParaRPr lang="en-IN" sz="1100" b="0" i="0" dirty="0">
              <a:effectLst/>
              <a:latin typeface="Menlo"/>
            </a:endParaRPr>
          </a:p>
          <a:p>
            <a:r>
              <a:rPr lang="en-IN" sz="1100" b="0" i="0" dirty="0">
                <a:effectLst/>
                <a:latin typeface="Menlo"/>
              </a:rPr>
              <a:t>Q=[Q; </a:t>
            </a:r>
            <a:r>
              <a:rPr lang="en-IN" sz="1100" b="0" i="0" dirty="0" err="1">
                <a:effectLst/>
                <a:latin typeface="Menlo"/>
              </a:rPr>
              <a:t>L,p,ll</a:t>
            </a:r>
            <a:r>
              <a:rPr lang="en-IN" sz="1100" b="0" i="0" dirty="0">
                <a:effectLst/>
                <a:latin typeface="Menlo"/>
              </a:rPr>
              <a:t>/realization];</a:t>
            </a:r>
          </a:p>
          <a:p>
            <a:r>
              <a:rPr lang="en-IN" sz="1100" b="0" i="0" dirty="0">
                <a:effectLst/>
                <a:latin typeface="Menlo"/>
              </a:rPr>
              <a:t>p=[];</a:t>
            </a:r>
          </a:p>
          <a:p>
            <a:r>
              <a:rPr lang="en-IN" sz="1100" b="0" i="0" dirty="0">
                <a:solidFill>
                  <a:srgbClr val="0E00FF"/>
                </a:solidFill>
                <a:effectLst/>
                <a:latin typeface="Menlo"/>
              </a:rPr>
              <a:t>end</a:t>
            </a:r>
            <a:endParaRPr lang="en-IN" sz="1100" b="0" i="0" dirty="0">
              <a:effectLst/>
              <a:latin typeface="Menlo"/>
            </a:endParaRPr>
          </a:p>
          <a:p>
            <a:r>
              <a:rPr lang="en-IN" sz="1100" b="0" i="0" dirty="0">
                <a:solidFill>
                  <a:srgbClr val="0E00FF"/>
                </a:solidFill>
                <a:effectLst/>
                <a:latin typeface="Menlo"/>
              </a:rPr>
              <a:t>end</a:t>
            </a:r>
            <a:endParaRPr lang="en-IN" sz="1100" b="0" i="0" dirty="0">
              <a:effectLst/>
              <a:latin typeface="Menlo"/>
            </a:endParaRPr>
          </a:p>
        </p:txBody>
      </p:sp>
    </p:spTree>
    <p:extLst>
      <p:ext uri="{BB962C8B-B14F-4D97-AF65-F5344CB8AC3E}">
        <p14:creationId xmlns:p14="http://schemas.microsoft.com/office/powerpoint/2010/main" val="3673974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D026A-ED65-B839-FFAC-485DF381AA01}"/>
            </a:ext>
          </a:extLst>
        </p:cNvPr>
        <p:cNvGrpSpPr/>
        <p:nvPr/>
      </p:nvGrpSpPr>
      <p:grpSpPr>
        <a:xfrm>
          <a:off x="0" y="0"/>
          <a:ext cx="0" cy="0"/>
          <a:chOff x="0" y="0"/>
          <a:chExt cx="0" cy="0"/>
        </a:xfrm>
      </p:grpSpPr>
      <p:sp>
        <p:nvSpPr>
          <p:cNvPr id="459779" name="Text Box 3">
            <a:extLst>
              <a:ext uri="{FF2B5EF4-FFF2-40B4-BE49-F238E27FC236}">
                <a16:creationId xmlns:a16="http://schemas.microsoft.com/office/drawing/2014/main" id="{A6DB1809-635F-57B3-C4CE-84017C95F079}"/>
              </a:ext>
            </a:extLst>
          </p:cNvPr>
          <p:cNvSpPr txBox="1">
            <a:spLocks noChangeArrowheads="1"/>
          </p:cNvSpPr>
          <p:nvPr/>
        </p:nvSpPr>
        <p:spPr bwMode="auto">
          <a:xfrm>
            <a:off x="335902"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Density of the spanning cluster</a:t>
            </a: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9BEFA01-E1A5-7EB5-1876-F2AFF14E924B}"/>
                  </a:ext>
                </a:extLst>
              </p:cNvPr>
              <p:cNvSpPr txBox="1"/>
              <p:nvPr/>
            </p:nvSpPr>
            <p:spPr>
              <a:xfrm>
                <a:off x="695475" y="1000273"/>
                <a:ext cx="10557244" cy="646331"/>
              </a:xfrm>
              <a:prstGeom prst="rect">
                <a:avLst/>
              </a:prstGeom>
              <a:noFill/>
            </p:spPr>
            <p:txBody>
              <a:bodyPr wrap="square">
                <a:spAutoFit/>
              </a:bodyPr>
              <a:lstStyle/>
              <a:p>
                <a:pPr algn="l"/>
                <a:r>
                  <a:rPr lang="en-US" sz="1800" b="0" i="0" u="none" strike="noStrike" baseline="0" dirty="0">
                    <a:solidFill>
                      <a:srgbClr val="FF0000"/>
                    </a:solidFill>
                    <a:latin typeface="Cambria" panose="02040503050406030204" pitchFamily="18" charset="0"/>
                    <a:ea typeface="Cambria" panose="02040503050406030204" pitchFamily="18" charset="0"/>
                  </a:rPr>
                  <a:t>The probability </a:t>
                </a:r>
                <a14:m>
                  <m:oMath xmlns:m="http://schemas.openxmlformats.org/officeDocument/2006/math">
                    <m:r>
                      <a:rPr lang="en-US" sz="1800" b="0" i="1" u="none" strike="noStrike" baseline="0" dirty="0" smtClean="0">
                        <a:solidFill>
                          <a:srgbClr val="FF0000"/>
                        </a:solidFill>
                        <a:latin typeface="Cambria Math" panose="02040503050406030204" pitchFamily="18" charset="0"/>
                      </a:rPr>
                      <m:t>𝑃</m:t>
                    </m:r>
                    <m:r>
                      <a:rPr lang="en-US" sz="1800" b="0" i="1" u="none" strike="noStrike" baseline="0" dirty="0" smtClean="0">
                        <a:solidFill>
                          <a:srgbClr val="FF0000"/>
                        </a:solidFill>
                        <a:latin typeface="Cambria Math" panose="02040503050406030204" pitchFamily="18" charset="0"/>
                      </a:rPr>
                      <m:t>(</m:t>
                    </m:r>
                    <m:r>
                      <a:rPr lang="en-US" sz="1800" b="0" i="1" u="none" strike="noStrike" baseline="0" dirty="0" smtClean="0">
                        <a:solidFill>
                          <a:srgbClr val="FF0000"/>
                        </a:solidFill>
                        <a:latin typeface="Cambria Math" panose="02040503050406030204" pitchFamily="18" charset="0"/>
                      </a:rPr>
                      <m:t>𝑝</m:t>
                    </m:r>
                    <m:r>
                      <a:rPr lang="en-US" sz="1800" b="0" i="1" u="none" strike="noStrike" baseline="0" dirty="0" smtClean="0">
                        <a:solidFill>
                          <a:srgbClr val="FF0000"/>
                        </a:solidFill>
                        <a:latin typeface="Cambria Math" panose="02040503050406030204" pitchFamily="18" charset="0"/>
                      </a:rPr>
                      <m:t>, </m:t>
                    </m:r>
                    <m:r>
                      <a:rPr lang="en-US" sz="1800" b="0" i="1" u="none" strike="noStrike" baseline="0" dirty="0" smtClean="0">
                        <a:solidFill>
                          <a:srgbClr val="FF0000"/>
                        </a:solidFill>
                        <a:latin typeface="Cambria Math" panose="02040503050406030204" pitchFamily="18" charset="0"/>
                      </a:rPr>
                      <m:t>𝐿</m:t>
                    </m:r>
                    <m:r>
                      <a:rPr lang="en-US" sz="1800" b="0" i="1" u="none" strike="noStrike" baseline="0" dirty="0" smtClean="0">
                        <a:solidFill>
                          <a:srgbClr val="FF0000"/>
                        </a:solidFill>
                        <a:latin typeface="Cambria Math" panose="02040503050406030204" pitchFamily="18" charset="0"/>
                      </a:rPr>
                      <m:t>) </m:t>
                    </m:r>
                  </m:oMath>
                </a14:m>
                <a:r>
                  <a:rPr lang="en-US" sz="1800" b="0" i="0" u="none" strike="noStrike" baseline="0" dirty="0">
                    <a:solidFill>
                      <a:srgbClr val="FF0000"/>
                    </a:solidFill>
                    <a:latin typeface="Cambria" panose="02040503050406030204" pitchFamily="18" charset="0"/>
                    <a:ea typeface="Cambria" panose="02040503050406030204" pitchFamily="18" charset="0"/>
                  </a:rPr>
                  <a:t>for a site to belong to a spanning cluster is called the </a:t>
                </a:r>
                <a:r>
                  <a:rPr lang="en-US" sz="1800" b="0" i="1" u="none" strike="noStrike" baseline="0" dirty="0">
                    <a:solidFill>
                      <a:srgbClr val="FF0000"/>
                    </a:solidFill>
                    <a:latin typeface="Cambria" panose="02040503050406030204" pitchFamily="18" charset="0"/>
                    <a:ea typeface="Cambria" panose="02040503050406030204" pitchFamily="18" charset="0"/>
                  </a:rPr>
                  <a:t>density of the spanning cluster</a:t>
                </a:r>
                <a:r>
                  <a:rPr lang="en-US" sz="1800" b="0" i="0" u="none" strike="noStrike" baseline="0" dirty="0">
                    <a:solidFill>
                      <a:srgbClr val="FF0000"/>
                    </a:solidFill>
                    <a:latin typeface="Cambria" panose="02040503050406030204" pitchFamily="18" charset="0"/>
                    <a:ea typeface="Cambria" panose="02040503050406030204" pitchFamily="18" charset="0"/>
                  </a:rPr>
                  <a:t>, or the order parameter </a:t>
                </a:r>
                <a:r>
                  <a:rPr lang="en-IN" sz="1800" b="0" i="0" u="none" strike="noStrike" baseline="0" dirty="0">
                    <a:solidFill>
                      <a:srgbClr val="FF0000"/>
                    </a:solidFill>
                    <a:latin typeface="Cambria" panose="02040503050406030204" pitchFamily="18" charset="0"/>
                    <a:ea typeface="Cambria" panose="02040503050406030204" pitchFamily="18" charset="0"/>
                  </a:rPr>
                  <a:t>for the percolation problem.</a:t>
                </a:r>
                <a:endParaRPr lang="en-IN" dirty="0">
                  <a:solidFill>
                    <a:srgbClr val="FF0000"/>
                  </a:solidFill>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19BEFA01-E1A5-7EB5-1876-F2AFF14E924B}"/>
                  </a:ext>
                </a:extLst>
              </p:cNvPr>
              <p:cNvSpPr txBox="1">
                <a:spLocks noRot="1" noChangeAspect="1" noMove="1" noResize="1" noEditPoints="1" noAdjustHandles="1" noChangeArrowheads="1" noChangeShapeType="1" noTextEdit="1"/>
              </p:cNvSpPr>
              <p:nvPr/>
            </p:nvSpPr>
            <p:spPr>
              <a:xfrm>
                <a:off x="695475" y="1000273"/>
                <a:ext cx="10557244" cy="646331"/>
              </a:xfrm>
              <a:prstGeom prst="rect">
                <a:avLst/>
              </a:prstGeom>
              <a:blipFill>
                <a:blip r:embed="rId3"/>
                <a:stretch>
                  <a:fillRect l="-462" t="-5660" r="-808" b="-13208"/>
                </a:stretch>
              </a:blipFill>
            </p:spPr>
            <p:txBody>
              <a:bodyPr/>
              <a:lstStyle/>
              <a:p>
                <a:r>
                  <a:rPr lang="en-IN">
                    <a:noFill/>
                  </a:rPr>
                  <a:t> </a:t>
                </a:r>
              </a:p>
            </p:txBody>
          </p:sp>
        </mc:Fallback>
      </mc:AlternateContent>
    </p:spTree>
    <p:extLst>
      <p:ext uri="{BB962C8B-B14F-4D97-AF65-F5344CB8AC3E}">
        <p14:creationId xmlns:p14="http://schemas.microsoft.com/office/powerpoint/2010/main" val="3681935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36FF2-B2AF-B1B1-339B-860D0A367FAB}"/>
            </a:ext>
          </a:extLst>
        </p:cNvPr>
        <p:cNvGrpSpPr/>
        <p:nvPr/>
      </p:nvGrpSpPr>
      <p:grpSpPr>
        <a:xfrm>
          <a:off x="0" y="0"/>
          <a:ext cx="0" cy="0"/>
          <a:chOff x="0" y="0"/>
          <a:chExt cx="0" cy="0"/>
        </a:xfrm>
      </p:grpSpPr>
      <p:sp>
        <p:nvSpPr>
          <p:cNvPr id="459779" name="Text Box 3">
            <a:extLst>
              <a:ext uri="{FF2B5EF4-FFF2-40B4-BE49-F238E27FC236}">
                <a16:creationId xmlns:a16="http://schemas.microsoft.com/office/drawing/2014/main" id="{8EC6CE0C-B210-BC1E-2C1D-CFA983B252B0}"/>
              </a:ext>
            </a:extLst>
          </p:cNvPr>
          <p:cNvSpPr txBox="1">
            <a:spLocks noChangeArrowheads="1"/>
          </p:cNvSpPr>
          <p:nvPr/>
        </p:nvSpPr>
        <p:spPr bwMode="auto">
          <a:xfrm>
            <a:off x="335902"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 : Density of the spanning cluster</a:t>
            </a: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119C47-BAB9-242E-AF78-303741409ECF}"/>
                  </a:ext>
                </a:extLst>
              </p:cNvPr>
              <p:cNvSpPr txBox="1"/>
              <p:nvPr/>
            </p:nvSpPr>
            <p:spPr>
              <a:xfrm>
                <a:off x="583508" y="767162"/>
                <a:ext cx="10557244"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The probability </a:t>
                </a:r>
                <a14:m>
                  <m:oMath xmlns:m="http://schemas.openxmlformats.org/officeDocument/2006/math">
                    <m:r>
                      <a:rPr lang="en-US" sz="1800" b="0" i="1" u="none" strike="noStrike" baseline="0" dirty="0" smtClean="0">
                        <a:solidFill>
                          <a:srgbClr val="0000FF"/>
                        </a:solidFill>
                        <a:latin typeface="Cambria Math" panose="02040503050406030204" pitchFamily="18" charset="0"/>
                      </a:rPr>
                      <m:t>𝑃</m:t>
                    </m:r>
                    <m:r>
                      <a:rPr lang="en-US" sz="1800" b="0" i="1" u="none" strike="noStrike" baseline="0" dirty="0" smtClean="0">
                        <a:solidFill>
                          <a:srgbClr val="0000FF"/>
                        </a:solidFill>
                        <a:latin typeface="Cambria Math" panose="02040503050406030204" pitchFamily="18" charset="0"/>
                      </a:rPr>
                      <m:t>(</m:t>
                    </m:r>
                    <m:r>
                      <a:rPr lang="en-US" sz="1800" b="0" i="1" u="none" strike="noStrike" baseline="0" dirty="0" smtClean="0">
                        <a:solidFill>
                          <a:srgbClr val="0000FF"/>
                        </a:solidFill>
                        <a:latin typeface="Cambria Math" panose="02040503050406030204" pitchFamily="18" charset="0"/>
                      </a:rPr>
                      <m:t>𝑝</m:t>
                    </m:r>
                    <m:r>
                      <a:rPr lang="en-US" sz="1800" b="0" i="1" u="none" strike="noStrike" baseline="0" dirty="0" smtClean="0">
                        <a:solidFill>
                          <a:srgbClr val="0000FF"/>
                        </a:solidFill>
                        <a:latin typeface="Cambria Math" panose="02040503050406030204" pitchFamily="18" charset="0"/>
                      </a:rPr>
                      <m:t>, </m:t>
                    </m:r>
                    <m:r>
                      <a:rPr lang="en-US" sz="1800" b="0" i="1" u="none" strike="noStrike" baseline="0" dirty="0" smtClean="0">
                        <a:solidFill>
                          <a:srgbClr val="0000FF"/>
                        </a:solidFill>
                        <a:latin typeface="Cambria Math" panose="02040503050406030204" pitchFamily="18" charset="0"/>
                      </a:rPr>
                      <m:t>𝐿</m:t>
                    </m:r>
                    <m:r>
                      <a:rPr lang="en-US" sz="1800" b="0" i="1" u="none" strike="noStrike" baseline="0" dirty="0" smtClean="0">
                        <a:solidFill>
                          <a:srgbClr val="0000FF"/>
                        </a:solidFill>
                        <a:latin typeface="Cambria Math"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for a site to belong to a spanning cluster is called the </a:t>
                </a:r>
                <a:r>
                  <a:rPr lang="en-US" sz="1800" b="0" i="1" u="none" strike="noStrike" baseline="0" dirty="0">
                    <a:solidFill>
                      <a:srgbClr val="0000FF"/>
                    </a:solidFill>
                    <a:latin typeface="Cambria" panose="02040503050406030204" pitchFamily="18" charset="0"/>
                    <a:ea typeface="Cambria" panose="02040503050406030204" pitchFamily="18" charset="0"/>
                  </a:rPr>
                  <a:t>density of the spanning cluster</a:t>
                </a:r>
                <a:r>
                  <a:rPr lang="en-US" sz="1800" b="0" i="0" u="none" strike="noStrike" baseline="0" dirty="0">
                    <a:latin typeface="Cambria" panose="02040503050406030204" pitchFamily="18" charset="0"/>
                    <a:ea typeface="Cambria" panose="02040503050406030204" pitchFamily="18" charset="0"/>
                  </a:rPr>
                  <a:t>, or the order parameter </a:t>
                </a:r>
                <a:r>
                  <a:rPr lang="en-IN" sz="1800" b="0" i="0" u="none" strike="noStrike" baseline="0" dirty="0">
                    <a:latin typeface="Cambria" panose="02040503050406030204" pitchFamily="18" charset="0"/>
                    <a:ea typeface="Cambria" panose="02040503050406030204" pitchFamily="18" charset="0"/>
                  </a:rPr>
                  <a:t>for the percolation problem.</a:t>
                </a:r>
                <a:endParaRPr lang="en-IN" dirty="0">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265F5E44-CE7B-66CE-EAB7-C74FFAFD2585}"/>
                  </a:ext>
                </a:extLst>
              </p:cNvPr>
              <p:cNvSpPr txBox="1">
                <a:spLocks noRot="1" noChangeAspect="1" noMove="1" noResize="1" noEditPoints="1" noAdjustHandles="1" noChangeArrowheads="1" noChangeShapeType="1" noTextEdit="1"/>
              </p:cNvSpPr>
              <p:nvPr/>
            </p:nvSpPr>
            <p:spPr>
              <a:xfrm>
                <a:off x="583508" y="767162"/>
                <a:ext cx="10557244" cy="646331"/>
              </a:xfrm>
              <a:prstGeom prst="rect">
                <a:avLst/>
              </a:prstGeom>
              <a:blipFill>
                <a:blip r:embed="rId3"/>
                <a:stretch>
                  <a:fillRect l="-520" t="-6604" r="-751" b="-13208"/>
                </a:stretch>
              </a:blipFill>
            </p:spPr>
            <p:txBody>
              <a:bodyPr/>
              <a:lstStyle/>
              <a:p>
                <a:r>
                  <a:rPr lang="en-IN">
                    <a:noFill/>
                  </a:rPr>
                  <a:t> </a:t>
                </a:r>
              </a:p>
            </p:txBody>
          </p:sp>
        </mc:Fallback>
      </mc:AlternateContent>
      <p:pic>
        <p:nvPicPr>
          <p:cNvPr id="4" name="Picture 3" descr="A graph of a function&#10;&#10;Description automatically generated">
            <a:extLst>
              <a:ext uri="{FF2B5EF4-FFF2-40B4-BE49-F238E27FC236}">
                <a16:creationId xmlns:a16="http://schemas.microsoft.com/office/drawing/2014/main" id="{151BB976-E0CF-84C0-C32C-41C9E30F86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75897"/>
            <a:ext cx="5765813" cy="4901994"/>
          </a:xfrm>
          <a:prstGeom prst="rect">
            <a:avLst/>
          </a:prstGeom>
        </p:spPr>
      </p:pic>
      <p:sp>
        <p:nvSpPr>
          <p:cNvPr id="6" name="TextBox 5">
            <a:extLst>
              <a:ext uri="{FF2B5EF4-FFF2-40B4-BE49-F238E27FC236}">
                <a16:creationId xmlns:a16="http://schemas.microsoft.com/office/drawing/2014/main" id="{508B2233-A4A9-A845-D8D9-B827EC0399C1}"/>
              </a:ext>
            </a:extLst>
          </p:cNvPr>
          <p:cNvSpPr txBox="1"/>
          <p:nvPr/>
        </p:nvSpPr>
        <p:spPr>
          <a:xfrm>
            <a:off x="8824427" y="2210575"/>
            <a:ext cx="3230724" cy="3647152"/>
          </a:xfrm>
          <a:prstGeom prst="rect">
            <a:avLst/>
          </a:prstGeom>
          <a:noFill/>
        </p:spPr>
        <p:txBody>
          <a:bodyPr wrap="square">
            <a:spAutoFit/>
          </a:bodyPr>
          <a:lstStyle/>
          <a:p>
            <a:r>
              <a:rPr lang="en-IN" sz="1100" b="0" i="0" dirty="0" err="1">
                <a:effectLst/>
                <a:latin typeface="Menlo"/>
              </a:rPr>
              <a:t>indL</a:t>
            </a:r>
            <a:r>
              <a:rPr lang="en-IN" sz="1100" b="0" i="0" dirty="0">
                <a:effectLst/>
                <a:latin typeface="Menlo"/>
              </a:rPr>
              <a:t>=find(ZZ(:,1)==50);</a:t>
            </a:r>
          </a:p>
          <a:p>
            <a:r>
              <a:rPr lang="en-IN" sz="1100" b="0" i="0" dirty="0">
                <a:effectLst/>
                <a:latin typeface="Menlo"/>
              </a:rPr>
              <a:t>figure; plot(ZZ(indL,3),ZZ(indL,5),</a:t>
            </a:r>
            <a:r>
              <a:rPr lang="en-IN" sz="1100" b="0" i="0" dirty="0">
                <a:solidFill>
                  <a:srgbClr val="A709F5"/>
                </a:solidFill>
                <a:effectLst/>
                <a:latin typeface="Menlo"/>
              </a:rPr>
              <a:t>'.b'</a:t>
            </a:r>
            <a:r>
              <a:rPr lang="en-IN" sz="1100" b="0" i="0" dirty="0">
                <a:effectLst/>
                <a:latin typeface="Menlo"/>
              </a:rPr>
              <a:t>);</a:t>
            </a:r>
          </a:p>
          <a:p>
            <a:r>
              <a:rPr lang="en-IN" sz="1100" b="0" i="0" dirty="0">
                <a:effectLst/>
                <a:latin typeface="Menlo"/>
              </a:rPr>
              <a:t>hold </a:t>
            </a:r>
            <a:r>
              <a:rPr lang="en-IN" sz="1100" b="0" i="0" dirty="0">
                <a:solidFill>
                  <a:srgbClr val="A709F5"/>
                </a:solidFill>
                <a:effectLst/>
                <a:latin typeface="Menlo"/>
              </a:rPr>
              <a:t>on</a:t>
            </a:r>
            <a:r>
              <a:rPr lang="en-IN" sz="1100" b="0" i="0" dirty="0">
                <a:effectLst/>
                <a:latin typeface="Menlo"/>
              </a:rPr>
              <a:t>;</a:t>
            </a:r>
          </a:p>
          <a:p>
            <a:r>
              <a:rPr lang="en-IN" sz="1100" b="0" i="0" dirty="0">
                <a:effectLst/>
                <a:latin typeface="Menlo"/>
              </a:rPr>
              <a:t>indL1=find(Q(:,1)==50);</a:t>
            </a:r>
          </a:p>
          <a:p>
            <a:r>
              <a:rPr lang="en-IN" sz="1100" b="0" i="0" dirty="0">
                <a:effectLst/>
                <a:latin typeface="Menlo"/>
              </a:rPr>
              <a:t>plot(Q(indL1,2),Q(indL1,3),</a:t>
            </a:r>
            <a:r>
              <a:rPr lang="en-IN" sz="1100" b="0" i="0" dirty="0">
                <a:solidFill>
                  <a:srgbClr val="A709F5"/>
                </a:solidFill>
                <a:effectLst/>
                <a:latin typeface="Menlo"/>
              </a:rPr>
              <a:t>'b'</a:t>
            </a:r>
            <a:r>
              <a:rPr lang="en-IN" sz="1100" b="0" i="0" dirty="0">
                <a:effectLst/>
                <a:latin typeface="Menlo"/>
              </a:rPr>
              <a:t>, </a:t>
            </a:r>
            <a:r>
              <a:rPr lang="en-IN" sz="1100" b="0" i="0" dirty="0">
                <a:solidFill>
                  <a:srgbClr val="A709F5"/>
                </a:solidFill>
                <a:effectLst/>
                <a:latin typeface="Menlo"/>
              </a:rPr>
              <a:t>'linewidth'</a:t>
            </a:r>
            <a:r>
              <a:rPr lang="en-IN" sz="1100" b="0" i="0" dirty="0">
                <a:effectLst/>
                <a:latin typeface="Menlo"/>
              </a:rPr>
              <a:t>,3);</a:t>
            </a:r>
          </a:p>
          <a:p>
            <a:r>
              <a:rPr lang="en-IN" sz="1100" b="0" i="0" dirty="0" err="1">
                <a:effectLst/>
                <a:latin typeface="Menlo"/>
              </a:rPr>
              <a:t>indL</a:t>
            </a:r>
            <a:r>
              <a:rPr lang="en-IN" sz="1100" b="0" i="0" dirty="0">
                <a:effectLst/>
                <a:latin typeface="Menlo"/>
              </a:rPr>
              <a:t>=[]; indL1=[];</a:t>
            </a:r>
          </a:p>
          <a:p>
            <a:br>
              <a:rPr lang="en-IN" sz="1100" b="0" i="0" dirty="0">
                <a:effectLst/>
                <a:latin typeface="Menlo"/>
              </a:rPr>
            </a:br>
            <a:endParaRPr lang="en-IN" sz="1100" b="0" i="0" dirty="0">
              <a:effectLst/>
              <a:latin typeface="Menlo"/>
            </a:endParaRPr>
          </a:p>
          <a:p>
            <a:r>
              <a:rPr lang="en-IN" sz="1100" b="0" i="0" dirty="0" err="1">
                <a:effectLst/>
                <a:latin typeface="Menlo"/>
              </a:rPr>
              <a:t>indL</a:t>
            </a:r>
            <a:r>
              <a:rPr lang="en-IN" sz="1100" b="0" i="0" dirty="0">
                <a:effectLst/>
                <a:latin typeface="Menlo"/>
              </a:rPr>
              <a:t>=find(ZZ(:,1)==100);</a:t>
            </a:r>
          </a:p>
          <a:p>
            <a:r>
              <a:rPr lang="en-IN" sz="1100" b="0" i="0" dirty="0">
                <a:effectLst/>
                <a:latin typeface="Menlo"/>
              </a:rPr>
              <a:t>hold </a:t>
            </a:r>
            <a:r>
              <a:rPr lang="en-IN" sz="1100" b="0" i="0" dirty="0">
                <a:solidFill>
                  <a:srgbClr val="A709F5"/>
                </a:solidFill>
                <a:effectLst/>
                <a:latin typeface="Menlo"/>
              </a:rPr>
              <a:t>on</a:t>
            </a:r>
            <a:r>
              <a:rPr lang="en-IN" sz="1100" b="0" i="0" dirty="0">
                <a:effectLst/>
                <a:latin typeface="Menlo"/>
              </a:rPr>
              <a:t>; </a:t>
            </a:r>
          </a:p>
          <a:p>
            <a:r>
              <a:rPr lang="en-IN" sz="1100" b="0" i="0" dirty="0">
                <a:effectLst/>
                <a:latin typeface="Menlo"/>
              </a:rPr>
              <a:t>plot(ZZ(indL,3),ZZ(indL,5),</a:t>
            </a:r>
            <a:r>
              <a:rPr lang="en-IN" sz="1100" b="0" i="0" dirty="0">
                <a:solidFill>
                  <a:srgbClr val="A709F5"/>
                </a:solidFill>
                <a:effectLst/>
                <a:latin typeface="Menlo"/>
              </a:rPr>
              <a:t>'.k'</a:t>
            </a:r>
            <a:r>
              <a:rPr lang="en-IN" sz="1100" b="0" i="0" dirty="0">
                <a:effectLst/>
                <a:latin typeface="Menlo"/>
              </a:rPr>
              <a:t>);hold </a:t>
            </a:r>
            <a:r>
              <a:rPr lang="en-IN" sz="1100" b="0" i="0" dirty="0">
                <a:solidFill>
                  <a:srgbClr val="A709F5"/>
                </a:solidFill>
                <a:effectLst/>
                <a:latin typeface="Menlo"/>
              </a:rPr>
              <a:t>on</a:t>
            </a:r>
            <a:r>
              <a:rPr lang="en-IN" sz="1100" b="0" i="0" dirty="0">
                <a:effectLst/>
                <a:latin typeface="Menlo"/>
              </a:rPr>
              <a:t>;</a:t>
            </a:r>
          </a:p>
          <a:p>
            <a:r>
              <a:rPr lang="en-IN" sz="1100" b="0" i="0" dirty="0">
                <a:effectLst/>
                <a:latin typeface="Menlo"/>
              </a:rPr>
              <a:t>indL1=find(Q(:,1)==100);</a:t>
            </a:r>
          </a:p>
          <a:p>
            <a:r>
              <a:rPr lang="en-IN" sz="1100" b="0" i="0" dirty="0">
                <a:effectLst/>
                <a:latin typeface="Menlo"/>
              </a:rPr>
              <a:t>plot(Q(indL1,2),Q(indL1,3),</a:t>
            </a:r>
            <a:r>
              <a:rPr lang="en-IN" sz="1100" b="0" i="0" dirty="0">
                <a:solidFill>
                  <a:srgbClr val="A709F5"/>
                </a:solidFill>
                <a:effectLst/>
                <a:latin typeface="Menlo"/>
              </a:rPr>
              <a:t>'k'</a:t>
            </a:r>
            <a:r>
              <a:rPr lang="en-IN" sz="1100" b="0" i="0" dirty="0">
                <a:effectLst/>
                <a:latin typeface="Menlo"/>
              </a:rPr>
              <a:t>, </a:t>
            </a:r>
            <a:r>
              <a:rPr lang="en-IN" sz="1100" b="0" i="0" dirty="0">
                <a:solidFill>
                  <a:srgbClr val="A709F5"/>
                </a:solidFill>
                <a:effectLst/>
                <a:latin typeface="Menlo"/>
              </a:rPr>
              <a:t>'linewidth'</a:t>
            </a:r>
            <a:r>
              <a:rPr lang="en-IN" sz="1100" b="0" i="0" dirty="0">
                <a:effectLst/>
                <a:latin typeface="Menlo"/>
              </a:rPr>
              <a:t>,3);</a:t>
            </a:r>
          </a:p>
          <a:p>
            <a:r>
              <a:rPr lang="en-IN" sz="1100" b="0" i="0" dirty="0" err="1">
                <a:effectLst/>
                <a:latin typeface="Menlo"/>
              </a:rPr>
              <a:t>indL</a:t>
            </a:r>
            <a:r>
              <a:rPr lang="en-IN" sz="1100" b="0" i="0" dirty="0">
                <a:effectLst/>
                <a:latin typeface="Menlo"/>
              </a:rPr>
              <a:t>=[]; indL1=[];</a:t>
            </a:r>
          </a:p>
          <a:p>
            <a:br>
              <a:rPr lang="en-IN" sz="1100" b="0" i="0" dirty="0">
                <a:effectLst/>
                <a:latin typeface="Menlo"/>
              </a:rPr>
            </a:br>
            <a:endParaRPr lang="en-IN" sz="1100" b="0" i="0" dirty="0">
              <a:effectLst/>
              <a:latin typeface="Menlo"/>
            </a:endParaRPr>
          </a:p>
          <a:p>
            <a:r>
              <a:rPr lang="en-IN" sz="1100" b="0" i="0" dirty="0" err="1">
                <a:effectLst/>
                <a:latin typeface="Menlo"/>
              </a:rPr>
              <a:t>indL</a:t>
            </a:r>
            <a:r>
              <a:rPr lang="en-IN" sz="1100" b="0" i="0" dirty="0">
                <a:effectLst/>
                <a:latin typeface="Menlo"/>
              </a:rPr>
              <a:t>=find(ZZ(:,1)==200);</a:t>
            </a:r>
          </a:p>
          <a:p>
            <a:r>
              <a:rPr lang="en-IN" sz="1100" b="0" i="0" dirty="0">
                <a:effectLst/>
                <a:latin typeface="Menlo"/>
              </a:rPr>
              <a:t>hold </a:t>
            </a:r>
            <a:r>
              <a:rPr lang="en-IN" sz="1100" b="0" i="0" dirty="0">
                <a:solidFill>
                  <a:srgbClr val="A709F5"/>
                </a:solidFill>
                <a:effectLst/>
                <a:latin typeface="Menlo"/>
              </a:rPr>
              <a:t>on</a:t>
            </a:r>
            <a:r>
              <a:rPr lang="en-IN" sz="1100" b="0" i="0" dirty="0">
                <a:effectLst/>
                <a:latin typeface="Menlo"/>
              </a:rPr>
              <a:t>; plot(ZZ(indL,3),ZZ(indL,5),</a:t>
            </a:r>
            <a:r>
              <a:rPr lang="en-IN" sz="1100" b="0" i="0" dirty="0">
                <a:solidFill>
                  <a:srgbClr val="A709F5"/>
                </a:solidFill>
                <a:effectLst/>
                <a:latin typeface="Menlo"/>
              </a:rPr>
              <a:t>'.r'</a:t>
            </a:r>
            <a:r>
              <a:rPr lang="en-IN" sz="1100" b="0" i="0" dirty="0">
                <a:effectLst/>
                <a:latin typeface="Menlo"/>
              </a:rPr>
              <a:t>);hold </a:t>
            </a:r>
            <a:r>
              <a:rPr lang="en-IN" sz="1100" b="0" i="0" dirty="0">
                <a:solidFill>
                  <a:srgbClr val="A709F5"/>
                </a:solidFill>
                <a:effectLst/>
                <a:latin typeface="Menlo"/>
              </a:rPr>
              <a:t>on</a:t>
            </a:r>
            <a:r>
              <a:rPr lang="en-IN" sz="1100" b="0" i="0" dirty="0">
                <a:effectLst/>
                <a:latin typeface="Menlo"/>
              </a:rPr>
              <a:t>;</a:t>
            </a:r>
          </a:p>
          <a:p>
            <a:r>
              <a:rPr lang="en-IN" sz="1100" b="0" i="0" dirty="0">
                <a:effectLst/>
                <a:latin typeface="Menlo"/>
              </a:rPr>
              <a:t>indL1=find(Q(:,1)==200);</a:t>
            </a:r>
          </a:p>
          <a:p>
            <a:r>
              <a:rPr lang="en-IN" sz="1100" b="0" i="0" dirty="0">
                <a:effectLst/>
                <a:latin typeface="Menlo"/>
              </a:rPr>
              <a:t>plot(Q(indL1,2),Q(indL1,3),</a:t>
            </a:r>
            <a:r>
              <a:rPr lang="en-IN" sz="1100" b="0" i="0" dirty="0">
                <a:solidFill>
                  <a:srgbClr val="A709F5"/>
                </a:solidFill>
                <a:effectLst/>
                <a:latin typeface="Menlo"/>
              </a:rPr>
              <a:t>'r'</a:t>
            </a:r>
            <a:r>
              <a:rPr lang="en-IN" sz="1100" b="0" i="0" dirty="0">
                <a:effectLst/>
                <a:latin typeface="Menlo"/>
              </a:rPr>
              <a:t>, </a:t>
            </a:r>
            <a:r>
              <a:rPr lang="en-IN" sz="1100" b="0" i="0" dirty="0">
                <a:solidFill>
                  <a:srgbClr val="A709F5"/>
                </a:solidFill>
                <a:effectLst/>
                <a:latin typeface="Menlo"/>
              </a:rPr>
              <a:t>'linewidth'</a:t>
            </a:r>
            <a:r>
              <a:rPr lang="en-IN" sz="1100" b="0" i="0" dirty="0">
                <a:effectLst/>
                <a:latin typeface="Menlo"/>
              </a:rPr>
              <a:t>,3);</a:t>
            </a:r>
          </a:p>
          <a:p>
            <a:r>
              <a:rPr lang="en-IN" sz="1100" b="0" i="0" dirty="0" err="1">
                <a:effectLst/>
                <a:latin typeface="Menlo"/>
              </a:rPr>
              <a:t>indL</a:t>
            </a:r>
            <a:r>
              <a:rPr lang="en-IN" sz="1100" b="0" i="0" dirty="0">
                <a:effectLst/>
                <a:latin typeface="Menlo"/>
              </a:rPr>
              <a:t>=[]; indL1=[];</a:t>
            </a:r>
          </a:p>
        </p:txBody>
      </p:sp>
      <p:sp>
        <p:nvSpPr>
          <p:cNvPr id="7" name="TextBox 6">
            <a:extLst>
              <a:ext uri="{FF2B5EF4-FFF2-40B4-BE49-F238E27FC236}">
                <a16:creationId xmlns:a16="http://schemas.microsoft.com/office/drawing/2014/main" id="{415AAF28-2455-DE53-1273-0F873607607F}"/>
              </a:ext>
            </a:extLst>
          </p:cNvPr>
          <p:cNvSpPr txBox="1"/>
          <p:nvPr/>
        </p:nvSpPr>
        <p:spPr>
          <a:xfrm>
            <a:off x="5500235" y="1348800"/>
            <a:ext cx="3856653" cy="5509200"/>
          </a:xfrm>
          <a:prstGeom prst="rect">
            <a:avLst/>
          </a:prstGeom>
          <a:noFill/>
        </p:spPr>
        <p:txBody>
          <a:bodyPr wrap="square">
            <a:spAutoFit/>
          </a:bodyPr>
          <a:lstStyle/>
          <a:p>
            <a:r>
              <a:rPr lang="en-US" sz="1100" b="0" i="0" dirty="0">
                <a:effectLst/>
                <a:latin typeface="Menlo"/>
              </a:rPr>
              <a:t>clear </a:t>
            </a:r>
            <a:r>
              <a:rPr lang="en-US" sz="1100" b="0" i="0" dirty="0">
                <a:solidFill>
                  <a:srgbClr val="A709F5"/>
                </a:solidFill>
                <a:effectLst/>
                <a:latin typeface="Menlo"/>
              </a:rPr>
              <a:t>all</a:t>
            </a:r>
            <a:endParaRPr lang="en-US" sz="1100" b="0" i="0" dirty="0">
              <a:effectLst/>
              <a:latin typeface="Menlo"/>
            </a:endParaRPr>
          </a:p>
          <a:p>
            <a:r>
              <a:rPr lang="en-US" sz="1100" b="0" i="0" dirty="0">
                <a:effectLst/>
                <a:latin typeface="Menlo"/>
              </a:rPr>
              <a:t>ZZ=[];Q=[];</a:t>
            </a:r>
          </a:p>
          <a:p>
            <a:r>
              <a:rPr lang="en-US" sz="1100" b="0" i="0" dirty="0">
                <a:solidFill>
                  <a:srgbClr val="0E00FF"/>
                </a:solidFill>
                <a:effectLst/>
                <a:latin typeface="Menlo"/>
              </a:rPr>
              <a:t>for </a:t>
            </a:r>
            <a:r>
              <a:rPr lang="en-US" sz="1100" b="0" i="0" dirty="0">
                <a:effectLst/>
                <a:latin typeface="Menlo"/>
              </a:rPr>
              <a:t>L = 50:50:200</a:t>
            </a:r>
          </a:p>
          <a:p>
            <a:r>
              <a:rPr lang="en-US" sz="1100" b="0" i="0" dirty="0">
                <a:effectLst/>
                <a:latin typeface="Menlo"/>
              </a:rPr>
              <a:t>L</a:t>
            </a:r>
          </a:p>
          <a:p>
            <a:r>
              <a:rPr lang="en-IN" sz="1100" b="0" i="0" dirty="0">
                <a:effectLst/>
                <a:latin typeface="Menlo"/>
              </a:rPr>
              <a:t>realization=100;</a:t>
            </a:r>
          </a:p>
          <a:p>
            <a:r>
              <a:rPr lang="en-IN" sz="1100" b="0" i="0" dirty="0" err="1">
                <a:effectLst/>
                <a:latin typeface="Menlo"/>
              </a:rPr>
              <a:t>pv</a:t>
            </a:r>
            <a:r>
              <a:rPr lang="en-IN" sz="1100" b="0" i="0" dirty="0">
                <a:effectLst/>
                <a:latin typeface="Menlo"/>
              </a:rPr>
              <a:t>=0.4:0.02:1;</a:t>
            </a:r>
          </a:p>
          <a:p>
            <a:r>
              <a:rPr lang="en-IN" sz="1100" b="0" i="0" dirty="0">
                <a:solidFill>
                  <a:srgbClr val="0E00FF"/>
                </a:solidFill>
                <a:effectLst/>
                <a:latin typeface="Menlo"/>
              </a:rPr>
              <a:t>for </a:t>
            </a:r>
            <a:r>
              <a:rPr lang="en-IN" sz="1100" b="0" i="0" dirty="0" err="1">
                <a:effectLst/>
                <a:latin typeface="Menlo"/>
              </a:rPr>
              <a:t>i</a:t>
            </a:r>
            <a:r>
              <a:rPr lang="en-IN" sz="1100" b="0" i="0" dirty="0">
                <a:effectLst/>
                <a:latin typeface="Menlo"/>
              </a:rPr>
              <a:t> = 1:length(</a:t>
            </a:r>
            <a:r>
              <a:rPr lang="en-IN" sz="1100" b="0" i="0" dirty="0" err="1">
                <a:effectLst/>
                <a:latin typeface="Menlo"/>
              </a:rPr>
              <a:t>pv</a:t>
            </a:r>
            <a:r>
              <a:rPr lang="en-IN" sz="1100" b="0" i="0" dirty="0">
                <a:effectLst/>
                <a:latin typeface="Menlo"/>
              </a:rPr>
              <a:t>)</a:t>
            </a:r>
          </a:p>
          <a:p>
            <a:r>
              <a:rPr lang="en-IN" sz="1100" b="0" i="0" dirty="0" err="1">
                <a:effectLst/>
                <a:latin typeface="Menlo"/>
              </a:rPr>
              <a:t>ll</a:t>
            </a:r>
            <a:r>
              <a:rPr lang="en-IN" sz="1100" b="0" i="0" dirty="0">
                <a:effectLst/>
                <a:latin typeface="Menlo"/>
              </a:rPr>
              <a:t>=0;</a:t>
            </a:r>
          </a:p>
          <a:p>
            <a:r>
              <a:rPr lang="en-IN" sz="1100" b="0" i="0" dirty="0">
                <a:solidFill>
                  <a:srgbClr val="0E00FF"/>
                </a:solidFill>
                <a:effectLst/>
                <a:latin typeface="Menlo"/>
              </a:rPr>
              <a:t>for </a:t>
            </a:r>
            <a:r>
              <a:rPr lang="en-IN" sz="1100" b="0" i="0" dirty="0">
                <a:effectLst/>
                <a:latin typeface="Menlo"/>
              </a:rPr>
              <a:t>j=1:realization</a:t>
            </a:r>
          </a:p>
          <a:p>
            <a:r>
              <a:rPr lang="en-IN" sz="1100" b="0" i="0" dirty="0">
                <a:effectLst/>
                <a:latin typeface="Menlo"/>
              </a:rPr>
              <a:t>p = </a:t>
            </a:r>
            <a:r>
              <a:rPr lang="en-IN" sz="1100" b="0" i="0" dirty="0" err="1">
                <a:effectLst/>
                <a:latin typeface="Menlo"/>
              </a:rPr>
              <a:t>pv</a:t>
            </a:r>
            <a:r>
              <a:rPr lang="en-IN" sz="1100" b="0" i="0" dirty="0">
                <a:effectLst/>
                <a:latin typeface="Menlo"/>
              </a:rPr>
              <a:t>(</a:t>
            </a:r>
            <a:r>
              <a:rPr lang="en-IN" sz="1100" b="0" i="0" dirty="0" err="1">
                <a:effectLst/>
                <a:latin typeface="Menlo"/>
              </a:rPr>
              <a:t>i</a:t>
            </a:r>
            <a:r>
              <a:rPr lang="en-IN" sz="1100" b="0" i="0" dirty="0">
                <a:effectLst/>
                <a:latin typeface="Menlo"/>
              </a:rPr>
              <a:t>);</a:t>
            </a:r>
          </a:p>
          <a:p>
            <a:r>
              <a:rPr lang="en-IN" sz="1100" b="0" i="0" dirty="0">
                <a:effectLst/>
                <a:latin typeface="Menlo"/>
              </a:rPr>
              <a:t>z = rand(L,L);</a:t>
            </a:r>
          </a:p>
          <a:p>
            <a:r>
              <a:rPr lang="en-IN" sz="1100" b="0" i="0" dirty="0">
                <a:effectLst/>
                <a:latin typeface="Menlo"/>
              </a:rPr>
              <a:t>m = z&lt;p;</a:t>
            </a:r>
          </a:p>
          <a:p>
            <a:r>
              <a:rPr lang="en-IN" sz="1100" b="0" i="0" dirty="0">
                <a:effectLst/>
                <a:latin typeface="Menlo"/>
              </a:rPr>
              <a:t>[</a:t>
            </a:r>
            <a:r>
              <a:rPr lang="en-IN" sz="1100" b="0" i="0" dirty="0" err="1">
                <a:effectLst/>
                <a:latin typeface="Menlo"/>
              </a:rPr>
              <a:t>lw,num</a:t>
            </a:r>
            <a:r>
              <a:rPr lang="en-IN" sz="1100" b="0" i="0" dirty="0">
                <a:effectLst/>
                <a:latin typeface="Menlo"/>
              </a:rPr>
              <a:t>] = </a:t>
            </a:r>
            <a:r>
              <a:rPr lang="en-IN" sz="1100" b="0" i="0" dirty="0" err="1">
                <a:effectLst/>
                <a:latin typeface="Menlo"/>
              </a:rPr>
              <a:t>bwlabel</a:t>
            </a:r>
            <a:r>
              <a:rPr lang="en-IN" sz="1100" b="0" i="0" dirty="0">
                <a:effectLst/>
                <a:latin typeface="Menlo"/>
              </a:rPr>
              <a:t>(m,4);</a:t>
            </a:r>
          </a:p>
          <a:p>
            <a:r>
              <a:rPr lang="en-IN" sz="1100" b="0" i="0" dirty="0">
                <a:effectLst/>
                <a:latin typeface="Menlo"/>
              </a:rPr>
              <a:t>x=</a:t>
            </a:r>
            <a:r>
              <a:rPr lang="en-IN" sz="1100" b="0" i="0" dirty="0" err="1">
                <a:effectLst/>
                <a:latin typeface="Menlo"/>
              </a:rPr>
              <a:t>lw</a:t>
            </a:r>
            <a:r>
              <a:rPr lang="en-IN" sz="1100" b="0" i="0" dirty="0">
                <a:effectLst/>
                <a:latin typeface="Menlo"/>
              </a:rPr>
              <a:t>(1:end);</a:t>
            </a:r>
          </a:p>
          <a:p>
            <a:r>
              <a:rPr lang="en-IN" sz="1100" b="0" i="0" dirty="0">
                <a:effectLst/>
                <a:latin typeface="Menlo"/>
              </a:rPr>
              <a:t>[GC,GR] = </a:t>
            </a:r>
            <a:r>
              <a:rPr lang="en-IN" sz="1100" b="0" i="0" dirty="0" err="1">
                <a:effectLst/>
                <a:latin typeface="Menlo"/>
              </a:rPr>
              <a:t>groupcounts</a:t>
            </a:r>
            <a:r>
              <a:rPr lang="en-IN" sz="1100" b="0" i="0" dirty="0">
                <a:effectLst/>
                <a:latin typeface="Menlo"/>
              </a:rPr>
              <a:t>(x'); </a:t>
            </a:r>
          </a:p>
          <a:p>
            <a:r>
              <a:rPr lang="en-IN" sz="1100" b="0" i="0" dirty="0">
                <a:effectLst/>
                <a:latin typeface="Menlo"/>
              </a:rPr>
              <a:t>GC1=GC;</a:t>
            </a:r>
          </a:p>
          <a:p>
            <a:r>
              <a:rPr lang="en-IN" sz="1100" b="0" i="0" dirty="0" err="1">
                <a:effectLst/>
                <a:latin typeface="Menlo"/>
              </a:rPr>
              <a:t>ind</a:t>
            </a:r>
            <a:r>
              <a:rPr lang="en-IN" sz="1100" b="0" i="0" dirty="0">
                <a:effectLst/>
                <a:latin typeface="Menlo"/>
              </a:rPr>
              <a:t>= find (GR==0);</a:t>
            </a:r>
          </a:p>
          <a:p>
            <a:r>
              <a:rPr lang="en-IN" sz="1100" b="0" i="0" dirty="0">
                <a:effectLst/>
                <a:latin typeface="Menlo"/>
              </a:rPr>
              <a:t>GC1(</a:t>
            </a:r>
            <a:r>
              <a:rPr lang="en-IN" sz="1100" b="0" i="0" dirty="0" err="1">
                <a:effectLst/>
                <a:latin typeface="Menlo"/>
              </a:rPr>
              <a:t>ind</a:t>
            </a:r>
            <a:r>
              <a:rPr lang="en-IN" sz="1100" b="0" i="0" dirty="0">
                <a:effectLst/>
                <a:latin typeface="Menlo"/>
              </a:rPr>
              <a:t>)=[];</a:t>
            </a:r>
          </a:p>
          <a:p>
            <a:r>
              <a:rPr lang="en-IN" sz="1100" b="0" i="0" dirty="0" err="1">
                <a:effectLst/>
                <a:latin typeface="Menlo"/>
              </a:rPr>
              <a:t>ll</a:t>
            </a:r>
            <a:r>
              <a:rPr lang="en-IN" sz="1100" b="0" i="0" dirty="0">
                <a:effectLst/>
                <a:latin typeface="Menlo"/>
              </a:rPr>
              <a:t>=</a:t>
            </a:r>
            <a:r>
              <a:rPr lang="en-IN" sz="1100" b="0" i="0" dirty="0" err="1">
                <a:effectLst/>
                <a:latin typeface="Menlo"/>
              </a:rPr>
              <a:t>ll</a:t>
            </a:r>
            <a:r>
              <a:rPr lang="en-IN" sz="1100" b="0" i="0" dirty="0">
                <a:effectLst/>
                <a:latin typeface="Menlo"/>
              </a:rPr>
              <a:t>+ max(GC1)/(L^2); </a:t>
            </a:r>
            <a:r>
              <a:rPr lang="en-IN" sz="1100" b="0" i="1" dirty="0">
                <a:solidFill>
                  <a:srgbClr val="FF0000"/>
                </a:solidFill>
                <a:effectLst/>
                <a:latin typeface="Menlo"/>
              </a:rPr>
              <a:t>%%% Averaging of large cluster</a:t>
            </a:r>
          </a:p>
          <a:p>
            <a:r>
              <a:rPr lang="en-IN" sz="1100" b="0" i="0" dirty="0">
                <a:effectLst/>
                <a:latin typeface="Menlo"/>
              </a:rPr>
              <a:t>ZZ=[ZZ; L, j, p, max(GC1), max(GC1)/(L^2)];</a:t>
            </a:r>
          </a:p>
          <a:p>
            <a:r>
              <a:rPr lang="en-IN" sz="1100" b="0" i="0" dirty="0">
                <a:effectLst/>
                <a:latin typeface="Menlo"/>
              </a:rPr>
              <a:t>x=[]; m=[]; GC1=[]; GC=[];</a:t>
            </a:r>
          </a:p>
          <a:p>
            <a:r>
              <a:rPr lang="en-IN" sz="1100" b="0" i="0" dirty="0">
                <a:solidFill>
                  <a:srgbClr val="008013"/>
                </a:solidFill>
                <a:effectLst/>
                <a:latin typeface="Menlo"/>
              </a:rPr>
              <a:t>% mat = </a:t>
            </a:r>
            <a:r>
              <a:rPr lang="en-IN" sz="1100" b="0" i="0" dirty="0" err="1">
                <a:solidFill>
                  <a:srgbClr val="008013"/>
                </a:solidFill>
                <a:effectLst/>
                <a:latin typeface="Menlo"/>
              </a:rPr>
              <a:t>lw</a:t>
            </a:r>
            <a:r>
              <a:rPr lang="en-IN" sz="1100" b="0" i="0" dirty="0">
                <a:solidFill>
                  <a:srgbClr val="008013"/>
                </a:solidFill>
                <a:effectLst/>
                <a:latin typeface="Menlo"/>
              </a:rPr>
              <a:t>;</a:t>
            </a:r>
            <a:endParaRPr lang="en-IN" sz="1100" b="0" i="0" dirty="0">
              <a:effectLst/>
              <a:latin typeface="Menlo"/>
            </a:endParaRPr>
          </a:p>
          <a:p>
            <a:r>
              <a:rPr lang="en-IN" sz="1100" b="0" i="0" dirty="0">
                <a:solidFill>
                  <a:srgbClr val="008013"/>
                </a:solidFill>
                <a:effectLst/>
                <a:latin typeface="Menlo"/>
              </a:rPr>
              <a:t>% </a:t>
            </a:r>
            <a:r>
              <a:rPr lang="en-IN" sz="1100" b="0" i="0" dirty="0" err="1">
                <a:solidFill>
                  <a:srgbClr val="008013"/>
                </a:solidFill>
                <a:effectLst/>
                <a:latin typeface="Menlo"/>
              </a:rPr>
              <a:t>img</a:t>
            </a:r>
            <a:r>
              <a:rPr lang="en-IN" sz="1100" b="0" i="0" dirty="0">
                <a:solidFill>
                  <a:srgbClr val="008013"/>
                </a:solidFill>
                <a:effectLst/>
                <a:latin typeface="Menlo"/>
              </a:rPr>
              <a:t> = label2rgb(</a:t>
            </a:r>
            <a:r>
              <a:rPr lang="en-IN" sz="1100" b="0" i="0" dirty="0" err="1">
                <a:solidFill>
                  <a:srgbClr val="008013"/>
                </a:solidFill>
                <a:effectLst/>
                <a:latin typeface="Menlo"/>
              </a:rPr>
              <a:t>lw</a:t>
            </a:r>
            <a:r>
              <a:rPr lang="en-IN" sz="1100" b="0" i="0" dirty="0">
                <a:solidFill>
                  <a:srgbClr val="008013"/>
                </a:solidFill>
                <a:effectLst/>
                <a:latin typeface="Menlo"/>
              </a:rPr>
              <a:t>,'</a:t>
            </a:r>
            <a:r>
              <a:rPr lang="en-IN" sz="1100" b="0" i="0" dirty="0" err="1">
                <a:solidFill>
                  <a:srgbClr val="008013"/>
                </a:solidFill>
                <a:effectLst/>
                <a:latin typeface="Menlo"/>
              </a:rPr>
              <a:t>jet','k','shuffle</a:t>
            </a:r>
            <a:r>
              <a:rPr lang="en-IN" sz="1100" b="0" i="0" dirty="0">
                <a:solidFill>
                  <a:srgbClr val="008013"/>
                </a:solidFill>
                <a:effectLst/>
                <a:latin typeface="Menlo"/>
              </a:rPr>
              <a:t>');</a:t>
            </a:r>
            <a:endParaRPr lang="en-IN" sz="1100" b="0" i="0" dirty="0">
              <a:effectLst/>
              <a:latin typeface="Menlo"/>
            </a:endParaRPr>
          </a:p>
          <a:p>
            <a:r>
              <a:rPr lang="en-IN" sz="1100" b="0" i="0" dirty="0">
                <a:solidFill>
                  <a:srgbClr val="008013"/>
                </a:solidFill>
                <a:effectLst/>
                <a:latin typeface="Menlo"/>
              </a:rPr>
              <a:t>% subplot(2,3,i)</a:t>
            </a:r>
            <a:endParaRPr lang="en-IN" sz="1100" b="0" i="0" dirty="0">
              <a:effectLst/>
              <a:latin typeface="Menlo"/>
            </a:endParaRPr>
          </a:p>
          <a:p>
            <a:r>
              <a:rPr lang="en-IN" sz="1100" b="0" i="0" dirty="0">
                <a:solidFill>
                  <a:srgbClr val="008013"/>
                </a:solidFill>
                <a:effectLst/>
                <a:latin typeface="Menlo"/>
              </a:rPr>
              <a:t>% tit=</a:t>
            </a:r>
            <a:r>
              <a:rPr lang="en-IN" sz="1100" b="0" i="0" dirty="0" err="1">
                <a:solidFill>
                  <a:srgbClr val="008013"/>
                </a:solidFill>
                <a:effectLst/>
                <a:latin typeface="Menlo"/>
              </a:rPr>
              <a:t>sprintf</a:t>
            </a:r>
            <a:r>
              <a:rPr lang="en-IN" sz="1100" b="0" i="0" dirty="0">
                <a:solidFill>
                  <a:srgbClr val="008013"/>
                </a:solidFill>
                <a:effectLst/>
                <a:latin typeface="Menlo"/>
              </a:rPr>
              <a:t>('p=%0.5g',p);</a:t>
            </a:r>
            <a:endParaRPr lang="en-IN" sz="1100" b="0" i="0" dirty="0">
              <a:effectLst/>
              <a:latin typeface="Menlo"/>
            </a:endParaRPr>
          </a:p>
          <a:p>
            <a:r>
              <a:rPr lang="en-IN" sz="1100" b="0" i="0" dirty="0">
                <a:solidFill>
                  <a:srgbClr val="008013"/>
                </a:solidFill>
                <a:effectLst/>
                <a:latin typeface="Menlo"/>
              </a:rPr>
              <a:t>% image(</a:t>
            </a:r>
            <a:r>
              <a:rPr lang="en-IN" sz="1100" b="0" i="0" dirty="0" err="1">
                <a:solidFill>
                  <a:srgbClr val="008013"/>
                </a:solidFill>
                <a:effectLst/>
                <a:latin typeface="Menlo"/>
              </a:rPr>
              <a:t>img</a:t>
            </a:r>
            <a:r>
              <a:rPr lang="en-IN" sz="1100" b="0" i="0" dirty="0">
                <a:solidFill>
                  <a:srgbClr val="008013"/>
                </a:solidFill>
                <a:effectLst/>
                <a:latin typeface="Menlo"/>
              </a:rPr>
              <a:t>); </a:t>
            </a:r>
            <a:endParaRPr lang="en-IN" sz="1100" b="0" i="0" dirty="0">
              <a:effectLst/>
              <a:latin typeface="Menlo"/>
            </a:endParaRPr>
          </a:p>
          <a:p>
            <a:r>
              <a:rPr lang="en-IN" sz="1100" b="0" i="0" dirty="0">
                <a:solidFill>
                  <a:srgbClr val="0E00FF"/>
                </a:solidFill>
                <a:effectLst/>
                <a:latin typeface="Menlo"/>
              </a:rPr>
              <a:t>end</a:t>
            </a:r>
            <a:endParaRPr lang="en-IN" sz="1100" b="0" i="0" dirty="0">
              <a:effectLst/>
              <a:latin typeface="Menlo"/>
            </a:endParaRPr>
          </a:p>
          <a:p>
            <a:r>
              <a:rPr lang="en-IN" sz="1100" b="0" i="0" dirty="0">
                <a:effectLst/>
                <a:latin typeface="Menlo"/>
              </a:rPr>
              <a:t>Q=[Q; </a:t>
            </a:r>
            <a:r>
              <a:rPr lang="en-IN" sz="1100" b="0" i="0" dirty="0" err="1">
                <a:effectLst/>
                <a:latin typeface="Menlo"/>
              </a:rPr>
              <a:t>L,p,ll</a:t>
            </a:r>
            <a:r>
              <a:rPr lang="en-IN" sz="1100" b="0" i="0" dirty="0">
                <a:effectLst/>
                <a:latin typeface="Menlo"/>
              </a:rPr>
              <a:t>/realization];</a:t>
            </a:r>
          </a:p>
          <a:p>
            <a:r>
              <a:rPr lang="en-IN" sz="1100" b="0" i="0" dirty="0">
                <a:effectLst/>
                <a:latin typeface="Menlo"/>
              </a:rPr>
              <a:t>p=[];</a:t>
            </a:r>
          </a:p>
          <a:p>
            <a:r>
              <a:rPr lang="en-IN" sz="1100" b="0" i="0" dirty="0">
                <a:solidFill>
                  <a:srgbClr val="0E00FF"/>
                </a:solidFill>
                <a:effectLst/>
                <a:latin typeface="Menlo"/>
              </a:rPr>
              <a:t>end</a:t>
            </a:r>
            <a:endParaRPr lang="en-IN" sz="1100" b="0" i="0" dirty="0">
              <a:effectLst/>
              <a:latin typeface="Menlo"/>
            </a:endParaRPr>
          </a:p>
          <a:p>
            <a:r>
              <a:rPr lang="en-IN" sz="1100" b="0" i="0" dirty="0">
                <a:solidFill>
                  <a:srgbClr val="0E00FF"/>
                </a:solidFill>
                <a:effectLst/>
                <a:latin typeface="Menlo"/>
              </a:rPr>
              <a:t>end</a:t>
            </a:r>
            <a:endParaRPr lang="en-IN" sz="1100" b="0" i="0" dirty="0">
              <a:effectLst/>
              <a:latin typeface="Menlo"/>
            </a:endParaRPr>
          </a:p>
        </p:txBody>
      </p:sp>
      <p:grpSp>
        <p:nvGrpSpPr>
          <p:cNvPr id="9" name="Group 8">
            <a:extLst>
              <a:ext uri="{FF2B5EF4-FFF2-40B4-BE49-F238E27FC236}">
                <a16:creationId xmlns:a16="http://schemas.microsoft.com/office/drawing/2014/main" id="{D7FA2192-7178-11B6-B413-98D0BAD517EE}"/>
              </a:ext>
            </a:extLst>
          </p:cNvPr>
          <p:cNvGrpSpPr/>
          <p:nvPr/>
        </p:nvGrpSpPr>
        <p:grpSpPr>
          <a:xfrm>
            <a:off x="1729110" y="767162"/>
            <a:ext cx="9004041" cy="5419748"/>
            <a:chOff x="3190908" y="1413493"/>
            <a:chExt cx="6165980" cy="4400720"/>
          </a:xfrm>
        </p:grpSpPr>
        <p:pic>
          <p:nvPicPr>
            <p:cNvPr id="5" name="Picture 4">
              <a:extLst>
                <a:ext uri="{FF2B5EF4-FFF2-40B4-BE49-F238E27FC236}">
                  <a16:creationId xmlns:a16="http://schemas.microsoft.com/office/drawing/2014/main" id="{772C767C-19DB-6BB1-C3D4-C889DDAA610E}"/>
                </a:ext>
              </a:extLst>
            </p:cNvPr>
            <p:cNvPicPr>
              <a:picLocks noChangeAspect="1"/>
            </p:cNvPicPr>
            <p:nvPr/>
          </p:nvPicPr>
          <p:blipFill>
            <a:blip r:embed="rId5"/>
            <a:stretch>
              <a:fillRect/>
            </a:stretch>
          </p:blipFill>
          <p:spPr>
            <a:xfrm>
              <a:off x="3190908" y="1413493"/>
              <a:ext cx="6165980" cy="4400720"/>
            </a:xfrm>
            <a:prstGeom prst="rect">
              <a:avLst/>
            </a:prstGeom>
          </p:spPr>
        </p:pic>
        <p:sp>
          <p:nvSpPr>
            <p:cNvPr id="8" name="Rectangle 7">
              <a:extLst>
                <a:ext uri="{FF2B5EF4-FFF2-40B4-BE49-F238E27FC236}">
                  <a16:creationId xmlns:a16="http://schemas.microsoft.com/office/drawing/2014/main" id="{8DFFCBCF-D35E-373D-258D-5800557093BA}"/>
                </a:ext>
              </a:extLst>
            </p:cNvPr>
            <p:cNvSpPr/>
            <p:nvPr/>
          </p:nvSpPr>
          <p:spPr>
            <a:xfrm>
              <a:off x="3625402" y="2584581"/>
              <a:ext cx="5716823" cy="27058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5708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57B06-179A-FD6E-18B0-24BD4F4B1658}"/>
            </a:ext>
          </a:extLst>
        </p:cNvPr>
        <p:cNvGrpSpPr/>
        <p:nvPr/>
      </p:nvGrpSpPr>
      <p:grpSpPr>
        <a:xfrm>
          <a:off x="0" y="0"/>
          <a:ext cx="0" cy="0"/>
          <a:chOff x="0" y="0"/>
          <a:chExt cx="0" cy="0"/>
        </a:xfrm>
      </p:grpSpPr>
      <p:sp>
        <p:nvSpPr>
          <p:cNvPr id="459779" name="Text Box 3">
            <a:extLst>
              <a:ext uri="{FF2B5EF4-FFF2-40B4-BE49-F238E27FC236}">
                <a16:creationId xmlns:a16="http://schemas.microsoft.com/office/drawing/2014/main" id="{5CB3DFA8-66D7-E543-27D0-184943078CBB}"/>
              </a:ext>
            </a:extLst>
          </p:cNvPr>
          <p:cNvSpPr txBox="1">
            <a:spLocks noChangeArrowheads="1"/>
          </p:cNvSpPr>
          <p:nvPr/>
        </p:nvSpPr>
        <p:spPr bwMode="auto">
          <a:xfrm>
            <a:off x="335902" y="0"/>
            <a:ext cx="1158862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2-d</a:t>
            </a:r>
          </a:p>
          <a:p>
            <a:pPr algn="ctr"/>
            <a:endParaRPr lang="en-US" altLang="en-US" sz="4000" i="1" dirty="0">
              <a:solidFill>
                <a:srgbClr val="0000FF"/>
              </a:solidFill>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38B36505-54A0-4EC5-313F-9E823B4FA533}"/>
              </a:ext>
            </a:extLst>
          </p:cNvPr>
          <p:cNvPicPr>
            <a:picLocks noChangeAspect="1"/>
          </p:cNvPicPr>
          <p:nvPr/>
        </p:nvPicPr>
        <p:blipFill>
          <a:blip r:embed="rId3"/>
          <a:stretch>
            <a:fillRect/>
          </a:stretch>
        </p:blipFill>
        <p:spPr>
          <a:xfrm>
            <a:off x="438158" y="305160"/>
            <a:ext cx="5066117" cy="3245556"/>
          </a:xfrm>
          <a:prstGeom prst="rect">
            <a:avLst/>
          </a:prstGeom>
        </p:spPr>
      </p:pic>
      <p:pic>
        <p:nvPicPr>
          <p:cNvPr id="12" name="Picture 11">
            <a:extLst>
              <a:ext uri="{FF2B5EF4-FFF2-40B4-BE49-F238E27FC236}">
                <a16:creationId xmlns:a16="http://schemas.microsoft.com/office/drawing/2014/main" id="{C5D0707E-6279-0106-DA12-C4E8DAEAEE18}"/>
              </a:ext>
            </a:extLst>
          </p:cNvPr>
          <p:cNvPicPr>
            <a:picLocks noChangeAspect="1"/>
          </p:cNvPicPr>
          <p:nvPr/>
        </p:nvPicPr>
        <p:blipFill>
          <a:blip r:embed="rId4"/>
          <a:stretch>
            <a:fillRect/>
          </a:stretch>
        </p:blipFill>
        <p:spPr>
          <a:xfrm>
            <a:off x="4476750" y="3305175"/>
            <a:ext cx="6134100" cy="3314700"/>
          </a:xfrm>
          <a:prstGeom prst="rect">
            <a:avLst/>
          </a:prstGeom>
        </p:spPr>
      </p:pic>
    </p:spTree>
    <p:extLst>
      <p:ext uri="{BB962C8B-B14F-4D97-AF65-F5344CB8AC3E}">
        <p14:creationId xmlns:p14="http://schemas.microsoft.com/office/powerpoint/2010/main" val="3457482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C6A253-BDA9-8957-88F1-6CCE5C60F91C}"/>
              </a:ext>
            </a:extLst>
          </p:cNvPr>
          <p:cNvSpPr txBox="1"/>
          <p:nvPr/>
        </p:nvSpPr>
        <p:spPr>
          <a:xfrm>
            <a:off x="3136232" y="2209618"/>
            <a:ext cx="6096000" cy="369332"/>
          </a:xfrm>
          <a:prstGeom prst="rect">
            <a:avLst/>
          </a:prstGeom>
          <a:noFill/>
        </p:spPr>
        <p:txBody>
          <a:bodyPr wrap="square">
            <a:spAutoFit/>
          </a:bodyPr>
          <a:lstStyle/>
          <a:p>
            <a:r>
              <a:rPr lang="en-IN" dirty="0"/>
              <a:t>https://www.youtube.com/watch?v=hjGFp7lMi9A</a:t>
            </a:r>
          </a:p>
        </p:txBody>
      </p:sp>
    </p:spTree>
    <p:extLst>
      <p:ext uri="{BB962C8B-B14F-4D97-AF65-F5344CB8AC3E}">
        <p14:creationId xmlns:p14="http://schemas.microsoft.com/office/powerpoint/2010/main" val="2140767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57B06-179A-FD6E-18B0-24BD4F4B165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8350F2-5F15-8668-8840-6B38016BBD12}"/>
                  </a:ext>
                </a:extLst>
              </p:cNvPr>
              <p:cNvSpPr txBox="1"/>
              <p:nvPr/>
            </p:nvSpPr>
            <p:spPr>
              <a:xfrm>
                <a:off x="784762" y="1005233"/>
                <a:ext cx="11233067" cy="5355312"/>
              </a:xfrm>
              <a:prstGeom prst="rect">
                <a:avLst/>
              </a:prstGeom>
              <a:noFill/>
              <a:ln w="38100">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chemeClr val="tx1"/>
                    </a:solidFill>
                    <a:latin typeface="Cambria" panose="02040503050406030204" pitchFamily="18" charset="0"/>
                    <a:ea typeface="Cambria" panose="02040503050406030204" pitchFamily="18" charset="0"/>
                  </a:rPr>
                  <a:t>Lattice size : </a:t>
                </a:r>
                <a14:m>
                  <m:oMath xmlns:m="http://schemas.openxmlformats.org/officeDocument/2006/math">
                    <m:r>
                      <a:rPr lang="en-US" b="1" i="1" smtClean="0">
                        <a:solidFill>
                          <a:schemeClr val="tx1"/>
                        </a:solidFill>
                        <a:latin typeface="Cambria Math" panose="02040503050406030204" pitchFamily="18" charset="0"/>
                        <a:ea typeface="Cambria" panose="02040503050406030204" pitchFamily="18" charset="0"/>
                      </a:rPr>
                      <m:t>𝑳</m:t>
                    </m:r>
                    <m:r>
                      <a:rPr lang="en-US" b="1" i="1" smtClean="0">
                        <a:solidFill>
                          <a:schemeClr val="tx1"/>
                        </a:solidFill>
                        <a:latin typeface="Cambria Math" panose="02040503050406030204" pitchFamily="18" charset="0"/>
                        <a:ea typeface="Cambria" panose="02040503050406030204" pitchFamily="18" charset="0"/>
                      </a:rPr>
                      <m:t>×</m:t>
                    </m:r>
                    <m:r>
                      <a:rPr lang="en-US" b="1" i="1" smtClean="0">
                        <a:solidFill>
                          <a:schemeClr val="tx1"/>
                        </a:solidFill>
                        <a:latin typeface="Cambria Math" panose="02040503050406030204" pitchFamily="18" charset="0"/>
                        <a:ea typeface="Cambria" panose="02040503050406030204" pitchFamily="18" charset="0"/>
                      </a:rPr>
                      <m:t>𝑳</m:t>
                    </m:r>
                    <m:r>
                      <a:rPr lang="en-US" b="1" i="0" smtClean="0">
                        <a:solidFill>
                          <a:schemeClr val="tx1"/>
                        </a:solidFill>
                        <a:latin typeface="Cambria Math" panose="02040503050406030204" pitchFamily="18" charset="0"/>
                        <a:ea typeface="Cambria" panose="02040503050406030204" pitchFamily="18" charset="0"/>
                      </a:rPr>
                      <m:t>. </m:t>
                    </m:r>
                  </m:oMath>
                </a14:m>
                <a:r>
                  <a:rPr lang="en-US" b="1" dirty="0">
                    <a:solidFill>
                      <a:schemeClr val="tx1"/>
                    </a:solidFill>
                    <a:latin typeface="Cambria" panose="02040503050406030204" pitchFamily="18" charset="0"/>
                    <a:ea typeface="Cambria" panose="02040503050406030204" pitchFamily="18" charset="0"/>
                  </a:rPr>
                  <a:t> Here </a:t>
                </a:r>
                <a14:m>
                  <m:oMath xmlns:m="http://schemas.openxmlformats.org/officeDocument/2006/math">
                    <m:r>
                      <a:rPr lang="en-US" b="1" i="1" smtClean="0">
                        <a:solidFill>
                          <a:schemeClr val="tx1"/>
                        </a:solidFill>
                        <a:latin typeface="Cambria Math" panose="02040503050406030204" pitchFamily="18" charset="0"/>
                        <a:ea typeface="Cambria" panose="02040503050406030204" pitchFamily="18" charset="0"/>
                      </a:rPr>
                      <m:t>𝑳</m:t>
                    </m:r>
                    <m:r>
                      <a:rPr lang="en-US" b="1" i="1" smtClean="0">
                        <a:solidFill>
                          <a:schemeClr val="tx1"/>
                        </a:solidFill>
                        <a:latin typeface="Cambria Math" panose="02040503050406030204" pitchFamily="18" charset="0"/>
                        <a:ea typeface="Cambria" panose="02040503050406030204" pitchFamily="18" charset="0"/>
                      </a:rPr>
                      <m:t>=</m:t>
                    </m:r>
                  </m:oMath>
                </a14:m>
                <a:r>
                  <a:rPr lang="en-US" b="1" dirty="0">
                    <a:solidFill>
                      <a:schemeClr val="tx1"/>
                    </a:solidFill>
                    <a:latin typeface="Cambria" panose="02040503050406030204" pitchFamily="18" charset="0"/>
                    <a:ea typeface="Cambria" panose="02040503050406030204" pitchFamily="18" charset="0"/>
                  </a:rPr>
                  <a:t>(your roll number %5)+1)*100</a:t>
                </a:r>
              </a:p>
              <a:p>
                <a:pPr marL="285750" indent="-285750">
                  <a:buFont typeface="Arial" panose="020B0604020202020204" pitchFamily="34" charset="0"/>
                  <a:buChar char="•"/>
                </a:pPr>
                <a:r>
                  <a:rPr lang="en-US" b="1" dirty="0">
                    <a:solidFill>
                      <a:schemeClr val="tx1"/>
                    </a:solidFill>
                    <a:latin typeface="Cambria" panose="02040503050406030204" pitchFamily="18" charset="0"/>
                    <a:ea typeface="Cambria" panose="02040503050406030204" pitchFamily="18" charset="0"/>
                  </a:rPr>
                  <a:t>For showing power law, you have to use log-binning</a:t>
                </a:r>
                <a:r>
                  <a:rPr lang="en-US" b="1" dirty="0">
                    <a:latin typeface="Cambria" panose="02040503050406030204" pitchFamily="18" charset="0"/>
                    <a:ea typeface="Cambria" panose="02040503050406030204" pitchFamily="18" charset="0"/>
                  </a:rPr>
                  <a:t>.</a:t>
                </a:r>
              </a:p>
              <a:p>
                <a:pPr marL="285750" indent="-285750">
                  <a:buFont typeface="Arial" panose="020B0604020202020204" pitchFamily="34" charset="0"/>
                  <a:buChar char="•"/>
                </a:pPr>
                <a:r>
                  <a:rPr lang="en-US" b="1" dirty="0">
                    <a:solidFill>
                      <a:schemeClr val="tx1"/>
                    </a:solidFill>
                    <a:latin typeface="Cambria" panose="02040503050406030204" pitchFamily="18" charset="0"/>
                    <a:ea typeface="Cambria" panose="02040503050406030204" pitchFamily="18" charset="0"/>
                  </a:rPr>
                  <a:t>Data points </a:t>
                </a:r>
                <a:r>
                  <a:rPr lang="en-US" b="1" dirty="0">
                    <a:latin typeface="Cambria" panose="02040503050406030204" pitchFamily="18" charset="0"/>
                    <a:ea typeface="Cambria" panose="02040503050406030204" pitchFamily="18" charset="0"/>
                  </a:rPr>
                  <a:t>must</a:t>
                </a:r>
                <a:r>
                  <a:rPr lang="en-US" b="1" dirty="0">
                    <a:solidFill>
                      <a:schemeClr val="tx1"/>
                    </a:solidFill>
                    <a:latin typeface="Cambria" panose="02040503050406030204" pitchFamily="18" charset="0"/>
                    <a:ea typeface="Cambria" panose="02040503050406030204" pitchFamily="18" charset="0"/>
                  </a:rPr>
                  <a:t> be plotted in log-log scale</a:t>
                </a:r>
                <a:r>
                  <a:rPr lang="en-US" dirty="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p>
                <a:r>
                  <a:rPr lang="en-US" dirty="0">
                    <a:solidFill>
                      <a:schemeClr val="tx1"/>
                    </a:solidFill>
                    <a:latin typeface="Cambria" panose="02040503050406030204" pitchFamily="18" charset="0"/>
                    <a:ea typeface="Cambria" panose="02040503050406030204" pitchFamily="18" charset="0"/>
                  </a:rPr>
                  <a:t>Q1: Consider a 2-d lattice. </a:t>
                </a:r>
                <a:r>
                  <a:rPr lang="en-IN" dirty="0">
                    <a:solidFill>
                      <a:schemeClr val="tx1"/>
                    </a:solidFill>
                    <a:latin typeface="Cambria" panose="02040503050406030204" pitchFamily="18" charset="0"/>
                    <a:ea typeface="Cambria" panose="02040503050406030204" pitchFamily="18" charset="0"/>
                  </a:rPr>
                  <a:t> Numerically show, how cluster size  distribution varies  from subcritical to </a:t>
                </a:r>
              </a:p>
              <a:p>
                <a:r>
                  <a:rPr lang="en-IN" dirty="0">
                    <a:solidFill>
                      <a:schemeClr val="tx1"/>
                    </a:solidFill>
                    <a:latin typeface="Cambria" panose="02040503050406030204" pitchFamily="18" charset="0"/>
                    <a:ea typeface="Cambria" panose="02040503050406030204" pitchFamily="18" charset="0"/>
                  </a:rPr>
                  <a:t>supercritical (via critical) regime?  How does the distribution look like at critical point (where </a:t>
                </a:r>
              </a:p>
              <a:p>
                <a:r>
                  <a:rPr lang="en-IN" dirty="0">
                    <a:solidFill>
                      <a:schemeClr val="tx1"/>
                    </a:solidFill>
                    <a:latin typeface="Cambria" panose="02040503050406030204" pitchFamily="18" charset="0"/>
                    <a:ea typeface="Cambria" panose="02040503050406030204" pitchFamily="18" charset="0"/>
                  </a:rPr>
                  <a:t>spanning cluster emerges)?</a:t>
                </a:r>
              </a:p>
              <a:p>
                <a:r>
                  <a:rPr lang="en-IN" dirty="0">
                    <a:solidFill>
                      <a:schemeClr val="tx1"/>
                    </a:solidFill>
                    <a:latin typeface="Cambria" panose="02040503050406030204" pitchFamily="18" charset="0"/>
                    <a:ea typeface="Cambria" panose="02040503050406030204" pitchFamily="18" charset="0"/>
                  </a:rPr>
                  <a:t> (</a:t>
                </a:r>
                <a:r>
                  <a:rPr lang="en-IN" dirty="0">
                    <a:solidFill>
                      <a:srgbClr val="0000FF"/>
                    </a:solidFill>
                    <a:latin typeface="Cambria" panose="02040503050406030204" pitchFamily="18" charset="0"/>
                    <a:ea typeface="Cambria" panose="02040503050406030204" pitchFamily="18" charset="0"/>
                  </a:rPr>
                  <a:t>At critical </a:t>
                </a:r>
                <a14:m>
                  <m:oMath xmlns:m="http://schemas.openxmlformats.org/officeDocument/2006/math">
                    <m:r>
                      <a:rPr lang="en-US" b="0" i="1" smtClean="0">
                        <a:solidFill>
                          <a:srgbClr val="0000FF"/>
                        </a:solidFill>
                        <a:latin typeface="Cambria Math" panose="02040503050406030204" pitchFamily="18" charset="0"/>
                        <a:ea typeface="Cambria" panose="02040503050406030204" pitchFamily="18" charset="0"/>
                      </a:rPr>
                      <m:t>𝑝</m:t>
                    </m:r>
                    <m:r>
                      <a:rPr lang="en-US" b="0" i="1" smtClean="0">
                        <a:solidFill>
                          <a:srgbClr val="0000FF"/>
                        </a:solidFill>
                        <a:latin typeface="Cambria Math" panose="02040503050406030204" pitchFamily="18" charset="0"/>
                        <a:ea typeface="Cambria" panose="02040503050406030204" pitchFamily="18" charset="0"/>
                      </a:rPr>
                      <m:t>,</m:t>
                    </m:r>
                  </m:oMath>
                </a14:m>
                <a:r>
                  <a:rPr lang="en-IN" dirty="0">
                    <a:solidFill>
                      <a:srgbClr val="0000FF"/>
                    </a:solidFill>
                    <a:latin typeface="Cambria" panose="02040503050406030204" pitchFamily="18" charset="0"/>
                    <a:ea typeface="Cambria" panose="02040503050406030204" pitchFamily="18" charset="0"/>
                  </a:rPr>
                  <a:t> it should follow power law.  Check the exponent at critical point.</a:t>
                </a:r>
                <a:r>
                  <a:rPr lang="en-IN" dirty="0">
                    <a:solidFill>
                      <a:schemeClr val="tx1"/>
                    </a:solidFill>
                    <a:latin typeface="Cambria" panose="02040503050406030204" pitchFamily="18" charset="0"/>
                    <a:ea typeface="Cambria" panose="02040503050406030204" pitchFamily="18" charset="0"/>
                  </a:rPr>
                  <a:t>).  Take p=</a:t>
                </a:r>
                <a14:m>
                  <m:oMath xmlns:m="http://schemas.openxmlformats.org/officeDocument/2006/math">
                    <m:sSub>
                      <m:sSubPr>
                        <m:ctrlPr>
                          <a:rPr lang="en-US" b="0" i="1" smtClean="0">
                            <a:solidFill>
                              <a:schemeClr val="tx1"/>
                            </a:solidFill>
                            <a:latin typeface="Cambria Math" panose="02040503050406030204" pitchFamily="18" charset="0"/>
                            <a:ea typeface="Cambria" panose="02040503050406030204" pitchFamily="18" charset="0"/>
                          </a:rPr>
                        </m:ctrlPr>
                      </m:sSubPr>
                      <m:e>
                        <m:r>
                          <a:rPr lang="en-US" b="0" i="1" smtClean="0">
                            <a:solidFill>
                              <a:schemeClr val="tx1"/>
                            </a:solidFill>
                            <a:latin typeface="Cambria Math" panose="02040503050406030204" pitchFamily="18" charset="0"/>
                            <a:ea typeface="Cambria" panose="02040503050406030204" pitchFamily="18" charset="0"/>
                          </a:rPr>
                          <m:t>𝑝</m:t>
                        </m:r>
                      </m:e>
                      <m:sub>
                        <m:r>
                          <a:rPr lang="en-US" b="0" i="1" smtClean="0">
                            <a:solidFill>
                              <a:schemeClr val="tx1"/>
                            </a:solidFill>
                            <a:latin typeface="Cambria Math" panose="02040503050406030204" pitchFamily="18" charset="0"/>
                            <a:ea typeface="Cambria" panose="02040503050406030204" pitchFamily="18" charset="0"/>
                          </a:rPr>
                          <m:t>𝑐</m:t>
                        </m:r>
                      </m:sub>
                    </m:sSub>
                    <m:r>
                      <a:rPr lang="en-US" b="0" i="1" smtClean="0">
                        <a:solidFill>
                          <a:schemeClr val="tx1"/>
                        </a:solidFill>
                        <a:latin typeface="Cambria Math" panose="02040503050406030204" pitchFamily="18" charset="0"/>
                        <a:ea typeface="Cambria" panose="02040503050406030204" pitchFamily="18" charset="0"/>
                      </a:rPr>
                      <m:t>, </m:t>
                    </m:r>
                  </m:oMath>
                </a14:m>
                <a:r>
                  <a:rPr lang="en-IN" dirty="0">
                    <a:solidFill>
                      <a:schemeClr val="tx1"/>
                    </a:solidFill>
                    <a:latin typeface="Cambria" panose="02040503050406030204" pitchFamily="18" charset="0"/>
                    <a:ea typeface="Cambria" panose="02040503050406030204" pitchFamily="18" charset="0"/>
                  </a:rPr>
                  <a:t>  </a:t>
                </a:r>
                <a14:m>
                  <m:oMath xmlns:m="http://schemas.openxmlformats.org/officeDocument/2006/math">
                    <m:r>
                      <m:rPr>
                        <m:sty m:val="p"/>
                      </m:rPr>
                      <a:rPr lang="en-US" b="0" i="0" dirty="0" smtClean="0">
                        <a:solidFill>
                          <a:schemeClr val="tx1"/>
                        </a:solidFill>
                        <a:latin typeface="Cambria Math" panose="02040503050406030204" pitchFamily="18" charset="0"/>
                        <a:ea typeface="Cambria" panose="02040503050406030204" pitchFamily="18" charset="0"/>
                      </a:rPr>
                      <m:t>p</m:t>
                    </m:r>
                    <m:r>
                      <a:rPr lang="en-US" b="0" i="0" dirty="0" smtClean="0">
                        <a:solidFill>
                          <a:schemeClr val="tx1"/>
                        </a:solidFill>
                        <a:latin typeface="Cambria Math" panose="02040503050406030204" pitchFamily="18" charset="0"/>
                        <a:ea typeface="Cambria" panose="02040503050406030204" pitchFamily="18" charset="0"/>
                      </a:rPr>
                      <m:t>=0.3, </m:t>
                    </m:r>
                    <m:r>
                      <a:rPr lang="en-US" b="0" i="1" dirty="0" smtClean="0">
                        <a:solidFill>
                          <a:schemeClr val="tx1"/>
                        </a:solidFill>
                        <a:latin typeface="Cambria Math" panose="02040503050406030204" pitchFamily="18" charset="0"/>
                        <a:ea typeface="Cambria" panose="02040503050406030204" pitchFamily="18" charset="0"/>
                      </a:rPr>
                      <m:t>𝑝</m:t>
                    </m:r>
                    <m:r>
                      <a:rPr lang="en-US" b="0" i="1" dirty="0" smtClean="0">
                        <a:solidFill>
                          <a:schemeClr val="tx1"/>
                        </a:solidFill>
                        <a:latin typeface="Cambria Math" panose="02040503050406030204" pitchFamily="18" charset="0"/>
                        <a:ea typeface="Cambria" panose="02040503050406030204" pitchFamily="18" charset="0"/>
                      </a:rPr>
                      <m:t>=0.4, </m:t>
                    </m:r>
                  </m:oMath>
                </a14:m>
                <a:r>
                  <a:rPr lang="en-IN" dirty="0">
                    <a:solidFill>
                      <a:schemeClr val="tx1"/>
                    </a:solidFill>
                    <a:latin typeface="Cambria" panose="02040503050406030204" pitchFamily="18" charset="0"/>
                    <a:ea typeface="Cambria" panose="02040503050406030204" pitchFamily="18" charset="0"/>
                  </a:rPr>
                  <a:t> </a:t>
                </a:r>
              </a:p>
              <a:p>
                <a:r>
                  <a:rPr lang="en-IN" dirty="0">
                    <a:solidFill>
                      <a:schemeClr val="tx1"/>
                    </a:solidFill>
                    <a:latin typeface="Cambria" panose="02040503050406030204" pitchFamily="18" charset="0"/>
                    <a:ea typeface="Cambria" panose="02040503050406030204" pitchFamily="18" charset="0"/>
                  </a:rPr>
                  <a:t>and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𝑝</m:t>
                    </m:r>
                    <m:r>
                      <a:rPr lang="en-US" b="0" i="1" smtClean="0">
                        <a:solidFill>
                          <a:schemeClr val="tx1"/>
                        </a:solidFill>
                        <a:latin typeface="Cambria Math" panose="02040503050406030204" pitchFamily="18" charset="0"/>
                        <a:ea typeface="Cambria" panose="02040503050406030204" pitchFamily="18" charset="0"/>
                      </a:rPr>
                      <m:t>=0.7</m:t>
                    </m:r>
                    <m:r>
                      <a:rPr lang="en-US" b="0" i="0" smtClean="0">
                        <a:solidFill>
                          <a:schemeClr val="tx1"/>
                        </a:solidFill>
                        <a:latin typeface="Cambria Math" panose="02040503050406030204" pitchFamily="18" charset="0"/>
                        <a:ea typeface="Cambria" panose="02040503050406030204" pitchFamily="18" charset="0"/>
                      </a:rPr>
                      <m:t>. </m:t>
                    </m:r>
                  </m:oMath>
                </a14:m>
                <a:r>
                  <a:rPr lang="en-IN" b="1" dirty="0">
                    <a:latin typeface="Cambria" panose="02040503050406030204" pitchFamily="18" charset="0"/>
                    <a:ea typeface="Cambria" panose="02040503050406030204" pitchFamily="18" charset="0"/>
                  </a:rPr>
                  <a:t>Marks: 6.</a:t>
                </a:r>
                <a:endParaRPr lang="en-IN" b="1" dirty="0">
                  <a:solidFill>
                    <a:schemeClr val="tx1"/>
                  </a:solidFill>
                  <a:latin typeface="Cambria" panose="02040503050406030204" pitchFamily="18" charset="0"/>
                  <a:ea typeface="Cambria" panose="02040503050406030204" pitchFamily="18" charset="0"/>
                </a:endParaRPr>
              </a:p>
              <a:p>
                <a:endParaRPr lang="en-IN" dirty="0">
                  <a:solidFill>
                    <a:schemeClr val="tx1"/>
                  </a:solidFill>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dirty="0">
                    <a:solidFill>
                      <a:schemeClr val="tx1"/>
                    </a:solidFill>
                    <a:latin typeface="Cambria" panose="02040503050406030204" pitchFamily="18" charset="0"/>
                    <a:ea typeface="Cambria" panose="02040503050406030204" pitchFamily="18" charset="0"/>
                  </a:rPr>
                  <a:t>Q2: Plot the largest clusters as a function of occupation probability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𝑝</m:t>
                    </m:r>
                  </m:oMath>
                </a14:m>
                <a:r>
                  <a:rPr lang="en-IN" dirty="0">
                    <a:solidFill>
                      <a:schemeClr val="tx1"/>
                    </a:solidFill>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Consider </a:t>
                </a:r>
                <a14:m>
                  <m:oMath xmlns:m="http://schemas.openxmlformats.org/officeDocument/2006/math">
                    <m:r>
                      <a:rPr lang="en-US" b="0" i="1" smtClean="0">
                        <a:latin typeface="Cambria Math" panose="02040503050406030204" pitchFamily="18" charset="0"/>
                        <a:ea typeface="Cambria" panose="02040503050406030204" pitchFamily="18" charset="0"/>
                      </a:rPr>
                      <m:t>𝐿</m:t>
                    </m:r>
                    <m:r>
                      <a:rPr lang="en-US" b="0" i="1" smtClean="0">
                        <a:latin typeface="Cambria Math" panose="02040503050406030204" pitchFamily="18" charset="0"/>
                        <a:ea typeface="Cambria" panose="02040503050406030204" pitchFamily="18" charset="0"/>
                      </a:rPr>
                      <m:t>×</m:t>
                    </m:r>
                    <m:r>
                      <a:rPr lang="en-US" b="0" i="1" smtClean="0">
                        <a:latin typeface="Cambria Math" panose="02040503050406030204" pitchFamily="18" charset="0"/>
                        <a:ea typeface="Cambria" panose="02040503050406030204" pitchFamily="18" charset="0"/>
                      </a:rPr>
                      <m:t>𝐿</m:t>
                    </m:r>
                    <m:r>
                      <a:rPr lang="en-US" b="0" i="1" smtClean="0">
                        <a:latin typeface="Cambria Math" panose="02040503050406030204" pitchFamily="18" charset="0"/>
                        <a:ea typeface="Cambria" panose="02040503050406030204" pitchFamily="18" charset="0"/>
                      </a:rPr>
                      <m:t>, </m:t>
                    </m:r>
                  </m:oMath>
                </a14:m>
                <a:r>
                  <a:rPr lang="en-IN" dirty="0">
                    <a:solidFill>
                      <a:schemeClr val="tx1"/>
                    </a:solidFill>
                    <a:latin typeface="Cambria" panose="02040503050406030204" pitchFamily="18" charset="0"/>
                    <a:ea typeface="Cambria" panose="02040503050406030204" pitchFamily="18" charset="0"/>
                  </a:rPr>
                  <a:t> and </a:t>
                </a:r>
                <a14:m>
                  <m:oMath xmlns:m="http://schemas.openxmlformats.org/officeDocument/2006/math">
                    <m:r>
                      <a:rPr lang="en-US" b="0" i="1" smtClean="0">
                        <a:solidFill>
                          <a:schemeClr val="tx1"/>
                        </a:solidFill>
                        <a:latin typeface="Cambria Math" panose="02040503050406030204" pitchFamily="18" charset="0"/>
                        <a:ea typeface="Cambria" panose="02040503050406030204" pitchFamily="18" charset="0"/>
                      </a:rPr>
                      <m:t>2</m:t>
                    </m:r>
                    <m:r>
                      <a:rPr lang="en-US" b="0" i="1" smtClean="0">
                        <a:solidFill>
                          <a:schemeClr val="tx1"/>
                        </a:solidFill>
                        <a:latin typeface="Cambria Math" panose="02040503050406030204" pitchFamily="18" charset="0"/>
                        <a:ea typeface="Cambria" panose="02040503050406030204" pitchFamily="18" charset="0"/>
                      </a:rPr>
                      <m:t>𝐿</m:t>
                    </m:r>
                    <m:r>
                      <a:rPr lang="en-US" b="0" i="1" smtClean="0">
                        <a:solidFill>
                          <a:schemeClr val="tx1"/>
                        </a:solidFill>
                        <a:latin typeface="Cambria Math" panose="02040503050406030204" pitchFamily="18" charset="0"/>
                        <a:ea typeface="Cambria" panose="02040503050406030204" pitchFamily="18" charset="0"/>
                      </a:rPr>
                      <m:t>×2</m:t>
                    </m:r>
                    <m:r>
                      <a:rPr lang="en-US" b="0" i="1" smtClean="0">
                        <a:solidFill>
                          <a:schemeClr val="tx1"/>
                        </a:solidFill>
                        <a:latin typeface="Cambria Math" panose="02040503050406030204" pitchFamily="18" charset="0"/>
                        <a:ea typeface="Cambria" panose="02040503050406030204" pitchFamily="18" charset="0"/>
                      </a:rPr>
                      <m:t>𝐿</m:t>
                    </m:r>
                  </m:oMath>
                </a14:m>
                <a:endParaRPr lang="en-IN" dirty="0">
                  <a:solidFill>
                    <a:schemeClr val="tx1"/>
                  </a:solidFill>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Marks: 5.</a:t>
                </a:r>
                <a:endParaRPr lang="en-IN" b="1" dirty="0">
                  <a:solidFill>
                    <a:schemeClr val="tx1"/>
                  </a:solidFill>
                  <a:latin typeface="Cambria" panose="02040503050406030204" pitchFamily="18" charset="0"/>
                  <a:ea typeface="Cambria" panose="02040503050406030204" pitchFamily="18" charset="0"/>
                </a:endParaRPr>
              </a:p>
              <a:p>
                <a:endParaRPr lang="en-IN" dirty="0">
                  <a:solidFill>
                    <a:schemeClr val="tx1"/>
                  </a:solidFill>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a:p>
                <a:r>
                  <a:rPr lang="en-IN" dirty="0">
                    <a:solidFill>
                      <a:schemeClr val="tx1"/>
                    </a:solidFill>
                    <a:latin typeface="Cambria" panose="02040503050406030204" pitchFamily="18" charset="0"/>
                    <a:ea typeface="Cambria" panose="02040503050406030204" pitchFamily="18" charset="0"/>
                  </a:rPr>
                  <a:t>Q3: Plot the histogram of  two data sets (say population of each states in India, and in USA). </a:t>
                </a:r>
              </a:p>
              <a:p>
                <a:r>
                  <a:rPr lang="en-IN" dirty="0">
                    <a:solidFill>
                      <a:schemeClr val="tx1"/>
                    </a:solidFill>
                    <a:latin typeface="Cambria" panose="02040503050406030204" pitchFamily="18" charset="0"/>
                    <a:ea typeface="Cambria" panose="02040503050406030204" pitchFamily="18" charset="0"/>
                  </a:rPr>
                  <a:t>Check the  density of thos</a:t>
                </a:r>
                <a:r>
                  <a:rPr lang="en-IN" dirty="0">
                    <a:latin typeface="Cambria" panose="02040503050406030204" pitchFamily="18" charset="0"/>
                    <a:ea typeface="Cambria" panose="02040503050406030204" pitchFamily="18" charset="0"/>
                  </a:rPr>
                  <a:t>e data sets</a:t>
                </a:r>
                <a:r>
                  <a:rPr lang="en-IN" dirty="0">
                    <a:solidFill>
                      <a:schemeClr val="tx1"/>
                    </a:solidFill>
                    <a:latin typeface="Cambria" panose="02040503050406030204" pitchFamily="18" charset="0"/>
                    <a:ea typeface="Cambria" panose="02040503050406030204" pitchFamily="18" charset="0"/>
                  </a:rPr>
                  <a:t> follow power law or not.    (You can choose your own data (two sets) as well.  </a:t>
                </a:r>
              </a:p>
              <a:p>
                <a:r>
                  <a:rPr lang="en-IN" dirty="0">
                    <a:solidFill>
                      <a:schemeClr val="tx1"/>
                    </a:solidFill>
                    <a:latin typeface="Cambria" panose="02040503050406030204" pitchFamily="18" charset="0"/>
                    <a:ea typeface="Cambria" panose="02040503050406030204" pitchFamily="18" charset="0"/>
                  </a:rPr>
                  <a:t>Say citation networks,  earthquake etc.) </a:t>
                </a: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Marks 1.5+1.5=3.  </a:t>
                </a:r>
                <a:endParaRPr lang="en-IN" b="1" dirty="0">
                  <a:solidFill>
                    <a:schemeClr val="tx1"/>
                  </a:solidFill>
                  <a:latin typeface="Cambria" panose="02040503050406030204" pitchFamily="18" charset="0"/>
                  <a:ea typeface="Cambria" panose="02040503050406030204" pitchFamily="18" charset="0"/>
                </a:endParaRPr>
              </a:p>
              <a:p>
                <a:endParaRPr lang="en-IN" dirty="0"/>
              </a:p>
            </p:txBody>
          </p:sp>
        </mc:Choice>
        <mc:Fallback xmlns="">
          <p:sp>
            <p:nvSpPr>
              <p:cNvPr id="2" name="TextBox 1">
                <a:extLst>
                  <a:ext uri="{FF2B5EF4-FFF2-40B4-BE49-F238E27FC236}">
                    <a16:creationId xmlns:a16="http://schemas.microsoft.com/office/drawing/2014/main" id="{378350F2-5F15-8668-8840-6B38016BBD12}"/>
                  </a:ext>
                </a:extLst>
              </p:cNvPr>
              <p:cNvSpPr txBox="1">
                <a:spLocks noRot="1" noChangeAspect="1" noMove="1" noResize="1" noEditPoints="1" noAdjustHandles="1" noChangeArrowheads="1" noChangeShapeType="1" noTextEdit="1"/>
              </p:cNvSpPr>
              <p:nvPr/>
            </p:nvSpPr>
            <p:spPr>
              <a:xfrm>
                <a:off x="784762" y="1005233"/>
                <a:ext cx="11233067" cy="5355312"/>
              </a:xfrm>
              <a:prstGeom prst="rect">
                <a:avLst/>
              </a:prstGeom>
              <a:blipFill>
                <a:blip r:embed="rId3"/>
                <a:stretch>
                  <a:fillRect l="-325" t="-452" r="-487"/>
                </a:stretch>
              </a:blipFill>
              <a:ln w="38100">
                <a:solidFill>
                  <a:schemeClr val="accent1"/>
                </a:solidFill>
              </a:ln>
            </p:spPr>
            <p:txBody>
              <a:bodyPr/>
              <a:lstStyle/>
              <a:p>
                <a:r>
                  <a:rPr lang="en-IN">
                    <a:noFill/>
                  </a:rPr>
                  <a:t> </a:t>
                </a:r>
              </a:p>
            </p:txBody>
          </p:sp>
        </mc:Fallback>
      </mc:AlternateContent>
    </p:spTree>
    <p:extLst>
      <p:ext uri="{BB962C8B-B14F-4D97-AF65-F5344CB8AC3E}">
        <p14:creationId xmlns:p14="http://schemas.microsoft.com/office/powerpoint/2010/main" val="3555707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DB012DFF-8D2B-C323-2038-2E430274752A}"/>
              </a:ext>
            </a:extLst>
          </p:cNvPr>
          <p:cNvSpPr txBox="1">
            <a:spLocks noChangeArrowheads="1"/>
          </p:cNvSpPr>
          <p:nvPr/>
        </p:nvSpPr>
        <p:spPr bwMode="auto">
          <a:xfrm>
            <a:off x="199544" y="1147010"/>
            <a:ext cx="11588620"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in Networks</a:t>
            </a:r>
          </a:p>
        </p:txBody>
      </p:sp>
    </p:spTree>
    <p:extLst>
      <p:ext uri="{BB962C8B-B14F-4D97-AF65-F5344CB8AC3E}">
        <p14:creationId xmlns:p14="http://schemas.microsoft.com/office/powerpoint/2010/main" val="511957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80DF9D96-18A1-B9F9-75CC-45CC511085B4}"/>
              </a:ext>
            </a:extLst>
          </p:cNvPr>
          <p:cNvPicPr>
            <a:picLocks noChangeAspect="1"/>
          </p:cNvPicPr>
          <p:nvPr/>
        </p:nvPicPr>
        <p:blipFill rotWithShape="1">
          <a:blip r:embed="rId3">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Content Placeholder 2"/>
          <p:cNvSpPr>
            <a:spLocks noGrp="1"/>
          </p:cNvSpPr>
          <p:nvPr>
            <p:ph idx="1"/>
          </p:nvPr>
        </p:nvSpPr>
        <p:spPr>
          <a:xfrm>
            <a:off x="1974070" y="860003"/>
            <a:ext cx="8229600" cy="1298037"/>
          </a:xfrm>
          <a:solidFill>
            <a:schemeClr val="bg1"/>
          </a:solidFill>
        </p:spPr>
        <p:txBody>
          <a:bodyPr>
            <a:normAutofit/>
          </a:bodyPr>
          <a:lstStyle/>
          <a:p>
            <a:pPr>
              <a:buNone/>
            </a:pPr>
            <a:r>
              <a:rPr lang="en-IN" sz="2400" dirty="0">
                <a:latin typeface="Cambria" panose="02040503050406030204" pitchFamily="18" charset="0"/>
                <a:ea typeface="Cambria" panose="02040503050406030204" pitchFamily="18" charset="0"/>
              </a:rPr>
              <a:t>    </a:t>
            </a:r>
          </a:p>
          <a:p>
            <a:pPr>
              <a:buNone/>
            </a:pPr>
            <a:r>
              <a:rPr lang="en-IN" sz="2000" b="1" dirty="0">
                <a:latin typeface="Cambria" panose="02040503050406030204" pitchFamily="18" charset="0"/>
                <a:ea typeface="Cambria" panose="02040503050406030204" pitchFamily="18" charset="0"/>
              </a:rPr>
              <a:t>The probability of getting exactly </a:t>
            </a:r>
            <a:r>
              <a:rPr lang="en-IN" sz="2000" b="1" i="1" dirty="0">
                <a:latin typeface="Cambria" panose="02040503050406030204" pitchFamily="18" charset="0"/>
                <a:ea typeface="Cambria" panose="02040503050406030204" pitchFamily="18" charset="0"/>
              </a:rPr>
              <a:t>k</a:t>
            </a:r>
            <a:r>
              <a:rPr lang="en-IN" sz="2000" b="1" dirty="0">
                <a:latin typeface="Cambria" panose="02040503050406030204" pitchFamily="18" charset="0"/>
                <a:ea typeface="Cambria" panose="02040503050406030204" pitchFamily="18" charset="0"/>
              </a:rPr>
              <a:t> successes in </a:t>
            </a:r>
            <a:r>
              <a:rPr lang="en-IN" sz="2000" b="1" i="1" dirty="0">
                <a:latin typeface="Cambria" panose="02040503050406030204" pitchFamily="18" charset="0"/>
                <a:ea typeface="Cambria" panose="02040503050406030204" pitchFamily="18" charset="0"/>
              </a:rPr>
              <a:t>n</a:t>
            </a:r>
            <a:r>
              <a:rPr lang="en-IN" sz="2000" b="1" dirty="0">
                <a:latin typeface="Cambria" panose="02040503050406030204" pitchFamily="18" charset="0"/>
                <a:ea typeface="Cambria" panose="02040503050406030204" pitchFamily="18" charset="0"/>
              </a:rPr>
              <a:t> trials is given</a:t>
            </a:r>
          </a:p>
          <a:p>
            <a:pPr>
              <a:buNone/>
            </a:pPr>
            <a:r>
              <a:rPr lang="en-IN" sz="2000" b="1" dirty="0">
                <a:latin typeface="Cambria" panose="02040503050406030204" pitchFamily="18" charset="0"/>
                <a:ea typeface="Cambria" panose="02040503050406030204" pitchFamily="18" charset="0"/>
              </a:rPr>
              <a:t>by the probability mass function:</a:t>
            </a:r>
          </a:p>
          <a:p>
            <a:pPr>
              <a:buNone/>
            </a:pPr>
            <a:endParaRPr lang="en-US" sz="2400" dirty="0">
              <a:latin typeface="Cambria" panose="02040503050406030204" pitchFamily="18" charset="0"/>
              <a:ea typeface="Cambria" panose="02040503050406030204" pitchFamily="18" charset="0"/>
            </a:endParaRPr>
          </a:p>
          <a:p>
            <a:pPr>
              <a:buNone/>
            </a:pPr>
            <a:endParaRPr lang="en-IN" sz="2400" dirty="0">
              <a:latin typeface="Cambria" panose="02040503050406030204" pitchFamily="18" charset="0"/>
              <a:ea typeface="Cambria" panose="02040503050406030204" pitchFamily="18" charset="0"/>
            </a:endParaRPr>
          </a:p>
        </p:txBody>
      </p:sp>
      <p:pic>
        <p:nvPicPr>
          <p:cNvPr id="2053" name="Picture 5"/>
          <p:cNvPicPr>
            <a:picLocks noChangeAspect="1" noChangeArrowheads="1"/>
          </p:cNvPicPr>
          <p:nvPr/>
        </p:nvPicPr>
        <p:blipFill>
          <a:blip r:embed="rId4"/>
          <a:srcRect/>
          <a:stretch>
            <a:fillRect/>
          </a:stretch>
        </p:blipFill>
        <p:spPr bwMode="auto">
          <a:xfrm>
            <a:off x="2024034" y="2214554"/>
            <a:ext cx="5703134" cy="500066"/>
          </a:xfrm>
          <a:prstGeom prst="rect">
            <a:avLst/>
          </a:prstGeom>
          <a:noFill/>
          <a:ln w="9525">
            <a:noFill/>
            <a:miter lim="800000"/>
            <a:headEnd/>
            <a:tailEnd/>
          </a:ln>
          <a:effectLst/>
        </p:spPr>
      </p:pic>
      <p:sp>
        <p:nvSpPr>
          <p:cNvPr id="8" name="Rectangle 7"/>
          <p:cNvSpPr/>
          <p:nvPr/>
        </p:nvSpPr>
        <p:spPr>
          <a:xfrm>
            <a:off x="8382017" y="2357430"/>
            <a:ext cx="1595309" cy="369332"/>
          </a:xfrm>
          <a:prstGeom prst="rect">
            <a:avLst/>
          </a:prstGeom>
          <a:solidFill>
            <a:schemeClr val="bg1"/>
          </a:solidFill>
        </p:spPr>
        <p:txBody>
          <a:bodyPr wrap="none">
            <a:spAutoFit/>
          </a:bodyPr>
          <a:lstStyle/>
          <a:p>
            <a:pPr defTabSz="914400"/>
            <a:r>
              <a:rPr lang="en-IN" i="1" dirty="0">
                <a:solidFill>
                  <a:prstClr val="black"/>
                </a:solidFill>
                <a:latin typeface="Cambria" panose="02040503050406030204" pitchFamily="18" charset="0"/>
                <a:ea typeface="Cambria" panose="02040503050406030204" pitchFamily="18" charset="0"/>
              </a:rPr>
              <a:t>k</a:t>
            </a:r>
            <a:r>
              <a:rPr lang="en-IN" dirty="0">
                <a:solidFill>
                  <a:prstClr val="black"/>
                </a:solidFill>
                <a:latin typeface="Cambria" panose="02040503050406030204" pitchFamily="18" charset="0"/>
                <a:ea typeface="Cambria" panose="02040503050406030204" pitchFamily="18" charset="0"/>
              </a:rPr>
              <a:t> = 0, 1, 2, ..., </a:t>
            </a:r>
            <a:r>
              <a:rPr lang="en-IN" i="1" dirty="0">
                <a:solidFill>
                  <a:prstClr val="black"/>
                </a:solidFill>
                <a:latin typeface="Cambria" panose="02040503050406030204" pitchFamily="18" charset="0"/>
                <a:ea typeface="Cambria" panose="02040503050406030204" pitchFamily="18" charset="0"/>
              </a:rPr>
              <a:t>n</a:t>
            </a:r>
            <a:endParaRPr lang="en-IN" dirty="0">
              <a:solidFill>
                <a:prstClr val="black"/>
              </a:solidFill>
              <a:latin typeface="Cambria" panose="02040503050406030204" pitchFamily="18" charset="0"/>
              <a:ea typeface="Cambria" panose="02040503050406030204" pitchFamily="18" charset="0"/>
            </a:endParaRPr>
          </a:p>
        </p:txBody>
      </p:sp>
      <p:pic>
        <p:nvPicPr>
          <p:cNvPr id="2056" name="Picture 8"/>
          <p:cNvPicPr>
            <a:picLocks noChangeAspect="1" noChangeArrowheads="1"/>
          </p:cNvPicPr>
          <p:nvPr/>
        </p:nvPicPr>
        <p:blipFill>
          <a:blip r:embed="rId5"/>
          <a:srcRect/>
          <a:stretch>
            <a:fillRect/>
          </a:stretch>
        </p:blipFill>
        <p:spPr bwMode="auto">
          <a:xfrm>
            <a:off x="3557564" y="3214687"/>
            <a:ext cx="7110436" cy="1571625"/>
          </a:xfrm>
          <a:prstGeom prst="rect">
            <a:avLst/>
          </a:prstGeom>
          <a:noFill/>
          <a:ln w="9525">
            <a:noFill/>
            <a:miter lim="800000"/>
            <a:headEnd/>
            <a:tailEnd/>
          </a:ln>
          <a:effectLst/>
        </p:spPr>
      </p:pic>
      <p:pic>
        <p:nvPicPr>
          <p:cNvPr id="2057" name="Picture 9"/>
          <p:cNvPicPr>
            <a:picLocks noChangeAspect="1" noChangeArrowheads="1"/>
          </p:cNvPicPr>
          <p:nvPr/>
        </p:nvPicPr>
        <p:blipFill>
          <a:blip r:embed="rId6"/>
          <a:srcRect/>
          <a:stretch>
            <a:fillRect/>
          </a:stretch>
        </p:blipFill>
        <p:spPr bwMode="auto">
          <a:xfrm>
            <a:off x="1881159" y="3286125"/>
            <a:ext cx="1457325" cy="390525"/>
          </a:xfrm>
          <a:prstGeom prst="rect">
            <a:avLst/>
          </a:prstGeom>
          <a:noFill/>
          <a:ln w="9525">
            <a:noFill/>
            <a:miter lim="800000"/>
            <a:headEnd/>
            <a:tailEnd/>
          </a:ln>
          <a:effectLst/>
        </p:spPr>
      </p:pic>
      <p:sp>
        <p:nvSpPr>
          <p:cNvPr id="13" name="Title 1"/>
          <p:cNvSpPr txBox="1">
            <a:spLocks/>
          </p:cNvSpPr>
          <p:nvPr/>
        </p:nvSpPr>
        <p:spPr>
          <a:xfrm>
            <a:off x="1547337" y="142852"/>
            <a:ext cx="8572528" cy="1142984"/>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pPr algn="ctr" defTabSz="914400">
              <a:spcBef>
                <a:spcPct val="0"/>
              </a:spcBef>
            </a:pPr>
            <a:r>
              <a:rPr lang="en-US" sz="2800" b="1" dirty="0">
                <a:solidFill>
                  <a:srgbClr val="FF0000"/>
                </a:solidFill>
                <a:latin typeface="Cambria" panose="02040503050406030204" pitchFamily="18" charset="0"/>
                <a:ea typeface="Cambria" panose="02040503050406030204" pitchFamily="18" charset="0"/>
              </a:rPr>
              <a:t>Random graph: Preliminaries </a:t>
            </a:r>
          </a:p>
          <a:p>
            <a:pPr algn="ctr" defTabSz="914400">
              <a:spcBef>
                <a:spcPct val="0"/>
              </a:spcBef>
            </a:pPr>
            <a:r>
              <a:rPr lang="en-US" sz="2800" b="1" dirty="0">
                <a:solidFill>
                  <a:srgbClr val="FF0000"/>
                </a:solidFill>
                <a:latin typeface="Cambria" panose="02040503050406030204" pitchFamily="18" charset="0"/>
                <a:ea typeface="Cambria" panose="02040503050406030204" pitchFamily="18" charset="0"/>
              </a:rPr>
              <a:t>(Binomial distribution and </a:t>
            </a:r>
            <a:r>
              <a:rPr lang="en-IN" sz="2800" b="1" dirty="0">
                <a:solidFill>
                  <a:srgbClr val="FF0000"/>
                </a:solidFill>
                <a:latin typeface="Cambria" panose="02040503050406030204" pitchFamily="18" charset="0"/>
                <a:ea typeface="Cambria" panose="02040503050406030204" pitchFamily="18" charset="0"/>
              </a:rPr>
              <a:t>Poisson distribution)</a:t>
            </a:r>
          </a:p>
        </p:txBody>
      </p:sp>
      <p:pic>
        <p:nvPicPr>
          <p:cNvPr id="2058" name="Picture 10"/>
          <p:cNvPicPr>
            <a:picLocks noChangeAspect="1" noChangeArrowheads="1"/>
          </p:cNvPicPr>
          <p:nvPr/>
        </p:nvPicPr>
        <p:blipFill>
          <a:blip r:embed="rId7"/>
          <a:srcRect/>
          <a:stretch>
            <a:fillRect/>
          </a:stretch>
        </p:blipFill>
        <p:spPr bwMode="auto">
          <a:xfrm>
            <a:off x="1952596" y="5429265"/>
            <a:ext cx="7639050" cy="942975"/>
          </a:xfrm>
          <a:prstGeom prst="rect">
            <a:avLst/>
          </a:prstGeom>
          <a:noFill/>
          <a:ln w="9525">
            <a:noFill/>
            <a:miter lim="800000"/>
            <a:headEnd/>
            <a:tailEnd/>
          </a:ln>
          <a:effectLst/>
        </p:spPr>
      </p:pic>
      <p:sp>
        <p:nvSpPr>
          <p:cNvPr id="9" name="TextBox 8"/>
          <p:cNvSpPr txBox="1"/>
          <p:nvPr/>
        </p:nvSpPr>
        <p:spPr>
          <a:xfrm>
            <a:off x="2095473" y="4786322"/>
            <a:ext cx="1359155" cy="400110"/>
          </a:xfrm>
          <a:prstGeom prst="rect">
            <a:avLst/>
          </a:prstGeom>
          <a:solidFill>
            <a:schemeClr val="bg1"/>
          </a:solidFill>
        </p:spPr>
        <p:txBody>
          <a:bodyPr wrap="none" rtlCol="0">
            <a:spAutoFit/>
          </a:bodyPr>
          <a:lstStyle/>
          <a:p>
            <a:pPr defTabSz="914400"/>
            <a:r>
              <a:rPr lang="en-IN" sz="2000" dirty="0">
                <a:solidFill>
                  <a:prstClr val="black"/>
                </a:solidFill>
                <a:latin typeface="Cambria" panose="02040503050406030204" pitchFamily="18" charset="0"/>
                <a:ea typeface="Cambria" panose="02040503050406030204" pitchFamily="18" charset="0"/>
              </a:rPr>
              <a:t>For large n</a:t>
            </a:r>
          </a:p>
        </p:txBody>
      </p:sp>
      <p:sp>
        <p:nvSpPr>
          <p:cNvPr id="10" name="TextBox 9"/>
          <p:cNvSpPr txBox="1"/>
          <p:nvPr/>
        </p:nvSpPr>
        <p:spPr>
          <a:xfrm>
            <a:off x="6807305" y="6317103"/>
            <a:ext cx="3403432" cy="369332"/>
          </a:xfrm>
          <a:prstGeom prst="rect">
            <a:avLst/>
          </a:prstGeom>
          <a:noFill/>
        </p:spPr>
        <p:txBody>
          <a:bodyPr wrap="none" rtlCol="0">
            <a:spAutoFit/>
          </a:bodyPr>
          <a:lstStyle/>
          <a:p>
            <a:pPr defTabSz="914400"/>
            <a:r>
              <a:rPr lang="en-IN" i="1" dirty="0">
                <a:solidFill>
                  <a:srgbClr val="FF0000"/>
                </a:solidFill>
                <a:latin typeface="Calibri"/>
              </a:rPr>
              <a:t>known as the Poisson distribution</a:t>
            </a:r>
          </a:p>
        </p:txBody>
      </p:sp>
      <p:sp>
        <p:nvSpPr>
          <p:cNvPr id="11" name="TextBox 10"/>
          <p:cNvSpPr txBox="1"/>
          <p:nvPr/>
        </p:nvSpPr>
        <p:spPr>
          <a:xfrm>
            <a:off x="6167438" y="3286124"/>
            <a:ext cx="285752" cy="369332"/>
          </a:xfrm>
          <a:prstGeom prst="rect">
            <a:avLst/>
          </a:prstGeom>
          <a:solidFill>
            <a:schemeClr val="bg1"/>
          </a:solidFill>
        </p:spPr>
        <p:txBody>
          <a:bodyPr wrap="square" rtlCol="0">
            <a:spAutoFit/>
          </a:bodyPr>
          <a:lstStyle/>
          <a:p>
            <a:pPr defTabSz="914400"/>
            <a:r>
              <a:rPr lang="en-US" dirty="0">
                <a:solidFill>
                  <a:prstClr val="black"/>
                </a:solidFill>
                <a:latin typeface="Calibri"/>
              </a:rPr>
              <a:t>-</a:t>
            </a:r>
            <a:endParaRPr lang="en-IN"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
                                        </p:tgtEl>
                                        <p:attrNameLst>
                                          <p:attrName>style.visibility</p:attrName>
                                        </p:attrNameLst>
                                      </p:cBhvr>
                                      <p:to>
                                        <p:strVal val="visible"/>
                                      </p:to>
                                    </p:set>
                                    <p:animEffect transition="in" filter="blinds(horizontal)">
                                      <p:cBhvr>
                                        <p:cTn id="7" dur="500"/>
                                        <p:tgtEl>
                                          <p:spTgt spid="20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F640B8A7-F76F-F9AF-57A0-A36B2C2D17E6}"/>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7889" name="Picture 1"/>
          <p:cNvPicPr>
            <a:picLocks noChangeAspect="1" noChangeArrowheads="1"/>
          </p:cNvPicPr>
          <p:nvPr/>
        </p:nvPicPr>
        <p:blipFill>
          <a:blip r:embed="rId3"/>
          <a:srcRect/>
          <a:stretch>
            <a:fillRect/>
          </a:stretch>
        </p:blipFill>
        <p:spPr bwMode="auto">
          <a:xfrm>
            <a:off x="3738546" y="4000504"/>
            <a:ext cx="6710508" cy="2714644"/>
          </a:xfrm>
          <a:prstGeom prst="rect">
            <a:avLst/>
          </a:prstGeom>
          <a:noFill/>
          <a:ln w="9525">
            <a:noFill/>
            <a:miter lim="800000"/>
            <a:headEnd/>
            <a:tailEnd/>
          </a:ln>
          <a:effectLst/>
        </p:spPr>
      </p:pic>
      <p:pic>
        <p:nvPicPr>
          <p:cNvPr id="2" name="Picture 2"/>
          <p:cNvPicPr>
            <a:picLocks noChangeAspect="1" noChangeArrowheads="1"/>
          </p:cNvPicPr>
          <p:nvPr/>
        </p:nvPicPr>
        <p:blipFill>
          <a:blip r:embed="rId4"/>
          <a:srcRect/>
          <a:stretch>
            <a:fillRect/>
          </a:stretch>
        </p:blipFill>
        <p:spPr bwMode="auto">
          <a:xfrm>
            <a:off x="1524000" y="4000504"/>
            <a:ext cx="2247900" cy="30480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5"/>
          <a:srcRect/>
          <a:stretch>
            <a:fillRect/>
          </a:stretch>
        </p:blipFill>
        <p:spPr bwMode="auto">
          <a:xfrm>
            <a:off x="4007769" y="1340899"/>
            <a:ext cx="4486275" cy="2057400"/>
          </a:xfrm>
          <a:prstGeom prst="rect">
            <a:avLst/>
          </a:prstGeom>
          <a:noFill/>
          <a:ln w="9525">
            <a:noFill/>
            <a:miter lim="800000"/>
            <a:headEnd/>
            <a:tailEnd/>
          </a:ln>
          <a:effectLst/>
        </p:spPr>
      </p:pic>
      <p:pic>
        <p:nvPicPr>
          <p:cNvPr id="37892" name="Picture 4"/>
          <p:cNvPicPr>
            <a:picLocks noChangeAspect="1" noChangeArrowheads="1"/>
          </p:cNvPicPr>
          <p:nvPr/>
        </p:nvPicPr>
        <p:blipFill>
          <a:blip r:embed="rId6"/>
          <a:srcRect/>
          <a:stretch>
            <a:fillRect/>
          </a:stretch>
        </p:blipFill>
        <p:spPr bwMode="auto">
          <a:xfrm>
            <a:off x="7392145" y="1298003"/>
            <a:ext cx="2728331" cy="315841"/>
          </a:xfrm>
          <a:prstGeom prst="rect">
            <a:avLst/>
          </a:prstGeom>
          <a:noFill/>
          <a:ln w="9525">
            <a:noFill/>
            <a:miter lim="800000"/>
            <a:headEnd/>
            <a:tailEnd/>
          </a:ln>
          <a:effectLst/>
        </p:spPr>
      </p:pic>
      <p:pic>
        <p:nvPicPr>
          <p:cNvPr id="37893" name="Picture 5"/>
          <p:cNvPicPr>
            <a:picLocks noChangeAspect="1" noChangeArrowheads="1"/>
          </p:cNvPicPr>
          <p:nvPr/>
        </p:nvPicPr>
        <p:blipFill>
          <a:blip r:embed="rId7"/>
          <a:srcRect/>
          <a:stretch>
            <a:fillRect/>
          </a:stretch>
        </p:blipFill>
        <p:spPr bwMode="auto">
          <a:xfrm>
            <a:off x="3383876" y="1340899"/>
            <a:ext cx="666750" cy="280988"/>
          </a:xfrm>
          <a:prstGeom prst="rect">
            <a:avLst/>
          </a:prstGeom>
          <a:noFill/>
          <a:ln w="9525">
            <a:noFill/>
            <a:miter lim="800000"/>
            <a:headEnd/>
            <a:tailEnd/>
          </a:ln>
          <a:effectLst/>
        </p:spPr>
      </p:pic>
      <p:pic>
        <p:nvPicPr>
          <p:cNvPr id="37894" name="Picture 6"/>
          <p:cNvPicPr>
            <a:picLocks noChangeAspect="1" noChangeArrowheads="1"/>
          </p:cNvPicPr>
          <p:nvPr/>
        </p:nvPicPr>
        <p:blipFill>
          <a:blip r:embed="rId8"/>
          <a:srcRect/>
          <a:stretch>
            <a:fillRect/>
          </a:stretch>
        </p:blipFill>
        <p:spPr bwMode="auto">
          <a:xfrm>
            <a:off x="2817138" y="1340899"/>
            <a:ext cx="352425" cy="285750"/>
          </a:xfrm>
          <a:prstGeom prst="rect">
            <a:avLst/>
          </a:prstGeom>
          <a:noFill/>
          <a:ln w="9525">
            <a:noFill/>
            <a:miter lim="800000"/>
            <a:headEnd/>
            <a:tailEnd/>
          </a:ln>
          <a:effectLst/>
        </p:spPr>
      </p:pic>
      <p:sp>
        <p:nvSpPr>
          <p:cNvPr id="11" name="TextBox 10"/>
          <p:cNvSpPr txBox="1"/>
          <p:nvPr/>
        </p:nvSpPr>
        <p:spPr>
          <a:xfrm>
            <a:off x="3169562" y="1273646"/>
            <a:ext cx="214314" cy="369332"/>
          </a:xfrm>
          <a:prstGeom prst="rect">
            <a:avLst/>
          </a:prstGeom>
          <a:solidFill>
            <a:schemeClr val="bg1"/>
          </a:solidFill>
        </p:spPr>
        <p:txBody>
          <a:bodyPr wrap="square" rtlCol="0">
            <a:spAutoFit/>
          </a:bodyPr>
          <a:lstStyle/>
          <a:p>
            <a:pPr defTabSz="914400"/>
            <a:r>
              <a:rPr lang="en-US" dirty="0">
                <a:solidFill>
                  <a:prstClr val="black"/>
                </a:solidFill>
                <a:latin typeface="Calibri"/>
              </a:rPr>
              <a:t>=</a:t>
            </a:r>
            <a:endParaRPr lang="en-IN" dirty="0">
              <a:solidFill>
                <a:prstClr val="black"/>
              </a:solidFill>
              <a:latin typeface="Calibri"/>
            </a:endParaRPr>
          </a:p>
        </p:txBody>
      </p:sp>
      <p:sp>
        <p:nvSpPr>
          <p:cNvPr id="12" name="TextBox 11"/>
          <p:cNvSpPr txBox="1"/>
          <p:nvPr/>
        </p:nvSpPr>
        <p:spPr>
          <a:xfrm>
            <a:off x="1666845" y="928670"/>
            <a:ext cx="2563907" cy="369332"/>
          </a:xfrm>
          <a:prstGeom prst="rect">
            <a:avLst/>
          </a:prstGeom>
          <a:solidFill>
            <a:schemeClr val="bg1"/>
          </a:solidFill>
        </p:spPr>
        <p:txBody>
          <a:bodyPr wrap="none" rtlCol="0">
            <a:spAutoFit/>
          </a:bodyPr>
          <a:lstStyle/>
          <a:p>
            <a:pPr defTabSz="914400"/>
            <a:r>
              <a:rPr lang="en-US" dirty="0">
                <a:solidFill>
                  <a:prstClr val="black"/>
                </a:solidFill>
                <a:latin typeface="Cambria" panose="02040503050406030204" pitchFamily="18" charset="0"/>
                <a:ea typeface="Cambria" panose="02040503050406030204" pitchFamily="18" charset="0"/>
              </a:rPr>
              <a:t>Mean/expectation value</a:t>
            </a:r>
            <a:endParaRPr lang="en-IN" dirty="0">
              <a:solidFill>
                <a:prstClr val="black"/>
              </a:solidFill>
              <a:latin typeface="Cambria" panose="02040503050406030204" pitchFamily="18" charset="0"/>
              <a:ea typeface="Cambria" panose="02040503050406030204" pitchFamily="18" charset="0"/>
            </a:endParaRPr>
          </a:p>
        </p:txBody>
      </p:sp>
      <p:sp>
        <p:nvSpPr>
          <p:cNvPr id="13" name="TextBox 12"/>
          <p:cNvSpPr txBox="1"/>
          <p:nvPr/>
        </p:nvSpPr>
        <p:spPr>
          <a:xfrm>
            <a:off x="2166911" y="3429000"/>
            <a:ext cx="1045479" cy="369332"/>
          </a:xfrm>
          <a:prstGeom prst="rect">
            <a:avLst/>
          </a:prstGeom>
          <a:solidFill>
            <a:schemeClr val="bg1"/>
          </a:solidFill>
        </p:spPr>
        <p:txBody>
          <a:bodyPr wrap="none" rtlCol="0">
            <a:spAutoFit/>
          </a:bodyPr>
          <a:lstStyle/>
          <a:p>
            <a:pPr defTabSz="914400"/>
            <a:r>
              <a:rPr lang="en-US" dirty="0">
                <a:solidFill>
                  <a:prstClr val="black"/>
                </a:solidFill>
                <a:latin typeface="Calibri"/>
              </a:rPr>
              <a:t>Variance </a:t>
            </a:r>
            <a:endParaRPr lang="en-IN" dirty="0">
              <a:solidFill>
                <a:prstClr val="black"/>
              </a:solidFill>
              <a:latin typeface="Calibri"/>
            </a:endParaRPr>
          </a:p>
        </p:txBody>
      </p:sp>
      <p:pic>
        <p:nvPicPr>
          <p:cNvPr id="38913" name="Picture 1"/>
          <p:cNvPicPr>
            <a:picLocks noChangeAspect="1" noChangeArrowheads="1"/>
          </p:cNvPicPr>
          <p:nvPr/>
        </p:nvPicPr>
        <p:blipFill>
          <a:blip r:embed="rId9"/>
          <a:srcRect/>
          <a:stretch>
            <a:fillRect/>
          </a:stretch>
        </p:blipFill>
        <p:spPr bwMode="auto">
          <a:xfrm>
            <a:off x="3309919" y="4214818"/>
            <a:ext cx="453357" cy="214314"/>
          </a:xfrm>
          <a:prstGeom prst="rect">
            <a:avLst/>
          </a:prstGeom>
          <a:noFill/>
          <a:ln w="9525">
            <a:noFill/>
            <a:miter lim="800000"/>
            <a:headEnd/>
            <a:tailEnd/>
          </a:ln>
          <a:effectLst/>
        </p:spPr>
      </p:pic>
      <p:sp>
        <p:nvSpPr>
          <p:cNvPr id="3" name="Title 1">
            <a:extLst>
              <a:ext uri="{FF2B5EF4-FFF2-40B4-BE49-F238E27FC236}">
                <a16:creationId xmlns:a16="http://schemas.microsoft.com/office/drawing/2014/main" id="{7F44BCAB-94BD-BFFD-CC51-7A660410A193}"/>
              </a:ext>
            </a:extLst>
          </p:cNvPr>
          <p:cNvSpPr txBox="1">
            <a:spLocks/>
          </p:cNvSpPr>
          <p:nvPr/>
        </p:nvSpPr>
        <p:spPr>
          <a:xfrm>
            <a:off x="1666844" y="20394"/>
            <a:ext cx="8572528" cy="979714"/>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pPr algn="ctr" defTabSz="914400">
              <a:spcBef>
                <a:spcPct val="0"/>
              </a:spcBef>
            </a:pPr>
            <a:r>
              <a:rPr lang="en-US" sz="2800" b="1" dirty="0">
                <a:solidFill>
                  <a:srgbClr val="FF0000"/>
                </a:solidFill>
                <a:latin typeface="Cambria" panose="02040503050406030204" pitchFamily="18" charset="0"/>
                <a:ea typeface="Cambria" panose="02040503050406030204" pitchFamily="18" charset="0"/>
              </a:rPr>
              <a:t>Random graph: Preliminaries </a:t>
            </a:r>
          </a:p>
          <a:p>
            <a:pPr algn="ctr" defTabSz="914400">
              <a:spcBef>
                <a:spcPct val="0"/>
              </a:spcBef>
            </a:pPr>
            <a:r>
              <a:rPr lang="en-US" sz="2800" b="1" dirty="0">
                <a:solidFill>
                  <a:srgbClr val="FF0000"/>
                </a:solidFill>
                <a:latin typeface="Cambria" panose="02040503050406030204" pitchFamily="18" charset="0"/>
                <a:ea typeface="Cambria" panose="02040503050406030204" pitchFamily="18" charset="0"/>
              </a:rPr>
              <a:t>(Binomial distribution and </a:t>
            </a:r>
            <a:r>
              <a:rPr lang="en-IN" sz="2800" b="1" dirty="0">
                <a:solidFill>
                  <a:srgbClr val="FF0000"/>
                </a:solidFill>
                <a:latin typeface="Cambria" panose="02040503050406030204" pitchFamily="18" charset="0"/>
                <a:ea typeface="Cambria" panose="02040503050406030204" pitchFamily="18" charset="0"/>
              </a:rPr>
              <a:t>Poisson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7889"/>
                                        </p:tgtEl>
                                        <p:attrNameLst>
                                          <p:attrName>style.visibility</p:attrName>
                                        </p:attrNameLst>
                                      </p:cBhvr>
                                      <p:to>
                                        <p:strVal val="visible"/>
                                      </p:to>
                                    </p:set>
                                    <p:animEffect transition="in" filter="blinds(horizontal)">
                                      <p:cBhvr>
                                        <p:cTn id="21" dur="500"/>
                                        <p:tgtEl>
                                          <p:spTgt spid="37889"/>
                                        </p:tgtEl>
                                      </p:cBhvr>
                                    </p:animEffect>
                                  </p:childTnLst>
                                </p:cTn>
                              </p:par>
                              <p:par>
                                <p:cTn id="22" presetID="3" presetClass="entr" presetSubtype="1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par>
                                <p:cTn id="25" presetID="3" presetClass="entr" presetSubtype="10" fill="hold" nodeType="withEffect">
                                  <p:stCondLst>
                                    <p:cond delay="0"/>
                                  </p:stCondLst>
                                  <p:childTnLst>
                                    <p:set>
                                      <p:cBhvr>
                                        <p:cTn id="26" dur="1" fill="hold">
                                          <p:stCondLst>
                                            <p:cond delay="0"/>
                                          </p:stCondLst>
                                        </p:cTn>
                                        <p:tgtEl>
                                          <p:spTgt spid="38913"/>
                                        </p:tgtEl>
                                        <p:attrNameLst>
                                          <p:attrName>style.visibility</p:attrName>
                                        </p:attrNameLst>
                                      </p:cBhvr>
                                      <p:to>
                                        <p:strVal val="visible"/>
                                      </p:to>
                                    </p:set>
                                    <p:animEffect transition="in" filter="blinds(horizontal)">
                                      <p:cBhvr>
                                        <p:cTn id="27" dur="500"/>
                                        <p:tgtEl>
                                          <p:spTgt spid="389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636007C9-2F11-615F-2697-B0C62B51539A}"/>
              </a:ext>
            </a:extLst>
          </p:cNvPr>
          <p:cNvPicPr>
            <a:picLocks noChangeAspect="1"/>
          </p:cNvPicPr>
          <p:nvPr/>
        </p:nvPicPr>
        <p:blipFill rotWithShape="1">
          <a:blip r:embed="rId3">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26626" name="Object 2"/>
          <p:cNvGraphicFramePr>
            <a:graphicFrameLocks noChangeAspect="1"/>
          </p:cNvGraphicFramePr>
          <p:nvPr/>
        </p:nvGraphicFramePr>
        <p:xfrm>
          <a:off x="4667241" y="1000109"/>
          <a:ext cx="3203575" cy="917575"/>
        </p:xfrm>
        <a:graphic>
          <a:graphicData uri="http://schemas.openxmlformats.org/presentationml/2006/ole">
            <mc:AlternateContent xmlns:mc="http://schemas.openxmlformats.org/markup-compatibility/2006">
              <mc:Choice xmlns:v="urn:schemas-microsoft-com:vml" Requires="v">
                <p:oleObj name="Equation" r:id="rId4" imgW="1511280" imgH="457200" progId="Equation.3">
                  <p:embed/>
                </p:oleObj>
              </mc:Choice>
              <mc:Fallback>
                <p:oleObj name="Equation" r:id="rId4" imgW="1511280" imgH="457200" progId="Equation.3">
                  <p:embed/>
                  <p:pic>
                    <p:nvPicPr>
                      <p:cNvPr id="266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41" y="1000109"/>
                        <a:ext cx="3203575" cy="917575"/>
                      </a:xfrm>
                      <a:prstGeom prst="rect">
                        <a:avLst/>
                      </a:prstGeom>
                      <a:solidFill>
                        <a:schemeClr val="bg1"/>
                      </a:solidFill>
                    </p:spPr>
                  </p:pic>
                </p:oleObj>
              </mc:Fallback>
            </mc:AlternateContent>
          </a:graphicData>
        </a:graphic>
      </p:graphicFrame>
      <p:graphicFrame>
        <p:nvGraphicFramePr>
          <p:cNvPr id="26627" name="Object 3"/>
          <p:cNvGraphicFramePr>
            <a:graphicFrameLocks noChangeAspect="1"/>
          </p:cNvGraphicFramePr>
          <p:nvPr/>
        </p:nvGraphicFramePr>
        <p:xfrm>
          <a:off x="4738678" y="2071678"/>
          <a:ext cx="1500188" cy="431800"/>
        </p:xfrm>
        <a:graphic>
          <a:graphicData uri="http://schemas.openxmlformats.org/presentationml/2006/ole">
            <mc:AlternateContent xmlns:mc="http://schemas.openxmlformats.org/markup-compatibility/2006">
              <mc:Choice xmlns:v="urn:schemas-microsoft-com:vml" Requires="v">
                <p:oleObj name="Equation" r:id="rId6" imgW="672840" imgH="203040" progId="Equation.3">
                  <p:embed/>
                </p:oleObj>
              </mc:Choice>
              <mc:Fallback>
                <p:oleObj name="Equation" r:id="rId6" imgW="672840" imgH="203040" progId="Equation.3">
                  <p:embed/>
                  <p:pic>
                    <p:nvPicPr>
                      <p:cNvPr id="2662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38678" y="2071678"/>
                        <a:ext cx="1500188" cy="431800"/>
                      </a:xfrm>
                      <a:prstGeom prst="rect">
                        <a:avLst/>
                      </a:prstGeom>
                      <a:solidFill>
                        <a:schemeClr val="bg1"/>
                      </a:solidFill>
                    </p:spPr>
                  </p:pic>
                </p:oleObj>
              </mc:Fallback>
            </mc:AlternateContent>
          </a:graphicData>
        </a:graphic>
      </p:graphicFrame>
      <p:graphicFrame>
        <p:nvGraphicFramePr>
          <p:cNvPr id="26628" name="Object 4"/>
          <p:cNvGraphicFramePr>
            <a:graphicFrameLocks noChangeAspect="1"/>
          </p:cNvGraphicFramePr>
          <p:nvPr/>
        </p:nvGraphicFramePr>
        <p:xfrm>
          <a:off x="4322764" y="2786063"/>
          <a:ext cx="3159125" cy="500062"/>
        </p:xfrm>
        <a:graphic>
          <a:graphicData uri="http://schemas.openxmlformats.org/presentationml/2006/ole">
            <mc:AlternateContent xmlns:mc="http://schemas.openxmlformats.org/markup-compatibility/2006">
              <mc:Choice xmlns:v="urn:schemas-microsoft-com:vml" Requires="v">
                <p:oleObj name="Equation" r:id="rId8" imgW="1701720" imgH="228600" progId="Equation.3">
                  <p:embed/>
                </p:oleObj>
              </mc:Choice>
              <mc:Fallback>
                <p:oleObj name="Equation" r:id="rId8" imgW="1701720" imgH="228600" progId="Equation.3">
                  <p:embed/>
                  <p:pic>
                    <p:nvPicPr>
                      <p:cNvPr id="26628"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2764" y="2786063"/>
                        <a:ext cx="3159125" cy="500062"/>
                      </a:xfrm>
                      <a:prstGeom prst="rect">
                        <a:avLst/>
                      </a:prstGeom>
                      <a:solidFill>
                        <a:schemeClr val="bg1"/>
                      </a:solidFill>
                    </p:spPr>
                  </p:pic>
                </p:oleObj>
              </mc:Fallback>
            </mc:AlternateContent>
          </a:graphicData>
        </a:graphic>
      </p:graphicFrame>
      <p:sp>
        <p:nvSpPr>
          <p:cNvPr id="8" name="TextBox 7"/>
          <p:cNvSpPr txBox="1"/>
          <p:nvPr/>
        </p:nvSpPr>
        <p:spPr>
          <a:xfrm>
            <a:off x="1524001" y="2000240"/>
            <a:ext cx="2391873" cy="400110"/>
          </a:xfrm>
          <a:prstGeom prst="rect">
            <a:avLst/>
          </a:prstGeom>
          <a:solidFill>
            <a:schemeClr val="bg1"/>
          </a:solidFill>
        </p:spPr>
        <p:txBody>
          <a:bodyPr wrap="none" rtlCol="0">
            <a:spAutoFit/>
          </a:bodyPr>
          <a:lstStyle/>
          <a:p>
            <a:pPr defTabSz="914400"/>
            <a:r>
              <a:rPr lang="en-US" sz="2000" i="1" dirty="0">
                <a:solidFill>
                  <a:prstClr val="black"/>
                </a:solidFill>
                <a:latin typeface="Cambria" panose="02040503050406030204" pitchFamily="18" charset="0"/>
                <a:ea typeface="Cambria" panose="02040503050406030204" pitchFamily="18" charset="0"/>
              </a:rPr>
              <a:t>    Expectation/Mean</a:t>
            </a:r>
            <a:endParaRPr lang="en-IN" sz="2000" i="1" dirty="0">
              <a:solidFill>
                <a:prstClr val="black"/>
              </a:solidFill>
              <a:latin typeface="Cambria" panose="02040503050406030204" pitchFamily="18" charset="0"/>
              <a:ea typeface="Cambria" panose="02040503050406030204" pitchFamily="18" charset="0"/>
            </a:endParaRPr>
          </a:p>
        </p:txBody>
      </p:sp>
      <p:sp>
        <p:nvSpPr>
          <p:cNvPr id="9" name="TextBox 8"/>
          <p:cNvSpPr txBox="1"/>
          <p:nvPr/>
        </p:nvSpPr>
        <p:spPr>
          <a:xfrm>
            <a:off x="1738283" y="2786058"/>
            <a:ext cx="1121269" cy="400110"/>
          </a:xfrm>
          <a:prstGeom prst="rect">
            <a:avLst/>
          </a:prstGeom>
          <a:solidFill>
            <a:schemeClr val="bg1"/>
          </a:solidFill>
        </p:spPr>
        <p:txBody>
          <a:bodyPr wrap="none" rtlCol="0">
            <a:spAutoFit/>
          </a:bodyPr>
          <a:lstStyle/>
          <a:p>
            <a:pPr defTabSz="914400"/>
            <a:r>
              <a:rPr lang="en-US" sz="2000" i="1" dirty="0">
                <a:solidFill>
                  <a:prstClr val="black"/>
                </a:solidFill>
                <a:latin typeface="Cambria" panose="02040503050406030204" pitchFamily="18" charset="0"/>
                <a:ea typeface="Cambria" panose="02040503050406030204" pitchFamily="18" charset="0"/>
              </a:rPr>
              <a:t>Variance</a:t>
            </a:r>
            <a:endParaRPr lang="en-IN" i="1" dirty="0">
              <a:solidFill>
                <a:prstClr val="black"/>
              </a:solidFill>
              <a:latin typeface="Cambria" panose="02040503050406030204" pitchFamily="18" charset="0"/>
              <a:ea typeface="Cambria" panose="02040503050406030204" pitchFamily="18" charset="0"/>
            </a:endParaRPr>
          </a:p>
        </p:txBody>
      </p:sp>
      <p:pic>
        <p:nvPicPr>
          <p:cNvPr id="26632" name="Picture 8"/>
          <p:cNvPicPr>
            <a:picLocks noChangeAspect="1" noChangeArrowheads="1"/>
          </p:cNvPicPr>
          <p:nvPr/>
        </p:nvPicPr>
        <p:blipFill>
          <a:blip r:embed="rId10"/>
          <a:srcRect/>
          <a:stretch>
            <a:fillRect/>
          </a:stretch>
        </p:blipFill>
        <p:spPr bwMode="auto">
          <a:xfrm>
            <a:off x="6530608" y="3786190"/>
            <a:ext cx="3484932" cy="2571768"/>
          </a:xfrm>
          <a:prstGeom prst="rect">
            <a:avLst/>
          </a:prstGeom>
          <a:noFill/>
          <a:ln w="9525">
            <a:noFill/>
            <a:miter lim="800000"/>
            <a:headEnd/>
            <a:tailEnd/>
          </a:ln>
          <a:effectLst/>
        </p:spPr>
      </p:pic>
      <p:pic>
        <p:nvPicPr>
          <p:cNvPr id="26633" name="Picture 9"/>
          <p:cNvPicPr>
            <a:picLocks noChangeAspect="1" noChangeArrowheads="1"/>
          </p:cNvPicPr>
          <p:nvPr/>
        </p:nvPicPr>
        <p:blipFill>
          <a:blip r:embed="rId11"/>
          <a:srcRect/>
          <a:stretch>
            <a:fillRect/>
          </a:stretch>
        </p:blipFill>
        <p:spPr bwMode="auto">
          <a:xfrm>
            <a:off x="3738546" y="5500702"/>
            <a:ext cx="2337458" cy="509588"/>
          </a:xfrm>
          <a:prstGeom prst="rect">
            <a:avLst/>
          </a:prstGeom>
          <a:noFill/>
          <a:ln w="9525">
            <a:noFill/>
            <a:miter lim="800000"/>
            <a:headEnd/>
            <a:tailEnd/>
          </a:ln>
          <a:effectLst/>
        </p:spPr>
      </p:pic>
      <p:pic>
        <p:nvPicPr>
          <p:cNvPr id="26634" name="Picture 10"/>
          <p:cNvPicPr>
            <a:picLocks noChangeAspect="1" noChangeArrowheads="1"/>
          </p:cNvPicPr>
          <p:nvPr/>
        </p:nvPicPr>
        <p:blipFill>
          <a:blip r:embed="rId12"/>
          <a:srcRect/>
          <a:stretch>
            <a:fillRect/>
          </a:stretch>
        </p:blipFill>
        <p:spPr bwMode="auto">
          <a:xfrm>
            <a:off x="3595671" y="4786322"/>
            <a:ext cx="1381125" cy="476250"/>
          </a:xfrm>
          <a:prstGeom prst="rect">
            <a:avLst/>
          </a:prstGeom>
          <a:noFill/>
          <a:ln w="9525">
            <a:noFill/>
            <a:miter lim="800000"/>
            <a:headEnd/>
            <a:tailEnd/>
          </a:ln>
          <a:effectLst/>
        </p:spPr>
      </p:pic>
      <p:sp>
        <p:nvSpPr>
          <p:cNvPr id="17" name="TextBox 16"/>
          <p:cNvSpPr txBox="1"/>
          <p:nvPr/>
        </p:nvSpPr>
        <p:spPr>
          <a:xfrm>
            <a:off x="1809720" y="3500438"/>
            <a:ext cx="2543710" cy="400110"/>
          </a:xfrm>
          <a:prstGeom prst="rect">
            <a:avLst/>
          </a:prstGeom>
          <a:solidFill>
            <a:schemeClr val="bg1"/>
          </a:solidFill>
        </p:spPr>
        <p:txBody>
          <a:bodyPr wrap="none" rtlCol="0">
            <a:spAutoFit/>
          </a:bodyPr>
          <a:lstStyle/>
          <a:p>
            <a:pPr defTabSz="914400"/>
            <a:r>
              <a:rPr lang="en-IN" sz="2000" b="1" i="1" dirty="0">
                <a:solidFill>
                  <a:srgbClr val="7030A0"/>
                </a:solidFill>
                <a:latin typeface="Cambria" panose="02040503050406030204" pitchFamily="18" charset="0"/>
                <a:ea typeface="Cambria" panose="02040503050406030204" pitchFamily="18" charset="0"/>
              </a:rPr>
              <a:t>Poisson </a:t>
            </a:r>
            <a:r>
              <a:rPr lang="en-IN" sz="2000" b="1" dirty="0">
                <a:solidFill>
                  <a:srgbClr val="7030A0"/>
                </a:solidFill>
                <a:latin typeface="Cambria" panose="02040503050406030204" pitchFamily="18" charset="0"/>
                <a:ea typeface="Cambria" panose="02040503050406030204" pitchFamily="18" charset="0"/>
              </a:rPr>
              <a:t>distribution</a:t>
            </a:r>
            <a:endParaRPr lang="en-IN" sz="2000" dirty="0">
              <a:solidFill>
                <a:prstClr val="black"/>
              </a:solidFill>
              <a:latin typeface="Cambria" panose="02040503050406030204" pitchFamily="18" charset="0"/>
              <a:ea typeface="Cambria" panose="02040503050406030204" pitchFamily="18" charset="0"/>
            </a:endParaRPr>
          </a:p>
        </p:txBody>
      </p:sp>
      <p:sp>
        <p:nvSpPr>
          <p:cNvPr id="18" name="TextBox 17"/>
          <p:cNvSpPr txBox="1"/>
          <p:nvPr/>
        </p:nvSpPr>
        <p:spPr>
          <a:xfrm>
            <a:off x="1524001" y="1000108"/>
            <a:ext cx="2836033" cy="400110"/>
          </a:xfrm>
          <a:prstGeom prst="rect">
            <a:avLst/>
          </a:prstGeom>
          <a:solidFill>
            <a:schemeClr val="bg1"/>
          </a:solidFill>
        </p:spPr>
        <p:txBody>
          <a:bodyPr wrap="none" rtlCol="0">
            <a:spAutoFit/>
          </a:bodyPr>
          <a:lstStyle/>
          <a:p>
            <a:pPr defTabSz="914400"/>
            <a:r>
              <a:rPr lang="en-US" sz="2000" b="1" i="1" dirty="0">
                <a:solidFill>
                  <a:srgbClr val="7030A0"/>
                </a:solidFill>
                <a:latin typeface="Cambria" panose="02040503050406030204" pitchFamily="18" charset="0"/>
                <a:ea typeface="Cambria" panose="02040503050406030204" pitchFamily="18" charset="0"/>
              </a:rPr>
              <a:t>   Binomial </a:t>
            </a:r>
            <a:r>
              <a:rPr lang="en-IN" sz="2000" b="1" i="1" dirty="0">
                <a:solidFill>
                  <a:srgbClr val="7030A0"/>
                </a:solidFill>
                <a:latin typeface="Cambria" panose="02040503050406030204" pitchFamily="18" charset="0"/>
                <a:ea typeface="Cambria" panose="02040503050406030204" pitchFamily="18" charset="0"/>
              </a:rPr>
              <a:t>distribution</a:t>
            </a:r>
            <a:endParaRPr lang="en-IN" sz="2000" dirty="0">
              <a:solidFill>
                <a:prstClr val="black"/>
              </a:solidFill>
              <a:latin typeface="Cambria" panose="02040503050406030204" pitchFamily="18" charset="0"/>
              <a:ea typeface="Cambria" panose="02040503050406030204" pitchFamily="18" charset="0"/>
            </a:endParaRPr>
          </a:p>
        </p:txBody>
      </p:sp>
      <p:pic>
        <p:nvPicPr>
          <p:cNvPr id="19" name="Picture 18" descr="a.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810512" y="1357298"/>
            <a:ext cx="2468562" cy="2213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Oval 13"/>
          <p:cNvSpPr/>
          <p:nvPr/>
        </p:nvSpPr>
        <p:spPr>
          <a:xfrm>
            <a:off x="3822447" y="4917290"/>
            <a:ext cx="214314" cy="2143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i="1" dirty="0">
                <a:solidFill>
                  <a:prstClr val="black"/>
                </a:solidFill>
                <a:latin typeface="Calibri"/>
              </a:rPr>
              <a:t>k</a:t>
            </a:r>
            <a:endParaRPr lang="en-IN" b="1" i="1" dirty="0">
              <a:solidFill>
                <a:prstClr val="black"/>
              </a:solidFill>
              <a:latin typeface="Calibri"/>
            </a:endParaRPr>
          </a:p>
        </p:txBody>
      </p:sp>
      <p:sp>
        <p:nvSpPr>
          <p:cNvPr id="3" name="Title 1">
            <a:extLst>
              <a:ext uri="{FF2B5EF4-FFF2-40B4-BE49-F238E27FC236}">
                <a16:creationId xmlns:a16="http://schemas.microsoft.com/office/drawing/2014/main" id="{B4B4AD91-E868-E6D5-0BA4-CD29AA20213C}"/>
              </a:ext>
            </a:extLst>
          </p:cNvPr>
          <p:cNvSpPr txBox="1">
            <a:spLocks/>
          </p:cNvSpPr>
          <p:nvPr/>
        </p:nvSpPr>
        <p:spPr>
          <a:xfrm>
            <a:off x="1666844" y="20394"/>
            <a:ext cx="8572528" cy="979714"/>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pPr algn="ctr" defTabSz="914400">
              <a:spcBef>
                <a:spcPct val="0"/>
              </a:spcBef>
            </a:pPr>
            <a:r>
              <a:rPr lang="en-US" sz="2800" b="1" dirty="0">
                <a:solidFill>
                  <a:srgbClr val="FF0000"/>
                </a:solidFill>
                <a:latin typeface="Cambria" panose="02040503050406030204" pitchFamily="18" charset="0"/>
                <a:ea typeface="Cambria" panose="02040503050406030204" pitchFamily="18" charset="0"/>
              </a:rPr>
              <a:t>Random graph: Preliminaries </a:t>
            </a:r>
          </a:p>
          <a:p>
            <a:pPr algn="ctr" defTabSz="914400">
              <a:spcBef>
                <a:spcPct val="0"/>
              </a:spcBef>
            </a:pPr>
            <a:r>
              <a:rPr lang="en-US" sz="2800" b="1" dirty="0">
                <a:solidFill>
                  <a:srgbClr val="FF0000"/>
                </a:solidFill>
                <a:latin typeface="Cambria" panose="02040503050406030204" pitchFamily="18" charset="0"/>
                <a:ea typeface="Cambria" panose="02040503050406030204" pitchFamily="18" charset="0"/>
              </a:rPr>
              <a:t>(Binomial distribution and </a:t>
            </a:r>
            <a:r>
              <a:rPr lang="en-IN" sz="2800" b="1" dirty="0">
                <a:solidFill>
                  <a:srgbClr val="FF0000"/>
                </a:solidFill>
                <a:latin typeface="Cambria" panose="02040503050406030204" pitchFamily="18" charset="0"/>
                <a:ea typeface="Cambria" panose="02040503050406030204" pitchFamily="18" charset="0"/>
              </a:rPr>
              <a:t>Poisson 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6627"/>
                                        </p:tgtEl>
                                        <p:attrNameLst>
                                          <p:attrName>style.visibility</p:attrName>
                                        </p:attrNameLst>
                                      </p:cBhvr>
                                      <p:to>
                                        <p:strVal val="visible"/>
                                      </p:to>
                                    </p:set>
                                    <p:animEffect transition="in" filter="blinds(horizontal)">
                                      <p:cBhvr>
                                        <p:cTn id="11" dur="500"/>
                                        <p:tgtEl>
                                          <p:spTgt spid="2662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blinds(horizontal)">
                                      <p:cBhvr>
                                        <p:cTn id="15" dur="500"/>
                                        <p:tgtEl>
                                          <p:spTgt spid="26628"/>
                                        </p:tgtEl>
                                      </p:cBhvr>
                                    </p:animEffect>
                                  </p:childTnLst>
                                </p:cTn>
                              </p:par>
                              <p:par>
                                <p:cTn id="16" presetID="3"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grpId="1"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linds(horizontal)">
                                      <p:cBhvr>
                                        <p:cTn id="26" dur="500"/>
                                        <p:tgtEl>
                                          <p:spTgt spid="17"/>
                                        </p:tgtEl>
                                      </p:cBhvr>
                                    </p:animEffect>
                                  </p:childTnLst>
                                </p:cTn>
                              </p:par>
                              <p:par>
                                <p:cTn id="27" presetID="3" presetClass="entr" presetSubtype="10" fill="hold" nodeType="withEffect">
                                  <p:stCondLst>
                                    <p:cond delay="0"/>
                                  </p:stCondLst>
                                  <p:childTnLst>
                                    <p:set>
                                      <p:cBhvr>
                                        <p:cTn id="28" dur="1" fill="hold">
                                          <p:stCondLst>
                                            <p:cond delay="0"/>
                                          </p:stCondLst>
                                        </p:cTn>
                                        <p:tgtEl>
                                          <p:spTgt spid="26634"/>
                                        </p:tgtEl>
                                        <p:attrNameLst>
                                          <p:attrName>style.visibility</p:attrName>
                                        </p:attrNameLst>
                                      </p:cBhvr>
                                      <p:to>
                                        <p:strVal val="visible"/>
                                      </p:to>
                                    </p:set>
                                    <p:animEffect transition="in" filter="blinds(horizontal)">
                                      <p:cBhvr>
                                        <p:cTn id="29" dur="500"/>
                                        <p:tgtEl>
                                          <p:spTgt spid="26634"/>
                                        </p:tgtEl>
                                      </p:cBhvr>
                                    </p:animEffect>
                                  </p:childTnLst>
                                </p:cTn>
                              </p:par>
                              <p:par>
                                <p:cTn id="30" presetID="3" presetClass="entr" presetSubtype="10" fill="hold" nodeType="withEffect">
                                  <p:stCondLst>
                                    <p:cond delay="0"/>
                                  </p:stCondLst>
                                  <p:childTnLst>
                                    <p:set>
                                      <p:cBhvr>
                                        <p:cTn id="31" dur="1" fill="hold">
                                          <p:stCondLst>
                                            <p:cond delay="0"/>
                                          </p:stCondLst>
                                        </p:cTn>
                                        <p:tgtEl>
                                          <p:spTgt spid="26633"/>
                                        </p:tgtEl>
                                        <p:attrNameLst>
                                          <p:attrName>style.visibility</p:attrName>
                                        </p:attrNameLst>
                                      </p:cBhvr>
                                      <p:to>
                                        <p:strVal val="visible"/>
                                      </p:to>
                                    </p:set>
                                    <p:animEffect transition="in" filter="blinds(horizontal)">
                                      <p:cBhvr>
                                        <p:cTn id="32" dur="500"/>
                                        <p:tgtEl>
                                          <p:spTgt spid="26633"/>
                                        </p:tgtEl>
                                      </p:cBhvr>
                                    </p:animEffect>
                                  </p:childTnLst>
                                </p:cTn>
                              </p:par>
                              <p:par>
                                <p:cTn id="33" presetID="3" presetClass="entr" presetSubtype="10" fill="hold" nodeType="withEffect">
                                  <p:stCondLst>
                                    <p:cond delay="0"/>
                                  </p:stCondLst>
                                  <p:childTnLst>
                                    <p:set>
                                      <p:cBhvr>
                                        <p:cTn id="34" dur="1" fill="hold">
                                          <p:stCondLst>
                                            <p:cond delay="0"/>
                                          </p:stCondLst>
                                        </p:cTn>
                                        <p:tgtEl>
                                          <p:spTgt spid="26632"/>
                                        </p:tgtEl>
                                        <p:attrNameLst>
                                          <p:attrName>style.visibility</p:attrName>
                                        </p:attrNameLst>
                                      </p:cBhvr>
                                      <p:to>
                                        <p:strVal val="visible"/>
                                      </p:to>
                                    </p:set>
                                    <p:animEffect transition="in" filter="blinds(horizontal)">
                                      <p:cBhvr>
                                        <p:cTn id="35" dur="500"/>
                                        <p:tgtEl>
                                          <p:spTgt spid="2663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810AD2-4FBC-2E46-7DF1-C911F024E26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692DFBB-111F-B8B3-8E0B-152C1A8D54BF}"/>
              </a:ext>
            </a:extLst>
          </p:cNvPr>
          <p:cNvPicPr>
            <a:picLocks noChangeAspect="1"/>
          </p:cNvPicPr>
          <p:nvPr/>
        </p:nvPicPr>
        <p:blipFill>
          <a:blip r:embed="rId3"/>
          <a:stretch>
            <a:fillRect/>
          </a:stretch>
        </p:blipFill>
        <p:spPr>
          <a:xfrm>
            <a:off x="1510921" y="582959"/>
            <a:ext cx="8239125" cy="4284010"/>
          </a:xfrm>
          <a:prstGeom prst="rect">
            <a:avLst/>
          </a:prstGeom>
        </p:spPr>
      </p:pic>
      <p:pic>
        <p:nvPicPr>
          <p:cNvPr id="5" name="Picture 4">
            <a:extLst>
              <a:ext uri="{FF2B5EF4-FFF2-40B4-BE49-F238E27FC236}">
                <a16:creationId xmlns:a16="http://schemas.microsoft.com/office/drawing/2014/main" id="{59AFBA9E-34D4-93C9-9FD8-7B7CABDC5A3F}"/>
              </a:ext>
            </a:extLst>
          </p:cNvPr>
          <p:cNvPicPr>
            <a:picLocks noChangeAspect="1"/>
          </p:cNvPicPr>
          <p:nvPr/>
        </p:nvPicPr>
        <p:blipFill>
          <a:blip r:embed="rId4"/>
          <a:stretch>
            <a:fillRect/>
          </a:stretch>
        </p:blipFill>
        <p:spPr>
          <a:xfrm>
            <a:off x="8790572" y="5614987"/>
            <a:ext cx="2371725" cy="941065"/>
          </a:xfrm>
          <a:prstGeom prst="rect">
            <a:avLst/>
          </a:prstGeom>
        </p:spPr>
      </p:pic>
    </p:spTree>
    <p:extLst>
      <p:ext uri="{BB962C8B-B14F-4D97-AF65-F5344CB8AC3E}">
        <p14:creationId xmlns:p14="http://schemas.microsoft.com/office/powerpoint/2010/main" val="3403523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FB4A85CF-7BF7-06F1-5207-0517E7657002}"/>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24000" y="84861"/>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7" name="Rectangle 2"/>
          <p:cNvSpPr>
            <a:spLocks/>
          </p:cNvSpPr>
          <p:nvPr/>
        </p:nvSpPr>
        <p:spPr bwMode="auto">
          <a:xfrm>
            <a:off x="5516563" y="3627121"/>
            <a:ext cx="3294062" cy="830997"/>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31748" bIns="0">
            <a:spAutoFit/>
          </a:bodyPr>
          <a:lstStyle/>
          <a:p>
            <a:pPr marL="30163">
              <a:buClr>
                <a:srgbClr val="CC0000"/>
              </a:buClr>
              <a:buSzPct val="100000"/>
            </a:pPr>
            <a:r>
              <a:rPr lang="en-US" b="1" dirty="0" err="1">
                <a:solidFill>
                  <a:srgbClr val="FF0000"/>
                </a:solidFill>
                <a:latin typeface="Cambria" panose="02040503050406030204" pitchFamily="18" charset="0"/>
                <a:ea typeface="Cambria" panose="02040503050406030204" pitchFamily="18" charset="0"/>
                <a:cs typeface="Trebuchet MS" charset="0"/>
                <a:sym typeface="Trebuchet MS" charset="0"/>
              </a:rPr>
              <a:t>Erdös-Rényi</a:t>
            </a:r>
            <a:r>
              <a:rPr lang="en-US" b="1" dirty="0">
                <a:solidFill>
                  <a:srgbClr val="FF0000"/>
                </a:solidFill>
                <a:latin typeface="Cambria" panose="02040503050406030204" pitchFamily="18" charset="0"/>
                <a:ea typeface="Cambria" panose="02040503050406030204" pitchFamily="18" charset="0"/>
                <a:cs typeface="Trebuchet MS" charset="0"/>
                <a:sym typeface="Trebuchet MS" charset="0"/>
              </a:rPr>
              <a:t> model (1960)</a:t>
            </a:r>
          </a:p>
          <a:p>
            <a:pPr marL="30163">
              <a:buClr>
                <a:srgbClr val="CC0000"/>
              </a:buClr>
              <a:buSzPct val="100000"/>
            </a:pPr>
            <a:endParaRPr lang="en-US" b="1" dirty="0">
              <a:solidFill>
                <a:srgbClr val="000000"/>
              </a:solidFill>
              <a:latin typeface="Cambria" panose="02040503050406030204" pitchFamily="18" charset="0"/>
              <a:ea typeface="Cambria" panose="02040503050406030204" pitchFamily="18" charset="0"/>
              <a:cs typeface="Trebuchet MS" charset="0"/>
              <a:sym typeface="Trebuchet MS" charset="0"/>
            </a:endParaRPr>
          </a:p>
          <a:p>
            <a:pPr marL="30163">
              <a:buClr>
                <a:srgbClr val="CC0000"/>
              </a:buClr>
              <a:buSzPct val="100000"/>
            </a:pPr>
            <a:r>
              <a:rPr lang="en-US" b="1" dirty="0">
                <a:solidFill>
                  <a:srgbClr val="000000"/>
                </a:solidFill>
                <a:latin typeface="Cambria" panose="02040503050406030204" pitchFamily="18" charset="0"/>
                <a:ea typeface="Cambria" panose="02040503050406030204" pitchFamily="18" charset="0"/>
                <a:cs typeface="Trebuchet MS" charset="0"/>
                <a:sym typeface="Trebuchet MS" charset="0"/>
              </a:rPr>
              <a:t>Connect with probability p</a:t>
            </a:r>
            <a:endParaRPr lang="en-US" sz="2400" dirty="0">
              <a:solidFill>
                <a:srgbClr val="000000"/>
              </a:solidFill>
              <a:latin typeface="Cambria" panose="02040503050406030204" pitchFamily="18" charset="0"/>
              <a:ea typeface="Cambria" panose="02040503050406030204" pitchFamily="18" charset="0"/>
              <a:cs typeface="Trebuchet MS" charset="0"/>
              <a:sym typeface="Trebuchet MS" charset="0"/>
            </a:endParaRPr>
          </a:p>
        </p:txBody>
      </p:sp>
      <p:sp>
        <p:nvSpPr>
          <p:cNvPr id="16401" name="Text Box 31"/>
          <p:cNvSpPr txBox="1">
            <a:spLocks noChangeArrowheads="1"/>
          </p:cNvSpPr>
          <p:nvPr/>
        </p:nvSpPr>
        <p:spPr bwMode="auto">
          <a:xfrm>
            <a:off x="4881554" y="4929198"/>
            <a:ext cx="1460500" cy="78483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a:spcBef>
                <a:spcPct val="50000"/>
              </a:spcBef>
            </a:pPr>
            <a:r>
              <a:rPr lang="en-US" sz="1800" dirty="0">
                <a:latin typeface="Cambria" panose="02040503050406030204" pitchFamily="18" charset="0"/>
                <a:ea typeface="Cambria" panose="02040503050406030204" pitchFamily="18" charset="0"/>
              </a:rPr>
              <a:t>p=</a:t>
            </a:r>
            <a:r>
              <a:rPr lang="en-US" sz="1800" dirty="0">
                <a:solidFill>
                  <a:srgbClr val="FF0000"/>
                </a:solidFill>
                <a:latin typeface="Cambria" panose="02040503050406030204" pitchFamily="18" charset="0"/>
                <a:ea typeface="Cambria" panose="02040503050406030204" pitchFamily="18" charset="0"/>
              </a:rPr>
              <a:t>1/6  </a:t>
            </a:r>
            <a:r>
              <a:rPr lang="en-US" sz="1800" dirty="0">
                <a:latin typeface="Cambria" panose="02040503050406030204" pitchFamily="18" charset="0"/>
                <a:ea typeface="Cambria" panose="02040503050406030204" pitchFamily="18" charset="0"/>
              </a:rPr>
              <a:t>N=10 </a:t>
            </a:r>
          </a:p>
          <a:p>
            <a:pPr algn="ctr" defTabSz="914400">
              <a:spcBef>
                <a:spcPct val="50000"/>
              </a:spcBef>
            </a:pPr>
            <a:r>
              <a:rPr lang="en-US" sz="1800" dirty="0">
                <a:latin typeface="Cambria" panose="02040503050406030204" pitchFamily="18" charset="0"/>
                <a:ea typeface="Cambria" panose="02040503050406030204" pitchFamily="18" charset="0"/>
                <a:sym typeface="Symbol" charset="0"/>
              </a:rPr>
              <a:t>k ~ 1.5</a:t>
            </a:r>
            <a:endParaRPr lang="en-US" sz="1800" dirty="0">
              <a:latin typeface="Cambria" panose="02040503050406030204" pitchFamily="18" charset="0"/>
              <a:ea typeface="Cambria" panose="02040503050406030204" pitchFamily="18" charset="0"/>
            </a:endParaRPr>
          </a:p>
        </p:txBody>
      </p:sp>
      <p:sp>
        <p:nvSpPr>
          <p:cNvPr id="21507" name="TextBox 5"/>
          <p:cNvSpPr txBox="1">
            <a:spLocks noChangeArrowheads="1"/>
          </p:cNvSpPr>
          <p:nvPr/>
        </p:nvSpPr>
        <p:spPr bwMode="auto">
          <a:xfrm>
            <a:off x="1881159" y="928670"/>
            <a:ext cx="1630353" cy="55399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600" b="1" dirty="0" err="1">
                <a:latin typeface="Cambria" panose="02040503050406030204" pitchFamily="18" charset="0"/>
                <a:ea typeface="Cambria" panose="02040503050406030204" pitchFamily="18" charset="0"/>
                <a:cs typeface="Helvetica" charset="0"/>
              </a:rPr>
              <a:t>Pál</a:t>
            </a:r>
            <a:r>
              <a:rPr lang="en-US" sz="1600" b="1" dirty="0">
                <a:latin typeface="Cambria" panose="02040503050406030204" pitchFamily="18" charset="0"/>
                <a:ea typeface="Cambria" panose="02040503050406030204" pitchFamily="18" charset="0"/>
                <a:cs typeface="Helvetica" charset="0"/>
              </a:rPr>
              <a:t> </a:t>
            </a:r>
            <a:r>
              <a:rPr lang="en-US" sz="1600" b="1" dirty="0" err="1">
                <a:latin typeface="Cambria" panose="02040503050406030204" pitchFamily="18" charset="0"/>
                <a:ea typeface="Cambria" panose="02040503050406030204" pitchFamily="18" charset="0"/>
                <a:cs typeface="Helvetica" charset="0"/>
              </a:rPr>
              <a:t>Erdös</a:t>
            </a:r>
            <a:endParaRPr lang="en-US" sz="1600" b="1" dirty="0">
              <a:latin typeface="Cambria" panose="02040503050406030204" pitchFamily="18" charset="0"/>
              <a:ea typeface="Cambria" panose="02040503050406030204" pitchFamily="18" charset="0"/>
              <a:cs typeface="Helvetica" charset="0"/>
            </a:endParaRPr>
          </a:p>
          <a:p>
            <a:pPr algn="r" eaLnBrk="1" hangingPunct="1"/>
            <a:r>
              <a:rPr lang="en-US" sz="1400" dirty="0">
                <a:latin typeface="Cambria" panose="02040503050406030204" pitchFamily="18" charset="0"/>
                <a:ea typeface="Cambria" panose="02040503050406030204" pitchFamily="18" charset="0"/>
                <a:cs typeface="Helvetica" charset="0"/>
              </a:rPr>
              <a:t>(1913-1996)</a:t>
            </a:r>
          </a:p>
        </p:txBody>
      </p:sp>
      <p:pic>
        <p:nvPicPr>
          <p:cNvPr id="21508" name="Picture 2" descr="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81423" y="714356"/>
            <a:ext cx="4084637"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Oval 28"/>
          <p:cNvSpPr/>
          <p:nvPr/>
        </p:nvSpPr>
        <p:spPr bwMode="auto">
          <a:xfrm>
            <a:off x="3005140" y="6305551"/>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1" name="Oval 30"/>
          <p:cNvSpPr/>
          <p:nvPr/>
        </p:nvSpPr>
        <p:spPr bwMode="auto">
          <a:xfrm>
            <a:off x="2316165" y="6035041"/>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 name="Oval 33"/>
          <p:cNvSpPr/>
          <p:nvPr/>
        </p:nvSpPr>
        <p:spPr bwMode="auto">
          <a:xfrm>
            <a:off x="1893890" y="5339716"/>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 name="Oval 36"/>
          <p:cNvSpPr/>
          <p:nvPr/>
        </p:nvSpPr>
        <p:spPr bwMode="auto">
          <a:xfrm>
            <a:off x="1893890" y="4471036"/>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 name="Oval 40"/>
          <p:cNvSpPr/>
          <p:nvPr/>
        </p:nvSpPr>
        <p:spPr bwMode="auto">
          <a:xfrm>
            <a:off x="3001965" y="3493771"/>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 name="Oval 48"/>
          <p:cNvSpPr/>
          <p:nvPr/>
        </p:nvSpPr>
        <p:spPr bwMode="auto">
          <a:xfrm>
            <a:off x="4121152" y="5335906"/>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Oval 49"/>
          <p:cNvSpPr/>
          <p:nvPr/>
        </p:nvSpPr>
        <p:spPr bwMode="auto">
          <a:xfrm>
            <a:off x="2320927" y="3764281"/>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5" name="Oval 54"/>
          <p:cNvSpPr/>
          <p:nvPr/>
        </p:nvSpPr>
        <p:spPr bwMode="auto">
          <a:xfrm>
            <a:off x="3695700" y="6035041"/>
            <a:ext cx="179388"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6" name="Oval 55"/>
          <p:cNvSpPr/>
          <p:nvPr/>
        </p:nvSpPr>
        <p:spPr bwMode="auto">
          <a:xfrm>
            <a:off x="3697290" y="3760471"/>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 name="Oval 56"/>
          <p:cNvSpPr/>
          <p:nvPr/>
        </p:nvSpPr>
        <p:spPr bwMode="auto">
          <a:xfrm>
            <a:off x="4122740" y="4469131"/>
            <a:ext cx="180975" cy="217170"/>
          </a:xfrm>
          <a:prstGeom prst="ellipse">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2" name="Group 79"/>
          <p:cNvGrpSpPr>
            <a:grpSpLocks/>
          </p:cNvGrpSpPr>
          <p:nvPr/>
        </p:nvGrpSpPr>
        <p:grpSpPr bwMode="auto">
          <a:xfrm>
            <a:off x="1984377" y="3602356"/>
            <a:ext cx="2227263" cy="2811780"/>
            <a:chOff x="460945" y="3001475"/>
            <a:chExt cx="2227219" cy="2343415"/>
          </a:xfrm>
        </p:grpSpPr>
        <p:cxnSp>
          <p:nvCxnSpPr>
            <p:cNvPr id="59" name="Straight Connector 58"/>
            <p:cNvCxnSpPr>
              <a:stCxn id="29" idx="6"/>
              <a:endCxn id="55" idx="3"/>
            </p:cNvCxnSpPr>
            <p:nvPr/>
          </p:nvCxnSpPr>
          <p:spPr bwMode="auto">
            <a:xfrm flipV="1">
              <a:off x="1662659" y="5182947"/>
              <a:ext cx="534976" cy="16194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37" idx="4"/>
              <a:endCxn id="31" idx="1"/>
            </p:cNvCxnSpPr>
            <p:nvPr/>
          </p:nvCxnSpPr>
          <p:spPr bwMode="auto">
            <a:xfrm rot="16200000" flipH="1">
              <a:off x="65589" y="4301808"/>
              <a:ext cx="1149480" cy="3587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0" idx="6"/>
              <a:endCxn id="41" idx="2"/>
            </p:cNvCxnSpPr>
            <p:nvPr/>
          </p:nvCxnSpPr>
          <p:spPr bwMode="auto">
            <a:xfrm flipV="1">
              <a:off x="978460" y="3001475"/>
              <a:ext cx="500053" cy="22545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49" idx="0"/>
              <a:endCxn id="56" idx="4"/>
            </p:cNvCxnSpPr>
            <p:nvPr/>
          </p:nvCxnSpPr>
          <p:spPr bwMode="auto">
            <a:xfrm rot="16200000" flipV="1">
              <a:off x="1909435" y="3667535"/>
              <a:ext cx="1132016" cy="42544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5" idx="0"/>
              <a:endCxn id="41" idx="5"/>
            </p:cNvCxnSpPr>
            <p:nvPr/>
          </p:nvCxnSpPr>
          <p:spPr bwMode="auto">
            <a:xfrm rot="16200000" flipV="1">
              <a:off x="964836" y="3732643"/>
              <a:ext cx="1963959" cy="62863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57" idx="1"/>
              <a:endCxn id="56" idx="5"/>
            </p:cNvCxnSpPr>
            <p:nvPr/>
          </p:nvCxnSpPr>
          <p:spPr bwMode="auto">
            <a:xfrm rot="16200000" flipV="1">
              <a:off x="2244436" y="3370629"/>
              <a:ext cx="463602" cy="29685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34" idx="7"/>
              <a:endCxn id="56" idx="3"/>
            </p:cNvCxnSpPr>
            <p:nvPr/>
          </p:nvCxnSpPr>
          <p:spPr bwMode="auto">
            <a:xfrm rot="5400000" flipH="1" flipV="1">
              <a:off x="767248" y="3044453"/>
              <a:ext cx="1189171" cy="167478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37" idx="6"/>
              <a:endCxn id="56" idx="2"/>
            </p:cNvCxnSpPr>
            <p:nvPr/>
          </p:nvCxnSpPr>
          <p:spPr bwMode="auto">
            <a:xfrm flipV="1">
              <a:off x="551431" y="3223750"/>
              <a:ext cx="1620805" cy="59220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1520" name="Rectangle 66"/>
          <p:cNvSpPr>
            <a:spLocks noChangeArrowheads="1"/>
          </p:cNvSpPr>
          <p:nvPr/>
        </p:nvSpPr>
        <p:spPr bwMode="auto">
          <a:xfrm>
            <a:off x="8096264" y="1071546"/>
            <a:ext cx="1571604" cy="553998"/>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r"/>
            <a:r>
              <a:rPr lang="en-US" sz="1600" b="1" dirty="0" err="1">
                <a:latin typeface="Cambria" panose="02040503050406030204" pitchFamily="18" charset="0"/>
                <a:ea typeface="Cambria" panose="02040503050406030204" pitchFamily="18" charset="0"/>
                <a:cs typeface="Helvetica" charset="0"/>
              </a:rPr>
              <a:t>Alfréd</a:t>
            </a:r>
            <a:r>
              <a:rPr lang="en-US" sz="1600" b="1" dirty="0">
                <a:latin typeface="Cambria" panose="02040503050406030204" pitchFamily="18" charset="0"/>
                <a:ea typeface="Cambria" panose="02040503050406030204" pitchFamily="18" charset="0"/>
                <a:cs typeface="Helvetica" charset="0"/>
              </a:rPr>
              <a:t> </a:t>
            </a:r>
            <a:r>
              <a:rPr lang="en-US" sz="1600" b="1" dirty="0" err="1">
                <a:latin typeface="Cambria" panose="02040503050406030204" pitchFamily="18" charset="0"/>
                <a:ea typeface="Cambria" panose="02040503050406030204" pitchFamily="18" charset="0"/>
                <a:cs typeface="Helvetica" charset="0"/>
              </a:rPr>
              <a:t>Rényi</a:t>
            </a:r>
            <a:endParaRPr lang="en-US" sz="1600" b="1" dirty="0">
              <a:latin typeface="Cambria" panose="02040503050406030204" pitchFamily="18" charset="0"/>
              <a:ea typeface="Cambria" panose="02040503050406030204" pitchFamily="18" charset="0"/>
              <a:cs typeface="Helvetica" charset="0"/>
            </a:endParaRPr>
          </a:p>
          <a:p>
            <a:pPr algn="r"/>
            <a:r>
              <a:rPr lang="en-US" sz="1400" dirty="0">
                <a:latin typeface="Cambria" panose="02040503050406030204" pitchFamily="18" charset="0"/>
                <a:ea typeface="Cambria" panose="02040503050406030204" pitchFamily="18" charset="0"/>
                <a:cs typeface="Helvetica" charset="0"/>
              </a:rPr>
              <a:t>(1921-1970)</a:t>
            </a:r>
          </a:p>
        </p:txBody>
      </p:sp>
      <p:sp>
        <p:nvSpPr>
          <p:cNvPr id="21522" name="TextBox 3"/>
          <p:cNvSpPr txBox="1">
            <a:spLocks noChangeArrowheads="1"/>
          </p:cNvSpPr>
          <p:nvPr/>
        </p:nvSpPr>
        <p:spPr bwMode="auto">
          <a:xfrm>
            <a:off x="7866065" y="6480811"/>
            <a:ext cx="2725737"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900" b="1" dirty="0">
                <a:solidFill>
                  <a:srgbClr val="BFBFBF"/>
                </a:solidFill>
                <a:latin typeface="Helvetica" charset="0"/>
                <a:cs typeface="Helvetica" charset="0"/>
              </a:rPr>
              <a:t>Network Science: Random Graphs  </a:t>
            </a:r>
            <a:r>
              <a:rPr lang="en-US" sz="600" i="1" dirty="0">
                <a:solidFill>
                  <a:srgbClr val="BFBFBF"/>
                </a:solidFill>
                <a:latin typeface="Helvetica" charset="0"/>
                <a:cs typeface="Helvetica" charset="0"/>
              </a:rPr>
              <a:t>2012</a:t>
            </a:r>
          </a:p>
          <a:p>
            <a:pPr algn="r" eaLnBrk="1" hangingPunct="1"/>
            <a:r>
              <a:rPr lang="en-US" sz="600" i="1" dirty="0" err="1">
                <a:solidFill>
                  <a:srgbClr val="BFBFBF"/>
                </a:solidFill>
                <a:latin typeface="Helvetica" charset="0"/>
                <a:cs typeface="Helvetica" charset="0"/>
              </a:rPr>
              <a:t>Barabasi</a:t>
            </a:r>
            <a:r>
              <a:rPr lang="en-US" sz="600" i="1" dirty="0">
                <a:solidFill>
                  <a:srgbClr val="BFBFBF"/>
                </a:solidFill>
                <a:latin typeface="Helvetica" charset="0"/>
                <a:cs typeface="Helvetica" charset="0"/>
              </a:rPr>
              <a:t> Group </a:t>
            </a:r>
            <a:r>
              <a:rPr lang="en-US" sz="600" i="1" dirty="0" err="1">
                <a:solidFill>
                  <a:srgbClr val="BFBFBF"/>
                </a:solidFill>
                <a:latin typeface="Helvetica" charset="0"/>
                <a:cs typeface="Helvetica" charset="0"/>
              </a:rPr>
              <a:t>ppt</a:t>
            </a:r>
            <a:endParaRPr lang="en-US" sz="600" i="1" dirty="0">
              <a:solidFill>
                <a:srgbClr val="BFBFBF"/>
              </a:solidFill>
              <a:latin typeface="Helvetica" charset="0"/>
              <a:cs typeface="Helvetica" charset="0"/>
            </a:endParaRPr>
          </a:p>
        </p:txBody>
      </p:sp>
      <p:grpSp>
        <p:nvGrpSpPr>
          <p:cNvPr id="5" name="Group 4">
            <a:extLst>
              <a:ext uri="{FF2B5EF4-FFF2-40B4-BE49-F238E27FC236}">
                <a16:creationId xmlns:a16="http://schemas.microsoft.com/office/drawing/2014/main" id="{BD2FB820-B56C-C27A-116E-335990FF336F}"/>
              </a:ext>
            </a:extLst>
          </p:cNvPr>
          <p:cNvGrpSpPr/>
          <p:nvPr/>
        </p:nvGrpSpPr>
        <p:grpSpPr>
          <a:xfrm>
            <a:off x="6398997" y="4843122"/>
            <a:ext cx="3162733" cy="923330"/>
            <a:chOff x="4874996" y="4843122"/>
            <a:chExt cx="3162733" cy="923330"/>
          </a:xfrm>
        </p:grpSpPr>
        <p:sp>
          <p:nvSpPr>
            <p:cNvPr id="27" name="TextBox 26"/>
            <p:cNvSpPr txBox="1"/>
            <p:nvPr/>
          </p:nvSpPr>
          <p:spPr>
            <a:xfrm>
              <a:off x="4874996" y="4843122"/>
              <a:ext cx="3162733" cy="923330"/>
            </a:xfrm>
            <a:prstGeom prst="rect">
              <a:avLst/>
            </a:prstGeom>
            <a:solidFill>
              <a:schemeClr val="bg1"/>
            </a:solidFill>
          </p:spPr>
          <p:txBody>
            <a:bodyPr wrap="square" rtlCol="0">
              <a:spAutoFit/>
            </a:bodyPr>
            <a:lstStyle/>
            <a:p>
              <a:r>
                <a:rPr lang="en-US" dirty="0">
                  <a:latin typeface="Cambria" panose="02040503050406030204" pitchFamily="18" charset="0"/>
                  <a:ea typeface="Cambria" panose="02040503050406030204" pitchFamily="18" charset="0"/>
                </a:rPr>
                <a:t>Total number of connections  =</a:t>
              </a:r>
            </a:p>
            <a:p>
              <a:endParaRPr lang="en-IN" dirty="0">
                <a:latin typeface="Cambria" panose="02040503050406030204" pitchFamily="18" charset="0"/>
                <a:ea typeface="Cambria" panose="02040503050406030204" pitchFamily="18" charset="0"/>
              </a:endParaRPr>
            </a:p>
          </p:txBody>
        </p:sp>
        <p:pic>
          <p:nvPicPr>
            <p:cNvPr id="3076" name="Picture 4"/>
            <p:cNvPicPr>
              <a:picLocks noChangeAspect="1" noChangeArrowheads="1"/>
            </p:cNvPicPr>
            <p:nvPr/>
          </p:nvPicPr>
          <p:blipFill>
            <a:blip r:embed="rId4"/>
            <a:srcRect/>
            <a:stretch>
              <a:fillRect/>
            </a:stretch>
          </p:blipFill>
          <p:spPr bwMode="auto">
            <a:xfrm>
              <a:off x="5098169" y="5170840"/>
              <a:ext cx="1082850" cy="428628"/>
            </a:xfrm>
            <a:prstGeom prst="rect">
              <a:avLst/>
            </a:prstGeom>
            <a:noFill/>
            <a:ln w="9525">
              <a:noFill/>
              <a:miter lim="800000"/>
              <a:headEnd/>
              <a:tailEnd/>
            </a:ln>
            <a:effectLst/>
          </p:spPr>
        </p:pic>
      </p:grpSp>
      <p:grpSp>
        <p:nvGrpSpPr>
          <p:cNvPr id="15" name="Group 14">
            <a:extLst>
              <a:ext uri="{FF2B5EF4-FFF2-40B4-BE49-F238E27FC236}">
                <a16:creationId xmlns:a16="http://schemas.microsoft.com/office/drawing/2014/main" id="{9D575993-BEDD-5E9F-7546-5602568B735A}"/>
              </a:ext>
            </a:extLst>
          </p:cNvPr>
          <p:cNvGrpSpPr/>
          <p:nvPr/>
        </p:nvGrpSpPr>
        <p:grpSpPr>
          <a:xfrm>
            <a:off x="4810117" y="5786455"/>
            <a:ext cx="5431615" cy="646331"/>
            <a:chOff x="3286116" y="5786454"/>
            <a:chExt cx="5431615" cy="646331"/>
          </a:xfrm>
        </p:grpSpPr>
        <p:sp>
          <p:nvSpPr>
            <p:cNvPr id="35" name="TextBox 34"/>
            <p:cNvSpPr txBox="1"/>
            <p:nvPr/>
          </p:nvSpPr>
          <p:spPr>
            <a:xfrm>
              <a:off x="3286116" y="5786454"/>
              <a:ext cx="5431615" cy="646331"/>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Possible number of connections with probability 1/6 </a:t>
              </a:r>
            </a:p>
            <a:p>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pic>
          <p:nvPicPr>
            <p:cNvPr id="3078" name="Picture 6"/>
            <p:cNvPicPr>
              <a:picLocks noChangeAspect="1" noChangeArrowheads="1"/>
            </p:cNvPicPr>
            <p:nvPr/>
          </p:nvPicPr>
          <p:blipFill>
            <a:blip r:embed="rId5"/>
            <a:srcRect/>
            <a:stretch>
              <a:fillRect/>
            </a:stretch>
          </p:blipFill>
          <p:spPr bwMode="auto">
            <a:xfrm>
              <a:off x="3571868" y="6143644"/>
              <a:ext cx="1223019" cy="285752"/>
            </a:xfrm>
            <a:prstGeom prst="rect">
              <a:avLst/>
            </a:prstGeom>
            <a:noFill/>
            <a:ln w="9525">
              <a:noFill/>
              <a:miter lim="800000"/>
              <a:headEnd/>
              <a:tailEnd/>
            </a:ln>
            <a:effectLst/>
          </p:spPr>
        </p:pic>
      </p:grpSp>
      <p:sp>
        <p:nvSpPr>
          <p:cNvPr id="3" name="Title 1">
            <a:extLst>
              <a:ext uri="{FF2B5EF4-FFF2-40B4-BE49-F238E27FC236}">
                <a16:creationId xmlns:a16="http://schemas.microsoft.com/office/drawing/2014/main" id="{C749EFDE-0574-530E-25F2-0A07A53A0AB1}"/>
              </a:ext>
            </a:extLst>
          </p:cNvPr>
          <p:cNvSpPr txBox="1">
            <a:spLocks/>
          </p:cNvSpPr>
          <p:nvPr/>
        </p:nvSpPr>
        <p:spPr>
          <a:xfrm>
            <a:off x="3155950" y="43318"/>
            <a:ext cx="6000792" cy="642942"/>
          </a:xfrm>
          <a:prstGeom prst="rect">
            <a:avLst/>
          </a:prstGeom>
          <a:solidFill>
            <a:schemeClr val="bg1"/>
          </a:solid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3200" b="1" dirty="0">
                <a:solidFill>
                  <a:srgbClr val="FF0000"/>
                </a:solidFill>
                <a:latin typeface="Cambria" panose="02040503050406030204" pitchFamily="18" charset="0"/>
                <a:ea typeface="Cambria" panose="02040503050406030204" pitchFamily="18" charset="0"/>
              </a:rPr>
              <a:t>Random Graph: An insight within  </a:t>
            </a:r>
            <a:endParaRPr lang="en-IN" sz="3200" b="1" dirty="0">
              <a:solidFill>
                <a:srgbClr val="FF0000"/>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714F296-C6F9-B57B-C29E-7A89CB1FA2E9}"/>
              </a:ext>
            </a:extLst>
          </p:cNvPr>
          <p:cNvSpPr txBox="1"/>
          <p:nvPr/>
        </p:nvSpPr>
        <p:spPr>
          <a:xfrm>
            <a:off x="1885614" y="2803197"/>
            <a:ext cx="1620838" cy="369332"/>
          </a:xfrm>
          <a:prstGeom prst="rect">
            <a:avLst/>
          </a:prstGeom>
          <a:solidFill>
            <a:srgbClr val="00B0F0"/>
          </a:solidFill>
        </p:spPr>
        <p:txBody>
          <a:bodyPr wrap="square">
            <a:spAutoFit/>
          </a:bodyPr>
          <a:lstStyle/>
          <a:p>
            <a:r>
              <a:rPr lang="en-US" b="1" dirty="0">
                <a:solidFill>
                  <a:schemeClr val="bg1"/>
                </a:solidFill>
                <a:latin typeface="Cambria" panose="02040503050406030204" pitchFamily="18" charset="0"/>
                <a:ea typeface="Cambria" panose="02040503050406030204" pitchFamily="18" charset="0"/>
              </a:rPr>
              <a:t>Construction</a:t>
            </a: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heel(1)">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randombar(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88346EA7-162A-E50B-8216-9BF50B61A560}"/>
              </a:ext>
            </a:extLst>
          </p:cNvPr>
          <p:cNvPicPr>
            <a:picLocks noChangeAspect="1"/>
          </p:cNvPicPr>
          <p:nvPr/>
        </p:nvPicPr>
        <p:blipFill rotWithShape="1">
          <a:blip r:embed="rId3">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chemeClr val="bg1"/>
          </a:solidFill>
          <a:ln>
            <a:noFill/>
          </a:ln>
          <a:effectLst>
            <a:reflection blurRad="12700" stA="38000" endPos="28000" dist="5000" dir="5400000" sy="-100000" algn="bl" rotWithShape="0"/>
          </a:effectLst>
        </p:spPr>
      </p:pic>
      <p:sp>
        <p:nvSpPr>
          <p:cNvPr id="3" name="Content Placeholder 2"/>
          <p:cNvSpPr>
            <a:spLocks noGrp="1"/>
          </p:cNvSpPr>
          <p:nvPr>
            <p:ph idx="1"/>
          </p:nvPr>
        </p:nvSpPr>
        <p:spPr>
          <a:xfrm>
            <a:off x="1981200" y="1285861"/>
            <a:ext cx="8229600" cy="4840303"/>
          </a:xfrm>
          <a:solidFill>
            <a:schemeClr val="bg1"/>
          </a:solidFill>
        </p:spPr>
        <p:txBody>
          <a:bodyPr>
            <a:normAutofit/>
          </a:bodyPr>
          <a:lstStyle/>
          <a:p>
            <a:pPr algn="just"/>
            <a:r>
              <a:rPr lang="en-IN" sz="2000" dirty="0">
                <a:latin typeface="Cambria" panose="02040503050406030204" pitchFamily="18" charset="0"/>
                <a:ea typeface="Cambria" panose="02040503050406030204" pitchFamily="18" charset="0"/>
              </a:rPr>
              <a:t>In the </a:t>
            </a:r>
            <a:r>
              <a:rPr lang="en-IN" sz="2000" i="1" dirty="0">
                <a:latin typeface="Cambria" panose="02040503050406030204" pitchFamily="18" charset="0"/>
                <a:ea typeface="Cambria" panose="02040503050406030204" pitchFamily="18" charset="0"/>
              </a:rPr>
              <a:t>G</a:t>
            </a:r>
            <a:r>
              <a:rPr lang="en-IN" sz="2000" dirty="0">
                <a:latin typeface="Cambria" panose="02040503050406030204" pitchFamily="18" charset="0"/>
                <a:ea typeface="Cambria" panose="02040503050406030204" pitchFamily="18" charset="0"/>
              </a:rPr>
              <a:t>(</a:t>
            </a:r>
            <a:r>
              <a:rPr lang="en-IN" sz="2000" i="1" dirty="0">
                <a:latin typeface="Cambria" panose="02040503050406030204" pitchFamily="18" charset="0"/>
                <a:ea typeface="Cambria" panose="02040503050406030204" pitchFamily="18" charset="0"/>
              </a:rPr>
              <a:t>n</a:t>
            </a:r>
            <a:r>
              <a:rPr lang="en-IN" sz="2000" dirty="0">
                <a:latin typeface="Cambria" panose="02040503050406030204" pitchFamily="18" charset="0"/>
                <a:ea typeface="Cambria" panose="02040503050406030204" pitchFamily="18" charset="0"/>
              </a:rPr>
              <a:t>, </a:t>
            </a:r>
            <a:r>
              <a:rPr lang="en-IN" sz="2000" i="1" dirty="0">
                <a:latin typeface="Cambria" panose="02040503050406030204" pitchFamily="18" charset="0"/>
                <a:ea typeface="Cambria" panose="02040503050406030204" pitchFamily="18" charset="0"/>
              </a:rPr>
              <a:t>M</a:t>
            </a:r>
            <a:r>
              <a:rPr lang="en-IN" sz="2000" dirty="0">
                <a:latin typeface="Cambria" panose="02040503050406030204" pitchFamily="18" charset="0"/>
                <a:ea typeface="Cambria" panose="02040503050406030204" pitchFamily="18" charset="0"/>
              </a:rPr>
              <a:t>) model, a graph is chosen uniformly at random from the collection of all graphs which have </a:t>
            </a:r>
            <a:r>
              <a:rPr lang="en-IN" sz="2000" i="1" dirty="0">
                <a:latin typeface="Cambria" panose="02040503050406030204" pitchFamily="18" charset="0"/>
                <a:ea typeface="Cambria" panose="02040503050406030204" pitchFamily="18" charset="0"/>
              </a:rPr>
              <a:t>n</a:t>
            </a:r>
            <a:r>
              <a:rPr lang="en-IN" sz="2000" dirty="0">
                <a:latin typeface="Cambria" panose="02040503050406030204" pitchFamily="18" charset="0"/>
                <a:ea typeface="Cambria" panose="02040503050406030204" pitchFamily="18" charset="0"/>
              </a:rPr>
              <a:t> nodes and </a:t>
            </a:r>
            <a:r>
              <a:rPr lang="en-IN" sz="2000" i="1" dirty="0">
                <a:latin typeface="Cambria" panose="02040503050406030204" pitchFamily="18" charset="0"/>
                <a:ea typeface="Cambria" panose="02040503050406030204" pitchFamily="18" charset="0"/>
              </a:rPr>
              <a:t>M</a:t>
            </a:r>
            <a:r>
              <a:rPr lang="en-IN" sz="2000" dirty="0">
                <a:latin typeface="Cambria" panose="02040503050406030204" pitchFamily="18" charset="0"/>
                <a:ea typeface="Cambria" panose="02040503050406030204" pitchFamily="18" charset="0"/>
              </a:rPr>
              <a:t> edges. </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pPr>
              <a:buNone/>
            </a:pPr>
            <a:endParaRPr lang="en-IN" sz="2000" dirty="0">
              <a:latin typeface="Cambria" panose="02040503050406030204" pitchFamily="18" charset="0"/>
              <a:ea typeface="Cambria" panose="02040503050406030204" pitchFamily="18" charset="0"/>
            </a:endParaRPr>
          </a:p>
          <a:p>
            <a:pPr algn="just"/>
            <a:endParaRPr lang="en-IN" sz="2400" dirty="0">
              <a:latin typeface="Cambria" panose="02040503050406030204" pitchFamily="18" charset="0"/>
              <a:ea typeface="Cambria" panose="02040503050406030204" pitchFamily="18" charset="0"/>
            </a:endParaRPr>
          </a:p>
          <a:p>
            <a:pPr algn="just"/>
            <a:endParaRPr lang="en-IN" sz="2000" dirty="0">
              <a:latin typeface="Cambria" panose="02040503050406030204" pitchFamily="18" charset="0"/>
              <a:ea typeface="Cambria" panose="02040503050406030204" pitchFamily="18" charset="0"/>
            </a:endParaRPr>
          </a:p>
          <a:p>
            <a:pPr algn="just"/>
            <a:r>
              <a:rPr lang="en-IN" sz="2000" dirty="0">
                <a:latin typeface="Cambria" panose="02040503050406030204" pitchFamily="18" charset="0"/>
                <a:ea typeface="Cambria" panose="02040503050406030204" pitchFamily="18" charset="0"/>
              </a:rPr>
              <a:t>In the </a:t>
            </a:r>
            <a:r>
              <a:rPr lang="en-IN" sz="2000" i="1" dirty="0">
                <a:latin typeface="Cambria" panose="02040503050406030204" pitchFamily="18" charset="0"/>
                <a:ea typeface="Cambria" panose="02040503050406030204" pitchFamily="18" charset="0"/>
              </a:rPr>
              <a:t>G</a:t>
            </a:r>
            <a:r>
              <a:rPr lang="en-IN" sz="2000" dirty="0">
                <a:latin typeface="Cambria" panose="02040503050406030204" pitchFamily="18" charset="0"/>
                <a:ea typeface="Cambria" panose="02040503050406030204" pitchFamily="18" charset="0"/>
              </a:rPr>
              <a:t>(</a:t>
            </a:r>
            <a:r>
              <a:rPr lang="en-IN" sz="2000" i="1" dirty="0">
                <a:latin typeface="Cambria" panose="02040503050406030204" pitchFamily="18" charset="0"/>
                <a:ea typeface="Cambria" panose="02040503050406030204" pitchFamily="18" charset="0"/>
              </a:rPr>
              <a:t>n</a:t>
            </a:r>
            <a:r>
              <a:rPr lang="en-IN" sz="2000" dirty="0">
                <a:latin typeface="Cambria" panose="02040503050406030204" pitchFamily="18" charset="0"/>
                <a:ea typeface="Cambria" panose="02040503050406030204" pitchFamily="18" charset="0"/>
              </a:rPr>
              <a:t>, </a:t>
            </a:r>
            <a:r>
              <a:rPr lang="en-IN" sz="2000" i="1" dirty="0">
                <a:latin typeface="Cambria" panose="02040503050406030204" pitchFamily="18" charset="0"/>
                <a:ea typeface="Cambria" panose="02040503050406030204" pitchFamily="18" charset="0"/>
              </a:rPr>
              <a:t>p</a:t>
            </a:r>
            <a:r>
              <a:rPr lang="en-IN" sz="2000" dirty="0">
                <a:latin typeface="Cambria" panose="02040503050406030204" pitchFamily="18" charset="0"/>
                <a:ea typeface="Cambria" panose="02040503050406030204" pitchFamily="18" charset="0"/>
              </a:rPr>
              <a:t>) model, a graph is constructed by connecting nodes randomly. Each edge is included in the graph with probability </a:t>
            </a:r>
            <a:r>
              <a:rPr lang="en-IN" sz="2000" i="1" dirty="0">
                <a:latin typeface="Cambria" panose="02040503050406030204" pitchFamily="18" charset="0"/>
                <a:ea typeface="Cambria" panose="02040503050406030204" pitchFamily="18" charset="0"/>
              </a:rPr>
              <a:t>p </a:t>
            </a:r>
            <a:r>
              <a:rPr lang="en-IN" sz="2000" dirty="0">
                <a:latin typeface="Cambria" panose="02040503050406030204" pitchFamily="18" charset="0"/>
                <a:ea typeface="Cambria" panose="02040503050406030204" pitchFamily="18" charset="0"/>
              </a:rPr>
              <a:t>independent from every other edge. </a:t>
            </a:r>
          </a:p>
          <a:p>
            <a:endParaRPr lang="en-IN" dirty="0"/>
          </a:p>
        </p:txBody>
      </p:sp>
      <p:sp>
        <p:nvSpPr>
          <p:cNvPr id="6" name="Oval 5"/>
          <p:cNvSpPr/>
          <p:nvPr/>
        </p:nvSpPr>
        <p:spPr>
          <a:xfrm>
            <a:off x="3524232" y="2285992"/>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IN" dirty="0"/>
          </a:p>
        </p:txBody>
      </p:sp>
      <p:sp>
        <p:nvSpPr>
          <p:cNvPr id="7" name="Oval 6"/>
          <p:cNvSpPr/>
          <p:nvPr/>
        </p:nvSpPr>
        <p:spPr>
          <a:xfrm>
            <a:off x="3024166" y="2857496"/>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endParaRPr lang="en-IN" dirty="0"/>
          </a:p>
        </p:txBody>
      </p:sp>
      <p:sp>
        <p:nvSpPr>
          <p:cNvPr id="8" name="Oval 7"/>
          <p:cNvSpPr/>
          <p:nvPr/>
        </p:nvSpPr>
        <p:spPr>
          <a:xfrm>
            <a:off x="3809984" y="2857496"/>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endParaRPr lang="en-IN" dirty="0"/>
          </a:p>
        </p:txBody>
      </p:sp>
      <p:sp>
        <p:nvSpPr>
          <p:cNvPr id="9" name="Oval 8"/>
          <p:cNvSpPr/>
          <p:nvPr/>
        </p:nvSpPr>
        <p:spPr>
          <a:xfrm>
            <a:off x="5310182" y="2285992"/>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IN" dirty="0"/>
          </a:p>
        </p:txBody>
      </p:sp>
      <p:sp>
        <p:nvSpPr>
          <p:cNvPr id="10" name="Oval 9"/>
          <p:cNvSpPr/>
          <p:nvPr/>
        </p:nvSpPr>
        <p:spPr>
          <a:xfrm>
            <a:off x="4952992" y="2857496"/>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endParaRPr lang="en-IN" dirty="0"/>
          </a:p>
        </p:txBody>
      </p:sp>
      <p:sp>
        <p:nvSpPr>
          <p:cNvPr id="11" name="Oval 10"/>
          <p:cNvSpPr/>
          <p:nvPr/>
        </p:nvSpPr>
        <p:spPr>
          <a:xfrm>
            <a:off x="5595934" y="2857496"/>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endParaRPr lang="en-IN" dirty="0"/>
          </a:p>
        </p:txBody>
      </p:sp>
      <p:sp>
        <p:nvSpPr>
          <p:cNvPr id="12" name="Oval 11"/>
          <p:cNvSpPr/>
          <p:nvPr/>
        </p:nvSpPr>
        <p:spPr>
          <a:xfrm>
            <a:off x="7167570" y="2214554"/>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a:t>
            </a:r>
            <a:endParaRPr lang="en-IN" dirty="0"/>
          </a:p>
        </p:txBody>
      </p:sp>
      <p:sp>
        <p:nvSpPr>
          <p:cNvPr id="13" name="Oval 12"/>
          <p:cNvSpPr/>
          <p:nvPr/>
        </p:nvSpPr>
        <p:spPr>
          <a:xfrm>
            <a:off x="6738942" y="2857496"/>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endParaRPr lang="en-IN" dirty="0"/>
          </a:p>
        </p:txBody>
      </p:sp>
      <p:sp>
        <p:nvSpPr>
          <p:cNvPr id="14" name="Oval 13"/>
          <p:cNvSpPr/>
          <p:nvPr/>
        </p:nvSpPr>
        <p:spPr>
          <a:xfrm>
            <a:off x="7524760" y="2857496"/>
            <a:ext cx="214314" cy="2857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t>
            </a:r>
            <a:endParaRPr lang="en-IN" dirty="0"/>
          </a:p>
        </p:txBody>
      </p:sp>
      <p:cxnSp>
        <p:nvCxnSpPr>
          <p:cNvPr id="16" name="Straight Connector 15"/>
          <p:cNvCxnSpPr>
            <a:stCxn id="6" idx="4"/>
            <a:endCxn id="7" idx="7"/>
          </p:cNvCxnSpPr>
          <p:nvPr/>
        </p:nvCxnSpPr>
        <p:spPr>
          <a:xfrm rot="5400000">
            <a:off x="3255444" y="2523397"/>
            <a:ext cx="327599" cy="424295"/>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p:cNvCxnSpPr>
            <a:stCxn id="6" idx="4"/>
            <a:endCxn id="8" idx="0"/>
          </p:cNvCxnSpPr>
          <p:nvPr/>
        </p:nvCxnSpPr>
        <p:spPr>
          <a:xfrm rot="16200000" flipH="1">
            <a:off x="3631389" y="2571744"/>
            <a:ext cx="285752" cy="285752"/>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Connector 19"/>
          <p:cNvCxnSpPr>
            <a:endCxn id="10" idx="6"/>
          </p:cNvCxnSpPr>
          <p:nvPr/>
        </p:nvCxnSpPr>
        <p:spPr>
          <a:xfrm rot="5400000">
            <a:off x="5057985" y="2681067"/>
            <a:ext cx="428629" cy="209983"/>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Straight Connector 20"/>
          <p:cNvCxnSpPr>
            <a:endCxn id="13" idx="6"/>
          </p:cNvCxnSpPr>
          <p:nvPr/>
        </p:nvCxnSpPr>
        <p:spPr>
          <a:xfrm rot="10800000">
            <a:off x="6953256" y="3000372"/>
            <a:ext cx="57150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p:cNvCxnSpPr>
            <a:endCxn id="14" idx="1"/>
          </p:cNvCxnSpPr>
          <p:nvPr/>
        </p:nvCxnSpPr>
        <p:spPr>
          <a:xfrm rot="16200000" flipH="1">
            <a:off x="7195894" y="2539089"/>
            <a:ext cx="470475" cy="250032"/>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Connector 22"/>
          <p:cNvCxnSpPr>
            <a:stCxn id="11" idx="2"/>
            <a:endCxn id="10" idx="6"/>
          </p:cNvCxnSpPr>
          <p:nvPr/>
        </p:nvCxnSpPr>
        <p:spPr>
          <a:xfrm rot="10800000">
            <a:off x="5167306" y="3000372"/>
            <a:ext cx="428628" cy="1588"/>
          </a:xfrm>
          <a:prstGeom prst="line">
            <a:avLst/>
          </a:prstGeom>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10108232" y="6488668"/>
            <a:ext cx="559769" cy="369332"/>
          </a:xfrm>
          <a:prstGeom prst="rect">
            <a:avLst/>
          </a:prstGeom>
          <a:noFill/>
        </p:spPr>
        <p:txBody>
          <a:bodyPr wrap="none" rtlCol="0">
            <a:spAutoFit/>
          </a:bodyPr>
          <a:lstStyle/>
          <a:p>
            <a:r>
              <a:rPr lang="en-US" dirty="0"/>
              <a:t>wiki</a:t>
            </a:r>
            <a:endParaRPr lang="en-IN" dirty="0"/>
          </a:p>
        </p:txBody>
      </p:sp>
      <p:sp>
        <p:nvSpPr>
          <p:cNvPr id="5" name="Title 1">
            <a:extLst>
              <a:ext uri="{FF2B5EF4-FFF2-40B4-BE49-F238E27FC236}">
                <a16:creationId xmlns:a16="http://schemas.microsoft.com/office/drawing/2014/main" id="{0E1CD24D-386D-50D2-4E5B-F36C51DCDE34}"/>
              </a:ext>
            </a:extLst>
          </p:cNvPr>
          <p:cNvSpPr txBox="1">
            <a:spLocks/>
          </p:cNvSpPr>
          <p:nvPr/>
        </p:nvSpPr>
        <p:spPr>
          <a:xfrm>
            <a:off x="1981200" y="208388"/>
            <a:ext cx="8143900" cy="92867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Autofit/>
          </a:bodyPr>
          <a:lstStyle/>
          <a:p>
            <a:pPr algn="ctr" defTabSz="914400">
              <a:spcBef>
                <a:spcPct val="0"/>
              </a:spcBef>
              <a:defRPr/>
            </a:pPr>
            <a:r>
              <a:rPr lang="en-US" sz="2800" b="1" dirty="0">
                <a:solidFill>
                  <a:srgbClr val="FF0000"/>
                </a:solidFill>
                <a:latin typeface="Cambria" panose="02040503050406030204" pitchFamily="18" charset="0"/>
                <a:ea typeface="Cambria" panose="02040503050406030204" pitchFamily="18" charset="0"/>
              </a:rPr>
              <a:t>Random Graph: An insight within</a:t>
            </a:r>
          </a:p>
        </p:txBody>
      </p:sp>
      <p:sp>
        <p:nvSpPr>
          <p:cNvPr id="15" name="TextBox 14">
            <a:extLst>
              <a:ext uri="{FF2B5EF4-FFF2-40B4-BE49-F238E27FC236}">
                <a16:creationId xmlns:a16="http://schemas.microsoft.com/office/drawing/2014/main" id="{BA95993C-5C06-B298-F780-2FA78CE7739C}"/>
              </a:ext>
            </a:extLst>
          </p:cNvPr>
          <p:cNvSpPr txBox="1"/>
          <p:nvPr/>
        </p:nvSpPr>
        <p:spPr>
          <a:xfrm>
            <a:off x="8487393" y="1728566"/>
            <a:ext cx="1620838" cy="369332"/>
          </a:xfrm>
          <a:prstGeom prst="rect">
            <a:avLst/>
          </a:prstGeom>
          <a:solidFill>
            <a:srgbClr val="00B0F0"/>
          </a:solidFill>
        </p:spPr>
        <p:txBody>
          <a:bodyPr wrap="square">
            <a:spAutoFit/>
          </a:bodyPr>
          <a:lstStyle/>
          <a:p>
            <a:r>
              <a:rPr lang="en-US" b="1" dirty="0">
                <a:solidFill>
                  <a:schemeClr val="bg1"/>
                </a:solidFill>
                <a:latin typeface="Cambria" panose="02040503050406030204" pitchFamily="18" charset="0"/>
                <a:ea typeface="Cambria" panose="02040503050406030204" pitchFamily="18" charset="0"/>
              </a:rPr>
              <a:t>Construction</a:t>
            </a:r>
            <a:endParaRPr lang="en-IN" dirty="0">
              <a:solidFill>
                <a:schemeClr val="bg1"/>
              </a:solidFill>
            </a:endParaRPr>
          </a:p>
        </p:txBody>
      </p:sp>
    </p:spTree>
    <p:extLst>
      <p:ext uri="{BB962C8B-B14F-4D97-AF65-F5344CB8AC3E}">
        <p14:creationId xmlns:p14="http://schemas.microsoft.com/office/powerpoint/2010/main" val="1168732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DB2FB46A-808E-E5D6-57D1-3D0FB81E3CEE}"/>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506" name="Rectangle 2">
            <a:extLst>
              <a:ext uri="{FF2B5EF4-FFF2-40B4-BE49-F238E27FC236}">
                <a16:creationId xmlns:a16="http://schemas.microsoft.com/office/drawing/2014/main" id="{CE5D1E22-5A18-2F96-6A9F-2E2E0E3BA88C}"/>
              </a:ext>
            </a:extLst>
          </p:cNvPr>
          <p:cNvSpPr>
            <a:spLocks noGrp="1" noChangeArrowheads="1"/>
          </p:cNvSpPr>
          <p:nvPr>
            <p:ph type="title"/>
          </p:nvPr>
        </p:nvSpPr>
        <p:spPr>
          <a:xfrm>
            <a:off x="1981200" y="274638"/>
            <a:ext cx="8229600" cy="922114"/>
          </a:xfrm>
          <a:solidFill>
            <a:schemeClr val="bg1"/>
          </a:solidFill>
        </p:spPr>
        <p:txBody>
          <a:bodyPr>
            <a:normAutofit/>
          </a:bodyPr>
          <a:lstStyle/>
          <a:p>
            <a:pPr marL="965200" indent="-965200"/>
            <a:r>
              <a:rPr lang="en-US" altLang="en-US" sz="3600" b="1" dirty="0" err="1">
                <a:solidFill>
                  <a:srgbClr val="FF0000"/>
                </a:solidFill>
                <a:latin typeface="Cambria" panose="02040503050406030204" pitchFamily="18" charset="0"/>
                <a:ea typeface="Cambria" panose="02040503050406030204" pitchFamily="18" charset="0"/>
              </a:rPr>
              <a:t>Erdos</a:t>
            </a:r>
            <a:r>
              <a:rPr lang="en-US" altLang="en-US" sz="3600" b="1" dirty="0">
                <a:solidFill>
                  <a:srgbClr val="FF0000"/>
                </a:solidFill>
                <a:latin typeface="Cambria" panose="02040503050406030204" pitchFamily="18" charset="0"/>
                <a:ea typeface="Cambria" panose="02040503050406030204" pitchFamily="18" charset="0"/>
              </a:rPr>
              <a:t>–</a:t>
            </a:r>
            <a:r>
              <a:rPr lang="en-US" altLang="en-US" sz="3600" b="1" dirty="0" err="1">
                <a:solidFill>
                  <a:srgbClr val="FF0000"/>
                </a:solidFill>
                <a:latin typeface="Cambria" panose="02040503050406030204" pitchFamily="18" charset="0"/>
                <a:ea typeface="Cambria" panose="02040503050406030204" pitchFamily="18" charset="0"/>
              </a:rPr>
              <a:t>Renyi</a:t>
            </a:r>
            <a:r>
              <a:rPr lang="en-US" altLang="en-US" sz="3600" b="1" dirty="0">
                <a:solidFill>
                  <a:srgbClr val="FF0000"/>
                </a:solidFill>
                <a:latin typeface="Cambria" panose="02040503050406030204" pitchFamily="18" charset="0"/>
                <a:ea typeface="Cambria" panose="02040503050406030204" pitchFamily="18" charset="0"/>
              </a:rPr>
              <a:t> random graphs (ER)</a:t>
            </a:r>
          </a:p>
        </p:txBody>
      </p:sp>
      <p:sp>
        <p:nvSpPr>
          <p:cNvPr id="21507" name="Rectangle 3">
            <a:extLst>
              <a:ext uri="{FF2B5EF4-FFF2-40B4-BE49-F238E27FC236}">
                <a16:creationId xmlns:a16="http://schemas.microsoft.com/office/drawing/2014/main" id="{C703BF0B-9E63-BDA1-5BDE-B66DD411DFD7}"/>
              </a:ext>
            </a:extLst>
          </p:cNvPr>
          <p:cNvSpPr>
            <a:spLocks noGrp="1" noChangeArrowheads="1"/>
          </p:cNvSpPr>
          <p:nvPr>
            <p:ph type="body" idx="1"/>
          </p:nvPr>
        </p:nvSpPr>
        <p:spPr>
          <a:xfrm>
            <a:off x="1733687" y="1387280"/>
            <a:ext cx="8915400" cy="5029200"/>
          </a:xfrm>
          <a:solidFill>
            <a:schemeClr val="bg1"/>
          </a:solidFill>
        </p:spPr>
        <p:txBody>
          <a:bodyPr/>
          <a:lstStyle/>
          <a:p>
            <a:pPr marL="711200" indent="-711200"/>
            <a:r>
              <a:rPr lang="en-US" altLang="en-US" sz="2400" dirty="0">
                <a:latin typeface="Cambria" panose="02040503050406030204" pitchFamily="18" charset="0"/>
                <a:ea typeface="Cambria" panose="02040503050406030204" pitchFamily="18" charset="0"/>
              </a:rPr>
              <a:t>Model a  network </a:t>
            </a:r>
            <a:r>
              <a:rPr lang="en-US" altLang="en-US" sz="2400" i="1" dirty="0">
                <a:latin typeface="Cambria" panose="02040503050406030204" pitchFamily="18" charset="0"/>
                <a:ea typeface="Cambria" panose="02040503050406030204" pitchFamily="18" charset="0"/>
              </a:rPr>
              <a:t>G(V,E) </a:t>
            </a:r>
            <a:r>
              <a:rPr lang="en-US" altLang="en-US" sz="2400" dirty="0">
                <a:latin typeface="Cambria" panose="02040503050406030204" pitchFamily="18" charset="0"/>
                <a:ea typeface="Cambria" panose="02040503050406030204" pitchFamily="18" charset="0"/>
              </a:rPr>
              <a:t>with </a:t>
            </a:r>
            <a:r>
              <a:rPr lang="en-US" altLang="en-US" sz="2400" i="1" dirty="0">
                <a:latin typeface="Cambria" panose="02040503050406030204" pitchFamily="18" charset="0"/>
                <a:ea typeface="Cambria" panose="02040503050406030204" pitchFamily="18" charset="0"/>
              </a:rPr>
              <a:t>|V|=n </a:t>
            </a:r>
            <a:r>
              <a:rPr lang="en-US" altLang="en-US" sz="2400" dirty="0">
                <a:latin typeface="Cambria" panose="02040503050406030204" pitchFamily="18" charset="0"/>
                <a:ea typeface="Cambria" panose="02040503050406030204" pitchFamily="18" charset="0"/>
              </a:rPr>
              <a:t>and </a:t>
            </a:r>
            <a:r>
              <a:rPr lang="en-US" altLang="en-US" sz="2400" i="1" dirty="0">
                <a:latin typeface="Cambria" panose="02040503050406030204" pitchFamily="18" charset="0"/>
                <a:ea typeface="Cambria" panose="02040503050406030204" pitchFamily="18" charset="0"/>
              </a:rPr>
              <a:t>|E|=m</a:t>
            </a:r>
            <a:endParaRPr lang="en-US" altLang="en-US" sz="2400" dirty="0">
              <a:latin typeface="Cambria" panose="02040503050406030204" pitchFamily="18" charset="0"/>
              <a:ea typeface="Cambria" panose="02040503050406030204" pitchFamily="18" charset="0"/>
            </a:endParaRPr>
          </a:p>
          <a:p>
            <a:pPr marL="711200" indent="-711200"/>
            <a:r>
              <a:rPr lang="en-US" altLang="en-US" sz="2400" dirty="0">
                <a:latin typeface="Cambria" panose="02040503050406030204" pitchFamily="18" charset="0"/>
                <a:ea typeface="Cambria" panose="02040503050406030204" pitchFamily="18" charset="0"/>
              </a:rPr>
              <a:t>An ER graph that models G is constructed as follows:</a:t>
            </a:r>
          </a:p>
          <a:p>
            <a:pPr marL="1066800" lvl="1" indent="-609600"/>
            <a:r>
              <a:rPr lang="en-US" altLang="en-US" sz="2400" dirty="0">
                <a:latin typeface="Cambria" panose="02040503050406030204" pitchFamily="18" charset="0"/>
                <a:ea typeface="Cambria" panose="02040503050406030204" pitchFamily="18" charset="0"/>
              </a:rPr>
              <a:t>It has </a:t>
            </a:r>
            <a:r>
              <a:rPr lang="en-US" altLang="en-US" sz="2400" i="1" dirty="0">
                <a:latin typeface="Cambria" panose="02040503050406030204" pitchFamily="18" charset="0"/>
                <a:ea typeface="Cambria" panose="02040503050406030204" pitchFamily="18" charset="0"/>
              </a:rPr>
              <a:t>n </a:t>
            </a:r>
            <a:r>
              <a:rPr lang="en-US" altLang="en-US" sz="2400" dirty="0">
                <a:latin typeface="Cambria" panose="02040503050406030204" pitchFamily="18" charset="0"/>
                <a:ea typeface="Cambria" panose="02040503050406030204" pitchFamily="18" charset="0"/>
              </a:rPr>
              <a:t>nodes</a:t>
            </a:r>
          </a:p>
          <a:p>
            <a:pPr marL="1066800" lvl="1" indent="-609600"/>
            <a:r>
              <a:rPr lang="en-US" altLang="en-US" sz="2400" dirty="0">
                <a:latin typeface="Cambria" panose="02040503050406030204" pitchFamily="18" charset="0"/>
                <a:ea typeface="Cambria" panose="02040503050406030204" pitchFamily="18" charset="0"/>
              </a:rPr>
              <a:t>Edges are added between pairs of nodes uniformly at random with the same probability </a:t>
            </a:r>
            <a:r>
              <a:rPr lang="en-US" altLang="en-US" sz="2400" i="1" dirty="0">
                <a:latin typeface="Cambria" panose="02040503050406030204" pitchFamily="18" charset="0"/>
                <a:ea typeface="Cambria" panose="02040503050406030204" pitchFamily="18" charset="0"/>
              </a:rPr>
              <a:t>p</a:t>
            </a:r>
            <a:endParaRPr lang="en-US" altLang="en-US" sz="2400" dirty="0">
              <a:latin typeface="Cambria" panose="02040503050406030204" pitchFamily="18" charset="0"/>
              <a:ea typeface="Cambria" panose="02040503050406030204" pitchFamily="18" charset="0"/>
            </a:endParaRPr>
          </a:p>
          <a:p>
            <a:pPr marL="1066800" lvl="1" indent="-609600"/>
            <a:r>
              <a:rPr lang="en-US" altLang="en-US" sz="2400" dirty="0">
                <a:latin typeface="Cambria" panose="02040503050406030204" pitchFamily="18" charset="0"/>
                <a:ea typeface="Cambria" panose="02040503050406030204" pitchFamily="18" charset="0"/>
              </a:rPr>
              <a:t>Two (equivalent) methods for constructing ER graphs:</a:t>
            </a:r>
          </a:p>
          <a:p>
            <a:pPr marL="1422400" lvl="2" indent="-508000"/>
            <a:r>
              <a:rPr lang="en-US" altLang="en-US" sz="2200" b="1" i="1" dirty="0" err="1">
                <a:solidFill>
                  <a:srgbClr val="0000FF"/>
                </a:solidFill>
                <a:latin typeface="Cambria" panose="02040503050406030204" pitchFamily="18" charset="0"/>
                <a:ea typeface="Cambria" panose="02040503050406030204" pitchFamily="18" charset="0"/>
              </a:rPr>
              <a:t>G</a:t>
            </a:r>
            <a:r>
              <a:rPr lang="en-US" altLang="en-US" sz="2200" b="1" i="1" baseline="-25000" dirty="0" err="1">
                <a:solidFill>
                  <a:srgbClr val="0000FF"/>
                </a:solidFill>
                <a:latin typeface="Cambria" panose="02040503050406030204" pitchFamily="18" charset="0"/>
                <a:ea typeface="Cambria" panose="02040503050406030204" pitchFamily="18" charset="0"/>
              </a:rPr>
              <a:t>N,p</a:t>
            </a:r>
            <a:r>
              <a:rPr lang="en-US" altLang="en-US" sz="2200" dirty="0">
                <a:solidFill>
                  <a:srgbClr val="0000FF"/>
                </a:solidFill>
                <a:latin typeface="Cambria" panose="02040503050406030204" pitchFamily="18" charset="0"/>
                <a:ea typeface="Cambria" panose="02040503050406030204" pitchFamily="18" charset="0"/>
              </a:rPr>
              <a:t>: pick </a:t>
            </a:r>
            <a:r>
              <a:rPr lang="en-US" altLang="en-US" sz="2200" i="1" dirty="0">
                <a:solidFill>
                  <a:srgbClr val="0000FF"/>
                </a:solidFill>
                <a:latin typeface="Cambria" panose="02040503050406030204" pitchFamily="18" charset="0"/>
                <a:ea typeface="Cambria" panose="02040503050406030204" pitchFamily="18" charset="0"/>
              </a:rPr>
              <a:t>p </a:t>
            </a:r>
            <a:r>
              <a:rPr lang="en-US" altLang="en-US" sz="2200" dirty="0">
                <a:solidFill>
                  <a:srgbClr val="0000FF"/>
                </a:solidFill>
                <a:latin typeface="Cambria" panose="02040503050406030204" pitchFamily="18" charset="0"/>
                <a:ea typeface="Cambria" panose="02040503050406030204" pitchFamily="18" charset="0"/>
              </a:rPr>
              <a:t>so that the resulting model network has </a:t>
            </a:r>
            <a:r>
              <a:rPr lang="en-US" altLang="en-US" sz="2200" i="1" dirty="0">
                <a:solidFill>
                  <a:srgbClr val="0000FF"/>
                </a:solidFill>
                <a:latin typeface="Cambria" panose="02040503050406030204" pitchFamily="18" charset="0"/>
                <a:ea typeface="Cambria" panose="02040503050406030204" pitchFamily="18" charset="0"/>
              </a:rPr>
              <a:t>m </a:t>
            </a:r>
            <a:r>
              <a:rPr lang="en-US" altLang="en-US" sz="2200" dirty="0">
                <a:solidFill>
                  <a:srgbClr val="0000FF"/>
                </a:solidFill>
                <a:latin typeface="Cambria" panose="02040503050406030204" pitchFamily="18" charset="0"/>
                <a:ea typeface="Cambria" panose="02040503050406030204" pitchFamily="18" charset="0"/>
              </a:rPr>
              <a:t>edges</a:t>
            </a:r>
          </a:p>
          <a:p>
            <a:pPr marL="1422400" lvl="2" indent="-508000"/>
            <a:r>
              <a:rPr lang="en-US" altLang="en-US" sz="2200" b="1" i="1" dirty="0" err="1">
                <a:solidFill>
                  <a:srgbClr val="0000FF"/>
                </a:solidFill>
                <a:latin typeface="Cambria" panose="02040503050406030204" pitchFamily="18" charset="0"/>
                <a:ea typeface="Cambria" panose="02040503050406030204" pitchFamily="18" charset="0"/>
              </a:rPr>
              <a:t>G</a:t>
            </a:r>
            <a:r>
              <a:rPr lang="en-US" altLang="en-US" sz="2200" b="1" i="1" baseline="-25000" dirty="0" err="1">
                <a:solidFill>
                  <a:srgbClr val="0000FF"/>
                </a:solidFill>
                <a:latin typeface="Cambria" panose="02040503050406030204" pitchFamily="18" charset="0"/>
                <a:ea typeface="Cambria" panose="02040503050406030204" pitchFamily="18" charset="0"/>
              </a:rPr>
              <a:t>N,m</a:t>
            </a:r>
            <a:r>
              <a:rPr lang="en-US" altLang="en-US" sz="2200" i="1" dirty="0">
                <a:solidFill>
                  <a:srgbClr val="0000FF"/>
                </a:solidFill>
                <a:latin typeface="Cambria" panose="02040503050406030204" pitchFamily="18" charset="0"/>
                <a:ea typeface="Cambria" panose="02040503050406030204" pitchFamily="18" charset="0"/>
              </a:rPr>
              <a:t>: </a:t>
            </a:r>
            <a:r>
              <a:rPr lang="en-US" altLang="en-US" sz="2200" dirty="0">
                <a:solidFill>
                  <a:srgbClr val="0000FF"/>
                </a:solidFill>
                <a:latin typeface="Cambria" panose="02040503050406030204" pitchFamily="18" charset="0"/>
                <a:ea typeface="Cambria" panose="02040503050406030204" pitchFamily="18" charset="0"/>
              </a:rPr>
              <a:t>pick randomly </a:t>
            </a:r>
            <a:r>
              <a:rPr lang="en-US" altLang="en-US" sz="2200" i="1" dirty="0">
                <a:solidFill>
                  <a:srgbClr val="0000FF"/>
                </a:solidFill>
                <a:latin typeface="Cambria" panose="02040503050406030204" pitchFamily="18" charset="0"/>
                <a:ea typeface="Cambria" panose="02040503050406030204" pitchFamily="18" charset="0"/>
              </a:rPr>
              <a:t>m </a:t>
            </a:r>
            <a:r>
              <a:rPr lang="en-US" altLang="en-US" sz="2200" dirty="0">
                <a:solidFill>
                  <a:srgbClr val="0000FF"/>
                </a:solidFill>
                <a:latin typeface="Cambria" panose="02040503050406030204" pitchFamily="18" charset="0"/>
                <a:ea typeface="Cambria" panose="02040503050406030204" pitchFamily="18" charset="0"/>
              </a:rPr>
              <a:t>pairs of nodes and add edges between them with probability </a:t>
            </a:r>
            <a:r>
              <a:rPr lang="en-US" altLang="en-US" sz="2200" i="1" dirty="0">
                <a:solidFill>
                  <a:srgbClr val="0000FF"/>
                </a:solidFill>
                <a:latin typeface="Cambria" panose="02040503050406030204" pitchFamily="18" charset="0"/>
                <a:ea typeface="Cambria" panose="02040503050406030204" pitchFamily="18" charset="0"/>
              </a:rPr>
              <a:t>1</a:t>
            </a:r>
            <a:endParaRPr lang="en-US" altLang="en-US" sz="2200"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4049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65A914D0-A30B-A2A0-6C9D-8934FB0565E0}"/>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18" name="Rectangle 25"/>
              <p:cNvSpPr>
                <a:spLocks noChangeArrowheads="1"/>
              </p:cNvSpPr>
              <p:nvPr/>
            </p:nvSpPr>
            <p:spPr bwMode="auto">
              <a:xfrm>
                <a:off x="1906588" y="5556886"/>
                <a:ext cx="8355012" cy="899160"/>
              </a:xfrm>
              <a:prstGeom prst="rect">
                <a:avLst/>
              </a:prstGeom>
              <a:solidFill>
                <a:schemeClr val="bg1"/>
              </a:solid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lIns="92075" tIns="46038" rIns="92075" bIns="46038" anchor="ctr"/>
              <a:lstStyle/>
              <a:p>
                <a:pPr algn="ctr"/>
                <a:r>
                  <a:rPr lang="en-US" dirty="0">
                    <a:solidFill>
                      <a:srgbClr val="000000"/>
                    </a:solidFill>
                    <a:latin typeface="Cambria" panose="02040503050406030204" pitchFamily="18" charset="0"/>
                    <a:ea typeface="Cambria" panose="02040503050406030204" pitchFamily="18" charset="0"/>
                    <a:cs typeface="Trebuchet MS" charset="0"/>
                    <a:sym typeface="Trebuchet MS" charset="0"/>
                  </a:rPr>
                  <a:t>As the network size increases, the distribution becomes increasingly narrow—we are increasingly confident that the degree of a node is in the vicinity of</a:t>
                </a:r>
                <a14:m>
                  <m:oMath xmlns:m="http://schemas.openxmlformats.org/officeDocument/2006/math">
                    <m:r>
                      <a:rPr lang="en-US" i="1" dirty="0">
                        <a:solidFill>
                          <a:srgbClr val="000000"/>
                        </a:solidFill>
                        <a:latin typeface="Cambria Math" panose="02040503050406030204" pitchFamily="18" charset="0"/>
                        <a:ea typeface="Cambria" panose="02040503050406030204" pitchFamily="18" charset="0"/>
                        <a:cs typeface="Trebuchet MS" charset="0"/>
                        <a:sym typeface="Trebuchet MS" charset="0"/>
                      </a:rPr>
                      <m:t> &lt;</m:t>
                    </m:r>
                    <m:r>
                      <a:rPr lang="en-US" i="1" dirty="0">
                        <a:solidFill>
                          <a:srgbClr val="000000"/>
                        </a:solidFill>
                        <a:latin typeface="Cambria Math" panose="02040503050406030204" pitchFamily="18" charset="0"/>
                        <a:ea typeface="Cambria" panose="02040503050406030204" pitchFamily="18" charset="0"/>
                        <a:cs typeface="Trebuchet MS" charset="0"/>
                        <a:sym typeface="Trebuchet MS" charset="0"/>
                      </a:rPr>
                      <m:t>𝑘</m:t>
                    </m:r>
                    <m:r>
                      <a:rPr lang="en-US" i="1" dirty="0">
                        <a:solidFill>
                          <a:srgbClr val="000000"/>
                        </a:solidFill>
                        <a:latin typeface="Cambria Math" panose="02040503050406030204" pitchFamily="18" charset="0"/>
                        <a:ea typeface="Cambria" panose="02040503050406030204" pitchFamily="18" charset="0"/>
                        <a:cs typeface="Trebuchet MS" charset="0"/>
                        <a:sym typeface="Trebuchet MS" charset="0"/>
                      </a:rPr>
                      <m:t>&gt;</m:t>
                    </m:r>
                  </m:oMath>
                </a14:m>
                <a:r>
                  <a:rPr lang="en-US" dirty="0">
                    <a:solidFill>
                      <a:srgbClr val="000000"/>
                    </a:solidFill>
                    <a:latin typeface="Cambria" panose="02040503050406030204" pitchFamily="18" charset="0"/>
                    <a:ea typeface="Cambria" panose="02040503050406030204" pitchFamily="18" charset="0"/>
                    <a:cs typeface="Trebuchet MS" charset="0"/>
                    <a:sym typeface="Trebuchet MS" charset="0"/>
                  </a:rPr>
                  <a:t>.</a:t>
                </a:r>
              </a:p>
            </p:txBody>
          </p:sp>
        </mc:Choice>
        <mc:Fallback xmlns="">
          <p:sp>
            <p:nvSpPr>
              <p:cNvPr id="18" name="Rectangle 25"/>
              <p:cNvSpPr>
                <a:spLocks noRot="1" noChangeAspect="1" noMove="1" noResize="1" noEditPoints="1" noAdjustHandles="1" noChangeArrowheads="1" noChangeShapeType="1" noTextEdit="1"/>
              </p:cNvSpPr>
              <p:nvPr/>
            </p:nvSpPr>
            <p:spPr bwMode="auto">
              <a:xfrm>
                <a:off x="1906588" y="5556886"/>
                <a:ext cx="8355012" cy="899160"/>
              </a:xfrm>
              <a:prstGeom prst="rect">
                <a:avLst/>
              </a:prstGeom>
              <a:blipFill>
                <a:blip r:embed="rId3"/>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26633" name="Text Box 8"/>
          <p:cNvSpPr txBox="1">
            <a:spLocks noChangeArrowheads="1"/>
          </p:cNvSpPr>
          <p:nvPr/>
        </p:nvSpPr>
        <p:spPr bwMode="auto">
          <a:xfrm>
            <a:off x="4929190" y="2411730"/>
            <a:ext cx="1452563" cy="52322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dirty="0">
                <a:latin typeface="Helvetica" charset="0"/>
                <a:cs typeface="Helvetica" charset="0"/>
              </a:rPr>
              <a:t>Select k </a:t>
            </a:r>
          </a:p>
          <a:p>
            <a:pPr eaLnBrk="1" hangingPunct="1"/>
            <a:r>
              <a:rPr lang="en-US" sz="1400" dirty="0">
                <a:latin typeface="Helvetica" charset="0"/>
                <a:cs typeface="Helvetica" charset="0"/>
              </a:rPr>
              <a:t>nodes from N-1</a:t>
            </a:r>
          </a:p>
        </p:txBody>
      </p:sp>
      <p:sp>
        <p:nvSpPr>
          <p:cNvPr id="26634" name="Text Box 9"/>
          <p:cNvSpPr txBox="1">
            <a:spLocks noChangeArrowheads="1"/>
          </p:cNvSpPr>
          <p:nvPr/>
        </p:nvSpPr>
        <p:spPr bwMode="auto">
          <a:xfrm>
            <a:off x="6745290" y="2687956"/>
            <a:ext cx="1708165" cy="525400"/>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0"/>
              </a:lnSpc>
              <a:buFontTx/>
              <a:buChar char="•"/>
            </a:pPr>
            <a:endParaRPr lang="en-US" sz="1400" dirty="0">
              <a:latin typeface="Helvetica" charset="0"/>
              <a:cs typeface="Helvetica" charset="0"/>
            </a:endParaRPr>
          </a:p>
          <a:p>
            <a:pPr eaLnBrk="1" hangingPunct="1"/>
            <a:r>
              <a:rPr lang="en-US" sz="1400" dirty="0">
                <a:latin typeface="Helvetica" charset="0"/>
                <a:cs typeface="Helvetica" charset="0"/>
              </a:rPr>
              <a:t>probability of </a:t>
            </a:r>
          </a:p>
          <a:p>
            <a:pPr eaLnBrk="1" hangingPunct="1"/>
            <a:r>
              <a:rPr lang="en-US" sz="1400" dirty="0">
                <a:latin typeface="Helvetica" charset="0"/>
                <a:cs typeface="Helvetica" charset="0"/>
              </a:rPr>
              <a:t>having </a:t>
            </a:r>
            <a:r>
              <a:rPr lang="en-US" sz="1400" i="1" dirty="0">
                <a:latin typeface="Helvetica" charset="0"/>
                <a:cs typeface="Helvetica" charset="0"/>
              </a:rPr>
              <a:t>k</a:t>
            </a:r>
            <a:r>
              <a:rPr lang="en-US" sz="1400" dirty="0">
                <a:latin typeface="Helvetica" charset="0"/>
                <a:cs typeface="Helvetica" charset="0"/>
              </a:rPr>
              <a:t> edges</a:t>
            </a:r>
          </a:p>
        </p:txBody>
      </p:sp>
      <p:sp>
        <p:nvSpPr>
          <p:cNvPr id="26635" name="Text Box 10"/>
          <p:cNvSpPr txBox="1">
            <a:spLocks noChangeArrowheads="1"/>
          </p:cNvSpPr>
          <p:nvPr/>
        </p:nvSpPr>
        <p:spPr bwMode="auto">
          <a:xfrm>
            <a:off x="8453454" y="2320290"/>
            <a:ext cx="2071702" cy="526298"/>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0"/>
              </a:lnSpc>
              <a:buFontTx/>
              <a:buChar char="•"/>
            </a:pPr>
            <a:endParaRPr lang="en-US" sz="2000" dirty="0"/>
          </a:p>
          <a:p>
            <a:pPr eaLnBrk="1" hangingPunct="1"/>
            <a:r>
              <a:rPr lang="en-US" sz="1400" dirty="0">
                <a:latin typeface="Helvetica" charset="0"/>
                <a:cs typeface="Helvetica" charset="0"/>
              </a:rPr>
              <a:t>probability of  missing   N-1-k  edges</a:t>
            </a:r>
          </a:p>
        </p:txBody>
      </p:sp>
      <p:sp>
        <p:nvSpPr>
          <p:cNvPr id="26636" name="Line 11"/>
          <p:cNvSpPr>
            <a:spLocks noChangeShapeType="1"/>
          </p:cNvSpPr>
          <p:nvPr/>
        </p:nvSpPr>
        <p:spPr bwMode="auto">
          <a:xfrm flipV="1">
            <a:off x="5727700" y="1634930"/>
            <a:ext cx="1590677" cy="7768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US"/>
          </a:p>
        </p:txBody>
      </p:sp>
      <p:sp>
        <p:nvSpPr>
          <p:cNvPr id="26637" name="Line 12"/>
          <p:cNvSpPr>
            <a:spLocks noChangeShapeType="1"/>
          </p:cNvSpPr>
          <p:nvPr/>
        </p:nvSpPr>
        <p:spPr bwMode="auto">
          <a:xfrm flipV="1">
            <a:off x="7375525" y="1794510"/>
            <a:ext cx="609600" cy="9144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spAutoFit/>
          </a:bodyPr>
          <a:lstStyle/>
          <a:p>
            <a:endParaRPr lang="en-US"/>
          </a:p>
        </p:txBody>
      </p:sp>
      <p:sp>
        <p:nvSpPr>
          <p:cNvPr id="26638" name="Line 13"/>
          <p:cNvSpPr>
            <a:spLocks noChangeShapeType="1"/>
          </p:cNvSpPr>
          <p:nvPr/>
        </p:nvSpPr>
        <p:spPr bwMode="auto">
          <a:xfrm flipH="1" flipV="1">
            <a:off x="8615361" y="1634930"/>
            <a:ext cx="893764" cy="70822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wrap="square" anchor="ctr">
            <a:spAutoFit/>
          </a:bodyPr>
          <a:lstStyle/>
          <a:p>
            <a:endParaRPr lang="en-US"/>
          </a:p>
        </p:txBody>
      </p:sp>
      <p:graphicFrame>
        <p:nvGraphicFramePr>
          <p:cNvPr id="13" name="Object 2"/>
          <p:cNvGraphicFramePr>
            <a:graphicFrameLocks noChangeAspect="1"/>
          </p:cNvGraphicFramePr>
          <p:nvPr/>
        </p:nvGraphicFramePr>
        <p:xfrm>
          <a:off x="6438900" y="984203"/>
          <a:ext cx="2954338" cy="815340"/>
        </p:xfrm>
        <a:graphic>
          <a:graphicData uri="http://schemas.openxmlformats.org/presentationml/2006/ole">
            <mc:AlternateContent xmlns:mc="http://schemas.openxmlformats.org/markup-compatibility/2006">
              <mc:Choice xmlns:v="urn:schemas-microsoft-com:vml" Requires="v">
                <p:oleObj name="Equation" r:id="rId4" imgW="1764360" imgH="429480" progId="Equation.3">
                  <p:embed/>
                </p:oleObj>
              </mc:Choice>
              <mc:Fallback>
                <p:oleObj name="Equation" r:id="rId4" imgW="1764360" imgH="429480" progId="Equation.3">
                  <p:embed/>
                  <p:pic>
                    <p:nvPicPr>
                      <p:cNvPr id="1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900" y="984203"/>
                        <a:ext cx="2954338" cy="815340"/>
                      </a:xfrm>
                      <a:prstGeom prst="rect">
                        <a:avLst/>
                      </a:prstGeom>
                      <a:solidFill>
                        <a:schemeClr val="bg1"/>
                      </a:solidFill>
                    </p:spPr>
                  </p:pic>
                </p:oleObj>
              </mc:Fallback>
            </mc:AlternateContent>
          </a:graphicData>
        </a:graphic>
      </p:graphicFrame>
      <p:graphicFrame>
        <p:nvGraphicFramePr>
          <p:cNvPr id="14" name="Object 3"/>
          <p:cNvGraphicFramePr>
            <a:graphicFrameLocks noChangeAspect="1"/>
          </p:cNvGraphicFramePr>
          <p:nvPr/>
        </p:nvGraphicFramePr>
        <p:xfrm>
          <a:off x="3121027" y="3909060"/>
          <a:ext cx="1808163" cy="394336"/>
        </p:xfrm>
        <a:graphic>
          <a:graphicData uri="http://schemas.openxmlformats.org/presentationml/2006/ole">
            <mc:AlternateContent xmlns:mc="http://schemas.openxmlformats.org/markup-compatibility/2006">
              <mc:Choice xmlns:v="urn:schemas-microsoft-com:vml" Requires="v">
                <p:oleObj name="Equation" r:id="rId6" imgW="969120" imgH="164520" progId="Equation.3">
                  <p:embed/>
                </p:oleObj>
              </mc:Choice>
              <mc:Fallback>
                <p:oleObj name="Equation" r:id="rId6" imgW="969120" imgH="164520" progId="Equation.3">
                  <p:embed/>
                  <p:pic>
                    <p:nvPicPr>
                      <p:cNvPr id="14"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1027" y="3909060"/>
                        <a:ext cx="1808163" cy="394336"/>
                      </a:xfrm>
                      <a:prstGeom prst="rect">
                        <a:avLst/>
                      </a:prstGeom>
                      <a:solidFill>
                        <a:schemeClr val="bg1"/>
                      </a:solidFill>
                    </p:spPr>
                  </p:pic>
                </p:oleObj>
              </mc:Fallback>
            </mc:AlternateContent>
          </a:graphicData>
        </a:graphic>
      </p:graphicFrame>
      <p:graphicFrame>
        <p:nvGraphicFramePr>
          <p:cNvPr id="16" name="Object 4"/>
          <p:cNvGraphicFramePr>
            <a:graphicFrameLocks noChangeAspect="1"/>
          </p:cNvGraphicFramePr>
          <p:nvPr/>
        </p:nvGraphicFramePr>
        <p:xfrm>
          <a:off x="6745288" y="3838576"/>
          <a:ext cx="2341562" cy="464820"/>
        </p:xfrm>
        <a:graphic>
          <a:graphicData uri="http://schemas.openxmlformats.org/presentationml/2006/ole">
            <mc:AlternateContent xmlns:mc="http://schemas.openxmlformats.org/markup-compatibility/2006">
              <mc:Choice xmlns:v="urn:schemas-microsoft-com:vml" Requires="v">
                <p:oleObj name="Equation" r:id="rId8" imgW="1215720" imgH="191880" progId="Equation.3">
                  <p:embed/>
                </p:oleObj>
              </mc:Choice>
              <mc:Fallback>
                <p:oleObj name="Equation" r:id="rId8" imgW="1215720" imgH="191880" progId="Equation.3">
                  <p:embed/>
                  <p:pic>
                    <p:nvPicPr>
                      <p:cNvPr id="1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5288" y="3838576"/>
                        <a:ext cx="2341562" cy="464820"/>
                      </a:xfrm>
                      <a:prstGeom prst="rect">
                        <a:avLst/>
                      </a:prstGeom>
                      <a:solidFill>
                        <a:schemeClr val="bg1"/>
                      </a:solidFill>
                    </p:spPr>
                  </p:pic>
                </p:oleObj>
              </mc:Fallback>
            </mc:AlternateContent>
          </a:graphicData>
        </a:graphic>
      </p:graphicFrame>
      <p:graphicFrame>
        <p:nvGraphicFramePr>
          <p:cNvPr id="17" name="Object 5"/>
          <p:cNvGraphicFramePr>
            <a:graphicFrameLocks noChangeAspect="1"/>
          </p:cNvGraphicFramePr>
          <p:nvPr/>
        </p:nvGraphicFramePr>
        <p:xfrm>
          <a:off x="3946527" y="4486276"/>
          <a:ext cx="3789363" cy="937260"/>
        </p:xfrm>
        <a:graphic>
          <a:graphicData uri="http://schemas.openxmlformats.org/presentationml/2006/ole">
            <mc:AlternateContent xmlns:mc="http://schemas.openxmlformats.org/markup-compatibility/2006">
              <mc:Choice xmlns:v="urn:schemas-microsoft-com:vml" Requires="v">
                <p:oleObj name="Equation" r:id="rId10" imgW="2276280" imgH="456840" progId="Equation.3">
                  <p:embed/>
                </p:oleObj>
              </mc:Choice>
              <mc:Fallback>
                <p:oleObj name="Equation" r:id="rId10" imgW="2276280" imgH="456840" progId="Equation.3">
                  <p:embed/>
                  <p:pic>
                    <p:nvPicPr>
                      <p:cNvPr id="1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6527" y="4486276"/>
                        <a:ext cx="3789363" cy="937260"/>
                      </a:xfrm>
                      <a:prstGeom prst="rect">
                        <a:avLst/>
                      </a:prstGeom>
                      <a:solidFill>
                        <a:schemeClr val="bg1"/>
                      </a:solidFill>
                    </p:spPr>
                  </p:pic>
                </p:oleObj>
              </mc:Fallback>
            </mc:AlternateContent>
          </a:graphicData>
        </a:graphic>
      </p:graphicFrame>
      <p:pic>
        <p:nvPicPr>
          <p:cNvPr id="33805" name="Picture 18" descr="a.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709738" y="1003936"/>
            <a:ext cx="2468562" cy="2213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806" name="TextBox 3"/>
          <p:cNvSpPr txBox="1">
            <a:spLocks noChangeArrowheads="1"/>
          </p:cNvSpPr>
          <p:nvPr/>
        </p:nvSpPr>
        <p:spPr bwMode="auto">
          <a:xfrm>
            <a:off x="7866065" y="6480810"/>
            <a:ext cx="2725737"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900" b="1" dirty="0">
                <a:solidFill>
                  <a:srgbClr val="BFBFBF"/>
                </a:solidFill>
                <a:latin typeface="Helvetica" charset="0"/>
                <a:cs typeface="Helvetica" charset="0"/>
              </a:rPr>
              <a:t>Network Science: Random </a:t>
            </a:r>
            <a:r>
              <a:rPr lang="en-US" sz="900" b="1" dirty="0" err="1">
                <a:solidFill>
                  <a:srgbClr val="BFBFBF"/>
                </a:solidFill>
                <a:latin typeface="Helvetica" charset="0"/>
                <a:cs typeface="Helvetica" charset="0"/>
              </a:rPr>
              <a:t>Grapha`s</a:t>
            </a:r>
            <a:r>
              <a:rPr lang="en-US" sz="900" b="1" dirty="0">
                <a:solidFill>
                  <a:srgbClr val="BFBFBF"/>
                </a:solidFill>
                <a:latin typeface="Helvetica" charset="0"/>
                <a:cs typeface="Helvetica" charset="0"/>
              </a:rPr>
              <a:t>  </a:t>
            </a:r>
            <a:r>
              <a:rPr lang="en-US" sz="600" i="1" dirty="0">
                <a:solidFill>
                  <a:srgbClr val="BFBFBF"/>
                </a:solidFill>
                <a:latin typeface="Helvetica" charset="0"/>
                <a:cs typeface="Helvetica" charset="0"/>
              </a:rPr>
              <a:t>2012</a:t>
            </a:r>
          </a:p>
        </p:txBody>
      </p:sp>
      <p:sp>
        <p:nvSpPr>
          <p:cNvPr id="19" name="Title 1"/>
          <p:cNvSpPr txBox="1">
            <a:spLocks/>
          </p:cNvSpPr>
          <p:nvPr/>
        </p:nvSpPr>
        <p:spPr>
          <a:xfrm>
            <a:off x="2997919" y="294319"/>
            <a:ext cx="6000792" cy="64294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10000"/>
          </a:bodyPr>
          <a:lstStyle/>
          <a:p>
            <a:pPr algn="ctr"/>
            <a:r>
              <a:rPr lang="en-IN" sz="3200" dirty="0">
                <a:solidFill>
                  <a:srgbClr val="FF0000"/>
                </a:solidFill>
                <a:latin typeface="Cambria" panose="02040503050406030204" pitchFamily="18" charset="0"/>
                <a:ea typeface="Cambria" panose="02040503050406030204" pitchFamily="18" charset="0"/>
              </a:rPr>
              <a:t>    </a:t>
            </a:r>
            <a:r>
              <a:rPr lang="en-IN" sz="3200" b="1" dirty="0">
                <a:solidFill>
                  <a:srgbClr val="FF0000"/>
                </a:solidFill>
                <a:latin typeface="Cambria" panose="02040503050406030204" pitchFamily="18" charset="0"/>
                <a:ea typeface="Cambria" panose="02040503050406030204" pitchFamily="18" charset="0"/>
              </a:rPr>
              <a:t>Properties of  Random Network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663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663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663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663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663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633"/>
                                        </p:tgtEl>
                                        <p:attrNameLst>
                                          <p:attrName>style.visibility</p:attrName>
                                        </p:attrNameLst>
                                      </p:cBhvr>
                                      <p:to>
                                        <p:strVal val="visible"/>
                                      </p:to>
                                    </p:set>
                                  </p:childTnLst>
                                </p:cTn>
                              </p:par>
                            </p:childTnLst>
                          </p:cTn>
                        </p:par>
                        <p:par>
                          <p:cTn id="22" fill="hold" nodeType="afterGroup">
                            <p:stCondLst>
                              <p:cond delay="0"/>
                            </p:stCondLst>
                            <p:childTnLst>
                              <p:par>
                                <p:cTn id="23" presetID="3" presetClass="entr" presetSubtype="1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linds(horizontal)">
                                      <p:cBhvr>
                                        <p:cTn id="29" dur="500"/>
                                        <p:tgtEl>
                                          <p:spTgt spid="16"/>
                                        </p:tgtEl>
                                      </p:cBhvr>
                                    </p:animEffect>
                                  </p:childTnLst>
                                </p:cTn>
                              </p:par>
                            </p:childTnLst>
                          </p:cTn>
                        </p:par>
                        <p:par>
                          <p:cTn id="30" fill="hold" nodeType="afterGroup">
                            <p:stCondLst>
                              <p:cond delay="1000"/>
                            </p:stCondLst>
                            <p:childTnLst>
                              <p:par>
                                <p:cTn id="31" presetID="3" presetClass="entr" presetSubtype="10"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26633" grpId="0" animBg="1"/>
      <p:bldP spid="26634" grpId="0" animBg="1"/>
      <p:bldP spid="26635" grpId="0" animBg="1"/>
      <p:bldP spid="26636" grpId="0" animBg="1"/>
      <p:bldP spid="26637" grpId="0" animBg="1"/>
      <p:bldP spid="2663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231498F-C471-006D-BB54-9652958C1FAD}"/>
              </a:ext>
            </a:extLst>
          </p:cNvPr>
          <p:cNvSpPr txBox="1">
            <a:spLocks/>
          </p:cNvSpPr>
          <p:nvPr/>
        </p:nvSpPr>
        <p:spPr>
          <a:xfrm>
            <a:off x="3095604" y="2204864"/>
            <a:ext cx="6456780" cy="1080120"/>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10000"/>
          </a:bodyPr>
          <a:lstStyle/>
          <a:p>
            <a:pPr algn="ctr" defTabSz="914400"/>
            <a:r>
              <a:rPr lang="en-IN" sz="2400" dirty="0">
                <a:solidFill>
                  <a:srgbClr val="FF0000"/>
                </a:solidFill>
                <a:latin typeface="Cambria" panose="02040503050406030204" pitchFamily="18" charset="0"/>
                <a:ea typeface="Cambria" panose="02040503050406030204" pitchFamily="18" charset="0"/>
              </a:rPr>
              <a:t>    </a:t>
            </a:r>
            <a:r>
              <a:rPr lang="en-IN" sz="3800" b="1" dirty="0">
                <a:solidFill>
                  <a:srgbClr val="FF0000"/>
                </a:solidFill>
                <a:latin typeface="Cambria" panose="02040503050406030204" pitchFamily="18" charset="0"/>
                <a:ea typeface="Cambria" panose="02040503050406030204" pitchFamily="18" charset="0"/>
              </a:rPr>
              <a:t>Percolation process: emergence of giant component</a:t>
            </a:r>
            <a:endParaRPr lang="en-IN" sz="24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2479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83D3A-EB49-6EC5-ABBA-017E08BD5D7C}"/>
            </a:ext>
          </a:extLst>
        </p:cNvPr>
        <p:cNvGrpSpPr/>
        <p:nvPr/>
      </p:nvGrpSpPr>
      <p:grpSpPr>
        <a:xfrm>
          <a:off x="0" y="0"/>
          <a:ext cx="0" cy="0"/>
          <a:chOff x="0" y="0"/>
          <a:chExt cx="0" cy="0"/>
        </a:xfrm>
      </p:grpSpPr>
      <p:sp>
        <p:nvSpPr>
          <p:cNvPr id="459779" name="Text Box 3">
            <a:extLst>
              <a:ext uri="{FF2B5EF4-FFF2-40B4-BE49-F238E27FC236}">
                <a16:creationId xmlns:a16="http://schemas.microsoft.com/office/drawing/2014/main" id="{B6B42EC6-DD1A-1887-20DF-DFFE5521D031}"/>
              </a:ext>
            </a:extLst>
          </p:cNvPr>
          <p:cNvSpPr txBox="1">
            <a:spLocks noChangeArrowheads="1"/>
          </p:cNvSpPr>
          <p:nvPr/>
        </p:nvSpPr>
        <p:spPr bwMode="auto">
          <a:xfrm>
            <a:off x="1772308" y="116632"/>
            <a:ext cx="8691465" cy="5539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914400"/>
            <a:r>
              <a:rPr lang="en-US" altLang="en-US" sz="3000" i="1" dirty="0">
                <a:solidFill>
                  <a:srgbClr val="0000FF"/>
                </a:solidFill>
                <a:latin typeface="Cambria" panose="02040503050406030204" pitchFamily="18" charset="0"/>
                <a:ea typeface="Cambria" panose="02040503050406030204" pitchFamily="18" charset="0"/>
              </a:rPr>
              <a:t>Percolation in 2-d</a:t>
            </a:r>
          </a:p>
        </p:txBody>
      </p:sp>
      <p:pic>
        <p:nvPicPr>
          <p:cNvPr id="4" name="Picture 3" descr="A graph of a function&#10;&#10;Description automatically generated">
            <a:extLst>
              <a:ext uri="{FF2B5EF4-FFF2-40B4-BE49-F238E27FC236}">
                <a16:creationId xmlns:a16="http://schemas.microsoft.com/office/drawing/2014/main" id="{5109707D-612B-98E2-09DC-C71647487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006" y="918416"/>
            <a:ext cx="5905987" cy="5021168"/>
          </a:xfrm>
          <a:prstGeom prst="rect">
            <a:avLst/>
          </a:prstGeom>
        </p:spPr>
      </p:pic>
    </p:spTree>
    <p:extLst>
      <p:ext uri="{BB962C8B-B14F-4D97-AF65-F5344CB8AC3E}">
        <p14:creationId xmlns:p14="http://schemas.microsoft.com/office/powerpoint/2010/main" val="2197877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6A248532-A29A-93A0-C595-83F4B76440DA}"/>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solidFill>
                <a:schemeClr val="bg1"/>
              </a:solidFill>
            </p:spPr>
            <p:txBody>
              <a:bodyPr>
                <a:normAutofit/>
              </a:bodyPr>
              <a:lstStyle/>
              <a:p>
                <a:r>
                  <a:rPr lang="en-IN" sz="2400" dirty="0">
                    <a:latin typeface="Cambria" panose="02040503050406030204" pitchFamily="18" charset="0"/>
                    <a:ea typeface="Cambria" panose="02040503050406030204" pitchFamily="18" charset="0"/>
                  </a:rPr>
                  <a:t>If </a:t>
                </a:r>
                <a14:m>
                  <m:oMath xmlns:m="http://schemas.openxmlformats.org/officeDocument/2006/math">
                    <m:r>
                      <a:rPr lang="en-IN" sz="2400" i="1" dirty="0">
                        <a:latin typeface="Cambria Math" panose="02040503050406030204" pitchFamily="18" charset="0"/>
                      </a:rPr>
                      <m:t>𝑝</m:t>
                    </m:r>
                    <m:r>
                      <a:rPr lang="en-US" sz="2400" i="1" dirty="0">
                        <a:latin typeface="Cambria Math" panose="02040503050406030204" pitchFamily="18" charset="0"/>
                      </a:rPr>
                      <m:t>𝑁</m:t>
                    </m:r>
                    <m:r>
                      <a:rPr lang="en-IN" sz="2400" i="1" dirty="0">
                        <a:latin typeface="Cambria Math" panose="02040503050406030204" pitchFamily="18" charset="0"/>
                      </a:rPr>
                      <m:t> &lt; 1</m:t>
                    </m:r>
                  </m:oMath>
                </a14:m>
                <a:r>
                  <a:rPr lang="en-IN" sz="2400" dirty="0">
                    <a:latin typeface="Cambria" panose="02040503050406030204" pitchFamily="18" charset="0"/>
                    <a:ea typeface="Cambria" panose="02040503050406030204" pitchFamily="18" charset="0"/>
                  </a:rPr>
                  <a:t> (</a:t>
                </a:r>
                <a14:m>
                  <m:oMath xmlns:m="http://schemas.openxmlformats.org/officeDocument/2006/math">
                    <m:r>
                      <a:rPr lang="en-IN" sz="2400" i="1" dirty="0">
                        <a:latin typeface="Cambria Math" panose="02040503050406030204" pitchFamily="18" charset="0"/>
                      </a:rPr>
                      <m:t>𝑁</m:t>
                    </m:r>
                    <m:r>
                      <a:rPr lang="en-US" sz="2400" i="1" dirty="0">
                        <a:latin typeface="Cambria Math" panose="02040503050406030204" pitchFamily="18" charset="0"/>
                      </a:rPr>
                      <m:t>𝑝</m:t>
                    </m:r>
                    <m:r>
                      <a:rPr lang="en-US" sz="2400" i="1" dirty="0">
                        <a:latin typeface="Cambria Math" panose="02040503050406030204" pitchFamily="18" charset="0"/>
                      </a:rPr>
                      <m:t>=</m:t>
                    </m:r>
                    <m:r>
                      <a:rPr lang="en-US" sz="2400" b="0" i="1" dirty="0" smtClean="0">
                        <a:latin typeface="Cambria Math" panose="02040503050406030204" pitchFamily="18" charset="0"/>
                      </a:rPr>
                      <m:t>𝑐</m:t>
                    </m:r>
                    <m:r>
                      <a:rPr lang="en-US" sz="2400" b="0" i="1" dirty="0" smtClean="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oMath>
                </a14:m>
                <a:r>
                  <a:rPr lang="en-IN" sz="2400" dirty="0">
                    <a:latin typeface="Cambria" panose="02040503050406030204" pitchFamily="18" charset="0"/>
                    <a:ea typeface="Cambria" panose="02040503050406030204" pitchFamily="18" charset="0"/>
                  </a:rPr>
                  <a:t>), then a graph in </a:t>
                </a:r>
                <a:r>
                  <a:rPr lang="en-IN" sz="2400" i="1" dirty="0">
                    <a:latin typeface="Cambria" panose="02040503050406030204" pitchFamily="18" charset="0"/>
                    <a:ea typeface="Cambria" panose="02040503050406030204" pitchFamily="18" charset="0"/>
                  </a:rPr>
                  <a:t>G</a:t>
                </a:r>
                <a:r>
                  <a:rPr lang="en-IN" sz="2400" dirty="0">
                    <a:latin typeface="Cambria" panose="02040503050406030204" pitchFamily="18" charset="0"/>
                    <a:ea typeface="Cambria" panose="02040503050406030204" pitchFamily="18" charset="0"/>
                  </a:rPr>
                  <a:t>(</a:t>
                </a:r>
                <a:r>
                  <a:rPr lang="en-IN" sz="2400" i="1" dirty="0">
                    <a:latin typeface="Cambria" panose="02040503050406030204" pitchFamily="18" charset="0"/>
                    <a:ea typeface="Cambria" panose="02040503050406030204" pitchFamily="18" charset="0"/>
                  </a:rPr>
                  <a:t>N</a:t>
                </a:r>
                <a:r>
                  <a:rPr lang="en-IN" sz="2400" dirty="0">
                    <a:latin typeface="Cambria" panose="02040503050406030204" pitchFamily="18" charset="0"/>
                    <a:ea typeface="Cambria" panose="02040503050406030204" pitchFamily="18" charset="0"/>
                  </a:rPr>
                  <a:t>, </a:t>
                </a:r>
                <a:r>
                  <a:rPr lang="en-IN" sz="2400" i="1" dirty="0">
                    <a:latin typeface="Cambria" panose="02040503050406030204" pitchFamily="18" charset="0"/>
                    <a:ea typeface="Cambria" panose="02040503050406030204" pitchFamily="18" charset="0"/>
                  </a:rPr>
                  <a:t>p</a:t>
                </a:r>
                <a:r>
                  <a:rPr lang="en-IN" sz="2400" dirty="0">
                    <a:latin typeface="Cambria" panose="02040503050406030204" pitchFamily="18" charset="0"/>
                    <a:ea typeface="Cambria" panose="02040503050406030204" pitchFamily="18" charset="0"/>
                  </a:rPr>
                  <a:t>) will almost surely have no connected components of size larger than </a:t>
                </a:r>
                <a14:m>
                  <m:oMath xmlns:m="http://schemas.openxmlformats.org/officeDocument/2006/math">
                    <m:r>
                      <a:rPr lang="en-IN" sz="2400" i="1" dirty="0">
                        <a:latin typeface="Cambria Math" panose="02040503050406030204" pitchFamily="18" charset="0"/>
                      </a:rPr>
                      <m:t>𝑂</m:t>
                    </m:r>
                    <m:r>
                      <a:rPr lang="en-IN" sz="2400" i="1" dirty="0">
                        <a:latin typeface="Cambria Math" panose="02040503050406030204" pitchFamily="18" charset="0"/>
                      </a:rPr>
                      <m:t>(</m:t>
                    </m:r>
                    <m:r>
                      <m:rPr>
                        <m:sty m:val="p"/>
                      </m:rPr>
                      <a:rPr lang="en-IN" sz="2400" i="1" dirty="0">
                        <a:latin typeface="Cambria Math" panose="02040503050406030204" pitchFamily="18" charset="0"/>
                      </a:rPr>
                      <m:t>log</m:t>
                    </m:r>
                    <m:r>
                      <a:rPr lang="en-IN" sz="2400" i="1" dirty="0">
                        <a:latin typeface="Cambria Math" panose="02040503050406030204" pitchFamily="18" charset="0"/>
                      </a:rPr>
                      <m:t>⁡(</m:t>
                    </m:r>
                    <m:r>
                      <a:rPr lang="en-US" sz="2400" i="1" dirty="0">
                        <a:latin typeface="Cambria Math" panose="02040503050406030204" pitchFamily="18" charset="0"/>
                      </a:rPr>
                      <m:t>𝑁</m:t>
                    </m:r>
                    <m:r>
                      <a:rPr lang="en-IN" sz="2400" i="1" dirty="0">
                        <a:latin typeface="Cambria Math" panose="02040503050406030204" pitchFamily="18" charset="0"/>
                      </a:rPr>
                      <m:t>)).</m:t>
                    </m:r>
                  </m:oMath>
                </a14:m>
                <a:endParaRPr lang="en-IN" sz="24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If  </a:t>
                </a:r>
                <a14:m>
                  <m:oMath xmlns:m="http://schemas.openxmlformats.org/officeDocument/2006/math">
                    <m:r>
                      <a:rPr lang="en-IN" sz="2400" i="1" dirty="0">
                        <a:latin typeface="Cambria Math" panose="02040503050406030204" pitchFamily="18" charset="0"/>
                      </a:rPr>
                      <m:t>𝑝</m:t>
                    </m:r>
                    <m:r>
                      <a:rPr lang="en-US" sz="2400" i="1" dirty="0">
                        <a:latin typeface="Cambria Math" panose="02040503050406030204" pitchFamily="18" charset="0"/>
                      </a:rPr>
                      <m:t>𝑁</m:t>
                    </m:r>
                    <m:r>
                      <a:rPr lang="en-US" sz="2400" i="1" dirty="0">
                        <a:latin typeface="Cambria Math" panose="02040503050406030204" pitchFamily="18" charset="0"/>
                      </a:rPr>
                      <m:t>  = 1</m:t>
                    </m:r>
                  </m:oMath>
                </a14:m>
                <a:r>
                  <a:rPr lang="en-IN" sz="2400" dirty="0">
                    <a:latin typeface="Cambria" panose="02040503050406030204" pitchFamily="18" charset="0"/>
                    <a:ea typeface="Cambria" panose="02040503050406030204" pitchFamily="18" charset="0"/>
                  </a:rPr>
                  <a:t>, then a graph in </a:t>
                </a:r>
                <a:r>
                  <a:rPr lang="en-IN" sz="2400" i="1" dirty="0">
                    <a:latin typeface="Cambria" panose="02040503050406030204" pitchFamily="18" charset="0"/>
                    <a:ea typeface="Cambria" panose="02040503050406030204" pitchFamily="18" charset="0"/>
                  </a:rPr>
                  <a:t>G</a:t>
                </a:r>
                <a:r>
                  <a:rPr lang="en-IN" sz="2400" dirty="0">
                    <a:latin typeface="Cambria" panose="02040503050406030204" pitchFamily="18" charset="0"/>
                    <a:ea typeface="Cambria" panose="02040503050406030204" pitchFamily="18" charset="0"/>
                  </a:rPr>
                  <a:t>(</a:t>
                </a:r>
                <a:r>
                  <a:rPr lang="en-IN" sz="2400" i="1" dirty="0">
                    <a:latin typeface="Cambria" panose="02040503050406030204" pitchFamily="18" charset="0"/>
                    <a:ea typeface="Cambria" panose="02040503050406030204" pitchFamily="18" charset="0"/>
                  </a:rPr>
                  <a:t>N</a:t>
                </a:r>
                <a:r>
                  <a:rPr lang="en-IN" sz="2400" dirty="0">
                    <a:latin typeface="Cambria" panose="02040503050406030204" pitchFamily="18" charset="0"/>
                    <a:ea typeface="Cambria" panose="02040503050406030204" pitchFamily="18" charset="0"/>
                  </a:rPr>
                  <a:t>, </a:t>
                </a:r>
                <a:r>
                  <a:rPr lang="en-IN" sz="2400" i="1" dirty="0">
                    <a:latin typeface="Cambria" panose="02040503050406030204" pitchFamily="18" charset="0"/>
                    <a:ea typeface="Cambria" panose="02040503050406030204" pitchFamily="18" charset="0"/>
                  </a:rPr>
                  <a:t>p</a:t>
                </a:r>
                <a:r>
                  <a:rPr lang="en-IN" sz="2400" dirty="0">
                    <a:latin typeface="Cambria" panose="02040503050406030204" pitchFamily="18" charset="0"/>
                    <a:ea typeface="Cambria" panose="02040503050406030204" pitchFamily="18" charset="0"/>
                  </a:rPr>
                  <a:t>) will almost surely have a largest component whose size is of order N</a:t>
                </a:r>
                <a14:m>
                  <m:oMath xmlns:m="http://schemas.openxmlformats.org/officeDocument/2006/math">
                    <m:r>
                      <a:rPr lang="en-IN" sz="2400" i="1" baseline="30000" dirty="0">
                        <a:latin typeface="Cambria Math" panose="02040503050406030204" pitchFamily="18" charset="0"/>
                      </a:rPr>
                      <m:t>2/3</m:t>
                    </m:r>
                  </m:oMath>
                </a14:m>
                <a:r>
                  <a:rPr lang="en-IN" sz="2400" dirty="0">
                    <a:latin typeface="Cambria" panose="02040503050406030204" pitchFamily="18" charset="0"/>
                    <a:ea typeface="Cambria" panose="02040503050406030204" pitchFamily="18" charset="0"/>
                  </a:rPr>
                  <a:t>.</a:t>
                </a:r>
              </a:p>
              <a:p>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If  </a:t>
                </a:r>
                <a14:m>
                  <m:oMath xmlns:m="http://schemas.openxmlformats.org/officeDocument/2006/math">
                    <m:r>
                      <a:rPr lang="en-IN" sz="2400" i="1" dirty="0">
                        <a:latin typeface="Cambria Math" panose="02040503050406030204" pitchFamily="18" charset="0"/>
                      </a:rPr>
                      <m:t>𝑝</m:t>
                    </m:r>
                    <m:r>
                      <a:rPr lang="en-US" sz="2400" i="1" dirty="0">
                        <a:latin typeface="Cambria Math" panose="02040503050406030204" pitchFamily="18" charset="0"/>
                      </a:rPr>
                      <m:t>𝑁</m:t>
                    </m:r>
                    <m:r>
                      <a:rPr lang="en-US" sz="2400" i="1" dirty="0">
                        <a:latin typeface="Cambria Math" panose="02040503050406030204" pitchFamily="18" charset="0"/>
                      </a:rPr>
                      <m:t>  → </m:t>
                    </m:r>
                    <m:r>
                      <a:rPr lang="en-IN" sz="2400" i="1" dirty="0">
                        <a:latin typeface="Cambria Math" panose="02040503050406030204" pitchFamily="18" charset="0"/>
                      </a:rPr>
                      <m:t>𝑐</m:t>
                    </m:r>
                    <m:r>
                      <a:rPr lang="en-IN" sz="2400" i="1" dirty="0">
                        <a:latin typeface="Cambria Math" panose="02040503050406030204" pitchFamily="18" charset="0"/>
                      </a:rPr>
                      <m:t> &gt; 1</m:t>
                    </m:r>
                  </m:oMath>
                </a14:m>
                <a:r>
                  <a:rPr lang="en-IN" sz="2400" dirty="0">
                    <a:latin typeface="Cambria" panose="02040503050406030204" pitchFamily="18" charset="0"/>
                    <a:ea typeface="Cambria" panose="02040503050406030204" pitchFamily="18" charset="0"/>
                  </a:rPr>
                  <a:t>, where </a:t>
                </a:r>
                <a:r>
                  <a:rPr lang="en-IN" sz="2400" i="1" dirty="0">
                    <a:latin typeface="Cambria" panose="02040503050406030204" pitchFamily="18" charset="0"/>
                    <a:ea typeface="Cambria" panose="02040503050406030204" pitchFamily="18" charset="0"/>
                  </a:rPr>
                  <a:t>c</a:t>
                </a:r>
                <a:r>
                  <a:rPr lang="en-IN" sz="2400" dirty="0">
                    <a:latin typeface="Cambria" panose="02040503050406030204" pitchFamily="18" charset="0"/>
                    <a:ea typeface="Cambria" panose="02040503050406030204" pitchFamily="18" charset="0"/>
                  </a:rPr>
                  <a:t> is a constant, then a graph in </a:t>
                </a:r>
                <a:r>
                  <a:rPr lang="en-IN" sz="2400" i="1" dirty="0">
                    <a:latin typeface="Cambria" panose="02040503050406030204" pitchFamily="18" charset="0"/>
                    <a:ea typeface="Cambria" panose="02040503050406030204" pitchFamily="18" charset="0"/>
                  </a:rPr>
                  <a:t>G</a:t>
                </a:r>
                <a:r>
                  <a:rPr lang="en-IN" sz="2400" dirty="0">
                    <a:latin typeface="Cambria" panose="02040503050406030204" pitchFamily="18" charset="0"/>
                    <a:ea typeface="Cambria" panose="02040503050406030204" pitchFamily="18" charset="0"/>
                  </a:rPr>
                  <a:t>(</a:t>
                </a:r>
                <a:r>
                  <a:rPr lang="en-IN" sz="2400" i="1" dirty="0">
                    <a:latin typeface="Cambria" panose="02040503050406030204" pitchFamily="18" charset="0"/>
                    <a:ea typeface="Cambria" panose="02040503050406030204" pitchFamily="18" charset="0"/>
                  </a:rPr>
                  <a:t>N</a:t>
                </a:r>
                <a:r>
                  <a:rPr lang="en-IN" sz="2400" dirty="0">
                    <a:latin typeface="Cambria" panose="02040503050406030204" pitchFamily="18" charset="0"/>
                    <a:ea typeface="Cambria" panose="02040503050406030204" pitchFamily="18" charset="0"/>
                  </a:rPr>
                  <a:t>, </a:t>
                </a:r>
                <a:r>
                  <a:rPr lang="en-IN" sz="2400" i="1" dirty="0">
                    <a:latin typeface="Cambria" panose="02040503050406030204" pitchFamily="18" charset="0"/>
                    <a:ea typeface="Cambria" panose="02040503050406030204" pitchFamily="18" charset="0"/>
                  </a:rPr>
                  <a:t>p</a:t>
                </a:r>
                <a:r>
                  <a:rPr lang="en-IN" sz="2400" dirty="0">
                    <a:latin typeface="Cambria" panose="02040503050406030204" pitchFamily="18" charset="0"/>
                    <a:ea typeface="Cambria" panose="02040503050406030204" pitchFamily="18" charset="0"/>
                  </a:rPr>
                  <a:t>) will almost surely have a unique giant component containing a positive fraction of the vertices. No other component will contain more than </a:t>
                </a:r>
                <a14:m>
                  <m:oMath xmlns:m="http://schemas.openxmlformats.org/officeDocument/2006/math">
                    <m:r>
                      <a:rPr lang="en-IN" sz="2400" i="1" dirty="0">
                        <a:latin typeface="Cambria Math" panose="02040503050406030204" pitchFamily="18" charset="0"/>
                      </a:rPr>
                      <m:t>𝑂</m:t>
                    </m:r>
                    <m:r>
                      <a:rPr lang="en-IN" sz="2400" i="1" dirty="0">
                        <a:latin typeface="Cambria Math" panose="02040503050406030204" pitchFamily="18" charset="0"/>
                      </a:rPr>
                      <m:t>(</m:t>
                    </m:r>
                    <m:r>
                      <m:rPr>
                        <m:sty m:val="p"/>
                      </m:rPr>
                      <a:rPr lang="en-IN" sz="2400" i="1" dirty="0">
                        <a:latin typeface="Cambria Math" panose="02040503050406030204" pitchFamily="18" charset="0"/>
                      </a:rPr>
                      <m:t>log</m:t>
                    </m:r>
                    <m:r>
                      <a:rPr lang="en-IN" sz="2400" i="1" dirty="0">
                        <a:latin typeface="Cambria Math" panose="02040503050406030204" pitchFamily="18" charset="0"/>
                      </a:rPr>
                      <m:t>⁡(</m:t>
                    </m:r>
                    <m:r>
                      <a:rPr lang="en-US" sz="2400" i="1" dirty="0">
                        <a:latin typeface="Cambria Math" panose="02040503050406030204" pitchFamily="18" charset="0"/>
                      </a:rPr>
                      <m:t>𝑁</m:t>
                    </m:r>
                    <m:r>
                      <a:rPr lang="en-IN" sz="2400" i="1" dirty="0">
                        <a:latin typeface="Cambria Math" panose="02040503050406030204" pitchFamily="18" charset="0"/>
                      </a:rPr>
                      <m:t>)) </m:t>
                    </m:r>
                  </m:oMath>
                </a14:m>
                <a:r>
                  <a:rPr lang="en-IN" sz="2400" dirty="0">
                    <a:latin typeface="Cambria" panose="02040503050406030204" pitchFamily="18" charset="0"/>
                    <a:ea typeface="Cambria" panose="02040503050406030204" pitchFamily="18" charset="0"/>
                  </a:rPr>
                  <a:t>vertices.</a:t>
                </a:r>
              </a:p>
              <a:p>
                <a:endParaRPr lang="en-IN" dirty="0">
                  <a:solidFill>
                    <a:schemeClr val="tx1"/>
                  </a:solidFill>
                  <a:latin typeface="Cambria" panose="02040503050406030204" pitchFamily="18" charset="0"/>
                  <a:ea typeface="Cambria"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22" t="-1078" r="-56"/>
                </a:stretch>
              </a:blipFill>
            </p:spPr>
            <p:txBody>
              <a:bodyPr/>
              <a:lstStyle/>
              <a:p>
                <a:r>
                  <a:rPr lang="en-IN">
                    <a:noFill/>
                  </a:rPr>
                  <a:t> </a:t>
                </a:r>
              </a:p>
            </p:txBody>
          </p:sp>
        </mc:Fallback>
      </mc:AlternateContent>
      <p:sp>
        <p:nvSpPr>
          <p:cNvPr id="5" name="TextBox 4"/>
          <p:cNvSpPr txBox="1"/>
          <p:nvPr/>
        </p:nvSpPr>
        <p:spPr>
          <a:xfrm>
            <a:off x="10108232" y="6488668"/>
            <a:ext cx="559769" cy="369332"/>
          </a:xfrm>
          <a:prstGeom prst="rect">
            <a:avLst/>
          </a:prstGeom>
          <a:noFill/>
        </p:spPr>
        <p:txBody>
          <a:bodyPr wrap="none" rtlCol="0">
            <a:spAutoFit/>
          </a:bodyPr>
          <a:lstStyle/>
          <a:p>
            <a:pPr defTabSz="914400"/>
            <a:r>
              <a:rPr lang="en-US" dirty="0">
                <a:solidFill>
                  <a:prstClr val="black"/>
                </a:solidFill>
                <a:latin typeface="Calibri"/>
              </a:rPr>
              <a:t>wiki</a:t>
            </a:r>
            <a:endParaRPr lang="en-IN" dirty="0">
              <a:solidFill>
                <a:prstClr val="black"/>
              </a:solidFill>
              <a:latin typeface="Calibri"/>
            </a:endParaRPr>
          </a:p>
        </p:txBody>
      </p:sp>
      <p:sp>
        <p:nvSpPr>
          <p:cNvPr id="2" name="Title 1">
            <a:extLst>
              <a:ext uri="{FF2B5EF4-FFF2-40B4-BE49-F238E27FC236}">
                <a16:creationId xmlns:a16="http://schemas.microsoft.com/office/drawing/2014/main" id="{D0D860ED-BCA9-C097-9E4E-E0C8963B7388}"/>
              </a:ext>
            </a:extLst>
          </p:cNvPr>
          <p:cNvSpPr txBox="1">
            <a:spLocks/>
          </p:cNvSpPr>
          <p:nvPr/>
        </p:nvSpPr>
        <p:spPr>
          <a:xfrm>
            <a:off x="3095604" y="332656"/>
            <a:ext cx="6000792" cy="64294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10000"/>
          </a:bodyPr>
          <a:lstStyle/>
          <a:p>
            <a:pPr algn="ctr" defTabSz="914400"/>
            <a:r>
              <a:rPr lang="en-IN" sz="3200" dirty="0">
                <a:solidFill>
                  <a:srgbClr val="FF0000"/>
                </a:solidFill>
                <a:latin typeface="Cambria" panose="02040503050406030204" pitchFamily="18" charset="0"/>
                <a:ea typeface="Cambria" panose="02040503050406030204" pitchFamily="18" charset="0"/>
              </a:rPr>
              <a:t>    </a:t>
            </a:r>
            <a:r>
              <a:rPr lang="en-IN" sz="3200" b="1" dirty="0">
                <a:solidFill>
                  <a:srgbClr val="FF0000"/>
                </a:solidFill>
                <a:latin typeface="Cambria" panose="02040503050406030204" pitchFamily="18" charset="0"/>
                <a:ea typeface="Cambria" panose="02040503050406030204" pitchFamily="18" charset="0"/>
              </a:rPr>
              <a:t>Properties of  Random Network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93C42596-9878-3702-B25F-BF4056937640}"/>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0108232" y="6488668"/>
            <a:ext cx="559769" cy="369332"/>
          </a:xfrm>
          <a:prstGeom prst="rect">
            <a:avLst/>
          </a:prstGeom>
          <a:noFill/>
        </p:spPr>
        <p:txBody>
          <a:bodyPr wrap="none" rtlCol="0">
            <a:spAutoFit/>
          </a:bodyPr>
          <a:lstStyle/>
          <a:p>
            <a:pPr defTabSz="914400"/>
            <a:r>
              <a:rPr lang="en-US" dirty="0">
                <a:solidFill>
                  <a:prstClr val="black"/>
                </a:solidFill>
                <a:latin typeface="Calibri"/>
              </a:rPr>
              <a:t>wiki</a:t>
            </a:r>
            <a:endParaRPr lang="en-IN" dirty="0">
              <a:solidFill>
                <a:prstClr val="black"/>
              </a:solidFill>
              <a:latin typeface="Calibri"/>
            </a:endParaRPr>
          </a:p>
        </p:txBody>
      </p:sp>
      <p:pic>
        <p:nvPicPr>
          <p:cNvPr id="3" name="Picture 2">
            <a:extLst>
              <a:ext uri="{FF2B5EF4-FFF2-40B4-BE49-F238E27FC236}">
                <a16:creationId xmlns:a16="http://schemas.microsoft.com/office/drawing/2014/main" id="{17AF6130-1B33-5CED-C98E-C4270F9A2C95}"/>
              </a:ext>
            </a:extLst>
          </p:cNvPr>
          <p:cNvPicPr>
            <a:picLocks noChangeAspect="1"/>
          </p:cNvPicPr>
          <p:nvPr/>
        </p:nvPicPr>
        <p:blipFill>
          <a:blip r:embed="rId3"/>
          <a:stretch>
            <a:fillRect/>
          </a:stretch>
        </p:blipFill>
        <p:spPr>
          <a:xfrm rot="5400000">
            <a:off x="3260760" y="-348682"/>
            <a:ext cx="5748827" cy="8143242"/>
          </a:xfrm>
          <a:prstGeom prst="rect">
            <a:avLst/>
          </a:prstGeom>
        </p:spPr>
      </p:pic>
      <p:sp>
        <p:nvSpPr>
          <p:cNvPr id="7" name="Title 1">
            <a:extLst>
              <a:ext uri="{FF2B5EF4-FFF2-40B4-BE49-F238E27FC236}">
                <a16:creationId xmlns:a16="http://schemas.microsoft.com/office/drawing/2014/main" id="{AF31AC64-5EC3-1C41-9A6D-3EE56210EC73}"/>
              </a:ext>
            </a:extLst>
          </p:cNvPr>
          <p:cNvSpPr txBox="1">
            <a:spLocks/>
          </p:cNvSpPr>
          <p:nvPr/>
        </p:nvSpPr>
        <p:spPr>
          <a:xfrm>
            <a:off x="2999656" y="126243"/>
            <a:ext cx="6000792" cy="64294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85000" lnSpcReduction="10000"/>
          </a:bodyPr>
          <a:lstStyle/>
          <a:p>
            <a:pPr algn="ctr" defTabSz="914400"/>
            <a:r>
              <a:rPr lang="en-IN" sz="3200" dirty="0">
                <a:solidFill>
                  <a:srgbClr val="FF0000"/>
                </a:solidFill>
                <a:latin typeface="Cambria" panose="02040503050406030204" pitchFamily="18" charset="0"/>
                <a:ea typeface="Cambria" panose="02040503050406030204" pitchFamily="18" charset="0"/>
              </a:rPr>
              <a:t>    </a:t>
            </a:r>
            <a:r>
              <a:rPr lang="en-IN" sz="3200" b="1" dirty="0">
                <a:solidFill>
                  <a:srgbClr val="FF0000"/>
                </a:solidFill>
                <a:latin typeface="Cambria" panose="02040503050406030204" pitchFamily="18" charset="0"/>
                <a:ea typeface="Cambria" panose="02040503050406030204" pitchFamily="18" charset="0"/>
              </a:rPr>
              <a:t>Properties of  Random Network </a:t>
            </a:r>
          </a:p>
        </p:txBody>
      </p:sp>
    </p:spTree>
    <p:extLst>
      <p:ext uri="{BB962C8B-B14F-4D97-AF65-F5344CB8AC3E}">
        <p14:creationId xmlns:p14="http://schemas.microsoft.com/office/powerpoint/2010/main" val="1091115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6997691C-2206-F422-1048-03954653BE20}"/>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37389" y="149542"/>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33794" name="Content Placeholder 2">
                <a:extLst>
                  <a:ext uri="{FF2B5EF4-FFF2-40B4-BE49-F238E27FC236}">
                    <a16:creationId xmlns:a16="http://schemas.microsoft.com/office/drawing/2014/main" id="{F957B052-44F3-1A9C-5D22-CCA2D0AF6F88}"/>
                  </a:ext>
                </a:extLst>
              </p:cNvPr>
              <p:cNvSpPr>
                <a:spLocks noGrp="1"/>
              </p:cNvSpPr>
              <p:nvPr>
                <p:ph idx="1"/>
              </p:nvPr>
            </p:nvSpPr>
            <p:spPr>
              <a:xfrm>
                <a:off x="2135067" y="1598736"/>
                <a:ext cx="8313126" cy="4148503"/>
              </a:xfrm>
              <a:solidFill>
                <a:schemeClr val="bg1"/>
              </a:solidFill>
            </p:spPr>
            <p:txBody>
              <a:bodyPr>
                <a:normAutofit fontScale="70000" lnSpcReduction="20000"/>
              </a:bodyPr>
              <a:lstStyle/>
              <a:p>
                <a:pPr algn="just"/>
                <a:r>
                  <a:rPr lang="en-US" altLang="en-US" dirty="0">
                    <a:latin typeface="Cambria" panose="02040503050406030204" pitchFamily="18" charset="0"/>
                    <a:ea typeface="Cambria" panose="02040503050406030204" pitchFamily="18" charset="0"/>
                  </a:rPr>
                  <a:t>A network component whose size grows in proportion to </a:t>
                </a:r>
                <a14:m>
                  <m:oMath xmlns:m="http://schemas.openxmlformats.org/officeDocument/2006/math">
                    <m:r>
                      <a:rPr lang="en-US" altLang="en-US" i="1" dirty="0" smtClean="0">
                        <a:latin typeface="Cambria Math" panose="02040503050406030204" pitchFamily="18" charset="0"/>
                        <a:ea typeface="Cambria" panose="02040503050406030204" pitchFamily="18" charset="0"/>
                      </a:rPr>
                      <m:t>𝑛</m:t>
                    </m:r>
                  </m:oMath>
                </a14:m>
                <a:r>
                  <a:rPr lang="en-US" altLang="en-US" dirty="0">
                    <a:latin typeface="Cambria" panose="02040503050406030204" pitchFamily="18" charset="0"/>
                    <a:ea typeface="Cambria" panose="02040503050406030204" pitchFamily="18" charset="0"/>
                  </a:rPr>
                  <a:t> is called </a:t>
                </a:r>
                <a:r>
                  <a:rPr lang="en-US" altLang="en-US" u="sng" dirty="0">
                    <a:latin typeface="Cambria" panose="02040503050406030204" pitchFamily="18" charset="0"/>
                    <a:ea typeface="Cambria" panose="02040503050406030204" pitchFamily="18" charset="0"/>
                  </a:rPr>
                  <a:t>giant component</a:t>
                </a:r>
                <a:endParaRPr lang="en-US" altLang="en-US" dirty="0">
                  <a:latin typeface="Cambria" panose="02040503050406030204" pitchFamily="18" charset="0"/>
                  <a:ea typeface="Cambria" panose="02040503050406030204" pitchFamily="18" charset="0"/>
                </a:endParaRPr>
              </a:p>
              <a:p>
                <a:pPr algn="just"/>
                <a:endParaRPr lang="en-US" altLang="en-US" dirty="0">
                  <a:latin typeface="Cambria" panose="02040503050406030204" pitchFamily="18" charset="0"/>
                  <a:ea typeface="Cambria" panose="02040503050406030204" pitchFamily="18" charset="0"/>
                </a:endParaRPr>
              </a:p>
              <a:p>
                <a:pPr algn="just"/>
                <a:r>
                  <a:rPr lang="en-US" altLang="en-US" dirty="0">
                    <a:latin typeface="Cambria" panose="02040503050406030204" pitchFamily="18" charset="0"/>
                    <a:ea typeface="Cambria" panose="02040503050406030204" pitchFamily="18" charset="0"/>
                  </a:rPr>
                  <a:t>Let </a:t>
                </a:r>
                <a14:m>
                  <m:oMath xmlns:m="http://schemas.openxmlformats.org/officeDocument/2006/math">
                    <m:r>
                      <a:rPr lang="en-US" altLang="en-US" i="1" dirty="0" smtClean="0">
                        <a:latin typeface="Cambria Math" panose="02040503050406030204" pitchFamily="18" charset="0"/>
                        <a:ea typeface="Cambria" panose="02040503050406030204" pitchFamily="18" charset="0"/>
                      </a:rPr>
                      <m:t>𝑢</m:t>
                    </m:r>
                  </m:oMath>
                </a14:m>
                <a:r>
                  <a:rPr lang="en-US" altLang="en-US" dirty="0">
                    <a:latin typeface="Cambria" panose="02040503050406030204" pitchFamily="18" charset="0"/>
                    <a:ea typeface="Cambria" panose="02040503050406030204" pitchFamily="18" charset="0"/>
                  </a:rPr>
                  <a:t> be the fraction of nodes that do </a:t>
                </a:r>
                <a:r>
                  <a:rPr lang="en-US" altLang="en-US" u="sng" dirty="0">
                    <a:latin typeface="Cambria" panose="02040503050406030204" pitchFamily="18" charset="0"/>
                    <a:ea typeface="Cambria" panose="02040503050406030204" pitchFamily="18" charset="0"/>
                  </a:rPr>
                  <a:t>not</a:t>
                </a:r>
                <a:r>
                  <a:rPr lang="en-US" altLang="en-US" dirty="0">
                    <a:latin typeface="Cambria" panose="02040503050406030204" pitchFamily="18" charset="0"/>
                    <a:ea typeface="Cambria" panose="02040503050406030204" pitchFamily="18" charset="0"/>
                  </a:rPr>
                  <a:t> belong to the giant component.  Hence, </a:t>
                </a:r>
              </a:p>
              <a:p>
                <a:pPr lvl="1" algn="just"/>
                <a:r>
                  <a:rPr lang="en-US" altLang="en-US" dirty="0">
                    <a:latin typeface="Cambria" panose="02040503050406030204" pitchFamily="18" charset="0"/>
                    <a:ea typeface="Cambria" panose="02040503050406030204" pitchFamily="18" charset="0"/>
                  </a:rPr>
                  <a:t>If there is no giant component </a:t>
                </a:r>
                <a:r>
                  <a:rPr lang="en-US" altLang="en-US" dirty="0">
                    <a:latin typeface="Cambria" panose="02040503050406030204" pitchFamily="18" charset="0"/>
                    <a:ea typeface="Cambria" panose="02040503050406030204" pitchFamily="18" charset="0"/>
                    <a:sym typeface="Wingdings" panose="05000000000000000000" pitchFamily="2" charset="2"/>
                  </a:rPr>
                  <a:t> </a:t>
                </a:r>
                <a14:m>
                  <m:oMath xmlns:m="http://schemas.openxmlformats.org/officeDocument/2006/math">
                    <m:r>
                      <a:rPr lang="en-US" altLang="en-US" i="1" dirty="0" smtClean="0">
                        <a:latin typeface="Cambria Math" panose="02040503050406030204" pitchFamily="18" charset="0"/>
                        <a:ea typeface="Cambria" panose="02040503050406030204" pitchFamily="18" charset="0"/>
                        <a:sym typeface="Wingdings" panose="05000000000000000000" pitchFamily="2" charset="2"/>
                      </a:rPr>
                      <m:t>𝑢</m:t>
                    </m:r>
                    <m:r>
                      <a:rPr lang="en-US" altLang="en-US" i="1" dirty="0" smtClean="0">
                        <a:latin typeface="Cambria Math" panose="02040503050406030204" pitchFamily="18" charset="0"/>
                        <a:ea typeface="Cambria" panose="02040503050406030204" pitchFamily="18" charset="0"/>
                        <a:sym typeface="Wingdings" panose="05000000000000000000" pitchFamily="2" charset="2"/>
                      </a:rPr>
                      <m:t>=1</m:t>
                    </m:r>
                  </m:oMath>
                </a14:m>
                <a:endParaRPr lang="en-US" altLang="en-US" dirty="0">
                  <a:latin typeface="Cambria" panose="02040503050406030204" pitchFamily="18" charset="0"/>
                  <a:ea typeface="Cambria" panose="02040503050406030204" pitchFamily="18" charset="0"/>
                  <a:sym typeface="Wingdings" panose="05000000000000000000" pitchFamily="2" charset="2"/>
                </a:endParaRPr>
              </a:p>
              <a:p>
                <a:pPr lvl="1" algn="just"/>
                <a:r>
                  <a:rPr lang="en-US" altLang="en-US" dirty="0">
                    <a:latin typeface="Cambria" panose="02040503050406030204" pitchFamily="18" charset="0"/>
                    <a:ea typeface="Cambria" panose="02040503050406030204" pitchFamily="18" charset="0"/>
                    <a:sym typeface="Wingdings" panose="05000000000000000000" pitchFamily="2" charset="2"/>
                  </a:rPr>
                  <a:t>If there is giant component  </a:t>
                </a:r>
                <a14:m>
                  <m:oMath xmlns:m="http://schemas.openxmlformats.org/officeDocument/2006/math">
                    <m:r>
                      <a:rPr lang="en-US" altLang="en-US" i="1" dirty="0" smtClean="0">
                        <a:latin typeface="Cambria Math" panose="02040503050406030204" pitchFamily="18" charset="0"/>
                        <a:ea typeface="Cambria" panose="02040503050406030204" pitchFamily="18" charset="0"/>
                        <a:sym typeface="Wingdings" panose="05000000000000000000" pitchFamily="2" charset="2"/>
                      </a:rPr>
                      <m:t>𝑢</m:t>
                    </m:r>
                    <m:r>
                      <a:rPr lang="en-US" altLang="en-US" i="1" dirty="0" smtClean="0">
                        <a:latin typeface="Cambria Math" panose="02040503050406030204" pitchFamily="18" charset="0"/>
                        <a:ea typeface="Cambria" panose="02040503050406030204" pitchFamily="18" charset="0"/>
                        <a:sym typeface="Wingdings" panose="05000000000000000000" pitchFamily="2" charset="2"/>
                      </a:rPr>
                      <m:t>&lt;1</m:t>
                    </m:r>
                  </m:oMath>
                </a14:m>
                <a:endParaRPr lang="en-US" altLang="en-US" dirty="0">
                  <a:latin typeface="Cambria" panose="02040503050406030204" pitchFamily="18" charset="0"/>
                  <a:ea typeface="Cambria" panose="02040503050406030204" pitchFamily="18" charset="0"/>
                  <a:sym typeface="Wingdings" panose="05000000000000000000" pitchFamily="2" charset="2"/>
                </a:endParaRPr>
              </a:p>
              <a:p>
                <a:pPr lvl="1" algn="just"/>
                <a:endParaRPr lang="en-US" altLang="en-US" dirty="0">
                  <a:latin typeface="Cambria" panose="02040503050406030204" pitchFamily="18" charset="0"/>
                  <a:ea typeface="Cambria" panose="02040503050406030204" pitchFamily="18" charset="0"/>
                  <a:sym typeface="Wingdings" panose="05000000000000000000" pitchFamily="2" charset="2"/>
                </a:endParaRPr>
              </a:p>
              <a:p>
                <a:pPr algn="just"/>
                <a:r>
                  <a:rPr lang="en-US" altLang="en-US" dirty="0">
                    <a:latin typeface="Cambria" panose="02040503050406030204" pitchFamily="18" charset="0"/>
                    <a:ea typeface="Cambria" panose="02040503050406030204" pitchFamily="18" charset="0"/>
                  </a:rPr>
                  <a:t>In order for a node </a:t>
                </a:r>
                <a14:m>
                  <m:oMath xmlns:m="http://schemas.openxmlformats.org/officeDocument/2006/math">
                    <m:r>
                      <a:rPr lang="en-US" altLang="en-US" i="1" dirty="0" smtClean="0">
                        <a:latin typeface="Cambria Math" panose="02040503050406030204" pitchFamily="18" charset="0"/>
                        <a:ea typeface="Cambria" panose="02040503050406030204" pitchFamily="18" charset="0"/>
                      </a:rPr>
                      <m:t>𝑖</m:t>
                    </m:r>
                  </m:oMath>
                </a14:m>
                <a:r>
                  <a:rPr lang="en-US" altLang="en-US" dirty="0">
                    <a:latin typeface="Cambria" panose="02040503050406030204" pitchFamily="18" charset="0"/>
                    <a:ea typeface="Cambria" panose="02040503050406030204" pitchFamily="18" charset="0"/>
                  </a:rPr>
                  <a:t> not to connect to the giant component:</a:t>
                </a:r>
              </a:p>
              <a:p>
                <a:pPr lvl="1" algn="just"/>
                <a14:m>
                  <m:oMath xmlns:m="http://schemas.openxmlformats.org/officeDocument/2006/math">
                    <m:r>
                      <a:rPr lang="en-US" altLang="en-US" i="1" dirty="0" smtClean="0">
                        <a:latin typeface="Cambria Math" panose="02040503050406030204" pitchFamily="18" charset="0"/>
                        <a:ea typeface="Cambria" panose="02040503050406030204" pitchFamily="18" charset="0"/>
                      </a:rPr>
                      <m:t>𝑖</m:t>
                    </m:r>
                  </m:oMath>
                </a14:m>
                <a:r>
                  <a:rPr lang="en-US" altLang="en-US" dirty="0">
                    <a:latin typeface="Cambria" panose="02040503050406030204" pitchFamily="18" charset="0"/>
                    <a:ea typeface="Cambria" panose="02040503050406030204" pitchFamily="18" charset="0"/>
                  </a:rPr>
                  <a:t> needs not connect to any other node </a:t>
                </a:r>
                <a14:m>
                  <m:oMath xmlns:m="http://schemas.openxmlformats.org/officeDocument/2006/math">
                    <m:r>
                      <a:rPr lang="en-US" altLang="en-US" i="1" dirty="0" smtClean="0">
                        <a:latin typeface="Cambria Math" panose="02040503050406030204" pitchFamily="18" charset="0"/>
                        <a:ea typeface="Cambria" panose="02040503050406030204" pitchFamily="18" charset="0"/>
                      </a:rPr>
                      <m:t>𝑗</m:t>
                    </m:r>
                    <m:r>
                      <a:rPr lang="en-US" altLang="en-US" b="0" i="1" dirty="0" smtClean="0">
                        <a:latin typeface="Cambria Math" panose="02040503050406030204" pitchFamily="18" charset="0"/>
                        <a:ea typeface="Cambria" panose="02040503050406030204" pitchFamily="18" charset="0"/>
                      </a:rPr>
                      <m:t>→</m:t>
                    </m:r>
                    <m:r>
                      <a:rPr lang="en-US" altLang="en-US" i="1" dirty="0" smtClean="0">
                        <a:latin typeface="Cambria Math" panose="02040503050406030204" pitchFamily="18" charset="0"/>
                        <a:ea typeface="Cambria" panose="02040503050406030204" pitchFamily="18" charset="0"/>
                      </a:rPr>
                      <m:t>1−</m:t>
                    </m:r>
                    <m:r>
                      <a:rPr lang="en-US" altLang="en-US" i="1" dirty="0">
                        <a:latin typeface="Cambria Math" panose="02040503050406030204" pitchFamily="18" charset="0"/>
                        <a:ea typeface="Cambria" panose="02040503050406030204" pitchFamily="18" charset="0"/>
                        <a:sym typeface="Wingdings" panose="05000000000000000000" pitchFamily="2" charset="2"/>
                      </a:rPr>
                      <m:t>𝑝</m:t>
                    </m:r>
                  </m:oMath>
                </a14:m>
                <a:endParaRPr lang="en-US" altLang="en-US" dirty="0">
                  <a:latin typeface="Cambria" panose="02040503050406030204" pitchFamily="18" charset="0"/>
                  <a:ea typeface="Cambria" panose="02040503050406030204" pitchFamily="18" charset="0"/>
                  <a:sym typeface="Wingdings" panose="05000000000000000000" pitchFamily="2" charset="2"/>
                </a:endParaRPr>
              </a:p>
              <a:p>
                <a:pPr lvl="1" algn="just"/>
                <a14:m>
                  <m:oMath xmlns:m="http://schemas.openxmlformats.org/officeDocument/2006/math">
                    <m:r>
                      <a:rPr lang="en-US" altLang="en-US" i="1" dirty="0" smtClean="0">
                        <a:latin typeface="Cambria Math" panose="02040503050406030204" pitchFamily="18" charset="0"/>
                        <a:ea typeface="Cambria" panose="02040503050406030204" pitchFamily="18" charset="0"/>
                        <a:sym typeface="Wingdings" panose="05000000000000000000" pitchFamily="2" charset="2"/>
                      </a:rPr>
                      <m:t>𝑖</m:t>
                    </m:r>
                  </m:oMath>
                </a14:m>
                <a:r>
                  <a:rPr lang="en-US" altLang="en-US" dirty="0">
                    <a:latin typeface="Cambria" panose="02040503050406030204" pitchFamily="18" charset="0"/>
                    <a:ea typeface="Cambria" panose="02040503050406030204" pitchFamily="18" charset="0"/>
                    <a:sym typeface="Wingdings" panose="05000000000000000000" pitchFamily="2" charset="2"/>
                  </a:rPr>
                  <a:t> is connected to </a:t>
                </a:r>
                <a14:m>
                  <m:oMath xmlns:m="http://schemas.openxmlformats.org/officeDocument/2006/math">
                    <m:r>
                      <a:rPr lang="en-US" altLang="en-US" i="1" dirty="0" smtClean="0">
                        <a:latin typeface="Cambria Math" panose="02040503050406030204" pitchFamily="18" charset="0"/>
                        <a:ea typeface="Cambria" panose="02040503050406030204" pitchFamily="18" charset="0"/>
                        <a:sym typeface="Wingdings" panose="05000000000000000000" pitchFamily="2" charset="2"/>
                      </a:rPr>
                      <m:t>𝑗</m:t>
                    </m:r>
                  </m:oMath>
                </a14:m>
                <a:r>
                  <a:rPr lang="en-US" altLang="en-US" dirty="0">
                    <a:latin typeface="Cambria" panose="02040503050406030204" pitchFamily="18" charset="0"/>
                    <a:ea typeface="Cambria" panose="02040503050406030204" pitchFamily="18" charset="0"/>
                    <a:sym typeface="Wingdings" panose="05000000000000000000" pitchFamily="2" charset="2"/>
                  </a:rPr>
                  <a:t>, but </a:t>
                </a:r>
                <a14:m>
                  <m:oMath xmlns:m="http://schemas.openxmlformats.org/officeDocument/2006/math">
                    <m:r>
                      <a:rPr lang="en-US" altLang="en-US" i="1" dirty="0" smtClean="0">
                        <a:latin typeface="Cambria Math" panose="02040503050406030204" pitchFamily="18" charset="0"/>
                        <a:ea typeface="Cambria" panose="02040503050406030204" pitchFamily="18" charset="0"/>
                        <a:sym typeface="Wingdings" panose="05000000000000000000" pitchFamily="2" charset="2"/>
                      </a:rPr>
                      <m:t>𝑗</m:t>
                    </m:r>
                  </m:oMath>
                </a14:m>
                <a:r>
                  <a:rPr lang="en-US" altLang="en-US" dirty="0">
                    <a:latin typeface="Cambria" panose="02040503050406030204" pitchFamily="18" charset="0"/>
                    <a:ea typeface="Cambria" panose="02040503050406030204" pitchFamily="18" charset="0"/>
                    <a:sym typeface="Wingdings" panose="05000000000000000000" pitchFamily="2" charset="2"/>
                  </a:rPr>
                  <a:t> itself is not connected to the giant component </a:t>
                </a:r>
                <a14:m>
                  <m:oMath xmlns:m="http://schemas.openxmlformats.org/officeDocument/2006/math">
                    <m:r>
                      <a:rPr lang="en-US" altLang="en-US" b="0" i="1" dirty="0" smtClean="0">
                        <a:latin typeface="Cambria Math" panose="02040503050406030204" pitchFamily="18" charset="0"/>
                        <a:ea typeface="Cambria" panose="02040503050406030204" pitchFamily="18" charset="0"/>
                        <a:sym typeface="Wingdings" panose="05000000000000000000" pitchFamily="2" charset="2"/>
                      </a:rPr>
                      <m:t>→</m:t>
                    </m:r>
                    <m:r>
                      <a:rPr lang="en-US" altLang="en-US" i="1" dirty="0" smtClean="0">
                        <a:latin typeface="Cambria Math" panose="02040503050406030204" pitchFamily="18" charset="0"/>
                        <a:ea typeface="Cambria" panose="02040503050406030204" pitchFamily="18" charset="0"/>
                        <a:sym typeface="Wingdings" panose="05000000000000000000" pitchFamily="2" charset="2"/>
                      </a:rPr>
                      <m:t> </m:t>
                    </m:r>
                    <m:r>
                      <a:rPr lang="en-US" altLang="en-US" i="1" dirty="0" smtClean="0">
                        <a:latin typeface="Cambria Math" panose="02040503050406030204" pitchFamily="18" charset="0"/>
                        <a:ea typeface="Cambria" panose="02040503050406030204" pitchFamily="18" charset="0"/>
                        <a:sym typeface="Wingdings" panose="05000000000000000000" pitchFamily="2" charset="2"/>
                      </a:rPr>
                      <m:t>𝑝𝑢</m:t>
                    </m:r>
                  </m:oMath>
                </a14:m>
                <a:endParaRPr lang="en-US" altLang="en-US" dirty="0">
                  <a:latin typeface="Cambria" panose="02040503050406030204" pitchFamily="18" charset="0"/>
                  <a:ea typeface="Cambria" panose="02040503050406030204" pitchFamily="18" charset="0"/>
                </a:endParaRPr>
              </a:p>
            </p:txBody>
          </p:sp>
        </mc:Choice>
        <mc:Fallback xmlns="">
          <p:sp>
            <p:nvSpPr>
              <p:cNvPr id="33794" name="Content Placeholder 2">
                <a:extLst>
                  <a:ext uri="{FF2B5EF4-FFF2-40B4-BE49-F238E27FC236}">
                    <a16:creationId xmlns:a16="http://schemas.microsoft.com/office/drawing/2014/main" id="{F957B052-44F3-1A9C-5D22-CCA2D0AF6F88}"/>
                  </a:ext>
                </a:extLst>
              </p:cNvPr>
              <p:cNvSpPr>
                <a:spLocks noGrp="1" noRot="1" noChangeAspect="1" noMove="1" noResize="1" noEditPoints="1" noAdjustHandles="1" noChangeArrowheads="1" noChangeShapeType="1" noTextEdit="1"/>
              </p:cNvSpPr>
              <p:nvPr>
                <p:ph idx="1"/>
              </p:nvPr>
            </p:nvSpPr>
            <p:spPr>
              <a:xfrm>
                <a:off x="2135067" y="1598736"/>
                <a:ext cx="8313126" cy="4148503"/>
              </a:xfrm>
              <a:blipFill>
                <a:blip r:embed="rId3"/>
                <a:stretch>
                  <a:fillRect l="-806" t="-2496" r="-953"/>
                </a:stretch>
              </a:blipFill>
            </p:spPr>
            <p:txBody>
              <a:bodyPr/>
              <a:lstStyle/>
              <a:p>
                <a:r>
                  <a:rPr lang="en-IN">
                    <a:noFill/>
                  </a:rPr>
                  <a:t> </a:t>
                </a:r>
              </a:p>
            </p:txBody>
          </p:sp>
        </mc:Fallback>
      </mc:AlternateContent>
      <p:sp>
        <p:nvSpPr>
          <p:cNvPr id="8" name="Title 1">
            <a:extLst>
              <a:ext uri="{FF2B5EF4-FFF2-40B4-BE49-F238E27FC236}">
                <a16:creationId xmlns:a16="http://schemas.microsoft.com/office/drawing/2014/main" id="{F848E7A3-3E22-CD0F-163C-6BA2172A26AD}"/>
              </a:ext>
            </a:extLst>
          </p:cNvPr>
          <p:cNvSpPr txBox="1">
            <a:spLocks/>
          </p:cNvSpPr>
          <p:nvPr/>
        </p:nvSpPr>
        <p:spPr>
          <a:xfrm>
            <a:off x="2997919" y="300946"/>
            <a:ext cx="6000792" cy="64294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pPr algn="ctr" defTabSz="914400"/>
            <a:r>
              <a:rPr lang="en-IN" sz="3200" dirty="0">
                <a:solidFill>
                  <a:srgbClr val="FF0000"/>
                </a:solidFill>
                <a:latin typeface="Cambria" panose="02040503050406030204" pitchFamily="18" charset="0"/>
                <a:ea typeface="Cambria" panose="02040503050406030204" pitchFamily="18" charset="0"/>
              </a:rPr>
              <a:t>    </a:t>
            </a:r>
            <a:r>
              <a:rPr lang="en-IN" sz="3200" b="1" dirty="0">
                <a:solidFill>
                  <a:srgbClr val="FF0000"/>
                </a:solidFill>
                <a:latin typeface="Cambria" panose="02040503050406030204" pitchFamily="18" charset="0"/>
                <a:ea typeface="Cambria" panose="02040503050406030204" pitchFamily="18" charset="0"/>
              </a:rPr>
              <a:t>Giant Component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2D4860FC-58E7-FC87-4A79-FBFF5676C812}"/>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49542"/>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a14="http://schemas.microsoft.com/office/drawing/2010/main">
        <mc:Choice Requires="a14">
          <p:sp>
            <p:nvSpPr>
              <p:cNvPr id="34818" name="Content Placeholder 2">
                <a:extLst>
                  <a:ext uri="{FF2B5EF4-FFF2-40B4-BE49-F238E27FC236}">
                    <a16:creationId xmlns:a16="http://schemas.microsoft.com/office/drawing/2014/main" id="{994B8D58-A8FF-AE99-F3F9-0255D460B527}"/>
                  </a:ext>
                </a:extLst>
              </p:cNvPr>
              <p:cNvSpPr>
                <a:spLocks noGrp="1"/>
              </p:cNvSpPr>
              <p:nvPr>
                <p:ph idx="1"/>
              </p:nvPr>
            </p:nvSpPr>
            <p:spPr>
              <a:solidFill>
                <a:schemeClr val="bg1"/>
              </a:solidFill>
            </p:spPr>
            <p:txBody>
              <a:bodyPr>
                <a:noAutofit/>
              </a:bodyPr>
              <a:lstStyle/>
              <a:p>
                <a:pPr algn="just"/>
                <a:r>
                  <a:rPr lang="en-US" altLang="en-US" sz="2400" dirty="0">
                    <a:latin typeface="Cambria" panose="02040503050406030204" pitchFamily="18" charset="0"/>
                    <a:ea typeface="Cambria" panose="02040503050406030204" pitchFamily="18" charset="0"/>
                  </a:rPr>
                  <a:t>Hence, the total probability of </a:t>
                </a:r>
                <a14:m>
                  <m:oMath xmlns:m="http://schemas.openxmlformats.org/officeDocument/2006/math">
                    <m:r>
                      <a:rPr lang="en-US" altLang="en-US" sz="2400" i="1" dirty="0">
                        <a:latin typeface="Cambria Math" panose="02040503050406030204" pitchFamily="18" charset="0"/>
                        <a:ea typeface="Cambria" panose="02040503050406030204" pitchFamily="18" charset="0"/>
                      </a:rPr>
                      <m:t>𝑖</m:t>
                    </m:r>
                  </m:oMath>
                </a14:m>
                <a:r>
                  <a:rPr lang="en-US" altLang="en-US" sz="2400" dirty="0">
                    <a:latin typeface="Cambria" panose="02040503050406030204" pitchFamily="18" charset="0"/>
                    <a:ea typeface="Cambria" panose="02040503050406030204" pitchFamily="18" charset="0"/>
                  </a:rPr>
                  <a:t> not being connected to giant component via vertex j is: </a:t>
                </a:r>
                <a14:m>
                  <m:oMath xmlns:m="http://schemas.openxmlformats.org/officeDocument/2006/math">
                    <m:r>
                      <a:rPr lang="en-US" altLang="en-US" sz="2400" i="1" dirty="0">
                        <a:latin typeface="Cambria Math" panose="02040503050406030204" pitchFamily="18" charset="0"/>
                        <a:ea typeface="Cambria" panose="02040503050406030204" pitchFamily="18" charset="0"/>
                      </a:rPr>
                      <m:t>1−</m:t>
                    </m:r>
                    <m:r>
                      <a:rPr lang="en-US" altLang="en-US" sz="2400" i="1" dirty="0">
                        <a:latin typeface="Cambria Math" panose="02040503050406030204" pitchFamily="18" charset="0"/>
                        <a:ea typeface="Cambria" panose="02040503050406030204" pitchFamily="18" charset="0"/>
                      </a:rPr>
                      <m:t>𝑝</m:t>
                    </m:r>
                    <m:r>
                      <a:rPr lang="en-US" altLang="en-US" sz="2400" i="1" dirty="0">
                        <a:latin typeface="Cambria Math" panose="02040503050406030204" pitchFamily="18" charset="0"/>
                        <a:ea typeface="Cambria" panose="02040503050406030204" pitchFamily="18" charset="0"/>
                      </a:rPr>
                      <m:t>+</m:t>
                    </m:r>
                    <m:r>
                      <a:rPr lang="en-US" altLang="en-US" sz="2400" i="1" dirty="0">
                        <a:latin typeface="Cambria Math" panose="02040503050406030204" pitchFamily="18" charset="0"/>
                        <a:ea typeface="Cambria" panose="02040503050406030204" pitchFamily="18" charset="0"/>
                      </a:rPr>
                      <m:t>𝑝𝑢</m:t>
                    </m:r>
                  </m:oMath>
                </a14:m>
                <a:endParaRPr lang="en-US" altLang="en-US" sz="2400" dirty="0">
                  <a:latin typeface="Cambria" panose="02040503050406030204" pitchFamily="18" charset="0"/>
                  <a:ea typeface="Cambria" panose="02040503050406030204" pitchFamily="18" charset="0"/>
                </a:endParaRPr>
              </a:p>
              <a:p>
                <a:pPr lvl="1" algn="just"/>
                <a:r>
                  <a:rPr lang="en-US" altLang="en-US" sz="2400" dirty="0">
                    <a:latin typeface="Cambria" panose="02040503050406030204" pitchFamily="18" charset="0"/>
                    <a:ea typeface="Cambria" panose="02040503050406030204" pitchFamily="18" charset="0"/>
                  </a:rPr>
                  <a:t>Considering all </a:t>
                </a:r>
                <a14:m>
                  <m:oMath xmlns:m="http://schemas.openxmlformats.org/officeDocument/2006/math">
                    <m:r>
                      <a:rPr lang="en-US" altLang="en-US" sz="2400" i="1" dirty="0">
                        <a:latin typeface="Cambria Math" panose="02040503050406030204" pitchFamily="18" charset="0"/>
                        <a:ea typeface="Cambria" panose="02040503050406030204" pitchFamily="18" charset="0"/>
                      </a:rPr>
                      <m:t>𝑛</m:t>
                    </m:r>
                    <m:r>
                      <a:rPr lang="en-US" altLang="en-US" sz="2400" i="1" dirty="0">
                        <a:latin typeface="Cambria Math" panose="02040503050406030204" pitchFamily="18" charset="0"/>
                        <a:ea typeface="Cambria" panose="02040503050406030204" pitchFamily="18" charset="0"/>
                      </a:rPr>
                      <m:t>−1</m:t>
                    </m:r>
                  </m:oMath>
                </a14:m>
                <a:r>
                  <a:rPr lang="en-US" altLang="en-US" sz="2400" dirty="0">
                    <a:latin typeface="Cambria" panose="02040503050406030204" pitchFamily="18" charset="0"/>
                    <a:ea typeface="Cambria" panose="02040503050406030204" pitchFamily="18" charset="0"/>
                  </a:rPr>
                  <a:t> vertices through which </a:t>
                </a:r>
                <a:r>
                  <a:rPr lang="en-US" altLang="en-US" sz="2400" dirty="0" err="1">
                    <a:latin typeface="Cambria" panose="02040503050406030204" pitchFamily="18" charset="0"/>
                    <a:ea typeface="Cambria" panose="02040503050406030204" pitchFamily="18" charset="0"/>
                  </a:rPr>
                  <a:t>i</a:t>
                </a:r>
                <a:r>
                  <a:rPr lang="en-US" altLang="en-US" sz="2400" dirty="0">
                    <a:latin typeface="Cambria" panose="02040503050406030204" pitchFamily="18" charset="0"/>
                    <a:ea typeface="Cambria" panose="02040503050406030204" pitchFamily="18" charset="0"/>
                  </a:rPr>
                  <a:t> can connect:</a:t>
                </a:r>
              </a:p>
              <a:p>
                <a:pPr lvl="1" algn="just"/>
                <a:endParaRPr lang="en-US" altLang="en-US" sz="2400" dirty="0">
                  <a:latin typeface="Cambria" panose="02040503050406030204" pitchFamily="18" charset="0"/>
                  <a:ea typeface="Cambria" panose="02040503050406030204" pitchFamily="18" charset="0"/>
                </a:endParaRPr>
              </a:p>
              <a:p>
                <a:pPr lvl="1" algn="just"/>
                <a:endParaRPr lang="en-US" altLang="en-US" sz="2400" dirty="0">
                  <a:latin typeface="Cambria" panose="02040503050406030204" pitchFamily="18" charset="0"/>
                  <a:ea typeface="Cambria" panose="02040503050406030204" pitchFamily="18" charset="0"/>
                </a:endParaRPr>
              </a:p>
              <a:p>
                <a:pPr lvl="1" algn="just"/>
                <a:r>
                  <a:rPr lang="en-US" altLang="en-US" sz="2400" dirty="0">
                    <a:latin typeface="Cambria" panose="02040503050406030204" pitchFamily="18" charset="0"/>
                    <a:ea typeface="Cambria" panose="02040503050406030204" pitchFamily="18" charset="0"/>
                  </a:rPr>
                  <a:t>Taking the logarithms at both sides and the Taylor approximation for large n:</a:t>
                </a:r>
              </a:p>
              <a:p>
                <a:pPr lvl="1" algn="just"/>
                <a:endParaRPr lang="en-US" altLang="en-US" sz="2400" dirty="0">
                  <a:latin typeface="Cambria" panose="02040503050406030204" pitchFamily="18" charset="0"/>
                  <a:ea typeface="Cambria" panose="02040503050406030204" pitchFamily="18" charset="0"/>
                </a:endParaRPr>
              </a:p>
              <a:p>
                <a:pPr lvl="1" algn="just"/>
                <a:r>
                  <a:rPr lang="en-US" altLang="en-US" sz="2400" dirty="0">
                    <a:latin typeface="Cambria" panose="02040503050406030204" pitchFamily="18" charset="0"/>
                    <a:ea typeface="Cambria" panose="02040503050406030204" pitchFamily="18" charset="0"/>
                  </a:rPr>
                  <a:t>This equation cannot be solved in close form</a:t>
                </a:r>
              </a:p>
            </p:txBody>
          </p:sp>
        </mc:Choice>
        <mc:Fallback xmlns="">
          <p:sp>
            <p:nvSpPr>
              <p:cNvPr id="34818" name="Content Placeholder 2">
                <a:extLst>
                  <a:ext uri="{FF2B5EF4-FFF2-40B4-BE49-F238E27FC236}">
                    <a16:creationId xmlns:a16="http://schemas.microsoft.com/office/drawing/2014/main" id="{994B8D58-A8FF-AE99-F3F9-0255D460B527}"/>
                  </a:ext>
                </a:extLst>
              </p:cNvPr>
              <p:cNvSpPr>
                <a:spLocks noGrp="1" noRot="1" noChangeAspect="1" noMove="1" noResize="1" noEditPoints="1" noAdjustHandles="1" noChangeArrowheads="1" noChangeShapeType="1" noTextEdit="1"/>
              </p:cNvSpPr>
              <p:nvPr>
                <p:ph idx="1"/>
              </p:nvPr>
            </p:nvSpPr>
            <p:spPr>
              <a:blipFill>
                <a:blip r:embed="rId3"/>
                <a:stretch>
                  <a:fillRect l="-963" t="-1078" r="-1111"/>
                </a:stretch>
              </a:blipFill>
            </p:spPr>
            <p:txBody>
              <a:bodyPr/>
              <a:lstStyle/>
              <a:p>
                <a:r>
                  <a:rPr lang="en-IN">
                    <a:noFill/>
                  </a:rPr>
                  <a:t> </a:t>
                </a:r>
              </a:p>
            </p:txBody>
          </p:sp>
        </mc:Fallback>
      </mc:AlternateContent>
      <p:graphicFrame>
        <p:nvGraphicFramePr>
          <p:cNvPr id="34820" name="Object 4">
            <a:extLst>
              <a:ext uri="{FF2B5EF4-FFF2-40B4-BE49-F238E27FC236}">
                <a16:creationId xmlns:a16="http://schemas.microsoft.com/office/drawing/2014/main" id="{45C76747-D6C9-CE58-7091-F402594659E3}"/>
              </a:ext>
            </a:extLst>
          </p:cNvPr>
          <p:cNvGraphicFramePr>
            <a:graphicFrameLocks noChangeAspect="1"/>
          </p:cNvGraphicFramePr>
          <p:nvPr/>
        </p:nvGraphicFramePr>
        <p:xfrm>
          <a:off x="4148139" y="2924175"/>
          <a:ext cx="3665537" cy="742950"/>
        </p:xfrm>
        <a:graphic>
          <a:graphicData uri="http://schemas.openxmlformats.org/presentationml/2006/ole">
            <mc:AlternateContent xmlns:mc="http://schemas.openxmlformats.org/markup-compatibility/2006">
              <mc:Choice xmlns:v="urn:schemas-microsoft-com:vml" Requires="v">
                <p:oleObj name="Equation" r:id="rId4" imgW="2260600" imgH="457200" progId="Equation.3">
                  <p:embed/>
                </p:oleObj>
              </mc:Choice>
              <mc:Fallback>
                <p:oleObj name="Equation" r:id="rId4" imgW="2260600" imgH="457200" progId="Equation.3">
                  <p:embed/>
                  <p:pic>
                    <p:nvPicPr>
                      <p:cNvPr id="34820" name="Object 4">
                        <a:extLst>
                          <a:ext uri="{FF2B5EF4-FFF2-40B4-BE49-F238E27FC236}">
                            <a16:creationId xmlns:a16="http://schemas.microsoft.com/office/drawing/2014/main" id="{45C76747-D6C9-CE58-7091-F402594659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8139" y="2924175"/>
                        <a:ext cx="366553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5">
            <a:extLst>
              <a:ext uri="{FF2B5EF4-FFF2-40B4-BE49-F238E27FC236}">
                <a16:creationId xmlns:a16="http://schemas.microsoft.com/office/drawing/2014/main" id="{91E795D1-FD86-9B75-A5EC-E436C6E9304C}"/>
              </a:ext>
            </a:extLst>
          </p:cNvPr>
          <p:cNvGraphicFramePr>
            <a:graphicFrameLocks noChangeAspect="1"/>
          </p:cNvGraphicFramePr>
          <p:nvPr>
            <p:extLst>
              <p:ext uri="{D42A27DB-BD31-4B8C-83A1-F6EECF244321}">
                <p14:modId xmlns:p14="http://schemas.microsoft.com/office/powerpoint/2010/main" val="2441965298"/>
              </p:ext>
            </p:extLst>
          </p:nvPr>
        </p:nvGraphicFramePr>
        <p:xfrm>
          <a:off x="3993342" y="5257799"/>
          <a:ext cx="5435600" cy="608013"/>
        </p:xfrm>
        <a:graphic>
          <a:graphicData uri="http://schemas.openxmlformats.org/presentationml/2006/ole">
            <mc:AlternateContent xmlns:mc="http://schemas.openxmlformats.org/markup-compatibility/2006">
              <mc:Choice xmlns:v="urn:schemas-microsoft-com:vml" Requires="v">
                <p:oleObj name="Equation" r:id="rId6" imgW="1816100" imgH="203200" progId="Equation.3">
                  <p:embed/>
                </p:oleObj>
              </mc:Choice>
              <mc:Fallback>
                <p:oleObj name="Equation" r:id="rId6" imgW="1816100" imgH="203200" progId="Equation.3">
                  <p:embed/>
                  <p:pic>
                    <p:nvPicPr>
                      <p:cNvPr id="34821" name="Object 5">
                        <a:extLst>
                          <a:ext uri="{FF2B5EF4-FFF2-40B4-BE49-F238E27FC236}">
                            <a16:creationId xmlns:a16="http://schemas.microsoft.com/office/drawing/2014/main" id="{91E795D1-FD86-9B75-A5EC-E436C6E930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3342" y="5257799"/>
                        <a:ext cx="54356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itle 1">
            <a:extLst>
              <a:ext uri="{FF2B5EF4-FFF2-40B4-BE49-F238E27FC236}">
                <a16:creationId xmlns:a16="http://schemas.microsoft.com/office/drawing/2014/main" id="{80DC7BC2-4ECA-CB91-CE62-CFEDF14E1B99}"/>
              </a:ext>
            </a:extLst>
          </p:cNvPr>
          <p:cNvSpPr txBox="1">
            <a:spLocks/>
          </p:cNvSpPr>
          <p:nvPr/>
        </p:nvSpPr>
        <p:spPr>
          <a:xfrm>
            <a:off x="2997919" y="300946"/>
            <a:ext cx="6000792" cy="64294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pPr algn="ctr" defTabSz="914400"/>
            <a:r>
              <a:rPr lang="en-IN" sz="3200" dirty="0">
                <a:solidFill>
                  <a:srgbClr val="FF0000"/>
                </a:solidFill>
                <a:latin typeface="Cambria" panose="02040503050406030204" pitchFamily="18" charset="0"/>
                <a:ea typeface="Cambria" panose="02040503050406030204" pitchFamily="18" charset="0"/>
              </a:rPr>
              <a:t>    </a:t>
            </a:r>
            <a:r>
              <a:rPr lang="en-IN" sz="3200" b="1" dirty="0">
                <a:solidFill>
                  <a:srgbClr val="FF0000"/>
                </a:solidFill>
                <a:latin typeface="Cambria" panose="02040503050406030204" pitchFamily="18" charset="0"/>
                <a:ea typeface="Cambria" panose="02040503050406030204" pitchFamily="18" charset="0"/>
              </a:rPr>
              <a:t>Giant Component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4328627"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a:t>
            </a:r>
          </a:p>
        </p:txBody>
      </p:sp>
      <p:sp>
        <p:nvSpPr>
          <p:cNvPr id="3" name="TextBox 2">
            <a:extLst>
              <a:ext uri="{FF2B5EF4-FFF2-40B4-BE49-F238E27FC236}">
                <a16:creationId xmlns:a16="http://schemas.microsoft.com/office/drawing/2014/main" id="{3FD0BC0F-664C-49DF-A450-88EF551566A9}"/>
              </a:ext>
            </a:extLst>
          </p:cNvPr>
          <p:cNvSpPr txBox="1"/>
          <p:nvPr/>
        </p:nvSpPr>
        <p:spPr>
          <a:xfrm>
            <a:off x="9944100" y="6400800"/>
            <a:ext cx="2036406" cy="369332"/>
          </a:xfrm>
          <a:prstGeom prst="rect">
            <a:avLst/>
          </a:prstGeom>
          <a:noFill/>
        </p:spPr>
        <p:txBody>
          <a:bodyPr wrap="square">
            <a:spAutoFit/>
          </a:bodyPr>
          <a:lstStyle/>
          <a:p>
            <a:r>
              <a:rPr lang="en-IN" sz="1800" b="0" i="0" u="none" strike="noStrike" baseline="0" dirty="0" err="1">
                <a:latin typeface="CMBX12~b"/>
              </a:rPr>
              <a:t>Dr.</a:t>
            </a:r>
            <a:r>
              <a:rPr lang="en-IN" sz="1800" b="0" i="0" u="none" strike="noStrike" baseline="0" dirty="0">
                <a:latin typeface="CMBX12~b"/>
              </a:rPr>
              <a:t> Kim Christensen</a:t>
            </a:r>
            <a:endParaRPr lang="en-IN" dirty="0"/>
          </a:p>
        </p:txBody>
      </p:sp>
      <p:pic>
        <p:nvPicPr>
          <p:cNvPr id="5" name="Picture 4">
            <a:extLst>
              <a:ext uri="{FF2B5EF4-FFF2-40B4-BE49-F238E27FC236}">
                <a16:creationId xmlns:a16="http://schemas.microsoft.com/office/drawing/2014/main" id="{AFAA329C-F60D-22A9-80BE-08E38C65B9DB}"/>
              </a:ext>
            </a:extLst>
          </p:cNvPr>
          <p:cNvPicPr>
            <a:picLocks noChangeAspect="1"/>
          </p:cNvPicPr>
          <p:nvPr/>
        </p:nvPicPr>
        <p:blipFill>
          <a:blip r:embed="rId3"/>
          <a:stretch>
            <a:fillRect/>
          </a:stretch>
        </p:blipFill>
        <p:spPr>
          <a:xfrm>
            <a:off x="4755637" y="1306689"/>
            <a:ext cx="2680725" cy="212231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93C716D-EEC1-E2A6-AC5A-E3CEBD709DA6}"/>
                  </a:ext>
                </a:extLst>
              </p:cNvPr>
              <p:cNvSpPr txBox="1"/>
              <p:nvPr/>
            </p:nvSpPr>
            <p:spPr>
              <a:xfrm>
                <a:off x="1968759" y="3670049"/>
                <a:ext cx="9060025" cy="923330"/>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Percolation in </a:t>
                </a:r>
                <a14:m>
                  <m:oMath xmlns:m="http://schemas.openxmlformats.org/officeDocument/2006/math">
                    <m:r>
                      <a:rPr lang="en-US" sz="1800" b="0" i="1" u="none" strike="noStrike" baseline="0" dirty="0" smtClean="0">
                        <a:latin typeface="Cambria Math" panose="02040503050406030204" pitchFamily="18" charset="0"/>
                      </a:rPr>
                      <m:t>2</m:t>
                    </m:r>
                    <m:r>
                      <a:rPr lang="en-US" sz="1800" b="0" i="1" u="none" strike="noStrike" baseline="0" dirty="0" smtClean="0">
                        <a:latin typeface="Cambria Math" panose="02040503050406030204" pitchFamily="18" charset="0"/>
                      </a:rPr>
                      <m:t>𝑑</m:t>
                    </m:r>
                  </m:oMath>
                </a14:m>
                <a:r>
                  <a:rPr lang="en-US" sz="1800" b="0" i="0" u="none" strike="noStrike" baseline="0" dirty="0">
                    <a:latin typeface="Cambria" panose="02040503050406030204" pitchFamily="18" charset="0"/>
                    <a:ea typeface="Cambria" panose="02040503050406030204" pitchFamily="18" charset="0"/>
                  </a:rPr>
                  <a:t> square lattice of linear size </a:t>
                </a:r>
                <a14:m>
                  <m:oMath xmlns:m="http://schemas.openxmlformats.org/officeDocument/2006/math">
                    <m:r>
                      <a:rPr lang="en-US" sz="1800" b="0" i="1" u="none" strike="noStrike" baseline="0" dirty="0" smtClean="0">
                        <a:latin typeface="Cambria Math" panose="02040503050406030204" pitchFamily="18" charset="0"/>
                      </a:rPr>
                      <m:t>𝐿</m:t>
                    </m:r>
                    <m:r>
                      <a:rPr lang="en-US" sz="1800" b="0" i="1" u="none" strike="noStrike" baseline="0" dirty="0" smtClean="0">
                        <a:latin typeface="Cambria Math" panose="02040503050406030204" pitchFamily="18" charset="0"/>
                      </a:rPr>
                      <m:t> = 5. </m:t>
                    </m:r>
                  </m:oMath>
                </a14:m>
                <a:r>
                  <a:rPr lang="en-US" sz="1800" b="0" i="0" u="none" strike="noStrike" baseline="0" dirty="0">
                    <a:latin typeface="Cambria" panose="02040503050406030204" pitchFamily="18" charset="0"/>
                    <a:ea typeface="Cambria" panose="02040503050406030204" pitchFamily="18" charset="0"/>
                  </a:rPr>
                  <a:t>Sites are occupied with probability </a:t>
                </a:r>
                <a14:m>
                  <m:oMath xmlns:m="http://schemas.openxmlformats.org/officeDocument/2006/math">
                    <m:r>
                      <a:rPr lang="en-US" sz="1800" b="0" i="1" u="none" strike="noStrike" baseline="0" dirty="0" smtClean="0">
                        <a:latin typeface="Cambria Math" panose="02040503050406030204" pitchFamily="18" charset="0"/>
                      </a:rPr>
                      <m:t>𝑝</m:t>
                    </m:r>
                  </m:oMath>
                </a14:m>
                <a:r>
                  <a:rPr lang="en-US" sz="1800" b="0" i="0" u="none" strike="noStrike" baseline="0" dirty="0">
                    <a:latin typeface="Cambria" panose="02040503050406030204" pitchFamily="18" charset="0"/>
                    <a:ea typeface="Cambria" panose="02040503050406030204" pitchFamily="18" charset="0"/>
                  </a:rPr>
                  <a:t>. In the lattice above, we have one cluster of size 7, a cluster of size 3 and two clusters of size 1 </a:t>
                </a:r>
                <a:r>
                  <a:rPr lang="en-IN" sz="1800" b="0" i="0" u="none" strike="noStrike" baseline="0" dirty="0">
                    <a:latin typeface="Cambria" panose="02040503050406030204" pitchFamily="18" charset="0"/>
                    <a:ea typeface="Cambria" panose="02040503050406030204" pitchFamily="18" charset="0"/>
                  </a:rPr>
                  <a:t>(isolated sites).</a:t>
                </a:r>
                <a:endParaRPr lang="en-IN" dirty="0">
                  <a:latin typeface="Cambria" panose="02040503050406030204" pitchFamily="18" charset="0"/>
                  <a:ea typeface="Cambria" panose="02040503050406030204" pitchFamily="18" charset="0"/>
                </a:endParaRPr>
              </a:p>
            </p:txBody>
          </p:sp>
        </mc:Choice>
        <mc:Fallback xmlns="">
          <p:sp>
            <p:nvSpPr>
              <p:cNvPr id="8" name="TextBox 7">
                <a:extLst>
                  <a:ext uri="{FF2B5EF4-FFF2-40B4-BE49-F238E27FC236}">
                    <a16:creationId xmlns:a16="http://schemas.microsoft.com/office/drawing/2014/main" id="{393C716D-EEC1-E2A6-AC5A-E3CEBD709DA6}"/>
                  </a:ext>
                </a:extLst>
              </p:cNvPr>
              <p:cNvSpPr txBox="1">
                <a:spLocks noRot="1" noChangeAspect="1" noMove="1" noResize="1" noEditPoints="1" noAdjustHandles="1" noChangeArrowheads="1" noChangeShapeType="1" noTextEdit="1"/>
              </p:cNvSpPr>
              <p:nvPr/>
            </p:nvSpPr>
            <p:spPr>
              <a:xfrm>
                <a:off x="1968759" y="3670049"/>
                <a:ext cx="9060025" cy="923330"/>
              </a:xfrm>
              <a:prstGeom prst="rect">
                <a:avLst/>
              </a:prstGeom>
              <a:blipFill>
                <a:blip r:embed="rId4"/>
                <a:stretch>
                  <a:fillRect l="-606" t="-3947" r="-471" b="-8553"/>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1D7082E6-48B1-8716-B67B-BA1EC2E01F5A}"/>
              </a:ext>
            </a:extLst>
          </p:cNvPr>
          <p:cNvSpPr txBox="1"/>
          <p:nvPr/>
        </p:nvSpPr>
        <p:spPr>
          <a:xfrm>
            <a:off x="3545632" y="4834428"/>
            <a:ext cx="6139542" cy="369332"/>
          </a:xfrm>
          <a:prstGeom prst="rect">
            <a:avLst/>
          </a:prstGeom>
          <a:noFill/>
        </p:spPr>
        <p:txBody>
          <a:bodyPr wrap="square">
            <a:spAutoFit/>
          </a:bodyPr>
          <a:lstStyle/>
          <a:p>
            <a:r>
              <a:rPr lang="en-US" dirty="0">
                <a:solidFill>
                  <a:srgbClr val="0000FF"/>
                </a:solidFill>
                <a:latin typeface="Cambria" panose="02040503050406030204" pitchFamily="18" charset="0"/>
                <a:ea typeface="Cambria" panose="02040503050406030204" pitchFamily="18" charset="0"/>
              </a:rPr>
              <a:t>A cluster is a group of nearest </a:t>
            </a:r>
            <a:r>
              <a:rPr lang="en-US" dirty="0" err="1">
                <a:solidFill>
                  <a:srgbClr val="0000FF"/>
                </a:solidFill>
                <a:latin typeface="Cambria" panose="02040503050406030204" pitchFamily="18" charset="0"/>
                <a:ea typeface="Cambria" panose="02040503050406030204" pitchFamily="18" charset="0"/>
              </a:rPr>
              <a:t>neighbouring</a:t>
            </a:r>
            <a:r>
              <a:rPr lang="en-US" dirty="0">
                <a:solidFill>
                  <a:srgbClr val="0000FF"/>
                </a:solidFill>
                <a:latin typeface="Cambria" panose="02040503050406030204" pitchFamily="18" charset="0"/>
                <a:ea typeface="Cambria" panose="02040503050406030204" pitchFamily="18" charset="0"/>
              </a:rPr>
              <a:t> occupied sites.</a:t>
            </a:r>
            <a:endParaRPr lang="en-IN"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6326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830C5DF8-F05F-AF9F-E716-933941067780}"/>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842" name="Slide Number Placeholder 3">
            <a:extLst>
              <a:ext uri="{FF2B5EF4-FFF2-40B4-BE49-F238E27FC236}">
                <a16:creationId xmlns:a16="http://schemas.microsoft.com/office/drawing/2014/main" id="{705ABF9E-F43E-CDDE-5A5A-326CE19716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5">
                <a:solidFill>
                  <a:schemeClr val="accent1"/>
                </a:solidFill>
                <a:latin typeface="Arial" panose="020B0604020202020204" pitchFamily="34" charset="0"/>
                <a:ea typeface="MS PGothic" panose="020B0600070205080204" pitchFamily="34" charset="-128"/>
              </a:defRPr>
            </a:lvl1pPr>
            <a:lvl2pPr marL="685817" indent="-263776">
              <a:defRPr sz="2215">
                <a:solidFill>
                  <a:schemeClr val="accent1"/>
                </a:solidFill>
                <a:latin typeface="Arial" panose="020B0604020202020204" pitchFamily="34" charset="0"/>
                <a:ea typeface="MS PGothic" panose="020B0600070205080204" pitchFamily="34" charset="-128"/>
              </a:defRPr>
            </a:lvl2pPr>
            <a:lvl3pPr marL="1055103" indent="-211021">
              <a:defRPr sz="2215">
                <a:solidFill>
                  <a:schemeClr val="accent1"/>
                </a:solidFill>
                <a:latin typeface="Arial" panose="020B0604020202020204" pitchFamily="34" charset="0"/>
                <a:ea typeface="MS PGothic" panose="020B0600070205080204" pitchFamily="34" charset="-128"/>
              </a:defRPr>
            </a:lvl3pPr>
            <a:lvl4pPr marL="1477145" indent="-211021">
              <a:defRPr sz="2215">
                <a:solidFill>
                  <a:schemeClr val="accent1"/>
                </a:solidFill>
                <a:latin typeface="Arial" panose="020B0604020202020204" pitchFamily="34" charset="0"/>
                <a:ea typeface="MS PGothic" panose="020B0600070205080204" pitchFamily="34" charset="-128"/>
              </a:defRPr>
            </a:lvl4pPr>
            <a:lvl5pPr marL="1899186" indent="-211021">
              <a:defRPr sz="2215">
                <a:solidFill>
                  <a:schemeClr val="accent1"/>
                </a:solidFill>
                <a:latin typeface="Arial" panose="020B0604020202020204" pitchFamily="34" charset="0"/>
                <a:ea typeface="MS PGothic" panose="020B0600070205080204" pitchFamily="34" charset="-128"/>
              </a:defRPr>
            </a:lvl5pPr>
            <a:lvl6pPr marL="2321227"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6pPr>
            <a:lvl7pPr marL="2743269"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7pPr>
            <a:lvl8pPr marL="3165310"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8pPr>
            <a:lvl9pPr marL="3587351"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9pPr>
          </a:lstStyle>
          <a:p>
            <a:pPr defTabSz="914400"/>
            <a:fld id="{EB6F8CE0-AE3E-4BB6-939C-F1C3CADC97C5}" type="slidenum">
              <a:rPr lang="en-US" altLang="en-US" sz="923">
                <a:solidFill>
                  <a:srgbClr val="161616"/>
                </a:solidFill>
              </a:rPr>
              <a:pPr defTabSz="914400"/>
              <a:t>50</a:t>
            </a:fld>
            <a:endParaRPr lang="en-US" altLang="en-US" sz="923">
              <a:solidFill>
                <a:srgbClr val="161616"/>
              </a:solidFill>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027B3D-3D2B-4E48-4CCD-78AFB098F023}"/>
                  </a:ext>
                </a:extLst>
              </p:cNvPr>
              <p:cNvSpPr>
                <a:spLocks noGrp="1"/>
              </p:cNvSpPr>
              <p:nvPr>
                <p:ph idx="1"/>
              </p:nvPr>
            </p:nvSpPr>
            <p:spPr>
              <a:solidFill>
                <a:schemeClr val="bg1"/>
              </a:solidFill>
            </p:spPr>
            <p:txBody>
              <a:bodyPr>
                <a:normAutofit fontScale="77500" lnSpcReduction="20000"/>
              </a:bodyPr>
              <a:lstStyle/>
              <a:p>
                <a:pPr algn="just">
                  <a:buFont typeface="Wingdings" charset="0"/>
                  <a:buChar char="l"/>
                  <a:defRPr/>
                </a:pPr>
                <a:r>
                  <a:rPr lang="en-US" dirty="0">
                    <a:latin typeface="Cambria" panose="02040503050406030204" pitchFamily="18" charset="0"/>
                    <a:ea typeface="Cambria" panose="02040503050406030204" pitchFamily="18" charset="0"/>
                  </a:rPr>
                  <a:t>We plot </a:t>
                </a:r>
                <a14:m>
                  <m:oMath xmlns:m="http://schemas.openxmlformats.org/officeDocument/2006/math">
                    <m:r>
                      <a:rPr lang="en-US" i="1" dirty="0" smtClean="0">
                        <a:latin typeface="Cambria Math" panose="02040503050406030204" pitchFamily="18" charset="0"/>
                        <a:ea typeface="Cambria" panose="02040503050406030204" pitchFamily="18" charset="0"/>
                      </a:rPr>
                      <m:t>𝑦</m:t>
                    </m:r>
                    <m:r>
                      <a:rPr lang="en-US" i="1" dirty="0" smtClean="0">
                        <a:latin typeface="Cambria Math" panose="02040503050406030204" pitchFamily="18" charset="0"/>
                        <a:ea typeface="Cambria" panose="02040503050406030204" pitchFamily="18" charset="0"/>
                      </a:rPr>
                      <m:t>=1−</m:t>
                    </m:r>
                    <m:r>
                      <a:rPr lang="en-US" i="1" dirty="0" smtClean="0">
                        <a:latin typeface="Cambria Math" panose="02040503050406030204" pitchFamily="18" charset="0"/>
                        <a:ea typeface="Cambria" panose="02040503050406030204" pitchFamily="18" charset="0"/>
                      </a:rPr>
                      <m:t>𝑒</m:t>
                    </m:r>
                    <m:r>
                      <a:rPr lang="en-US" i="1" baseline="30000" dirty="0">
                        <a:latin typeface="Cambria Math" panose="02040503050406030204" pitchFamily="18" charset="0"/>
                        <a:ea typeface="Cambria" panose="02040503050406030204" pitchFamily="18" charset="0"/>
                      </a:rPr>
                      <m:t>−</m:t>
                    </m:r>
                    <m:r>
                      <a:rPr lang="en-US" i="1" baseline="30000" dirty="0">
                        <a:latin typeface="Cambria Math" panose="02040503050406030204" pitchFamily="18" charset="0"/>
                        <a:ea typeface="Cambria" panose="02040503050406030204" pitchFamily="18" charset="0"/>
                      </a:rPr>
                      <m:t>𝑐𝑆</m:t>
                    </m:r>
                    <m:r>
                      <a:rPr lang="en-US" i="1" dirty="0">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with  </a:t>
                </a:r>
                <a14:m>
                  <m:oMath xmlns:m="http://schemas.openxmlformats.org/officeDocument/2006/math">
                    <m:r>
                      <a:rPr lang="en-US" i="1" dirty="0" smtClean="0">
                        <a:latin typeface="Cambria Math" panose="02040503050406030204" pitchFamily="18" charset="0"/>
                        <a:ea typeface="Cambria" panose="02040503050406030204" pitchFamily="18" charset="0"/>
                      </a:rPr>
                      <m:t>𝑆</m:t>
                    </m:r>
                  </m:oMath>
                </a14:m>
                <a:r>
                  <a:rPr lang="en-US" dirty="0">
                    <a:latin typeface="Cambria" panose="02040503050406030204" pitchFamily="18" charset="0"/>
                    <a:ea typeface="Cambria" panose="02040503050406030204" pitchFamily="18" charset="0"/>
                  </a:rPr>
                  <a:t> between 0 and 1 (since it represents fraction of nodes)</a:t>
                </a:r>
              </a:p>
              <a:p>
                <a:pPr algn="just">
                  <a:buFont typeface="Wingdings" charset="0"/>
                  <a:buChar char="l"/>
                  <a:defRPr/>
                </a:pPr>
                <a:r>
                  <a:rPr lang="en-US" dirty="0">
                    <a:latin typeface="Cambria" panose="02040503050406030204" pitchFamily="18" charset="0"/>
                    <a:ea typeface="Cambria" panose="02040503050406030204" pitchFamily="18" charset="0"/>
                  </a:rPr>
                  <a:t>We also plot </a:t>
                </a:r>
                <a14:m>
                  <m:oMath xmlns:m="http://schemas.openxmlformats.org/officeDocument/2006/math">
                    <m:r>
                      <a:rPr lang="en-US" i="1" dirty="0" smtClean="0">
                        <a:latin typeface="Cambria Math" panose="02040503050406030204" pitchFamily="18" charset="0"/>
                        <a:ea typeface="Cambria" panose="02040503050406030204" pitchFamily="18" charset="0"/>
                      </a:rPr>
                      <m:t>𝑦</m:t>
                    </m:r>
                    <m:r>
                      <a:rPr lang="en-US" i="1" dirty="0" smtClean="0">
                        <a:latin typeface="Cambria Math" panose="02040503050406030204" pitchFamily="18" charset="0"/>
                        <a:ea typeface="Cambria" panose="02040503050406030204" pitchFamily="18" charset="0"/>
                      </a:rPr>
                      <m:t>=</m:t>
                    </m:r>
                    <m:r>
                      <a:rPr lang="en-US" i="1" dirty="0" smtClean="0">
                        <a:latin typeface="Cambria Math" panose="02040503050406030204" pitchFamily="18" charset="0"/>
                        <a:ea typeface="Cambria" panose="02040503050406030204" pitchFamily="18" charset="0"/>
                      </a:rPr>
                      <m:t>𝑆</m:t>
                    </m:r>
                  </m:oMath>
                </a14:m>
                <a:endParaRPr lang="en-US" dirty="0">
                  <a:latin typeface="Cambria" panose="02040503050406030204" pitchFamily="18" charset="0"/>
                  <a:ea typeface="Cambria" panose="02040503050406030204" pitchFamily="18" charset="0"/>
                </a:endParaRPr>
              </a:p>
              <a:p>
                <a:pPr algn="just">
                  <a:buFont typeface="Wingdings" charset="0"/>
                  <a:buChar char="l"/>
                  <a:defRPr/>
                </a:pPr>
                <a:r>
                  <a:rPr lang="en-US" dirty="0">
                    <a:latin typeface="Cambria" panose="02040503050406030204" pitchFamily="18" charset="0"/>
                    <a:ea typeface="Cambria" panose="02040503050406030204" pitchFamily="18" charset="0"/>
                  </a:rPr>
                  <a:t>The point where the two curves intersect is the solution </a:t>
                </a:r>
              </a:p>
              <a:p>
                <a:pPr algn="just">
                  <a:buFont typeface="Wingdings" charset="0"/>
                  <a:buChar char="l"/>
                  <a:defRPr/>
                </a:pPr>
                <a:r>
                  <a:rPr lang="en-US" dirty="0">
                    <a:latin typeface="Cambria" panose="02040503050406030204" pitchFamily="18" charset="0"/>
                    <a:ea typeface="Cambria" panose="02040503050406030204" pitchFamily="18" charset="0"/>
                  </a:rPr>
                  <a:t>For small c only one solution</a:t>
                </a:r>
              </a:p>
              <a:p>
                <a:pPr lvl="1" algn="just">
                  <a:buFont typeface="Wingdings" charset="0"/>
                  <a:buChar char="§"/>
                  <a:defRPr/>
                </a:pPr>
                <a14:m>
                  <m:oMath xmlns:m="http://schemas.openxmlformats.org/officeDocument/2006/math">
                    <m:r>
                      <a:rPr lang="en-US" i="1" dirty="0" smtClean="0">
                        <a:latin typeface="Cambria Math" panose="02040503050406030204" pitchFamily="18" charset="0"/>
                        <a:ea typeface="Cambria" panose="02040503050406030204" pitchFamily="18" charset="0"/>
                      </a:rPr>
                      <m:t>𝑆</m:t>
                    </m:r>
                    <m:r>
                      <a:rPr lang="en-US" i="1" dirty="0" smtClean="0">
                        <a:latin typeface="Cambria Math" panose="02040503050406030204" pitchFamily="18" charset="0"/>
                        <a:ea typeface="Cambria" panose="02040503050406030204" pitchFamily="18" charset="0"/>
                      </a:rPr>
                      <m:t>=0</m:t>
                    </m:r>
                  </m:oMath>
                </a14:m>
                <a:endParaRPr lang="en-US" dirty="0">
                  <a:latin typeface="Cambria" panose="02040503050406030204" pitchFamily="18" charset="0"/>
                  <a:ea typeface="Cambria" panose="02040503050406030204" pitchFamily="18" charset="0"/>
                </a:endParaRPr>
              </a:p>
              <a:p>
                <a:pPr algn="just">
                  <a:buFont typeface="Wingdings" charset="0"/>
                  <a:buChar char="l"/>
                  <a:defRPr/>
                </a:pPr>
                <a:r>
                  <a:rPr lang="en-US" dirty="0">
                    <a:latin typeface="Cambria" panose="02040503050406030204" pitchFamily="18" charset="0"/>
                    <a:ea typeface="Cambria" panose="02040503050406030204" pitchFamily="18" charset="0"/>
                  </a:rPr>
                  <a:t>For greater c there might be two</a:t>
                </a:r>
              </a:p>
              <a:p>
                <a:pPr marL="0" indent="0" algn="just">
                  <a:buNone/>
                  <a:defRPr/>
                </a:pPr>
                <a:r>
                  <a:rPr lang="en-US" dirty="0">
                    <a:latin typeface="Cambria" panose="02040503050406030204" pitchFamily="18" charset="0"/>
                    <a:ea typeface="Cambria" panose="02040503050406030204" pitchFamily="18" charset="0"/>
                  </a:rPr>
                  <a:t>solutions </a:t>
                </a:r>
              </a:p>
              <a:p>
                <a:pPr lvl="1" algn="just">
                  <a:buFont typeface="Wingdings" charset="0"/>
                  <a:buChar char="§"/>
                  <a:defRPr/>
                </a:pPr>
                <a:r>
                  <a:rPr lang="en-US" dirty="0">
                    <a:latin typeface="Cambria" panose="02040503050406030204" pitchFamily="18" charset="0"/>
                    <a:ea typeface="Cambria" panose="02040503050406030204" pitchFamily="18" charset="0"/>
                  </a:rPr>
                  <a:t>The point where two solutions start</a:t>
                </a:r>
              </a:p>
              <a:p>
                <a:pPr marL="446953" lvl="1" indent="0" algn="just">
                  <a:buNone/>
                  <a:defRPr/>
                </a:pPr>
                <a:r>
                  <a:rPr lang="en-US" dirty="0">
                    <a:latin typeface="Cambria" panose="02040503050406030204" pitchFamily="18" charset="0"/>
                    <a:ea typeface="Cambria" panose="02040503050406030204" pitchFamily="18" charset="0"/>
                  </a:rPr>
                  <a:t>appearing is when the gradients of the two</a:t>
                </a:r>
              </a:p>
              <a:p>
                <a:pPr marL="446953" lvl="1" indent="0" algn="just">
                  <a:buNone/>
                  <a:defRPr/>
                </a:pPr>
                <a:r>
                  <a:rPr lang="en-US" dirty="0">
                    <a:latin typeface="Cambria" panose="02040503050406030204" pitchFamily="18" charset="0"/>
                    <a:ea typeface="Cambria" panose="02040503050406030204" pitchFamily="18" charset="0"/>
                  </a:rPr>
                  <a:t>curves are equal at </a:t>
                </a:r>
                <a14:m>
                  <m:oMath xmlns:m="http://schemas.openxmlformats.org/officeDocument/2006/math">
                    <m:r>
                      <a:rPr lang="en-US" i="1" dirty="0" smtClean="0">
                        <a:latin typeface="Cambria Math" panose="02040503050406030204" pitchFamily="18" charset="0"/>
                        <a:ea typeface="Cambria" panose="02040503050406030204" pitchFamily="18" charset="0"/>
                      </a:rPr>
                      <m:t>𝑆</m:t>
                    </m:r>
                    <m:r>
                      <a:rPr lang="en-US" i="1" dirty="0" smtClean="0">
                        <a:latin typeface="Cambria Math" panose="02040503050406030204" pitchFamily="18" charset="0"/>
                        <a:ea typeface="Cambria" panose="02040503050406030204" pitchFamily="18" charset="0"/>
                      </a:rPr>
                      <m:t>=0</m:t>
                    </m:r>
                  </m:oMath>
                </a14:m>
                <a:endParaRPr lang="en-US" dirty="0">
                  <a:latin typeface="Cambria" panose="02040503050406030204" pitchFamily="18" charset="0"/>
                  <a:ea typeface="Cambria" panose="02040503050406030204" pitchFamily="18" charset="0"/>
                </a:endParaRPr>
              </a:p>
              <a:p>
                <a:pPr lvl="2" algn="just">
                  <a:buFont typeface="Wingdings" charset="0"/>
                  <a:buChar char="ü"/>
                  <a:defRPr/>
                </a:pPr>
                <a:r>
                  <a:rPr lang="en-US" dirty="0">
                    <a:latin typeface="Cambria" panose="02040503050406030204" pitchFamily="18" charset="0"/>
                    <a:ea typeface="Cambria" panose="02040503050406030204" pitchFamily="18" charset="0"/>
                  </a:rPr>
                  <a:t>This happens for </a:t>
                </a:r>
                <a14:m>
                  <m:oMath xmlns:m="http://schemas.openxmlformats.org/officeDocument/2006/math">
                    <m:r>
                      <a:rPr lang="en-US" i="1" dirty="0" smtClean="0">
                        <a:latin typeface="Cambria Math" panose="02040503050406030204" pitchFamily="18" charset="0"/>
                        <a:ea typeface="Cambria" panose="02040503050406030204" pitchFamily="18" charset="0"/>
                      </a:rPr>
                      <m:t>𝑐</m:t>
                    </m:r>
                    <m:r>
                      <a:rPr lang="en-US" i="1" dirty="0" smtClean="0">
                        <a:latin typeface="Cambria Math" panose="02040503050406030204" pitchFamily="18" charset="0"/>
                        <a:ea typeface="Cambria" panose="02040503050406030204" pitchFamily="18" charset="0"/>
                      </a:rPr>
                      <m:t>=1</m:t>
                    </m:r>
                  </m:oMath>
                </a14:m>
                <a:endParaRPr lang="en-US" dirty="0">
                  <a:latin typeface="Cambria" panose="02040503050406030204" pitchFamily="18" charset="0"/>
                  <a:ea typeface="Cambria" panose="02040503050406030204" pitchFamily="18" charset="0"/>
                </a:endParaRPr>
              </a:p>
            </p:txBody>
          </p:sp>
        </mc:Choice>
        <mc:Fallback xmlns="">
          <p:sp>
            <p:nvSpPr>
              <p:cNvPr id="7" name="Content Placeholder 2">
                <a:extLst>
                  <a:ext uri="{FF2B5EF4-FFF2-40B4-BE49-F238E27FC236}">
                    <a16:creationId xmlns:a16="http://schemas.microsoft.com/office/drawing/2014/main" id="{59027B3D-3D2B-4E48-4CCD-78AFB098F023}"/>
                  </a:ext>
                </a:extLst>
              </p:cNvPr>
              <p:cNvSpPr>
                <a:spLocks noGrp="1" noRot="1" noChangeAspect="1" noMove="1" noResize="1" noEditPoints="1" noAdjustHandles="1" noChangeArrowheads="1" noChangeShapeType="1" noTextEdit="1"/>
              </p:cNvSpPr>
              <p:nvPr>
                <p:ph idx="1"/>
              </p:nvPr>
            </p:nvSpPr>
            <p:spPr>
              <a:blipFill>
                <a:blip r:embed="rId3"/>
                <a:stretch>
                  <a:fillRect l="-1185" t="-2830" r="-1185"/>
                </a:stretch>
              </a:blipFill>
            </p:spPr>
            <p:txBody>
              <a:bodyPr/>
              <a:lstStyle/>
              <a:p>
                <a:r>
                  <a:rPr lang="en-IN">
                    <a:noFill/>
                  </a:rPr>
                  <a:t> </a:t>
                </a:r>
              </a:p>
            </p:txBody>
          </p:sp>
        </mc:Fallback>
      </mc:AlternateContent>
      <p:pic>
        <p:nvPicPr>
          <p:cNvPr id="35843" name="Picture 5">
            <a:extLst>
              <a:ext uri="{FF2B5EF4-FFF2-40B4-BE49-F238E27FC236}">
                <a16:creationId xmlns:a16="http://schemas.microsoft.com/office/drawing/2014/main" id="{AF723B9F-0541-D10B-EECB-A999DC421A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84225" y="3298323"/>
            <a:ext cx="3164862" cy="282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E0C559F6-40B4-D04E-6B8F-C56D34B9F9F6}"/>
              </a:ext>
            </a:extLst>
          </p:cNvPr>
          <p:cNvSpPr txBox="1">
            <a:spLocks/>
          </p:cNvSpPr>
          <p:nvPr/>
        </p:nvSpPr>
        <p:spPr>
          <a:xfrm>
            <a:off x="2997919" y="300946"/>
            <a:ext cx="6000792" cy="642942"/>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pPr algn="ctr" defTabSz="914400"/>
            <a:r>
              <a:rPr lang="en-IN" sz="3200" dirty="0">
                <a:solidFill>
                  <a:srgbClr val="FF0000"/>
                </a:solidFill>
                <a:latin typeface="Cambria" panose="02040503050406030204" pitchFamily="18" charset="0"/>
                <a:ea typeface="Cambria" panose="02040503050406030204" pitchFamily="18" charset="0"/>
              </a:rPr>
              <a:t>    </a:t>
            </a:r>
            <a:r>
              <a:rPr lang="en-IN" sz="3200" b="1" dirty="0">
                <a:solidFill>
                  <a:srgbClr val="FF0000"/>
                </a:solidFill>
                <a:latin typeface="Cambria" panose="02040503050406030204" pitchFamily="18" charset="0"/>
                <a:ea typeface="Cambria" panose="02040503050406030204" pitchFamily="18" charset="0"/>
              </a:rPr>
              <a:t>Giant Component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6A256ADB-6014-B73B-945B-62A8F431E832}"/>
              </a:ext>
            </a:extLst>
          </p:cNvPr>
          <p:cNvPicPr>
            <a:picLocks noChangeAspect="1"/>
          </p:cNvPicPr>
          <p:nvPr/>
        </p:nvPicPr>
        <p:blipFill rotWithShape="1">
          <a:blip r:embed="rId2">
            <a:alphaModFix amt="60000"/>
            <a:duotone>
              <a:schemeClr val="accent1">
                <a:shade val="45000"/>
                <a:satMod val="135000"/>
              </a:schemeClr>
              <a:prstClr val="white"/>
            </a:duotone>
          </a:blip>
          <a:srcRect r="-1" b="3428"/>
          <a:stretch/>
        </p:blipFill>
        <p:spPr>
          <a:xfrm>
            <a:off x="1542913" y="116633"/>
            <a:ext cx="8910804" cy="6558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7890" name="Content Placeholder 2">
            <a:extLst>
              <a:ext uri="{FF2B5EF4-FFF2-40B4-BE49-F238E27FC236}">
                <a16:creationId xmlns:a16="http://schemas.microsoft.com/office/drawing/2014/main" id="{1E12C7DD-17FC-8484-EEB3-462F23BC8FE4}"/>
              </a:ext>
            </a:extLst>
          </p:cNvPr>
          <p:cNvSpPr>
            <a:spLocks noGrp="1"/>
          </p:cNvSpPr>
          <p:nvPr>
            <p:ph idx="1"/>
          </p:nvPr>
        </p:nvSpPr>
        <p:spPr>
          <a:solidFill>
            <a:schemeClr val="bg1"/>
          </a:solidFill>
        </p:spPr>
        <p:txBody>
          <a:bodyPr/>
          <a:lstStyle/>
          <a:p>
            <a:r>
              <a:rPr lang="en-US" altLang="en-US" u="sng" dirty="0"/>
              <a:t>We expect a giant component </a:t>
            </a:r>
            <a:r>
              <a:rPr lang="en-US" altLang="en-US" u="sng" dirty="0" err="1"/>
              <a:t>iff</a:t>
            </a:r>
            <a:r>
              <a:rPr lang="en-US" altLang="en-US" u="sng" dirty="0"/>
              <a:t> c &gt; 1</a:t>
            </a:r>
          </a:p>
        </p:txBody>
      </p:sp>
      <p:sp>
        <p:nvSpPr>
          <p:cNvPr id="37891" name="Slide Number Placeholder 3">
            <a:extLst>
              <a:ext uri="{FF2B5EF4-FFF2-40B4-BE49-F238E27FC236}">
                <a16:creationId xmlns:a16="http://schemas.microsoft.com/office/drawing/2014/main" id="{36A56ED9-9D6A-7F24-772B-1F0638B6DF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15">
                <a:solidFill>
                  <a:schemeClr val="accent1"/>
                </a:solidFill>
                <a:latin typeface="Arial" panose="020B0604020202020204" pitchFamily="34" charset="0"/>
                <a:ea typeface="MS PGothic" panose="020B0600070205080204" pitchFamily="34" charset="-128"/>
              </a:defRPr>
            </a:lvl1pPr>
            <a:lvl2pPr marL="685817" indent="-263776">
              <a:defRPr sz="2215">
                <a:solidFill>
                  <a:schemeClr val="accent1"/>
                </a:solidFill>
                <a:latin typeface="Arial" panose="020B0604020202020204" pitchFamily="34" charset="0"/>
                <a:ea typeface="MS PGothic" panose="020B0600070205080204" pitchFamily="34" charset="-128"/>
              </a:defRPr>
            </a:lvl2pPr>
            <a:lvl3pPr marL="1055103" indent="-211021">
              <a:defRPr sz="2215">
                <a:solidFill>
                  <a:schemeClr val="accent1"/>
                </a:solidFill>
                <a:latin typeface="Arial" panose="020B0604020202020204" pitchFamily="34" charset="0"/>
                <a:ea typeface="MS PGothic" panose="020B0600070205080204" pitchFamily="34" charset="-128"/>
              </a:defRPr>
            </a:lvl3pPr>
            <a:lvl4pPr marL="1477145" indent="-211021">
              <a:defRPr sz="2215">
                <a:solidFill>
                  <a:schemeClr val="accent1"/>
                </a:solidFill>
                <a:latin typeface="Arial" panose="020B0604020202020204" pitchFamily="34" charset="0"/>
                <a:ea typeface="MS PGothic" panose="020B0600070205080204" pitchFamily="34" charset="-128"/>
              </a:defRPr>
            </a:lvl4pPr>
            <a:lvl5pPr marL="1899186" indent="-211021">
              <a:defRPr sz="2215">
                <a:solidFill>
                  <a:schemeClr val="accent1"/>
                </a:solidFill>
                <a:latin typeface="Arial" panose="020B0604020202020204" pitchFamily="34" charset="0"/>
                <a:ea typeface="MS PGothic" panose="020B0600070205080204" pitchFamily="34" charset="-128"/>
              </a:defRPr>
            </a:lvl5pPr>
            <a:lvl6pPr marL="2321227"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6pPr>
            <a:lvl7pPr marL="2743269"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7pPr>
            <a:lvl8pPr marL="3165310"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8pPr>
            <a:lvl9pPr marL="3587351" indent="-211021" algn="ctr" eaLnBrk="0" fontAlgn="base" hangingPunct="0">
              <a:spcBef>
                <a:spcPct val="0"/>
              </a:spcBef>
              <a:spcAft>
                <a:spcPct val="0"/>
              </a:spcAft>
              <a:defRPr sz="2215">
                <a:solidFill>
                  <a:schemeClr val="accent1"/>
                </a:solidFill>
                <a:latin typeface="Arial" panose="020B0604020202020204" pitchFamily="34" charset="0"/>
                <a:ea typeface="MS PGothic" panose="020B0600070205080204" pitchFamily="34" charset="-128"/>
              </a:defRPr>
            </a:lvl9pPr>
          </a:lstStyle>
          <a:p>
            <a:pPr defTabSz="914400"/>
            <a:fld id="{57642E65-B345-4987-A983-8DBBC799050C}" type="slidenum">
              <a:rPr lang="en-US" altLang="en-US" sz="923">
                <a:solidFill>
                  <a:srgbClr val="161616"/>
                </a:solidFill>
              </a:rPr>
              <a:pPr defTabSz="914400"/>
              <a:t>51</a:t>
            </a:fld>
            <a:endParaRPr lang="en-US" altLang="en-US" sz="923">
              <a:solidFill>
                <a:srgbClr val="161616"/>
              </a:solidFill>
            </a:endParaRPr>
          </a:p>
        </p:txBody>
      </p:sp>
      <p:pic>
        <p:nvPicPr>
          <p:cNvPr id="37892" name="Picture 4">
            <a:extLst>
              <a:ext uri="{FF2B5EF4-FFF2-40B4-BE49-F238E27FC236}">
                <a16:creationId xmlns:a16="http://schemas.microsoft.com/office/drawing/2014/main" id="{919B05F3-1496-3BD8-2D56-6E81F6FDDC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11638"/>
            <a:ext cx="5134708" cy="3937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C8693E1C-1D56-B1F2-C0E6-AA4A335936D0}"/>
              </a:ext>
            </a:extLst>
          </p:cNvPr>
          <p:cNvSpPr>
            <a:spLocks noGrp="1"/>
          </p:cNvSpPr>
          <p:nvPr>
            <p:ph type="title"/>
          </p:nvPr>
        </p:nvSpPr>
        <p:spPr/>
        <p:txBody>
          <a:bodyPr/>
          <a:lstStyle/>
          <a:p>
            <a:endParaRPr lang="en-IN"/>
          </a:p>
        </p:txBody>
      </p:sp>
      <p:sp>
        <p:nvSpPr>
          <p:cNvPr id="5" name="Title 1">
            <a:extLst>
              <a:ext uri="{FF2B5EF4-FFF2-40B4-BE49-F238E27FC236}">
                <a16:creationId xmlns:a16="http://schemas.microsoft.com/office/drawing/2014/main" id="{242C0F0E-B1E3-3003-C72F-787C322610B4}"/>
              </a:ext>
            </a:extLst>
          </p:cNvPr>
          <p:cNvSpPr txBox="1">
            <a:spLocks/>
          </p:cNvSpPr>
          <p:nvPr/>
        </p:nvSpPr>
        <p:spPr>
          <a:xfrm>
            <a:off x="1981200" y="274638"/>
            <a:ext cx="8229600" cy="833010"/>
          </a:xfrm>
          <a:prstGeom prst="rect">
            <a:avLst/>
          </a:prstGeom>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3200">
                <a:solidFill>
                  <a:srgbClr val="FF0000"/>
                </a:solidFill>
                <a:latin typeface="Cambria" panose="02040503050406030204" pitchFamily="18" charset="0"/>
                <a:ea typeface="Cambria" panose="02040503050406030204" pitchFamily="18" charset="0"/>
              </a:rPr>
              <a:t>    </a:t>
            </a:r>
            <a:r>
              <a:rPr lang="en-IN" sz="3200" b="1">
                <a:solidFill>
                  <a:srgbClr val="FF0000"/>
                </a:solidFill>
                <a:latin typeface="Cambria" panose="02040503050406030204" pitchFamily="18" charset="0"/>
                <a:ea typeface="Cambria" panose="02040503050406030204" pitchFamily="18" charset="0"/>
              </a:rPr>
              <a:t>Giant Component</a:t>
            </a:r>
            <a:endParaRPr lang="en-IN" sz="3200" b="1" dirty="0">
              <a:solidFill>
                <a:srgbClr val="FF0000"/>
              </a:solidFill>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4328627"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6CBF3D-7A61-2E81-6BB8-3AED143F81E8}"/>
                  </a:ext>
                </a:extLst>
              </p:cNvPr>
              <p:cNvSpPr txBox="1"/>
              <p:nvPr/>
            </p:nvSpPr>
            <p:spPr>
              <a:xfrm>
                <a:off x="706016" y="2536286"/>
                <a:ext cx="11485984" cy="1200329"/>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The most common example is the </a:t>
                </a:r>
                <a:r>
                  <a:rPr lang="en-US" dirty="0">
                    <a:solidFill>
                      <a:srgbClr val="0000FF"/>
                    </a:solidFill>
                    <a:latin typeface="Cambria" panose="02040503050406030204" pitchFamily="18" charset="0"/>
                    <a:ea typeface="Cambria" panose="02040503050406030204" pitchFamily="18" charset="0"/>
                  </a:rPr>
                  <a:t>percolation on a square lattice</a:t>
                </a:r>
                <a:r>
                  <a:rPr lang="en-US" dirty="0">
                    <a:latin typeface="Cambria" panose="02040503050406030204" pitchFamily="18" charset="0"/>
                    <a:ea typeface="Cambria" panose="02040503050406030204" pitchFamily="18" charset="0"/>
                  </a:rPr>
                  <a:t>, where sites are connected to their nearest neighbors. </a:t>
                </a:r>
                <a:r>
                  <a:rPr lang="en-US" b="1" i="1" dirty="0">
                    <a:solidFill>
                      <a:srgbClr val="0000FF"/>
                    </a:solidFill>
                    <a:latin typeface="Cambria" panose="02040503050406030204" pitchFamily="18" charset="0"/>
                    <a:ea typeface="Cambria" panose="02040503050406030204" pitchFamily="18" charset="0"/>
                  </a:rPr>
                  <a:t>If a cluster of connected sites spans the lattice from one side to another, it is said to percolate. </a:t>
                </a:r>
                <a:r>
                  <a:rPr lang="en-US" dirty="0">
                    <a:latin typeface="Cambria" panose="02040503050406030204" pitchFamily="18" charset="0"/>
                    <a:ea typeface="Cambria" panose="02040503050406030204" pitchFamily="18" charset="0"/>
                  </a:rPr>
                  <a:t>The percolation phase transition occurs at a </a:t>
                </a:r>
                <a:r>
                  <a:rPr lang="en-US" dirty="0">
                    <a:solidFill>
                      <a:srgbClr val="0000FF"/>
                    </a:solidFill>
                    <a:latin typeface="Cambria" panose="02040503050406030204" pitchFamily="18" charset="0"/>
                    <a:ea typeface="Cambria" panose="02040503050406030204" pitchFamily="18" charset="0"/>
                  </a:rPr>
                  <a:t>critical probability </a:t>
                </a:r>
                <a14:m>
                  <m:oMath xmlns:m="http://schemas.openxmlformats.org/officeDocument/2006/math">
                    <m:r>
                      <a:rPr lang="en-US" i="1" dirty="0" smtClean="0">
                        <a:solidFill>
                          <a:srgbClr val="0000FF"/>
                        </a:solidFill>
                        <a:latin typeface="Cambria Math" panose="02040503050406030204" pitchFamily="18" charset="0"/>
                        <a:ea typeface="Cambria" panose="02040503050406030204" pitchFamily="18" charset="0"/>
                      </a:rPr>
                      <m:t>(</m:t>
                    </m:r>
                    <m:sSub>
                      <m:sSubPr>
                        <m:ctrlPr>
                          <a:rPr lang="en-US" i="1" dirty="0" err="1">
                            <a:solidFill>
                              <a:srgbClr val="0000FF"/>
                            </a:solidFill>
                            <a:latin typeface="Cambria Math" panose="02040503050406030204" pitchFamily="18" charset="0"/>
                            <a:ea typeface="Cambria" panose="02040503050406030204" pitchFamily="18" charset="0"/>
                          </a:rPr>
                        </m:ctrlPr>
                      </m:sSubPr>
                      <m:e>
                        <m:r>
                          <a:rPr lang="en-US" i="1" dirty="0" err="1">
                            <a:solidFill>
                              <a:srgbClr val="0000FF"/>
                            </a:solidFill>
                            <a:latin typeface="Cambria Math" panose="02040503050406030204" pitchFamily="18" charset="0"/>
                            <a:ea typeface="Cambria" panose="02040503050406030204" pitchFamily="18" charset="0"/>
                          </a:rPr>
                          <m:t>𝑝</m:t>
                        </m:r>
                      </m:e>
                      <m:sub>
                        <m:r>
                          <a:rPr lang="en-US" i="1" dirty="0" err="1">
                            <a:solidFill>
                              <a:srgbClr val="0000FF"/>
                            </a:solidFill>
                            <a:latin typeface="Cambria Math" panose="02040503050406030204" pitchFamily="18" charset="0"/>
                            <a:ea typeface="Cambria" panose="02040503050406030204" pitchFamily="18" charset="0"/>
                          </a:rPr>
                          <m:t>𝑐</m:t>
                        </m:r>
                      </m:sub>
                    </m:sSub>
                    <m:r>
                      <a:rPr lang="en-US" i="1" dirty="0">
                        <a:solidFill>
                          <a:srgbClr val="0000FF"/>
                        </a:solidFill>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separating a regime where isolated clusters dominate from a regime where a </a:t>
                </a:r>
                <a:r>
                  <a:rPr lang="en-US" b="1" dirty="0">
                    <a:solidFill>
                      <a:srgbClr val="0000FF"/>
                    </a:solidFill>
                    <a:latin typeface="Cambria" panose="02040503050406030204" pitchFamily="18" charset="0"/>
                    <a:ea typeface="Cambria" panose="02040503050406030204" pitchFamily="18" charset="0"/>
                  </a:rPr>
                  <a:t>giant percolating cluster emerges.</a:t>
                </a:r>
                <a:endParaRPr lang="en-IN" b="1" dirty="0">
                  <a:solidFill>
                    <a:srgbClr val="0000FF"/>
                  </a:solidFill>
                  <a:latin typeface="Cambria" panose="02040503050406030204" pitchFamily="18" charset="0"/>
                  <a:ea typeface="Cambria" panose="02040503050406030204" pitchFamily="18" charset="0"/>
                </a:endParaRPr>
              </a:p>
            </p:txBody>
          </p:sp>
        </mc:Choice>
        <mc:Fallback xmlns="">
          <p:sp>
            <p:nvSpPr>
              <p:cNvPr id="7" name="TextBox 6">
                <a:extLst>
                  <a:ext uri="{FF2B5EF4-FFF2-40B4-BE49-F238E27FC236}">
                    <a16:creationId xmlns:a16="http://schemas.microsoft.com/office/drawing/2014/main" id="{B76CBF3D-7A61-2E81-6BB8-3AED143F81E8}"/>
                  </a:ext>
                </a:extLst>
              </p:cNvPr>
              <p:cNvSpPr txBox="1">
                <a:spLocks noRot="1" noChangeAspect="1" noMove="1" noResize="1" noEditPoints="1" noAdjustHandles="1" noChangeArrowheads="1" noChangeShapeType="1" noTextEdit="1"/>
              </p:cNvSpPr>
              <p:nvPr/>
            </p:nvSpPr>
            <p:spPr>
              <a:xfrm>
                <a:off x="706016" y="2536286"/>
                <a:ext cx="11485984" cy="1200329"/>
              </a:xfrm>
              <a:prstGeom prst="rect">
                <a:avLst/>
              </a:prstGeom>
              <a:blipFill>
                <a:blip r:embed="rId3"/>
                <a:stretch>
                  <a:fillRect l="-372" t="-3046" r="-743" b="-6599"/>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7DB7BC34-5C10-D619-5349-6BB48E65D4BA}"/>
              </a:ext>
            </a:extLst>
          </p:cNvPr>
          <p:cNvSpPr txBox="1"/>
          <p:nvPr/>
        </p:nvSpPr>
        <p:spPr>
          <a:xfrm>
            <a:off x="706016" y="4269836"/>
            <a:ext cx="11485984" cy="923330"/>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Understanding percolation theory involves </a:t>
            </a:r>
            <a:r>
              <a:rPr lang="en-US" b="1" u="sng" dirty="0">
                <a:solidFill>
                  <a:srgbClr val="FF0000"/>
                </a:solidFill>
                <a:latin typeface="Cambria" panose="02040503050406030204" pitchFamily="18" charset="0"/>
                <a:ea typeface="Cambria" panose="02040503050406030204" pitchFamily="18" charset="0"/>
              </a:rPr>
              <a:t>studying the critical behavior near the percolation threshold</a:t>
            </a:r>
            <a:r>
              <a:rPr lang="en-US" dirty="0">
                <a:latin typeface="Cambria" panose="02040503050406030204" pitchFamily="18" charset="0"/>
                <a:ea typeface="Cambria" panose="02040503050406030204" pitchFamily="18" charset="0"/>
              </a:rPr>
              <a:t>, where</a:t>
            </a:r>
            <a:r>
              <a:rPr lang="en-US" dirty="0">
                <a:solidFill>
                  <a:srgbClr val="FF0000"/>
                </a:solidFill>
                <a:latin typeface="Cambria" panose="02040503050406030204" pitchFamily="18" charset="0"/>
                <a:ea typeface="Cambria" panose="02040503050406030204" pitchFamily="18" charset="0"/>
              </a:rPr>
              <a:t> small </a:t>
            </a:r>
            <a:r>
              <a:rPr lang="en-US" dirty="0">
                <a:latin typeface="Cambria" panose="02040503050406030204" pitchFamily="18" charset="0"/>
                <a:ea typeface="Cambria" panose="02040503050406030204" pitchFamily="18" charset="0"/>
              </a:rPr>
              <a:t>changes in the probability of occupation can lead to </a:t>
            </a:r>
            <a:r>
              <a:rPr lang="en-US" dirty="0">
                <a:solidFill>
                  <a:srgbClr val="FF0000"/>
                </a:solidFill>
                <a:latin typeface="Cambria" panose="02040503050406030204" pitchFamily="18" charset="0"/>
                <a:ea typeface="Cambria" panose="02040503050406030204" pitchFamily="18" charset="0"/>
              </a:rPr>
              <a:t>drastic</a:t>
            </a:r>
            <a:r>
              <a:rPr lang="en-US" dirty="0">
                <a:latin typeface="Cambria" panose="02040503050406030204" pitchFamily="18" charset="0"/>
                <a:ea typeface="Cambria" panose="02040503050406030204" pitchFamily="18" charset="0"/>
              </a:rPr>
              <a:t> changes in the system's macroscopic properties. This behavior is often characterized by </a:t>
            </a:r>
            <a:r>
              <a:rPr lang="en-US" dirty="0">
                <a:solidFill>
                  <a:srgbClr val="0000FF"/>
                </a:solidFill>
                <a:latin typeface="Cambria" panose="02040503050406030204" pitchFamily="18" charset="0"/>
                <a:ea typeface="Cambria" panose="02040503050406030204" pitchFamily="18" charset="0"/>
              </a:rPr>
              <a:t>critical exponents and scaling laws.</a:t>
            </a:r>
            <a:endParaRPr lang="en-IN"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98001AA-DD09-35CA-42E7-E96338A0E9F0}"/>
                  </a:ext>
                </a:extLst>
              </p:cNvPr>
              <p:cNvSpPr txBox="1"/>
              <p:nvPr/>
            </p:nvSpPr>
            <p:spPr>
              <a:xfrm>
                <a:off x="706016" y="928311"/>
                <a:ext cx="11485984" cy="1200329"/>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Percolation theory is a branch of statistical physics that deals with the behavior of connected clusters in random systems. The basic idea is to study </a:t>
                </a:r>
                <a:r>
                  <a:rPr lang="en-US" dirty="0">
                    <a:solidFill>
                      <a:srgbClr val="0000FF"/>
                    </a:solidFill>
                    <a:latin typeface="Cambria" panose="02040503050406030204" pitchFamily="18" charset="0"/>
                    <a:ea typeface="Cambria" panose="02040503050406030204" pitchFamily="18" charset="0"/>
                  </a:rPr>
                  <a:t>how connectivity emerges in a disordered medium. </a:t>
                </a:r>
                <a:r>
                  <a:rPr lang="en-US" dirty="0">
                    <a:latin typeface="Cambria" panose="02040503050406030204" pitchFamily="18" charset="0"/>
                    <a:ea typeface="Cambria" panose="02040503050406030204" pitchFamily="18" charset="0"/>
                  </a:rPr>
                  <a:t>The model involves a </a:t>
                </a:r>
                <a:r>
                  <a:rPr lang="en-US" b="1" dirty="0">
                    <a:latin typeface="Cambria" panose="02040503050406030204" pitchFamily="18" charset="0"/>
                    <a:ea typeface="Cambria" panose="02040503050406030204" pitchFamily="18" charset="0"/>
                  </a:rPr>
                  <a:t>lattice or network of sites</a:t>
                </a:r>
                <a:r>
                  <a:rPr lang="en-US" dirty="0">
                    <a:latin typeface="Cambria" panose="02040503050406030204" pitchFamily="18" charset="0"/>
                    <a:ea typeface="Cambria" panose="02040503050406030204" pitchFamily="18" charset="0"/>
                  </a:rPr>
                  <a:t>, and each site is </a:t>
                </a:r>
                <a:r>
                  <a:rPr lang="en-US" dirty="0">
                    <a:solidFill>
                      <a:srgbClr val="0000FF"/>
                    </a:solidFill>
                    <a:latin typeface="Cambria" panose="02040503050406030204" pitchFamily="18" charset="0"/>
                    <a:ea typeface="Cambria" panose="02040503050406030204" pitchFamily="18" charset="0"/>
                  </a:rPr>
                  <a:t>occupied</a:t>
                </a:r>
                <a:r>
                  <a:rPr lang="en-US" dirty="0">
                    <a:latin typeface="Cambria" panose="02040503050406030204" pitchFamily="18" charset="0"/>
                    <a:ea typeface="Cambria" panose="02040503050406030204" pitchFamily="18" charset="0"/>
                  </a:rPr>
                  <a:t> with a certain probability </a:t>
                </a:r>
                <a14:m>
                  <m:oMath xmlns:m="http://schemas.openxmlformats.org/officeDocument/2006/math">
                    <m:r>
                      <a:rPr lang="en-US" i="1" dirty="0" smtClean="0">
                        <a:latin typeface="Cambria Math" panose="02040503050406030204" pitchFamily="18" charset="0"/>
                        <a:ea typeface="Cambria" panose="02040503050406030204" pitchFamily="18" charset="0"/>
                      </a:rPr>
                      <m:t>(</m:t>
                    </m:r>
                    <m:r>
                      <a:rPr lang="en-US" i="1" dirty="0" smtClean="0">
                        <a:latin typeface="Cambria Math" panose="02040503050406030204" pitchFamily="18" charset="0"/>
                        <a:ea typeface="Cambria" panose="02040503050406030204" pitchFamily="18" charset="0"/>
                      </a:rPr>
                      <m:t>𝑝</m:t>
                    </m:r>
                    <m:r>
                      <a:rPr lang="en-US" i="1" dirty="0" smtClean="0">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or </a:t>
                </a:r>
                <a:r>
                  <a:rPr lang="en-US" dirty="0">
                    <a:solidFill>
                      <a:srgbClr val="0000FF"/>
                    </a:solidFill>
                    <a:latin typeface="Cambria" panose="02040503050406030204" pitchFamily="18" charset="0"/>
                    <a:ea typeface="Cambria" panose="02040503050406030204" pitchFamily="18" charset="0"/>
                  </a:rPr>
                  <a:t>vacant</a:t>
                </a:r>
                <a:r>
                  <a:rPr lang="en-US" dirty="0">
                    <a:latin typeface="Cambria" panose="02040503050406030204" pitchFamily="18" charset="0"/>
                    <a:ea typeface="Cambria" panose="02040503050406030204" pitchFamily="18" charset="0"/>
                  </a:rPr>
                  <a:t> with the complementary probability </a:t>
                </a:r>
                <a14:m>
                  <m:oMath xmlns:m="http://schemas.openxmlformats.org/officeDocument/2006/math">
                    <m:r>
                      <a:rPr lang="en-US" i="1" dirty="0" smtClean="0">
                        <a:latin typeface="Cambria Math" panose="02040503050406030204" pitchFamily="18" charset="0"/>
                        <a:ea typeface="Cambria" panose="02040503050406030204" pitchFamily="18" charset="0"/>
                      </a:rPr>
                      <m:t>(1−</m:t>
                    </m:r>
                    <m:r>
                      <a:rPr lang="en-US" i="1" dirty="0" smtClean="0">
                        <a:latin typeface="Cambria Math" panose="02040503050406030204" pitchFamily="18" charset="0"/>
                        <a:ea typeface="Cambria" panose="02040503050406030204" pitchFamily="18" charset="0"/>
                      </a:rPr>
                      <m:t>𝑝</m:t>
                    </m:r>
                    <m:r>
                      <a:rPr lang="en-US" i="1" dirty="0" smtClean="0">
                        <a:latin typeface="Cambria Math" panose="02040503050406030204" pitchFamily="18" charset="0"/>
                        <a:ea typeface="Cambria" panose="02040503050406030204" pitchFamily="18" charset="0"/>
                      </a:rPr>
                      <m:t>)</m:t>
                    </m:r>
                  </m:oMath>
                </a14:m>
                <a:r>
                  <a:rPr lang="en-IN" dirty="0">
                    <a:latin typeface="Cambria" panose="02040503050406030204" pitchFamily="18" charset="0"/>
                    <a:ea typeface="Cambria" panose="02040503050406030204" pitchFamily="18" charset="0"/>
                  </a:rPr>
                  <a:t>. </a:t>
                </a:r>
                <a14:m>
                  <m:oMath xmlns:m="http://schemas.openxmlformats.org/officeDocument/2006/math">
                    <m:r>
                      <a:rPr lang="en-IN" i="1" dirty="0">
                        <a:latin typeface="Cambria Math" panose="02040503050406030204" pitchFamily="18" charset="0"/>
                        <a:ea typeface="Cambria" panose="02040503050406030204" pitchFamily="18" charset="0"/>
                      </a:rPr>
                      <m:t>𝑝</m:t>
                    </m:r>
                  </m:oMath>
                </a14:m>
                <a:r>
                  <a:rPr lang="en-IN" dirty="0">
                    <a:latin typeface="Cambria" panose="02040503050406030204" pitchFamily="18" charset="0"/>
                    <a:ea typeface="Cambria" panose="02040503050406030204" pitchFamily="18" charset="0"/>
                  </a:rPr>
                  <a:t> is called as </a:t>
                </a:r>
                <a:r>
                  <a:rPr lang="en-IN" dirty="0">
                    <a:solidFill>
                      <a:srgbClr val="0000FF"/>
                    </a:solidFill>
                    <a:latin typeface="Cambria" panose="02040503050406030204" pitchFamily="18" charset="0"/>
                    <a:ea typeface="Cambria" panose="02040503050406030204" pitchFamily="18" charset="0"/>
                  </a:rPr>
                  <a:t>occupation probability.</a:t>
                </a:r>
                <a:endParaRPr lang="en-IN" dirty="0">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F98001AA-DD09-35CA-42E7-E96338A0E9F0}"/>
                  </a:ext>
                </a:extLst>
              </p:cNvPr>
              <p:cNvSpPr txBox="1">
                <a:spLocks noRot="1" noChangeAspect="1" noMove="1" noResize="1" noEditPoints="1" noAdjustHandles="1" noChangeArrowheads="1" noChangeShapeType="1" noTextEdit="1"/>
              </p:cNvSpPr>
              <p:nvPr/>
            </p:nvSpPr>
            <p:spPr>
              <a:xfrm>
                <a:off x="706016" y="928311"/>
                <a:ext cx="11485984" cy="1200329"/>
              </a:xfrm>
              <a:prstGeom prst="rect">
                <a:avLst/>
              </a:prstGeom>
              <a:blipFill>
                <a:blip r:embed="rId4"/>
                <a:stretch>
                  <a:fillRect l="-372" t="-3046" b="-6599"/>
                </a:stretch>
              </a:blipFill>
            </p:spPr>
            <p:txBody>
              <a:bodyPr/>
              <a:lstStyle/>
              <a:p>
                <a:r>
                  <a:rPr lang="en-IN">
                    <a:noFill/>
                  </a:rPr>
                  <a:t> </a:t>
                </a:r>
              </a:p>
            </p:txBody>
          </p:sp>
        </mc:Fallback>
      </mc:AlternateContent>
    </p:spTree>
    <p:extLst>
      <p:ext uri="{BB962C8B-B14F-4D97-AF65-F5344CB8AC3E}">
        <p14:creationId xmlns:p14="http://schemas.microsoft.com/office/powerpoint/2010/main" val="40112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4328627"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a:t>
            </a:r>
          </a:p>
        </p:txBody>
      </p:sp>
      <p:sp>
        <p:nvSpPr>
          <p:cNvPr id="6" name="TextBox 5">
            <a:extLst>
              <a:ext uri="{FF2B5EF4-FFF2-40B4-BE49-F238E27FC236}">
                <a16:creationId xmlns:a16="http://schemas.microsoft.com/office/drawing/2014/main" id="{A7D521BF-A813-8E16-9C36-A433394AEACE}"/>
              </a:ext>
            </a:extLst>
          </p:cNvPr>
          <p:cNvSpPr txBox="1"/>
          <p:nvPr/>
        </p:nvSpPr>
        <p:spPr>
          <a:xfrm>
            <a:off x="706016" y="928311"/>
            <a:ext cx="11485984" cy="923330"/>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Fractals, which are objects with </a:t>
            </a:r>
            <a:r>
              <a:rPr lang="en-US" dirty="0">
                <a:solidFill>
                  <a:srgbClr val="0000FF"/>
                </a:solidFill>
                <a:latin typeface="Cambria" panose="02040503050406030204" pitchFamily="18" charset="0"/>
                <a:ea typeface="Cambria" panose="02040503050406030204" pitchFamily="18" charset="0"/>
              </a:rPr>
              <a:t>self-similar structure </a:t>
            </a:r>
            <a:r>
              <a:rPr lang="en-US" dirty="0">
                <a:latin typeface="Cambria" panose="02040503050406030204" pitchFamily="18" charset="0"/>
                <a:ea typeface="Cambria" panose="02040503050406030204" pitchFamily="18" charset="0"/>
              </a:rPr>
              <a:t>at different scales, are intimately related to percolation theory. </a:t>
            </a:r>
            <a:r>
              <a:rPr lang="en-US" b="1" dirty="0">
                <a:solidFill>
                  <a:srgbClr val="0000FF"/>
                </a:solidFill>
                <a:latin typeface="Cambria" panose="02040503050406030204" pitchFamily="18" charset="0"/>
                <a:ea typeface="Cambria" panose="02040503050406030204" pitchFamily="18" charset="0"/>
              </a:rPr>
              <a:t>The clusters formed during percolation often exhibit fractal characteristics</a:t>
            </a:r>
            <a:r>
              <a:rPr lang="en-US" dirty="0">
                <a:latin typeface="Cambria" panose="02040503050406030204" pitchFamily="18" charset="0"/>
                <a:ea typeface="Cambria" panose="02040503050406030204" pitchFamily="18" charset="0"/>
              </a:rPr>
              <a:t>, and the study of percolation provides insights into the formation of fractal structures in various physical systems.</a:t>
            </a:r>
            <a:endParaRPr lang="en-IN"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F27813D-E2E7-F3EE-1E18-42BFE206255E}"/>
              </a:ext>
            </a:extLst>
          </p:cNvPr>
          <p:cNvSpPr txBox="1"/>
          <p:nvPr/>
        </p:nvSpPr>
        <p:spPr>
          <a:xfrm>
            <a:off x="706016" y="2505670"/>
            <a:ext cx="11485984" cy="1200329"/>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Scaling is a key concept in percolation theory, describing how macroscopic properties of a system depend on its size. </a:t>
            </a:r>
            <a:r>
              <a:rPr lang="en-US" b="1" dirty="0">
                <a:solidFill>
                  <a:srgbClr val="0000FF"/>
                </a:solidFill>
                <a:latin typeface="Cambria" panose="02040503050406030204" pitchFamily="18" charset="0"/>
                <a:ea typeface="Cambria" panose="02040503050406030204" pitchFamily="18" charset="0"/>
              </a:rPr>
              <a:t>Near the critical point, certain properties exhibit scaling behavior, </a:t>
            </a:r>
            <a:r>
              <a:rPr lang="en-US" dirty="0">
                <a:latin typeface="Cambria" panose="02040503050406030204" pitchFamily="18" charset="0"/>
                <a:ea typeface="Cambria" panose="02040503050406030204" pitchFamily="18" charset="0"/>
              </a:rPr>
              <a:t>where they can be expressed as power laws. The renormalization group theory is a powerful tool used to understand the scaling behavior and critical phenomena in percolation and other systems.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594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4328627"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a:t>
            </a:r>
          </a:p>
        </p:txBody>
      </p:sp>
      <p:sp>
        <p:nvSpPr>
          <p:cNvPr id="6" name="TextBox 5">
            <a:extLst>
              <a:ext uri="{FF2B5EF4-FFF2-40B4-BE49-F238E27FC236}">
                <a16:creationId xmlns:a16="http://schemas.microsoft.com/office/drawing/2014/main" id="{A7D521BF-A813-8E16-9C36-A433394AEACE}"/>
              </a:ext>
            </a:extLst>
          </p:cNvPr>
          <p:cNvSpPr txBox="1"/>
          <p:nvPr/>
        </p:nvSpPr>
        <p:spPr>
          <a:xfrm>
            <a:off x="706016" y="928311"/>
            <a:ext cx="11485984" cy="923330"/>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Fractals, which are objects with </a:t>
            </a:r>
            <a:r>
              <a:rPr lang="en-US" dirty="0">
                <a:solidFill>
                  <a:srgbClr val="0000FF"/>
                </a:solidFill>
                <a:latin typeface="Cambria" panose="02040503050406030204" pitchFamily="18" charset="0"/>
                <a:ea typeface="Cambria" panose="02040503050406030204" pitchFamily="18" charset="0"/>
              </a:rPr>
              <a:t>self-similar structure </a:t>
            </a:r>
            <a:r>
              <a:rPr lang="en-US" dirty="0">
                <a:latin typeface="Cambria" panose="02040503050406030204" pitchFamily="18" charset="0"/>
                <a:ea typeface="Cambria" panose="02040503050406030204" pitchFamily="18" charset="0"/>
              </a:rPr>
              <a:t>at different scales, are intimately related to percolation theory. </a:t>
            </a:r>
            <a:r>
              <a:rPr lang="en-US" b="1" dirty="0">
                <a:solidFill>
                  <a:srgbClr val="0000FF"/>
                </a:solidFill>
                <a:latin typeface="Cambria" panose="02040503050406030204" pitchFamily="18" charset="0"/>
                <a:ea typeface="Cambria" panose="02040503050406030204" pitchFamily="18" charset="0"/>
              </a:rPr>
              <a:t>The clusters formed during percolation often exhibit fractal characteristics</a:t>
            </a:r>
            <a:r>
              <a:rPr lang="en-US" dirty="0">
                <a:latin typeface="Cambria" panose="02040503050406030204" pitchFamily="18" charset="0"/>
                <a:ea typeface="Cambria" panose="02040503050406030204" pitchFamily="18" charset="0"/>
              </a:rPr>
              <a:t>, and the study of percolation provides insights into the formation of fractal structures in various physical systems.</a:t>
            </a:r>
            <a:endParaRPr lang="en-IN"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3F27813D-E2E7-F3EE-1E18-42BFE206255E}"/>
              </a:ext>
            </a:extLst>
          </p:cNvPr>
          <p:cNvSpPr txBox="1"/>
          <p:nvPr/>
        </p:nvSpPr>
        <p:spPr>
          <a:xfrm>
            <a:off x="706016" y="2505670"/>
            <a:ext cx="11485984" cy="1200329"/>
          </a:xfrm>
          <a:prstGeom prst="rect">
            <a:avLst/>
          </a:prstGeom>
          <a:noFill/>
        </p:spPr>
        <p:txBody>
          <a:bodyPr wrap="square">
            <a:spAutoFit/>
          </a:bodyPr>
          <a:lstStyle/>
          <a:p>
            <a:pPr marL="285750" indent="-285750">
              <a:buFont typeface="Wingdings" panose="05000000000000000000" pitchFamily="2" charset="2"/>
              <a:buChar char="v"/>
            </a:pPr>
            <a:r>
              <a:rPr lang="en-US" dirty="0">
                <a:latin typeface="Cambria" panose="02040503050406030204" pitchFamily="18" charset="0"/>
                <a:ea typeface="Cambria" panose="02040503050406030204" pitchFamily="18" charset="0"/>
              </a:rPr>
              <a:t>Scaling is a key concept in percolation theory, describing how macroscopic properties of a system depend on its size. </a:t>
            </a:r>
            <a:r>
              <a:rPr lang="en-US" b="1" dirty="0">
                <a:solidFill>
                  <a:srgbClr val="0000FF"/>
                </a:solidFill>
                <a:latin typeface="Cambria" panose="02040503050406030204" pitchFamily="18" charset="0"/>
                <a:ea typeface="Cambria" panose="02040503050406030204" pitchFamily="18" charset="0"/>
              </a:rPr>
              <a:t>Near the critical point, certain properties exhibit scaling behavior, </a:t>
            </a:r>
            <a:r>
              <a:rPr lang="en-US" dirty="0">
                <a:latin typeface="Cambria" panose="02040503050406030204" pitchFamily="18" charset="0"/>
                <a:ea typeface="Cambria" panose="02040503050406030204" pitchFamily="18" charset="0"/>
              </a:rPr>
              <a:t>where they can be expressed as power laws. The renormalization group theory is a powerful tool used to understand the scaling behavior and critical phenomena in percolation and other systems.</a:t>
            </a:r>
            <a:endParaRPr lang="en-IN"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1C8B1187-D3E5-6877-C8F5-4D9C430A775D}"/>
              </a:ext>
            </a:extLst>
          </p:cNvPr>
          <p:cNvSpPr txBox="1"/>
          <p:nvPr/>
        </p:nvSpPr>
        <p:spPr>
          <a:xfrm>
            <a:off x="706016" y="4355554"/>
            <a:ext cx="11485984" cy="1477328"/>
          </a:xfrm>
          <a:prstGeom prst="rect">
            <a:avLst/>
          </a:prstGeom>
          <a:noFill/>
        </p:spPr>
        <p:txBody>
          <a:bodyPr wrap="square">
            <a:spAutoFit/>
          </a:bodyPr>
          <a:lstStyle/>
          <a:p>
            <a:pPr marL="285750" indent="-285750">
              <a:buFont typeface="Wingdings" panose="05000000000000000000" pitchFamily="2" charset="2"/>
              <a:buChar char="v"/>
            </a:pPr>
            <a:r>
              <a:rPr lang="en-US" dirty="0">
                <a:solidFill>
                  <a:srgbClr val="0000FF"/>
                </a:solidFill>
                <a:latin typeface="Cambria" panose="02040503050406030204" pitchFamily="18" charset="0"/>
                <a:ea typeface="Cambria" panose="02040503050406030204" pitchFamily="18" charset="0"/>
              </a:rPr>
              <a:t>The application </a:t>
            </a:r>
            <a:r>
              <a:rPr lang="en-US" dirty="0">
                <a:latin typeface="Cambria" panose="02040503050406030204" pitchFamily="18" charset="0"/>
                <a:ea typeface="Cambria" panose="02040503050406030204" pitchFamily="18" charset="0"/>
              </a:rPr>
              <a:t>of percolation theory extends beyond physics to various fields, including biology, geophysics, and even practical applications like oil recovery. In biology, percolation models have been used to study processes like disease spreading in populations. In geophysics, percolation is relevant for understanding phenomena like fluid flow through porous rock. In oil recovery, percolation concepts can be applied to optimize the extraction of oil from reservoirs.</a:t>
            </a:r>
          </a:p>
        </p:txBody>
      </p:sp>
    </p:spTree>
    <p:extLst>
      <p:ext uri="{BB962C8B-B14F-4D97-AF65-F5344CB8AC3E}">
        <p14:creationId xmlns:p14="http://schemas.microsoft.com/office/powerpoint/2010/main" val="13050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75423" y="0"/>
            <a:ext cx="4328627" cy="70788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000" i="1" dirty="0">
                <a:solidFill>
                  <a:srgbClr val="0000FF"/>
                </a:solidFill>
                <a:latin typeface="Cambria" panose="02040503050406030204" pitchFamily="18" charset="0"/>
                <a:ea typeface="Cambria" panose="02040503050406030204" pitchFamily="18" charset="0"/>
              </a:rPr>
              <a:t>Percolation Theory</a:t>
            </a:r>
          </a:p>
        </p:txBody>
      </p:sp>
      <p:sp>
        <p:nvSpPr>
          <p:cNvPr id="3" name="TextBox 2">
            <a:extLst>
              <a:ext uri="{FF2B5EF4-FFF2-40B4-BE49-F238E27FC236}">
                <a16:creationId xmlns:a16="http://schemas.microsoft.com/office/drawing/2014/main" id="{3FD0BC0F-664C-49DF-A450-88EF551566A9}"/>
              </a:ext>
            </a:extLst>
          </p:cNvPr>
          <p:cNvSpPr txBox="1"/>
          <p:nvPr/>
        </p:nvSpPr>
        <p:spPr>
          <a:xfrm>
            <a:off x="9944100" y="6400800"/>
            <a:ext cx="2036406" cy="369332"/>
          </a:xfrm>
          <a:prstGeom prst="rect">
            <a:avLst/>
          </a:prstGeom>
          <a:noFill/>
        </p:spPr>
        <p:txBody>
          <a:bodyPr wrap="square">
            <a:spAutoFit/>
          </a:bodyPr>
          <a:lstStyle/>
          <a:p>
            <a:r>
              <a:rPr lang="en-IN" sz="1800" b="0" i="0" u="none" strike="noStrike" baseline="0" dirty="0" err="1">
                <a:latin typeface="CMBX12~b"/>
              </a:rPr>
              <a:t>Dr.</a:t>
            </a:r>
            <a:r>
              <a:rPr lang="en-IN" sz="1800" b="0" i="0" u="none" strike="noStrike" baseline="0" dirty="0">
                <a:latin typeface="CMBX12~b"/>
              </a:rPr>
              <a:t> Kim Christensen</a:t>
            </a:r>
            <a:endParaRPr lang="en-IN" dirty="0"/>
          </a:p>
        </p:txBody>
      </p:sp>
      <p:sp>
        <p:nvSpPr>
          <p:cNvPr id="13" name="TextBox 12">
            <a:extLst>
              <a:ext uri="{FF2B5EF4-FFF2-40B4-BE49-F238E27FC236}">
                <a16:creationId xmlns:a16="http://schemas.microsoft.com/office/drawing/2014/main" id="{1D7082E6-48B1-8716-B67B-BA1EC2E01F5A}"/>
              </a:ext>
            </a:extLst>
          </p:cNvPr>
          <p:cNvSpPr txBox="1"/>
          <p:nvPr/>
        </p:nvSpPr>
        <p:spPr>
          <a:xfrm>
            <a:off x="1558212" y="1228715"/>
            <a:ext cx="6139542" cy="369332"/>
          </a:xfrm>
          <a:prstGeom prst="rect">
            <a:avLst/>
          </a:prstGeom>
          <a:noFill/>
        </p:spPr>
        <p:txBody>
          <a:bodyPr wrap="square">
            <a:spAutoFit/>
          </a:bodyPr>
          <a:lstStyle/>
          <a:p>
            <a:r>
              <a:rPr lang="en-US" dirty="0">
                <a:solidFill>
                  <a:srgbClr val="0000FF"/>
                </a:solidFill>
                <a:latin typeface="Cambria" panose="02040503050406030204" pitchFamily="18" charset="0"/>
                <a:ea typeface="Cambria" panose="02040503050406030204" pitchFamily="18" charset="0"/>
              </a:rPr>
              <a:t>A cluster is a group of nearest </a:t>
            </a:r>
            <a:r>
              <a:rPr lang="en-US" dirty="0" err="1">
                <a:solidFill>
                  <a:srgbClr val="0000FF"/>
                </a:solidFill>
                <a:latin typeface="Cambria" panose="02040503050406030204" pitchFamily="18" charset="0"/>
                <a:ea typeface="Cambria" panose="02040503050406030204" pitchFamily="18" charset="0"/>
              </a:rPr>
              <a:t>neighbouring</a:t>
            </a:r>
            <a:r>
              <a:rPr lang="en-US" dirty="0">
                <a:solidFill>
                  <a:srgbClr val="0000FF"/>
                </a:solidFill>
                <a:latin typeface="Cambria" panose="02040503050406030204" pitchFamily="18" charset="0"/>
                <a:ea typeface="Cambria" panose="02040503050406030204" pitchFamily="18" charset="0"/>
              </a:rPr>
              <a:t> occupied sites.</a:t>
            </a:r>
            <a:endParaRPr lang="en-IN"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793742-B1E9-6704-F001-2D6C13B76971}"/>
                  </a:ext>
                </a:extLst>
              </p:cNvPr>
              <p:cNvSpPr txBox="1"/>
              <p:nvPr/>
            </p:nvSpPr>
            <p:spPr>
              <a:xfrm>
                <a:off x="1558212" y="1923742"/>
                <a:ext cx="8014996" cy="396391"/>
              </a:xfrm>
              <a:prstGeom prst="rect">
                <a:avLst/>
              </a:prstGeom>
              <a:noFill/>
            </p:spPr>
            <p:txBody>
              <a:bodyPr wrap="square">
                <a:spAutoFit/>
              </a:bodyPr>
              <a:lstStyle/>
              <a:p>
                <a:r>
                  <a:rPr lang="en-US" sz="1800" b="0" i="0" u="none" strike="noStrike" baseline="0" dirty="0">
                    <a:solidFill>
                      <a:srgbClr val="0000FF"/>
                    </a:solidFill>
                    <a:latin typeface="Cambria" panose="02040503050406030204" pitchFamily="18" charset="0"/>
                    <a:ea typeface="Cambria" panose="02040503050406030204" pitchFamily="18" charset="0"/>
                  </a:rPr>
                  <a:t>The cluster number </a:t>
                </a:r>
                <a14:m>
                  <m:oMath xmlns:m="http://schemas.openxmlformats.org/officeDocument/2006/math">
                    <m:sSub>
                      <m:sSub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sSubPr>
                      <m:e>
                        <m:sSub>
                          <m:sSub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sSubPr>
                          <m:e>
                            <m:r>
                              <a:rPr lang="en-US" sz="1800" b="0" i="1" u="none" strike="noStrike" baseline="0" dirty="0" smtClean="0">
                                <a:solidFill>
                                  <a:srgbClr val="0000FF"/>
                                </a:solidFill>
                                <a:latin typeface="Cambria Math" panose="02040503050406030204" pitchFamily="18" charset="0"/>
                                <a:ea typeface="Cambria" panose="02040503050406030204" pitchFamily="18" charset="0"/>
                              </a:rPr>
                              <m:t>𝑛</m:t>
                            </m:r>
                          </m:e>
                          <m:sub>
                            <m:r>
                              <a:rPr lang="en-US" sz="1800" b="0" i="1" u="none" strike="noStrike" baseline="0" dirty="0" smtClean="0">
                                <a:solidFill>
                                  <a:srgbClr val="0000FF"/>
                                </a:solidFill>
                                <a:latin typeface="Cambria Math" panose="02040503050406030204" pitchFamily="18" charset="0"/>
                                <a:ea typeface="Cambria" panose="02040503050406030204" pitchFamily="18" charset="0"/>
                              </a:rPr>
                              <m:t>𝑠</m:t>
                            </m:r>
                          </m:sub>
                        </m:sSub>
                      </m:e>
                      <m:sub/>
                    </m:sSub>
                    <m:r>
                      <a:rPr lang="en-US" sz="1800" b="0" i="1" u="none" strike="noStrike" baseline="0" dirty="0">
                        <a:solidFill>
                          <a:srgbClr val="0000FF"/>
                        </a:solidFill>
                        <a:latin typeface="Cambria Math" panose="02040503050406030204" pitchFamily="18" charset="0"/>
                        <a:ea typeface="Cambria" panose="02040503050406030204" pitchFamily="18" charset="0"/>
                      </a:rPr>
                      <m:t>(</m:t>
                    </m:r>
                    <m:r>
                      <a:rPr lang="en-US" sz="1800" b="0" i="1" u="none" strike="noStrike" baseline="0" dirty="0">
                        <a:solidFill>
                          <a:srgbClr val="0000FF"/>
                        </a:solidFill>
                        <a:latin typeface="Cambria Math" panose="02040503050406030204" pitchFamily="18" charset="0"/>
                        <a:ea typeface="Cambria" panose="02040503050406030204" pitchFamily="18" charset="0"/>
                      </a:rPr>
                      <m:t>𝑝</m:t>
                    </m:r>
                    <m:r>
                      <a:rPr lang="en-US" sz="1800" b="0" i="1" u="none" strike="noStrike" baseline="0" dirty="0">
                        <a:solidFill>
                          <a:srgbClr val="0000FF"/>
                        </a:solidFill>
                        <a:latin typeface="Cambria Math" panose="02040503050406030204" pitchFamily="18" charset="0"/>
                        <a:ea typeface="Cambria" panose="02040503050406030204" pitchFamily="18" charset="0"/>
                      </a:rPr>
                      <m:t>) </m:t>
                    </m:r>
                  </m:oMath>
                </a14:m>
                <a:r>
                  <a:rPr lang="en-US" sz="1800" b="0" i="0" u="none" strike="noStrike" baseline="0" dirty="0">
                    <a:solidFill>
                      <a:srgbClr val="0000FF"/>
                    </a:solidFill>
                    <a:latin typeface="Cambria" panose="02040503050406030204" pitchFamily="18" charset="0"/>
                    <a:ea typeface="Cambria" panose="02040503050406030204" pitchFamily="18" charset="0"/>
                  </a:rPr>
                  <a:t>denotes the number of s-clusters per lattice site.</a:t>
                </a:r>
                <a:endParaRPr lang="en-IN" dirty="0">
                  <a:solidFill>
                    <a:srgbClr val="0000FF"/>
                  </a:solidFill>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05793742-B1E9-6704-F001-2D6C13B76971}"/>
                  </a:ext>
                </a:extLst>
              </p:cNvPr>
              <p:cNvSpPr txBox="1">
                <a:spLocks noRot="1" noChangeAspect="1" noMove="1" noResize="1" noEditPoints="1" noAdjustHandles="1" noChangeArrowheads="1" noChangeShapeType="1" noTextEdit="1"/>
              </p:cNvSpPr>
              <p:nvPr/>
            </p:nvSpPr>
            <p:spPr>
              <a:xfrm>
                <a:off x="1558212" y="1923742"/>
                <a:ext cx="8014996" cy="396391"/>
              </a:xfrm>
              <a:prstGeom prst="rect">
                <a:avLst/>
              </a:prstGeom>
              <a:blipFill>
                <a:blip r:embed="rId3"/>
                <a:stretch>
                  <a:fillRect l="-685" t="-10769" b="-153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B03B03-537F-89DC-98F1-BF9728DFE5D6}"/>
                  </a:ext>
                </a:extLst>
              </p:cNvPr>
              <p:cNvSpPr txBox="1"/>
              <p:nvPr/>
            </p:nvSpPr>
            <p:spPr>
              <a:xfrm>
                <a:off x="1558212" y="4655285"/>
                <a:ext cx="9927772" cy="646331"/>
              </a:xfrm>
              <a:prstGeom prst="rect">
                <a:avLst/>
              </a:prstGeom>
              <a:noFill/>
            </p:spPr>
            <p:txBody>
              <a:bodyPr wrap="square">
                <a:spAutoFit/>
              </a:bodyPr>
              <a:lstStyle/>
              <a:p>
                <a:pPr algn="l"/>
                <a:r>
                  <a:rPr lang="en-US" sz="1800" b="0" i="0" u="none" strike="noStrike" baseline="0" dirty="0">
                    <a:solidFill>
                      <a:srgbClr val="0000FF"/>
                    </a:solidFill>
                    <a:latin typeface="Cambria" panose="02040503050406030204" pitchFamily="18" charset="0"/>
                    <a:ea typeface="Cambria" panose="02040503050406030204" pitchFamily="18" charset="0"/>
                  </a:rPr>
                  <a:t>The percolation threshold </a:t>
                </a:r>
                <a14:m>
                  <m:oMath xmlns:m="http://schemas.openxmlformats.org/officeDocument/2006/math">
                    <m:sSub>
                      <m:sSubPr>
                        <m:ctrlPr>
                          <a:rPr lang="en-US" sz="1800" b="0" i="1" u="none" strike="noStrike" baseline="0" dirty="0" smtClean="0">
                            <a:solidFill>
                              <a:srgbClr val="0000FF"/>
                            </a:solidFill>
                            <a:latin typeface="Cambria Math" panose="02040503050406030204" pitchFamily="18" charset="0"/>
                          </a:rPr>
                        </m:ctrlPr>
                      </m:sSubPr>
                      <m:e>
                        <m:r>
                          <a:rPr lang="en-US" sz="1800" b="0" i="1" u="none" strike="noStrike" baseline="0" dirty="0" smtClean="0">
                            <a:solidFill>
                              <a:srgbClr val="0000FF"/>
                            </a:solidFill>
                            <a:latin typeface="Cambria Math" panose="02040503050406030204" pitchFamily="18" charset="0"/>
                          </a:rPr>
                          <m:t>𝑝</m:t>
                        </m:r>
                      </m:e>
                      <m:sub>
                        <m:r>
                          <a:rPr lang="en-US" sz="1800" b="0" i="1" u="none" strike="noStrike" baseline="0" dirty="0" smtClean="0">
                            <a:solidFill>
                              <a:srgbClr val="0000FF"/>
                            </a:solidFill>
                            <a:latin typeface="Cambria Math" panose="02040503050406030204" pitchFamily="18" charset="0"/>
                          </a:rPr>
                          <m:t>𝑐</m:t>
                        </m:r>
                      </m:sub>
                    </m:sSub>
                    <m:r>
                      <a:rPr lang="en-US" sz="1100" b="0" i="1" u="none" strike="noStrike" baseline="0" dirty="0">
                        <a:solidFill>
                          <a:srgbClr val="0000FF"/>
                        </a:solidFill>
                        <a:latin typeface="Cambria Math" panose="02040503050406030204" pitchFamily="18" charset="0"/>
                      </a:rPr>
                      <m:t> </m:t>
                    </m:r>
                  </m:oMath>
                </a14:m>
                <a:r>
                  <a:rPr lang="en-US" sz="1800" b="0" i="0" u="none" strike="noStrike" baseline="0" dirty="0">
                    <a:solidFill>
                      <a:srgbClr val="0000FF"/>
                    </a:solidFill>
                    <a:latin typeface="Cambria" panose="02040503050406030204" pitchFamily="18" charset="0"/>
                    <a:ea typeface="Cambria" panose="02040503050406030204" pitchFamily="18" charset="0"/>
                  </a:rPr>
                  <a:t>is the concentration (occupation probability) </a:t>
                </a:r>
                <a14:m>
                  <m:oMath xmlns:m="http://schemas.openxmlformats.org/officeDocument/2006/math">
                    <m:r>
                      <a:rPr lang="en-US" sz="1800" b="0" i="1" u="none" strike="noStrike" baseline="0" dirty="0" smtClean="0">
                        <a:solidFill>
                          <a:srgbClr val="0000FF"/>
                        </a:solidFill>
                        <a:latin typeface="Cambria Math" panose="02040503050406030204" pitchFamily="18" charset="0"/>
                      </a:rPr>
                      <m:t>𝑝</m:t>
                    </m:r>
                  </m:oMath>
                </a14:m>
                <a:r>
                  <a:rPr lang="en-US" sz="1800" b="0" i="0" u="none" strike="noStrike" baseline="0" dirty="0">
                    <a:solidFill>
                      <a:srgbClr val="0000FF"/>
                    </a:solidFill>
                    <a:latin typeface="Cambria" panose="02040503050406030204" pitchFamily="18" charset="0"/>
                    <a:ea typeface="Cambria" panose="02040503050406030204" pitchFamily="18" charset="0"/>
                  </a:rPr>
                  <a:t> at which</a:t>
                </a:r>
              </a:p>
              <a:p>
                <a:pPr algn="l"/>
                <a:r>
                  <a:rPr lang="en-US" sz="1800" b="0" i="0" u="none" strike="noStrike" baseline="0" dirty="0">
                    <a:solidFill>
                      <a:srgbClr val="0000FF"/>
                    </a:solidFill>
                    <a:latin typeface="Cambria" panose="02040503050406030204" pitchFamily="18" charset="0"/>
                    <a:ea typeface="Cambria" panose="02040503050406030204" pitchFamily="18" charset="0"/>
                  </a:rPr>
                  <a:t>an infinite cluster appears for the first time in an infinite lattice.</a:t>
                </a:r>
                <a:endParaRPr lang="en-IN" dirty="0">
                  <a:solidFill>
                    <a:srgbClr val="0000FF"/>
                  </a:solidFill>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B9B03B03-537F-89DC-98F1-BF9728DFE5D6}"/>
                  </a:ext>
                </a:extLst>
              </p:cNvPr>
              <p:cNvSpPr txBox="1">
                <a:spLocks noRot="1" noChangeAspect="1" noMove="1" noResize="1" noEditPoints="1" noAdjustHandles="1" noChangeArrowheads="1" noChangeShapeType="1" noTextEdit="1"/>
              </p:cNvSpPr>
              <p:nvPr/>
            </p:nvSpPr>
            <p:spPr>
              <a:xfrm>
                <a:off x="1558212" y="4655285"/>
                <a:ext cx="9927772" cy="646331"/>
              </a:xfrm>
              <a:prstGeom prst="rect">
                <a:avLst/>
              </a:prstGeom>
              <a:blipFill>
                <a:blip r:embed="rId5"/>
                <a:stretch>
                  <a:fillRect l="-553" t="-6604" b="-13208"/>
                </a:stretch>
              </a:blipFill>
            </p:spPr>
            <p:txBody>
              <a:bodyPr/>
              <a:lstStyle/>
              <a:p>
                <a:r>
                  <a:rPr lang="en-IN">
                    <a:noFill/>
                  </a:rPr>
                  <a:t> </a:t>
                </a:r>
              </a:p>
            </p:txBody>
          </p:sp>
        </mc:Fallback>
      </mc:AlternateContent>
    </p:spTree>
    <p:extLst>
      <p:ext uri="{BB962C8B-B14F-4D97-AF65-F5344CB8AC3E}">
        <p14:creationId xmlns:p14="http://schemas.microsoft.com/office/powerpoint/2010/main" val="1435458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4387</TotalTime>
  <Words>4756</Words>
  <Application>Microsoft Office PowerPoint</Application>
  <PresentationFormat>Widescreen</PresentationFormat>
  <Paragraphs>741</Paragraphs>
  <Slides>51</Slides>
  <Notes>38</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8" baseType="lpstr">
      <vt:lpstr>Arial</vt:lpstr>
      <vt:lpstr>Calibri</vt:lpstr>
      <vt:lpstr>Cambria</vt:lpstr>
      <vt:lpstr>Cambria Math</vt:lpstr>
      <vt:lpstr>CMBX12~b</vt:lpstr>
      <vt:lpstr>Helvetica</vt:lpstr>
      <vt:lpstr>LMMono9-Regular</vt:lpstr>
      <vt:lpstr>LMMonoLt10-Bold</vt:lpstr>
      <vt:lpstr>LMRoman17-Regular</vt:lpstr>
      <vt:lpstr>Menlo</vt:lpstr>
      <vt:lpstr>Tw Cen MT</vt:lpstr>
      <vt:lpstr>Tw Cen MT Condensed</vt:lpstr>
      <vt:lpstr>Wingdings</vt:lpstr>
      <vt:lpstr>Wingdings 3</vt:lpstr>
      <vt:lpstr>Integral</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Erdos–Renyi random graphs (ER)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Hens Chittarangan</dc:creator>
  <cp:lastModifiedBy>Chittaranjan Hens</cp:lastModifiedBy>
  <cp:revision>65</cp:revision>
  <dcterms:created xsi:type="dcterms:W3CDTF">2021-03-27T09:23:17Z</dcterms:created>
  <dcterms:modified xsi:type="dcterms:W3CDTF">2024-03-26T06:17:26Z</dcterms:modified>
</cp:coreProperties>
</file>