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488" r:id="rId2"/>
    <p:sldId id="466" r:id="rId3"/>
    <p:sldId id="467" r:id="rId4"/>
    <p:sldId id="468" r:id="rId5"/>
    <p:sldId id="469" r:id="rId6"/>
    <p:sldId id="480" r:id="rId7"/>
    <p:sldId id="481" r:id="rId8"/>
    <p:sldId id="483" r:id="rId9"/>
    <p:sldId id="484" r:id="rId10"/>
    <p:sldId id="485" r:id="rId11"/>
    <p:sldId id="513" r:id="rId12"/>
    <p:sldId id="486" r:id="rId13"/>
    <p:sldId id="487" r:id="rId14"/>
    <p:sldId id="489" r:id="rId15"/>
    <p:sldId id="472" r:id="rId16"/>
    <p:sldId id="490" r:id="rId17"/>
    <p:sldId id="476" r:id="rId18"/>
    <p:sldId id="492" r:id="rId19"/>
    <p:sldId id="493" r:id="rId20"/>
    <p:sldId id="494" r:id="rId21"/>
    <p:sldId id="495" r:id="rId22"/>
    <p:sldId id="496" r:id="rId23"/>
    <p:sldId id="497" r:id="rId24"/>
    <p:sldId id="261" r:id="rId25"/>
    <p:sldId id="498" r:id="rId26"/>
    <p:sldId id="482" r:id="rId27"/>
    <p:sldId id="258" r:id="rId28"/>
    <p:sldId id="499" r:id="rId29"/>
    <p:sldId id="500" r:id="rId30"/>
    <p:sldId id="501" r:id="rId31"/>
    <p:sldId id="505" r:id="rId32"/>
    <p:sldId id="507" r:id="rId33"/>
    <p:sldId id="508" r:id="rId34"/>
    <p:sldId id="504" r:id="rId35"/>
    <p:sldId id="509" r:id="rId36"/>
    <p:sldId id="510" r:id="rId37"/>
    <p:sldId id="51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5"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DEA53C-9B05-41BE-A2CD-BD2402D81B81}" v="293" dt="2024-02-25T08:30:57.4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showGuides="1">
      <p:cViewPr varScale="1">
        <p:scale>
          <a:sx n="92" d="100"/>
          <a:sy n="92" d="100"/>
        </p:scale>
        <p:origin x="259" y="86"/>
      </p:cViewPr>
      <p:guideLst>
        <p:guide orient="horz" pos="2205"/>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ittaranjan Hens" userId="6fc03958433e8a43" providerId="LiveId" clId="{C183A357-261D-42C0-B32E-522650D3AE94}"/>
    <pc:docChg chg="undo custSel addSld delSld modSld">
      <pc:chgData name="Chittaranjan Hens" userId="6fc03958433e8a43" providerId="LiveId" clId="{C183A357-261D-42C0-B32E-522650D3AE94}" dt="2023-12-03T19:21:23.871" v="228" actId="20577"/>
      <pc:docMkLst>
        <pc:docMk/>
      </pc:docMkLst>
      <pc:sldChg chg="add del">
        <pc:chgData name="Chittaranjan Hens" userId="6fc03958433e8a43" providerId="LiveId" clId="{C183A357-261D-42C0-B32E-522650D3AE94}" dt="2023-12-03T16:59:10.122" v="2" actId="47"/>
        <pc:sldMkLst>
          <pc:docMk/>
          <pc:sldMk cId="1148238070" sldId="329"/>
        </pc:sldMkLst>
      </pc:sldChg>
      <pc:sldChg chg="add del">
        <pc:chgData name="Chittaranjan Hens" userId="6fc03958433e8a43" providerId="LiveId" clId="{C183A357-261D-42C0-B32E-522650D3AE94}" dt="2023-12-03T16:59:10.122" v="2" actId="47"/>
        <pc:sldMkLst>
          <pc:docMk/>
          <pc:sldMk cId="1284818704" sldId="330"/>
        </pc:sldMkLst>
      </pc:sldChg>
      <pc:sldChg chg="add del">
        <pc:chgData name="Chittaranjan Hens" userId="6fc03958433e8a43" providerId="LiveId" clId="{C183A357-261D-42C0-B32E-522650D3AE94}" dt="2023-12-03T16:59:10.122" v="2" actId="47"/>
        <pc:sldMkLst>
          <pc:docMk/>
          <pc:sldMk cId="147957896" sldId="331"/>
        </pc:sldMkLst>
      </pc:sldChg>
      <pc:sldChg chg="add del">
        <pc:chgData name="Chittaranjan Hens" userId="6fc03958433e8a43" providerId="LiveId" clId="{C183A357-261D-42C0-B32E-522650D3AE94}" dt="2023-12-03T16:59:10.122" v="2" actId="47"/>
        <pc:sldMkLst>
          <pc:docMk/>
          <pc:sldMk cId="0" sldId="385"/>
        </pc:sldMkLst>
      </pc:sldChg>
      <pc:sldChg chg="add del">
        <pc:chgData name="Chittaranjan Hens" userId="6fc03958433e8a43" providerId="LiveId" clId="{C183A357-261D-42C0-B32E-522650D3AE94}" dt="2023-12-03T16:59:10.122" v="2" actId="47"/>
        <pc:sldMkLst>
          <pc:docMk/>
          <pc:sldMk cId="0" sldId="386"/>
        </pc:sldMkLst>
      </pc:sldChg>
      <pc:sldChg chg="add del">
        <pc:chgData name="Chittaranjan Hens" userId="6fc03958433e8a43" providerId="LiveId" clId="{C183A357-261D-42C0-B32E-522650D3AE94}" dt="2023-12-03T16:59:10.122" v="2" actId="47"/>
        <pc:sldMkLst>
          <pc:docMk/>
          <pc:sldMk cId="0" sldId="456"/>
        </pc:sldMkLst>
      </pc:sldChg>
      <pc:sldChg chg="add del">
        <pc:chgData name="Chittaranjan Hens" userId="6fc03958433e8a43" providerId="LiveId" clId="{C183A357-261D-42C0-B32E-522650D3AE94}" dt="2023-12-03T16:59:10.122" v="2" actId="47"/>
        <pc:sldMkLst>
          <pc:docMk/>
          <pc:sldMk cId="0" sldId="458"/>
        </pc:sldMkLst>
      </pc:sldChg>
      <pc:sldChg chg="add del">
        <pc:chgData name="Chittaranjan Hens" userId="6fc03958433e8a43" providerId="LiveId" clId="{C183A357-261D-42C0-B32E-522650D3AE94}" dt="2023-12-03T16:59:10.122" v="2" actId="47"/>
        <pc:sldMkLst>
          <pc:docMk/>
          <pc:sldMk cId="0" sldId="459"/>
        </pc:sldMkLst>
      </pc:sldChg>
      <pc:sldChg chg="add del">
        <pc:chgData name="Chittaranjan Hens" userId="6fc03958433e8a43" providerId="LiveId" clId="{C183A357-261D-42C0-B32E-522650D3AE94}" dt="2023-12-03T16:59:10.122" v="2" actId="47"/>
        <pc:sldMkLst>
          <pc:docMk/>
          <pc:sldMk cId="0" sldId="460"/>
        </pc:sldMkLst>
      </pc:sldChg>
      <pc:sldChg chg="add del">
        <pc:chgData name="Chittaranjan Hens" userId="6fc03958433e8a43" providerId="LiveId" clId="{C183A357-261D-42C0-B32E-522650D3AE94}" dt="2023-12-03T16:59:10.122" v="2" actId="47"/>
        <pc:sldMkLst>
          <pc:docMk/>
          <pc:sldMk cId="0" sldId="461"/>
        </pc:sldMkLst>
      </pc:sldChg>
      <pc:sldChg chg="add del">
        <pc:chgData name="Chittaranjan Hens" userId="6fc03958433e8a43" providerId="LiveId" clId="{C183A357-261D-42C0-B32E-522650D3AE94}" dt="2023-12-03T16:59:10.122" v="2" actId="47"/>
        <pc:sldMkLst>
          <pc:docMk/>
          <pc:sldMk cId="0" sldId="462"/>
        </pc:sldMkLst>
      </pc:sldChg>
      <pc:sldChg chg="add del">
        <pc:chgData name="Chittaranjan Hens" userId="6fc03958433e8a43" providerId="LiveId" clId="{C183A357-261D-42C0-B32E-522650D3AE94}" dt="2023-12-03T16:59:10.122" v="2" actId="47"/>
        <pc:sldMkLst>
          <pc:docMk/>
          <pc:sldMk cId="0" sldId="463"/>
        </pc:sldMkLst>
      </pc:sldChg>
      <pc:sldChg chg="add del">
        <pc:chgData name="Chittaranjan Hens" userId="6fc03958433e8a43" providerId="LiveId" clId="{C183A357-261D-42C0-B32E-522650D3AE94}" dt="2023-12-03T16:59:10.122" v="2" actId="47"/>
        <pc:sldMkLst>
          <pc:docMk/>
          <pc:sldMk cId="0" sldId="464"/>
        </pc:sldMkLst>
      </pc:sldChg>
      <pc:sldChg chg="addSp delSp modSp add del mod">
        <pc:chgData name="Chittaranjan Hens" userId="6fc03958433e8a43" providerId="LiveId" clId="{C183A357-261D-42C0-B32E-522650D3AE94}" dt="2023-12-03T17:01:55.920" v="40"/>
        <pc:sldMkLst>
          <pc:docMk/>
          <pc:sldMk cId="0" sldId="465"/>
        </pc:sldMkLst>
        <pc:spChg chg="mod">
          <ac:chgData name="Chittaranjan Hens" userId="6fc03958433e8a43" providerId="LiveId" clId="{C183A357-261D-42C0-B32E-522650D3AE94}" dt="2023-12-03T16:59:27.826" v="38" actId="20577"/>
          <ac:spMkLst>
            <pc:docMk/>
            <pc:sldMk cId="0" sldId="465"/>
            <ac:spMk id="459779" creationId="{71F2790A-DB05-557C-721D-53186DDC08B9}"/>
          </ac:spMkLst>
        </pc:spChg>
        <pc:graphicFrameChg chg="add del mod">
          <ac:chgData name="Chittaranjan Hens" userId="6fc03958433e8a43" providerId="LiveId" clId="{C183A357-261D-42C0-B32E-522650D3AE94}" dt="2023-12-03T17:01:55.920" v="40"/>
          <ac:graphicFrameMkLst>
            <pc:docMk/>
            <pc:sldMk cId="0" sldId="465"/>
            <ac:graphicFrameMk id="2" creationId="{D6E65789-C9B7-4A1D-F331-D17024668F59}"/>
          </ac:graphicFrameMkLst>
        </pc:graphicFrameChg>
      </pc:sldChg>
      <pc:sldChg chg="addSp delSp modSp add mod">
        <pc:chgData name="Chittaranjan Hens" userId="6fc03958433e8a43" providerId="LiveId" clId="{C183A357-261D-42C0-B32E-522650D3AE94}" dt="2023-12-03T17:07:40.983" v="197"/>
        <pc:sldMkLst>
          <pc:docMk/>
          <pc:sldMk cId="1957761024" sldId="466"/>
        </pc:sldMkLst>
        <pc:spChg chg="add mod">
          <ac:chgData name="Chittaranjan Hens" userId="6fc03958433e8a43" providerId="LiveId" clId="{C183A357-261D-42C0-B32E-522650D3AE94}" dt="2023-12-03T17:05:13.487" v="165" actId="20577"/>
          <ac:spMkLst>
            <pc:docMk/>
            <pc:sldMk cId="1957761024" sldId="466"/>
            <ac:spMk id="2" creationId="{CEACAAE1-576D-606E-30D8-13DEE2908043}"/>
          </ac:spMkLst>
        </pc:spChg>
        <pc:spChg chg="add mod">
          <ac:chgData name="Chittaranjan Hens" userId="6fc03958433e8a43" providerId="LiveId" clId="{C183A357-261D-42C0-B32E-522650D3AE94}" dt="2023-12-03T17:07:40.983" v="197"/>
          <ac:spMkLst>
            <pc:docMk/>
            <pc:sldMk cId="1957761024" sldId="466"/>
            <ac:spMk id="3" creationId="{2EEEEFBF-DF7C-4BCA-99FF-5AF30C29EC32}"/>
          </ac:spMkLst>
        </pc:spChg>
        <pc:spChg chg="del mod">
          <ac:chgData name="Chittaranjan Hens" userId="6fc03958433e8a43" providerId="LiveId" clId="{C183A357-261D-42C0-B32E-522650D3AE94}" dt="2023-12-03T17:07:40.069" v="196" actId="478"/>
          <ac:spMkLst>
            <pc:docMk/>
            <pc:sldMk cId="1957761024" sldId="466"/>
            <ac:spMk id="459779" creationId="{71F2790A-DB05-557C-721D-53186DDC08B9}"/>
          </ac:spMkLst>
        </pc:spChg>
      </pc:sldChg>
      <pc:sldChg chg="addSp delSp modSp add del mod">
        <pc:chgData name="Chittaranjan Hens" userId="6fc03958433e8a43" providerId="LiveId" clId="{C183A357-261D-42C0-B32E-522650D3AE94}" dt="2023-12-03T17:09:14.803" v="215" actId="207"/>
        <pc:sldMkLst>
          <pc:docMk/>
          <pc:sldMk cId="606759788" sldId="467"/>
        </pc:sldMkLst>
        <pc:spChg chg="mod">
          <ac:chgData name="Chittaranjan Hens" userId="6fc03958433e8a43" providerId="LiveId" clId="{C183A357-261D-42C0-B32E-522650D3AE94}" dt="2023-12-03T17:09:14.803" v="215" actId="207"/>
          <ac:spMkLst>
            <pc:docMk/>
            <pc:sldMk cId="606759788" sldId="467"/>
            <ac:spMk id="2" creationId="{CEACAAE1-576D-606E-30D8-13DEE2908043}"/>
          </ac:spMkLst>
        </pc:spChg>
        <pc:spChg chg="add mod">
          <ac:chgData name="Chittaranjan Hens" userId="6fc03958433e8a43" providerId="LiveId" clId="{C183A357-261D-42C0-B32E-522650D3AE94}" dt="2023-12-03T17:07:37.187" v="195"/>
          <ac:spMkLst>
            <pc:docMk/>
            <pc:sldMk cId="606759788" sldId="467"/>
            <ac:spMk id="3" creationId="{5E65E9C5-ABD4-B30F-C84B-94A79AC71796}"/>
          </ac:spMkLst>
        </pc:spChg>
        <pc:spChg chg="del">
          <ac:chgData name="Chittaranjan Hens" userId="6fc03958433e8a43" providerId="LiveId" clId="{C183A357-261D-42C0-B32E-522650D3AE94}" dt="2023-12-03T17:07:36.193" v="194" actId="478"/>
          <ac:spMkLst>
            <pc:docMk/>
            <pc:sldMk cId="606759788" sldId="467"/>
            <ac:spMk id="459779" creationId="{71F2790A-DB05-557C-721D-53186DDC08B9}"/>
          </ac:spMkLst>
        </pc:spChg>
      </pc:sldChg>
      <pc:sldChg chg="add del">
        <pc:chgData name="Chittaranjan Hens" userId="6fc03958433e8a43" providerId="LiveId" clId="{C183A357-261D-42C0-B32E-522650D3AE94}" dt="2023-12-03T16:59:10.122" v="2" actId="47"/>
        <pc:sldMkLst>
          <pc:docMk/>
          <pc:sldMk cId="2683622804" sldId="468"/>
        </pc:sldMkLst>
      </pc:sldChg>
      <pc:sldChg chg="addSp delSp modSp add mod">
        <pc:chgData name="Chittaranjan Hens" userId="6fc03958433e8a43" providerId="LiveId" clId="{C183A357-261D-42C0-B32E-522650D3AE94}" dt="2023-12-03T17:07:59.971" v="200" actId="14100"/>
        <pc:sldMkLst>
          <pc:docMk/>
          <pc:sldMk cId="3203949989" sldId="468"/>
        </pc:sldMkLst>
        <pc:spChg chg="del">
          <ac:chgData name="Chittaranjan Hens" userId="6fc03958433e8a43" providerId="LiveId" clId="{C183A357-261D-42C0-B32E-522650D3AE94}" dt="2023-12-03T17:05:43.376" v="172" actId="478"/>
          <ac:spMkLst>
            <pc:docMk/>
            <pc:sldMk cId="3203949989" sldId="468"/>
            <ac:spMk id="2" creationId="{CEACAAE1-576D-606E-30D8-13DEE2908043}"/>
          </ac:spMkLst>
        </pc:spChg>
        <pc:spChg chg="add mod">
          <ac:chgData name="Chittaranjan Hens" userId="6fc03958433e8a43" providerId="LiveId" clId="{C183A357-261D-42C0-B32E-522650D3AE94}" dt="2023-12-03T17:07:33.187" v="193"/>
          <ac:spMkLst>
            <pc:docMk/>
            <pc:sldMk cId="3203949989" sldId="468"/>
            <ac:spMk id="5" creationId="{36CFC3FE-29F6-015B-1E53-AFC8749266E0}"/>
          </ac:spMkLst>
        </pc:spChg>
        <pc:spChg chg="del">
          <ac:chgData name="Chittaranjan Hens" userId="6fc03958433e8a43" providerId="LiveId" clId="{C183A357-261D-42C0-B32E-522650D3AE94}" dt="2023-12-03T17:07:32.253" v="192" actId="478"/>
          <ac:spMkLst>
            <pc:docMk/>
            <pc:sldMk cId="3203949989" sldId="468"/>
            <ac:spMk id="459779" creationId="{71F2790A-DB05-557C-721D-53186DDC08B9}"/>
          </ac:spMkLst>
        </pc:spChg>
        <pc:picChg chg="add mod">
          <ac:chgData name="Chittaranjan Hens" userId="6fc03958433e8a43" providerId="LiveId" clId="{C183A357-261D-42C0-B32E-522650D3AE94}" dt="2023-12-03T17:07:59.971" v="200" actId="14100"/>
          <ac:picMkLst>
            <pc:docMk/>
            <pc:sldMk cId="3203949989" sldId="468"/>
            <ac:picMk id="4" creationId="{402E8523-529D-BF76-9A02-C5F4BA1CECFF}"/>
          </ac:picMkLst>
        </pc:picChg>
      </pc:sldChg>
      <pc:sldChg chg="add del">
        <pc:chgData name="Chittaranjan Hens" userId="6fc03958433e8a43" providerId="LiveId" clId="{C183A357-261D-42C0-B32E-522650D3AE94}" dt="2023-12-03T16:59:10.122" v="2" actId="47"/>
        <pc:sldMkLst>
          <pc:docMk/>
          <pc:sldMk cId="2031039002" sldId="469"/>
        </pc:sldMkLst>
      </pc:sldChg>
      <pc:sldChg chg="addSp delSp modSp add mod">
        <pc:chgData name="Chittaranjan Hens" userId="6fc03958433e8a43" providerId="LiveId" clId="{C183A357-261D-42C0-B32E-522650D3AE94}" dt="2023-12-03T17:09:06.367" v="214" actId="207"/>
        <pc:sldMkLst>
          <pc:docMk/>
          <pc:sldMk cId="3291202426" sldId="469"/>
        </pc:sldMkLst>
        <pc:spChg chg="add mod">
          <ac:chgData name="Chittaranjan Hens" userId="6fc03958433e8a43" providerId="LiveId" clId="{C183A357-261D-42C0-B32E-522650D3AE94}" dt="2023-12-03T17:07:28.812" v="191"/>
          <ac:spMkLst>
            <pc:docMk/>
            <pc:sldMk cId="3291202426" sldId="469"/>
            <ac:spMk id="9" creationId="{8FB3ABA8-C798-4C9B-E844-1C5DD733A3FC}"/>
          </ac:spMkLst>
        </pc:spChg>
        <pc:spChg chg="add mod">
          <ac:chgData name="Chittaranjan Hens" userId="6fc03958433e8a43" providerId="LiveId" clId="{C183A357-261D-42C0-B32E-522650D3AE94}" dt="2023-12-03T17:09:06.367" v="214" actId="207"/>
          <ac:spMkLst>
            <pc:docMk/>
            <pc:sldMk cId="3291202426" sldId="469"/>
            <ac:spMk id="11" creationId="{933A48B2-9E32-FE3E-C65A-6631C6E19ADB}"/>
          </ac:spMkLst>
        </pc:spChg>
        <pc:spChg chg="mod">
          <ac:chgData name="Chittaranjan Hens" userId="6fc03958433e8a43" providerId="LiveId" clId="{C183A357-261D-42C0-B32E-522650D3AE94}" dt="2023-12-03T17:06:36.605" v="177" actId="1076"/>
          <ac:spMkLst>
            <pc:docMk/>
            <pc:sldMk cId="3291202426" sldId="469"/>
            <ac:spMk id="459778" creationId="{C510981A-4E78-ACBC-F2A1-EDF4031C077E}"/>
          </ac:spMkLst>
        </pc:spChg>
        <pc:spChg chg="del mod">
          <ac:chgData name="Chittaranjan Hens" userId="6fc03958433e8a43" providerId="LiveId" clId="{C183A357-261D-42C0-B32E-522650D3AE94}" dt="2023-12-03T17:07:27.870" v="190" actId="478"/>
          <ac:spMkLst>
            <pc:docMk/>
            <pc:sldMk cId="3291202426" sldId="469"/>
            <ac:spMk id="459779" creationId="{71F2790A-DB05-557C-721D-53186DDC08B9}"/>
          </ac:spMkLst>
        </pc:spChg>
        <pc:picChg chg="add mod">
          <ac:chgData name="Chittaranjan Hens" userId="6fc03958433e8a43" providerId="LiveId" clId="{C183A357-261D-42C0-B32E-522650D3AE94}" dt="2023-12-03T17:08:33.574" v="205" actId="1076"/>
          <ac:picMkLst>
            <pc:docMk/>
            <pc:sldMk cId="3291202426" sldId="469"/>
            <ac:picMk id="3" creationId="{63E60C43-287A-4EEA-0434-00563149F021}"/>
          </ac:picMkLst>
        </pc:picChg>
        <pc:picChg chg="del">
          <ac:chgData name="Chittaranjan Hens" userId="6fc03958433e8a43" providerId="LiveId" clId="{C183A357-261D-42C0-B32E-522650D3AE94}" dt="2023-12-03T17:06:34.322" v="176" actId="478"/>
          <ac:picMkLst>
            <pc:docMk/>
            <pc:sldMk cId="3291202426" sldId="469"/>
            <ac:picMk id="4" creationId="{402E8523-529D-BF76-9A02-C5F4BA1CECFF}"/>
          </ac:picMkLst>
        </pc:picChg>
        <pc:picChg chg="add mod">
          <ac:chgData name="Chittaranjan Hens" userId="6fc03958433e8a43" providerId="LiveId" clId="{C183A357-261D-42C0-B32E-522650D3AE94}" dt="2023-12-03T17:08:33.574" v="205" actId="1076"/>
          <ac:picMkLst>
            <pc:docMk/>
            <pc:sldMk cId="3291202426" sldId="469"/>
            <ac:picMk id="6" creationId="{AB50393E-BE63-9323-6641-4C8E4D69977F}"/>
          </ac:picMkLst>
        </pc:picChg>
        <pc:picChg chg="add mod">
          <ac:chgData name="Chittaranjan Hens" userId="6fc03958433e8a43" providerId="LiveId" clId="{C183A357-261D-42C0-B32E-522650D3AE94}" dt="2023-12-03T17:08:33.574" v="205" actId="1076"/>
          <ac:picMkLst>
            <pc:docMk/>
            <pc:sldMk cId="3291202426" sldId="469"/>
            <ac:picMk id="8" creationId="{17735602-D688-D1B0-6A8F-21185B772B71}"/>
          </ac:picMkLst>
        </pc:picChg>
      </pc:sldChg>
      <pc:sldChg chg="add del">
        <pc:chgData name="Chittaranjan Hens" userId="6fc03958433e8a43" providerId="LiveId" clId="{C183A357-261D-42C0-B32E-522650D3AE94}" dt="2023-12-03T16:59:10.122" v="2" actId="47"/>
        <pc:sldMkLst>
          <pc:docMk/>
          <pc:sldMk cId="1998151373" sldId="470"/>
        </pc:sldMkLst>
      </pc:sldChg>
      <pc:sldChg chg="addSp delSp modSp add mod">
        <pc:chgData name="Chittaranjan Hens" userId="6fc03958433e8a43" providerId="LiveId" clId="{C183A357-261D-42C0-B32E-522650D3AE94}" dt="2023-12-03T17:07:22.493" v="189" actId="1076"/>
        <pc:sldMkLst>
          <pc:docMk/>
          <pc:sldMk cId="4272726272" sldId="470"/>
        </pc:sldMkLst>
        <pc:picChg chg="del">
          <ac:chgData name="Chittaranjan Hens" userId="6fc03958433e8a43" providerId="LiveId" clId="{C183A357-261D-42C0-B32E-522650D3AE94}" dt="2023-12-03T17:07:17.291" v="186" actId="478"/>
          <ac:picMkLst>
            <pc:docMk/>
            <pc:sldMk cId="4272726272" sldId="470"/>
            <ac:picMk id="3" creationId="{63E60C43-287A-4EEA-0434-00563149F021}"/>
          </ac:picMkLst>
        </pc:picChg>
        <pc:picChg chg="add mod">
          <ac:chgData name="Chittaranjan Hens" userId="6fc03958433e8a43" providerId="LiveId" clId="{C183A357-261D-42C0-B32E-522650D3AE94}" dt="2023-12-03T17:07:22.493" v="189" actId="1076"/>
          <ac:picMkLst>
            <pc:docMk/>
            <pc:sldMk cId="4272726272" sldId="470"/>
            <ac:picMk id="4" creationId="{1685FC00-5EA1-3B87-84B3-CC4FADF24729}"/>
          </ac:picMkLst>
        </pc:picChg>
        <pc:picChg chg="del">
          <ac:chgData name="Chittaranjan Hens" userId="6fc03958433e8a43" providerId="LiveId" clId="{C183A357-261D-42C0-B32E-522650D3AE94}" dt="2023-12-03T17:07:17.291" v="186" actId="478"/>
          <ac:picMkLst>
            <pc:docMk/>
            <pc:sldMk cId="4272726272" sldId="470"/>
            <ac:picMk id="6" creationId="{AB50393E-BE63-9323-6641-4C8E4D69977F}"/>
          </ac:picMkLst>
        </pc:picChg>
        <pc:picChg chg="del">
          <ac:chgData name="Chittaranjan Hens" userId="6fc03958433e8a43" providerId="LiveId" clId="{C183A357-261D-42C0-B32E-522650D3AE94}" dt="2023-12-03T17:07:17.291" v="186" actId="478"/>
          <ac:picMkLst>
            <pc:docMk/>
            <pc:sldMk cId="4272726272" sldId="470"/>
            <ac:picMk id="8" creationId="{17735602-D688-D1B0-6A8F-21185B772B71}"/>
          </ac:picMkLst>
        </pc:picChg>
      </pc:sldChg>
      <pc:sldChg chg="add del">
        <pc:chgData name="Chittaranjan Hens" userId="6fc03958433e8a43" providerId="LiveId" clId="{C183A357-261D-42C0-B32E-522650D3AE94}" dt="2023-12-03T16:59:10.122" v="2" actId="47"/>
        <pc:sldMkLst>
          <pc:docMk/>
          <pc:sldMk cId="3600465481" sldId="471"/>
        </pc:sldMkLst>
      </pc:sldChg>
      <pc:sldChg chg="delSp modSp add mod">
        <pc:chgData name="Chittaranjan Hens" userId="6fc03958433e8a43" providerId="LiveId" clId="{C183A357-261D-42C0-B32E-522650D3AE94}" dt="2023-12-03T19:21:23.871" v="228" actId="20577"/>
        <pc:sldMkLst>
          <pc:docMk/>
          <pc:sldMk cId="4098042810" sldId="471"/>
        </pc:sldMkLst>
        <pc:spChg chg="mod">
          <ac:chgData name="Chittaranjan Hens" userId="6fc03958433e8a43" providerId="LiveId" clId="{C183A357-261D-42C0-B32E-522650D3AE94}" dt="2023-12-03T19:21:23.871" v="228" actId="20577"/>
          <ac:spMkLst>
            <pc:docMk/>
            <pc:sldMk cId="4098042810" sldId="471"/>
            <ac:spMk id="459779" creationId="{71F2790A-DB05-557C-721D-53186DDC08B9}"/>
          </ac:spMkLst>
        </pc:spChg>
        <pc:picChg chg="del">
          <ac:chgData name="Chittaranjan Hens" userId="6fc03958433e8a43" providerId="LiveId" clId="{C183A357-261D-42C0-B32E-522650D3AE94}" dt="2023-12-03T19:21:18.141" v="217" actId="478"/>
          <ac:picMkLst>
            <pc:docMk/>
            <pc:sldMk cId="4098042810" sldId="471"/>
            <ac:picMk id="4" creationId="{1685FC00-5EA1-3B87-84B3-CC4FADF24729}"/>
          </ac:picMkLst>
        </pc:picChg>
      </pc:sldChg>
      <pc:sldChg chg="add del">
        <pc:chgData name="Chittaranjan Hens" userId="6fc03958433e8a43" providerId="LiveId" clId="{C183A357-261D-42C0-B32E-522650D3AE94}" dt="2023-12-03T16:59:10.122" v="2" actId="47"/>
        <pc:sldMkLst>
          <pc:docMk/>
          <pc:sldMk cId="2334715701" sldId="472"/>
        </pc:sldMkLst>
      </pc:sldChg>
      <pc:sldChg chg="add del">
        <pc:chgData name="Chittaranjan Hens" userId="6fc03958433e8a43" providerId="LiveId" clId="{C183A357-261D-42C0-B32E-522650D3AE94}" dt="2023-12-03T16:59:10.122" v="2" actId="47"/>
        <pc:sldMkLst>
          <pc:docMk/>
          <pc:sldMk cId="3425324400" sldId="473"/>
        </pc:sldMkLst>
      </pc:sldChg>
      <pc:sldChg chg="add del">
        <pc:chgData name="Chittaranjan Hens" userId="6fc03958433e8a43" providerId="LiveId" clId="{C183A357-261D-42C0-B32E-522650D3AE94}" dt="2023-12-03T16:59:10.122" v="2" actId="47"/>
        <pc:sldMkLst>
          <pc:docMk/>
          <pc:sldMk cId="195098855" sldId="474"/>
        </pc:sldMkLst>
      </pc:sldChg>
      <pc:sldChg chg="add del">
        <pc:chgData name="Chittaranjan Hens" userId="6fc03958433e8a43" providerId="LiveId" clId="{C183A357-261D-42C0-B32E-522650D3AE94}" dt="2023-12-03T16:59:10.122" v="2" actId="47"/>
        <pc:sldMkLst>
          <pc:docMk/>
          <pc:sldMk cId="1727488839" sldId="475"/>
        </pc:sldMkLst>
      </pc:sldChg>
      <pc:sldChg chg="add del">
        <pc:chgData name="Chittaranjan Hens" userId="6fc03958433e8a43" providerId="LiveId" clId="{C183A357-261D-42C0-B32E-522650D3AE94}" dt="2023-12-03T16:59:10.122" v="2" actId="47"/>
        <pc:sldMkLst>
          <pc:docMk/>
          <pc:sldMk cId="2551420158" sldId="476"/>
        </pc:sldMkLst>
      </pc:sldChg>
      <pc:sldChg chg="add del">
        <pc:chgData name="Chittaranjan Hens" userId="6fc03958433e8a43" providerId="LiveId" clId="{C183A357-261D-42C0-B32E-522650D3AE94}" dt="2023-12-03T16:59:10.122" v="2" actId="47"/>
        <pc:sldMkLst>
          <pc:docMk/>
          <pc:sldMk cId="4082993912" sldId="477"/>
        </pc:sldMkLst>
      </pc:sldChg>
      <pc:sldChg chg="add del">
        <pc:chgData name="Chittaranjan Hens" userId="6fc03958433e8a43" providerId="LiveId" clId="{C183A357-261D-42C0-B32E-522650D3AE94}" dt="2023-12-03T16:59:10.122" v="2" actId="47"/>
        <pc:sldMkLst>
          <pc:docMk/>
          <pc:sldMk cId="2396678482" sldId="478"/>
        </pc:sldMkLst>
      </pc:sldChg>
      <pc:sldChg chg="add del">
        <pc:chgData name="Chittaranjan Hens" userId="6fc03958433e8a43" providerId="LiveId" clId="{C183A357-261D-42C0-B32E-522650D3AE94}" dt="2023-12-03T16:59:10.122" v="2" actId="47"/>
        <pc:sldMkLst>
          <pc:docMk/>
          <pc:sldMk cId="1326503451" sldId="479"/>
        </pc:sldMkLst>
      </pc:sldChg>
      <pc:sldChg chg="add del">
        <pc:chgData name="Chittaranjan Hens" userId="6fc03958433e8a43" providerId="LiveId" clId="{C183A357-261D-42C0-B32E-522650D3AE94}" dt="2023-12-03T16:59:10.122" v="2" actId="47"/>
        <pc:sldMkLst>
          <pc:docMk/>
          <pc:sldMk cId="772904260" sldId="481"/>
        </pc:sldMkLst>
      </pc:sldChg>
      <pc:sldChg chg="add del">
        <pc:chgData name="Chittaranjan Hens" userId="6fc03958433e8a43" providerId="LiveId" clId="{C183A357-261D-42C0-B32E-522650D3AE94}" dt="2023-12-03T16:59:10.122" v="2" actId="47"/>
        <pc:sldMkLst>
          <pc:docMk/>
          <pc:sldMk cId="2565698895" sldId="482"/>
        </pc:sldMkLst>
      </pc:sldChg>
    </pc:docChg>
  </pc:docChgLst>
  <pc:docChgLst>
    <pc:chgData name="Chittaranjan Hens" userId="6fc03958433e8a43" providerId="LiveId" clId="{08D83FD8-9DD8-4243-9315-C37AB617B85A}"/>
    <pc:docChg chg="undo redo custSel addSld delSld modSld sldOrd">
      <pc:chgData name="Chittaranjan Hens" userId="6fc03958433e8a43" providerId="LiveId" clId="{08D83FD8-9DD8-4243-9315-C37AB617B85A}" dt="2023-12-05T18:44:04.204" v="2751" actId="14100"/>
      <pc:docMkLst>
        <pc:docMk/>
      </pc:docMkLst>
      <pc:sldChg chg="addSp delSp modSp add mod">
        <pc:chgData name="Chittaranjan Hens" userId="6fc03958433e8a43" providerId="LiveId" clId="{08D83FD8-9DD8-4243-9315-C37AB617B85A}" dt="2023-12-05T13:32:58.808" v="1539" actId="20577"/>
        <pc:sldMkLst>
          <pc:docMk/>
          <pc:sldMk cId="4003677966" sldId="258"/>
        </pc:sldMkLst>
        <pc:spChg chg="mod">
          <ac:chgData name="Chittaranjan Hens" userId="6fc03958433e8a43" providerId="LiveId" clId="{08D83FD8-9DD8-4243-9315-C37AB617B85A}" dt="2023-12-05T13:26:44.828" v="1463" actId="404"/>
          <ac:spMkLst>
            <pc:docMk/>
            <pc:sldMk cId="4003677966" sldId="258"/>
            <ac:spMk id="2" creationId="{26CF869C-06BE-47FB-A22F-3C53B0A9B747}"/>
          </ac:spMkLst>
        </pc:spChg>
        <pc:spChg chg="mod">
          <ac:chgData name="Chittaranjan Hens" userId="6fc03958433e8a43" providerId="LiveId" clId="{08D83FD8-9DD8-4243-9315-C37AB617B85A}" dt="2023-12-05T13:27:12.161" v="1467" actId="6549"/>
          <ac:spMkLst>
            <pc:docMk/>
            <pc:sldMk cId="4003677966" sldId="258"/>
            <ac:spMk id="3" creationId="{E3856D9F-B8F3-47EC-8D51-E3C224E17B48}"/>
          </ac:spMkLst>
        </pc:spChg>
        <pc:spChg chg="mod">
          <ac:chgData name="Chittaranjan Hens" userId="6fc03958433e8a43" providerId="LiveId" clId="{08D83FD8-9DD8-4243-9315-C37AB617B85A}" dt="2023-12-05T13:26:44.828" v="1463" actId="404"/>
          <ac:spMkLst>
            <pc:docMk/>
            <pc:sldMk cId="4003677966" sldId="258"/>
            <ac:spMk id="5" creationId="{65BA715E-8FEA-4729-9D4F-B1C7148C4361}"/>
          </ac:spMkLst>
        </pc:spChg>
        <pc:spChg chg="add mod">
          <ac:chgData name="Chittaranjan Hens" userId="6fc03958433e8a43" providerId="LiveId" clId="{08D83FD8-9DD8-4243-9315-C37AB617B85A}" dt="2023-12-05T13:32:47.529" v="1524" actId="1076"/>
          <ac:spMkLst>
            <pc:docMk/>
            <pc:sldMk cId="4003677966" sldId="258"/>
            <ac:spMk id="7" creationId="{CEA1E3DB-15B1-8F16-5980-F4325600F7B9}"/>
          </ac:spMkLst>
        </pc:spChg>
        <pc:spChg chg="add mod">
          <ac:chgData name="Chittaranjan Hens" userId="6fc03958433e8a43" providerId="LiveId" clId="{08D83FD8-9DD8-4243-9315-C37AB617B85A}" dt="2023-12-05T13:32:11.722" v="1518" actId="1076"/>
          <ac:spMkLst>
            <pc:docMk/>
            <pc:sldMk cId="4003677966" sldId="258"/>
            <ac:spMk id="8" creationId="{789FA5C7-B1EE-341C-FA95-5400EB02E45F}"/>
          </ac:spMkLst>
        </pc:spChg>
        <pc:spChg chg="add mod">
          <ac:chgData name="Chittaranjan Hens" userId="6fc03958433e8a43" providerId="LiveId" clId="{08D83FD8-9DD8-4243-9315-C37AB617B85A}" dt="2023-12-05T13:27:53.380" v="1476" actId="1076"/>
          <ac:spMkLst>
            <pc:docMk/>
            <pc:sldMk cId="4003677966" sldId="258"/>
            <ac:spMk id="10" creationId="{A0B25AFA-B121-8D56-08B1-6B77CF04F9C7}"/>
          </ac:spMkLst>
        </pc:spChg>
        <pc:spChg chg="add mod">
          <ac:chgData name="Chittaranjan Hens" userId="6fc03958433e8a43" providerId="LiveId" clId="{08D83FD8-9DD8-4243-9315-C37AB617B85A}" dt="2023-12-05T13:27:40.280" v="1474" actId="1076"/>
          <ac:spMkLst>
            <pc:docMk/>
            <pc:sldMk cId="4003677966" sldId="258"/>
            <ac:spMk id="11" creationId="{BE6CBF3D-D0D5-95E2-B592-2FB374CF6D2F}"/>
          </ac:spMkLst>
        </pc:spChg>
        <pc:spChg chg="add mod">
          <ac:chgData name="Chittaranjan Hens" userId="6fc03958433e8a43" providerId="LiveId" clId="{08D83FD8-9DD8-4243-9315-C37AB617B85A}" dt="2023-12-05T13:32:25.613" v="1521" actId="1076"/>
          <ac:spMkLst>
            <pc:docMk/>
            <pc:sldMk cId="4003677966" sldId="258"/>
            <ac:spMk id="12" creationId="{AC41374E-FB96-4219-EBDD-D6167CBFFBEE}"/>
          </ac:spMkLst>
        </pc:spChg>
        <pc:spChg chg="add mod">
          <ac:chgData name="Chittaranjan Hens" userId="6fc03958433e8a43" providerId="LiveId" clId="{08D83FD8-9DD8-4243-9315-C37AB617B85A}" dt="2023-12-05T13:32:33.277" v="1522" actId="1076"/>
          <ac:spMkLst>
            <pc:docMk/>
            <pc:sldMk cId="4003677966" sldId="258"/>
            <ac:spMk id="13" creationId="{5F433984-6A0E-8D94-4EC4-AA9A73FBAC5D}"/>
          </ac:spMkLst>
        </pc:spChg>
        <pc:spChg chg="add mod">
          <ac:chgData name="Chittaranjan Hens" userId="6fc03958433e8a43" providerId="LiveId" clId="{08D83FD8-9DD8-4243-9315-C37AB617B85A}" dt="2023-12-05T13:32:36.757" v="1523" actId="1076"/>
          <ac:spMkLst>
            <pc:docMk/>
            <pc:sldMk cId="4003677966" sldId="258"/>
            <ac:spMk id="14" creationId="{8DCC2CFD-299B-A4A5-E2D5-072B5589A7E4}"/>
          </ac:spMkLst>
        </pc:spChg>
        <pc:spChg chg="mod">
          <ac:chgData name="Chittaranjan Hens" userId="6fc03958433e8a43" providerId="LiveId" clId="{08D83FD8-9DD8-4243-9315-C37AB617B85A}" dt="2023-12-05T13:27:30.145" v="1472" actId="20577"/>
          <ac:spMkLst>
            <pc:docMk/>
            <pc:sldMk cId="4003677966" sldId="258"/>
            <ac:spMk id="15" creationId="{E14087F9-6490-4E5E-9374-EC0395C76DB7}"/>
          </ac:spMkLst>
        </pc:spChg>
        <pc:spChg chg="add mod">
          <ac:chgData name="Chittaranjan Hens" userId="6fc03958433e8a43" providerId="LiveId" clId="{08D83FD8-9DD8-4243-9315-C37AB617B85A}" dt="2023-12-05T13:32:58.808" v="1539" actId="20577"/>
          <ac:spMkLst>
            <pc:docMk/>
            <pc:sldMk cId="4003677966" sldId="258"/>
            <ac:spMk id="16" creationId="{623FFC03-481E-25C2-970C-EFB9F4208AFC}"/>
          </ac:spMkLst>
        </pc:spChg>
        <pc:spChg chg="add del mod">
          <ac:chgData name="Chittaranjan Hens" userId="6fc03958433e8a43" providerId="LiveId" clId="{08D83FD8-9DD8-4243-9315-C37AB617B85A}" dt="2023-12-05T13:27:25.965" v="1471" actId="6549"/>
          <ac:spMkLst>
            <pc:docMk/>
            <pc:sldMk cId="4003677966" sldId="258"/>
            <ac:spMk id="17" creationId="{3BF57E7B-9F97-44EE-8E4A-0854997C5E3C}"/>
          </ac:spMkLst>
        </pc:spChg>
        <pc:spChg chg="mod">
          <ac:chgData name="Chittaranjan Hens" userId="6fc03958433e8a43" providerId="LiveId" clId="{08D83FD8-9DD8-4243-9315-C37AB617B85A}" dt="2023-12-05T13:26:44.828" v="1463" actId="404"/>
          <ac:spMkLst>
            <pc:docMk/>
            <pc:sldMk cId="4003677966" sldId="258"/>
            <ac:spMk id="24" creationId="{D6807419-FA99-4B13-8A3B-8E2571417671}"/>
          </ac:spMkLst>
        </pc:spChg>
        <pc:spChg chg="mod">
          <ac:chgData name="Chittaranjan Hens" userId="6fc03958433e8a43" providerId="LiveId" clId="{08D83FD8-9DD8-4243-9315-C37AB617B85A}" dt="2023-12-05T13:26:44.828" v="1463" actId="404"/>
          <ac:spMkLst>
            <pc:docMk/>
            <pc:sldMk cId="4003677966" sldId="258"/>
            <ac:spMk id="25" creationId="{F061CFCD-B981-48F6-AF41-D4E71EB97FF8}"/>
          </ac:spMkLst>
        </pc:spChg>
        <pc:spChg chg="del mod">
          <ac:chgData name="Chittaranjan Hens" userId="6fc03958433e8a43" providerId="LiveId" clId="{08D83FD8-9DD8-4243-9315-C37AB617B85A}" dt="2023-12-05T13:27:49.651" v="1475" actId="478"/>
          <ac:spMkLst>
            <pc:docMk/>
            <pc:sldMk cId="4003677966" sldId="258"/>
            <ac:spMk id="26" creationId="{E933C0B4-1DFA-4747-B50D-98B73B8A586C}"/>
          </ac:spMkLst>
        </pc:spChg>
        <pc:spChg chg="del mod">
          <ac:chgData name="Chittaranjan Hens" userId="6fc03958433e8a43" providerId="LiveId" clId="{08D83FD8-9DD8-4243-9315-C37AB617B85A}" dt="2023-12-05T13:27:49.651" v="1475" actId="478"/>
          <ac:spMkLst>
            <pc:docMk/>
            <pc:sldMk cId="4003677966" sldId="258"/>
            <ac:spMk id="27" creationId="{A8B5D255-B75C-4CA9-8C51-8187CFA67794}"/>
          </ac:spMkLst>
        </pc:spChg>
        <pc:spChg chg="del mod">
          <ac:chgData name="Chittaranjan Hens" userId="6fc03958433e8a43" providerId="LiveId" clId="{08D83FD8-9DD8-4243-9315-C37AB617B85A}" dt="2023-12-05T13:27:49.651" v="1475" actId="478"/>
          <ac:spMkLst>
            <pc:docMk/>
            <pc:sldMk cId="4003677966" sldId="258"/>
            <ac:spMk id="28" creationId="{BFE46CF6-75C3-4B2F-B282-3350D84CC913}"/>
          </ac:spMkLst>
        </pc:spChg>
        <pc:spChg chg="mod">
          <ac:chgData name="Chittaranjan Hens" userId="6fc03958433e8a43" providerId="LiveId" clId="{08D83FD8-9DD8-4243-9315-C37AB617B85A}" dt="2023-12-05T13:30:53.095" v="1505" actId="1037"/>
          <ac:spMkLst>
            <pc:docMk/>
            <pc:sldMk cId="4003677966" sldId="258"/>
            <ac:spMk id="29" creationId="{E6F831B6-5B82-4432-8A9D-7FF7C86AA198}"/>
          </ac:spMkLst>
        </pc:spChg>
        <pc:spChg chg="mod">
          <ac:chgData name="Chittaranjan Hens" userId="6fc03958433e8a43" providerId="LiveId" clId="{08D83FD8-9DD8-4243-9315-C37AB617B85A}" dt="2023-12-05T13:26:44.828" v="1463" actId="404"/>
          <ac:spMkLst>
            <pc:docMk/>
            <pc:sldMk cId="4003677966" sldId="258"/>
            <ac:spMk id="31" creationId="{D78A0305-0312-49BE-86E3-32220BC6EE7D}"/>
          </ac:spMkLst>
        </pc:spChg>
        <pc:spChg chg="mod">
          <ac:chgData name="Chittaranjan Hens" userId="6fc03958433e8a43" providerId="LiveId" clId="{08D83FD8-9DD8-4243-9315-C37AB617B85A}" dt="2023-12-05T13:30:07.899" v="1498" actId="1037"/>
          <ac:spMkLst>
            <pc:docMk/>
            <pc:sldMk cId="4003677966" sldId="258"/>
            <ac:spMk id="36" creationId="{834F44D8-D8E0-477F-8AB5-AE47A84D8FD8}"/>
          </ac:spMkLst>
        </pc:spChg>
        <pc:spChg chg="mod">
          <ac:chgData name="Chittaranjan Hens" userId="6fc03958433e8a43" providerId="LiveId" clId="{08D83FD8-9DD8-4243-9315-C37AB617B85A}" dt="2023-12-05T13:26:44.828" v="1463" actId="404"/>
          <ac:spMkLst>
            <pc:docMk/>
            <pc:sldMk cId="4003677966" sldId="258"/>
            <ac:spMk id="46" creationId="{C62648C2-FEC2-452E-942D-77A7588268CA}"/>
          </ac:spMkLst>
        </pc:spChg>
        <pc:spChg chg="del mod">
          <ac:chgData name="Chittaranjan Hens" userId="6fc03958433e8a43" providerId="LiveId" clId="{08D83FD8-9DD8-4243-9315-C37AB617B85A}" dt="2023-12-05T13:27:49.651" v="1475" actId="478"/>
          <ac:spMkLst>
            <pc:docMk/>
            <pc:sldMk cId="4003677966" sldId="258"/>
            <ac:spMk id="47" creationId="{16DC4C26-4587-4A46-BA4A-124E339D28E0}"/>
          </ac:spMkLst>
        </pc:spChg>
        <pc:spChg chg="del mod">
          <ac:chgData name="Chittaranjan Hens" userId="6fc03958433e8a43" providerId="LiveId" clId="{08D83FD8-9DD8-4243-9315-C37AB617B85A}" dt="2023-12-05T13:27:49.651" v="1475" actId="478"/>
          <ac:spMkLst>
            <pc:docMk/>
            <pc:sldMk cId="4003677966" sldId="258"/>
            <ac:spMk id="48" creationId="{D596C7B9-D8F9-461C-8248-2F42F2C795A3}"/>
          </ac:spMkLst>
        </pc:spChg>
        <pc:spChg chg="del mod">
          <ac:chgData name="Chittaranjan Hens" userId="6fc03958433e8a43" providerId="LiveId" clId="{08D83FD8-9DD8-4243-9315-C37AB617B85A}" dt="2023-12-05T13:27:49.651" v="1475" actId="478"/>
          <ac:spMkLst>
            <pc:docMk/>
            <pc:sldMk cId="4003677966" sldId="258"/>
            <ac:spMk id="49" creationId="{6A4A4A73-0496-4B69-ACB5-937227C3A6E0}"/>
          </ac:spMkLst>
        </pc:spChg>
        <pc:spChg chg="mod">
          <ac:chgData name="Chittaranjan Hens" userId="6fc03958433e8a43" providerId="LiveId" clId="{08D83FD8-9DD8-4243-9315-C37AB617B85A}" dt="2023-12-05T13:26:44.828" v="1463" actId="404"/>
          <ac:spMkLst>
            <pc:docMk/>
            <pc:sldMk cId="4003677966" sldId="258"/>
            <ac:spMk id="50" creationId="{DF291A26-C4AB-4C1A-A62C-AFF1A568C928}"/>
          </ac:spMkLst>
        </pc:spChg>
        <pc:spChg chg="mod">
          <ac:chgData name="Chittaranjan Hens" userId="6fc03958433e8a43" providerId="LiveId" clId="{08D83FD8-9DD8-4243-9315-C37AB617B85A}" dt="2023-12-05T13:26:44.828" v="1463" actId="404"/>
          <ac:spMkLst>
            <pc:docMk/>
            <pc:sldMk cId="4003677966" sldId="258"/>
            <ac:spMk id="52" creationId="{9A35479A-3B64-448A-8B07-20FCE28963BD}"/>
          </ac:spMkLst>
        </pc:spChg>
        <pc:spChg chg="mod">
          <ac:chgData name="Chittaranjan Hens" userId="6fc03958433e8a43" providerId="LiveId" clId="{08D83FD8-9DD8-4243-9315-C37AB617B85A}" dt="2023-12-05T13:29:52.374" v="1495" actId="208"/>
          <ac:spMkLst>
            <pc:docMk/>
            <pc:sldMk cId="4003677966" sldId="258"/>
            <ac:spMk id="54" creationId="{C1A95D9F-9D87-4E1F-8F36-B34B752A9ACC}"/>
          </ac:spMkLst>
        </pc:spChg>
        <pc:spChg chg="mod">
          <ac:chgData name="Chittaranjan Hens" userId="6fc03958433e8a43" providerId="LiveId" clId="{08D83FD8-9DD8-4243-9315-C37AB617B85A}" dt="2023-12-05T13:29:10.137" v="1491" actId="1582"/>
          <ac:spMkLst>
            <pc:docMk/>
            <pc:sldMk cId="4003677966" sldId="258"/>
            <ac:spMk id="55" creationId="{2203AC76-58C0-4330-8424-CDADA5263F33}"/>
          </ac:spMkLst>
        </pc:spChg>
        <pc:spChg chg="del mod">
          <ac:chgData name="Chittaranjan Hens" userId="6fc03958433e8a43" providerId="LiveId" clId="{08D83FD8-9DD8-4243-9315-C37AB617B85A}" dt="2023-12-05T13:27:49.651" v="1475" actId="478"/>
          <ac:spMkLst>
            <pc:docMk/>
            <pc:sldMk cId="4003677966" sldId="258"/>
            <ac:spMk id="56" creationId="{525F7168-2754-4A99-B3FA-16B57634FFD2}"/>
          </ac:spMkLst>
        </pc:spChg>
        <pc:spChg chg="del mod">
          <ac:chgData name="Chittaranjan Hens" userId="6fc03958433e8a43" providerId="LiveId" clId="{08D83FD8-9DD8-4243-9315-C37AB617B85A}" dt="2023-12-05T13:27:49.651" v="1475" actId="478"/>
          <ac:spMkLst>
            <pc:docMk/>
            <pc:sldMk cId="4003677966" sldId="258"/>
            <ac:spMk id="57" creationId="{557C5B75-733E-45F3-B574-53058986962C}"/>
          </ac:spMkLst>
        </pc:spChg>
        <pc:spChg chg="del mod">
          <ac:chgData name="Chittaranjan Hens" userId="6fc03958433e8a43" providerId="LiveId" clId="{08D83FD8-9DD8-4243-9315-C37AB617B85A}" dt="2023-12-05T13:27:49.651" v="1475" actId="478"/>
          <ac:spMkLst>
            <pc:docMk/>
            <pc:sldMk cId="4003677966" sldId="258"/>
            <ac:spMk id="58" creationId="{C4A5F980-EB35-4255-8650-7DE168B734D5}"/>
          </ac:spMkLst>
        </pc:spChg>
        <pc:spChg chg="mod">
          <ac:chgData name="Chittaranjan Hens" userId="6fc03958433e8a43" providerId="LiveId" clId="{08D83FD8-9DD8-4243-9315-C37AB617B85A}" dt="2023-12-05T13:26:44.828" v="1463" actId="404"/>
          <ac:spMkLst>
            <pc:docMk/>
            <pc:sldMk cId="4003677966" sldId="258"/>
            <ac:spMk id="59" creationId="{315458AC-A49E-4C0A-A4ED-8DCBD5DF33EA}"/>
          </ac:spMkLst>
        </pc:spChg>
        <pc:spChg chg="mod">
          <ac:chgData name="Chittaranjan Hens" userId="6fc03958433e8a43" providerId="LiveId" clId="{08D83FD8-9DD8-4243-9315-C37AB617B85A}" dt="2023-12-05T13:26:44.828" v="1463" actId="404"/>
          <ac:spMkLst>
            <pc:docMk/>
            <pc:sldMk cId="4003677966" sldId="258"/>
            <ac:spMk id="60" creationId="{135225BD-62F1-46A3-B2D2-659E556EA549}"/>
          </ac:spMkLst>
        </pc:spChg>
        <pc:spChg chg="mod">
          <ac:chgData name="Chittaranjan Hens" userId="6fc03958433e8a43" providerId="LiveId" clId="{08D83FD8-9DD8-4243-9315-C37AB617B85A}" dt="2023-12-05T13:31:13.374" v="1508" actId="208"/>
          <ac:spMkLst>
            <pc:docMk/>
            <pc:sldMk cId="4003677966" sldId="258"/>
            <ac:spMk id="62" creationId="{AF10DBB9-33F4-4ECA-B805-DB0D0BC92D47}"/>
          </ac:spMkLst>
        </pc:spChg>
        <pc:spChg chg="mod">
          <ac:chgData name="Chittaranjan Hens" userId="6fc03958433e8a43" providerId="LiveId" clId="{08D83FD8-9DD8-4243-9315-C37AB617B85A}" dt="2023-12-05T13:31:31.533" v="1511" actId="207"/>
          <ac:spMkLst>
            <pc:docMk/>
            <pc:sldMk cId="4003677966" sldId="258"/>
            <ac:spMk id="66" creationId="{9FF6921D-4024-4D54-959B-086C1ABB505B}"/>
          </ac:spMkLst>
        </pc:spChg>
        <pc:spChg chg="mod">
          <ac:chgData name="Chittaranjan Hens" userId="6fc03958433e8a43" providerId="LiveId" clId="{08D83FD8-9DD8-4243-9315-C37AB617B85A}" dt="2023-12-05T13:30:41.880" v="1503" actId="208"/>
          <ac:spMkLst>
            <pc:docMk/>
            <pc:sldMk cId="4003677966" sldId="258"/>
            <ac:spMk id="68" creationId="{F0717465-62AB-4BF6-8171-8EAFEDE3615B}"/>
          </ac:spMkLst>
        </pc:spChg>
        <pc:spChg chg="mod">
          <ac:chgData name="Chittaranjan Hens" userId="6fc03958433e8a43" providerId="LiveId" clId="{08D83FD8-9DD8-4243-9315-C37AB617B85A}" dt="2023-12-05T13:31:55.125" v="1513" actId="208"/>
          <ac:spMkLst>
            <pc:docMk/>
            <pc:sldMk cId="4003677966" sldId="258"/>
            <ac:spMk id="77" creationId="{07C4BA88-5499-452E-B9C8-C0D5F950AEDD}"/>
          </ac:spMkLst>
        </pc:spChg>
        <pc:spChg chg="mod">
          <ac:chgData name="Chittaranjan Hens" userId="6fc03958433e8a43" providerId="LiveId" clId="{08D83FD8-9DD8-4243-9315-C37AB617B85A}" dt="2023-12-05T13:27:56.758" v="1477" actId="20577"/>
          <ac:spMkLst>
            <pc:docMk/>
            <pc:sldMk cId="4003677966" sldId="258"/>
            <ac:spMk id="79" creationId="{D46EFEBF-B5BD-407B-B4E8-EF195FEACA6E}"/>
          </ac:spMkLst>
        </pc:spChg>
        <pc:spChg chg="mod">
          <ac:chgData name="Chittaranjan Hens" userId="6fc03958433e8a43" providerId="LiveId" clId="{08D83FD8-9DD8-4243-9315-C37AB617B85A}" dt="2023-12-05T13:28:07.256" v="1484" actId="20577"/>
          <ac:spMkLst>
            <pc:docMk/>
            <pc:sldMk cId="4003677966" sldId="258"/>
            <ac:spMk id="81" creationId="{FC0F793A-C9D7-4393-A646-76C50134BA22}"/>
          </ac:spMkLst>
        </pc:spChg>
        <pc:spChg chg="mod">
          <ac:chgData name="Chittaranjan Hens" userId="6fc03958433e8a43" providerId="LiveId" clId="{08D83FD8-9DD8-4243-9315-C37AB617B85A}" dt="2023-12-05T13:28:02.901" v="1481" actId="20577"/>
          <ac:spMkLst>
            <pc:docMk/>
            <pc:sldMk cId="4003677966" sldId="258"/>
            <ac:spMk id="82" creationId="{7A1FD0DA-615E-4A32-A739-230801AF3597}"/>
          </ac:spMkLst>
        </pc:spChg>
        <pc:spChg chg="mod">
          <ac:chgData name="Chittaranjan Hens" userId="6fc03958433e8a43" providerId="LiveId" clId="{08D83FD8-9DD8-4243-9315-C37AB617B85A}" dt="2023-12-05T13:28:00.156" v="1480" actId="20577"/>
          <ac:spMkLst>
            <pc:docMk/>
            <pc:sldMk cId="4003677966" sldId="258"/>
            <ac:spMk id="83" creationId="{E99C39CA-38C9-4B4B-8C4B-0A196E7FBCBA}"/>
          </ac:spMkLst>
        </pc:spChg>
        <pc:grpChg chg="add mod">
          <ac:chgData name="Chittaranjan Hens" userId="6fc03958433e8a43" providerId="LiveId" clId="{08D83FD8-9DD8-4243-9315-C37AB617B85A}" dt="2023-12-05T13:32:07.997" v="1517" actId="1076"/>
          <ac:grpSpMkLst>
            <pc:docMk/>
            <pc:sldMk cId="4003677966" sldId="258"/>
            <ac:grpSpMk id="4" creationId="{9D4D87EE-4F22-59EA-1CC2-D5157EAA3F4E}"/>
          </ac:grpSpMkLst>
        </pc:grpChg>
        <pc:cxnChg chg="mod">
          <ac:chgData name="Chittaranjan Hens" userId="6fc03958433e8a43" providerId="LiveId" clId="{08D83FD8-9DD8-4243-9315-C37AB617B85A}" dt="2023-12-05T13:30:02.425" v="1496" actId="208"/>
          <ac:cxnSpMkLst>
            <pc:docMk/>
            <pc:sldMk cId="4003677966" sldId="258"/>
            <ac:cxnSpMk id="9" creationId="{78C77752-7589-49F5-A4E5-26AC2F43E23B}"/>
          </ac:cxnSpMkLst>
        </pc:cxnChg>
        <pc:cxnChg chg="mod">
          <ac:chgData name="Chittaranjan Hens" userId="6fc03958433e8a43" providerId="LiveId" clId="{08D83FD8-9DD8-4243-9315-C37AB617B85A}" dt="2023-12-05T13:30:02.425" v="1496" actId="208"/>
          <ac:cxnSpMkLst>
            <pc:docMk/>
            <pc:sldMk cId="4003677966" sldId="258"/>
            <ac:cxnSpMk id="30" creationId="{F1C17B22-A112-4CD8-802F-7F17CBFDFC74}"/>
          </ac:cxnSpMkLst>
        </pc:cxnChg>
        <pc:cxnChg chg="mod">
          <ac:chgData name="Chittaranjan Hens" userId="6fc03958433e8a43" providerId="LiveId" clId="{08D83FD8-9DD8-4243-9315-C37AB617B85A}" dt="2023-12-05T13:29:41.047" v="1493" actId="207"/>
          <ac:cxnSpMkLst>
            <pc:docMk/>
            <pc:sldMk cId="4003677966" sldId="258"/>
            <ac:cxnSpMk id="32" creationId="{A70E44BA-7651-48A7-B557-CE5BA205EB97}"/>
          </ac:cxnSpMkLst>
        </pc:cxnChg>
        <pc:cxnChg chg="mod">
          <ac:chgData name="Chittaranjan Hens" userId="6fc03958433e8a43" providerId="LiveId" clId="{08D83FD8-9DD8-4243-9315-C37AB617B85A}" dt="2023-12-05T13:31:13.374" v="1508" actId="208"/>
          <ac:cxnSpMkLst>
            <pc:docMk/>
            <pc:sldMk cId="4003677966" sldId="258"/>
            <ac:cxnSpMk id="61" creationId="{B88B8128-BDED-49A0-A40D-B73A540F83C1}"/>
          </ac:cxnSpMkLst>
        </pc:cxnChg>
        <pc:cxnChg chg="mod">
          <ac:chgData name="Chittaranjan Hens" userId="6fc03958433e8a43" providerId="LiveId" clId="{08D83FD8-9DD8-4243-9315-C37AB617B85A}" dt="2023-12-05T13:28:43.162" v="1489" actId="1582"/>
          <ac:cxnSpMkLst>
            <pc:docMk/>
            <pc:sldMk cId="4003677966" sldId="258"/>
            <ac:cxnSpMk id="63" creationId="{B5FE2BCA-4503-49D5-B6A8-6947615D2935}"/>
          </ac:cxnSpMkLst>
        </pc:cxnChg>
        <pc:cxnChg chg="mod">
          <ac:chgData name="Chittaranjan Hens" userId="6fc03958433e8a43" providerId="LiveId" clId="{08D83FD8-9DD8-4243-9315-C37AB617B85A}" dt="2023-12-05T13:30:32.001" v="1500" actId="208"/>
          <ac:cxnSpMkLst>
            <pc:docMk/>
            <pc:sldMk cId="4003677966" sldId="258"/>
            <ac:cxnSpMk id="64" creationId="{ED5E8EC3-BAC2-4D12-AC41-ECCC24F70CE5}"/>
          </ac:cxnSpMkLst>
        </pc:cxnChg>
      </pc:sldChg>
      <pc:sldChg chg="add del">
        <pc:chgData name="Chittaranjan Hens" userId="6fc03958433e8a43" providerId="LiveId" clId="{08D83FD8-9DD8-4243-9315-C37AB617B85A}" dt="2023-12-05T06:21:18.654" v="733" actId="47"/>
        <pc:sldMkLst>
          <pc:docMk/>
          <pc:sldMk cId="481128102" sldId="259"/>
        </pc:sldMkLst>
      </pc:sldChg>
      <pc:sldChg chg="addSp modSp add mod ord">
        <pc:chgData name="Chittaranjan Hens" userId="6fc03958433e8a43" providerId="LiveId" clId="{08D83FD8-9DD8-4243-9315-C37AB617B85A}" dt="2023-12-05T12:20:37.554" v="1283" actId="1076"/>
        <pc:sldMkLst>
          <pc:docMk/>
          <pc:sldMk cId="672426082" sldId="261"/>
        </pc:sldMkLst>
        <pc:spChg chg="add mod">
          <ac:chgData name="Chittaranjan Hens" userId="6fc03958433e8a43" providerId="LiveId" clId="{08D83FD8-9DD8-4243-9315-C37AB617B85A}" dt="2023-12-05T12:20:35.696" v="1282"/>
          <ac:spMkLst>
            <pc:docMk/>
            <pc:sldMk cId="672426082" sldId="261"/>
            <ac:spMk id="3" creationId="{CED68C32-5493-142F-EA96-9D2CFE7E10CD}"/>
          </ac:spMkLst>
        </pc:spChg>
        <pc:spChg chg="mod">
          <ac:chgData name="Chittaranjan Hens" userId="6fc03958433e8a43" providerId="LiveId" clId="{08D83FD8-9DD8-4243-9315-C37AB617B85A}" dt="2023-12-05T12:20:32.654" v="1280" actId="164"/>
          <ac:spMkLst>
            <pc:docMk/>
            <pc:sldMk cId="672426082" sldId="261"/>
            <ac:spMk id="4" creationId="{284B6DB1-DE7C-4C9E-B041-46DAC1B84743}"/>
          </ac:spMkLst>
        </pc:spChg>
        <pc:spChg chg="mod">
          <ac:chgData name="Chittaranjan Hens" userId="6fc03958433e8a43" providerId="LiveId" clId="{08D83FD8-9DD8-4243-9315-C37AB617B85A}" dt="2023-12-05T12:20:32.654" v="1280" actId="164"/>
          <ac:spMkLst>
            <pc:docMk/>
            <pc:sldMk cId="672426082" sldId="261"/>
            <ac:spMk id="27" creationId="{D8D16A04-A22E-408C-86B3-AA881FC43560}"/>
          </ac:spMkLst>
        </pc:spChg>
        <pc:spChg chg="mod">
          <ac:chgData name="Chittaranjan Hens" userId="6fc03958433e8a43" providerId="LiveId" clId="{08D83FD8-9DD8-4243-9315-C37AB617B85A}" dt="2023-12-05T12:20:32.654" v="1280" actId="164"/>
          <ac:spMkLst>
            <pc:docMk/>
            <pc:sldMk cId="672426082" sldId="261"/>
            <ac:spMk id="32" creationId="{95ACB6EA-04AB-425A-9C55-6515F69E5114}"/>
          </ac:spMkLst>
        </pc:spChg>
        <pc:grpChg chg="add mod">
          <ac:chgData name="Chittaranjan Hens" userId="6fc03958433e8a43" providerId="LiveId" clId="{08D83FD8-9DD8-4243-9315-C37AB617B85A}" dt="2023-12-05T12:20:37.554" v="1283" actId="1076"/>
          <ac:grpSpMkLst>
            <pc:docMk/>
            <pc:sldMk cId="672426082" sldId="261"/>
            <ac:grpSpMk id="2" creationId="{2DCB45BF-E07E-BA19-D035-2665B23F3E8D}"/>
          </ac:grpSpMkLst>
        </pc:grpChg>
        <pc:picChg chg="mod">
          <ac:chgData name="Chittaranjan Hens" userId="6fc03958433e8a43" providerId="LiveId" clId="{08D83FD8-9DD8-4243-9315-C37AB617B85A}" dt="2023-12-05T12:20:32.654" v="1280" actId="164"/>
          <ac:picMkLst>
            <pc:docMk/>
            <pc:sldMk cId="672426082" sldId="261"/>
            <ac:picMk id="5" creationId="{7160DE56-37F6-4244-9BA9-36A5F1B3C5E4}"/>
          </ac:picMkLst>
        </pc:picChg>
      </pc:sldChg>
      <pc:sldChg chg="add del setBg">
        <pc:chgData name="Chittaranjan Hens" userId="6fc03958433e8a43" providerId="LiveId" clId="{08D83FD8-9DD8-4243-9315-C37AB617B85A}" dt="2023-12-05T18:37:52.650" v="2339"/>
        <pc:sldMkLst>
          <pc:docMk/>
          <pc:sldMk cId="0" sldId="262"/>
        </pc:sldMkLst>
      </pc:sldChg>
      <pc:sldChg chg="addSp delSp modSp mod">
        <pc:chgData name="Chittaranjan Hens" userId="6fc03958433e8a43" providerId="LiveId" clId="{08D83FD8-9DD8-4243-9315-C37AB617B85A}" dt="2023-12-05T16:27:56.844" v="1721" actId="1076"/>
        <pc:sldMkLst>
          <pc:docMk/>
          <pc:sldMk cId="0" sldId="465"/>
        </pc:sldMkLst>
        <pc:spChg chg="add mod">
          <ac:chgData name="Chittaranjan Hens" userId="6fc03958433e8a43" providerId="LiveId" clId="{08D83FD8-9DD8-4243-9315-C37AB617B85A}" dt="2023-12-05T16:27:56.844" v="1721" actId="1076"/>
          <ac:spMkLst>
            <pc:docMk/>
            <pc:sldMk cId="0" sldId="465"/>
            <ac:spMk id="2" creationId="{B0C7C476-FFCA-3B61-109E-BD2FBC33481E}"/>
          </ac:spMkLst>
        </pc:spChg>
        <pc:spChg chg="mod">
          <ac:chgData name="Chittaranjan Hens" userId="6fc03958433e8a43" providerId="LiveId" clId="{08D83FD8-9DD8-4243-9315-C37AB617B85A}" dt="2023-12-05T06:02:14.735" v="593" actId="403"/>
          <ac:spMkLst>
            <pc:docMk/>
            <pc:sldMk cId="0" sldId="465"/>
            <ac:spMk id="459778" creationId="{C510981A-4E78-ACBC-F2A1-EDF4031C077E}"/>
          </ac:spMkLst>
        </pc:spChg>
        <pc:spChg chg="del">
          <ac:chgData name="Chittaranjan Hens" userId="6fc03958433e8a43" providerId="LiveId" clId="{08D83FD8-9DD8-4243-9315-C37AB617B85A}" dt="2023-12-05T06:01:14.864" v="559" actId="478"/>
          <ac:spMkLst>
            <pc:docMk/>
            <pc:sldMk cId="0" sldId="465"/>
            <ac:spMk id="459779" creationId="{71F2790A-DB05-557C-721D-53186DDC08B9}"/>
          </ac:spMkLst>
        </pc:spChg>
        <pc:picChg chg="add mod">
          <ac:chgData name="Chittaranjan Hens" userId="6fc03958433e8a43" providerId="LiveId" clId="{08D83FD8-9DD8-4243-9315-C37AB617B85A}" dt="2023-12-05T06:01:20.750" v="563" actId="1076"/>
          <ac:picMkLst>
            <pc:docMk/>
            <pc:sldMk cId="0" sldId="465"/>
            <ac:picMk id="1026" creationId="{69E67187-1B3A-B9E8-60A1-68BDF8A355EC}"/>
          </ac:picMkLst>
        </pc:picChg>
      </pc:sldChg>
      <pc:sldChg chg="modAnim">
        <pc:chgData name="Chittaranjan Hens" userId="6fc03958433e8a43" providerId="LiveId" clId="{08D83FD8-9DD8-4243-9315-C37AB617B85A}" dt="2023-12-05T04:47:36.177" v="48"/>
        <pc:sldMkLst>
          <pc:docMk/>
          <pc:sldMk cId="606759788" sldId="467"/>
        </pc:sldMkLst>
      </pc:sldChg>
      <pc:sldChg chg="addSp delSp modSp mod modAnim">
        <pc:chgData name="Chittaranjan Hens" userId="6fc03958433e8a43" providerId="LiveId" clId="{08D83FD8-9DD8-4243-9315-C37AB617B85A}" dt="2023-12-05T04:57:00.064" v="117"/>
        <pc:sldMkLst>
          <pc:docMk/>
          <pc:sldMk cId="3203949989" sldId="468"/>
        </pc:sldMkLst>
        <pc:spChg chg="add mod">
          <ac:chgData name="Chittaranjan Hens" userId="6fc03958433e8a43" providerId="LiveId" clId="{08D83FD8-9DD8-4243-9315-C37AB617B85A}" dt="2023-12-05T04:50:17.298" v="65" actId="14100"/>
          <ac:spMkLst>
            <pc:docMk/>
            <pc:sldMk cId="3203949989" sldId="468"/>
            <ac:spMk id="9" creationId="{6045A8F5-94A0-BC2F-FB50-D3AF0427F053}"/>
          </ac:spMkLst>
        </pc:spChg>
        <pc:spChg chg="add mod">
          <ac:chgData name="Chittaranjan Hens" userId="6fc03958433e8a43" providerId="LiveId" clId="{08D83FD8-9DD8-4243-9315-C37AB617B85A}" dt="2023-12-05T04:51:10.955" v="79" actId="207"/>
          <ac:spMkLst>
            <pc:docMk/>
            <pc:sldMk cId="3203949989" sldId="468"/>
            <ac:spMk id="10" creationId="{D41C2200-2EE7-7541-923D-9699FA6C109F}"/>
          </ac:spMkLst>
        </pc:spChg>
        <pc:spChg chg="add mod">
          <ac:chgData name="Chittaranjan Hens" userId="6fc03958433e8a43" providerId="LiveId" clId="{08D83FD8-9DD8-4243-9315-C37AB617B85A}" dt="2023-12-05T04:51:15.640" v="80" actId="207"/>
          <ac:spMkLst>
            <pc:docMk/>
            <pc:sldMk cId="3203949989" sldId="468"/>
            <ac:spMk id="11" creationId="{45F6E98B-AFAC-2D9F-08BA-84E23974ACF0}"/>
          </ac:spMkLst>
        </pc:spChg>
        <pc:spChg chg="add mod">
          <ac:chgData name="Chittaranjan Hens" userId="6fc03958433e8a43" providerId="LiveId" clId="{08D83FD8-9DD8-4243-9315-C37AB617B85A}" dt="2023-12-05T04:52:07.922" v="90" actId="207"/>
          <ac:spMkLst>
            <pc:docMk/>
            <pc:sldMk cId="3203949989" sldId="468"/>
            <ac:spMk id="12" creationId="{E3C98098-589C-0B14-4F5F-ADB5BA6E0F22}"/>
          </ac:spMkLst>
        </pc:spChg>
        <pc:grpChg chg="add mod">
          <ac:chgData name="Chittaranjan Hens" userId="6fc03958433e8a43" providerId="LiveId" clId="{08D83FD8-9DD8-4243-9315-C37AB617B85A}" dt="2023-12-05T04:56:29.449" v="110" actId="164"/>
          <ac:grpSpMkLst>
            <pc:docMk/>
            <pc:sldMk cId="3203949989" sldId="468"/>
            <ac:grpSpMk id="13" creationId="{77F334CA-899C-F524-72BE-173DCF8F6049}"/>
          </ac:grpSpMkLst>
        </pc:grpChg>
        <pc:picChg chg="mod">
          <ac:chgData name="Chittaranjan Hens" userId="6fc03958433e8a43" providerId="LiveId" clId="{08D83FD8-9DD8-4243-9315-C37AB617B85A}" dt="2023-12-05T04:50:53.715" v="78" actId="1076"/>
          <ac:picMkLst>
            <pc:docMk/>
            <pc:sldMk cId="3203949989" sldId="468"/>
            <ac:picMk id="4" creationId="{402E8523-529D-BF76-9A02-C5F4BA1CECFF}"/>
          </ac:picMkLst>
        </pc:picChg>
        <pc:inkChg chg="add del">
          <ac:chgData name="Chittaranjan Hens" userId="6fc03958433e8a43" providerId="LiveId" clId="{08D83FD8-9DD8-4243-9315-C37AB617B85A}" dt="2023-12-05T04:47:59.099" v="50" actId="9405"/>
          <ac:inkMkLst>
            <pc:docMk/>
            <pc:sldMk cId="3203949989" sldId="468"/>
            <ac:inkMk id="2" creationId="{DC34BEB8-4358-72E5-9366-8FA0AC5787B4}"/>
          </ac:inkMkLst>
        </pc:inkChg>
        <pc:inkChg chg="add">
          <ac:chgData name="Chittaranjan Hens" userId="6fc03958433e8a43" providerId="LiveId" clId="{08D83FD8-9DD8-4243-9315-C37AB617B85A}" dt="2023-12-05T04:48:17.966" v="51" actId="9405"/>
          <ac:inkMkLst>
            <pc:docMk/>
            <pc:sldMk cId="3203949989" sldId="468"/>
            <ac:inkMk id="3" creationId="{D272C78C-E862-38BF-B189-EA753BFDBF3C}"/>
          </ac:inkMkLst>
        </pc:inkChg>
        <pc:inkChg chg="add mod">
          <ac:chgData name="Chittaranjan Hens" userId="6fc03958433e8a43" providerId="LiveId" clId="{08D83FD8-9DD8-4243-9315-C37AB617B85A}" dt="2023-12-05T04:56:29.449" v="110" actId="164"/>
          <ac:inkMkLst>
            <pc:docMk/>
            <pc:sldMk cId="3203949989" sldId="468"/>
            <ac:inkMk id="6" creationId="{8F372B73-69E3-3E4D-A6C7-66E4C26AE879}"/>
          </ac:inkMkLst>
        </pc:inkChg>
        <pc:inkChg chg="add mod">
          <ac:chgData name="Chittaranjan Hens" userId="6fc03958433e8a43" providerId="LiveId" clId="{08D83FD8-9DD8-4243-9315-C37AB617B85A}" dt="2023-12-05T04:56:29.449" v="110" actId="164"/>
          <ac:inkMkLst>
            <pc:docMk/>
            <pc:sldMk cId="3203949989" sldId="468"/>
            <ac:inkMk id="7" creationId="{19D70E4B-8D48-04C5-91F6-4D6A7D5B1ED1}"/>
          </ac:inkMkLst>
        </pc:inkChg>
        <pc:inkChg chg="add del">
          <ac:chgData name="Chittaranjan Hens" userId="6fc03958433e8a43" providerId="LiveId" clId="{08D83FD8-9DD8-4243-9315-C37AB617B85A}" dt="2023-12-05T04:49:26.251" v="58" actId="9405"/>
          <ac:inkMkLst>
            <pc:docMk/>
            <pc:sldMk cId="3203949989" sldId="468"/>
            <ac:inkMk id="8" creationId="{D41E93CF-2EB6-B300-EC1A-C77C27097C63}"/>
          </ac:inkMkLst>
        </pc:inkChg>
      </pc:sldChg>
      <pc:sldChg chg="addSp delSp modSp mod">
        <pc:chgData name="Chittaranjan Hens" userId="6fc03958433e8a43" providerId="LiveId" clId="{08D83FD8-9DD8-4243-9315-C37AB617B85A}" dt="2023-12-05T06:06:01.480" v="645" actId="207"/>
        <pc:sldMkLst>
          <pc:docMk/>
          <pc:sldMk cId="319301097" sldId="472"/>
        </pc:sldMkLst>
        <pc:spChg chg="add mod">
          <ac:chgData name="Chittaranjan Hens" userId="6fc03958433e8a43" providerId="LiveId" clId="{08D83FD8-9DD8-4243-9315-C37AB617B85A}" dt="2023-12-05T06:04:31.422" v="615" actId="1076"/>
          <ac:spMkLst>
            <pc:docMk/>
            <pc:sldMk cId="319301097" sldId="472"/>
            <ac:spMk id="2" creationId="{ADBEA362-42EF-A433-D7C2-9EEFF4A87E47}"/>
          </ac:spMkLst>
        </pc:spChg>
        <pc:spChg chg="add mod">
          <ac:chgData name="Chittaranjan Hens" userId="6fc03958433e8a43" providerId="LiveId" clId="{08D83FD8-9DD8-4243-9315-C37AB617B85A}" dt="2023-12-05T06:06:01.480" v="645" actId="207"/>
          <ac:spMkLst>
            <pc:docMk/>
            <pc:sldMk cId="319301097" sldId="472"/>
            <ac:spMk id="3" creationId="{2BED9A09-D3BC-F88F-C8DD-6D587F3D2B67}"/>
          </ac:spMkLst>
        </pc:spChg>
        <pc:spChg chg="mod">
          <ac:chgData name="Chittaranjan Hens" userId="6fc03958433e8a43" providerId="LiveId" clId="{08D83FD8-9DD8-4243-9315-C37AB617B85A}" dt="2023-12-05T06:05:26.655" v="641" actId="1076"/>
          <ac:spMkLst>
            <pc:docMk/>
            <pc:sldMk cId="319301097" sldId="472"/>
            <ac:spMk id="5" creationId="{8702A7C0-C78A-EF05-64C7-DB26C86EAC54}"/>
          </ac:spMkLst>
        </pc:spChg>
        <pc:spChg chg="del mod">
          <ac:chgData name="Chittaranjan Hens" userId="6fc03958433e8a43" providerId="LiveId" clId="{08D83FD8-9DD8-4243-9315-C37AB617B85A}" dt="2023-12-05T06:05:09.458" v="629" actId="478"/>
          <ac:spMkLst>
            <pc:docMk/>
            <pc:sldMk cId="319301097" sldId="472"/>
            <ac:spMk id="11" creationId="{AE061D92-2DE1-F501-A439-704168C7B686}"/>
          </ac:spMkLst>
        </pc:spChg>
        <pc:picChg chg="del">
          <ac:chgData name="Chittaranjan Hens" userId="6fc03958433e8a43" providerId="LiveId" clId="{08D83FD8-9DD8-4243-9315-C37AB617B85A}" dt="2023-12-05T06:04:29.060" v="614" actId="478"/>
          <ac:picMkLst>
            <pc:docMk/>
            <pc:sldMk cId="319301097" sldId="472"/>
            <ac:picMk id="4" creationId="{EF081313-2AB6-E40C-B320-DB1329D2BD6F}"/>
          </ac:picMkLst>
        </pc:picChg>
        <pc:picChg chg="del">
          <ac:chgData name="Chittaranjan Hens" userId="6fc03958433e8a43" providerId="LiveId" clId="{08D83FD8-9DD8-4243-9315-C37AB617B85A}" dt="2023-12-05T06:03:51.732" v="605" actId="478"/>
          <ac:picMkLst>
            <pc:docMk/>
            <pc:sldMk cId="319301097" sldId="472"/>
            <ac:picMk id="7" creationId="{ECE5D289-6824-9233-BD72-846E78AFAC98}"/>
          </ac:picMkLst>
        </pc:picChg>
        <pc:picChg chg="del mod">
          <ac:chgData name="Chittaranjan Hens" userId="6fc03958433e8a43" providerId="LiveId" clId="{08D83FD8-9DD8-4243-9315-C37AB617B85A}" dt="2023-12-05T06:05:07.273" v="628" actId="478"/>
          <ac:picMkLst>
            <pc:docMk/>
            <pc:sldMk cId="319301097" sldId="472"/>
            <ac:picMk id="9" creationId="{7D6DF0B1-AF65-4DCB-48B7-846BD6C3D313}"/>
          </ac:picMkLst>
        </pc:picChg>
      </pc:sldChg>
      <pc:sldChg chg="del">
        <pc:chgData name="Chittaranjan Hens" userId="6fc03958433e8a43" providerId="LiveId" clId="{08D83FD8-9DD8-4243-9315-C37AB617B85A}" dt="2023-12-05T06:04:50.065" v="620" actId="47"/>
        <pc:sldMkLst>
          <pc:docMk/>
          <pc:sldMk cId="218703791" sldId="473"/>
        </pc:sldMkLst>
      </pc:sldChg>
      <pc:sldChg chg="modSp del mod">
        <pc:chgData name="Chittaranjan Hens" userId="6fc03958433e8a43" providerId="LiveId" clId="{08D83FD8-9DD8-4243-9315-C37AB617B85A}" dt="2023-12-05T06:07:28.970" v="662" actId="47"/>
        <pc:sldMkLst>
          <pc:docMk/>
          <pc:sldMk cId="3157352470" sldId="474"/>
        </pc:sldMkLst>
        <pc:spChg chg="mod">
          <ac:chgData name="Chittaranjan Hens" userId="6fc03958433e8a43" providerId="LiveId" clId="{08D83FD8-9DD8-4243-9315-C37AB617B85A}" dt="2023-12-05T06:05:02.406" v="627" actId="6549"/>
          <ac:spMkLst>
            <pc:docMk/>
            <pc:sldMk cId="3157352470" sldId="474"/>
            <ac:spMk id="4" creationId="{F60D3DD0-0344-EDFC-6B1A-692417B40205}"/>
          </ac:spMkLst>
        </pc:spChg>
      </pc:sldChg>
      <pc:sldChg chg="delSp modSp mod">
        <pc:chgData name="Chittaranjan Hens" userId="6fc03958433e8a43" providerId="LiveId" clId="{08D83FD8-9DD8-4243-9315-C37AB617B85A}" dt="2023-12-05T06:09:11.946" v="668" actId="1076"/>
        <pc:sldMkLst>
          <pc:docMk/>
          <pc:sldMk cId="3219522135" sldId="476"/>
        </pc:sldMkLst>
        <pc:spChg chg="del">
          <ac:chgData name="Chittaranjan Hens" userId="6fc03958433e8a43" providerId="LiveId" clId="{08D83FD8-9DD8-4243-9315-C37AB617B85A}" dt="2023-12-05T06:07:46.207" v="663" actId="478"/>
          <ac:spMkLst>
            <pc:docMk/>
            <pc:sldMk cId="3219522135" sldId="476"/>
            <ac:spMk id="6" creationId="{347A4217-1D9A-2844-9BF8-6A64396A2D6B}"/>
          </ac:spMkLst>
        </pc:spChg>
        <pc:spChg chg="del">
          <ac:chgData name="Chittaranjan Hens" userId="6fc03958433e8a43" providerId="LiveId" clId="{08D83FD8-9DD8-4243-9315-C37AB617B85A}" dt="2023-12-05T06:07:46.207" v="663" actId="478"/>
          <ac:spMkLst>
            <pc:docMk/>
            <pc:sldMk cId="3219522135" sldId="476"/>
            <ac:spMk id="9" creationId="{CEE2BCDE-26D5-9F1C-1EC2-A856E4AF2966}"/>
          </ac:spMkLst>
        </pc:spChg>
        <pc:picChg chg="mod">
          <ac:chgData name="Chittaranjan Hens" userId="6fc03958433e8a43" providerId="LiveId" clId="{08D83FD8-9DD8-4243-9315-C37AB617B85A}" dt="2023-12-05T06:09:11.946" v="668" actId="1076"/>
          <ac:picMkLst>
            <pc:docMk/>
            <pc:sldMk cId="3219522135" sldId="476"/>
            <ac:picMk id="3" creationId="{1863CB19-03CA-7C10-AE31-2637FC4C7404}"/>
          </ac:picMkLst>
        </pc:picChg>
        <pc:picChg chg="mod">
          <ac:chgData name="Chittaranjan Hens" userId="6fc03958433e8a43" providerId="LiveId" clId="{08D83FD8-9DD8-4243-9315-C37AB617B85A}" dt="2023-12-05T06:09:10.562" v="667" actId="1076"/>
          <ac:picMkLst>
            <pc:docMk/>
            <pc:sldMk cId="3219522135" sldId="476"/>
            <ac:picMk id="5" creationId="{744441F0-6295-F7F0-0B5C-ED8032AB90A6}"/>
          </ac:picMkLst>
        </pc:picChg>
      </pc:sldChg>
      <pc:sldChg chg="ord">
        <pc:chgData name="Chittaranjan Hens" userId="6fc03958433e8a43" providerId="LiveId" clId="{08D83FD8-9DD8-4243-9315-C37AB617B85A}" dt="2023-12-05T11:57:45.003" v="1032"/>
        <pc:sldMkLst>
          <pc:docMk/>
          <pc:sldMk cId="1883088486" sldId="477"/>
        </pc:sldMkLst>
      </pc:sldChg>
      <pc:sldChg chg="addSp modSp mod">
        <pc:chgData name="Chittaranjan Hens" userId="6fc03958433e8a43" providerId="LiveId" clId="{08D83FD8-9DD8-4243-9315-C37AB617B85A}" dt="2023-12-05T18:42:44.253" v="2677" actId="20577"/>
        <pc:sldMkLst>
          <pc:docMk/>
          <pc:sldMk cId="3321817712" sldId="479"/>
        </pc:sldMkLst>
        <pc:spChg chg="add mod">
          <ac:chgData name="Chittaranjan Hens" userId="6fc03958433e8a43" providerId="LiveId" clId="{08D83FD8-9DD8-4243-9315-C37AB617B85A}" dt="2023-12-05T18:42:44.253" v="2677" actId="20577"/>
          <ac:spMkLst>
            <pc:docMk/>
            <pc:sldMk cId="3321817712" sldId="479"/>
            <ac:spMk id="2" creationId="{FC68FFDD-4F55-209E-C077-64D502051DAF}"/>
          </ac:spMkLst>
        </pc:spChg>
      </pc:sldChg>
      <pc:sldChg chg="modAnim">
        <pc:chgData name="Chittaranjan Hens" userId="6fc03958433e8a43" providerId="LiveId" clId="{08D83FD8-9DD8-4243-9315-C37AB617B85A}" dt="2023-12-05T04:44:28.416" v="44"/>
        <pc:sldMkLst>
          <pc:docMk/>
          <pc:sldMk cId="2640775577" sldId="480"/>
        </pc:sldMkLst>
      </pc:sldChg>
      <pc:sldChg chg="addSp delSp modSp del mod">
        <pc:chgData name="Chittaranjan Hens" userId="6fc03958433e8a43" providerId="LiveId" clId="{08D83FD8-9DD8-4243-9315-C37AB617B85A}" dt="2023-12-05T05:50:15.921" v="552" actId="2696"/>
        <pc:sldMkLst>
          <pc:docMk/>
          <pc:sldMk cId="1876994619" sldId="481"/>
        </pc:sldMkLst>
        <pc:spChg chg="mod">
          <ac:chgData name="Chittaranjan Hens" userId="6fc03958433e8a43" providerId="LiveId" clId="{08D83FD8-9DD8-4243-9315-C37AB617B85A}" dt="2023-12-05T05:03:35.407" v="128" actId="5793"/>
          <ac:spMkLst>
            <pc:docMk/>
            <pc:sldMk cId="1876994619" sldId="481"/>
            <ac:spMk id="2" creationId="{3B8C325E-9045-1EC0-3967-6BDE9E704C45}"/>
          </ac:spMkLst>
        </pc:spChg>
        <pc:picChg chg="add del mod">
          <ac:chgData name="Chittaranjan Hens" userId="6fc03958433e8a43" providerId="LiveId" clId="{08D83FD8-9DD8-4243-9315-C37AB617B85A}" dt="2023-12-05T05:03:48.322" v="131" actId="1076"/>
          <ac:picMkLst>
            <pc:docMk/>
            <pc:sldMk cId="1876994619" sldId="481"/>
            <ac:picMk id="5" creationId="{C188424A-0978-0ADE-2CC0-D3FCBC1AF853}"/>
          </ac:picMkLst>
        </pc:picChg>
        <pc:picChg chg="mod">
          <ac:chgData name="Chittaranjan Hens" userId="6fc03958433e8a43" providerId="LiveId" clId="{08D83FD8-9DD8-4243-9315-C37AB617B85A}" dt="2023-12-05T05:03:51.019" v="132" actId="1076"/>
          <ac:picMkLst>
            <pc:docMk/>
            <pc:sldMk cId="1876994619" sldId="481"/>
            <ac:picMk id="7" creationId="{DDB31A0D-56B4-D496-D710-541CA7523DDA}"/>
          </ac:picMkLst>
        </pc:picChg>
      </pc:sldChg>
      <pc:sldChg chg="modSp add mod">
        <pc:chgData name="Chittaranjan Hens" userId="6fc03958433e8a43" providerId="LiveId" clId="{08D83FD8-9DD8-4243-9315-C37AB617B85A}" dt="2023-12-05T06:02:47.945" v="594" actId="6549"/>
        <pc:sldMkLst>
          <pc:docMk/>
          <pc:sldMk cId="4088343295" sldId="481"/>
        </pc:sldMkLst>
        <pc:spChg chg="mod">
          <ac:chgData name="Chittaranjan Hens" userId="6fc03958433e8a43" providerId="LiveId" clId="{08D83FD8-9DD8-4243-9315-C37AB617B85A}" dt="2023-12-05T06:02:47.945" v="594" actId="6549"/>
          <ac:spMkLst>
            <pc:docMk/>
            <pc:sldMk cId="4088343295" sldId="481"/>
            <ac:spMk id="459779" creationId="{71F2790A-DB05-557C-721D-53186DDC08B9}"/>
          </ac:spMkLst>
        </pc:spChg>
      </pc:sldChg>
      <pc:sldChg chg="addSp delSp modSp add mod">
        <pc:chgData name="Chittaranjan Hens" userId="6fc03958433e8a43" providerId="LiveId" clId="{08D83FD8-9DD8-4243-9315-C37AB617B85A}" dt="2023-12-05T13:21:37.042" v="1421" actId="1076"/>
        <pc:sldMkLst>
          <pc:docMk/>
          <pc:sldMk cId="259119384" sldId="482"/>
        </pc:sldMkLst>
        <pc:spChg chg="del">
          <ac:chgData name="Chittaranjan Hens" userId="6fc03958433e8a43" providerId="LiveId" clId="{08D83FD8-9DD8-4243-9315-C37AB617B85A}" dt="2023-12-03T20:45:18.335" v="2" actId="478"/>
          <ac:spMkLst>
            <pc:docMk/>
            <pc:sldMk cId="259119384" sldId="482"/>
            <ac:spMk id="2" creationId="{3B8C325E-9045-1EC0-3967-6BDE9E704C45}"/>
          </ac:spMkLst>
        </pc:spChg>
        <pc:spChg chg="mod">
          <ac:chgData name="Chittaranjan Hens" userId="6fc03958433e8a43" providerId="LiveId" clId="{08D83FD8-9DD8-4243-9315-C37AB617B85A}" dt="2023-12-03T20:48:02.695" v="43" actId="20577"/>
          <ac:spMkLst>
            <pc:docMk/>
            <pc:sldMk cId="259119384" sldId="482"/>
            <ac:spMk id="459779" creationId="{71F2790A-DB05-557C-721D-53186DDC08B9}"/>
          </ac:spMkLst>
        </pc:spChg>
        <pc:picChg chg="add mod">
          <ac:chgData name="Chittaranjan Hens" userId="6fc03958433e8a43" providerId="LiveId" clId="{08D83FD8-9DD8-4243-9315-C37AB617B85A}" dt="2023-12-05T13:21:37.042" v="1421" actId="1076"/>
          <ac:picMkLst>
            <pc:docMk/>
            <pc:sldMk cId="259119384" sldId="482"/>
            <ac:picMk id="4" creationId="{E0099457-1F47-B420-9895-64F177E91331}"/>
          </ac:picMkLst>
        </pc:picChg>
        <pc:picChg chg="del">
          <ac:chgData name="Chittaranjan Hens" userId="6fc03958433e8a43" providerId="LiveId" clId="{08D83FD8-9DD8-4243-9315-C37AB617B85A}" dt="2023-12-03T20:45:14.462" v="1" actId="478"/>
          <ac:picMkLst>
            <pc:docMk/>
            <pc:sldMk cId="259119384" sldId="482"/>
            <ac:picMk id="5" creationId="{C188424A-0978-0ADE-2CC0-D3FCBC1AF853}"/>
          </ac:picMkLst>
        </pc:picChg>
        <pc:picChg chg="del">
          <ac:chgData name="Chittaranjan Hens" userId="6fc03958433e8a43" providerId="LiveId" clId="{08D83FD8-9DD8-4243-9315-C37AB617B85A}" dt="2023-12-03T20:45:20.460" v="3" actId="478"/>
          <ac:picMkLst>
            <pc:docMk/>
            <pc:sldMk cId="259119384" sldId="482"/>
            <ac:picMk id="7" creationId="{DDB31A0D-56B4-D496-D710-541CA7523DDA}"/>
          </ac:picMkLst>
        </pc:picChg>
      </pc:sldChg>
      <pc:sldChg chg="addSp delSp modSp add">
        <pc:chgData name="Chittaranjan Hens" userId="6fc03958433e8a43" providerId="LiveId" clId="{08D83FD8-9DD8-4243-9315-C37AB617B85A}" dt="2023-12-05T06:02:56.778" v="596"/>
        <pc:sldMkLst>
          <pc:docMk/>
          <pc:sldMk cId="1639340245" sldId="483"/>
        </pc:sldMkLst>
        <pc:spChg chg="add mod">
          <ac:chgData name="Chittaranjan Hens" userId="6fc03958433e8a43" providerId="LiveId" clId="{08D83FD8-9DD8-4243-9315-C37AB617B85A}" dt="2023-12-05T06:02:56.778" v="596"/>
          <ac:spMkLst>
            <pc:docMk/>
            <pc:sldMk cId="1639340245" sldId="483"/>
            <ac:spMk id="2" creationId="{4F16F58C-296D-AC0F-0C67-21E4DB530E53}"/>
          </ac:spMkLst>
        </pc:spChg>
        <pc:spChg chg="del">
          <ac:chgData name="Chittaranjan Hens" userId="6fc03958433e8a43" providerId="LiveId" clId="{08D83FD8-9DD8-4243-9315-C37AB617B85A}" dt="2023-12-05T06:02:55.659" v="595" actId="478"/>
          <ac:spMkLst>
            <pc:docMk/>
            <pc:sldMk cId="1639340245" sldId="483"/>
            <ac:spMk id="459779" creationId="{71F2790A-DB05-557C-721D-53186DDC08B9}"/>
          </ac:spMkLst>
        </pc:spChg>
      </pc:sldChg>
      <pc:sldChg chg="addSp delSp modSp add del mod modAnim">
        <pc:chgData name="Chittaranjan Hens" userId="6fc03958433e8a43" providerId="LiveId" clId="{08D83FD8-9DD8-4243-9315-C37AB617B85A}" dt="2023-12-05T05:50:15.921" v="552" actId="2696"/>
        <pc:sldMkLst>
          <pc:docMk/>
          <pc:sldMk cId="1770875805" sldId="483"/>
        </pc:sldMkLst>
        <pc:spChg chg="del">
          <ac:chgData name="Chittaranjan Hens" userId="6fc03958433e8a43" providerId="LiveId" clId="{08D83FD8-9DD8-4243-9315-C37AB617B85A}" dt="2023-12-05T05:03:55.865" v="133" actId="478"/>
          <ac:spMkLst>
            <pc:docMk/>
            <pc:sldMk cId="1770875805" sldId="483"/>
            <ac:spMk id="2" creationId="{3B8C325E-9045-1EC0-3967-6BDE9E704C45}"/>
          </ac:spMkLst>
        </pc:spChg>
        <pc:spChg chg="add mod">
          <ac:chgData name="Chittaranjan Hens" userId="6fc03958433e8a43" providerId="LiveId" clId="{08D83FD8-9DD8-4243-9315-C37AB617B85A}" dt="2023-12-05T05:05:57.546" v="177" actId="20577"/>
          <ac:spMkLst>
            <pc:docMk/>
            <pc:sldMk cId="1770875805" sldId="483"/>
            <ac:spMk id="4" creationId="{23117C00-C5A6-D2D0-DD66-8100936D4271}"/>
          </ac:spMkLst>
        </pc:spChg>
        <pc:picChg chg="del">
          <ac:chgData name="Chittaranjan Hens" userId="6fc03958433e8a43" providerId="LiveId" clId="{08D83FD8-9DD8-4243-9315-C37AB617B85A}" dt="2023-12-05T05:03:55.865" v="133" actId="478"/>
          <ac:picMkLst>
            <pc:docMk/>
            <pc:sldMk cId="1770875805" sldId="483"/>
            <ac:picMk id="5" creationId="{C188424A-0978-0ADE-2CC0-D3FCBC1AF853}"/>
          </ac:picMkLst>
        </pc:picChg>
        <pc:picChg chg="del">
          <ac:chgData name="Chittaranjan Hens" userId="6fc03958433e8a43" providerId="LiveId" clId="{08D83FD8-9DD8-4243-9315-C37AB617B85A}" dt="2023-12-05T05:03:57.386" v="134" actId="478"/>
          <ac:picMkLst>
            <pc:docMk/>
            <pc:sldMk cId="1770875805" sldId="483"/>
            <ac:picMk id="7" creationId="{DDB31A0D-56B4-D496-D710-541CA7523DDA}"/>
          </ac:picMkLst>
        </pc:picChg>
      </pc:sldChg>
      <pc:sldChg chg="addSp delSp modSp add mod">
        <pc:chgData name="Chittaranjan Hens" userId="6fc03958433e8a43" providerId="LiveId" clId="{08D83FD8-9DD8-4243-9315-C37AB617B85A}" dt="2023-12-05T11:25:22.930" v="740" actId="1076"/>
        <pc:sldMkLst>
          <pc:docMk/>
          <pc:sldMk cId="744015962" sldId="484"/>
        </pc:sldMkLst>
        <pc:spChg chg="add mod">
          <ac:chgData name="Chittaranjan Hens" userId="6fc03958433e8a43" providerId="LiveId" clId="{08D83FD8-9DD8-4243-9315-C37AB617B85A}" dt="2023-12-05T06:03:00.989" v="598"/>
          <ac:spMkLst>
            <pc:docMk/>
            <pc:sldMk cId="744015962" sldId="484"/>
            <ac:spMk id="2" creationId="{A5306187-24BF-29DC-99F0-963707AF31A9}"/>
          </ac:spMkLst>
        </pc:spChg>
        <pc:spChg chg="mod">
          <ac:chgData name="Chittaranjan Hens" userId="6fc03958433e8a43" providerId="LiveId" clId="{08D83FD8-9DD8-4243-9315-C37AB617B85A}" dt="2023-12-05T11:25:22.930" v="740" actId="1076"/>
          <ac:spMkLst>
            <pc:docMk/>
            <pc:sldMk cId="744015962" sldId="484"/>
            <ac:spMk id="3" creationId="{9B7471A0-B348-2B5C-BD83-A78AC4A63D2E}"/>
          </ac:spMkLst>
        </pc:spChg>
        <pc:spChg chg="del">
          <ac:chgData name="Chittaranjan Hens" userId="6fc03958433e8a43" providerId="LiveId" clId="{08D83FD8-9DD8-4243-9315-C37AB617B85A}" dt="2023-12-05T06:02:59.872" v="597" actId="478"/>
          <ac:spMkLst>
            <pc:docMk/>
            <pc:sldMk cId="744015962" sldId="484"/>
            <ac:spMk id="459779" creationId="{71F2790A-DB05-557C-721D-53186DDC08B9}"/>
          </ac:spMkLst>
        </pc:spChg>
      </pc:sldChg>
      <pc:sldChg chg="addSp delSp modSp add del mod delAnim modAnim">
        <pc:chgData name="Chittaranjan Hens" userId="6fc03958433e8a43" providerId="LiveId" clId="{08D83FD8-9DD8-4243-9315-C37AB617B85A}" dt="2023-12-05T05:50:15.921" v="552" actId="2696"/>
        <pc:sldMkLst>
          <pc:docMk/>
          <pc:sldMk cId="1320648715" sldId="484"/>
        </pc:sldMkLst>
        <pc:spChg chg="add mod">
          <ac:chgData name="Chittaranjan Hens" userId="6fc03958433e8a43" providerId="LiveId" clId="{08D83FD8-9DD8-4243-9315-C37AB617B85A}" dt="2023-12-05T05:14:23.714" v="229" actId="20577"/>
          <ac:spMkLst>
            <pc:docMk/>
            <pc:sldMk cId="1320648715" sldId="484"/>
            <ac:spMk id="3" creationId="{9B7471A0-B348-2B5C-BD83-A78AC4A63D2E}"/>
          </ac:spMkLst>
        </pc:spChg>
        <pc:spChg chg="del">
          <ac:chgData name="Chittaranjan Hens" userId="6fc03958433e8a43" providerId="LiveId" clId="{08D83FD8-9DD8-4243-9315-C37AB617B85A}" dt="2023-12-05T05:06:49.567" v="179" actId="478"/>
          <ac:spMkLst>
            <pc:docMk/>
            <pc:sldMk cId="1320648715" sldId="484"/>
            <ac:spMk id="4" creationId="{23117C00-C5A6-D2D0-DD66-8100936D4271}"/>
          </ac:spMkLst>
        </pc:spChg>
        <pc:spChg chg="add del mod">
          <ac:chgData name="Chittaranjan Hens" userId="6fc03958433e8a43" providerId="LiveId" clId="{08D83FD8-9DD8-4243-9315-C37AB617B85A}" dt="2023-12-05T05:21:35.750" v="285" actId="478"/>
          <ac:spMkLst>
            <pc:docMk/>
            <pc:sldMk cId="1320648715" sldId="484"/>
            <ac:spMk id="6" creationId="{D5D7C801-33F1-616F-4869-E10D3B899D23}"/>
          </ac:spMkLst>
        </pc:spChg>
      </pc:sldChg>
      <pc:sldChg chg="addSp delSp modSp add">
        <pc:chgData name="Chittaranjan Hens" userId="6fc03958433e8a43" providerId="LiveId" clId="{08D83FD8-9DD8-4243-9315-C37AB617B85A}" dt="2023-12-05T06:03:06.988" v="600"/>
        <pc:sldMkLst>
          <pc:docMk/>
          <pc:sldMk cId="3213481904" sldId="485"/>
        </pc:sldMkLst>
        <pc:spChg chg="add mod">
          <ac:chgData name="Chittaranjan Hens" userId="6fc03958433e8a43" providerId="LiveId" clId="{08D83FD8-9DD8-4243-9315-C37AB617B85A}" dt="2023-12-05T06:03:06.988" v="600"/>
          <ac:spMkLst>
            <pc:docMk/>
            <pc:sldMk cId="3213481904" sldId="485"/>
            <ac:spMk id="2" creationId="{036A4BCC-E2EA-45EF-31E0-8019A68F088C}"/>
          </ac:spMkLst>
        </pc:spChg>
        <pc:spChg chg="del">
          <ac:chgData name="Chittaranjan Hens" userId="6fc03958433e8a43" providerId="LiveId" clId="{08D83FD8-9DD8-4243-9315-C37AB617B85A}" dt="2023-12-05T06:03:05.909" v="599" actId="478"/>
          <ac:spMkLst>
            <pc:docMk/>
            <pc:sldMk cId="3213481904" sldId="485"/>
            <ac:spMk id="459779" creationId="{71F2790A-DB05-557C-721D-53186DDC08B9}"/>
          </ac:spMkLst>
        </pc:spChg>
      </pc:sldChg>
      <pc:sldChg chg="addSp delSp modSp add del mod delAnim modAnim">
        <pc:chgData name="Chittaranjan Hens" userId="6fc03958433e8a43" providerId="LiveId" clId="{08D83FD8-9DD8-4243-9315-C37AB617B85A}" dt="2023-12-05T05:50:15.921" v="552" actId="2696"/>
        <pc:sldMkLst>
          <pc:docMk/>
          <pc:sldMk cId="3904690882" sldId="485"/>
        </pc:sldMkLst>
        <pc:spChg chg="del">
          <ac:chgData name="Chittaranjan Hens" userId="6fc03958433e8a43" providerId="LiveId" clId="{08D83FD8-9DD8-4243-9315-C37AB617B85A}" dt="2023-12-05T05:21:24.945" v="284" actId="478"/>
          <ac:spMkLst>
            <pc:docMk/>
            <pc:sldMk cId="3904690882" sldId="485"/>
            <ac:spMk id="3" creationId="{9B7471A0-B348-2B5C-BD83-A78AC4A63D2E}"/>
          </ac:spMkLst>
        </pc:spChg>
        <pc:spChg chg="add mod">
          <ac:chgData name="Chittaranjan Hens" userId="6fc03958433e8a43" providerId="LiveId" clId="{08D83FD8-9DD8-4243-9315-C37AB617B85A}" dt="2023-12-05T05:35:23.269" v="397" actId="1076"/>
          <ac:spMkLst>
            <pc:docMk/>
            <pc:sldMk cId="3904690882" sldId="485"/>
            <ac:spMk id="4" creationId="{ED387E36-705B-DFDF-D39B-EC1E380BABEE}"/>
          </ac:spMkLst>
        </pc:spChg>
        <pc:spChg chg="mod">
          <ac:chgData name="Chittaranjan Hens" userId="6fc03958433e8a43" providerId="LiveId" clId="{08D83FD8-9DD8-4243-9315-C37AB617B85A}" dt="2023-12-05T05:21:44.925" v="287" actId="21"/>
          <ac:spMkLst>
            <pc:docMk/>
            <pc:sldMk cId="3904690882" sldId="485"/>
            <ac:spMk id="6" creationId="{D5D7C801-33F1-616F-4869-E10D3B899D23}"/>
          </ac:spMkLst>
        </pc:spChg>
        <pc:spChg chg="add mod">
          <ac:chgData name="Chittaranjan Hens" userId="6fc03958433e8a43" providerId="LiveId" clId="{08D83FD8-9DD8-4243-9315-C37AB617B85A}" dt="2023-12-05T05:31:29.485" v="360" actId="1076"/>
          <ac:spMkLst>
            <pc:docMk/>
            <pc:sldMk cId="3904690882" sldId="485"/>
            <ac:spMk id="23" creationId="{30353F2C-3ED9-1990-FF5C-6D744F6E8A91}"/>
          </ac:spMkLst>
        </pc:spChg>
        <pc:spChg chg="add mod">
          <ac:chgData name="Chittaranjan Hens" userId="6fc03958433e8a43" providerId="LiveId" clId="{08D83FD8-9DD8-4243-9315-C37AB617B85A}" dt="2023-12-05T05:32:09.509" v="363" actId="1076"/>
          <ac:spMkLst>
            <pc:docMk/>
            <pc:sldMk cId="3904690882" sldId="485"/>
            <ac:spMk id="25" creationId="{AE74E76D-756E-1743-1484-94907FFD2A40}"/>
          </ac:spMkLst>
        </pc:spChg>
        <pc:spChg chg="add mod">
          <ac:chgData name="Chittaranjan Hens" userId="6fc03958433e8a43" providerId="LiveId" clId="{08D83FD8-9DD8-4243-9315-C37AB617B85A}" dt="2023-12-05T05:33:23.462" v="381" actId="1076"/>
          <ac:spMkLst>
            <pc:docMk/>
            <pc:sldMk cId="3904690882" sldId="485"/>
            <ac:spMk id="26" creationId="{688491EC-CBBA-1201-17D3-6833D290843F}"/>
          </ac:spMkLst>
        </pc:spChg>
        <pc:spChg chg="add mod">
          <ac:chgData name="Chittaranjan Hens" userId="6fc03958433e8a43" providerId="LiveId" clId="{08D83FD8-9DD8-4243-9315-C37AB617B85A}" dt="2023-12-05T05:32:34.699" v="371" actId="1036"/>
          <ac:spMkLst>
            <pc:docMk/>
            <pc:sldMk cId="3904690882" sldId="485"/>
            <ac:spMk id="27" creationId="{A781A30E-920F-1468-464A-AD76DB4CE2D4}"/>
          </ac:spMkLst>
        </pc:spChg>
        <pc:spChg chg="add mod">
          <ac:chgData name="Chittaranjan Hens" userId="6fc03958433e8a43" providerId="LiveId" clId="{08D83FD8-9DD8-4243-9315-C37AB617B85A}" dt="2023-12-05T05:31:29.485" v="360" actId="1076"/>
          <ac:spMkLst>
            <pc:docMk/>
            <pc:sldMk cId="3904690882" sldId="485"/>
            <ac:spMk id="28" creationId="{4D3B1751-4872-B148-4D77-0ABD0EDEAB75}"/>
          </ac:spMkLst>
        </pc:spChg>
        <pc:spChg chg="add mod">
          <ac:chgData name="Chittaranjan Hens" userId="6fc03958433e8a43" providerId="LiveId" clId="{08D83FD8-9DD8-4243-9315-C37AB617B85A}" dt="2023-12-05T05:32:27.193" v="367" actId="1035"/>
          <ac:spMkLst>
            <pc:docMk/>
            <pc:sldMk cId="3904690882" sldId="485"/>
            <ac:spMk id="29" creationId="{7CD3BEEA-B721-6211-F092-0F7639953359}"/>
          </ac:spMkLst>
        </pc:spChg>
        <pc:cxnChg chg="add mod">
          <ac:chgData name="Chittaranjan Hens" userId="6fc03958433e8a43" providerId="LiveId" clId="{08D83FD8-9DD8-4243-9315-C37AB617B85A}" dt="2023-12-05T05:26:15.099" v="301" actId="1076"/>
          <ac:cxnSpMkLst>
            <pc:docMk/>
            <pc:sldMk cId="3904690882" sldId="485"/>
            <ac:cxnSpMk id="7" creationId="{04B6003B-90BE-76CE-2956-AF9640D2E6A7}"/>
          </ac:cxnSpMkLst>
        </pc:cxnChg>
        <pc:cxnChg chg="add mod">
          <ac:chgData name="Chittaranjan Hens" userId="6fc03958433e8a43" providerId="LiveId" clId="{08D83FD8-9DD8-4243-9315-C37AB617B85A}" dt="2023-12-05T05:26:15.099" v="301" actId="1076"/>
          <ac:cxnSpMkLst>
            <pc:docMk/>
            <pc:sldMk cId="3904690882" sldId="485"/>
            <ac:cxnSpMk id="8" creationId="{A01AAAF2-6373-790D-7761-6F9B8005F415}"/>
          </ac:cxnSpMkLst>
        </pc:cxnChg>
        <pc:cxnChg chg="add mod">
          <ac:chgData name="Chittaranjan Hens" userId="6fc03958433e8a43" providerId="LiveId" clId="{08D83FD8-9DD8-4243-9315-C37AB617B85A}" dt="2023-12-05T05:26:15.099" v="301" actId="1076"/>
          <ac:cxnSpMkLst>
            <pc:docMk/>
            <pc:sldMk cId="3904690882" sldId="485"/>
            <ac:cxnSpMk id="10" creationId="{81920AC4-CEE1-7134-9D60-6DDF88ABC38A}"/>
          </ac:cxnSpMkLst>
        </pc:cxnChg>
        <pc:cxnChg chg="add mod">
          <ac:chgData name="Chittaranjan Hens" userId="6fc03958433e8a43" providerId="LiveId" clId="{08D83FD8-9DD8-4243-9315-C37AB617B85A}" dt="2023-12-05T05:26:23.068" v="303" actId="1076"/>
          <ac:cxnSpMkLst>
            <pc:docMk/>
            <pc:sldMk cId="3904690882" sldId="485"/>
            <ac:cxnSpMk id="11" creationId="{46039D8D-723D-C1B9-72B5-49FF21143689}"/>
          </ac:cxnSpMkLst>
        </pc:cxnChg>
        <pc:cxnChg chg="add mod">
          <ac:chgData name="Chittaranjan Hens" userId="6fc03958433e8a43" providerId="LiveId" clId="{08D83FD8-9DD8-4243-9315-C37AB617B85A}" dt="2023-12-05T05:26:58.078" v="316" actId="14100"/>
          <ac:cxnSpMkLst>
            <pc:docMk/>
            <pc:sldMk cId="3904690882" sldId="485"/>
            <ac:cxnSpMk id="12" creationId="{DE7A8A01-8A36-F8F7-AD25-1771E974C5FC}"/>
          </ac:cxnSpMkLst>
        </pc:cxnChg>
        <pc:cxnChg chg="add mod">
          <ac:chgData name="Chittaranjan Hens" userId="6fc03958433e8a43" providerId="LiveId" clId="{08D83FD8-9DD8-4243-9315-C37AB617B85A}" dt="2023-12-05T05:28:44.506" v="333" actId="14100"/>
          <ac:cxnSpMkLst>
            <pc:docMk/>
            <pc:sldMk cId="3904690882" sldId="485"/>
            <ac:cxnSpMk id="14" creationId="{7B66D291-80C5-2182-391A-32CAE247E8AE}"/>
          </ac:cxnSpMkLst>
        </pc:cxnChg>
        <pc:cxnChg chg="add mod">
          <ac:chgData name="Chittaranjan Hens" userId="6fc03958433e8a43" providerId="LiveId" clId="{08D83FD8-9DD8-4243-9315-C37AB617B85A}" dt="2023-12-05T05:28:39.066" v="332" actId="14100"/>
          <ac:cxnSpMkLst>
            <pc:docMk/>
            <pc:sldMk cId="3904690882" sldId="485"/>
            <ac:cxnSpMk id="15" creationId="{C865DA60-0977-1DC7-2322-6107E494ADB0}"/>
          </ac:cxnSpMkLst>
        </pc:cxnChg>
        <pc:cxnChg chg="add mod">
          <ac:chgData name="Chittaranjan Hens" userId="6fc03958433e8a43" providerId="LiveId" clId="{08D83FD8-9DD8-4243-9315-C37AB617B85A}" dt="2023-12-05T05:30:12.026" v="345"/>
          <ac:cxnSpMkLst>
            <pc:docMk/>
            <pc:sldMk cId="3904690882" sldId="485"/>
            <ac:cxnSpMk id="24" creationId="{2B9E2810-A056-BA23-0D5F-6D1B9595F09E}"/>
          </ac:cxnSpMkLst>
        </pc:cxnChg>
      </pc:sldChg>
      <pc:sldChg chg="addSp delSp modSp add modAnim">
        <pc:chgData name="Chittaranjan Hens" userId="6fc03958433e8a43" providerId="LiveId" clId="{08D83FD8-9DD8-4243-9315-C37AB617B85A}" dt="2023-12-05T12:05:54.200" v="1097" actId="207"/>
        <pc:sldMkLst>
          <pc:docMk/>
          <pc:sldMk cId="31295011" sldId="486"/>
        </pc:sldMkLst>
        <pc:spChg chg="add mod">
          <ac:chgData name="Chittaranjan Hens" userId="6fc03958433e8a43" providerId="LiveId" clId="{08D83FD8-9DD8-4243-9315-C37AB617B85A}" dt="2023-12-05T06:03:13.737" v="602"/>
          <ac:spMkLst>
            <pc:docMk/>
            <pc:sldMk cId="31295011" sldId="486"/>
            <ac:spMk id="2" creationId="{988EC7AF-2FF8-FCCC-BA85-0DDD08A0FFE6}"/>
          </ac:spMkLst>
        </pc:spChg>
        <pc:spChg chg="mod">
          <ac:chgData name="Chittaranjan Hens" userId="6fc03958433e8a43" providerId="LiveId" clId="{08D83FD8-9DD8-4243-9315-C37AB617B85A}" dt="2023-12-05T06:18:20.211" v="732" actId="207"/>
          <ac:spMkLst>
            <pc:docMk/>
            <pc:sldMk cId="31295011" sldId="486"/>
            <ac:spMk id="4" creationId="{5632BE22-607F-8DA8-7F7B-5A0BEBD1E1B7}"/>
          </ac:spMkLst>
        </pc:spChg>
        <pc:spChg chg="mod">
          <ac:chgData name="Chittaranjan Hens" userId="6fc03958433e8a43" providerId="LiveId" clId="{08D83FD8-9DD8-4243-9315-C37AB617B85A}" dt="2023-12-05T12:05:54.200" v="1097" actId="207"/>
          <ac:spMkLst>
            <pc:docMk/>
            <pc:sldMk cId="31295011" sldId="486"/>
            <ac:spMk id="8" creationId="{51AC9B47-85F7-1923-8D6D-969FBCEF4D37}"/>
          </ac:spMkLst>
        </pc:spChg>
        <pc:spChg chg="del">
          <ac:chgData name="Chittaranjan Hens" userId="6fc03958433e8a43" providerId="LiveId" clId="{08D83FD8-9DD8-4243-9315-C37AB617B85A}" dt="2023-12-05T06:03:12.839" v="601" actId="478"/>
          <ac:spMkLst>
            <pc:docMk/>
            <pc:sldMk cId="31295011" sldId="486"/>
            <ac:spMk id="459779" creationId="{71F2790A-DB05-557C-721D-53186DDC08B9}"/>
          </ac:spMkLst>
        </pc:spChg>
      </pc:sldChg>
      <pc:sldChg chg="addSp delSp modSp add del mod ord modAnim">
        <pc:chgData name="Chittaranjan Hens" userId="6fc03958433e8a43" providerId="LiveId" clId="{08D83FD8-9DD8-4243-9315-C37AB617B85A}" dt="2023-12-05T05:50:15.921" v="552" actId="2696"/>
        <pc:sldMkLst>
          <pc:docMk/>
          <pc:sldMk cId="110669140" sldId="486"/>
        </pc:sldMkLst>
        <pc:spChg chg="del">
          <ac:chgData name="Chittaranjan Hens" userId="6fc03958433e8a43" providerId="LiveId" clId="{08D83FD8-9DD8-4243-9315-C37AB617B85A}" dt="2023-12-05T05:37:42.065" v="415" actId="478"/>
          <ac:spMkLst>
            <pc:docMk/>
            <pc:sldMk cId="110669140" sldId="486"/>
            <ac:spMk id="2" creationId="{3B8C325E-9045-1EC0-3967-6BDE9E704C45}"/>
          </ac:spMkLst>
        </pc:spChg>
        <pc:spChg chg="add mod">
          <ac:chgData name="Chittaranjan Hens" userId="6fc03958433e8a43" providerId="LiveId" clId="{08D83FD8-9DD8-4243-9315-C37AB617B85A}" dt="2023-12-05T05:39:07.714" v="451" actId="207"/>
          <ac:spMkLst>
            <pc:docMk/>
            <pc:sldMk cId="110669140" sldId="486"/>
            <ac:spMk id="4" creationId="{5632BE22-607F-8DA8-7F7B-5A0BEBD1E1B7}"/>
          </ac:spMkLst>
        </pc:spChg>
        <pc:spChg chg="add mod">
          <ac:chgData name="Chittaranjan Hens" userId="6fc03958433e8a43" providerId="LiveId" clId="{08D83FD8-9DD8-4243-9315-C37AB617B85A}" dt="2023-12-05T05:46:08.207" v="511" actId="21"/>
          <ac:spMkLst>
            <pc:docMk/>
            <pc:sldMk cId="110669140" sldId="486"/>
            <ac:spMk id="8" creationId="{51AC9B47-85F7-1923-8D6D-969FBCEF4D37}"/>
          </ac:spMkLst>
        </pc:spChg>
        <pc:picChg chg="mod">
          <ac:chgData name="Chittaranjan Hens" userId="6fc03958433e8a43" providerId="LiveId" clId="{08D83FD8-9DD8-4243-9315-C37AB617B85A}" dt="2023-12-05T05:38:34.100" v="440" actId="1076"/>
          <ac:picMkLst>
            <pc:docMk/>
            <pc:sldMk cId="110669140" sldId="486"/>
            <ac:picMk id="5" creationId="{C188424A-0978-0ADE-2CC0-D3FCBC1AF853}"/>
          </ac:picMkLst>
        </pc:picChg>
        <pc:picChg chg="mod">
          <ac:chgData name="Chittaranjan Hens" userId="6fc03958433e8a43" providerId="LiveId" clId="{08D83FD8-9DD8-4243-9315-C37AB617B85A}" dt="2023-12-05T05:38:36.153" v="441" actId="1076"/>
          <ac:picMkLst>
            <pc:docMk/>
            <pc:sldMk cId="110669140" sldId="486"/>
            <ac:picMk id="7" creationId="{DDB31A0D-56B4-D496-D710-541CA7523DDA}"/>
          </ac:picMkLst>
        </pc:picChg>
      </pc:sldChg>
      <pc:sldChg chg="addSp delSp modSp add del mod delAnim">
        <pc:chgData name="Chittaranjan Hens" userId="6fc03958433e8a43" providerId="LiveId" clId="{08D83FD8-9DD8-4243-9315-C37AB617B85A}" dt="2023-12-05T05:50:15.921" v="552" actId="2696"/>
        <pc:sldMkLst>
          <pc:docMk/>
          <pc:sldMk cId="3159841963" sldId="487"/>
        </pc:sldMkLst>
        <pc:spChg chg="add mod">
          <ac:chgData name="Chittaranjan Hens" userId="6fc03958433e8a43" providerId="LiveId" clId="{08D83FD8-9DD8-4243-9315-C37AB617B85A}" dt="2023-12-05T05:48:01.798" v="549"/>
          <ac:spMkLst>
            <pc:docMk/>
            <pc:sldMk cId="3159841963" sldId="487"/>
            <ac:spMk id="3" creationId="{449DCFF8-6149-CCB8-1314-5691E4771A24}"/>
          </ac:spMkLst>
        </pc:spChg>
        <pc:spChg chg="del">
          <ac:chgData name="Chittaranjan Hens" userId="6fc03958433e8a43" providerId="LiveId" clId="{08D83FD8-9DD8-4243-9315-C37AB617B85A}" dt="2023-12-05T05:45:50.060" v="510" actId="478"/>
          <ac:spMkLst>
            <pc:docMk/>
            <pc:sldMk cId="3159841963" sldId="487"/>
            <ac:spMk id="4" creationId="{5632BE22-607F-8DA8-7F7B-5A0BEBD1E1B7}"/>
          </ac:spMkLst>
        </pc:spChg>
        <pc:spChg chg="del">
          <ac:chgData name="Chittaranjan Hens" userId="6fc03958433e8a43" providerId="LiveId" clId="{08D83FD8-9DD8-4243-9315-C37AB617B85A}" dt="2023-12-05T05:45:50.060" v="510" actId="478"/>
          <ac:spMkLst>
            <pc:docMk/>
            <pc:sldMk cId="3159841963" sldId="487"/>
            <ac:spMk id="8" creationId="{51AC9B47-85F7-1923-8D6D-969FBCEF4D37}"/>
          </ac:spMkLst>
        </pc:spChg>
      </pc:sldChg>
      <pc:sldChg chg="addSp delSp modSp add">
        <pc:chgData name="Chittaranjan Hens" userId="6fc03958433e8a43" providerId="LiveId" clId="{08D83FD8-9DD8-4243-9315-C37AB617B85A}" dt="2023-12-05T11:42:35.504" v="941" actId="207"/>
        <pc:sldMkLst>
          <pc:docMk/>
          <pc:sldMk cId="3932752605" sldId="487"/>
        </pc:sldMkLst>
        <pc:spChg chg="add mod">
          <ac:chgData name="Chittaranjan Hens" userId="6fc03958433e8a43" providerId="LiveId" clId="{08D83FD8-9DD8-4243-9315-C37AB617B85A}" dt="2023-12-05T06:03:19.041" v="604"/>
          <ac:spMkLst>
            <pc:docMk/>
            <pc:sldMk cId="3932752605" sldId="487"/>
            <ac:spMk id="2" creationId="{229AC09B-B73C-28A8-A1A4-820BD3ED5E9B}"/>
          </ac:spMkLst>
        </pc:spChg>
        <pc:spChg chg="mod">
          <ac:chgData name="Chittaranjan Hens" userId="6fc03958433e8a43" providerId="LiveId" clId="{08D83FD8-9DD8-4243-9315-C37AB617B85A}" dt="2023-12-05T11:42:35.504" v="941" actId="207"/>
          <ac:spMkLst>
            <pc:docMk/>
            <pc:sldMk cId="3932752605" sldId="487"/>
            <ac:spMk id="3" creationId="{449DCFF8-6149-CCB8-1314-5691E4771A24}"/>
          </ac:spMkLst>
        </pc:spChg>
        <pc:spChg chg="del">
          <ac:chgData name="Chittaranjan Hens" userId="6fc03958433e8a43" providerId="LiveId" clId="{08D83FD8-9DD8-4243-9315-C37AB617B85A}" dt="2023-12-05T06:03:18.077" v="603" actId="478"/>
          <ac:spMkLst>
            <pc:docMk/>
            <pc:sldMk cId="3932752605" sldId="487"/>
            <ac:spMk id="459779" creationId="{71F2790A-DB05-557C-721D-53186DDC08B9}"/>
          </ac:spMkLst>
        </pc:spChg>
      </pc:sldChg>
      <pc:sldChg chg="delSp add">
        <pc:chgData name="Chittaranjan Hens" userId="6fc03958433e8a43" providerId="LiveId" clId="{08D83FD8-9DD8-4243-9315-C37AB617B85A}" dt="2023-12-05T16:27:04.722" v="1636" actId="478"/>
        <pc:sldMkLst>
          <pc:docMk/>
          <pc:sldMk cId="3374895354" sldId="488"/>
        </pc:sldMkLst>
        <pc:picChg chg="del">
          <ac:chgData name="Chittaranjan Hens" userId="6fc03958433e8a43" providerId="LiveId" clId="{08D83FD8-9DD8-4243-9315-C37AB617B85A}" dt="2023-12-05T16:27:04.722" v="1636" actId="478"/>
          <ac:picMkLst>
            <pc:docMk/>
            <pc:sldMk cId="3374895354" sldId="488"/>
            <ac:picMk id="1026" creationId="{69E67187-1B3A-B9E8-60A1-68BDF8A355EC}"/>
          </ac:picMkLst>
        </pc:picChg>
      </pc:sldChg>
      <pc:sldChg chg="addSp modSp add mod ord">
        <pc:chgData name="Chittaranjan Hens" userId="6fc03958433e8a43" providerId="LiveId" clId="{08D83FD8-9DD8-4243-9315-C37AB617B85A}" dt="2023-12-05T11:18:05.938" v="739" actId="1076"/>
        <pc:sldMkLst>
          <pc:docMk/>
          <pc:sldMk cId="3194886058" sldId="489"/>
        </pc:sldMkLst>
        <pc:picChg chg="add mod">
          <ac:chgData name="Chittaranjan Hens" userId="6fc03958433e8a43" providerId="LiveId" clId="{08D83FD8-9DD8-4243-9315-C37AB617B85A}" dt="2023-12-05T11:18:05.938" v="739" actId="1076"/>
          <ac:picMkLst>
            <pc:docMk/>
            <pc:sldMk cId="3194886058" sldId="489"/>
            <ac:picMk id="3" creationId="{583A2428-04BD-DACC-0CBC-7553D7683913}"/>
          </ac:picMkLst>
        </pc:picChg>
      </pc:sldChg>
      <pc:sldChg chg="addSp modSp add mod">
        <pc:chgData name="Chittaranjan Hens" userId="6fc03958433e8a43" providerId="LiveId" clId="{08D83FD8-9DD8-4243-9315-C37AB617B85A}" dt="2023-12-05T06:07:15.656" v="661"/>
        <pc:sldMkLst>
          <pc:docMk/>
          <pc:sldMk cId="3817207457" sldId="490"/>
        </pc:sldMkLst>
        <pc:spChg chg="add mod">
          <ac:chgData name="Chittaranjan Hens" userId="6fc03958433e8a43" providerId="LiveId" clId="{08D83FD8-9DD8-4243-9315-C37AB617B85A}" dt="2023-12-05T06:06:47.725" v="654" actId="1076"/>
          <ac:spMkLst>
            <pc:docMk/>
            <pc:sldMk cId="3817207457" sldId="490"/>
            <ac:spMk id="4" creationId="{4C180F71-762F-5292-BD9B-57676AD8B294}"/>
          </ac:spMkLst>
        </pc:spChg>
        <pc:picChg chg="add mod">
          <ac:chgData name="Chittaranjan Hens" userId="6fc03958433e8a43" providerId="LiveId" clId="{08D83FD8-9DD8-4243-9315-C37AB617B85A}" dt="2023-12-05T06:07:15.656" v="661"/>
          <ac:picMkLst>
            <pc:docMk/>
            <pc:sldMk cId="3817207457" sldId="490"/>
            <ac:picMk id="6" creationId="{F2DD08EA-EB5E-888A-308A-B49590262EDC}"/>
          </ac:picMkLst>
        </pc:picChg>
      </pc:sldChg>
      <pc:sldChg chg="addSp modSp add mod ord modAnim">
        <pc:chgData name="Chittaranjan Hens" userId="6fc03958433e8a43" providerId="LiveId" clId="{08D83FD8-9DD8-4243-9315-C37AB617B85A}" dt="2023-12-05T13:06:57.044" v="1352"/>
        <pc:sldMkLst>
          <pc:docMk/>
          <pc:sldMk cId="1545294637" sldId="491"/>
        </pc:sldMkLst>
        <pc:spChg chg="add mod">
          <ac:chgData name="Chittaranjan Hens" userId="6fc03958433e8a43" providerId="LiveId" clId="{08D83FD8-9DD8-4243-9315-C37AB617B85A}" dt="2023-12-05T11:38:56.128" v="868" actId="1076"/>
          <ac:spMkLst>
            <pc:docMk/>
            <pc:sldMk cId="1545294637" sldId="491"/>
            <ac:spMk id="4" creationId="{AAEB7805-B070-5908-88AF-46AA6C2BFF94}"/>
          </ac:spMkLst>
        </pc:spChg>
      </pc:sldChg>
      <pc:sldChg chg="addSp delSp modSp add mod modAnim">
        <pc:chgData name="Chittaranjan Hens" userId="6fc03958433e8a43" providerId="LiveId" clId="{08D83FD8-9DD8-4243-9315-C37AB617B85A}" dt="2023-12-05T11:57:18.930" v="1030"/>
        <pc:sldMkLst>
          <pc:docMk/>
          <pc:sldMk cId="4236071015" sldId="492"/>
        </pc:sldMkLst>
        <pc:spChg chg="add mod">
          <ac:chgData name="Chittaranjan Hens" userId="6fc03958433e8a43" providerId="LiveId" clId="{08D83FD8-9DD8-4243-9315-C37AB617B85A}" dt="2023-12-05T11:26:28.644" v="756" actId="1076"/>
          <ac:spMkLst>
            <pc:docMk/>
            <pc:sldMk cId="4236071015" sldId="492"/>
            <ac:spMk id="2" creationId="{DA1725D7-997E-7C8D-4A53-1CCFA21D5D39}"/>
          </ac:spMkLst>
        </pc:spChg>
        <pc:spChg chg="add del mod">
          <ac:chgData name="Chittaranjan Hens" userId="6fc03958433e8a43" providerId="LiveId" clId="{08D83FD8-9DD8-4243-9315-C37AB617B85A}" dt="2023-12-05T11:37:29.130" v="856" actId="478"/>
          <ac:spMkLst>
            <pc:docMk/>
            <pc:sldMk cId="4236071015" sldId="492"/>
            <ac:spMk id="8" creationId="{4147ED0C-0F0E-7175-056F-25D1A61CF23E}"/>
          </ac:spMkLst>
        </pc:spChg>
        <pc:spChg chg="mod">
          <ac:chgData name="Chittaranjan Hens" userId="6fc03958433e8a43" providerId="LiveId" clId="{08D83FD8-9DD8-4243-9315-C37AB617B85A}" dt="2023-12-05T11:42:53.350" v="946" actId="20577"/>
          <ac:spMkLst>
            <pc:docMk/>
            <pc:sldMk cId="4236071015" sldId="492"/>
            <ac:spMk id="459779" creationId="{71F2790A-DB05-557C-721D-53186DDC08B9}"/>
          </ac:spMkLst>
        </pc:spChg>
        <pc:graphicFrameChg chg="add del mod modGraphic">
          <ac:chgData name="Chittaranjan Hens" userId="6fc03958433e8a43" providerId="LiveId" clId="{08D83FD8-9DD8-4243-9315-C37AB617B85A}" dt="2023-12-05T11:38:11.853" v="865" actId="478"/>
          <ac:graphicFrameMkLst>
            <pc:docMk/>
            <pc:sldMk cId="4236071015" sldId="492"/>
            <ac:graphicFrameMk id="4" creationId="{9D68CE4A-750A-F13D-948A-545C0CFBCAA5}"/>
          </ac:graphicFrameMkLst>
        </pc:graphicFrameChg>
        <pc:graphicFrameChg chg="add del mod">
          <ac:chgData name="Chittaranjan Hens" userId="6fc03958433e8a43" providerId="LiveId" clId="{08D83FD8-9DD8-4243-9315-C37AB617B85A}" dt="2023-12-05T11:34:44.355" v="815"/>
          <ac:graphicFrameMkLst>
            <pc:docMk/>
            <pc:sldMk cId="4236071015" sldId="492"/>
            <ac:graphicFrameMk id="6" creationId="{A765C908-E096-6591-7F82-80582E7C1FA4}"/>
          </ac:graphicFrameMkLst>
        </pc:graphicFrameChg>
        <pc:picChg chg="add del mod">
          <ac:chgData name="Chittaranjan Hens" userId="6fc03958433e8a43" providerId="LiveId" clId="{08D83FD8-9DD8-4243-9315-C37AB617B85A}" dt="2023-12-05T11:37:29.130" v="856" actId="478"/>
          <ac:picMkLst>
            <pc:docMk/>
            <pc:sldMk cId="4236071015" sldId="492"/>
            <ac:picMk id="1026" creationId="{D331C34D-9004-73CB-9FAE-F3ED6FCB5466}"/>
          </ac:picMkLst>
        </pc:picChg>
      </pc:sldChg>
      <pc:sldChg chg="addSp delSp modSp add mod delAnim modAnim">
        <pc:chgData name="Chittaranjan Hens" userId="6fc03958433e8a43" providerId="LiveId" clId="{08D83FD8-9DD8-4243-9315-C37AB617B85A}" dt="2023-12-05T12:06:18.714" v="1098" actId="404"/>
        <pc:sldMkLst>
          <pc:docMk/>
          <pc:sldMk cId="2316586178" sldId="493"/>
        </pc:sldMkLst>
        <pc:spChg chg="add mod">
          <ac:chgData name="Chittaranjan Hens" userId="6fc03958433e8a43" providerId="LiveId" clId="{08D83FD8-9DD8-4243-9315-C37AB617B85A}" dt="2023-12-05T11:40:08.476" v="901" actId="1076"/>
          <ac:spMkLst>
            <pc:docMk/>
            <pc:sldMk cId="2316586178" sldId="493"/>
            <ac:spMk id="7" creationId="{95F6B30D-7FFD-5DD9-7F69-DF676DBFC05F}"/>
          </ac:spMkLst>
        </pc:spChg>
        <pc:spChg chg="mod">
          <ac:chgData name="Chittaranjan Hens" userId="6fc03958433e8a43" providerId="LiveId" clId="{08D83FD8-9DD8-4243-9315-C37AB617B85A}" dt="2023-12-05T12:02:33.014" v="1034" actId="207"/>
          <ac:spMkLst>
            <pc:docMk/>
            <pc:sldMk cId="2316586178" sldId="493"/>
            <ac:spMk id="8" creationId="{4147ED0C-0F0E-7175-056F-25D1A61CF23E}"/>
          </ac:spMkLst>
        </pc:spChg>
        <pc:spChg chg="add mod">
          <ac:chgData name="Chittaranjan Hens" userId="6fc03958433e8a43" providerId="LiveId" clId="{08D83FD8-9DD8-4243-9315-C37AB617B85A}" dt="2023-12-05T11:41:03.753" v="914" actId="1076"/>
          <ac:spMkLst>
            <pc:docMk/>
            <pc:sldMk cId="2316586178" sldId="493"/>
            <ac:spMk id="10" creationId="{DFBA5667-C92A-2835-1B79-AB54D1C9C78E}"/>
          </ac:spMkLst>
        </pc:spChg>
        <pc:spChg chg="add mod">
          <ac:chgData name="Chittaranjan Hens" userId="6fc03958433e8a43" providerId="LiveId" clId="{08D83FD8-9DD8-4243-9315-C37AB617B85A}" dt="2023-12-05T12:03:00.804" v="1039" actId="17032"/>
          <ac:spMkLst>
            <pc:docMk/>
            <pc:sldMk cId="2316586178" sldId="493"/>
            <ac:spMk id="11" creationId="{65795C7B-4C9B-F3AA-9209-8111189C05EE}"/>
          </ac:spMkLst>
        </pc:spChg>
        <pc:spChg chg="mod">
          <ac:chgData name="Chittaranjan Hens" userId="6fc03958433e8a43" providerId="LiveId" clId="{08D83FD8-9DD8-4243-9315-C37AB617B85A}" dt="2023-12-05T12:06:18.714" v="1098" actId="404"/>
          <ac:spMkLst>
            <pc:docMk/>
            <pc:sldMk cId="2316586178" sldId="493"/>
            <ac:spMk id="459779" creationId="{71F2790A-DB05-557C-721D-53186DDC08B9}"/>
          </ac:spMkLst>
        </pc:spChg>
        <pc:graphicFrameChg chg="mod modGraphic">
          <ac:chgData name="Chittaranjan Hens" userId="6fc03958433e8a43" providerId="LiveId" clId="{08D83FD8-9DD8-4243-9315-C37AB617B85A}" dt="2023-12-05T11:40:35.369" v="907" actId="21"/>
          <ac:graphicFrameMkLst>
            <pc:docMk/>
            <pc:sldMk cId="2316586178" sldId="493"/>
            <ac:graphicFrameMk id="4" creationId="{9D68CE4A-750A-F13D-948A-545C0CFBCAA5}"/>
          </ac:graphicFrameMkLst>
        </pc:graphicFrameChg>
        <pc:picChg chg="del">
          <ac:chgData name="Chittaranjan Hens" userId="6fc03958433e8a43" providerId="LiveId" clId="{08D83FD8-9DD8-4243-9315-C37AB617B85A}" dt="2023-12-05T11:37:42.863" v="858" actId="478"/>
          <ac:picMkLst>
            <pc:docMk/>
            <pc:sldMk cId="2316586178" sldId="493"/>
            <ac:picMk id="3" creationId="{1863CB19-03CA-7C10-AE31-2637FC4C7404}"/>
          </ac:picMkLst>
        </pc:picChg>
        <pc:picChg chg="del">
          <ac:chgData name="Chittaranjan Hens" userId="6fc03958433e8a43" providerId="LiveId" clId="{08D83FD8-9DD8-4243-9315-C37AB617B85A}" dt="2023-12-05T11:37:42.139" v="857" actId="478"/>
          <ac:picMkLst>
            <pc:docMk/>
            <pc:sldMk cId="2316586178" sldId="493"/>
            <ac:picMk id="5" creationId="{744441F0-6295-F7F0-0B5C-ED8032AB90A6}"/>
          </ac:picMkLst>
        </pc:picChg>
        <pc:picChg chg="mod">
          <ac:chgData name="Chittaranjan Hens" userId="6fc03958433e8a43" providerId="LiveId" clId="{08D83FD8-9DD8-4243-9315-C37AB617B85A}" dt="2023-12-05T11:37:47.673" v="859" actId="1076"/>
          <ac:picMkLst>
            <pc:docMk/>
            <pc:sldMk cId="2316586178" sldId="493"/>
            <ac:picMk id="1026" creationId="{D331C34D-9004-73CB-9FAE-F3ED6FCB5466}"/>
          </ac:picMkLst>
        </pc:picChg>
      </pc:sldChg>
      <pc:sldChg chg="addSp delSp modSp add mod modAnim">
        <pc:chgData name="Chittaranjan Hens" userId="6fc03958433e8a43" providerId="LiveId" clId="{08D83FD8-9DD8-4243-9315-C37AB617B85A}" dt="2023-12-05T12:20:05.793" v="1275" actId="1076"/>
        <pc:sldMkLst>
          <pc:docMk/>
          <pc:sldMk cId="3378967784" sldId="494"/>
        </pc:sldMkLst>
        <pc:spChg chg="del">
          <ac:chgData name="Chittaranjan Hens" userId="6fc03958433e8a43" providerId="LiveId" clId="{08D83FD8-9DD8-4243-9315-C37AB617B85A}" dt="2023-12-05T11:43:21.521" v="948" actId="478"/>
          <ac:spMkLst>
            <pc:docMk/>
            <pc:sldMk cId="3378967784" sldId="494"/>
            <ac:spMk id="2" creationId="{DA1725D7-997E-7C8D-4A53-1CCFA21D5D39}"/>
          </ac:spMkLst>
        </pc:spChg>
        <pc:spChg chg="add mod">
          <ac:chgData name="Chittaranjan Hens" userId="6fc03958433e8a43" providerId="LiveId" clId="{08D83FD8-9DD8-4243-9315-C37AB617B85A}" dt="2023-12-05T11:56:28.668" v="1022" actId="113"/>
          <ac:spMkLst>
            <pc:docMk/>
            <pc:sldMk cId="3378967784" sldId="494"/>
            <ac:spMk id="6" creationId="{6211CED2-BE09-AF53-3C2D-FE51E340D5F4}"/>
          </ac:spMkLst>
        </pc:spChg>
        <pc:spChg chg="del">
          <ac:chgData name="Chittaranjan Hens" userId="6fc03958433e8a43" providerId="LiveId" clId="{08D83FD8-9DD8-4243-9315-C37AB617B85A}" dt="2023-12-05T11:45:00.888" v="954" actId="478"/>
          <ac:spMkLst>
            <pc:docMk/>
            <pc:sldMk cId="3378967784" sldId="494"/>
            <ac:spMk id="8" creationId="{4147ED0C-0F0E-7175-056F-25D1A61CF23E}"/>
          </ac:spMkLst>
        </pc:spChg>
        <pc:spChg chg="del">
          <ac:chgData name="Chittaranjan Hens" userId="6fc03958433e8a43" providerId="LiveId" clId="{08D83FD8-9DD8-4243-9315-C37AB617B85A}" dt="2023-12-05T11:45:00.888" v="954" actId="478"/>
          <ac:spMkLst>
            <pc:docMk/>
            <pc:sldMk cId="3378967784" sldId="494"/>
            <ac:spMk id="10" creationId="{DFBA5667-C92A-2835-1B79-AB54D1C9C78E}"/>
          </ac:spMkLst>
        </pc:spChg>
        <pc:spChg chg="add mod">
          <ac:chgData name="Chittaranjan Hens" userId="6fc03958433e8a43" providerId="LiveId" clId="{08D83FD8-9DD8-4243-9315-C37AB617B85A}" dt="2023-12-05T11:56:31.938" v="1023" actId="113"/>
          <ac:spMkLst>
            <pc:docMk/>
            <pc:sldMk cId="3378967784" sldId="494"/>
            <ac:spMk id="19" creationId="{CDA508E7-3992-AF39-153F-F7D2685EE39E}"/>
          </ac:spMkLst>
        </pc:spChg>
        <pc:spChg chg="add mod">
          <ac:chgData name="Chittaranjan Hens" userId="6fc03958433e8a43" providerId="LiveId" clId="{08D83FD8-9DD8-4243-9315-C37AB617B85A}" dt="2023-12-05T12:09:47.669" v="1144" actId="14100"/>
          <ac:spMkLst>
            <pc:docMk/>
            <pc:sldMk cId="3378967784" sldId="494"/>
            <ac:spMk id="21" creationId="{B9BCA645-9F69-B4F4-C548-CA43F414D406}"/>
          </ac:spMkLst>
        </pc:spChg>
        <pc:spChg chg="add del">
          <ac:chgData name="Chittaranjan Hens" userId="6fc03958433e8a43" providerId="LiveId" clId="{08D83FD8-9DD8-4243-9315-C37AB617B85A}" dt="2023-12-05T12:06:48.725" v="1100" actId="478"/>
          <ac:spMkLst>
            <pc:docMk/>
            <pc:sldMk cId="3378967784" sldId="494"/>
            <ac:spMk id="28" creationId="{35803A75-AD8F-6197-7975-94585DDB1B76}"/>
          </ac:spMkLst>
        </pc:spChg>
        <pc:spChg chg="add mod">
          <ac:chgData name="Chittaranjan Hens" userId="6fc03958433e8a43" providerId="LiveId" clId="{08D83FD8-9DD8-4243-9315-C37AB617B85A}" dt="2023-12-05T12:09:53.446" v="1145" actId="1076"/>
          <ac:spMkLst>
            <pc:docMk/>
            <pc:sldMk cId="3378967784" sldId="494"/>
            <ac:spMk id="31" creationId="{773FF9F1-14F0-94D2-0D23-CFCC382D9EBA}"/>
          </ac:spMkLst>
        </pc:spChg>
        <pc:graphicFrameChg chg="add del mod">
          <ac:chgData name="Chittaranjan Hens" userId="6fc03958433e8a43" providerId="LiveId" clId="{08D83FD8-9DD8-4243-9315-C37AB617B85A}" dt="2023-12-05T11:44:36.819" v="950"/>
          <ac:graphicFrameMkLst>
            <pc:docMk/>
            <pc:sldMk cId="3378967784" sldId="494"/>
            <ac:graphicFrameMk id="3" creationId="{6DD15912-B811-E309-CEF5-CD752C2863DE}"/>
          </ac:graphicFrameMkLst>
        </pc:graphicFrameChg>
        <pc:graphicFrameChg chg="del">
          <ac:chgData name="Chittaranjan Hens" userId="6fc03958433e8a43" providerId="LiveId" clId="{08D83FD8-9DD8-4243-9315-C37AB617B85A}" dt="2023-12-05T11:43:21.521" v="948" actId="478"/>
          <ac:graphicFrameMkLst>
            <pc:docMk/>
            <pc:sldMk cId="3378967784" sldId="494"/>
            <ac:graphicFrameMk id="4" creationId="{9D68CE4A-750A-F13D-948A-545C0CFBCAA5}"/>
          </ac:graphicFrameMkLst>
        </pc:graphicFrameChg>
        <pc:graphicFrameChg chg="add mod modGraphic">
          <ac:chgData name="Chittaranjan Hens" userId="6fc03958433e8a43" providerId="LiveId" clId="{08D83FD8-9DD8-4243-9315-C37AB617B85A}" dt="2023-12-05T12:20:05.793" v="1275" actId="1076"/>
          <ac:graphicFrameMkLst>
            <pc:docMk/>
            <pc:sldMk cId="3378967784" sldId="494"/>
            <ac:graphicFrameMk id="29" creationId="{CB291598-EA56-3963-2A95-6C9377367962}"/>
          </ac:graphicFrameMkLst>
        </pc:graphicFrameChg>
        <pc:picChg chg="add mod modCrop">
          <ac:chgData name="Chittaranjan Hens" userId="6fc03958433e8a43" providerId="LiveId" clId="{08D83FD8-9DD8-4243-9315-C37AB617B85A}" dt="2023-12-05T11:45:10.525" v="957" actId="1076"/>
          <ac:picMkLst>
            <pc:docMk/>
            <pc:sldMk cId="3378967784" sldId="494"/>
            <ac:picMk id="9" creationId="{6A63637B-49D8-FBF9-CF2C-4CC80F316BCE}"/>
          </ac:picMkLst>
        </pc:picChg>
        <pc:picChg chg="del">
          <ac:chgData name="Chittaranjan Hens" userId="6fc03958433e8a43" providerId="LiveId" clId="{08D83FD8-9DD8-4243-9315-C37AB617B85A}" dt="2023-12-05T11:45:00.888" v="954" actId="478"/>
          <ac:picMkLst>
            <pc:docMk/>
            <pc:sldMk cId="3378967784" sldId="494"/>
            <ac:picMk id="1026" creationId="{D331C34D-9004-73CB-9FAE-F3ED6FCB5466}"/>
          </ac:picMkLst>
        </pc:picChg>
        <pc:cxnChg chg="add mod">
          <ac:chgData name="Chittaranjan Hens" userId="6fc03958433e8a43" providerId="LiveId" clId="{08D83FD8-9DD8-4243-9315-C37AB617B85A}" dt="2023-12-05T11:50:49.090" v="995" actId="1582"/>
          <ac:cxnSpMkLst>
            <pc:docMk/>
            <pc:sldMk cId="3378967784" sldId="494"/>
            <ac:cxnSpMk id="12" creationId="{F9B975FF-A948-FBA9-38DD-75801E71E200}"/>
          </ac:cxnSpMkLst>
        </pc:cxnChg>
        <pc:cxnChg chg="add mod">
          <ac:chgData name="Chittaranjan Hens" userId="6fc03958433e8a43" providerId="LiveId" clId="{08D83FD8-9DD8-4243-9315-C37AB617B85A}" dt="2023-12-05T11:55:49.865" v="1016" actId="14100"/>
          <ac:cxnSpMkLst>
            <pc:docMk/>
            <pc:sldMk cId="3378967784" sldId="494"/>
            <ac:cxnSpMk id="14" creationId="{72064764-4E87-8B72-B9F0-A9A018A2CBC7}"/>
          </ac:cxnSpMkLst>
        </pc:cxnChg>
        <pc:cxnChg chg="add mod">
          <ac:chgData name="Chittaranjan Hens" userId="6fc03958433e8a43" providerId="LiveId" clId="{08D83FD8-9DD8-4243-9315-C37AB617B85A}" dt="2023-12-05T11:55:33.642" v="1013" actId="208"/>
          <ac:cxnSpMkLst>
            <pc:docMk/>
            <pc:sldMk cId="3378967784" sldId="494"/>
            <ac:cxnSpMk id="22" creationId="{E91979C9-D655-1CE2-9EC8-FD14346D9A68}"/>
          </ac:cxnSpMkLst>
        </pc:cxnChg>
        <pc:cxnChg chg="add mod">
          <ac:chgData name="Chittaranjan Hens" userId="6fc03958433e8a43" providerId="LiveId" clId="{08D83FD8-9DD8-4243-9315-C37AB617B85A}" dt="2023-12-05T11:55:33.642" v="1013" actId="208"/>
          <ac:cxnSpMkLst>
            <pc:docMk/>
            <pc:sldMk cId="3378967784" sldId="494"/>
            <ac:cxnSpMk id="23" creationId="{314AEBC9-5D33-9DEE-76E1-93A4C08E9A42}"/>
          </ac:cxnSpMkLst>
        </pc:cxnChg>
      </pc:sldChg>
      <pc:sldChg chg="addSp delSp modSp add mod">
        <pc:chgData name="Chittaranjan Hens" userId="6fc03958433e8a43" providerId="LiveId" clId="{08D83FD8-9DD8-4243-9315-C37AB617B85A}" dt="2023-12-05T12:19:31.376" v="1273" actId="207"/>
        <pc:sldMkLst>
          <pc:docMk/>
          <pc:sldMk cId="3844209104" sldId="495"/>
        </pc:sldMkLst>
        <pc:spChg chg="add del mod">
          <ac:chgData name="Chittaranjan Hens" userId="6fc03958433e8a43" providerId="LiveId" clId="{08D83FD8-9DD8-4243-9315-C37AB617B85A}" dt="2023-12-05T12:14:30.905" v="1201" actId="478"/>
          <ac:spMkLst>
            <pc:docMk/>
            <pc:sldMk cId="3844209104" sldId="495"/>
            <ac:spMk id="4" creationId="{AA022419-1ED2-2287-4E29-C74BB020E942}"/>
          </ac:spMkLst>
        </pc:spChg>
        <pc:spChg chg="add mod">
          <ac:chgData name="Chittaranjan Hens" userId="6fc03958433e8a43" providerId="LiveId" clId="{08D83FD8-9DD8-4243-9315-C37AB617B85A}" dt="2023-12-05T12:19:31.376" v="1273" actId="207"/>
          <ac:spMkLst>
            <pc:docMk/>
            <pc:sldMk cId="3844209104" sldId="495"/>
            <ac:spMk id="8" creationId="{783E1A16-2A99-28E6-E6AB-41DEE49E5609}"/>
          </ac:spMkLst>
        </pc:spChg>
        <pc:graphicFrameChg chg="add del mod">
          <ac:chgData name="Chittaranjan Hens" userId="6fc03958433e8a43" providerId="LiveId" clId="{08D83FD8-9DD8-4243-9315-C37AB617B85A}" dt="2023-12-05T12:12:47.706" v="1161"/>
          <ac:graphicFrameMkLst>
            <pc:docMk/>
            <pc:sldMk cId="3844209104" sldId="495"/>
            <ac:graphicFrameMk id="2" creationId="{50ED9D54-343D-28BB-5AC2-43752245CE55}"/>
          </ac:graphicFrameMkLst>
        </pc:graphicFrameChg>
        <pc:graphicFrameChg chg="mod">
          <ac:chgData name="Chittaranjan Hens" userId="6fc03958433e8a43" providerId="LiveId" clId="{08D83FD8-9DD8-4243-9315-C37AB617B85A}" dt="2023-12-05T12:14:37.769" v="1202"/>
          <ac:graphicFrameMkLst>
            <pc:docMk/>
            <pc:sldMk cId="3844209104" sldId="495"/>
            <ac:graphicFrameMk id="29" creationId="{CB291598-EA56-3963-2A95-6C9377367962}"/>
          </ac:graphicFrameMkLst>
        </pc:graphicFrameChg>
      </pc:sldChg>
      <pc:sldChg chg="addSp delSp modSp add mod delAnim">
        <pc:chgData name="Chittaranjan Hens" userId="6fc03958433e8a43" providerId="LiveId" clId="{08D83FD8-9DD8-4243-9315-C37AB617B85A}" dt="2023-12-05T13:20:15.864" v="1418" actId="478"/>
        <pc:sldMkLst>
          <pc:docMk/>
          <pc:sldMk cId="922171992" sldId="496"/>
        </pc:sldMkLst>
        <pc:spChg chg="del">
          <ac:chgData name="Chittaranjan Hens" userId="6fc03958433e8a43" providerId="LiveId" clId="{08D83FD8-9DD8-4243-9315-C37AB617B85A}" dt="2023-12-05T12:59:39.450" v="1286" actId="478"/>
          <ac:spMkLst>
            <pc:docMk/>
            <pc:sldMk cId="922171992" sldId="496"/>
            <ac:spMk id="4" creationId="{AAEB7805-B070-5908-88AF-46AA6C2BFF94}"/>
          </ac:spMkLst>
        </pc:spChg>
        <pc:spChg chg="add mod">
          <ac:chgData name="Chittaranjan Hens" userId="6fc03958433e8a43" providerId="LiveId" clId="{08D83FD8-9DD8-4243-9315-C37AB617B85A}" dt="2023-12-05T13:03:01.760" v="1325" actId="207"/>
          <ac:spMkLst>
            <pc:docMk/>
            <pc:sldMk cId="922171992" sldId="496"/>
            <ac:spMk id="7" creationId="{DA859AE0-AA21-9A17-8CF3-C4C9ACA1C3B0}"/>
          </ac:spMkLst>
        </pc:spChg>
        <pc:spChg chg="add mod">
          <ac:chgData name="Chittaranjan Hens" userId="6fc03958433e8a43" providerId="LiveId" clId="{08D83FD8-9DD8-4243-9315-C37AB617B85A}" dt="2023-12-05T13:02:56.177" v="1322" actId="21"/>
          <ac:spMkLst>
            <pc:docMk/>
            <pc:sldMk cId="922171992" sldId="496"/>
            <ac:spMk id="10" creationId="{29B6FAEB-58AA-66FD-8458-F354182F431C}"/>
          </ac:spMkLst>
        </pc:spChg>
        <pc:spChg chg="add mod">
          <ac:chgData name="Chittaranjan Hens" userId="6fc03958433e8a43" providerId="LiveId" clId="{08D83FD8-9DD8-4243-9315-C37AB617B85A}" dt="2023-12-05T13:03:05.757" v="1326" actId="2711"/>
          <ac:spMkLst>
            <pc:docMk/>
            <pc:sldMk cId="922171992" sldId="496"/>
            <ac:spMk id="12" creationId="{F09548D6-A58A-800C-4778-7851D9966511}"/>
          </ac:spMkLst>
        </pc:spChg>
        <pc:spChg chg="add mod">
          <ac:chgData name="Chittaranjan Hens" userId="6fc03958433e8a43" providerId="LiveId" clId="{08D83FD8-9DD8-4243-9315-C37AB617B85A}" dt="2023-12-05T13:05:47.512" v="1344" actId="20577"/>
          <ac:spMkLst>
            <pc:docMk/>
            <pc:sldMk cId="922171992" sldId="496"/>
            <ac:spMk id="14" creationId="{4FC32315-547A-FC27-ACEF-E3D2BF1D7ACE}"/>
          </ac:spMkLst>
        </pc:spChg>
        <pc:spChg chg="del">
          <ac:chgData name="Chittaranjan Hens" userId="6fc03958433e8a43" providerId="LiveId" clId="{08D83FD8-9DD8-4243-9315-C37AB617B85A}" dt="2023-12-05T13:20:15.864" v="1418" actId="478"/>
          <ac:spMkLst>
            <pc:docMk/>
            <pc:sldMk cId="922171992" sldId="496"/>
            <ac:spMk id="459778" creationId="{C510981A-4E78-ACBC-F2A1-EDF4031C077E}"/>
          </ac:spMkLst>
        </pc:spChg>
        <pc:spChg chg="mod">
          <ac:chgData name="Chittaranjan Hens" userId="6fc03958433e8a43" providerId="LiveId" clId="{08D83FD8-9DD8-4243-9315-C37AB617B85A}" dt="2023-12-05T12:59:51.945" v="1293" actId="404"/>
          <ac:spMkLst>
            <pc:docMk/>
            <pc:sldMk cId="922171992" sldId="496"/>
            <ac:spMk id="459779" creationId="{71F2790A-DB05-557C-721D-53186DDC08B9}"/>
          </ac:spMkLst>
        </pc:spChg>
        <pc:graphicFrameChg chg="add del mod">
          <ac:chgData name="Chittaranjan Hens" userId="6fc03958433e8a43" providerId="LiveId" clId="{08D83FD8-9DD8-4243-9315-C37AB617B85A}" dt="2023-12-05T13:00:53.170" v="1297"/>
          <ac:graphicFrameMkLst>
            <pc:docMk/>
            <pc:sldMk cId="922171992" sldId="496"/>
            <ac:graphicFrameMk id="2" creationId="{604E4D39-822F-AA47-B141-C07710E3EE68}"/>
          </ac:graphicFrameMkLst>
        </pc:graphicFrameChg>
        <pc:graphicFrameChg chg="add del mod">
          <ac:chgData name="Chittaranjan Hens" userId="6fc03958433e8a43" providerId="LiveId" clId="{08D83FD8-9DD8-4243-9315-C37AB617B85A}" dt="2023-12-05T13:02:10.269" v="1305"/>
          <ac:graphicFrameMkLst>
            <pc:docMk/>
            <pc:sldMk cId="922171992" sldId="496"/>
            <ac:graphicFrameMk id="8" creationId="{02F32C6D-EF6D-E03D-DFAD-FABED8830B11}"/>
          </ac:graphicFrameMkLst>
        </pc:graphicFrameChg>
        <pc:picChg chg="del">
          <ac:chgData name="Chittaranjan Hens" userId="6fc03958433e8a43" providerId="LiveId" clId="{08D83FD8-9DD8-4243-9315-C37AB617B85A}" dt="2023-12-05T12:59:39.450" v="1286" actId="478"/>
          <ac:picMkLst>
            <pc:docMk/>
            <pc:sldMk cId="922171992" sldId="496"/>
            <ac:picMk id="3" creationId="{1863CB19-03CA-7C10-AE31-2637FC4C7404}"/>
          </ac:picMkLst>
        </pc:picChg>
        <pc:picChg chg="del">
          <ac:chgData name="Chittaranjan Hens" userId="6fc03958433e8a43" providerId="LiveId" clId="{08D83FD8-9DD8-4243-9315-C37AB617B85A}" dt="2023-12-05T12:59:39.450" v="1286" actId="478"/>
          <ac:picMkLst>
            <pc:docMk/>
            <pc:sldMk cId="922171992" sldId="496"/>
            <ac:picMk id="5" creationId="{744441F0-6295-F7F0-0B5C-ED8032AB90A6}"/>
          </ac:picMkLst>
        </pc:picChg>
        <pc:picChg chg="add mod">
          <ac:chgData name="Chittaranjan Hens" userId="6fc03958433e8a43" providerId="LiveId" clId="{08D83FD8-9DD8-4243-9315-C37AB617B85A}" dt="2023-12-05T13:00:56.446" v="1301" actId="1076"/>
          <ac:picMkLst>
            <pc:docMk/>
            <pc:sldMk cId="922171992" sldId="496"/>
            <ac:picMk id="4098" creationId="{6D726A1D-5CD6-A92E-FA96-6F3EC7971A4E}"/>
          </ac:picMkLst>
        </pc:picChg>
      </pc:sldChg>
      <pc:sldChg chg="addSp delSp modSp add mod">
        <pc:chgData name="Chittaranjan Hens" userId="6fc03958433e8a43" providerId="LiveId" clId="{08D83FD8-9DD8-4243-9315-C37AB617B85A}" dt="2023-12-05T18:39:38.555" v="2413" actId="2711"/>
        <pc:sldMkLst>
          <pc:docMk/>
          <pc:sldMk cId="843041297" sldId="497"/>
        </pc:sldMkLst>
        <pc:spChg chg="add mod">
          <ac:chgData name="Chittaranjan Hens" userId="6fc03958433e8a43" providerId="LiveId" clId="{08D83FD8-9DD8-4243-9315-C37AB617B85A}" dt="2023-12-05T18:39:38.555" v="2413" actId="2711"/>
          <ac:spMkLst>
            <pc:docMk/>
            <pc:sldMk cId="843041297" sldId="497"/>
            <ac:spMk id="2" creationId="{C50078C3-A05D-0836-D33E-0C9A1701546F}"/>
          </ac:spMkLst>
        </pc:spChg>
        <pc:spChg chg="add mod">
          <ac:chgData name="Chittaranjan Hens" userId="6fc03958433e8a43" providerId="LiveId" clId="{08D83FD8-9DD8-4243-9315-C37AB617B85A}" dt="2023-12-05T16:00:56.022" v="1584" actId="20577"/>
          <ac:spMkLst>
            <pc:docMk/>
            <pc:sldMk cId="843041297" sldId="497"/>
            <ac:spMk id="3" creationId="{B392C406-5996-6DB4-51FB-14436D3E1BB8}"/>
          </ac:spMkLst>
        </pc:spChg>
        <pc:spChg chg="del mod">
          <ac:chgData name="Chittaranjan Hens" userId="6fc03958433e8a43" providerId="LiveId" clId="{08D83FD8-9DD8-4243-9315-C37AB617B85A}" dt="2023-12-05T13:06:09.623" v="1349" actId="478"/>
          <ac:spMkLst>
            <pc:docMk/>
            <pc:sldMk cId="843041297" sldId="497"/>
            <ac:spMk id="10" creationId="{29B6FAEB-58AA-66FD-8458-F354182F431C}"/>
          </ac:spMkLst>
        </pc:spChg>
        <pc:spChg chg="del">
          <ac:chgData name="Chittaranjan Hens" userId="6fc03958433e8a43" providerId="LiveId" clId="{08D83FD8-9DD8-4243-9315-C37AB617B85A}" dt="2023-12-05T13:06:07.437" v="1348" actId="478"/>
          <ac:spMkLst>
            <pc:docMk/>
            <pc:sldMk cId="843041297" sldId="497"/>
            <ac:spMk id="12" creationId="{F09548D6-A58A-800C-4778-7851D9966511}"/>
          </ac:spMkLst>
        </pc:spChg>
        <pc:spChg chg="mod">
          <ac:chgData name="Chittaranjan Hens" userId="6fc03958433e8a43" providerId="LiveId" clId="{08D83FD8-9DD8-4243-9315-C37AB617B85A}" dt="2023-12-05T13:06:11.976" v="1350" actId="1076"/>
          <ac:spMkLst>
            <pc:docMk/>
            <pc:sldMk cId="843041297" sldId="497"/>
            <ac:spMk id="14" creationId="{4FC32315-547A-FC27-ACEF-E3D2BF1D7ACE}"/>
          </ac:spMkLst>
        </pc:spChg>
        <pc:spChg chg="del">
          <ac:chgData name="Chittaranjan Hens" userId="6fc03958433e8a43" providerId="LiveId" clId="{08D83FD8-9DD8-4243-9315-C37AB617B85A}" dt="2023-12-05T13:20:13.156" v="1417" actId="478"/>
          <ac:spMkLst>
            <pc:docMk/>
            <pc:sldMk cId="843041297" sldId="497"/>
            <ac:spMk id="459778" creationId="{C510981A-4E78-ACBC-F2A1-EDF4031C077E}"/>
          </ac:spMkLst>
        </pc:spChg>
      </pc:sldChg>
      <pc:sldChg chg="addSp delSp modSp add mod modAnim">
        <pc:chgData name="Chittaranjan Hens" userId="6fc03958433e8a43" providerId="LiveId" clId="{08D83FD8-9DD8-4243-9315-C37AB617B85A}" dt="2023-12-05T16:32:07.753" v="1729" actId="1076"/>
        <pc:sldMkLst>
          <pc:docMk/>
          <pc:sldMk cId="556364639" sldId="498"/>
        </pc:sldMkLst>
        <pc:spChg chg="mod">
          <ac:chgData name="Chittaranjan Hens" userId="6fc03958433e8a43" providerId="LiveId" clId="{08D83FD8-9DD8-4243-9315-C37AB617B85A}" dt="2023-12-05T16:20:12.159" v="1594"/>
          <ac:spMkLst>
            <pc:docMk/>
            <pc:sldMk cId="556364639" sldId="498"/>
            <ac:spMk id="3" creationId="{CED68C32-5493-142F-EA96-9D2CFE7E10CD}"/>
          </ac:spMkLst>
        </pc:spChg>
        <pc:spChg chg="add mod">
          <ac:chgData name="Chittaranjan Hens" userId="6fc03958433e8a43" providerId="LiveId" clId="{08D83FD8-9DD8-4243-9315-C37AB617B85A}" dt="2023-12-05T16:31:31.771" v="1723" actId="1076"/>
          <ac:spMkLst>
            <pc:docMk/>
            <pc:sldMk cId="556364639" sldId="498"/>
            <ac:spMk id="4" creationId="{FD7C6210-BD69-597B-99FF-776D52B52373}"/>
          </ac:spMkLst>
        </pc:spChg>
        <pc:spChg chg="add del mod">
          <ac:chgData name="Chittaranjan Hens" userId="6fc03958433e8a43" providerId="LiveId" clId="{08D83FD8-9DD8-4243-9315-C37AB617B85A}" dt="2023-12-05T16:20:04.437" v="1589" actId="478"/>
          <ac:spMkLst>
            <pc:docMk/>
            <pc:sldMk cId="556364639" sldId="498"/>
            <ac:spMk id="6" creationId="{764F5CCD-9A25-ECD6-B3CB-00572CF5A910}"/>
          </ac:spMkLst>
        </pc:spChg>
        <pc:spChg chg="add mod">
          <ac:chgData name="Chittaranjan Hens" userId="6fc03958433e8a43" providerId="LiveId" clId="{08D83FD8-9DD8-4243-9315-C37AB617B85A}" dt="2023-12-05T16:31:59.292" v="1727" actId="123"/>
          <ac:spMkLst>
            <pc:docMk/>
            <pc:sldMk cId="556364639" sldId="498"/>
            <ac:spMk id="7" creationId="{1E86BC29-B0B0-36EA-2D12-29FBB3C0F9AF}"/>
          </ac:spMkLst>
        </pc:spChg>
        <pc:spChg chg="add mod">
          <ac:chgData name="Chittaranjan Hens" userId="6fc03958433e8a43" providerId="LiveId" clId="{08D83FD8-9DD8-4243-9315-C37AB617B85A}" dt="2023-12-05T16:32:03.989" v="1728" actId="1076"/>
          <ac:spMkLst>
            <pc:docMk/>
            <pc:sldMk cId="556364639" sldId="498"/>
            <ac:spMk id="11" creationId="{FD48D0A0-A941-461E-87BA-03A0C6D28662}"/>
          </ac:spMkLst>
        </pc:spChg>
        <pc:spChg chg="add mod">
          <ac:chgData name="Chittaranjan Hens" userId="6fc03958433e8a43" providerId="LiveId" clId="{08D83FD8-9DD8-4243-9315-C37AB617B85A}" dt="2023-12-05T16:32:07.753" v="1729" actId="1076"/>
          <ac:spMkLst>
            <pc:docMk/>
            <pc:sldMk cId="556364639" sldId="498"/>
            <ac:spMk id="12" creationId="{F8F59AD1-213B-FF7C-9C9B-BD5487B35043}"/>
          </ac:spMkLst>
        </pc:spChg>
        <pc:spChg chg="add mod">
          <ac:chgData name="Chittaranjan Hens" userId="6fc03958433e8a43" providerId="LiveId" clId="{08D83FD8-9DD8-4243-9315-C37AB617B85A}" dt="2023-12-05T16:24:34.050" v="1635" actId="1076"/>
          <ac:spMkLst>
            <pc:docMk/>
            <pc:sldMk cId="556364639" sldId="498"/>
            <ac:spMk id="13" creationId="{C5C4A691-91B2-1F0E-3323-A92E4E727EF4}"/>
          </ac:spMkLst>
        </pc:spChg>
        <pc:grpChg chg="del">
          <ac:chgData name="Chittaranjan Hens" userId="6fc03958433e8a43" providerId="LiveId" clId="{08D83FD8-9DD8-4243-9315-C37AB617B85A}" dt="2023-12-05T16:19:43.112" v="1586" actId="478"/>
          <ac:grpSpMkLst>
            <pc:docMk/>
            <pc:sldMk cId="556364639" sldId="498"/>
            <ac:grpSpMk id="2" creationId="{2DCB45BF-E07E-BA19-D035-2665B23F3E8D}"/>
          </ac:grpSpMkLst>
        </pc:grpChg>
        <pc:picChg chg="add mod">
          <ac:chgData name="Chittaranjan Hens" userId="6fc03958433e8a43" providerId="LiveId" clId="{08D83FD8-9DD8-4243-9315-C37AB617B85A}" dt="2023-12-05T16:22:53.822" v="1628" actId="1076"/>
          <ac:picMkLst>
            <pc:docMk/>
            <pc:sldMk cId="556364639" sldId="498"/>
            <ac:picMk id="8" creationId="{A056CE65-C0F8-9ECC-F581-198D8ADEFD10}"/>
          </ac:picMkLst>
        </pc:picChg>
        <pc:picChg chg="add mod">
          <ac:chgData name="Chittaranjan Hens" userId="6fc03958433e8a43" providerId="LiveId" clId="{08D83FD8-9DD8-4243-9315-C37AB617B85A}" dt="2023-12-05T16:22:56.367" v="1629" actId="1076"/>
          <ac:picMkLst>
            <pc:docMk/>
            <pc:sldMk cId="556364639" sldId="498"/>
            <ac:picMk id="9" creationId="{504A12A3-50A0-6E56-FE16-0EC95A19A642}"/>
          </ac:picMkLst>
        </pc:picChg>
        <pc:picChg chg="add mod">
          <ac:chgData name="Chittaranjan Hens" userId="6fc03958433e8a43" providerId="LiveId" clId="{08D83FD8-9DD8-4243-9315-C37AB617B85A}" dt="2023-12-05T16:22:58.615" v="1630" actId="1076"/>
          <ac:picMkLst>
            <pc:docMk/>
            <pc:sldMk cId="556364639" sldId="498"/>
            <ac:picMk id="10" creationId="{07FCC5D9-9A1E-F252-1CC9-9F050762F660}"/>
          </ac:picMkLst>
        </pc:picChg>
      </pc:sldChg>
      <pc:sldChg chg="add del">
        <pc:chgData name="Chittaranjan Hens" userId="6fc03958433e8a43" providerId="LiveId" clId="{08D83FD8-9DD8-4243-9315-C37AB617B85A}" dt="2023-12-05T13:27:02.390" v="1465" actId="47"/>
        <pc:sldMkLst>
          <pc:docMk/>
          <pc:sldMk cId="703567378" sldId="498"/>
        </pc:sldMkLst>
      </pc:sldChg>
      <pc:sldChg chg="addSp delSp modSp add mod modAnim">
        <pc:chgData name="Chittaranjan Hens" userId="6fc03958433e8a43" providerId="LiveId" clId="{08D83FD8-9DD8-4243-9315-C37AB617B85A}" dt="2023-12-05T18:35:51.262" v="2315" actId="1076"/>
        <pc:sldMkLst>
          <pc:docMk/>
          <pc:sldMk cId="2855282423" sldId="499"/>
        </pc:sldMkLst>
        <pc:spChg chg="del">
          <ac:chgData name="Chittaranjan Hens" userId="6fc03958433e8a43" providerId="LiveId" clId="{08D83FD8-9DD8-4243-9315-C37AB617B85A}" dt="2023-12-05T18:03:14.982" v="1732" actId="478"/>
          <ac:spMkLst>
            <pc:docMk/>
            <pc:sldMk cId="2855282423" sldId="499"/>
            <ac:spMk id="7" creationId="{CEA1E3DB-15B1-8F16-5980-F4325600F7B9}"/>
          </ac:spMkLst>
        </pc:spChg>
        <pc:spChg chg="del">
          <ac:chgData name="Chittaranjan Hens" userId="6fc03958433e8a43" providerId="LiveId" clId="{08D83FD8-9DD8-4243-9315-C37AB617B85A}" dt="2023-12-05T18:03:19.432" v="1733" actId="478"/>
          <ac:spMkLst>
            <pc:docMk/>
            <pc:sldMk cId="2855282423" sldId="499"/>
            <ac:spMk id="8" creationId="{789FA5C7-B1EE-341C-FA95-5400EB02E45F}"/>
          </ac:spMkLst>
        </pc:spChg>
        <pc:spChg chg="del">
          <ac:chgData name="Chittaranjan Hens" userId="6fc03958433e8a43" providerId="LiveId" clId="{08D83FD8-9DD8-4243-9315-C37AB617B85A}" dt="2023-12-05T18:03:19.432" v="1733" actId="478"/>
          <ac:spMkLst>
            <pc:docMk/>
            <pc:sldMk cId="2855282423" sldId="499"/>
            <ac:spMk id="10" creationId="{A0B25AFA-B121-8D56-08B1-6B77CF04F9C7}"/>
          </ac:spMkLst>
        </pc:spChg>
        <pc:spChg chg="del">
          <ac:chgData name="Chittaranjan Hens" userId="6fc03958433e8a43" providerId="LiveId" clId="{08D83FD8-9DD8-4243-9315-C37AB617B85A}" dt="2023-12-05T18:03:19.432" v="1733" actId="478"/>
          <ac:spMkLst>
            <pc:docMk/>
            <pc:sldMk cId="2855282423" sldId="499"/>
            <ac:spMk id="11" creationId="{BE6CBF3D-D0D5-95E2-B592-2FB374CF6D2F}"/>
          </ac:spMkLst>
        </pc:spChg>
        <pc:spChg chg="del">
          <ac:chgData name="Chittaranjan Hens" userId="6fc03958433e8a43" providerId="LiveId" clId="{08D83FD8-9DD8-4243-9315-C37AB617B85A}" dt="2023-12-05T18:03:19.432" v="1733" actId="478"/>
          <ac:spMkLst>
            <pc:docMk/>
            <pc:sldMk cId="2855282423" sldId="499"/>
            <ac:spMk id="12" creationId="{AC41374E-FB96-4219-EBDD-D6167CBFFBEE}"/>
          </ac:spMkLst>
        </pc:spChg>
        <pc:spChg chg="del">
          <ac:chgData name="Chittaranjan Hens" userId="6fc03958433e8a43" providerId="LiveId" clId="{08D83FD8-9DD8-4243-9315-C37AB617B85A}" dt="2023-12-05T18:03:19.432" v="1733" actId="478"/>
          <ac:spMkLst>
            <pc:docMk/>
            <pc:sldMk cId="2855282423" sldId="499"/>
            <ac:spMk id="13" creationId="{5F433984-6A0E-8D94-4EC4-AA9A73FBAC5D}"/>
          </ac:spMkLst>
        </pc:spChg>
        <pc:spChg chg="del">
          <ac:chgData name="Chittaranjan Hens" userId="6fc03958433e8a43" providerId="LiveId" clId="{08D83FD8-9DD8-4243-9315-C37AB617B85A}" dt="2023-12-05T18:03:19.432" v="1733" actId="478"/>
          <ac:spMkLst>
            <pc:docMk/>
            <pc:sldMk cId="2855282423" sldId="499"/>
            <ac:spMk id="14" creationId="{8DCC2CFD-299B-A4A5-E2D5-072B5589A7E4}"/>
          </ac:spMkLst>
        </pc:spChg>
        <pc:spChg chg="mod">
          <ac:chgData name="Chittaranjan Hens" userId="6fc03958433e8a43" providerId="LiveId" clId="{08D83FD8-9DD8-4243-9315-C37AB617B85A}" dt="2023-12-05T18:03:21.161" v="1734"/>
          <ac:spMkLst>
            <pc:docMk/>
            <pc:sldMk cId="2855282423" sldId="499"/>
            <ac:spMk id="18" creationId="{DED6F203-1CED-FE7A-03DF-601C558A2F82}"/>
          </ac:spMkLst>
        </pc:spChg>
        <pc:spChg chg="mod">
          <ac:chgData name="Chittaranjan Hens" userId="6fc03958433e8a43" providerId="LiveId" clId="{08D83FD8-9DD8-4243-9315-C37AB617B85A}" dt="2023-12-05T18:03:21.161" v="1734"/>
          <ac:spMkLst>
            <pc:docMk/>
            <pc:sldMk cId="2855282423" sldId="499"/>
            <ac:spMk id="19" creationId="{4EFCD0FC-2F51-9FA7-66C5-ECAB58288E82}"/>
          </ac:spMkLst>
        </pc:spChg>
        <pc:spChg chg="mod">
          <ac:chgData name="Chittaranjan Hens" userId="6fc03958433e8a43" providerId="LiveId" clId="{08D83FD8-9DD8-4243-9315-C37AB617B85A}" dt="2023-12-05T18:03:21.161" v="1734"/>
          <ac:spMkLst>
            <pc:docMk/>
            <pc:sldMk cId="2855282423" sldId="499"/>
            <ac:spMk id="20" creationId="{BFE37B1E-4905-8613-F030-FDEDAAE6015C}"/>
          </ac:spMkLst>
        </pc:spChg>
        <pc:spChg chg="mod">
          <ac:chgData name="Chittaranjan Hens" userId="6fc03958433e8a43" providerId="LiveId" clId="{08D83FD8-9DD8-4243-9315-C37AB617B85A}" dt="2023-12-05T18:03:21.161" v="1734"/>
          <ac:spMkLst>
            <pc:docMk/>
            <pc:sldMk cId="2855282423" sldId="499"/>
            <ac:spMk id="21" creationId="{71081459-D626-E2EC-09A4-BC76E8076415}"/>
          </ac:spMkLst>
        </pc:spChg>
        <pc:spChg chg="mod">
          <ac:chgData name="Chittaranjan Hens" userId="6fc03958433e8a43" providerId="LiveId" clId="{08D83FD8-9DD8-4243-9315-C37AB617B85A}" dt="2023-12-05T18:03:21.161" v="1734"/>
          <ac:spMkLst>
            <pc:docMk/>
            <pc:sldMk cId="2855282423" sldId="499"/>
            <ac:spMk id="22" creationId="{09D93182-741C-7BE6-5B60-D69855A3E601}"/>
          </ac:spMkLst>
        </pc:spChg>
        <pc:spChg chg="mod">
          <ac:chgData name="Chittaranjan Hens" userId="6fc03958433e8a43" providerId="LiveId" clId="{08D83FD8-9DD8-4243-9315-C37AB617B85A}" dt="2023-12-05T18:03:21.161" v="1734"/>
          <ac:spMkLst>
            <pc:docMk/>
            <pc:sldMk cId="2855282423" sldId="499"/>
            <ac:spMk id="26" creationId="{DF83B4A0-8AB2-647D-D7C6-DD24094915C9}"/>
          </ac:spMkLst>
        </pc:spChg>
        <pc:spChg chg="mod">
          <ac:chgData name="Chittaranjan Hens" userId="6fc03958433e8a43" providerId="LiveId" clId="{08D83FD8-9DD8-4243-9315-C37AB617B85A}" dt="2023-12-05T18:03:21.161" v="1734"/>
          <ac:spMkLst>
            <pc:docMk/>
            <pc:sldMk cId="2855282423" sldId="499"/>
            <ac:spMk id="27" creationId="{B905F053-CA16-609D-6D32-D377592C51E2}"/>
          </ac:spMkLst>
        </pc:spChg>
        <pc:spChg chg="mod">
          <ac:chgData name="Chittaranjan Hens" userId="6fc03958433e8a43" providerId="LiveId" clId="{08D83FD8-9DD8-4243-9315-C37AB617B85A}" dt="2023-12-05T18:03:21.161" v="1734"/>
          <ac:spMkLst>
            <pc:docMk/>
            <pc:sldMk cId="2855282423" sldId="499"/>
            <ac:spMk id="28" creationId="{625E9590-E65D-A423-854A-93046CD43656}"/>
          </ac:spMkLst>
        </pc:spChg>
        <pc:spChg chg="mod">
          <ac:chgData name="Chittaranjan Hens" userId="6fc03958433e8a43" providerId="LiveId" clId="{08D83FD8-9DD8-4243-9315-C37AB617B85A}" dt="2023-12-05T18:03:21.161" v="1734"/>
          <ac:spMkLst>
            <pc:docMk/>
            <pc:sldMk cId="2855282423" sldId="499"/>
            <ac:spMk id="34" creationId="{06219ACA-AA60-C7FE-C9CE-0F5E52B7C98A}"/>
          </ac:spMkLst>
        </pc:spChg>
        <pc:spChg chg="mod">
          <ac:chgData name="Chittaranjan Hens" userId="6fc03958433e8a43" providerId="LiveId" clId="{08D83FD8-9DD8-4243-9315-C37AB617B85A}" dt="2023-12-05T18:03:21.161" v="1734"/>
          <ac:spMkLst>
            <pc:docMk/>
            <pc:sldMk cId="2855282423" sldId="499"/>
            <ac:spMk id="37" creationId="{2F077B0E-840D-C31D-31F2-4F7C75BF0BC0}"/>
          </ac:spMkLst>
        </pc:spChg>
        <pc:spChg chg="mod">
          <ac:chgData name="Chittaranjan Hens" userId="6fc03958433e8a43" providerId="LiveId" clId="{08D83FD8-9DD8-4243-9315-C37AB617B85A}" dt="2023-12-05T18:03:21.161" v="1734"/>
          <ac:spMkLst>
            <pc:docMk/>
            <pc:sldMk cId="2855282423" sldId="499"/>
            <ac:spMk id="38" creationId="{53222571-1AD7-6EA5-2DBE-C95A94750785}"/>
          </ac:spMkLst>
        </pc:spChg>
        <pc:spChg chg="mod">
          <ac:chgData name="Chittaranjan Hens" userId="6fc03958433e8a43" providerId="LiveId" clId="{08D83FD8-9DD8-4243-9315-C37AB617B85A}" dt="2023-12-05T18:03:21.161" v="1734"/>
          <ac:spMkLst>
            <pc:docMk/>
            <pc:sldMk cId="2855282423" sldId="499"/>
            <ac:spMk id="39" creationId="{BF6A03E6-D62B-00E3-F87A-A0636C513F0B}"/>
          </ac:spMkLst>
        </pc:spChg>
        <pc:spChg chg="mod">
          <ac:chgData name="Chittaranjan Hens" userId="6fc03958433e8a43" providerId="LiveId" clId="{08D83FD8-9DD8-4243-9315-C37AB617B85A}" dt="2023-12-05T18:03:21.161" v="1734"/>
          <ac:spMkLst>
            <pc:docMk/>
            <pc:sldMk cId="2855282423" sldId="499"/>
            <ac:spMk id="40" creationId="{F0DD931F-55A5-EDD1-6E4F-7FAD93F06593}"/>
          </ac:spMkLst>
        </pc:spChg>
        <pc:spChg chg="mod">
          <ac:chgData name="Chittaranjan Hens" userId="6fc03958433e8a43" providerId="LiveId" clId="{08D83FD8-9DD8-4243-9315-C37AB617B85A}" dt="2023-12-05T18:03:21.161" v="1734"/>
          <ac:spMkLst>
            <pc:docMk/>
            <pc:sldMk cId="2855282423" sldId="499"/>
            <ac:spMk id="41" creationId="{8EA43213-41B9-6CAD-F778-27665F2ECEDA}"/>
          </ac:spMkLst>
        </pc:spChg>
        <pc:spChg chg="mod">
          <ac:chgData name="Chittaranjan Hens" userId="6fc03958433e8a43" providerId="LiveId" clId="{08D83FD8-9DD8-4243-9315-C37AB617B85A}" dt="2023-12-05T18:03:21.161" v="1734"/>
          <ac:spMkLst>
            <pc:docMk/>
            <pc:sldMk cId="2855282423" sldId="499"/>
            <ac:spMk id="42" creationId="{D8E7F1C5-42B9-6350-52E7-0F71665DD820}"/>
          </ac:spMkLst>
        </pc:spChg>
        <pc:spChg chg="mod">
          <ac:chgData name="Chittaranjan Hens" userId="6fc03958433e8a43" providerId="LiveId" clId="{08D83FD8-9DD8-4243-9315-C37AB617B85A}" dt="2023-12-05T18:03:21.161" v="1734"/>
          <ac:spMkLst>
            <pc:docMk/>
            <pc:sldMk cId="2855282423" sldId="499"/>
            <ac:spMk id="43" creationId="{84DD8A46-2BD6-B2E7-BEDE-E0D80E7A9401}"/>
          </ac:spMkLst>
        </pc:spChg>
        <pc:spChg chg="mod">
          <ac:chgData name="Chittaranjan Hens" userId="6fc03958433e8a43" providerId="LiveId" clId="{08D83FD8-9DD8-4243-9315-C37AB617B85A}" dt="2023-12-05T18:03:21.161" v="1734"/>
          <ac:spMkLst>
            <pc:docMk/>
            <pc:sldMk cId="2855282423" sldId="499"/>
            <ac:spMk id="44" creationId="{9D8E978F-B8EF-23F6-92AD-25759864829E}"/>
          </ac:spMkLst>
        </pc:spChg>
        <pc:spChg chg="mod">
          <ac:chgData name="Chittaranjan Hens" userId="6fc03958433e8a43" providerId="LiveId" clId="{08D83FD8-9DD8-4243-9315-C37AB617B85A}" dt="2023-12-05T18:03:21.161" v="1734"/>
          <ac:spMkLst>
            <pc:docMk/>
            <pc:sldMk cId="2855282423" sldId="499"/>
            <ac:spMk id="47" creationId="{044BDFE4-42AE-C21F-26F0-516D2E034D86}"/>
          </ac:spMkLst>
        </pc:spChg>
        <pc:spChg chg="mod">
          <ac:chgData name="Chittaranjan Hens" userId="6fc03958433e8a43" providerId="LiveId" clId="{08D83FD8-9DD8-4243-9315-C37AB617B85A}" dt="2023-12-05T18:03:21.161" v="1734"/>
          <ac:spMkLst>
            <pc:docMk/>
            <pc:sldMk cId="2855282423" sldId="499"/>
            <ac:spMk id="51" creationId="{AA49EB49-317F-60BA-284C-E76DDF8BB405}"/>
          </ac:spMkLst>
        </pc:spChg>
        <pc:spChg chg="mod">
          <ac:chgData name="Chittaranjan Hens" userId="6fc03958433e8a43" providerId="LiveId" clId="{08D83FD8-9DD8-4243-9315-C37AB617B85A}" dt="2023-12-05T18:03:21.161" v="1734"/>
          <ac:spMkLst>
            <pc:docMk/>
            <pc:sldMk cId="2855282423" sldId="499"/>
            <ac:spMk id="53" creationId="{B3258C51-B93E-B2D4-724F-139C4460DC1F}"/>
          </ac:spMkLst>
        </pc:spChg>
        <pc:spChg chg="mod">
          <ac:chgData name="Chittaranjan Hens" userId="6fc03958433e8a43" providerId="LiveId" clId="{08D83FD8-9DD8-4243-9315-C37AB617B85A}" dt="2023-12-05T18:03:21.161" v="1734"/>
          <ac:spMkLst>
            <pc:docMk/>
            <pc:sldMk cId="2855282423" sldId="499"/>
            <ac:spMk id="56" creationId="{5832BCEF-1752-3B69-1D11-229B9158913D}"/>
          </ac:spMkLst>
        </pc:spChg>
        <pc:spChg chg="mod">
          <ac:chgData name="Chittaranjan Hens" userId="6fc03958433e8a43" providerId="LiveId" clId="{08D83FD8-9DD8-4243-9315-C37AB617B85A}" dt="2023-12-05T18:03:21.161" v="1734"/>
          <ac:spMkLst>
            <pc:docMk/>
            <pc:sldMk cId="2855282423" sldId="499"/>
            <ac:spMk id="57" creationId="{FFE6B48D-AAC6-0027-6C8E-BB843C9BA660}"/>
          </ac:spMkLst>
        </pc:spChg>
        <pc:spChg chg="mod">
          <ac:chgData name="Chittaranjan Hens" userId="6fc03958433e8a43" providerId="LiveId" clId="{08D83FD8-9DD8-4243-9315-C37AB617B85A}" dt="2023-12-05T18:03:21.161" v="1734"/>
          <ac:spMkLst>
            <pc:docMk/>
            <pc:sldMk cId="2855282423" sldId="499"/>
            <ac:spMk id="58" creationId="{F8DBABC1-E238-127B-98B0-2CC36CE77051}"/>
          </ac:spMkLst>
        </pc:spChg>
        <pc:spChg chg="mod">
          <ac:chgData name="Chittaranjan Hens" userId="6fc03958433e8a43" providerId="LiveId" clId="{08D83FD8-9DD8-4243-9315-C37AB617B85A}" dt="2023-12-05T18:03:21.161" v="1734"/>
          <ac:spMkLst>
            <pc:docMk/>
            <pc:sldMk cId="2855282423" sldId="499"/>
            <ac:spMk id="65" creationId="{01403B35-E1E4-9C54-3FF5-476AE1F7BB98}"/>
          </ac:spMkLst>
        </pc:spChg>
        <pc:spChg chg="mod">
          <ac:chgData name="Chittaranjan Hens" userId="6fc03958433e8a43" providerId="LiveId" clId="{08D83FD8-9DD8-4243-9315-C37AB617B85A}" dt="2023-12-05T18:03:21.161" v="1734"/>
          <ac:spMkLst>
            <pc:docMk/>
            <pc:sldMk cId="2855282423" sldId="499"/>
            <ac:spMk id="67" creationId="{FCD6733C-55E4-4103-DC93-7FAA9F3CC0EF}"/>
          </ac:spMkLst>
        </pc:spChg>
        <pc:spChg chg="mod">
          <ac:chgData name="Chittaranjan Hens" userId="6fc03958433e8a43" providerId="LiveId" clId="{08D83FD8-9DD8-4243-9315-C37AB617B85A}" dt="2023-12-05T18:03:34.686" v="1736"/>
          <ac:spMkLst>
            <pc:docMk/>
            <pc:sldMk cId="2855282423" sldId="499"/>
            <ac:spMk id="70" creationId="{423EBA3E-2650-CFD7-2A32-428A2D80347D}"/>
          </ac:spMkLst>
        </pc:spChg>
        <pc:spChg chg="mod">
          <ac:chgData name="Chittaranjan Hens" userId="6fc03958433e8a43" providerId="LiveId" clId="{08D83FD8-9DD8-4243-9315-C37AB617B85A}" dt="2023-12-05T18:03:34.686" v="1736"/>
          <ac:spMkLst>
            <pc:docMk/>
            <pc:sldMk cId="2855282423" sldId="499"/>
            <ac:spMk id="71" creationId="{7321C6D6-CED9-1C5F-AF59-1C94D93CDC28}"/>
          </ac:spMkLst>
        </pc:spChg>
        <pc:spChg chg="mod">
          <ac:chgData name="Chittaranjan Hens" userId="6fc03958433e8a43" providerId="LiveId" clId="{08D83FD8-9DD8-4243-9315-C37AB617B85A}" dt="2023-12-05T18:03:34.686" v="1736"/>
          <ac:spMkLst>
            <pc:docMk/>
            <pc:sldMk cId="2855282423" sldId="499"/>
            <ac:spMk id="72" creationId="{91BD7F1A-67C6-3707-C7D9-5410FAF7714B}"/>
          </ac:spMkLst>
        </pc:spChg>
        <pc:spChg chg="mod">
          <ac:chgData name="Chittaranjan Hens" userId="6fc03958433e8a43" providerId="LiveId" clId="{08D83FD8-9DD8-4243-9315-C37AB617B85A}" dt="2023-12-05T18:03:34.686" v="1736"/>
          <ac:spMkLst>
            <pc:docMk/>
            <pc:sldMk cId="2855282423" sldId="499"/>
            <ac:spMk id="73" creationId="{21DE4112-4645-80B4-D80F-C74D5CF58523}"/>
          </ac:spMkLst>
        </pc:spChg>
        <pc:spChg chg="mod">
          <ac:chgData name="Chittaranjan Hens" userId="6fc03958433e8a43" providerId="LiveId" clId="{08D83FD8-9DD8-4243-9315-C37AB617B85A}" dt="2023-12-05T18:03:34.686" v="1736"/>
          <ac:spMkLst>
            <pc:docMk/>
            <pc:sldMk cId="2855282423" sldId="499"/>
            <ac:spMk id="74" creationId="{6B9B68E3-11AA-671C-748C-5A8F39895064}"/>
          </ac:spMkLst>
        </pc:spChg>
        <pc:spChg chg="mod">
          <ac:chgData name="Chittaranjan Hens" userId="6fc03958433e8a43" providerId="LiveId" clId="{08D83FD8-9DD8-4243-9315-C37AB617B85A}" dt="2023-12-05T18:03:34.686" v="1736"/>
          <ac:spMkLst>
            <pc:docMk/>
            <pc:sldMk cId="2855282423" sldId="499"/>
            <ac:spMk id="76" creationId="{BB63BA43-BEE0-F8C7-DE5A-A8C1C82152E3}"/>
          </ac:spMkLst>
        </pc:spChg>
        <pc:spChg chg="del mod">
          <ac:chgData name="Chittaranjan Hens" userId="6fc03958433e8a43" providerId="LiveId" clId="{08D83FD8-9DD8-4243-9315-C37AB617B85A}" dt="2023-12-05T18:03:38.781" v="1737" actId="478"/>
          <ac:spMkLst>
            <pc:docMk/>
            <pc:sldMk cId="2855282423" sldId="499"/>
            <ac:spMk id="78" creationId="{90FB3F74-5BBC-2CDE-586B-3273A5C060AC}"/>
          </ac:spMkLst>
        </pc:spChg>
        <pc:spChg chg="mod">
          <ac:chgData name="Chittaranjan Hens" userId="6fc03958433e8a43" providerId="LiveId" clId="{08D83FD8-9DD8-4243-9315-C37AB617B85A}" dt="2023-12-05T18:03:34.686" v="1736"/>
          <ac:spMkLst>
            <pc:docMk/>
            <pc:sldMk cId="2855282423" sldId="499"/>
            <ac:spMk id="80" creationId="{73B505A7-0F3D-7B8B-D4D2-F7038C0812C3}"/>
          </ac:spMkLst>
        </pc:spChg>
        <pc:spChg chg="mod">
          <ac:chgData name="Chittaranjan Hens" userId="6fc03958433e8a43" providerId="LiveId" clId="{08D83FD8-9DD8-4243-9315-C37AB617B85A}" dt="2023-12-05T18:03:34.686" v="1736"/>
          <ac:spMkLst>
            <pc:docMk/>
            <pc:sldMk cId="2855282423" sldId="499"/>
            <ac:spMk id="85" creationId="{04388D6C-FF3D-F71F-3075-3F57B42E3AF5}"/>
          </ac:spMkLst>
        </pc:spChg>
        <pc:spChg chg="mod">
          <ac:chgData name="Chittaranjan Hens" userId="6fc03958433e8a43" providerId="LiveId" clId="{08D83FD8-9DD8-4243-9315-C37AB617B85A}" dt="2023-12-05T18:03:34.686" v="1736"/>
          <ac:spMkLst>
            <pc:docMk/>
            <pc:sldMk cId="2855282423" sldId="499"/>
            <ac:spMk id="87" creationId="{A65C53FB-8871-E8E0-3DBE-8EAA021C6A98}"/>
          </ac:spMkLst>
        </pc:spChg>
        <pc:spChg chg="mod">
          <ac:chgData name="Chittaranjan Hens" userId="6fc03958433e8a43" providerId="LiveId" clId="{08D83FD8-9DD8-4243-9315-C37AB617B85A}" dt="2023-12-05T18:03:34.686" v="1736"/>
          <ac:spMkLst>
            <pc:docMk/>
            <pc:sldMk cId="2855282423" sldId="499"/>
            <ac:spMk id="88" creationId="{D68147BD-914C-A994-8C82-29E05AA2E805}"/>
          </ac:spMkLst>
        </pc:spChg>
        <pc:spChg chg="mod">
          <ac:chgData name="Chittaranjan Hens" userId="6fc03958433e8a43" providerId="LiveId" clId="{08D83FD8-9DD8-4243-9315-C37AB617B85A}" dt="2023-12-05T18:03:34.686" v="1736"/>
          <ac:spMkLst>
            <pc:docMk/>
            <pc:sldMk cId="2855282423" sldId="499"/>
            <ac:spMk id="89" creationId="{B42A9ADE-A242-72AC-26C9-37F352CE3DDE}"/>
          </ac:spMkLst>
        </pc:spChg>
        <pc:spChg chg="mod">
          <ac:chgData name="Chittaranjan Hens" userId="6fc03958433e8a43" providerId="LiveId" clId="{08D83FD8-9DD8-4243-9315-C37AB617B85A}" dt="2023-12-05T18:03:34.686" v="1736"/>
          <ac:spMkLst>
            <pc:docMk/>
            <pc:sldMk cId="2855282423" sldId="499"/>
            <ac:spMk id="90" creationId="{8DF36261-91FA-1102-03E6-9D96BE4CF76E}"/>
          </ac:spMkLst>
        </pc:spChg>
        <pc:spChg chg="mod">
          <ac:chgData name="Chittaranjan Hens" userId="6fc03958433e8a43" providerId="LiveId" clId="{08D83FD8-9DD8-4243-9315-C37AB617B85A}" dt="2023-12-05T18:03:34.686" v="1736"/>
          <ac:spMkLst>
            <pc:docMk/>
            <pc:sldMk cId="2855282423" sldId="499"/>
            <ac:spMk id="91" creationId="{78DD675D-82B2-AB9E-F660-52E5E93317F3}"/>
          </ac:spMkLst>
        </pc:spChg>
        <pc:spChg chg="mod">
          <ac:chgData name="Chittaranjan Hens" userId="6fc03958433e8a43" providerId="LiveId" clId="{08D83FD8-9DD8-4243-9315-C37AB617B85A}" dt="2023-12-05T18:03:34.686" v="1736"/>
          <ac:spMkLst>
            <pc:docMk/>
            <pc:sldMk cId="2855282423" sldId="499"/>
            <ac:spMk id="92" creationId="{98F998D8-7156-8713-20C9-74351B9010F4}"/>
          </ac:spMkLst>
        </pc:spChg>
        <pc:spChg chg="mod">
          <ac:chgData name="Chittaranjan Hens" userId="6fc03958433e8a43" providerId="LiveId" clId="{08D83FD8-9DD8-4243-9315-C37AB617B85A}" dt="2023-12-05T18:03:34.686" v="1736"/>
          <ac:spMkLst>
            <pc:docMk/>
            <pc:sldMk cId="2855282423" sldId="499"/>
            <ac:spMk id="93" creationId="{9C998143-B146-F718-443E-65926AEB3231}"/>
          </ac:spMkLst>
        </pc:spChg>
        <pc:spChg chg="mod">
          <ac:chgData name="Chittaranjan Hens" userId="6fc03958433e8a43" providerId="LiveId" clId="{08D83FD8-9DD8-4243-9315-C37AB617B85A}" dt="2023-12-05T18:03:34.686" v="1736"/>
          <ac:spMkLst>
            <pc:docMk/>
            <pc:sldMk cId="2855282423" sldId="499"/>
            <ac:spMk id="94" creationId="{3038CBCA-A853-DCF4-FB98-BE7DCB1F3F49}"/>
          </ac:spMkLst>
        </pc:spChg>
        <pc:spChg chg="mod">
          <ac:chgData name="Chittaranjan Hens" userId="6fc03958433e8a43" providerId="LiveId" clId="{08D83FD8-9DD8-4243-9315-C37AB617B85A}" dt="2023-12-05T18:03:34.686" v="1736"/>
          <ac:spMkLst>
            <pc:docMk/>
            <pc:sldMk cId="2855282423" sldId="499"/>
            <ac:spMk id="96" creationId="{FC0F91E3-CDFF-B96F-D63E-1BA720BDD25E}"/>
          </ac:spMkLst>
        </pc:spChg>
        <pc:spChg chg="mod">
          <ac:chgData name="Chittaranjan Hens" userId="6fc03958433e8a43" providerId="LiveId" clId="{08D83FD8-9DD8-4243-9315-C37AB617B85A}" dt="2023-12-05T18:03:34.686" v="1736"/>
          <ac:spMkLst>
            <pc:docMk/>
            <pc:sldMk cId="2855282423" sldId="499"/>
            <ac:spMk id="99" creationId="{CD8978D2-CDAC-7DEE-70FC-D8C4881501F7}"/>
          </ac:spMkLst>
        </pc:spChg>
        <pc:spChg chg="mod">
          <ac:chgData name="Chittaranjan Hens" userId="6fc03958433e8a43" providerId="LiveId" clId="{08D83FD8-9DD8-4243-9315-C37AB617B85A}" dt="2023-12-05T18:03:34.686" v="1736"/>
          <ac:spMkLst>
            <pc:docMk/>
            <pc:sldMk cId="2855282423" sldId="499"/>
            <ac:spMk id="100" creationId="{BD6ACAFB-661E-6B3A-1D20-82232B024312}"/>
          </ac:spMkLst>
        </pc:spChg>
        <pc:spChg chg="mod">
          <ac:chgData name="Chittaranjan Hens" userId="6fc03958433e8a43" providerId="LiveId" clId="{08D83FD8-9DD8-4243-9315-C37AB617B85A}" dt="2023-12-05T18:03:34.686" v="1736"/>
          <ac:spMkLst>
            <pc:docMk/>
            <pc:sldMk cId="2855282423" sldId="499"/>
            <ac:spMk id="101" creationId="{2672BEA4-05E0-A286-AFE5-DB56C91C0568}"/>
          </ac:spMkLst>
        </pc:spChg>
        <pc:spChg chg="mod">
          <ac:chgData name="Chittaranjan Hens" userId="6fc03958433e8a43" providerId="LiveId" clId="{08D83FD8-9DD8-4243-9315-C37AB617B85A}" dt="2023-12-05T18:03:34.686" v="1736"/>
          <ac:spMkLst>
            <pc:docMk/>
            <pc:sldMk cId="2855282423" sldId="499"/>
            <ac:spMk id="102" creationId="{7FD10B2C-7145-B0C2-55C1-7844F30E8507}"/>
          </ac:spMkLst>
        </pc:spChg>
        <pc:spChg chg="mod">
          <ac:chgData name="Chittaranjan Hens" userId="6fc03958433e8a43" providerId="LiveId" clId="{08D83FD8-9DD8-4243-9315-C37AB617B85A}" dt="2023-12-05T18:03:34.686" v="1736"/>
          <ac:spMkLst>
            <pc:docMk/>
            <pc:sldMk cId="2855282423" sldId="499"/>
            <ac:spMk id="103" creationId="{3633AE59-499E-6F43-2C1E-322A3D07B619}"/>
          </ac:spMkLst>
        </pc:spChg>
        <pc:spChg chg="mod">
          <ac:chgData name="Chittaranjan Hens" userId="6fc03958433e8a43" providerId="LiveId" clId="{08D83FD8-9DD8-4243-9315-C37AB617B85A}" dt="2023-12-05T18:03:34.686" v="1736"/>
          <ac:spMkLst>
            <pc:docMk/>
            <pc:sldMk cId="2855282423" sldId="499"/>
            <ac:spMk id="104" creationId="{89774E95-0C55-F05A-33E0-3BD3C627CD92}"/>
          </ac:spMkLst>
        </pc:spChg>
        <pc:spChg chg="mod">
          <ac:chgData name="Chittaranjan Hens" userId="6fc03958433e8a43" providerId="LiveId" clId="{08D83FD8-9DD8-4243-9315-C37AB617B85A}" dt="2023-12-05T18:03:34.686" v="1736"/>
          <ac:spMkLst>
            <pc:docMk/>
            <pc:sldMk cId="2855282423" sldId="499"/>
            <ac:spMk id="105" creationId="{511D7AFF-FB50-834F-3265-BE445EE84574}"/>
          </ac:spMkLst>
        </pc:spChg>
        <pc:spChg chg="add mod">
          <ac:chgData name="Chittaranjan Hens" userId="6fc03958433e8a43" providerId="LiveId" clId="{08D83FD8-9DD8-4243-9315-C37AB617B85A}" dt="2023-12-05T18:32:09.626" v="2226" actId="20577"/>
          <ac:spMkLst>
            <pc:docMk/>
            <pc:sldMk cId="2855282423" sldId="499"/>
            <ac:spMk id="106" creationId="{3357D748-8F62-D672-C820-61744125D14E}"/>
          </ac:spMkLst>
        </pc:spChg>
        <pc:spChg chg="add mod">
          <ac:chgData name="Chittaranjan Hens" userId="6fc03958433e8a43" providerId="LiveId" clId="{08D83FD8-9DD8-4243-9315-C37AB617B85A}" dt="2023-12-05T18:32:09.626" v="2226" actId="20577"/>
          <ac:spMkLst>
            <pc:docMk/>
            <pc:sldMk cId="2855282423" sldId="499"/>
            <ac:spMk id="112" creationId="{8201DD01-7722-ED42-4629-C5B901396D77}"/>
          </ac:spMkLst>
        </pc:spChg>
        <pc:spChg chg="add del mod">
          <ac:chgData name="Chittaranjan Hens" userId="6fc03958433e8a43" providerId="LiveId" clId="{08D83FD8-9DD8-4243-9315-C37AB617B85A}" dt="2023-12-05T18:09:07.386" v="1804" actId="478"/>
          <ac:spMkLst>
            <pc:docMk/>
            <pc:sldMk cId="2855282423" sldId="499"/>
            <ac:spMk id="113" creationId="{7161CFE5-EA0B-3047-5B1E-CC25BB544326}"/>
          </ac:spMkLst>
        </pc:spChg>
        <pc:spChg chg="add mod">
          <ac:chgData name="Chittaranjan Hens" userId="6fc03958433e8a43" providerId="LiveId" clId="{08D83FD8-9DD8-4243-9315-C37AB617B85A}" dt="2023-12-05T18:32:09.626" v="2226" actId="20577"/>
          <ac:spMkLst>
            <pc:docMk/>
            <pc:sldMk cId="2855282423" sldId="499"/>
            <ac:spMk id="114" creationId="{F2CCC8F6-18C1-8BB7-FE4C-14C8FCA090A2}"/>
          </ac:spMkLst>
        </pc:spChg>
        <pc:spChg chg="add mod">
          <ac:chgData name="Chittaranjan Hens" userId="6fc03958433e8a43" providerId="LiveId" clId="{08D83FD8-9DD8-4243-9315-C37AB617B85A}" dt="2023-12-05T18:32:09.626" v="2226" actId="20577"/>
          <ac:spMkLst>
            <pc:docMk/>
            <pc:sldMk cId="2855282423" sldId="499"/>
            <ac:spMk id="115" creationId="{DDFEAA98-94F4-DF50-1D61-31CA905750D6}"/>
          </ac:spMkLst>
        </pc:spChg>
        <pc:spChg chg="add mod">
          <ac:chgData name="Chittaranjan Hens" userId="6fc03958433e8a43" providerId="LiveId" clId="{08D83FD8-9DD8-4243-9315-C37AB617B85A}" dt="2023-12-05T18:32:09.626" v="2226" actId="20577"/>
          <ac:spMkLst>
            <pc:docMk/>
            <pc:sldMk cId="2855282423" sldId="499"/>
            <ac:spMk id="118" creationId="{52C3C364-6FD6-A0FB-CBAE-44F446A9308B}"/>
          </ac:spMkLst>
        </pc:spChg>
        <pc:spChg chg="add mod">
          <ac:chgData name="Chittaranjan Hens" userId="6fc03958433e8a43" providerId="LiveId" clId="{08D83FD8-9DD8-4243-9315-C37AB617B85A}" dt="2023-12-05T18:30:34.886" v="2204" actId="1076"/>
          <ac:spMkLst>
            <pc:docMk/>
            <pc:sldMk cId="2855282423" sldId="499"/>
            <ac:spMk id="119" creationId="{A0503653-A3D7-1AF5-459E-62D45832416B}"/>
          </ac:spMkLst>
        </pc:spChg>
        <pc:spChg chg="add mod">
          <ac:chgData name="Chittaranjan Hens" userId="6fc03958433e8a43" providerId="LiveId" clId="{08D83FD8-9DD8-4243-9315-C37AB617B85A}" dt="2023-12-05T18:20:00.874" v="1937" actId="20577"/>
          <ac:spMkLst>
            <pc:docMk/>
            <pc:sldMk cId="2855282423" sldId="499"/>
            <ac:spMk id="122" creationId="{4670B2F2-2984-544F-F067-306ADE89AD07}"/>
          </ac:spMkLst>
        </pc:spChg>
        <pc:spChg chg="add mod">
          <ac:chgData name="Chittaranjan Hens" userId="6fc03958433e8a43" providerId="LiveId" clId="{08D83FD8-9DD8-4243-9315-C37AB617B85A}" dt="2023-12-05T18:20:09.110" v="1947" actId="20577"/>
          <ac:spMkLst>
            <pc:docMk/>
            <pc:sldMk cId="2855282423" sldId="499"/>
            <ac:spMk id="123" creationId="{AD160551-C8F2-3FEC-0669-182301ABDDD3}"/>
          </ac:spMkLst>
        </pc:spChg>
        <pc:spChg chg="add mod">
          <ac:chgData name="Chittaranjan Hens" userId="6fc03958433e8a43" providerId="LiveId" clId="{08D83FD8-9DD8-4243-9315-C37AB617B85A}" dt="2023-12-05T18:20:56.213" v="1956" actId="1035"/>
          <ac:spMkLst>
            <pc:docMk/>
            <pc:sldMk cId="2855282423" sldId="499"/>
            <ac:spMk id="124" creationId="{F62DE276-DA18-40D7-DDB0-6F9D768C4E96}"/>
          </ac:spMkLst>
        </pc:spChg>
        <pc:spChg chg="add mod">
          <ac:chgData name="Chittaranjan Hens" userId="6fc03958433e8a43" providerId="LiveId" clId="{08D83FD8-9DD8-4243-9315-C37AB617B85A}" dt="2023-12-05T18:21:13.323" v="1959" actId="1076"/>
          <ac:spMkLst>
            <pc:docMk/>
            <pc:sldMk cId="2855282423" sldId="499"/>
            <ac:spMk id="126" creationId="{F7D1098D-860E-1908-002B-78D9884ED41D}"/>
          </ac:spMkLst>
        </pc:spChg>
        <pc:spChg chg="add mod">
          <ac:chgData name="Chittaranjan Hens" userId="6fc03958433e8a43" providerId="LiveId" clId="{08D83FD8-9DD8-4243-9315-C37AB617B85A}" dt="2023-12-05T18:21:35.581" v="1968" actId="207"/>
          <ac:spMkLst>
            <pc:docMk/>
            <pc:sldMk cId="2855282423" sldId="499"/>
            <ac:spMk id="127" creationId="{11F9CAA3-C810-B773-56F1-236C9C61D87C}"/>
          </ac:spMkLst>
        </pc:spChg>
        <pc:spChg chg="add mod">
          <ac:chgData name="Chittaranjan Hens" userId="6fc03958433e8a43" providerId="LiveId" clId="{08D83FD8-9DD8-4243-9315-C37AB617B85A}" dt="2023-12-05T18:35:51.262" v="2315" actId="1076"/>
          <ac:spMkLst>
            <pc:docMk/>
            <pc:sldMk cId="2855282423" sldId="499"/>
            <ac:spMk id="129" creationId="{90BBEB14-BC85-8979-2877-5B04F58C19E8}"/>
          </ac:spMkLst>
        </pc:spChg>
        <pc:spChg chg="add mod">
          <ac:chgData name="Chittaranjan Hens" userId="6fc03958433e8a43" providerId="LiveId" clId="{08D83FD8-9DD8-4243-9315-C37AB617B85A}" dt="2023-12-05T18:35:44.956" v="2314" actId="1036"/>
          <ac:spMkLst>
            <pc:docMk/>
            <pc:sldMk cId="2855282423" sldId="499"/>
            <ac:spMk id="130" creationId="{B5427A1D-B46E-65B7-DB16-F9A304ED820F}"/>
          </ac:spMkLst>
        </pc:spChg>
        <pc:spChg chg="add mod">
          <ac:chgData name="Chittaranjan Hens" userId="6fc03958433e8a43" providerId="LiveId" clId="{08D83FD8-9DD8-4243-9315-C37AB617B85A}" dt="2023-12-05T18:35:44.956" v="2314" actId="1036"/>
          <ac:spMkLst>
            <pc:docMk/>
            <pc:sldMk cId="2855282423" sldId="499"/>
            <ac:spMk id="131" creationId="{63F216B3-E045-D0A9-B79E-5857E34004D1}"/>
          </ac:spMkLst>
        </pc:spChg>
        <pc:spChg chg="add mod">
          <ac:chgData name="Chittaranjan Hens" userId="6fc03958433e8a43" providerId="LiveId" clId="{08D83FD8-9DD8-4243-9315-C37AB617B85A}" dt="2023-12-05T18:30:54.484" v="2209" actId="14100"/>
          <ac:spMkLst>
            <pc:docMk/>
            <pc:sldMk cId="2855282423" sldId="499"/>
            <ac:spMk id="133" creationId="{BBEA8DE4-BDDD-AFEA-4E25-14AEC956ACC4}"/>
          </ac:spMkLst>
        </pc:spChg>
        <pc:spChg chg="add del mod">
          <ac:chgData name="Chittaranjan Hens" userId="6fc03958433e8a43" providerId="LiveId" clId="{08D83FD8-9DD8-4243-9315-C37AB617B85A}" dt="2023-12-05T18:33:39.739" v="2234" actId="478"/>
          <ac:spMkLst>
            <pc:docMk/>
            <pc:sldMk cId="2855282423" sldId="499"/>
            <ac:spMk id="135" creationId="{6C0120D9-B0E1-7788-6ECD-4A22FADB2DB8}"/>
          </ac:spMkLst>
        </pc:spChg>
        <pc:grpChg chg="del">
          <ac:chgData name="Chittaranjan Hens" userId="6fc03958433e8a43" providerId="LiveId" clId="{08D83FD8-9DD8-4243-9315-C37AB617B85A}" dt="2023-12-05T18:03:09.801" v="1731" actId="478"/>
          <ac:grpSpMkLst>
            <pc:docMk/>
            <pc:sldMk cId="2855282423" sldId="499"/>
            <ac:grpSpMk id="4" creationId="{9D4D87EE-4F22-59EA-1CC2-D5157EAA3F4E}"/>
          </ac:grpSpMkLst>
        </pc:grpChg>
        <pc:grpChg chg="add del mod">
          <ac:chgData name="Chittaranjan Hens" userId="6fc03958433e8a43" providerId="LiveId" clId="{08D83FD8-9DD8-4243-9315-C37AB617B85A}" dt="2023-12-05T18:03:23.717" v="1735"/>
          <ac:grpSpMkLst>
            <pc:docMk/>
            <pc:sldMk cId="2855282423" sldId="499"/>
            <ac:grpSpMk id="6" creationId="{9FBB6648-CD53-236B-89D5-599D4417EC24}"/>
          </ac:grpSpMkLst>
        </pc:grpChg>
        <pc:grpChg chg="add del mod">
          <ac:chgData name="Chittaranjan Hens" userId="6fc03958433e8a43" providerId="LiveId" clId="{08D83FD8-9DD8-4243-9315-C37AB617B85A}" dt="2023-12-05T18:03:49.326" v="1738" actId="478"/>
          <ac:grpSpMkLst>
            <pc:docMk/>
            <pc:sldMk cId="2855282423" sldId="499"/>
            <ac:grpSpMk id="69" creationId="{1B68C70E-751A-42E1-7927-906D7A0B42DD}"/>
          </ac:grpSpMkLst>
        </pc:grpChg>
        <pc:grpChg chg="add mod">
          <ac:chgData name="Chittaranjan Hens" userId="6fc03958433e8a43" providerId="LiveId" clId="{08D83FD8-9DD8-4243-9315-C37AB617B85A}" dt="2023-12-05T18:32:09.626" v="2226" actId="20577"/>
          <ac:grpSpMkLst>
            <pc:docMk/>
            <pc:sldMk cId="2855282423" sldId="499"/>
            <ac:grpSpMk id="128" creationId="{5E157171-5EE5-D7DB-4095-3C7515BDB5FE}"/>
          </ac:grpSpMkLst>
        </pc:grpChg>
        <pc:cxnChg chg="mod">
          <ac:chgData name="Chittaranjan Hens" userId="6fc03958433e8a43" providerId="LiveId" clId="{08D83FD8-9DD8-4243-9315-C37AB617B85A}" dt="2023-12-05T18:03:21.161" v="1734"/>
          <ac:cxnSpMkLst>
            <pc:docMk/>
            <pc:sldMk cId="2855282423" sldId="499"/>
            <ac:cxnSpMk id="23" creationId="{30309A0E-3C28-C482-E6DB-CA62F2606DF0}"/>
          </ac:cxnSpMkLst>
        </pc:cxnChg>
        <pc:cxnChg chg="mod">
          <ac:chgData name="Chittaranjan Hens" userId="6fc03958433e8a43" providerId="LiveId" clId="{08D83FD8-9DD8-4243-9315-C37AB617B85A}" dt="2023-12-05T18:03:21.161" v="1734"/>
          <ac:cxnSpMkLst>
            <pc:docMk/>
            <pc:sldMk cId="2855282423" sldId="499"/>
            <ac:cxnSpMk id="33" creationId="{BDA2CB09-18BC-4DC5-B38B-03F1138CEEE6}"/>
          </ac:cxnSpMkLst>
        </pc:cxnChg>
        <pc:cxnChg chg="mod">
          <ac:chgData name="Chittaranjan Hens" userId="6fc03958433e8a43" providerId="LiveId" clId="{08D83FD8-9DD8-4243-9315-C37AB617B85A}" dt="2023-12-05T18:03:21.161" v="1734"/>
          <ac:cxnSpMkLst>
            <pc:docMk/>
            <pc:sldMk cId="2855282423" sldId="499"/>
            <ac:cxnSpMk id="35" creationId="{6232325F-8BE9-93D4-5F59-0DF548D825E7}"/>
          </ac:cxnSpMkLst>
        </pc:cxnChg>
        <pc:cxnChg chg="mod">
          <ac:chgData name="Chittaranjan Hens" userId="6fc03958433e8a43" providerId="LiveId" clId="{08D83FD8-9DD8-4243-9315-C37AB617B85A}" dt="2023-12-05T18:03:21.161" v="1734"/>
          <ac:cxnSpMkLst>
            <pc:docMk/>
            <pc:sldMk cId="2855282423" sldId="499"/>
            <ac:cxnSpMk id="45" creationId="{CED120D2-EA33-D7B0-063F-471BDF146EBB}"/>
          </ac:cxnSpMkLst>
        </pc:cxnChg>
        <pc:cxnChg chg="mod">
          <ac:chgData name="Chittaranjan Hens" userId="6fc03958433e8a43" providerId="LiveId" clId="{08D83FD8-9DD8-4243-9315-C37AB617B85A}" dt="2023-12-05T18:03:21.161" v="1734"/>
          <ac:cxnSpMkLst>
            <pc:docMk/>
            <pc:sldMk cId="2855282423" sldId="499"/>
            <ac:cxnSpMk id="48" creationId="{A192047E-1C44-F698-ADF2-94B7D87199A6}"/>
          </ac:cxnSpMkLst>
        </pc:cxnChg>
        <pc:cxnChg chg="mod">
          <ac:chgData name="Chittaranjan Hens" userId="6fc03958433e8a43" providerId="LiveId" clId="{08D83FD8-9DD8-4243-9315-C37AB617B85A}" dt="2023-12-05T18:03:21.161" v="1734"/>
          <ac:cxnSpMkLst>
            <pc:docMk/>
            <pc:sldMk cId="2855282423" sldId="499"/>
            <ac:cxnSpMk id="49" creationId="{F1D14F50-FA25-3B3E-DDB0-65BC2D7BDBD4}"/>
          </ac:cxnSpMkLst>
        </pc:cxnChg>
        <pc:cxnChg chg="mod">
          <ac:chgData name="Chittaranjan Hens" userId="6fc03958433e8a43" providerId="LiveId" clId="{08D83FD8-9DD8-4243-9315-C37AB617B85A}" dt="2023-12-05T18:03:34.686" v="1736"/>
          <ac:cxnSpMkLst>
            <pc:docMk/>
            <pc:sldMk cId="2855282423" sldId="499"/>
            <ac:cxnSpMk id="75" creationId="{9792CEB9-90DE-9DBC-52FB-D78E4EDE48DE}"/>
          </ac:cxnSpMkLst>
        </pc:cxnChg>
        <pc:cxnChg chg="mod">
          <ac:chgData name="Chittaranjan Hens" userId="6fc03958433e8a43" providerId="LiveId" clId="{08D83FD8-9DD8-4243-9315-C37AB617B85A}" dt="2023-12-05T18:03:34.686" v="1736"/>
          <ac:cxnSpMkLst>
            <pc:docMk/>
            <pc:sldMk cId="2855282423" sldId="499"/>
            <ac:cxnSpMk id="84" creationId="{B1FD155E-7A47-732B-B930-4412513031FE}"/>
          </ac:cxnSpMkLst>
        </pc:cxnChg>
        <pc:cxnChg chg="mod">
          <ac:chgData name="Chittaranjan Hens" userId="6fc03958433e8a43" providerId="LiveId" clId="{08D83FD8-9DD8-4243-9315-C37AB617B85A}" dt="2023-12-05T18:03:34.686" v="1736"/>
          <ac:cxnSpMkLst>
            <pc:docMk/>
            <pc:sldMk cId="2855282423" sldId="499"/>
            <ac:cxnSpMk id="86" creationId="{A38F14CF-39F4-EFD5-97C6-3ED139E53560}"/>
          </ac:cxnSpMkLst>
        </pc:cxnChg>
        <pc:cxnChg chg="mod">
          <ac:chgData name="Chittaranjan Hens" userId="6fc03958433e8a43" providerId="LiveId" clId="{08D83FD8-9DD8-4243-9315-C37AB617B85A}" dt="2023-12-05T18:03:34.686" v="1736"/>
          <ac:cxnSpMkLst>
            <pc:docMk/>
            <pc:sldMk cId="2855282423" sldId="499"/>
            <ac:cxnSpMk id="95" creationId="{52E281F7-6B68-4015-D7D4-7D4329893B49}"/>
          </ac:cxnSpMkLst>
        </pc:cxnChg>
        <pc:cxnChg chg="mod">
          <ac:chgData name="Chittaranjan Hens" userId="6fc03958433e8a43" providerId="LiveId" clId="{08D83FD8-9DD8-4243-9315-C37AB617B85A}" dt="2023-12-05T18:03:34.686" v="1736"/>
          <ac:cxnSpMkLst>
            <pc:docMk/>
            <pc:sldMk cId="2855282423" sldId="499"/>
            <ac:cxnSpMk id="97" creationId="{67C90A92-55D8-606C-BE28-F7CA4D7A3D7E}"/>
          </ac:cxnSpMkLst>
        </pc:cxnChg>
        <pc:cxnChg chg="mod">
          <ac:chgData name="Chittaranjan Hens" userId="6fc03958433e8a43" providerId="LiveId" clId="{08D83FD8-9DD8-4243-9315-C37AB617B85A}" dt="2023-12-05T18:03:34.686" v="1736"/>
          <ac:cxnSpMkLst>
            <pc:docMk/>
            <pc:sldMk cId="2855282423" sldId="499"/>
            <ac:cxnSpMk id="98" creationId="{2C7122B1-0A56-7062-1CE7-505DA00085D5}"/>
          </ac:cxnSpMkLst>
        </pc:cxnChg>
        <pc:cxnChg chg="add mod">
          <ac:chgData name="Chittaranjan Hens" userId="6fc03958433e8a43" providerId="LiveId" clId="{08D83FD8-9DD8-4243-9315-C37AB617B85A}" dt="2023-12-05T18:32:09.626" v="2226" actId="20577"/>
          <ac:cxnSpMkLst>
            <pc:docMk/>
            <pc:sldMk cId="2855282423" sldId="499"/>
            <ac:cxnSpMk id="108" creationId="{DDBAACF6-7581-1F3A-0670-99C8C6E8314E}"/>
          </ac:cxnSpMkLst>
        </pc:cxnChg>
        <pc:cxnChg chg="add mod">
          <ac:chgData name="Chittaranjan Hens" userId="6fc03958433e8a43" providerId="LiveId" clId="{08D83FD8-9DD8-4243-9315-C37AB617B85A}" dt="2023-12-05T18:32:09.626" v="2226" actId="20577"/>
          <ac:cxnSpMkLst>
            <pc:docMk/>
            <pc:sldMk cId="2855282423" sldId="499"/>
            <ac:cxnSpMk id="109" creationId="{7D7BE7D8-90B7-C16C-B643-FF9A62ED629B}"/>
          </ac:cxnSpMkLst>
        </pc:cxnChg>
        <pc:cxnChg chg="add mod">
          <ac:chgData name="Chittaranjan Hens" userId="6fc03958433e8a43" providerId="LiveId" clId="{08D83FD8-9DD8-4243-9315-C37AB617B85A}" dt="2023-12-05T18:32:09.626" v="2226" actId="20577"/>
          <ac:cxnSpMkLst>
            <pc:docMk/>
            <pc:sldMk cId="2855282423" sldId="499"/>
            <ac:cxnSpMk id="117" creationId="{C6F325A1-B79D-454E-EB7E-1A56983650BC}"/>
          </ac:cxnSpMkLst>
        </pc:cxnChg>
        <pc:cxnChg chg="add">
          <ac:chgData name="Chittaranjan Hens" userId="6fc03958433e8a43" providerId="LiveId" clId="{08D83FD8-9DD8-4243-9315-C37AB617B85A}" dt="2023-12-05T18:19:32.643" v="1923" actId="11529"/>
          <ac:cxnSpMkLst>
            <pc:docMk/>
            <pc:sldMk cId="2855282423" sldId="499"/>
            <ac:cxnSpMk id="121" creationId="{DF2EEE7F-669F-E454-A439-E1F5FCC0B93D}"/>
          </ac:cxnSpMkLst>
        </pc:cxnChg>
      </pc:sldChg>
      <pc:sldChg chg="addSp delSp modSp add mod delAnim">
        <pc:chgData name="Chittaranjan Hens" userId="6fc03958433e8a43" providerId="LiveId" clId="{08D83FD8-9DD8-4243-9315-C37AB617B85A}" dt="2023-12-05T18:44:04.204" v="2751" actId="14100"/>
        <pc:sldMkLst>
          <pc:docMk/>
          <pc:sldMk cId="921776958" sldId="500"/>
        </pc:sldMkLst>
        <pc:spChg chg="add mod">
          <ac:chgData name="Chittaranjan Hens" userId="6fc03958433e8a43" providerId="LiveId" clId="{08D83FD8-9DD8-4243-9315-C37AB617B85A}" dt="2023-12-05T18:34:34.503" v="2241" actId="1076"/>
          <ac:spMkLst>
            <pc:docMk/>
            <pc:sldMk cId="921776958" sldId="500"/>
            <ac:spMk id="3" creationId="{32A14E48-3551-9FBA-9E1D-35C066044118}"/>
          </ac:spMkLst>
        </pc:spChg>
        <pc:spChg chg="add mod">
          <ac:chgData name="Chittaranjan Hens" userId="6fc03958433e8a43" providerId="LiveId" clId="{08D83FD8-9DD8-4243-9315-C37AB617B85A}" dt="2023-12-05T18:44:04.204" v="2751" actId="14100"/>
          <ac:spMkLst>
            <pc:docMk/>
            <pc:sldMk cId="921776958" sldId="500"/>
            <ac:spMk id="4" creationId="{67C4A373-7CD8-2A74-8A27-FDF7D61477E2}"/>
          </ac:spMkLst>
        </pc:spChg>
        <pc:spChg chg="del">
          <ac:chgData name="Chittaranjan Hens" userId="6fc03958433e8a43" providerId="LiveId" clId="{08D83FD8-9DD8-4243-9315-C37AB617B85A}" dt="2023-12-05T18:34:13.672" v="2237" actId="478"/>
          <ac:spMkLst>
            <pc:docMk/>
            <pc:sldMk cId="921776958" sldId="500"/>
            <ac:spMk id="119" creationId="{A0503653-A3D7-1AF5-459E-62D45832416B}"/>
          </ac:spMkLst>
        </pc:spChg>
        <pc:spChg chg="del">
          <ac:chgData name="Chittaranjan Hens" userId="6fc03958433e8a43" providerId="LiveId" clId="{08D83FD8-9DD8-4243-9315-C37AB617B85A}" dt="2023-12-05T18:34:13.672" v="2237" actId="478"/>
          <ac:spMkLst>
            <pc:docMk/>
            <pc:sldMk cId="921776958" sldId="500"/>
            <ac:spMk id="122" creationId="{4670B2F2-2984-544F-F067-306ADE89AD07}"/>
          </ac:spMkLst>
        </pc:spChg>
        <pc:spChg chg="del">
          <ac:chgData name="Chittaranjan Hens" userId="6fc03958433e8a43" providerId="LiveId" clId="{08D83FD8-9DD8-4243-9315-C37AB617B85A}" dt="2023-12-05T18:34:13.672" v="2237" actId="478"/>
          <ac:spMkLst>
            <pc:docMk/>
            <pc:sldMk cId="921776958" sldId="500"/>
            <ac:spMk id="123" creationId="{AD160551-C8F2-3FEC-0669-182301ABDDD3}"/>
          </ac:spMkLst>
        </pc:spChg>
        <pc:spChg chg="del">
          <ac:chgData name="Chittaranjan Hens" userId="6fc03958433e8a43" providerId="LiveId" clId="{08D83FD8-9DD8-4243-9315-C37AB617B85A}" dt="2023-12-05T18:34:13.672" v="2237" actId="478"/>
          <ac:spMkLst>
            <pc:docMk/>
            <pc:sldMk cId="921776958" sldId="500"/>
            <ac:spMk id="124" creationId="{F62DE276-DA18-40D7-DDB0-6F9D768C4E96}"/>
          </ac:spMkLst>
        </pc:spChg>
        <pc:spChg chg="del">
          <ac:chgData name="Chittaranjan Hens" userId="6fc03958433e8a43" providerId="LiveId" clId="{08D83FD8-9DD8-4243-9315-C37AB617B85A}" dt="2023-12-05T18:34:17.919" v="2238" actId="478"/>
          <ac:spMkLst>
            <pc:docMk/>
            <pc:sldMk cId="921776958" sldId="500"/>
            <ac:spMk id="126" creationId="{F7D1098D-860E-1908-002B-78D9884ED41D}"/>
          </ac:spMkLst>
        </pc:spChg>
        <pc:spChg chg="del">
          <ac:chgData name="Chittaranjan Hens" userId="6fc03958433e8a43" providerId="LiveId" clId="{08D83FD8-9DD8-4243-9315-C37AB617B85A}" dt="2023-12-05T18:34:17.919" v="2238" actId="478"/>
          <ac:spMkLst>
            <pc:docMk/>
            <pc:sldMk cId="921776958" sldId="500"/>
            <ac:spMk id="127" creationId="{11F9CAA3-C810-B773-56F1-236C9C61D87C}"/>
          </ac:spMkLst>
        </pc:spChg>
        <pc:spChg chg="mod">
          <ac:chgData name="Chittaranjan Hens" userId="6fc03958433e8a43" providerId="LiveId" clId="{08D83FD8-9DD8-4243-9315-C37AB617B85A}" dt="2023-12-05T18:36:00.065" v="2322" actId="6549"/>
          <ac:spMkLst>
            <pc:docMk/>
            <pc:sldMk cId="921776958" sldId="500"/>
            <ac:spMk id="129" creationId="{90BBEB14-BC85-8979-2877-5B04F58C19E8}"/>
          </ac:spMkLst>
        </pc:spChg>
        <pc:spChg chg="mod">
          <ac:chgData name="Chittaranjan Hens" userId="6fc03958433e8a43" providerId="LiveId" clId="{08D83FD8-9DD8-4243-9315-C37AB617B85A}" dt="2023-12-05T18:34:48.968" v="2248" actId="20577"/>
          <ac:spMkLst>
            <pc:docMk/>
            <pc:sldMk cId="921776958" sldId="500"/>
            <ac:spMk id="130" creationId="{B5427A1D-B46E-65B7-DB16-F9A304ED820F}"/>
          </ac:spMkLst>
        </pc:spChg>
        <pc:spChg chg="mod">
          <ac:chgData name="Chittaranjan Hens" userId="6fc03958433e8a43" providerId="LiveId" clId="{08D83FD8-9DD8-4243-9315-C37AB617B85A}" dt="2023-12-05T18:36:05.125" v="2328" actId="20577"/>
          <ac:spMkLst>
            <pc:docMk/>
            <pc:sldMk cId="921776958" sldId="500"/>
            <ac:spMk id="131" creationId="{63F216B3-E045-D0A9-B79E-5857E34004D1}"/>
          </ac:spMkLst>
        </pc:spChg>
        <pc:spChg chg="del">
          <ac:chgData name="Chittaranjan Hens" userId="6fc03958433e8a43" providerId="LiveId" clId="{08D83FD8-9DD8-4243-9315-C37AB617B85A}" dt="2023-12-05T18:34:13.672" v="2237" actId="478"/>
          <ac:spMkLst>
            <pc:docMk/>
            <pc:sldMk cId="921776958" sldId="500"/>
            <ac:spMk id="133" creationId="{BBEA8DE4-BDDD-AFEA-4E25-14AEC956ACC4}"/>
          </ac:spMkLst>
        </pc:spChg>
        <pc:cxnChg chg="del">
          <ac:chgData name="Chittaranjan Hens" userId="6fc03958433e8a43" providerId="LiveId" clId="{08D83FD8-9DD8-4243-9315-C37AB617B85A}" dt="2023-12-05T18:34:17.919" v="2238" actId="478"/>
          <ac:cxnSpMkLst>
            <pc:docMk/>
            <pc:sldMk cId="921776958" sldId="500"/>
            <ac:cxnSpMk id="121" creationId="{DF2EEE7F-669F-E454-A439-E1F5FCC0B93D}"/>
          </ac:cxnSpMkLst>
        </pc:cxnChg>
      </pc:sldChg>
      <pc:sldChg chg="addSp delSp modSp new mod">
        <pc:chgData name="Chittaranjan Hens" userId="6fc03958433e8a43" providerId="LiveId" clId="{08D83FD8-9DD8-4243-9315-C37AB617B85A}" dt="2023-12-05T18:38:00.462" v="2353" actId="20577"/>
        <pc:sldMkLst>
          <pc:docMk/>
          <pc:sldMk cId="283188232" sldId="501"/>
        </pc:sldMkLst>
        <pc:spChg chg="del">
          <ac:chgData name="Chittaranjan Hens" userId="6fc03958433e8a43" providerId="LiveId" clId="{08D83FD8-9DD8-4243-9315-C37AB617B85A}" dt="2023-12-05T18:36:20.550" v="2330" actId="478"/>
          <ac:spMkLst>
            <pc:docMk/>
            <pc:sldMk cId="283188232" sldId="501"/>
            <ac:spMk id="2" creationId="{02DCF292-4B15-7E4C-D568-27EBB97925BC}"/>
          </ac:spMkLst>
        </pc:spChg>
        <pc:spChg chg="del">
          <ac:chgData name="Chittaranjan Hens" userId="6fc03958433e8a43" providerId="LiveId" clId="{08D83FD8-9DD8-4243-9315-C37AB617B85A}" dt="2023-12-05T18:36:20.550" v="2330" actId="478"/>
          <ac:spMkLst>
            <pc:docMk/>
            <pc:sldMk cId="283188232" sldId="501"/>
            <ac:spMk id="3" creationId="{C25EAE3C-C893-0029-F433-30FAE56A0CBF}"/>
          </ac:spMkLst>
        </pc:spChg>
        <pc:spChg chg="add mod">
          <ac:chgData name="Chittaranjan Hens" userId="6fc03958433e8a43" providerId="LiveId" clId="{08D83FD8-9DD8-4243-9315-C37AB617B85A}" dt="2023-12-05T18:38:00.462" v="2353" actId="20577"/>
          <ac:spMkLst>
            <pc:docMk/>
            <pc:sldMk cId="283188232" sldId="501"/>
            <ac:spMk id="4" creationId="{7B2317E1-A3C3-7661-B22B-FA6F0AD03083}"/>
          </ac:spMkLst>
        </pc:spChg>
      </pc:sldChg>
    </pc:docChg>
  </pc:docChgLst>
  <pc:docChgLst>
    <pc:chgData name="Chittaranjan Hens" userId="6fc03958433e8a43" providerId="LiveId" clId="{EB7EAC89-9445-4086-BEA3-CB431D4FA2D5}"/>
    <pc:docChg chg="undo custSel addSld delSld modSld sldOrd">
      <pc:chgData name="Chittaranjan Hens" userId="6fc03958433e8a43" providerId="LiveId" clId="{EB7EAC89-9445-4086-BEA3-CB431D4FA2D5}" dt="2023-12-02T08:17:00.433" v="599" actId="1076"/>
      <pc:docMkLst>
        <pc:docMk/>
      </pc:docMkLst>
      <pc:sldChg chg="addSp delSp modSp mod ord delAnim modAnim">
        <pc:chgData name="Chittaranjan Hens" userId="6fc03958433e8a43" providerId="LiveId" clId="{EB7EAC89-9445-4086-BEA3-CB431D4FA2D5}" dt="2023-12-02T06:05:42.382" v="68"/>
        <pc:sldMkLst>
          <pc:docMk/>
          <pc:sldMk cId="1148238070" sldId="329"/>
        </pc:sldMkLst>
        <pc:spChg chg="mod">
          <ac:chgData name="Chittaranjan Hens" userId="6fc03958433e8a43" providerId="LiveId" clId="{EB7EAC89-9445-4086-BEA3-CB431D4FA2D5}" dt="2023-12-02T06:05:31.910" v="64" actId="207"/>
          <ac:spMkLst>
            <pc:docMk/>
            <pc:sldMk cId="1148238070" sldId="329"/>
            <ac:spMk id="2" creationId="{D7FC3E3C-85BB-BA33-FB16-CFBF7EBE228A}"/>
          </ac:spMkLst>
        </pc:spChg>
        <pc:spChg chg="mod">
          <ac:chgData name="Chittaranjan Hens" userId="6fc03958433e8a43" providerId="LiveId" clId="{EB7EAC89-9445-4086-BEA3-CB431D4FA2D5}" dt="2023-12-02T04:55:10.015" v="6" actId="1076"/>
          <ac:spMkLst>
            <pc:docMk/>
            <pc:sldMk cId="1148238070" sldId="329"/>
            <ac:spMk id="4" creationId="{C438F443-5DCB-7418-BA3B-B57C3A8A0DD3}"/>
          </ac:spMkLst>
        </pc:spChg>
        <pc:spChg chg="add del">
          <ac:chgData name="Chittaranjan Hens" userId="6fc03958433e8a43" providerId="LiveId" clId="{EB7EAC89-9445-4086-BEA3-CB431D4FA2D5}" dt="2023-12-02T05:50:22.030" v="22" actId="22"/>
          <ac:spMkLst>
            <pc:docMk/>
            <pc:sldMk cId="1148238070" sldId="329"/>
            <ac:spMk id="9" creationId="{30FAB2AA-ED0F-5516-48AF-593D9E88C8EE}"/>
          </ac:spMkLst>
        </pc:spChg>
        <pc:picChg chg="add del mod">
          <ac:chgData name="Chittaranjan Hens" userId="6fc03958433e8a43" providerId="LiveId" clId="{EB7EAC89-9445-4086-BEA3-CB431D4FA2D5}" dt="2023-12-02T06:00:41.643" v="23" actId="478"/>
          <ac:picMkLst>
            <pc:docMk/>
            <pc:sldMk cId="1148238070" sldId="329"/>
            <ac:picMk id="5" creationId="{51434B49-9CB9-41F7-2BBD-46F479C006BF}"/>
          </ac:picMkLst>
        </pc:picChg>
        <pc:picChg chg="add del mod">
          <ac:chgData name="Chittaranjan Hens" userId="6fc03958433e8a43" providerId="LiveId" clId="{EB7EAC89-9445-4086-BEA3-CB431D4FA2D5}" dt="2023-12-02T05:41:11.404" v="20" actId="478"/>
          <ac:picMkLst>
            <pc:docMk/>
            <pc:sldMk cId="1148238070" sldId="329"/>
            <ac:picMk id="7" creationId="{ED20A25B-C30C-A7B7-BA8B-24DC91B90056}"/>
          </ac:picMkLst>
        </pc:picChg>
        <pc:picChg chg="add mod">
          <ac:chgData name="Chittaranjan Hens" userId="6fc03958433e8a43" providerId="LiveId" clId="{EB7EAC89-9445-4086-BEA3-CB431D4FA2D5}" dt="2023-12-02T06:01:28.688" v="40" actId="14100"/>
          <ac:picMkLst>
            <pc:docMk/>
            <pc:sldMk cId="1148238070" sldId="329"/>
            <ac:picMk id="11" creationId="{5784FA13-3B9C-27B8-66FE-0FF1DD7CEAAD}"/>
          </ac:picMkLst>
        </pc:picChg>
        <pc:picChg chg="add mod">
          <ac:chgData name="Chittaranjan Hens" userId="6fc03958433e8a43" providerId="LiveId" clId="{EB7EAC89-9445-4086-BEA3-CB431D4FA2D5}" dt="2023-12-02T06:01:26.041" v="39" actId="1076"/>
          <ac:picMkLst>
            <pc:docMk/>
            <pc:sldMk cId="1148238070" sldId="329"/>
            <ac:picMk id="13" creationId="{9AA32EB0-03C3-5068-C730-D5C2DC8FF345}"/>
          </ac:picMkLst>
        </pc:picChg>
      </pc:sldChg>
      <pc:sldChg chg="modSp add">
        <pc:chgData name="Chittaranjan Hens" userId="6fc03958433e8a43" providerId="LiveId" clId="{EB7EAC89-9445-4086-BEA3-CB431D4FA2D5}" dt="2023-12-02T08:14:25.850" v="554" actId="207"/>
        <pc:sldMkLst>
          <pc:docMk/>
          <pc:sldMk cId="1284818704" sldId="330"/>
        </pc:sldMkLst>
        <pc:spChg chg="mod">
          <ac:chgData name="Chittaranjan Hens" userId="6fc03958433e8a43" providerId="LiveId" clId="{EB7EAC89-9445-4086-BEA3-CB431D4FA2D5}" dt="2023-12-02T08:14:25.850" v="554" actId="207"/>
          <ac:spMkLst>
            <pc:docMk/>
            <pc:sldMk cId="1284818704" sldId="330"/>
            <ac:spMk id="2" creationId="{D7FC3E3C-85BB-BA33-FB16-CFBF7EBE228A}"/>
          </ac:spMkLst>
        </pc:spChg>
      </pc:sldChg>
      <pc:sldChg chg="modSp del mod">
        <pc:chgData name="Chittaranjan Hens" userId="6fc03958433e8a43" providerId="LiveId" clId="{EB7EAC89-9445-4086-BEA3-CB431D4FA2D5}" dt="2023-12-02T06:41:17.569" v="150" actId="2696"/>
        <pc:sldMkLst>
          <pc:docMk/>
          <pc:sldMk cId="3319671197" sldId="330"/>
        </pc:sldMkLst>
        <pc:spChg chg="mod">
          <ac:chgData name="Chittaranjan Hens" userId="6fc03958433e8a43" providerId="LiveId" clId="{EB7EAC89-9445-4086-BEA3-CB431D4FA2D5}" dt="2023-12-02T04:25:06.292" v="3" actId="20577"/>
          <ac:spMkLst>
            <pc:docMk/>
            <pc:sldMk cId="3319671197" sldId="330"/>
            <ac:spMk id="6" creationId="{E3B83DCD-3171-A1BB-F902-47AA5B4F4276}"/>
          </ac:spMkLst>
        </pc:spChg>
      </pc:sldChg>
      <pc:sldChg chg="add del">
        <pc:chgData name="Chittaranjan Hens" userId="6fc03958433e8a43" providerId="LiveId" clId="{EB7EAC89-9445-4086-BEA3-CB431D4FA2D5}" dt="2023-12-02T06:41:51.436" v="158"/>
        <pc:sldMkLst>
          <pc:docMk/>
          <pc:sldMk cId="3969129495" sldId="330"/>
        </pc:sldMkLst>
      </pc:sldChg>
      <pc:sldChg chg="addSp delSp modSp add mod">
        <pc:chgData name="Chittaranjan Hens" userId="6fc03958433e8a43" providerId="LiveId" clId="{EB7EAC89-9445-4086-BEA3-CB431D4FA2D5}" dt="2023-12-02T08:14:31.971" v="555" actId="207"/>
        <pc:sldMkLst>
          <pc:docMk/>
          <pc:sldMk cId="147957896" sldId="331"/>
        </pc:sldMkLst>
        <pc:spChg chg="mod">
          <ac:chgData name="Chittaranjan Hens" userId="6fc03958433e8a43" providerId="LiveId" clId="{EB7EAC89-9445-4086-BEA3-CB431D4FA2D5}" dt="2023-12-02T08:14:31.971" v="555" actId="207"/>
          <ac:spMkLst>
            <pc:docMk/>
            <pc:sldMk cId="147957896" sldId="331"/>
            <ac:spMk id="2" creationId="{D7FC3E3C-85BB-BA33-FB16-CFBF7EBE228A}"/>
          </ac:spMkLst>
        </pc:spChg>
        <pc:spChg chg="del">
          <ac:chgData name="Chittaranjan Hens" userId="6fc03958433e8a43" providerId="LiveId" clId="{EB7EAC89-9445-4086-BEA3-CB431D4FA2D5}" dt="2023-12-02T08:08:08.893" v="348" actId="478"/>
          <ac:spMkLst>
            <pc:docMk/>
            <pc:sldMk cId="147957896" sldId="331"/>
            <ac:spMk id="9" creationId="{E065C238-282E-ACCF-63EC-D2D93B31CC08}"/>
          </ac:spMkLst>
        </pc:spChg>
        <pc:spChg chg="del">
          <ac:chgData name="Chittaranjan Hens" userId="6fc03958433e8a43" providerId="LiveId" clId="{EB7EAC89-9445-4086-BEA3-CB431D4FA2D5}" dt="2023-12-02T08:08:08.893" v="348" actId="478"/>
          <ac:spMkLst>
            <pc:docMk/>
            <pc:sldMk cId="147957896" sldId="331"/>
            <ac:spMk id="12" creationId="{FE5C3B17-4F75-75A1-5633-E26BCA429526}"/>
          </ac:spMkLst>
        </pc:spChg>
        <pc:picChg chg="add mod">
          <ac:chgData name="Chittaranjan Hens" userId="6fc03958433e8a43" providerId="LiveId" clId="{EB7EAC89-9445-4086-BEA3-CB431D4FA2D5}" dt="2023-12-02T08:08:10.072" v="349"/>
          <ac:picMkLst>
            <pc:docMk/>
            <pc:sldMk cId="147957896" sldId="331"/>
            <ac:picMk id="3" creationId="{428E9E63-CD3D-749B-2500-79E35DBC183E}"/>
          </ac:picMkLst>
        </pc:picChg>
      </pc:sldChg>
      <pc:sldChg chg="add del">
        <pc:chgData name="Chittaranjan Hens" userId="6fc03958433e8a43" providerId="LiveId" clId="{EB7EAC89-9445-4086-BEA3-CB431D4FA2D5}" dt="2023-12-02T06:41:51.436" v="158"/>
        <pc:sldMkLst>
          <pc:docMk/>
          <pc:sldMk cId="1526537579" sldId="331"/>
        </pc:sldMkLst>
      </pc:sldChg>
      <pc:sldChg chg="modSp del mod">
        <pc:chgData name="Chittaranjan Hens" userId="6fc03958433e8a43" providerId="LiveId" clId="{EB7EAC89-9445-4086-BEA3-CB431D4FA2D5}" dt="2023-12-02T06:41:17.569" v="150" actId="2696"/>
        <pc:sldMkLst>
          <pc:docMk/>
          <pc:sldMk cId="1543112617" sldId="331"/>
        </pc:sldMkLst>
        <pc:spChg chg="mod">
          <ac:chgData name="Chittaranjan Hens" userId="6fc03958433e8a43" providerId="LiveId" clId="{EB7EAC89-9445-4086-BEA3-CB431D4FA2D5}" dt="2023-12-02T04:25:11.480" v="5" actId="20577"/>
          <ac:spMkLst>
            <pc:docMk/>
            <pc:sldMk cId="1543112617" sldId="331"/>
            <ac:spMk id="12" creationId="{FE5C3B17-4F75-75A1-5633-E26BCA429526}"/>
          </ac:spMkLst>
        </pc:spChg>
      </pc:sldChg>
      <pc:sldChg chg="addSp delSp modSp add modTransition">
        <pc:chgData name="Chittaranjan Hens" userId="6fc03958433e8a43" providerId="LiveId" clId="{EB7EAC89-9445-4086-BEA3-CB431D4FA2D5}" dt="2023-12-02T08:12:22.694" v="547" actId="404"/>
        <pc:sldMkLst>
          <pc:docMk/>
          <pc:sldMk cId="0" sldId="385"/>
        </pc:sldMkLst>
        <pc:spChg chg="add mod">
          <ac:chgData name="Chittaranjan Hens" userId="6fc03958433e8a43" providerId="LiveId" clId="{EB7EAC89-9445-4086-BEA3-CB431D4FA2D5}" dt="2023-12-02T08:12:15.648" v="543"/>
          <ac:spMkLst>
            <pc:docMk/>
            <pc:sldMk cId="0" sldId="385"/>
            <ac:spMk id="2" creationId="{69EE0A55-C381-2CDA-BBD5-C7B1ED1D51AB}"/>
          </ac:spMkLst>
        </pc:spChg>
        <pc:spChg chg="mod">
          <ac:chgData name="Chittaranjan Hens" userId="6fc03958433e8a43" providerId="LiveId" clId="{EB7EAC89-9445-4086-BEA3-CB431D4FA2D5}" dt="2023-12-02T08:12:22.694" v="547" actId="404"/>
          <ac:spMkLst>
            <pc:docMk/>
            <pc:sldMk cId="0" sldId="385"/>
            <ac:spMk id="291842" creationId="{9EAAEAE6-AC0E-AE5F-64AA-E33A91F255BF}"/>
          </ac:spMkLst>
        </pc:spChg>
        <pc:spChg chg="del">
          <ac:chgData name="Chittaranjan Hens" userId="6fc03958433e8a43" providerId="LiveId" clId="{EB7EAC89-9445-4086-BEA3-CB431D4FA2D5}" dt="2023-12-02T08:12:14.472" v="542" actId="478"/>
          <ac:spMkLst>
            <pc:docMk/>
            <pc:sldMk cId="0" sldId="385"/>
            <ac:spMk id="291846" creationId="{6CEF2E2D-B92F-F284-00C8-17F283D62BE5}"/>
          </ac:spMkLst>
        </pc:spChg>
      </pc:sldChg>
      <pc:sldChg chg="modSp add modTransition">
        <pc:chgData name="Chittaranjan Hens" userId="6fc03958433e8a43" providerId="LiveId" clId="{EB7EAC89-9445-4086-BEA3-CB431D4FA2D5}" dt="2023-12-02T08:14:17.038" v="552" actId="1076"/>
        <pc:sldMkLst>
          <pc:docMk/>
          <pc:sldMk cId="0" sldId="386"/>
        </pc:sldMkLst>
        <pc:spChg chg="mod">
          <ac:chgData name="Chittaranjan Hens" userId="6fc03958433e8a43" providerId="LiveId" clId="{EB7EAC89-9445-4086-BEA3-CB431D4FA2D5}" dt="2023-12-02T06:42:17.268" v="163" actId="1076"/>
          <ac:spMkLst>
            <pc:docMk/>
            <pc:sldMk cId="0" sldId="386"/>
            <ac:spMk id="293891" creationId="{8CC5EB00-292B-8AE9-11B2-4C1C16137A94}"/>
          </ac:spMkLst>
        </pc:spChg>
        <pc:spChg chg="mod">
          <ac:chgData name="Chittaranjan Hens" userId="6fc03958433e8a43" providerId="LiveId" clId="{EB7EAC89-9445-4086-BEA3-CB431D4FA2D5}" dt="2023-12-02T08:14:14.360" v="551" actId="14100"/>
          <ac:spMkLst>
            <pc:docMk/>
            <pc:sldMk cId="0" sldId="386"/>
            <ac:spMk id="293892" creationId="{932EEDFE-FAD6-2CDC-D80B-B98926472DFC}"/>
          </ac:spMkLst>
        </pc:spChg>
        <pc:spChg chg="mod">
          <ac:chgData name="Chittaranjan Hens" userId="6fc03958433e8a43" providerId="LiveId" clId="{EB7EAC89-9445-4086-BEA3-CB431D4FA2D5}" dt="2023-12-02T08:14:17.038" v="552" actId="1076"/>
          <ac:spMkLst>
            <pc:docMk/>
            <pc:sldMk cId="0" sldId="386"/>
            <ac:spMk id="293893" creationId="{3C290380-AA1E-BBF3-8DDC-261AD61DA509}"/>
          </ac:spMkLst>
        </pc:spChg>
      </pc:sldChg>
      <pc:sldChg chg="delSp modSp add modTransition">
        <pc:chgData name="Chittaranjan Hens" userId="6fc03958433e8a43" providerId="LiveId" clId="{EB7EAC89-9445-4086-BEA3-CB431D4FA2D5}" dt="2023-12-02T08:11:53.317" v="540" actId="2711"/>
        <pc:sldMkLst>
          <pc:docMk/>
          <pc:sldMk cId="0" sldId="456"/>
        </pc:sldMkLst>
        <pc:spChg chg="del">
          <ac:chgData name="Chittaranjan Hens" userId="6fc03958433e8a43" providerId="LiveId" clId="{EB7EAC89-9445-4086-BEA3-CB431D4FA2D5}" dt="2023-12-02T06:38:14.249" v="108" actId="478"/>
          <ac:spMkLst>
            <pc:docMk/>
            <pc:sldMk cId="0" sldId="456"/>
            <ac:spMk id="437260" creationId="{5F25F2B2-2777-A00E-7925-363ACEB9538A}"/>
          </ac:spMkLst>
        </pc:spChg>
        <pc:spChg chg="mod">
          <ac:chgData name="Chittaranjan Hens" userId="6fc03958433e8a43" providerId="LiveId" clId="{EB7EAC89-9445-4086-BEA3-CB431D4FA2D5}" dt="2023-12-02T08:11:53.317" v="540" actId="2711"/>
          <ac:spMkLst>
            <pc:docMk/>
            <pc:sldMk cId="0" sldId="456"/>
            <ac:spMk id="437261" creationId="{4E7F8DE3-F0AF-BE1A-5B41-C7F5CAAF85FC}"/>
          </ac:spMkLst>
        </pc:spChg>
      </pc:sldChg>
      <pc:sldChg chg="modSp add modTransition">
        <pc:chgData name="Chittaranjan Hens" userId="6fc03958433e8a43" providerId="LiveId" clId="{EB7EAC89-9445-4086-BEA3-CB431D4FA2D5}" dt="2023-12-02T08:14:21.246" v="553" actId="403"/>
        <pc:sldMkLst>
          <pc:docMk/>
          <pc:sldMk cId="0" sldId="458"/>
        </pc:sldMkLst>
        <pc:spChg chg="mod">
          <ac:chgData name="Chittaranjan Hens" userId="6fc03958433e8a43" providerId="LiveId" clId="{EB7EAC89-9445-4086-BEA3-CB431D4FA2D5}" dt="2023-12-02T08:14:21.246" v="553" actId="403"/>
          <ac:spMkLst>
            <pc:docMk/>
            <pc:sldMk cId="0" sldId="458"/>
            <ac:spMk id="441371" creationId="{DC841614-731F-8B90-17B0-1C3216CE729A}"/>
          </ac:spMkLst>
        </pc:spChg>
      </pc:sldChg>
      <pc:sldChg chg="add modTransition">
        <pc:chgData name="Chittaranjan Hens" userId="6fc03958433e8a43" providerId="LiveId" clId="{EB7EAC89-9445-4086-BEA3-CB431D4FA2D5}" dt="2023-12-01T18:41:47.533" v="0"/>
        <pc:sldMkLst>
          <pc:docMk/>
          <pc:sldMk cId="0" sldId="459"/>
        </pc:sldMkLst>
      </pc:sldChg>
      <pc:sldChg chg="addSp delSp modSp add mod modTransition">
        <pc:chgData name="Chittaranjan Hens" userId="6fc03958433e8a43" providerId="LiveId" clId="{EB7EAC89-9445-4086-BEA3-CB431D4FA2D5}" dt="2023-12-02T08:17:00.433" v="599" actId="1076"/>
        <pc:sldMkLst>
          <pc:docMk/>
          <pc:sldMk cId="0" sldId="460"/>
        </pc:sldMkLst>
        <pc:spChg chg="mod">
          <ac:chgData name="Chittaranjan Hens" userId="6fc03958433e8a43" providerId="LiveId" clId="{EB7EAC89-9445-4086-BEA3-CB431D4FA2D5}" dt="2023-12-02T08:16:47.512" v="597" actId="2711"/>
          <ac:spMkLst>
            <pc:docMk/>
            <pc:sldMk cId="0" sldId="460"/>
            <ac:spMk id="445442" creationId="{AE623E44-6BEB-450C-1C13-C36CE8474C0E}"/>
          </ac:spMkLst>
        </pc:spChg>
        <pc:spChg chg="mod">
          <ac:chgData name="Chittaranjan Hens" userId="6fc03958433e8a43" providerId="LiveId" clId="{EB7EAC89-9445-4086-BEA3-CB431D4FA2D5}" dt="2023-12-02T08:16:47.512" v="597" actId="2711"/>
          <ac:spMkLst>
            <pc:docMk/>
            <pc:sldMk cId="0" sldId="460"/>
            <ac:spMk id="445444" creationId="{1C745822-FA8C-8453-2F63-B96D8BDE96D2}"/>
          </ac:spMkLst>
        </pc:spChg>
        <pc:spChg chg="mod">
          <ac:chgData name="Chittaranjan Hens" userId="6fc03958433e8a43" providerId="LiveId" clId="{EB7EAC89-9445-4086-BEA3-CB431D4FA2D5}" dt="2023-12-02T08:16:30.721" v="592" actId="1076"/>
          <ac:spMkLst>
            <pc:docMk/>
            <pc:sldMk cId="0" sldId="460"/>
            <ac:spMk id="445446" creationId="{23BF05CD-B914-8F55-A933-456D8C2980E4}"/>
          </ac:spMkLst>
        </pc:spChg>
        <pc:spChg chg="mod">
          <ac:chgData name="Chittaranjan Hens" userId="6fc03958433e8a43" providerId="LiveId" clId="{EB7EAC89-9445-4086-BEA3-CB431D4FA2D5}" dt="2023-12-02T08:17:00.433" v="599" actId="1076"/>
          <ac:spMkLst>
            <pc:docMk/>
            <pc:sldMk cId="0" sldId="460"/>
            <ac:spMk id="445447" creationId="{29FF8813-14CE-33B8-CBF6-BBEF51BFD3E9}"/>
          </ac:spMkLst>
        </pc:spChg>
        <pc:graphicFrameChg chg="mod">
          <ac:chgData name="Chittaranjan Hens" userId="6fc03958433e8a43" providerId="LiveId" clId="{EB7EAC89-9445-4086-BEA3-CB431D4FA2D5}" dt="2023-12-02T08:16:41.505" v="596" actId="1076"/>
          <ac:graphicFrameMkLst>
            <pc:docMk/>
            <pc:sldMk cId="0" sldId="460"/>
            <ac:graphicFrameMk id="445445" creationId="{FA8724F4-591B-CDB2-8901-A8104C8D96B5}"/>
          </ac:graphicFrameMkLst>
        </pc:graphicFrameChg>
        <pc:picChg chg="add del">
          <ac:chgData name="Chittaranjan Hens" userId="6fc03958433e8a43" providerId="LiveId" clId="{EB7EAC89-9445-4086-BEA3-CB431D4FA2D5}" dt="2023-12-02T06:22:19.101" v="85" actId="22"/>
          <ac:picMkLst>
            <pc:docMk/>
            <pc:sldMk cId="0" sldId="460"/>
            <ac:picMk id="3" creationId="{9C689B13-3D4D-CB28-90FC-B1B149317768}"/>
          </ac:picMkLst>
        </pc:picChg>
      </pc:sldChg>
      <pc:sldChg chg="modSp add modTransition">
        <pc:chgData name="Chittaranjan Hens" userId="6fc03958433e8a43" providerId="LiveId" clId="{EB7EAC89-9445-4086-BEA3-CB431D4FA2D5}" dt="2023-12-02T08:16:08.335" v="585" actId="113"/>
        <pc:sldMkLst>
          <pc:docMk/>
          <pc:sldMk cId="0" sldId="461"/>
        </pc:sldMkLst>
        <pc:spChg chg="mod">
          <ac:chgData name="Chittaranjan Hens" userId="6fc03958433e8a43" providerId="LiveId" clId="{EB7EAC89-9445-4086-BEA3-CB431D4FA2D5}" dt="2023-12-02T08:16:08.335" v="585" actId="113"/>
          <ac:spMkLst>
            <pc:docMk/>
            <pc:sldMk cId="0" sldId="461"/>
            <ac:spMk id="451592" creationId="{6E284ACC-A729-B838-F2D0-94C969346692}"/>
          </ac:spMkLst>
        </pc:spChg>
      </pc:sldChg>
      <pc:sldChg chg="modSp add modTransition">
        <pc:chgData name="Chittaranjan Hens" userId="6fc03958433e8a43" providerId="LiveId" clId="{EB7EAC89-9445-4086-BEA3-CB431D4FA2D5}" dt="2023-12-02T08:15:59.918" v="581" actId="113"/>
        <pc:sldMkLst>
          <pc:docMk/>
          <pc:sldMk cId="0" sldId="462"/>
        </pc:sldMkLst>
        <pc:spChg chg="mod">
          <ac:chgData name="Chittaranjan Hens" userId="6fc03958433e8a43" providerId="LiveId" clId="{EB7EAC89-9445-4086-BEA3-CB431D4FA2D5}" dt="2023-12-02T08:15:59.918" v="581" actId="113"/>
          <ac:spMkLst>
            <pc:docMk/>
            <pc:sldMk cId="0" sldId="462"/>
            <ac:spMk id="453635" creationId="{4FE8F369-CCC0-80BE-88BD-3AE224E4CA6B}"/>
          </ac:spMkLst>
        </pc:spChg>
      </pc:sldChg>
      <pc:sldChg chg="add modTransition">
        <pc:chgData name="Chittaranjan Hens" userId="6fc03958433e8a43" providerId="LiveId" clId="{EB7EAC89-9445-4086-BEA3-CB431D4FA2D5}" dt="2023-12-01T18:41:47.533" v="0"/>
        <pc:sldMkLst>
          <pc:docMk/>
          <pc:sldMk cId="0" sldId="463"/>
        </pc:sldMkLst>
      </pc:sldChg>
      <pc:sldChg chg="addSp delSp modSp add mod modTransition">
        <pc:chgData name="Chittaranjan Hens" userId="6fc03958433e8a43" providerId="LiveId" clId="{EB7EAC89-9445-4086-BEA3-CB431D4FA2D5}" dt="2023-12-02T08:16:15.647" v="589" actId="2711"/>
        <pc:sldMkLst>
          <pc:docMk/>
          <pc:sldMk cId="0" sldId="464"/>
        </pc:sldMkLst>
        <pc:spChg chg="add mod">
          <ac:chgData name="Chittaranjan Hens" userId="6fc03958433e8a43" providerId="LiveId" clId="{EB7EAC89-9445-4086-BEA3-CB431D4FA2D5}" dt="2023-12-02T08:16:15.647" v="589" actId="2711"/>
          <ac:spMkLst>
            <pc:docMk/>
            <pc:sldMk cId="0" sldId="464"/>
            <ac:spMk id="2" creationId="{D94EDA32-42C3-9F6F-464D-98DD4A57E6ED}"/>
          </ac:spMkLst>
        </pc:spChg>
        <pc:spChg chg="del mod">
          <ac:chgData name="Chittaranjan Hens" userId="6fc03958433e8a43" providerId="LiveId" clId="{EB7EAC89-9445-4086-BEA3-CB431D4FA2D5}" dt="2023-12-02T06:39:38.161" v="122" actId="478"/>
          <ac:spMkLst>
            <pc:docMk/>
            <pc:sldMk cId="0" sldId="464"/>
            <ac:spMk id="457739" creationId="{E05AA298-5237-1CB3-89DD-ADFFA7F82E4C}"/>
          </ac:spMkLst>
        </pc:spChg>
      </pc:sldChg>
      <pc:sldChg chg="modSp add ord modTransition modNotes">
        <pc:chgData name="Chittaranjan Hens" userId="6fc03958433e8a43" providerId="LiveId" clId="{EB7EAC89-9445-4086-BEA3-CB431D4FA2D5}" dt="2023-12-02T08:12:00.485" v="541" actId="2711"/>
        <pc:sldMkLst>
          <pc:docMk/>
          <pc:sldMk cId="0" sldId="465"/>
        </pc:sldMkLst>
        <pc:spChg chg="mod">
          <ac:chgData name="Chittaranjan Hens" userId="6fc03958433e8a43" providerId="LiveId" clId="{EB7EAC89-9445-4086-BEA3-CB431D4FA2D5}" dt="2023-12-02T08:12:00.485" v="541" actId="2711"/>
          <ac:spMkLst>
            <pc:docMk/>
            <pc:sldMk cId="0" sldId="465"/>
            <ac:spMk id="459779" creationId="{71F2790A-DB05-557C-721D-53186DDC08B9}"/>
          </ac:spMkLst>
        </pc:spChg>
      </pc:sldChg>
      <pc:sldChg chg="modSp add modTransition modNotes">
        <pc:chgData name="Chittaranjan Hens" userId="6fc03958433e8a43" providerId="LiveId" clId="{EB7EAC89-9445-4086-BEA3-CB431D4FA2D5}" dt="2023-12-02T08:11:45.444" v="539" actId="207"/>
        <pc:sldMkLst>
          <pc:docMk/>
          <pc:sldMk cId="606759788" sldId="467"/>
        </pc:sldMkLst>
        <pc:spChg chg="mod">
          <ac:chgData name="Chittaranjan Hens" userId="6fc03958433e8a43" providerId="LiveId" clId="{EB7EAC89-9445-4086-BEA3-CB431D4FA2D5}" dt="2023-12-02T08:11:45.444" v="539" actId="207"/>
          <ac:spMkLst>
            <pc:docMk/>
            <pc:sldMk cId="606759788" sldId="467"/>
            <ac:spMk id="463875" creationId="{0C2435C9-35E5-F931-CA33-98DCEEA3E1FF}"/>
          </ac:spMkLst>
        </pc:spChg>
        <pc:spChg chg="mod">
          <ac:chgData name="Chittaranjan Hens" userId="6fc03958433e8a43" providerId="LiveId" clId="{EB7EAC89-9445-4086-BEA3-CB431D4FA2D5}" dt="2023-12-02T06:41:33.245" v="156" actId="1076"/>
          <ac:spMkLst>
            <pc:docMk/>
            <pc:sldMk cId="606759788" sldId="467"/>
            <ac:spMk id="463876" creationId="{8574D31A-3A98-D3E1-72AE-BAB6D282362E}"/>
          </ac:spMkLst>
        </pc:spChg>
      </pc:sldChg>
      <pc:sldChg chg="addSp delSp modSp add mod setBg">
        <pc:chgData name="Chittaranjan Hens" userId="6fc03958433e8a43" providerId="LiveId" clId="{EB7EAC89-9445-4086-BEA3-CB431D4FA2D5}" dt="2023-12-02T06:15:41.676" v="83" actId="1076"/>
        <pc:sldMkLst>
          <pc:docMk/>
          <pc:sldMk cId="2683622804" sldId="468"/>
        </pc:sldMkLst>
        <pc:spChg chg="del mod">
          <ac:chgData name="Chittaranjan Hens" userId="6fc03958433e8a43" providerId="LiveId" clId="{EB7EAC89-9445-4086-BEA3-CB431D4FA2D5}" dt="2023-12-02T06:05:36.912" v="65" actId="478"/>
          <ac:spMkLst>
            <pc:docMk/>
            <pc:sldMk cId="2683622804" sldId="468"/>
            <ac:spMk id="2" creationId="{D7FC3E3C-85BB-BA33-FB16-CFBF7EBE228A}"/>
          </ac:spMkLst>
        </pc:spChg>
        <pc:spChg chg="del">
          <ac:chgData name="Chittaranjan Hens" userId="6fc03958433e8a43" providerId="LiveId" clId="{EB7EAC89-9445-4086-BEA3-CB431D4FA2D5}" dt="2023-12-02T06:04:11.122" v="42" actId="478"/>
          <ac:spMkLst>
            <pc:docMk/>
            <pc:sldMk cId="2683622804" sldId="468"/>
            <ac:spMk id="4" creationId="{C438F443-5DCB-7418-BA3B-B57C3A8A0DD3}"/>
          </ac:spMkLst>
        </pc:spChg>
        <pc:spChg chg="add del">
          <ac:chgData name="Chittaranjan Hens" userId="6fc03958433e8a43" providerId="LiveId" clId="{EB7EAC89-9445-4086-BEA3-CB431D4FA2D5}" dt="2023-12-02T06:07:53.218" v="72" actId="26606"/>
          <ac:spMkLst>
            <pc:docMk/>
            <pc:sldMk cId="2683622804" sldId="468"/>
            <ac:spMk id="12" creationId="{69D184B2-2226-4E31-BCCB-444330767440}"/>
          </ac:spMkLst>
        </pc:spChg>
        <pc:spChg chg="add del">
          <ac:chgData name="Chittaranjan Hens" userId="6fc03958433e8a43" providerId="LiveId" clId="{EB7EAC89-9445-4086-BEA3-CB431D4FA2D5}" dt="2023-12-02T06:07:53.218" v="72" actId="26606"/>
          <ac:spMkLst>
            <pc:docMk/>
            <pc:sldMk cId="2683622804" sldId="468"/>
            <ac:spMk id="14" creationId="{1AC4D4E3-486A-464A-8EC8-D44881097267}"/>
          </ac:spMkLst>
        </pc:spChg>
        <pc:spChg chg="add del">
          <ac:chgData name="Chittaranjan Hens" userId="6fc03958433e8a43" providerId="LiveId" clId="{EB7EAC89-9445-4086-BEA3-CB431D4FA2D5}" dt="2023-12-02T06:07:53.218" v="72" actId="26606"/>
          <ac:spMkLst>
            <pc:docMk/>
            <pc:sldMk cId="2683622804" sldId="468"/>
            <ac:spMk id="16" creationId="{864DE13E-58EB-4475-B79C-0D4FC651239B}"/>
          </ac:spMkLst>
        </pc:spChg>
        <pc:spChg chg="add del">
          <ac:chgData name="Chittaranjan Hens" userId="6fc03958433e8a43" providerId="LiveId" clId="{EB7EAC89-9445-4086-BEA3-CB431D4FA2D5}" dt="2023-12-02T06:07:59.289" v="74" actId="26606"/>
          <ac:spMkLst>
            <pc:docMk/>
            <pc:sldMk cId="2683622804" sldId="468"/>
            <ac:spMk id="20" creationId="{2F19B711-C590-44D1-9AA8-9F143B0ED58A}"/>
          </ac:spMkLst>
        </pc:spChg>
        <pc:spChg chg="add del">
          <ac:chgData name="Chittaranjan Hens" userId="6fc03958433e8a43" providerId="LiveId" clId="{EB7EAC89-9445-4086-BEA3-CB431D4FA2D5}" dt="2023-12-02T06:07:59.289" v="74" actId="26606"/>
          <ac:spMkLst>
            <pc:docMk/>
            <pc:sldMk cId="2683622804" sldId="468"/>
            <ac:spMk id="21" creationId="{C0C79CF2-6A1C-4636-84CE-ABB2BE191D23}"/>
          </ac:spMkLst>
        </pc:spChg>
        <pc:spChg chg="add del">
          <ac:chgData name="Chittaranjan Hens" userId="6fc03958433e8a43" providerId="LiveId" clId="{EB7EAC89-9445-4086-BEA3-CB431D4FA2D5}" dt="2023-12-02T06:07:59.289" v="74" actId="26606"/>
          <ac:spMkLst>
            <pc:docMk/>
            <pc:sldMk cId="2683622804" sldId="468"/>
            <ac:spMk id="22" creationId="{7A5D17DF-AD65-402C-A95C-F13C770C9FCD}"/>
          </ac:spMkLst>
        </pc:spChg>
        <pc:picChg chg="add del mod ord">
          <ac:chgData name="Chittaranjan Hens" userId="6fc03958433e8a43" providerId="LiveId" clId="{EB7EAC89-9445-4086-BEA3-CB431D4FA2D5}" dt="2023-12-02T06:08:18.347" v="80" actId="478"/>
          <ac:picMkLst>
            <pc:docMk/>
            <pc:sldMk cId="2683622804" sldId="468"/>
            <ac:picMk id="5" creationId="{E5D2388B-5DF5-DB79-8A31-5636C172B607}"/>
          </ac:picMkLst>
        </pc:picChg>
        <pc:picChg chg="add del mod">
          <ac:chgData name="Chittaranjan Hens" userId="6fc03958433e8a43" providerId="LiveId" clId="{EB7EAC89-9445-4086-BEA3-CB431D4FA2D5}" dt="2023-12-02T06:08:18.347" v="80" actId="478"/>
          <ac:picMkLst>
            <pc:docMk/>
            <pc:sldMk cId="2683622804" sldId="468"/>
            <ac:picMk id="7" creationId="{38CA97CC-C618-9B18-93E4-1787C21D07E8}"/>
          </ac:picMkLst>
        </pc:picChg>
        <pc:picChg chg="add mod">
          <ac:chgData name="Chittaranjan Hens" userId="6fc03958433e8a43" providerId="LiveId" clId="{EB7EAC89-9445-4086-BEA3-CB431D4FA2D5}" dt="2023-12-02T06:15:41.676" v="83" actId="1076"/>
          <ac:picMkLst>
            <pc:docMk/>
            <pc:sldMk cId="2683622804" sldId="468"/>
            <ac:picMk id="9" creationId="{A574E51D-BCFC-A04A-4A6A-EE8220DBE10C}"/>
          </ac:picMkLst>
        </pc:picChg>
        <pc:picChg chg="del">
          <ac:chgData name="Chittaranjan Hens" userId="6fc03958433e8a43" providerId="LiveId" clId="{EB7EAC89-9445-4086-BEA3-CB431D4FA2D5}" dt="2023-12-02T06:04:11.122" v="42" actId="478"/>
          <ac:picMkLst>
            <pc:docMk/>
            <pc:sldMk cId="2683622804" sldId="468"/>
            <ac:picMk id="11" creationId="{5784FA13-3B9C-27B8-66FE-0FF1DD7CEAAD}"/>
          </ac:picMkLst>
        </pc:picChg>
        <pc:picChg chg="del">
          <ac:chgData name="Chittaranjan Hens" userId="6fc03958433e8a43" providerId="LiveId" clId="{EB7EAC89-9445-4086-BEA3-CB431D4FA2D5}" dt="2023-12-02T06:04:11.122" v="42" actId="478"/>
          <ac:picMkLst>
            <pc:docMk/>
            <pc:sldMk cId="2683622804" sldId="468"/>
            <ac:picMk id="13" creationId="{9AA32EB0-03C3-5068-C730-D5C2DC8FF345}"/>
          </ac:picMkLst>
        </pc:picChg>
        <pc:cxnChg chg="add del">
          <ac:chgData name="Chittaranjan Hens" userId="6fc03958433e8a43" providerId="LiveId" clId="{EB7EAC89-9445-4086-BEA3-CB431D4FA2D5}" dt="2023-12-02T06:07:53.218" v="72" actId="26606"/>
          <ac:cxnSpMkLst>
            <pc:docMk/>
            <pc:sldMk cId="2683622804" sldId="468"/>
            <ac:cxnSpMk id="18" creationId="{02E9B2EE-76CA-47F3-9977-3F2FCB7FD252}"/>
          </ac:cxnSpMkLst>
        </pc:cxnChg>
      </pc:sldChg>
      <pc:sldChg chg="add">
        <pc:chgData name="Chittaranjan Hens" userId="6fc03958433e8a43" providerId="LiveId" clId="{EB7EAC89-9445-4086-BEA3-CB431D4FA2D5}" dt="2023-12-02T06:08:14.995" v="79" actId="2890"/>
        <pc:sldMkLst>
          <pc:docMk/>
          <pc:sldMk cId="2031039002" sldId="469"/>
        </pc:sldMkLst>
      </pc:sldChg>
      <pc:sldChg chg="addSp delSp modSp add mod ord modAnim">
        <pc:chgData name="Chittaranjan Hens" userId="6fc03958433e8a43" providerId="LiveId" clId="{EB7EAC89-9445-4086-BEA3-CB431D4FA2D5}" dt="2023-12-02T08:15:24.614" v="568" actId="113"/>
        <pc:sldMkLst>
          <pc:docMk/>
          <pc:sldMk cId="1998151373" sldId="470"/>
        </pc:sldMkLst>
        <pc:spChg chg="add mod">
          <ac:chgData name="Chittaranjan Hens" userId="6fc03958433e8a43" providerId="LiveId" clId="{EB7EAC89-9445-4086-BEA3-CB431D4FA2D5}" dt="2023-12-02T08:15:24.614" v="568" actId="113"/>
          <ac:spMkLst>
            <pc:docMk/>
            <pc:sldMk cId="1998151373" sldId="470"/>
            <ac:spMk id="4" creationId="{CA01AC4E-70F2-083F-6005-D3D5A4613BCF}"/>
          </ac:spMkLst>
        </pc:spChg>
        <pc:spChg chg="add del">
          <ac:chgData name="Chittaranjan Hens" userId="6fc03958433e8a43" providerId="LiveId" clId="{EB7EAC89-9445-4086-BEA3-CB431D4FA2D5}" dt="2023-12-02T06:22:29.908" v="89" actId="478"/>
          <ac:spMkLst>
            <pc:docMk/>
            <pc:sldMk cId="1998151373" sldId="470"/>
            <ac:spMk id="457735" creationId="{16C832AD-5E0B-2D40-3A30-5EB680BD9FC0}"/>
          </ac:spMkLst>
        </pc:spChg>
        <pc:spChg chg="del">
          <ac:chgData name="Chittaranjan Hens" userId="6fc03958433e8a43" providerId="LiveId" clId="{EB7EAC89-9445-4086-BEA3-CB431D4FA2D5}" dt="2023-12-02T06:22:34.451" v="90" actId="478"/>
          <ac:spMkLst>
            <pc:docMk/>
            <pc:sldMk cId="1998151373" sldId="470"/>
            <ac:spMk id="457737" creationId="{8EB958AC-4B11-D084-0CE1-8A2447A15CD0}"/>
          </ac:spMkLst>
        </pc:spChg>
        <pc:spChg chg="del">
          <ac:chgData name="Chittaranjan Hens" userId="6fc03958433e8a43" providerId="LiveId" clId="{EB7EAC89-9445-4086-BEA3-CB431D4FA2D5}" dt="2023-12-02T06:22:35.494" v="91" actId="478"/>
          <ac:spMkLst>
            <pc:docMk/>
            <pc:sldMk cId="1998151373" sldId="470"/>
            <ac:spMk id="457738" creationId="{36913342-D7E8-19EC-3780-1CC8FE939212}"/>
          </ac:spMkLst>
        </pc:spChg>
        <pc:spChg chg="del">
          <ac:chgData name="Chittaranjan Hens" userId="6fc03958433e8a43" providerId="LiveId" clId="{EB7EAC89-9445-4086-BEA3-CB431D4FA2D5}" dt="2023-12-02T06:39:53.184" v="137" actId="478"/>
          <ac:spMkLst>
            <pc:docMk/>
            <pc:sldMk cId="1998151373" sldId="470"/>
            <ac:spMk id="457739" creationId="{E05AA298-5237-1CB3-89DD-ADFFA7F82E4C}"/>
          </ac:spMkLst>
        </pc:spChg>
        <pc:graphicFrameChg chg="del">
          <ac:chgData name="Chittaranjan Hens" userId="6fc03958433e8a43" providerId="LiveId" clId="{EB7EAC89-9445-4086-BEA3-CB431D4FA2D5}" dt="2023-12-02T06:22:26.101" v="87" actId="478"/>
          <ac:graphicFrameMkLst>
            <pc:docMk/>
            <pc:sldMk cId="1998151373" sldId="470"/>
            <ac:graphicFrameMk id="457731" creationId="{D2E44507-0FCE-40AA-AA9C-3FE5F7E28978}"/>
          </ac:graphicFrameMkLst>
        </pc:graphicFrameChg>
        <pc:graphicFrameChg chg="del">
          <ac:chgData name="Chittaranjan Hens" userId="6fc03958433e8a43" providerId="LiveId" clId="{EB7EAC89-9445-4086-BEA3-CB431D4FA2D5}" dt="2023-12-02T06:22:26.101" v="87" actId="478"/>
          <ac:graphicFrameMkLst>
            <pc:docMk/>
            <pc:sldMk cId="1998151373" sldId="470"/>
            <ac:graphicFrameMk id="457732" creationId="{E939AE5C-F5E8-26B2-BF3E-7944145FB2A5}"/>
          </ac:graphicFrameMkLst>
        </pc:graphicFrameChg>
        <pc:picChg chg="add mod">
          <ac:chgData name="Chittaranjan Hens" userId="6fc03958433e8a43" providerId="LiveId" clId="{EB7EAC89-9445-4086-BEA3-CB431D4FA2D5}" dt="2023-12-02T06:22:38.960" v="93" actId="1076"/>
          <ac:picMkLst>
            <pc:docMk/>
            <pc:sldMk cId="1998151373" sldId="470"/>
            <ac:picMk id="3" creationId="{F29A1970-C225-3A9B-C395-D8C6021F29D7}"/>
          </ac:picMkLst>
        </pc:picChg>
        <pc:picChg chg="del">
          <ac:chgData name="Chittaranjan Hens" userId="6fc03958433e8a43" providerId="LiveId" clId="{EB7EAC89-9445-4086-BEA3-CB431D4FA2D5}" dt="2023-12-02T06:22:26.101" v="87" actId="478"/>
          <ac:picMkLst>
            <pc:docMk/>
            <pc:sldMk cId="1998151373" sldId="470"/>
            <ac:picMk id="457736" creationId="{520788C7-D10B-FEEA-EEA3-77B05AEAAB06}"/>
          </ac:picMkLst>
        </pc:picChg>
      </pc:sldChg>
      <pc:sldChg chg="addSp delSp modSp add mod ord modAnim">
        <pc:chgData name="Chittaranjan Hens" userId="6fc03958433e8a43" providerId="LiveId" clId="{EB7EAC89-9445-4086-BEA3-CB431D4FA2D5}" dt="2023-12-02T08:15:49.662" v="575" actId="113"/>
        <pc:sldMkLst>
          <pc:docMk/>
          <pc:sldMk cId="3600465481" sldId="471"/>
        </pc:sldMkLst>
        <pc:spChg chg="add mod">
          <ac:chgData name="Chittaranjan Hens" userId="6fc03958433e8a43" providerId="LiveId" clId="{EB7EAC89-9445-4086-BEA3-CB431D4FA2D5}" dt="2023-12-02T08:15:49.662" v="575" actId="113"/>
          <ac:spMkLst>
            <pc:docMk/>
            <pc:sldMk cId="3600465481" sldId="471"/>
            <ac:spMk id="5" creationId="{115B1E9C-E911-3F32-A8D9-50C77B7EFB6F}"/>
          </ac:spMkLst>
        </pc:spChg>
        <pc:spChg chg="mod">
          <ac:chgData name="Chittaranjan Hens" userId="6fc03958433e8a43" providerId="LiveId" clId="{EB7EAC89-9445-4086-BEA3-CB431D4FA2D5}" dt="2023-12-02T06:37:46.901" v="105" actId="14100"/>
          <ac:spMkLst>
            <pc:docMk/>
            <pc:sldMk cId="3600465481" sldId="471"/>
            <ac:spMk id="457735" creationId="{16C832AD-5E0B-2D40-3A30-5EB680BD9FC0}"/>
          </ac:spMkLst>
        </pc:spChg>
        <pc:spChg chg="del">
          <ac:chgData name="Chittaranjan Hens" userId="6fc03958433e8a43" providerId="LiveId" clId="{EB7EAC89-9445-4086-BEA3-CB431D4FA2D5}" dt="2023-12-02T06:40:21.347" v="142" actId="478"/>
          <ac:spMkLst>
            <pc:docMk/>
            <pc:sldMk cId="3600465481" sldId="471"/>
            <ac:spMk id="457739" creationId="{E05AA298-5237-1CB3-89DD-ADFFA7F82E4C}"/>
          </ac:spMkLst>
        </pc:spChg>
        <pc:picChg chg="mod">
          <ac:chgData name="Chittaranjan Hens" userId="6fc03958433e8a43" providerId="LiveId" clId="{EB7EAC89-9445-4086-BEA3-CB431D4FA2D5}" dt="2023-12-02T06:26:19.687" v="100" actId="1076"/>
          <ac:picMkLst>
            <pc:docMk/>
            <pc:sldMk cId="3600465481" sldId="471"/>
            <ac:picMk id="3" creationId="{F29A1970-C225-3A9B-C395-D8C6021F29D7}"/>
          </ac:picMkLst>
        </pc:picChg>
        <pc:picChg chg="add mod">
          <ac:chgData name="Chittaranjan Hens" userId="6fc03958433e8a43" providerId="LiveId" clId="{EB7EAC89-9445-4086-BEA3-CB431D4FA2D5}" dt="2023-12-02T06:37:41.784" v="103" actId="1076"/>
          <ac:picMkLst>
            <pc:docMk/>
            <pc:sldMk cId="3600465481" sldId="471"/>
            <ac:picMk id="4" creationId="{EEB5E8F1-9AD2-1E85-4C07-32CADE14BA2C}"/>
          </ac:picMkLst>
        </pc:picChg>
      </pc:sldChg>
      <pc:sldChg chg="addSp delSp modSp add mod">
        <pc:chgData name="Chittaranjan Hens" userId="6fc03958433e8a43" providerId="LiveId" clId="{EB7EAC89-9445-4086-BEA3-CB431D4FA2D5}" dt="2023-12-02T08:14:34.537" v="556" actId="207"/>
        <pc:sldMkLst>
          <pc:docMk/>
          <pc:sldMk cId="2334715701" sldId="472"/>
        </pc:sldMkLst>
        <pc:spChg chg="mod">
          <ac:chgData name="Chittaranjan Hens" userId="6fc03958433e8a43" providerId="LiveId" clId="{EB7EAC89-9445-4086-BEA3-CB431D4FA2D5}" dt="2023-12-02T08:14:34.537" v="556" actId="207"/>
          <ac:spMkLst>
            <pc:docMk/>
            <pc:sldMk cId="2334715701" sldId="472"/>
            <ac:spMk id="2" creationId="{D7FC3E3C-85BB-BA33-FB16-CFBF7EBE228A}"/>
          </ac:spMkLst>
        </pc:spChg>
        <pc:spChg chg="add del">
          <ac:chgData name="Chittaranjan Hens" userId="6fc03958433e8a43" providerId="LiveId" clId="{EB7EAC89-9445-4086-BEA3-CB431D4FA2D5}" dt="2023-12-02T08:03:44.257" v="184" actId="22"/>
          <ac:spMkLst>
            <pc:docMk/>
            <pc:sldMk cId="2334715701" sldId="472"/>
            <ac:spMk id="4" creationId="{B1A1124C-BAB9-AE56-89B1-0833AD5206A2}"/>
          </ac:spMkLst>
        </pc:spChg>
      </pc:sldChg>
      <pc:sldChg chg="addSp delSp modSp add mod">
        <pc:chgData name="Chittaranjan Hens" userId="6fc03958433e8a43" providerId="LiveId" clId="{EB7EAC89-9445-4086-BEA3-CB431D4FA2D5}" dt="2023-12-02T08:15:39.253" v="572" actId="403"/>
        <pc:sldMkLst>
          <pc:docMk/>
          <pc:sldMk cId="3425324400" sldId="473"/>
        </pc:sldMkLst>
        <pc:spChg chg="mod">
          <ac:chgData name="Chittaranjan Hens" userId="6fc03958433e8a43" providerId="LiveId" clId="{EB7EAC89-9445-4086-BEA3-CB431D4FA2D5}" dt="2023-12-02T08:15:39.253" v="572" actId="403"/>
          <ac:spMkLst>
            <pc:docMk/>
            <pc:sldMk cId="3425324400" sldId="473"/>
            <ac:spMk id="2" creationId="{D7FC3E3C-85BB-BA33-FB16-CFBF7EBE228A}"/>
          </ac:spMkLst>
        </pc:spChg>
        <pc:spChg chg="del">
          <ac:chgData name="Chittaranjan Hens" userId="6fc03958433e8a43" providerId="LiveId" clId="{EB7EAC89-9445-4086-BEA3-CB431D4FA2D5}" dt="2023-12-02T08:03:57.526" v="190" actId="478"/>
          <ac:spMkLst>
            <pc:docMk/>
            <pc:sldMk cId="3425324400" sldId="473"/>
            <ac:spMk id="9" creationId="{E065C238-282E-ACCF-63EC-D2D93B31CC08}"/>
          </ac:spMkLst>
        </pc:spChg>
        <pc:spChg chg="del">
          <ac:chgData name="Chittaranjan Hens" userId="6fc03958433e8a43" providerId="LiveId" clId="{EB7EAC89-9445-4086-BEA3-CB431D4FA2D5}" dt="2023-12-02T08:04:02.021" v="191" actId="478"/>
          <ac:spMkLst>
            <pc:docMk/>
            <pc:sldMk cId="3425324400" sldId="473"/>
            <ac:spMk id="11" creationId="{074F8E35-FC43-7ADD-F80C-F186D9EE1FEA}"/>
          </ac:spMkLst>
        </pc:spChg>
        <pc:spChg chg="del">
          <ac:chgData name="Chittaranjan Hens" userId="6fc03958433e8a43" providerId="LiveId" clId="{EB7EAC89-9445-4086-BEA3-CB431D4FA2D5}" dt="2023-12-02T08:03:57.526" v="190" actId="478"/>
          <ac:spMkLst>
            <pc:docMk/>
            <pc:sldMk cId="3425324400" sldId="473"/>
            <ac:spMk id="12" creationId="{FE5C3B17-4F75-75A1-5633-E26BCA429526}"/>
          </ac:spMkLst>
        </pc:spChg>
        <pc:picChg chg="add mod">
          <ac:chgData name="Chittaranjan Hens" userId="6fc03958433e8a43" providerId="LiveId" clId="{EB7EAC89-9445-4086-BEA3-CB431D4FA2D5}" dt="2023-12-02T08:07:51.401" v="346" actId="1076"/>
          <ac:picMkLst>
            <pc:docMk/>
            <pc:sldMk cId="3425324400" sldId="473"/>
            <ac:picMk id="3" creationId="{EE53253B-D0AD-0AB4-E8A8-027A1C83D143}"/>
          </ac:picMkLst>
        </pc:picChg>
      </pc:sldChg>
      <pc:sldChg chg="addSp modSp add mod">
        <pc:chgData name="Chittaranjan Hens" userId="6fc03958433e8a43" providerId="LiveId" clId="{EB7EAC89-9445-4086-BEA3-CB431D4FA2D5}" dt="2023-12-02T08:15:35.431" v="571" actId="403"/>
        <pc:sldMkLst>
          <pc:docMk/>
          <pc:sldMk cId="195098855" sldId="474"/>
        </pc:sldMkLst>
        <pc:spChg chg="mod">
          <ac:chgData name="Chittaranjan Hens" userId="6fc03958433e8a43" providerId="LiveId" clId="{EB7EAC89-9445-4086-BEA3-CB431D4FA2D5}" dt="2023-12-02T08:15:35.431" v="571" actId="403"/>
          <ac:spMkLst>
            <pc:docMk/>
            <pc:sldMk cId="195098855" sldId="474"/>
            <ac:spMk id="2" creationId="{D7FC3E3C-85BB-BA33-FB16-CFBF7EBE228A}"/>
          </ac:spMkLst>
        </pc:spChg>
        <pc:spChg chg="add mod">
          <ac:chgData name="Chittaranjan Hens" userId="6fc03958433e8a43" providerId="LiveId" clId="{EB7EAC89-9445-4086-BEA3-CB431D4FA2D5}" dt="2023-12-02T08:06:48.254" v="334" actId="2711"/>
          <ac:spMkLst>
            <pc:docMk/>
            <pc:sldMk cId="195098855" sldId="474"/>
            <ac:spMk id="4" creationId="{9EEDD06A-687A-043D-91B7-94195EA58836}"/>
          </ac:spMkLst>
        </pc:spChg>
        <pc:picChg chg="mod modCrop">
          <ac:chgData name="Chittaranjan Hens" userId="6fc03958433e8a43" providerId="LiveId" clId="{EB7EAC89-9445-4086-BEA3-CB431D4FA2D5}" dt="2023-12-02T08:07:39.623" v="344"/>
          <ac:picMkLst>
            <pc:docMk/>
            <pc:sldMk cId="195098855" sldId="474"/>
            <ac:picMk id="3" creationId="{EE53253B-D0AD-0AB4-E8A8-027A1C83D143}"/>
          </ac:picMkLst>
        </pc:picChg>
      </pc:sldChg>
      <pc:sldChg chg="addSp delSp modSp add mod">
        <pc:chgData name="Chittaranjan Hens" userId="6fc03958433e8a43" providerId="LiveId" clId="{EB7EAC89-9445-4086-BEA3-CB431D4FA2D5}" dt="2023-12-02T08:15:29.518" v="569" actId="403"/>
        <pc:sldMkLst>
          <pc:docMk/>
          <pc:sldMk cId="1727488839" sldId="475"/>
        </pc:sldMkLst>
        <pc:spChg chg="mod">
          <ac:chgData name="Chittaranjan Hens" userId="6fc03958433e8a43" providerId="LiveId" clId="{EB7EAC89-9445-4086-BEA3-CB431D4FA2D5}" dt="2023-12-02T08:15:29.518" v="569" actId="403"/>
          <ac:spMkLst>
            <pc:docMk/>
            <pc:sldMk cId="1727488839" sldId="475"/>
            <ac:spMk id="2" creationId="{D7FC3E3C-85BB-BA33-FB16-CFBF7EBE228A}"/>
          </ac:spMkLst>
        </pc:spChg>
        <pc:spChg chg="add del mod">
          <ac:chgData name="Chittaranjan Hens" userId="6fc03958433e8a43" providerId="LiveId" clId="{EB7EAC89-9445-4086-BEA3-CB431D4FA2D5}" dt="2023-12-02T08:11:36.389" v="538" actId="122"/>
          <ac:spMkLst>
            <pc:docMk/>
            <pc:sldMk cId="1727488839" sldId="475"/>
            <ac:spMk id="4" creationId="{9EEDD06A-687A-043D-91B7-94195EA58836}"/>
          </ac:spMkLst>
        </pc:spChg>
      </pc:sldChg>
      <pc:sldChg chg="modSp add">
        <pc:chgData name="Chittaranjan Hens" userId="6fc03958433e8a43" providerId="LiveId" clId="{EB7EAC89-9445-4086-BEA3-CB431D4FA2D5}" dt="2023-12-02T08:14:37.900" v="557" actId="207"/>
        <pc:sldMkLst>
          <pc:docMk/>
          <pc:sldMk cId="2551420158" sldId="476"/>
        </pc:sldMkLst>
        <pc:spChg chg="mod">
          <ac:chgData name="Chittaranjan Hens" userId="6fc03958433e8a43" providerId="LiveId" clId="{EB7EAC89-9445-4086-BEA3-CB431D4FA2D5}" dt="2023-12-02T08:14:37.900" v="557" actId="207"/>
          <ac:spMkLst>
            <pc:docMk/>
            <pc:sldMk cId="2551420158" sldId="476"/>
            <ac:spMk id="2" creationId="{D7FC3E3C-85BB-BA33-FB16-CFBF7EBE228A}"/>
          </ac:spMkLst>
        </pc:spChg>
      </pc:sldChg>
      <pc:sldChg chg="modSp add mod">
        <pc:chgData name="Chittaranjan Hens" userId="6fc03958433e8a43" providerId="LiveId" clId="{EB7EAC89-9445-4086-BEA3-CB431D4FA2D5}" dt="2023-12-02T08:15:32.500" v="570" actId="403"/>
        <pc:sldMkLst>
          <pc:docMk/>
          <pc:sldMk cId="4082993912" sldId="477"/>
        </pc:sldMkLst>
        <pc:spChg chg="mod">
          <ac:chgData name="Chittaranjan Hens" userId="6fc03958433e8a43" providerId="LiveId" clId="{EB7EAC89-9445-4086-BEA3-CB431D4FA2D5}" dt="2023-12-02T08:15:32.500" v="570" actId="403"/>
          <ac:spMkLst>
            <pc:docMk/>
            <pc:sldMk cId="4082993912" sldId="477"/>
            <ac:spMk id="2" creationId="{D7FC3E3C-85BB-BA33-FB16-CFBF7EBE228A}"/>
          </ac:spMkLst>
        </pc:spChg>
        <pc:spChg chg="mod">
          <ac:chgData name="Chittaranjan Hens" userId="6fc03958433e8a43" providerId="LiveId" clId="{EB7EAC89-9445-4086-BEA3-CB431D4FA2D5}" dt="2023-12-02T08:11:17.849" v="515" actId="20577"/>
          <ac:spMkLst>
            <pc:docMk/>
            <pc:sldMk cId="4082993912" sldId="477"/>
            <ac:spMk id="4" creationId="{9EEDD06A-687A-043D-91B7-94195EA58836}"/>
          </ac:spMkLst>
        </pc:spChg>
      </pc:sldChg>
    </pc:docChg>
  </pc:docChgLst>
  <pc:docChgLst>
    <pc:chgData name="Chittaranjan Hens" userId="6fc03958433e8a43" providerId="LiveId" clId="{8DBDFB7A-85C0-4D88-A0B5-7420CA05D313}"/>
    <pc:docChg chg="undo custSel addSld delSld modSld">
      <pc:chgData name="Chittaranjan Hens" userId="6fc03958433e8a43" providerId="LiveId" clId="{8DBDFB7A-85C0-4D88-A0B5-7420CA05D313}" dt="2023-12-03T20:35:41.062" v="494" actId="1076"/>
      <pc:docMkLst>
        <pc:docMk/>
      </pc:docMkLst>
      <pc:sldChg chg="addSp modSp del mod">
        <pc:chgData name="Chittaranjan Hens" userId="6fc03958433e8a43" providerId="LiveId" clId="{8DBDFB7A-85C0-4D88-A0B5-7420CA05D313}" dt="2023-12-03T19:40:41.654" v="30" actId="47"/>
        <pc:sldMkLst>
          <pc:docMk/>
          <pc:sldMk cId="4098042810" sldId="471"/>
        </pc:sldMkLst>
        <pc:spChg chg="add mod">
          <ac:chgData name="Chittaranjan Hens" userId="6fc03958433e8a43" providerId="LiveId" clId="{8DBDFB7A-85C0-4D88-A0B5-7420CA05D313}" dt="2023-12-03T19:38:59.470" v="12" actId="1076"/>
          <ac:spMkLst>
            <pc:docMk/>
            <pc:sldMk cId="4098042810" sldId="471"/>
            <ac:spMk id="5" creationId="{8702A7C0-C78A-EF05-64C7-DB26C86EAC54}"/>
          </ac:spMkLst>
        </pc:spChg>
        <pc:spChg chg="mod">
          <ac:chgData name="Chittaranjan Hens" userId="6fc03958433e8a43" providerId="LiveId" clId="{8DBDFB7A-85C0-4D88-A0B5-7420CA05D313}" dt="2023-12-03T19:38:53.193" v="10"/>
          <ac:spMkLst>
            <pc:docMk/>
            <pc:sldMk cId="4098042810" sldId="471"/>
            <ac:spMk id="459779" creationId="{71F2790A-DB05-557C-721D-53186DDC08B9}"/>
          </ac:spMkLst>
        </pc:spChg>
        <pc:picChg chg="add mod">
          <ac:chgData name="Chittaranjan Hens" userId="6fc03958433e8a43" providerId="LiveId" clId="{8DBDFB7A-85C0-4D88-A0B5-7420CA05D313}" dt="2023-12-03T19:38:22.002" v="1" actId="1076"/>
          <ac:picMkLst>
            <pc:docMk/>
            <pc:sldMk cId="4098042810" sldId="471"/>
            <ac:picMk id="3" creationId="{D635C8D9-39E6-71DA-DD79-A758F0B076D9}"/>
          </ac:picMkLst>
        </pc:picChg>
      </pc:sldChg>
      <pc:sldChg chg="addSp delSp modSp add mod">
        <pc:chgData name="Chittaranjan Hens" userId="6fc03958433e8a43" providerId="LiveId" clId="{8DBDFB7A-85C0-4D88-A0B5-7420CA05D313}" dt="2023-12-03T19:41:07.408" v="34" actId="1076"/>
        <pc:sldMkLst>
          <pc:docMk/>
          <pc:sldMk cId="319301097" sldId="472"/>
        </pc:sldMkLst>
        <pc:spChg chg="add mod">
          <ac:chgData name="Chittaranjan Hens" userId="6fc03958433e8a43" providerId="LiveId" clId="{8DBDFB7A-85C0-4D88-A0B5-7420CA05D313}" dt="2023-12-03T19:41:07.408" v="34" actId="1076"/>
          <ac:spMkLst>
            <pc:docMk/>
            <pc:sldMk cId="319301097" sldId="472"/>
            <ac:spMk id="11" creationId="{AE061D92-2DE1-F501-A439-704168C7B686}"/>
          </ac:spMkLst>
        </pc:spChg>
        <pc:picChg chg="del">
          <ac:chgData name="Chittaranjan Hens" userId="6fc03958433e8a43" providerId="LiveId" clId="{8DBDFB7A-85C0-4D88-A0B5-7420CA05D313}" dt="2023-12-03T19:39:04.649" v="14" actId="478"/>
          <ac:picMkLst>
            <pc:docMk/>
            <pc:sldMk cId="319301097" sldId="472"/>
            <ac:picMk id="3" creationId="{D635C8D9-39E6-71DA-DD79-A758F0B076D9}"/>
          </ac:picMkLst>
        </pc:picChg>
        <pc:picChg chg="add mod">
          <ac:chgData name="Chittaranjan Hens" userId="6fc03958433e8a43" providerId="LiveId" clId="{8DBDFB7A-85C0-4D88-A0B5-7420CA05D313}" dt="2023-12-03T19:39:45.285" v="20" actId="1076"/>
          <ac:picMkLst>
            <pc:docMk/>
            <pc:sldMk cId="319301097" sldId="472"/>
            <ac:picMk id="4" creationId="{EF081313-2AB6-E40C-B320-DB1329D2BD6F}"/>
          </ac:picMkLst>
        </pc:picChg>
        <pc:picChg chg="add mod">
          <ac:chgData name="Chittaranjan Hens" userId="6fc03958433e8a43" providerId="LiveId" clId="{8DBDFB7A-85C0-4D88-A0B5-7420CA05D313}" dt="2023-12-03T19:40:06.184" v="24" actId="14100"/>
          <ac:picMkLst>
            <pc:docMk/>
            <pc:sldMk cId="319301097" sldId="472"/>
            <ac:picMk id="7" creationId="{ECE5D289-6824-9233-BD72-846E78AFAC98}"/>
          </ac:picMkLst>
        </pc:picChg>
        <pc:picChg chg="add mod">
          <ac:chgData name="Chittaranjan Hens" userId="6fc03958433e8a43" providerId="LiveId" clId="{8DBDFB7A-85C0-4D88-A0B5-7420CA05D313}" dt="2023-12-03T19:40:33.680" v="29" actId="14100"/>
          <ac:picMkLst>
            <pc:docMk/>
            <pc:sldMk cId="319301097" sldId="472"/>
            <ac:picMk id="9" creationId="{7D6DF0B1-AF65-4DCB-48B7-846BD6C3D313}"/>
          </ac:picMkLst>
        </pc:picChg>
      </pc:sldChg>
      <pc:sldChg chg="addSp delSp modSp add mod">
        <pc:chgData name="Chittaranjan Hens" userId="6fc03958433e8a43" providerId="LiveId" clId="{8DBDFB7A-85C0-4D88-A0B5-7420CA05D313}" dt="2023-12-03T20:01:59.934" v="175" actId="14100"/>
        <pc:sldMkLst>
          <pc:docMk/>
          <pc:sldMk cId="218703791" sldId="473"/>
        </pc:sldMkLst>
        <pc:spChg chg="del">
          <ac:chgData name="Chittaranjan Hens" userId="6fc03958433e8a43" providerId="LiveId" clId="{8DBDFB7A-85C0-4D88-A0B5-7420CA05D313}" dt="2023-12-03T19:42:11.051" v="35" actId="478"/>
          <ac:spMkLst>
            <pc:docMk/>
            <pc:sldMk cId="218703791" sldId="473"/>
            <ac:spMk id="5" creationId="{8702A7C0-C78A-EF05-64C7-DB26C86EAC54}"/>
          </ac:spMkLst>
        </pc:spChg>
        <pc:spChg chg="add mod">
          <ac:chgData name="Chittaranjan Hens" userId="6fc03958433e8a43" providerId="LiveId" clId="{8DBDFB7A-85C0-4D88-A0B5-7420CA05D313}" dt="2023-12-03T20:01:59.934" v="175" actId="14100"/>
          <ac:spMkLst>
            <pc:docMk/>
            <pc:sldMk cId="218703791" sldId="473"/>
            <ac:spMk id="6" creationId="{347A4217-1D9A-2844-9BF8-6A64396A2D6B}"/>
          </ac:spMkLst>
        </pc:spChg>
        <pc:picChg chg="add mod">
          <ac:chgData name="Chittaranjan Hens" userId="6fc03958433e8a43" providerId="LiveId" clId="{8DBDFB7A-85C0-4D88-A0B5-7420CA05D313}" dt="2023-12-03T19:42:15.974" v="38" actId="1076"/>
          <ac:picMkLst>
            <pc:docMk/>
            <pc:sldMk cId="218703791" sldId="473"/>
            <ac:picMk id="3" creationId="{B1EE17E2-73D6-EE37-ACA1-AE129B4A698F}"/>
          </ac:picMkLst>
        </pc:picChg>
        <pc:picChg chg="del">
          <ac:chgData name="Chittaranjan Hens" userId="6fc03958433e8a43" providerId="LiveId" clId="{8DBDFB7A-85C0-4D88-A0B5-7420CA05D313}" dt="2023-12-03T19:40:49.372" v="32" actId="478"/>
          <ac:picMkLst>
            <pc:docMk/>
            <pc:sldMk cId="218703791" sldId="473"/>
            <ac:picMk id="4" creationId="{EF081313-2AB6-E40C-B320-DB1329D2BD6F}"/>
          </ac:picMkLst>
        </pc:picChg>
        <pc:picChg chg="del">
          <ac:chgData name="Chittaranjan Hens" userId="6fc03958433e8a43" providerId="LiveId" clId="{8DBDFB7A-85C0-4D88-A0B5-7420CA05D313}" dt="2023-12-03T19:40:49.372" v="32" actId="478"/>
          <ac:picMkLst>
            <pc:docMk/>
            <pc:sldMk cId="218703791" sldId="473"/>
            <ac:picMk id="7" creationId="{ECE5D289-6824-9233-BD72-846E78AFAC98}"/>
          </ac:picMkLst>
        </pc:picChg>
        <pc:picChg chg="del">
          <ac:chgData name="Chittaranjan Hens" userId="6fc03958433e8a43" providerId="LiveId" clId="{8DBDFB7A-85C0-4D88-A0B5-7420CA05D313}" dt="2023-12-03T19:40:49.372" v="32" actId="478"/>
          <ac:picMkLst>
            <pc:docMk/>
            <pc:sldMk cId="218703791" sldId="473"/>
            <ac:picMk id="9" creationId="{7D6DF0B1-AF65-4DCB-48B7-846BD6C3D313}"/>
          </ac:picMkLst>
        </pc:picChg>
        <pc:picChg chg="add del mod">
          <ac:chgData name="Chittaranjan Hens" userId="6fc03958433e8a43" providerId="LiveId" clId="{8DBDFB7A-85C0-4D88-A0B5-7420CA05D313}" dt="2023-12-03T20:00:43.912" v="149" actId="478"/>
          <ac:picMkLst>
            <pc:docMk/>
            <pc:sldMk cId="218703791" sldId="473"/>
            <ac:picMk id="10" creationId="{6554EA6A-E4CF-00CC-0DAD-A9BB2CE64C2B}"/>
          </ac:picMkLst>
        </pc:picChg>
      </pc:sldChg>
      <pc:sldChg chg="addSp delSp modSp add mod">
        <pc:chgData name="Chittaranjan Hens" userId="6fc03958433e8a43" providerId="LiveId" clId="{8DBDFB7A-85C0-4D88-A0B5-7420CA05D313}" dt="2023-12-03T20:10:44.574" v="367" actId="1076"/>
        <pc:sldMkLst>
          <pc:docMk/>
          <pc:sldMk cId="3157352470" sldId="474"/>
        </pc:sldMkLst>
        <pc:spChg chg="add mod">
          <ac:chgData name="Chittaranjan Hens" userId="6fc03958433e8a43" providerId="LiveId" clId="{8DBDFB7A-85C0-4D88-A0B5-7420CA05D313}" dt="2023-12-03T20:02:39.654" v="184" actId="2711"/>
          <ac:spMkLst>
            <pc:docMk/>
            <pc:sldMk cId="3157352470" sldId="474"/>
            <ac:spMk id="4" creationId="{F60D3DD0-0344-EDFC-6B1A-692417B40205}"/>
          </ac:spMkLst>
        </pc:spChg>
        <pc:spChg chg="mod">
          <ac:chgData name="Chittaranjan Hens" userId="6fc03958433e8a43" providerId="LiveId" clId="{8DBDFB7A-85C0-4D88-A0B5-7420CA05D313}" dt="2023-12-03T20:02:51.204" v="186" actId="14100"/>
          <ac:spMkLst>
            <pc:docMk/>
            <pc:sldMk cId="3157352470" sldId="474"/>
            <ac:spMk id="6" creationId="{347A4217-1D9A-2844-9BF8-6A64396A2D6B}"/>
          </ac:spMkLst>
        </pc:spChg>
        <pc:spChg chg="add mod">
          <ac:chgData name="Chittaranjan Hens" userId="6fc03958433e8a43" providerId="LiveId" clId="{8DBDFB7A-85C0-4D88-A0B5-7420CA05D313}" dt="2023-12-03T20:10:44.574" v="367" actId="1076"/>
          <ac:spMkLst>
            <pc:docMk/>
            <pc:sldMk cId="3157352470" sldId="474"/>
            <ac:spMk id="9" creationId="{CEE2BCDE-26D5-9F1C-1EC2-A856E4AF2966}"/>
          </ac:spMkLst>
        </pc:spChg>
        <pc:picChg chg="mod">
          <ac:chgData name="Chittaranjan Hens" userId="6fc03958433e8a43" providerId="LiveId" clId="{8DBDFB7A-85C0-4D88-A0B5-7420CA05D313}" dt="2023-12-03T20:02:13.494" v="179" actId="14100"/>
          <ac:picMkLst>
            <pc:docMk/>
            <pc:sldMk cId="3157352470" sldId="474"/>
            <ac:picMk id="3" creationId="{B1EE17E2-73D6-EE37-ACA1-AE129B4A698F}"/>
          </ac:picMkLst>
        </pc:picChg>
        <pc:picChg chg="add del mod">
          <ac:chgData name="Chittaranjan Hens" userId="6fc03958433e8a43" providerId="LiveId" clId="{8DBDFB7A-85C0-4D88-A0B5-7420CA05D313}" dt="2023-12-03T20:08:39.810" v="295" actId="478"/>
          <ac:picMkLst>
            <pc:docMk/>
            <pc:sldMk cId="3157352470" sldId="474"/>
            <ac:picMk id="7" creationId="{7D347A97-208A-C65E-B994-C0530A99DB3D}"/>
          </ac:picMkLst>
        </pc:picChg>
      </pc:sldChg>
      <pc:sldChg chg="addSp delSp modSp add del mod">
        <pc:chgData name="Chittaranjan Hens" userId="6fc03958433e8a43" providerId="LiveId" clId="{8DBDFB7A-85C0-4D88-A0B5-7420CA05D313}" dt="2023-12-03T20:13:11.784" v="383" actId="47"/>
        <pc:sldMkLst>
          <pc:docMk/>
          <pc:sldMk cId="231597238" sldId="475"/>
        </pc:sldMkLst>
        <pc:spChg chg="del">
          <ac:chgData name="Chittaranjan Hens" userId="6fc03958433e8a43" providerId="LiveId" clId="{8DBDFB7A-85C0-4D88-A0B5-7420CA05D313}" dt="2023-12-03T20:11:40.754" v="369" actId="478"/>
          <ac:spMkLst>
            <pc:docMk/>
            <pc:sldMk cId="231597238" sldId="475"/>
            <ac:spMk id="4" creationId="{F60D3DD0-0344-EDFC-6B1A-692417B40205}"/>
          </ac:spMkLst>
        </pc:spChg>
        <pc:spChg chg="mod">
          <ac:chgData name="Chittaranjan Hens" userId="6fc03958433e8a43" providerId="LiveId" clId="{8DBDFB7A-85C0-4D88-A0B5-7420CA05D313}" dt="2023-12-03T20:11:45.945" v="371" actId="1076"/>
          <ac:spMkLst>
            <pc:docMk/>
            <pc:sldMk cId="231597238" sldId="475"/>
            <ac:spMk id="6" creationId="{347A4217-1D9A-2844-9BF8-6A64396A2D6B}"/>
          </ac:spMkLst>
        </pc:spChg>
        <pc:spChg chg="mod">
          <ac:chgData name="Chittaranjan Hens" userId="6fc03958433e8a43" providerId="LiveId" clId="{8DBDFB7A-85C0-4D88-A0B5-7420CA05D313}" dt="2023-12-03T20:11:49.592" v="372" actId="1076"/>
          <ac:spMkLst>
            <pc:docMk/>
            <pc:sldMk cId="231597238" sldId="475"/>
            <ac:spMk id="9" creationId="{CEE2BCDE-26D5-9F1C-1EC2-A856E4AF2966}"/>
          </ac:spMkLst>
        </pc:spChg>
        <pc:picChg chg="del">
          <ac:chgData name="Chittaranjan Hens" userId="6fc03958433e8a43" providerId="LiveId" clId="{8DBDFB7A-85C0-4D88-A0B5-7420CA05D313}" dt="2023-12-03T20:11:42.019" v="370" actId="478"/>
          <ac:picMkLst>
            <pc:docMk/>
            <pc:sldMk cId="231597238" sldId="475"/>
            <ac:picMk id="3" creationId="{B1EE17E2-73D6-EE37-ACA1-AE129B4A698F}"/>
          </ac:picMkLst>
        </pc:picChg>
        <pc:picChg chg="add mod">
          <ac:chgData name="Chittaranjan Hens" userId="6fc03958433e8a43" providerId="LiveId" clId="{8DBDFB7A-85C0-4D88-A0B5-7420CA05D313}" dt="2023-12-03T20:11:57.060" v="376" actId="14100"/>
          <ac:picMkLst>
            <pc:docMk/>
            <pc:sldMk cId="231597238" sldId="475"/>
            <ac:picMk id="5" creationId="{744441F0-6295-F7F0-0B5C-ED8032AB90A6}"/>
          </ac:picMkLst>
        </pc:picChg>
      </pc:sldChg>
      <pc:sldChg chg="addSp modSp add mod modAnim">
        <pc:chgData name="Chittaranjan Hens" userId="6fc03958433e8a43" providerId="LiveId" clId="{8DBDFB7A-85C0-4D88-A0B5-7420CA05D313}" dt="2023-12-03T20:13:29.521" v="385"/>
        <pc:sldMkLst>
          <pc:docMk/>
          <pc:sldMk cId="3219522135" sldId="476"/>
        </pc:sldMkLst>
        <pc:picChg chg="add mod">
          <ac:chgData name="Chittaranjan Hens" userId="6fc03958433e8a43" providerId="LiveId" clId="{8DBDFB7A-85C0-4D88-A0B5-7420CA05D313}" dt="2023-12-03T20:13:00.538" v="382" actId="1076"/>
          <ac:picMkLst>
            <pc:docMk/>
            <pc:sldMk cId="3219522135" sldId="476"/>
            <ac:picMk id="3" creationId="{1863CB19-03CA-7C10-AE31-2637FC4C7404}"/>
          </ac:picMkLst>
        </pc:picChg>
        <pc:picChg chg="mod">
          <ac:chgData name="Chittaranjan Hens" userId="6fc03958433e8a43" providerId="LiveId" clId="{8DBDFB7A-85C0-4D88-A0B5-7420CA05D313}" dt="2023-12-03T20:12:53.635" v="378" actId="1076"/>
          <ac:picMkLst>
            <pc:docMk/>
            <pc:sldMk cId="3219522135" sldId="476"/>
            <ac:picMk id="5" creationId="{744441F0-6295-F7F0-0B5C-ED8032AB90A6}"/>
          </ac:picMkLst>
        </pc:picChg>
      </pc:sldChg>
      <pc:sldChg chg="addSp delSp modSp add mod delAnim modAnim">
        <pc:chgData name="Chittaranjan Hens" userId="6fc03958433e8a43" providerId="LiveId" clId="{8DBDFB7A-85C0-4D88-A0B5-7420CA05D313}" dt="2023-12-03T20:28:33.144" v="435" actId="1076"/>
        <pc:sldMkLst>
          <pc:docMk/>
          <pc:sldMk cId="1883088486" sldId="477"/>
        </pc:sldMkLst>
        <pc:spChg chg="add del mod">
          <ac:chgData name="Chittaranjan Hens" userId="6fc03958433e8a43" providerId="LiveId" clId="{8DBDFB7A-85C0-4D88-A0B5-7420CA05D313}" dt="2023-12-03T20:27:26.884" v="426" actId="478"/>
          <ac:spMkLst>
            <pc:docMk/>
            <pc:sldMk cId="1883088486" sldId="477"/>
            <ac:spMk id="4" creationId="{A90F1246-6D6F-7605-18FE-129F5BFAABB2}"/>
          </ac:spMkLst>
        </pc:spChg>
        <pc:spChg chg="del">
          <ac:chgData name="Chittaranjan Hens" userId="6fc03958433e8a43" providerId="LiveId" clId="{8DBDFB7A-85C0-4D88-A0B5-7420CA05D313}" dt="2023-12-03T20:28:01.236" v="432" actId="478"/>
          <ac:spMkLst>
            <pc:docMk/>
            <pc:sldMk cId="1883088486" sldId="477"/>
            <ac:spMk id="6" creationId="{347A4217-1D9A-2844-9BF8-6A64396A2D6B}"/>
          </ac:spMkLst>
        </pc:spChg>
        <pc:spChg chg="del mod">
          <ac:chgData name="Chittaranjan Hens" userId="6fc03958433e8a43" providerId="LiveId" clId="{8DBDFB7A-85C0-4D88-A0B5-7420CA05D313}" dt="2023-12-03T20:27:58.312" v="431" actId="478"/>
          <ac:spMkLst>
            <pc:docMk/>
            <pc:sldMk cId="1883088486" sldId="477"/>
            <ac:spMk id="9" creationId="{CEE2BCDE-26D5-9F1C-1EC2-A856E4AF2966}"/>
          </ac:spMkLst>
        </pc:spChg>
        <pc:picChg chg="del">
          <ac:chgData name="Chittaranjan Hens" userId="6fc03958433e8a43" providerId="LiveId" clId="{8DBDFB7A-85C0-4D88-A0B5-7420CA05D313}" dt="2023-12-03T20:27:54.564" v="429" actId="478"/>
          <ac:picMkLst>
            <pc:docMk/>
            <pc:sldMk cId="1883088486" sldId="477"/>
            <ac:picMk id="3" creationId="{1863CB19-03CA-7C10-AE31-2637FC4C7404}"/>
          </ac:picMkLst>
        </pc:picChg>
        <pc:picChg chg="del">
          <ac:chgData name="Chittaranjan Hens" userId="6fc03958433e8a43" providerId="LiveId" clId="{8DBDFB7A-85C0-4D88-A0B5-7420CA05D313}" dt="2023-12-03T20:27:51.788" v="428" actId="478"/>
          <ac:picMkLst>
            <pc:docMk/>
            <pc:sldMk cId="1883088486" sldId="477"/>
            <ac:picMk id="5" creationId="{744441F0-6295-F7F0-0B5C-ED8032AB90A6}"/>
          </ac:picMkLst>
        </pc:picChg>
        <pc:picChg chg="add mod">
          <ac:chgData name="Chittaranjan Hens" userId="6fc03958433e8a43" providerId="LiveId" clId="{8DBDFB7A-85C0-4D88-A0B5-7420CA05D313}" dt="2023-12-03T20:28:33.144" v="435" actId="1076"/>
          <ac:picMkLst>
            <pc:docMk/>
            <pc:sldMk cId="1883088486" sldId="477"/>
            <ac:picMk id="7" creationId="{71137740-F75A-0AF4-B306-8F2C33C98751}"/>
          </ac:picMkLst>
        </pc:picChg>
      </pc:sldChg>
      <pc:sldChg chg="addSp delSp modSp add mod delAnim modAnim">
        <pc:chgData name="Chittaranjan Hens" userId="6fc03958433e8a43" providerId="LiveId" clId="{8DBDFB7A-85C0-4D88-A0B5-7420CA05D313}" dt="2023-12-03T20:19:22.814" v="413"/>
        <pc:sldMkLst>
          <pc:docMk/>
          <pc:sldMk cId="1933320996" sldId="478"/>
        </pc:sldMkLst>
        <pc:spChg chg="del">
          <ac:chgData name="Chittaranjan Hens" userId="6fc03958433e8a43" providerId="LiveId" clId="{8DBDFB7A-85C0-4D88-A0B5-7420CA05D313}" dt="2023-12-03T20:16:04.400" v="391" actId="478"/>
          <ac:spMkLst>
            <pc:docMk/>
            <pc:sldMk cId="1933320996" sldId="478"/>
            <ac:spMk id="6" creationId="{347A4217-1D9A-2844-9BF8-6A64396A2D6B}"/>
          </ac:spMkLst>
        </pc:spChg>
        <pc:spChg chg="del">
          <ac:chgData name="Chittaranjan Hens" userId="6fc03958433e8a43" providerId="LiveId" clId="{8DBDFB7A-85C0-4D88-A0B5-7420CA05D313}" dt="2023-12-03T20:16:01.833" v="390" actId="478"/>
          <ac:spMkLst>
            <pc:docMk/>
            <pc:sldMk cId="1933320996" sldId="478"/>
            <ac:spMk id="9" creationId="{CEE2BCDE-26D5-9F1C-1EC2-A856E4AF2966}"/>
          </ac:spMkLst>
        </pc:spChg>
        <pc:picChg chg="del">
          <ac:chgData name="Chittaranjan Hens" userId="6fc03958433e8a43" providerId="LiveId" clId="{8DBDFB7A-85C0-4D88-A0B5-7420CA05D313}" dt="2023-12-03T20:15:58.181" v="389" actId="478"/>
          <ac:picMkLst>
            <pc:docMk/>
            <pc:sldMk cId="1933320996" sldId="478"/>
            <ac:picMk id="3" creationId="{1863CB19-03CA-7C10-AE31-2637FC4C7404}"/>
          </ac:picMkLst>
        </pc:picChg>
        <pc:picChg chg="add mod">
          <ac:chgData name="Chittaranjan Hens" userId="6fc03958433e8a43" providerId="LiveId" clId="{8DBDFB7A-85C0-4D88-A0B5-7420CA05D313}" dt="2023-12-03T20:16:10.232" v="394" actId="1076"/>
          <ac:picMkLst>
            <pc:docMk/>
            <pc:sldMk cId="1933320996" sldId="478"/>
            <ac:picMk id="4" creationId="{3DAA4ACE-4AF0-0F53-DCFD-0A60BE525AA9}"/>
          </ac:picMkLst>
        </pc:picChg>
        <pc:picChg chg="del">
          <ac:chgData name="Chittaranjan Hens" userId="6fc03958433e8a43" providerId="LiveId" clId="{8DBDFB7A-85C0-4D88-A0B5-7420CA05D313}" dt="2023-12-03T20:15:56.562" v="388" actId="478"/>
          <ac:picMkLst>
            <pc:docMk/>
            <pc:sldMk cId="1933320996" sldId="478"/>
            <ac:picMk id="5" creationId="{744441F0-6295-F7F0-0B5C-ED8032AB90A6}"/>
          </ac:picMkLst>
        </pc:picChg>
        <pc:picChg chg="add del mod">
          <ac:chgData name="Chittaranjan Hens" userId="6fc03958433e8a43" providerId="LiveId" clId="{8DBDFB7A-85C0-4D88-A0B5-7420CA05D313}" dt="2023-12-03T20:16:55.395" v="397" actId="478"/>
          <ac:picMkLst>
            <pc:docMk/>
            <pc:sldMk cId="1933320996" sldId="478"/>
            <ac:picMk id="8" creationId="{EABBC051-0516-5031-6D74-1A3991A45250}"/>
          </ac:picMkLst>
        </pc:picChg>
        <pc:picChg chg="add mod">
          <ac:chgData name="Chittaranjan Hens" userId="6fc03958433e8a43" providerId="LiveId" clId="{8DBDFB7A-85C0-4D88-A0B5-7420CA05D313}" dt="2023-12-03T20:18:27.923" v="402" actId="1076"/>
          <ac:picMkLst>
            <pc:docMk/>
            <pc:sldMk cId="1933320996" sldId="478"/>
            <ac:picMk id="11" creationId="{2CCCDE5D-086D-EF9C-CE30-29543800DBF4}"/>
          </ac:picMkLst>
        </pc:picChg>
        <pc:picChg chg="add mod">
          <ac:chgData name="Chittaranjan Hens" userId="6fc03958433e8a43" providerId="LiveId" clId="{8DBDFB7A-85C0-4D88-A0B5-7420CA05D313}" dt="2023-12-03T20:18:39.073" v="406" actId="1076"/>
          <ac:picMkLst>
            <pc:docMk/>
            <pc:sldMk cId="1933320996" sldId="478"/>
            <ac:picMk id="13" creationId="{A30BB081-04AF-D18E-75D5-262FAA6910FB}"/>
          </ac:picMkLst>
        </pc:picChg>
        <pc:picChg chg="add mod">
          <ac:chgData name="Chittaranjan Hens" userId="6fc03958433e8a43" providerId="LiveId" clId="{8DBDFB7A-85C0-4D88-A0B5-7420CA05D313}" dt="2023-12-03T20:19:08.039" v="410" actId="1076"/>
          <ac:picMkLst>
            <pc:docMk/>
            <pc:sldMk cId="1933320996" sldId="478"/>
            <ac:picMk id="15" creationId="{F247060B-1470-3BA3-2CB2-190F7DEFA6C3}"/>
          </ac:picMkLst>
        </pc:picChg>
      </pc:sldChg>
      <pc:sldChg chg="addSp delSp modSp add mod delAnim">
        <pc:chgData name="Chittaranjan Hens" userId="6fc03958433e8a43" providerId="LiveId" clId="{8DBDFB7A-85C0-4D88-A0B5-7420CA05D313}" dt="2023-12-03T20:19:59.509" v="421" actId="1076"/>
        <pc:sldMkLst>
          <pc:docMk/>
          <pc:sldMk cId="3321817712" sldId="479"/>
        </pc:sldMkLst>
        <pc:picChg chg="add mod">
          <ac:chgData name="Chittaranjan Hens" userId="6fc03958433e8a43" providerId="LiveId" clId="{8DBDFB7A-85C0-4D88-A0B5-7420CA05D313}" dt="2023-12-03T20:19:59.509" v="421" actId="1076"/>
          <ac:picMkLst>
            <pc:docMk/>
            <pc:sldMk cId="3321817712" sldId="479"/>
            <ac:picMk id="3" creationId="{04E75EEB-B401-29DB-EBF5-90D30E223AC6}"/>
          </ac:picMkLst>
        </pc:picChg>
        <pc:picChg chg="del">
          <ac:chgData name="Chittaranjan Hens" userId="6fc03958433e8a43" providerId="LiveId" clId="{8DBDFB7A-85C0-4D88-A0B5-7420CA05D313}" dt="2023-12-03T20:19:30.080" v="415" actId="478"/>
          <ac:picMkLst>
            <pc:docMk/>
            <pc:sldMk cId="3321817712" sldId="479"/>
            <ac:picMk id="4" creationId="{3DAA4ACE-4AF0-0F53-DCFD-0A60BE525AA9}"/>
          </ac:picMkLst>
        </pc:picChg>
        <pc:picChg chg="del">
          <ac:chgData name="Chittaranjan Hens" userId="6fc03958433e8a43" providerId="LiveId" clId="{8DBDFB7A-85C0-4D88-A0B5-7420CA05D313}" dt="2023-12-03T20:19:31.699" v="416" actId="478"/>
          <ac:picMkLst>
            <pc:docMk/>
            <pc:sldMk cId="3321817712" sldId="479"/>
            <ac:picMk id="11" creationId="{2CCCDE5D-086D-EF9C-CE30-29543800DBF4}"/>
          </ac:picMkLst>
        </pc:picChg>
        <pc:picChg chg="del">
          <ac:chgData name="Chittaranjan Hens" userId="6fc03958433e8a43" providerId="LiveId" clId="{8DBDFB7A-85C0-4D88-A0B5-7420CA05D313}" dt="2023-12-03T20:19:33.872" v="417" actId="478"/>
          <ac:picMkLst>
            <pc:docMk/>
            <pc:sldMk cId="3321817712" sldId="479"/>
            <ac:picMk id="13" creationId="{A30BB081-04AF-D18E-75D5-262FAA6910FB}"/>
          </ac:picMkLst>
        </pc:picChg>
        <pc:picChg chg="del">
          <ac:chgData name="Chittaranjan Hens" userId="6fc03958433e8a43" providerId="LiveId" clId="{8DBDFB7A-85C0-4D88-A0B5-7420CA05D313}" dt="2023-12-03T20:19:35.394" v="418" actId="478"/>
          <ac:picMkLst>
            <pc:docMk/>
            <pc:sldMk cId="3321817712" sldId="479"/>
            <ac:picMk id="15" creationId="{F247060B-1470-3BA3-2CB2-190F7DEFA6C3}"/>
          </ac:picMkLst>
        </pc:picChg>
      </pc:sldChg>
      <pc:sldChg chg="addSp delSp modSp add mod modAnim">
        <pc:chgData name="Chittaranjan Hens" userId="6fc03958433e8a43" providerId="LiveId" clId="{8DBDFB7A-85C0-4D88-A0B5-7420CA05D313}" dt="2023-12-03T20:31:14.121" v="447"/>
        <pc:sldMkLst>
          <pc:docMk/>
          <pc:sldMk cId="2640775577" sldId="480"/>
        </pc:sldMkLst>
        <pc:picChg chg="del">
          <ac:chgData name="Chittaranjan Hens" userId="6fc03958433e8a43" providerId="LiveId" clId="{8DBDFB7A-85C0-4D88-A0B5-7420CA05D313}" dt="2023-12-03T20:30:04.603" v="437" actId="478"/>
          <ac:picMkLst>
            <pc:docMk/>
            <pc:sldMk cId="2640775577" sldId="480"/>
            <ac:picMk id="4" creationId="{1685FC00-5EA1-3B87-84B3-CC4FADF24729}"/>
          </ac:picMkLst>
        </pc:picChg>
        <pc:picChg chg="add mod">
          <ac:chgData name="Chittaranjan Hens" userId="6fc03958433e8a43" providerId="LiveId" clId="{8DBDFB7A-85C0-4D88-A0B5-7420CA05D313}" dt="2023-12-03T20:30:59.928" v="443" actId="14100"/>
          <ac:picMkLst>
            <pc:docMk/>
            <pc:sldMk cId="2640775577" sldId="480"/>
            <ac:picMk id="1026" creationId="{CC086C8F-BDB7-C687-F1AA-0B8A5B2B20C5}"/>
          </ac:picMkLst>
        </pc:picChg>
        <pc:picChg chg="add mod">
          <ac:chgData name="Chittaranjan Hens" userId="6fc03958433e8a43" providerId="LiveId" clId="{8DBDFB7A-85C0-4D88-A0B5-7420CA05D313}" dt="2023-12-03T20:31:07.593" v="445" actId="1076"/>
          <ac:picMkLst>
            <pc:docMk/>
            <pc:sldMk cId="2640775577" sldId="480"/>
            <ac:picMk id="1028" creationId="{CC8080A0-47D3-BB6E-2A42-1B341F91AF8C}"/>
          </ac:picMkLst>
        </pc:picChg>
      </pc:sldChg>
      <pc:sldChg chg="addSp delSp modSp add mod">
        <pc:chgData name="Chittaranjan Hens" userId="6fc03958433e8a43" providerId="LiveId" clId="{8DBDFB7A-85C0-4D88-A0B5-7420CA05D313}" dt="2023-12-03T20:35:41.062" v="494" actId="1076"/>
        <pc:sldMkLst>
          <pc:docMk/>
          <pc:sldMk cId="1876994619" sldId="481"/>
        </pc:sldMkLst>
        <pc:spChg chg="add mod">
          <ac:chgData name="Chittaranjan Hens" userId="6fc03958433e8a43" providerId="LiveId" clId="{8DBDFB7A-85C0-4D88-A0B5-7420CA05D313}" dt="2023-12-03T20:32:36.714" v="490" actId="20577"/>
          <ac:spMkLst>
            <pc:docMk/>
            <pc:sldMk cId="1876994619" sldId="481"/>
            <ac:spMk id="2" creationId="{3B8C325E-9045-1EC0-3967-6BDE9E704C45}"/>
          </ac:spMkLst>
        </pc:spChg>
        <pc:picChg chg="del">
          <ac:chgData name="Chittaranjan Hens" userId="6fc03958433e8a43" providerId="LiveId" clId="{8DBDFB7A-85C0-4D88-A0B5-7420CA05D313}" dt="2023-12-03T20:32:12.970" v="449" actId="478"/>
          <ac:picMkLst>
            <pc:docMk/>
            <pc:sldMk cId="1876994619" sldId="481"/>
            <ac:picMk id="3" creationId="{04E75EEB-B401-29DB-EBF5-90D30E223AC6}"/>
          </ac:picMkLst>
        </pc:picChg>
        <pc:picChg chg="add mod">
          <ac:chgData name="Chittaranjan Hens" userId="6fc03958433e8a43" providerId="LiveId" clId="{8DBDFB7A-85C0-4D88-A0B5-7420CA05D313}" dt="2023-12-03T20:35:18.113" v="492" actId="1076"/>
          <ac:picMkLst>
            <pc:docMk/>
            <pc:sldMk cId="1876994619" sldId="481"/>
            <ac:picMk id="5" creationId="{C188424A-0978-0ADE-2CC0-D3FCBC1AF853}"/>
          </ac:picMkLst>
        </pc:picChg>
        <pc:picChg chg="add mod">
          <ac:chgData name="Chittaranjan Hens" userId="6fc03958433e8a43" providerId="LiveId" clId="{8DBDFB7A-85C0-4D88-A0B5-7420CA05D313}" dt="2023-12-03T20:35:41.062" v="494" actId="1076"/>
          <ac:picMkLst>
            <pc:docMk/>
            <pc:sldMk cId="1876994619" sldId="481"/>
            <ac:picMk id="7" creationId="{DDB31A0D-56B4-D496-D710-541CA7523DDA}"/>
          </ac:picMkLst>
        </pc:picChg>
        <pc:picChg chg="add del">
          <ac:chgData name="Chittaranjan Hens" userId="6fc03958433e8a43" providerId="LiveId" clId="{8DBDFB7A-85C0-4D88-A0B5-7420CA05D313}" dt="2023-12-03T20:32:17.744" v="451"/>
          <ac:picMkLst>
            <pc:docMk/>
            <pc:sldMk cId="1876994619" sldId="481"/>
            <ac:picMk id="2050" creationId="{ABD9D098-390B-FAE5-B96D-4FC84F44ED4B}"/>
          </ac:picMkLst>
        </pc:picChg>
      </pc:sldChg>
    </pc:docChg>
  </pc:docChgLst>
  <pc:docChgLst>
    <pc:chgData name="Chittaranjan Hens" userId="6fc03958433e8a43" providerId="LiveId" clId="{E6CDFDD4-C109-41A4-9019-500A12805869}"/>
    <pc:docChg chg="undo custSel addSld delSld modSld">
      <pc:chgData name="Chittaranjan Hens" userId="6fc03958433e8a43" providerId="LiveId" clId="{E6CDFDD4-C109-41A4-9019-500A12805869}" dt="2023-11-06T07:27:21.201" v="125" actId="207"/>
      <pc:docMkLst>
        <pc:docMk/>
      </pc:docMkLst>
      <pc:sldChg chg="del">
        <pc:chgData name="Chittaranjan Hens" userId="6fc03958433e8a43" providerId="LiveId" clId="{E6CDFDD4-C109-41A4-9019-500A12805869}" dt="2023-11-06T06:45:54.985" v="0" actId="47"/>
        <pc:sldMkLst>
          <pc:docMk/>
          <pc:sldMk cId="4102100848" sldId="259"/>
        </pc:sldMkLst>
      </pc:sldChg>
      <pc:sldChg chg="add del">
        <pc:chgData name="Chittaranjan Hens" userId="6fc03958433e8a43" providerId="LiveId" clId="{E6CDFDD4-C109-41A4-9019-500A12805869}" dt="2023-11-06T06:46:04.798" v="11" actId="47"/>
        <pc:sldMkLst>
          <pc:docMk/>
          <pc:sldMk cId="3106437870" sldId="261"/>
        </pc:sldMkLst>
      </pc:sldChg>
      <pc:sldChg chg="add del">
        <pc:chgData name="Chittaranjan Hens" userId="6fc03958433e8a43" providerId="LiveId" clId="{E6CDFDD4-C109-41A4-9019-500A12805869}" dt="2023-11-06T06:45:57.990" v="6" actId="47"/>
        <pc:sldMkLst>
          <pc:docMk/>
          <pc:sldMk cId="2145268118" sldId="263"/>
        </pc:sldMkLst>
      </pc:sldChg>
      <pc:sldChg chg="addSp delSp modSp mod">
        <pc:chgData name="Chittaranjan Hens" userId="6fc03958433e8a43" providerId="LiveId" clId="{E6CDFDD4-C109-41A4-9019-500A12805869}" dt="2023-11-06T07:26:10.973" v="104" actId="1076"/>
        <pc:sldMkLst>
          <pc:docMk/>
          <pc:sldMk cId="2085040620" sldId="264"/>
        </pc:sldMkLst>
        <pc:spChg chg="del">
          <ac:chgData name="Chittaranjan Hens" userId="6fc03958433e8a43" providerId="LiveId" clId="{E6CDFDD4-C109-41A4-9019-500A12805869}" dt="2023-11-06T06:46:37.398" v="13" actId="478"/>
          <ac:spMkLst>
            <pc:docMk/>
            <pc:sldMk cId="2085040620" sldId="264"/>
            <ac:spMk id="2" creationId="{F79235DD-25C0-4568-B7F3-53448AA0A89D}"/>
          </ac:spMkLst>
        </pc:spChg>
        <pc:spChg chg="add mod">
          <ac:chgData name="Chittaranjan Hens" userId="6fc03958433e8a43" providerId="LiveId" clId="{E6CDFDD4-C109-41A4-9019-500A12805869}" dt="2023-11-06T07:21:52.467" v="20" actId="1076"/>
          <ac:spMkLst>
            <pc:docMk/>
            <pc:sldMk cId="2085040620" sldId="264"/>
            <ac:spMk id="4" creationId="{F8952D5D-1002-1F5B-0E31-49A961A35E92}"/>
          </ac:spMkLst>
        </pc:spChg>
        <pc:spChg chg="del">
          <ac:chgData name="Chittaranjan Hens" userId="6fc03958433e8a43" providerId="LiveId" clId="{E6CDFDD4-C109-41A4-9019-500A12805869}" dt="2023-11-06T06:46:48.909" v="17" actId="478"/>
          <ac:spMkLst>
            <pc:docMk/>
            <pc:sldMk cId="2085040620" sldId="264"/>
            <ac:spMk id="5" creationId="{EA2C5346-C4D0-4034-A150-B1AAEB79CE41}"/>
          </ac:spMkLst>
        </pc:spChg>
        <pc:spChg chg="add mod">
          <ac:chgData name="Chittaranjan Hens" userId="6fc03958433e8a43" providerId="LiveId" clId="{E6CDFDD4-C109-41A4-9019-500A12805869}" dt="2023-11-06T07:26:10.973" v="104" actId="1076"/>
          <ac:spMkLst>
            <pc:docMk/>
            <pc:sldMk cId="2085040620" sldId="264"/>
            <ac:spMk id="7" creationId="{5E31AD4E-7C0F-F1AB-9570-2B60E9D3AA00}"/>
          </ac:spMkLst>
        </pc:spChg>
        <pc:spChg chg="mod">
          <ac:chgData name="Chittaranjan Hens" userId="6fc03958433e8a43" providerId="LiveId" clId="{E6CDFDD4-C109-41A4-9019-500A12805869}" dt="2023-11-06T06:46:46.771" v="16" actId="14100"/>
          <ac:spMkLst>
            <pc:docMk/>
            <pc:sldMk cId="2085040620" sldId="264"/>
            <ac:spMk id="9" creationId="{01592CF2-154C-41EF-9AC0-08A43FCAC4EC}"/>
          </ac:spMkLst>
        </pc:spChg>
      </pc:sldChg>
      <pc:sldChg chg="add del">
        <pc:chgData name="Chittaranjan Hens" userId="6fc03958433e8a43" providerId="LiveId" clId="{E6CDFDD4-C109-41A4-9019-500A12805869}" dt="2023-11-06T06:46:01.200" v="9" actId="47"/>
        <pc:sldMkLst>
          <pc:docMk/>
          <pc:sldMk cId="603728110" sldId="280"/>
        </pc:sldMkLst>
      </pc:sldChg>
      <pc:sldChg chg="add del">
        <pc:chgData name="Chittaranjan Hens" userId="6fc03958433e8a43" providerId="LiveId" clId="{E6CDFDD4-C109-41A4-9019-500A12805869}" dt="2023-11-06T06:46:00.455" v="8" actId="47"/>
        <pc:sldMkLst>
          <pc:docMk/>
          <pc:sldMk cId="1571819979" sldId="281"/>
        </pc:sldMkLst>
      </pc:sldChg>
      <pc:sldChg chg="add del">
        <pc:chgData name="Chittaranjan Hens" userId="6fc03958433e8a43" providerId="LiveId" clId="{E6CDFDD4-C109-41A4-9019-500A12805869}" dt="2023-11-06T06:45:58.804" v="7" actId="47"/>
        <pc:sldMkLst>
          <pc:docMk/>
          <pc:sldMk cId="342604748" sldId="283"/>
        </pc:sldMkLst>
      </pc:sldChg>
      <pc:sldChg chg="add">
        <pc:chgData name="Chittaranjan Hens" userId="6fc03958433e8a43" providerId="LiveId" clId="{E6CDFDD4-C109-41A4-9019-500A12805869}" dt="2023-11-06T06:46:33.994" v="12" actId="2890"/>
        <pc:sldMkLst>
          <pc:docMk/>
          <pc:sldMk cId="278120279" sldId="284"/>
        </pc:sldMkLst>
      </pc:sldChg>
      <pc:sldChg chg="modSp add mod">
        <pc:chgData name="Chittaranjan Hens" userId="6fc03958433e8a43" providerId="LiveId" clId="{E6CDFDD4-C109-41A4-9019-500A12805869}" dt="2023-11-06T07:27:21.201" v="125" actId="207"/>
        <pc:sldMkLst>
          <pc:docMk/>
          <pc:sldMk cId="175825261" sldId="285"/>
        </pc:sldMkLst>
        <pc:spChg chg="mod">
          <ac:chgData name="Chittaranjan Hens" userId="6fc03958433e8a43" providerId="LiveId" clId="{E6CDFDD4-C109-41A4-9019-500A12805869}" dt="2023-11-06T07:27:21.201" v="125" actId="207"/>
          <ac:spMkLst>
            <pc:docMk/>
            <pc:sldMk cId="175825261" sldId="285"/>
            <ac:spMk id="7" creationId="{5E31AD4E-7C0F-F1AB-9570-2B60E9D3AA00}"/>
          </ac:spMkLst>
        </pc:spChg>
      </pc:sldChg>
    </pc:docChg>
  </pc:docChgLst>
  <pc:docChgLst>
    <pc:chgData name="Chittaranjan Hens" userId="6fc03958433e8a43" providerId="LiveId" clId="{84DEA53C-9B05-41BE-A2CD-BD2402D81B81}"/>
    <pc:docChg chg="undo custSel addSld delSld modSld sldOrd">
      <pc:chgData name="Chittaranjan Hens" userId="6fc03958433e8a43" providerId="LiveId" clId="{84DEA53C-9B05-41BE-A2CD-BD2402D81B81}" dt="2024-02-25T15:34:02.407" v="870" actId="14100"/>
      <pc:docMkLst>
        <pc:docMk/>
      </pc:docMkLst>
      <pc:sldChg chg="modSp add del mod">
        <pc:chgData name="Chittaranjan Hens" userId="6fc03958433e8a43" providerId="LiveId" clId="{84DEA53C-9B05-41BE-A2CD-BD2402D81B81}" dt="2023-12-05T19:46:21.348" v="81" actId="47"/>
        <pc:sldMkLst>
          <pc:docMk/>
          <pc:sldMk cId="0" sldId="260"/>
        </pc:sldMkLst>
        <pc:graphicFrameChg chg="mod">
          <ac:chgData name="Chittaranjan Hens" userId="6fc03958433e8a43" providerId="LiveId" clId="{84DEA53C-9B05-41BE-A2CD-BD2402D81B81}" dt="2023-12-05T19:28:00.547" v="2" actId="1076"/>
          <ac:graphicFrameMkLst>
            <pc:docMk/>
            <pc:sldMk cId="0" sldId="260"/>
            <ac:graphicFrameMk id="1028" creationId="{892C08B7-6FCB-A8A7-0DC9-063C0C50DBC8}"/>
          </ac:graphicFrameMkLst>
        </pc:graphicFrameChg>
      </pc:sldChg>
      <pc:sldChg chg="modSp add del mod">
        <pc:chgData name="Chittaranjan Hens" userId="6fc03958433e8a43" providerId="LiveId" clId="{84DEA53C-9B05-41BE-A2CD-BD2402D81B81}" dt="2023-12-08T06:05:45.296" v="466" actId="47"/>
        <pc:sldMkLst>
          <pc:docMk/>
          <pc:sldMk cId="0" sldId="262"/>
        </pc:sldMkLst>
        <pc:spChg chg="mod">
          <ac:chgData name="Chittaranjan Hens" userId="6fc03958433e8a43" providerId="LiveId" clId="{84DEA53C-9B05-41BE-A2CD-BD2402D81B81}" dt="2023-12-08T04:52:44.257" v="246" actId="14100"/>
          <ac:spMkLst>
            <pc:docMk/>
            <pc:sldMk cId="0" sldId="262"/>
            <ac:spMk id="3080" creationId="{A51A4296-B239-6259-6794-18683A85A54F}"/>
          </ac:spMkLst>
        </pc:spChg>
        <pc:graphicFrameChg chg="mod">
          <ac:chgData name="Chittaranjan Hens" userId="6fc03958433e8a43" providerId="LiveId" clId="{84DEA53C-9B05-41BE-A2CD-BD2402D81B81}" dt="2023-12-08T04:52:34.011" v="242" actId="1076"/>
          <ac:graphicFrameMkLst>
            <pc:docMk/>
            <pc:sldMk cId="0" sldId="262"/>
            <ac:graphicFrameMk id="3075" creationId="{49655B12-E339-CC6E-A0F3-23171B81B4AB}"/>
          </ac:graphicFrameMkLst>
        </pc:graphicFrameChg>
        <pc:graphicFrameChg chg="mod">
          <ac:chgData name="Chittaranjan Hens" userId="6fc03958433e8a43" providerId="LiveId" clId="{84DEA53C-9B05-41BE-A2CD-BD2402D81B81}" dt="2023-12-08T04:52:32.300" v="241" actId="1076"/>
          <ac:graphicFrameMkLst>
            <pc:docMk/>
            <pc:sldMk cId="0" sldId="262"/>
            <ac:graphicFrameMk id="3076" creationId="{64CABE39-D102-34B4-D9E1-4C76AFCD6EBC}"/>
          </ac:graphicFrameMkLst>
        </pc:graphicFrameChg>
        <pc:graphicFrameChg chg="mod">
          <ac:chgData name="Chittaranjan Hens" userId="6fc03958433e8a43" providerId="LiveId" clId="{84DEA53C-9B05-41BE-A2CD-BD2402D81B81}" dt="2023-12-08T04:52:39.950" v="244" actId="1076"/>
          <ac:graphicFrameMkLst>
            <pc:docMk/>
            <pc:sldMk cId="0" sldId="262"/>
            <ac:graphicFrameMk id="3077" creationId="{26B3CDCF-F215-54FE-6FF7-77EBAF47482A}"/>
          </ac:graphicFrameMkLst>
        </pc:graphicFrameChg>
        <pc:graphicFrameChg chg="mod">
          <ac:chgData name="Chittaranjan Hens" userId="6fc03958433e8a43" providerId="LiveId" clId="{84DEA53C-9B05-41BE-A2CD-BD2402D81B81}" dt="2023-12-08T04:52:36.213" v="243" actId="1076"/>
          <ac:graphicFrameMkLst>
            <pc:docMk/>
            <pc:sldMk cId="0" sldId="262"/>
            <ac:graphicFrameMk id="3078" creationId="{C29E4B80-1BE0-95BA-0A3A-E5DB0DA3329B}"/>
          </ac:graphicFrameMkLst>
        </pc:graphicFrameChg>
      </pc:sldChg>
      <pc:sldChg chg="add del">
        <pc:chgData name="Chittaranjan Hens" userId="6fc03958433e8a43" providerId="LiveId" clId="{84DEA53C-9B05-41BE-A2CD-BD2402D81B81}" dt="2023-12-05T19:57:29.023" v="233" actId="47"/>
        <pc:sldMkLst>
          <pc:docMk/>
          <pc:sldMk cId="0" sldId="263"/>
        </pc:sldMkLst>
      </pc:sldChg>
      <pc:sldChg chg="modSp mod modAnim">
        <pc:chgData name="Chittaranjan Hens" userId="6fc03958433e8a43" providerId="LiveId" clId="{84DEA53C-9B05-41BE-A2CD-BD2402D81B81}" dt="2024-02-25T15:28:11.848" v="851" actId="1036"/>
        <pc:sldMkLst>
          <pc:docMk/>
          <pc:sldMk cId="3378967784" sldId="494"/>
        </pc:sldMkLst>
        <pc:graphicFrameChg chg="mod">
          <ac:chgData name="Chittaranjan Hens" userId="6fc03958433e8a43" providerId="LiveId" clId="{84DEA53C-9B05-41BE-A2CD-BD2402D81B81}" dt="2024-02-25T15:26:30.778" v="848" actId="1076"/>
          <ac:graphicFrameMkLst>
            <pc:docMk/>
            <pc:sldMk cId="3378967784" sldId="494"/>
            <ac:graphicFrameMk id="29" creationId="{CB291598-EA56-3963-2A95-6C9377367962}"/>
          </ac:graphicFrameMkLst>
        </pc:graphicFrameChg>
        <pc:cxnChg chg="mod">
          <ac:chgData name="Chittaranjan Hens" userId="6fc03958433e8a43" providerId="LiveId" clId="{84DEA53C-9B05-41BE-A2CD-BD2402D81B81}" dt="2024-02-25T15:27:31.384" v="849" actId="1076"/>
          <ac:cxnSpMkLst>
            <pc:docMk/>
            <pc:sldMk cId="3378967784" sldId="494"/>
            <ac:cxnSpMk id="22" creationId="{E91979C9-D655-1CE2-9EC8-FD14346D9A68}"/>
          </ac:cxnSpMkLst>
        </pc:cxnChg>
        <pc:cxnChg chg="mod">
          <ac:chgData name="Chittaranjan Hens" userId="6fc03958433e8a43" providerId="LiveId" clId="{84DEA53C-9B05-41BE-A2CD-BD2402D81B81}" dt="2024-02-25T15:28:11.848" v="851" actId="1036"/>
          <ac:cxnSpMkLst>
            <pc:docMk/>
            <pc:sldMk cId="3378967784" sldId="494"/>
            <ac:cxnSpMk id="23" creationId="{314AEBC9-5D33-9DEE-76E1-93A4C08E9A42}"/>
          </ac:cxnSpMkLst>
        </pc:cxnChg>
      </pc:sldChg>
      <pc:sldChg chg="modSp mod modAnim">
        <pc:chgData name="Chittaranjan Hens" userId="6fc03958433e8a43" providerId="LiveId" clId="{84DEA53C-9B05-41BE-A2CD-BD2402D81B81}" dt="2024-02-25T15:34:02.407" v="870" actId="14100"/>
        <pc:sldMkLst>
          <pc:docMk/>
          <pc:sldMk cId="3844209104" sldId="495"/>
        </pc:sldMkLst>
        <pc:cxnChg chg="mod">
          <ac:chgData name="Chittaranjan Hens" userId="6fc03958433e8a43" providerId="LiveId" clId="{84DEA53C-9B05-41BE-A2CD-BD2402D81B81}" dt="2024-02-25T15:34:02.407" v="870" actId="14100"/>
          <ac:cxnSpMkLst>
            <pc:docMk/>
            <pc:sldMk cId="3844209104" sldId="495"/>
            <ac:cxnSpMk id="22" creationId="{E91979C9-D655-1CE2-9EC8-FD14346D9A68}"/>
          </ac:cxnSpMkLst>
        </pc:cxnChg>
        <pc:cxnChg chg="mod">
          <ac:chgData name="Chittaranjan Hens" userId="6fc03958433e8a43" providerId="LiveId" clId="{84DEA53C-9B05-41BE-A2CD-BD2402D81B81}" dt="2024-02-25T15:34:02.407" v="870" actId="14100"/>
          <ac:cxnSpMkLst>
            <pc:docMk/>
            <pc:sldMk cId="3844209104" sldId="495"/>
            <ac:cxnSpMk id="23" creationId="{314AEBC9-5D33-9DEE-76E1-93A4C08E9A42}"/>
          </ac:cxnSpMkLst>
        </pc:cxnChg>
      </pc:sldChg>
      <pc:sldChg chg="modSp mod">
        <pc:chgData name="Chittaranjan Hens" userId="6fc03958433e8a43" providerId="LiveId" clId="{84DEA53C-9B05-41BE-A2CD-BD2402D81B81}" dt="2023-12-08T04:51:55.894" v="238" actId="20577"/>
        <pc:sldMkLst>
          <pc:docMk/>
          <pc:sldMk cId="843041297" sldId="497"/>
        </pc:sldMkLst>
        <pc:spChg chg="mod">
          <ac:chgData name="Chittaranjan Hens" userId="6fc03958433e8a43" providerId="LiveId" clId="{84DEA53C-9B05-41BE-A2CD-BD2402D81B81}" dt="2023-12-08T04:51:55.894" v="238" actId="20577"/>
          <ac:spMkLst>
            <pc:docMk/>
            <pc:sldMk cId="843041297" sldId="497"/>
            <ac:spMk id="2" creationId="{C50078C3-A05D-0836-D33E-0C9A1701546F}"/>
          </ac:spMkLst>
        </pc:spChg>
      </pc:sldChg>
      <pc:sldChg chg="modSp mod">
        <pc:chgData name="Chittaranjan Hens" userId="6fc03958433e8a43" providerId="LiveId" clId="{84DEA53C-9B05-41BE-A2CD-BD2402D81B81}" dt="2023-12-08T06:35:12.686" v="552" actId="14100"/>
        <pc:sldMkLst>
          <pc:docMk/>
          <pc:sldMk cId="556364639" sldId="498"/>
        </pc:sldMkLst>
        <pc:spChg chg="mod">
          <ac:chgData name="Chittaranjan Hens" userId="6fc03958433e8a43" providerId="LiveId" clId="{84DEA53C-9B05-41BE-A2CD-BD2402D81B81}" dt="2023-12-08T06:35:12.686" v="552" actId="14100"/>
          <ac:spMkLst>
            <pc:docMk/>
            <pc:sldMk cId="556364639" sldId="498"/>
            <ac:spMk id="7" creationId="{1E86BC29-B0B0-36EA-2D12-29FBB3C0F9AF}"/>
          </ac:spMkLst>
        </pc:spChg>
      </pc:sldChg>
      <pc:sldChg chg="addSp delSp modSp mod setBg delAnim modAnim">
        <pc:chgData name="Chittaranjan Hens" userId="6fc03958433e8a43" providerId="LiveId" clId="{84DEA53C-9B05-41BE-A2CD-BD2402D81B81}" dt="2023-12-08T05:12:22.971" v="259" actId="2711"/>
        <pc:sldMkLst>
          <pc:docMk/>
          <pc:sldMk cId="283188232" sldId="501"/>
        </pc:sldMkLst>
        <pc:spChg chg="add del">
          <ac:chgData name="Chittaranjan Hens" userId="6fc03958433e8a43" providerId="LiveId" clId="{84DEA53C-9B05-41BE-A2CD-BD2402D81B81}" dt="2023-12-05T19:41:25.814" v="6"/>
          <ac:spMkLst>
            <pc:docMk/>
            <pc:sldMk cId="283188232" sldId="501"/>
            <ac:spMk id="3" creationId="{4146B47D-E867-0DAB-2BEC-74987CC93C73}"/>
          </ac:spMkLst>
        </pc:spChg>
        <pc:spChg chg="add mod">
          <ac:chgData name="Chittaranjan Hens" userId="6fc03958433e8a43" providerId="LiveId" clId="{84DEA53C-9B05-41BE-A2CD-BD2402D81B81}" dt="2023-12-08T05:12:22.971" v="259" actId="2711"/>
          <ac:spMkLst>
            <pc:docMk/>
            <pc:sldMk cId="283188232" sldId="501"/>
            <ac:spMk id="3" creationId="{E0479EBC-0B7F-B101-9198-5D1F707F6B20}"/>
          </ac:spMkLst>
        </pc:spChg>
        <pc:spChg chg="add del">
          <ac:chgData name="Chittaranjan Hens" userId="6fc03958433e8a43" providerId="LiveId" clId="{84DEA53C-9B05-41BE-A2CD-BD2402D81B81}" dt="2023-12-05T19:41:25.814" v="6"/>
          <ac:spMkLst>
            <pc:docMk/>
            <pc:sldMk cId="283188232" sldId="501"/>
            <ac:spMk id="5" creationId="{8D4524B8-32E2-647D-9A66-B8CF909AB05A}"/>
          </ac:spMkLst>
        </pc:spChg>
        <pc:spChg chg="add del">
          <ac:chgData name="Chittaranjan Hens" userId="6fc03958433e8a43" providerId="LiveId" clId="{84DEA53C-9B05-41BE-A2CD-BD2402D81B81}" dt="2023-12-05T19:41:25.814" v="6"/>
          <ac:spMkLst>
            <pc:docMk/>
            <pc:sldMk cId="283188232" sldId="501"/>
            <ac:spMk id="6" creationId="{A4556163-A82D-C515-9EC7-0A099B793A89}"/>
          </ac:spMkLst>
        </pc:spChg>
        <pc:spChg chg="add del">
          <ac:chgData name="Chittaranjan Hens" userId="6fc03958433e8a43" providerId="LiveId" clId="{84DEA53C-9B05-41BE-A2CD-BD2402D81B81}" dt="2023-12-05T19:41:25.814" v="6"/>
          <ac:spMkLst>
            <pc:docMk/>
            <pc:sldMk cId="283188232" sldId="501"/>
            <ac:spMk id="7" creationId="{25558AF1-C94E-DD28-E55F-083D8AD454BE}"/>
          </ac:spMkLst>
        </pc:spChg>
        <pc:spChg chg="add del">
          <ac:chgData name="Chittaranjan Hens" userId="6fc03958433e8a43" providerId="LiveId" clId="{84DEA53C-9B05-41BE-A2CD-BD2402D81B81}" dt="2023-12-05T19:41:25.814" v="6"/>
          <ac:spMkLst>
            <pc:docMk/>
            <pc:sldMk cId="283188232" sldId="501"/>
            <ac:spMk id="8" creationId="{7410EB97-D46E-D436-2DA6-335800C4B109}"/>
          </ac:spMkLst>
        </pc:spChg>
        <pc:spChg chg="add del">
          <ac:chgData name="Chittaranjan Hens" userId="6fc03958433e8a43" providerId="LiveId" clId="{84DEA53C-9B05-41BE-A2CD-BD2402D81B81}" dt="2023-12-05T19:41:25.814" v="6"/>
          <ac:spMkLst>
            <pc:docMk/>
            <pc:sldMk cId="283188232" sldId="501"/>
            <ac:spMk id="9" creationId="{4398314F-5AA9-B632-6EB5-F82EF06CFF3F}"/>
          </ac:spMkLst>
        </pc:spChg>
        <pc:spChg chg="add del">
          <ac:chgData name="Chittaranjan Hens" userId="6fc03958433e8a43" providerId="LiveId" clId="{84DEA53C-9B05-41BE-A2CD-BD2402D81B81}" dt="2023-12-05T19:41:25.814" v="6"/>
          <ac:spMkLst>
            <pc:docMk/>
            <pc:sldMk cId="283188232" sldId="501"/>
            <ac:spMk id="10" creationId="{22AED476-BE1B-0320-8DDD-D5C6A6F448E1}"/>
          </ac:spMkLst>
        </pc:spChg>
        <pc:spChg chg="add del">
          <ac:chgData name="Chittaranjan Hens" userId="6fc03958433e8a43" providerId="LiveId" clId="{84DEA53C-9B05-41BE-A2CD-BD2402D81B81}" dt="2023-12-05T19:41:25.814" v="6"/>
          <ac:spMkLst>
            <pc:docMk/>
            <pc:sldMk cId="283188232" sldId="501"/>
            <ac:spMk id="11" creationId="{380CEC7B-395B-76AA-1147-F59CC97A4FE2}"/>
          </ac:spMkLst>
        </pc:spChg>
        <pc:spChg chg="add del">
          <ac:chgData name="Chittaranjan Hens" userId="6fc03958433e8a43" providerId="LiveId" clId="{84DEA53C-9B05-41BE-A2CD-BD2402D81B81}" dt="2023-12-05T19:41:25.814" v="6"/>
          <ac:spMkLst>
            <pc:docMk/>
            <pc:sldMk cId="283188232" sldId="501"/>
            <ac:spMk id="12" creationId="{518C4CBC-81CC-68A9-E1ED-60B08C371445}"/>
          </ac:spMkLst>
        </pc:spChg>
        <pc:spChg chg="add del mod">
          <ac:chgData name="Chittaranjan Hens" userId="6fc03958433e8a43" providerId="LiveId" clId="{84DEA53C-9B05-41BE-A2CD-BD2402D81B81}" dt="2023-12-08T05:11:38.938" v="248" actId="478"/>
          <ac:spMkLst>
            <pc:docMk/>
            <pc:sldMk cId="283188232" sldId="501"/>
            <ac:spMk id="14" creationId="{76893C04-0F39-112C-714D-700326853415}"/>
          </ac:spMkLst>
        </pc:spChg>
        <pc:spChg chg="add del mod">
          <ac:chgData name="Chittaranjan Hens" userId="6fc03958433e8a43" providerId="LiveId" clId="{84DEA53C-9B05-41BE-A2CD-BD2402D81B81}" dt="2023-12-08T05:11:38.938" v="248" actId="478"/>
          <ac:spMkLst>
            <pc:docMk/>
            <pc:sldMk cId="283188232" sldId="501"/>
            <ac:spMk id="15" creationId="{8B03F43F-D809-EB1D-DE18-838861950870}"/>
          </ac:spMkLst>
        </pc:spChg>
        <pc:spChg chg="add del mod">
          <ac:chgData name="Chittaranjan Hens" userId="6fc03958433e8a43" providerId="LiveId" clId="{84DEA53C-9B05-41BE-A2CD-BD2402D81B81}" dt="2023-12-08T05:11:38.938" v="248" actId="478"/>
          <ac:spMkLst>
            <pc:docMk/>
            <pc:sldMk cId="283188232" sldId="501"/>
            <ac:spMk id="17" creationId="{7D652737-62AD-E0FC-3680-A3648E098B6E}"/>
          </ac:spMkLst>
        </pc:spChg>
        <pc:graphicFrameChg chg="add del mod">
          <ac:chgData name="Chittaranjan Hens" userId="6fc03958433e8a43" providerId="LiveId" clId="{84DEA53C-9B05-41BE-A2CD-BD2402D81B81}" dt="2023-12-05T19:41:20.170" v="4" actId="478"/>
          <ac:graphicFrameMkLst>
            <pc:docMk/>
            <pc:sldMk cId="283188232" sldId="501"/>
            <ac:graphicFrameMk id="2" creationId="{8846B882-D8BD-9706-265A-72D7912BE910}"/>
          </ac:graphicFrameMkLst>
        </pc:graphicFrameChg>
        <pc:picChg chg="add del mod">
          <ac:chgData name="Chittaranjan Hens" userId="6fc03958433e8a43" providerId="LiveId" clId="{84DEA53C-9B05-41BE-A2CD-BD2402D81B81}" dt="2023-12-08T05:11:38.938" v="248" actId="478"/>
          <ac:picMkLst>
            <pc:docMk/>
            <pc:sldMk cId="283188232" sldId="501"/>
            <ac:picMk id="19" creationId="{DB05E58D-1A7E-D46B-0182-53784C4FB5A9}"/>
          </ac:picMkLst>
        </pc:picChg>
        <pc:picChg chg="add del mod">
          <ac:chgData name="Chittaranjan Hens" userId="6fc03958433e8a43" providerId="LiveId" clId="{84DEA53C-9B05-41BE-A2CD-BD2402D81B81}" dt="2023-12-08T05:11:38.938" v="248" actId="478"/>
          <ac:picMkLst>
            <pc:docMk/>
            <pc:sldMk cId="283188232" sldId="501"/>
            <ac:picMk id="21" creationId="{966BB13C-3182-4882-4D9A-A4DAE0B23FB9}"/>
          </ac:picMkLst>
        </pc:picChg>
        <pc:picChg chg="add del mod">
          <ac:chgData name="Chittaranjan Hens" userId="6fc03958433e8a43" providerId="LiveId" clId="{84DEA53C-9B05-41BE-A2CD-BD2402D81B81}" dt="2023-12-05T19:56:58.593" v="230" actId="478"/>
          <ac:picMkLst>
            <pc:docMk/>
            <pc:sldMk cId="283188232" sldId="501"/>
            <ac:picMk id="23" creationId="{116F945F-843E-2C43-4AF6-C30B58F55770}"/>
          </ac:picMkLst>
        </pc:picChg>
      </pc:sldChg>
      <pc:sldChg chg="addSp delSp modSp add del mod">
        <pc:chgData name="Chittaranjan Hens" userId="6fc03958433e8a43" providerId="LiveId" clId="{84DEA53C-9B05-41BE-A2CD-BD2402D81B81}" dt="2023-12-08T06:56:30.857" v="765" actId="47"/>
        <pc:sldMkLst>
          <pc:docMk/>
          <pc:sldMk cId="0" sldId="502"/>
        </pc:sldMkLst>
        <pc:spChg chg="add mod">
          <ac:chgData name="Chittaranjan Hens" userId="6fc03958433e8a43" providerId="LiveId" clId="{84DEA53C-9B05-41BE-A2CD-BD2402D81B81}" dt="2023-12-05T19:47:54.166" v="102" actId="20577"/>
          <ac:spMkLst>
            <pc:docMk/>
            <pc:sldMk cId="0" sldId="502"/>
            <ac:spMk id="2" creationId="{8347DCBF-42E6-6554-1854-958FF27EB8C3}"/>
          </ac:spMkLst>
        </pc:spChg>
        <pc:spChg chg="add mod">
          <ac:chgData name="Chittaranjan Hens" userId="6fc03958433e8a43" providerId="LiveId" clId="{84DEA53C-9B05-41BE-A2CD-BD2402D81B81}" dt="2023-12-05T19:52:11.692" v="161" actId="207"/>
          <ac:spMkLst>
            <pc:docMk/>
            <pc:sldMk cId="0" sldId="502"/>
            <ac:spMk id="3" creationId="{1A9E7127-F898-BD26-D665-571501DE6858}"/>
          </ac:spMkLst>
        </pc:spChg>
        <pc:spChg chg="add mod">
          <ac:chgData name="Chittaranjan Hens" userId="6fc03958433e8a43" providerId="LiveId" clId="{84DEA53C-9B05-41BE-A2CD-BD2402D81B81}" dt="2023-12-05T19:52:11.692" v="161" actId="207"/>
          <ac:spMkLst>
            <pc:docMk/>
            <pc:sldMk cId="0" sldId="502"/>
            <ac:spMk id="4" creationId="{D829663C-65E8-0099-6389-DA1BB02A09FE}"/>
          </ac:spMkLst>
        </pc:spChg>
        <pc:spChg chg="add mod">
          <ac:chgData name="Chittaranjan Hens" userId="6fc03958433e8a43" providerId="LiveId" clId="{84DEA53C-9B05-41BE-A2CD-BD2402D81B81}" dt="2023-12-05T19:52:11.692" v="161" actId="207"/>
          <ac:spMkLst>
            <pc:docMk/>
            <pc:sldMk cId="0" sldId="502"/>
            <ac:spMk id="5" creationId="{CEEB825B-E5F0-A9CD-5016-BFFFE6E4F242}"/>
          </ac:spMkLst>
        </pc:spChg>
        <pc:spChg chg="add mod">
          <ac:chgData name="Chittaranjan Hens" userId="6fc03958433e8a43" providerId="LiveId" clId="{84DEA53C-9B05-41BE-A2CD-BD2402D81B81}" dt="2023-12-05T19:53:09.548" v="188" actId="20577"/>
          <ac:spMkLst>
            <pc:docMk/>
            <pc:sldMk cId="0" sldId="502"/>
            <ac:spMk id="6" creationId="{9DD2B847-7837-1A58-3A8B-38A4D2FDEE39}"/>
          </ac:spMkLst>
        </pc:spChg>
        <pc:spChg chg="del">
          <ac:chgData name="Chittaranjan Hens" userId="6fc03958433e8a43" providerId="LiveId" clId="{84DEA53C-9B05-41BE-A2CD-BD2402D81B81}" dt="2023-12-05T19:47:48.472" v="91" actId="478"/>
          <ac:spMkLst>
            <pc:docMk/>
            <pc:sldMk cId="0" sldId="502"/>
            <ac:spMk id="2058" creationId="{BAC51AAA-2394-0F48-0112-595C50710077}"/>
          </ac:spMkLst>
        </pc:spChg>
        <pc:spChg chg="mod">
          <ac:chgData name="Chittaranjan Hens" userId="6fc03958433e8a43" providerId="LiveId" clId="{84DEA53C-9B05-41BE-A2CD-BD2402D81B81}" dt="2023-12-05T19:52:15.732" v="162" actId="207"/>
          <ac:spMkLst>
            <pc:docMk/>
            <pc:sldMk cId="0" sldId="502"/>
            <ac:spMk id="2059" creationId="{AAA17DF1-4006-85B3-15E3-EF42034B35D7}"/>
          </ac:spMkLst>
        </pc:spChg>
        <pc:spChg chg="del">
          <ac:chgData name="Chittaranjan Hens" userId="6fc03958433e8a43" providerId="LiveId" clId="{84DEA53C-9B05-41BE-A2CD-BD2402D81B81}" dt="2023-12-05T19:48:24.251" v="105" actId="478"/>
          <ac:spMkLst>
            <pc:docMk/>
            <pc:sldMk cId="0" sldId="502"/>
            <ac:spMk id="2060" creationId="{7E4A2546-0D4D-C2B8-6E15-BF94328E7E1B}"/>
          </ac:spMkLst>
        </pc:spChg>
        <pc:graphicFrameChg chg="del">
          <ac:chgData name="Chittaranjan Hens" userId="6fc03958433e8a43" providerId="LiveId" clId="{84DEA53C-9B05-41BE-A2CD-BD2402D81B81}" dt="2023-12-05T19:49:49.173" v="135" actId="478"/>
          <ac:graphicFrameMkLst>
            <pc:docMk/>
            <pc:sldMk cId="0" sldId="502"/>
            <ac:graphicFrameMk id="2050" creationId="{F69A5300-4E04-BEB1-A159-67C5C70402B9}"/>
          </ac:graphicFrameMkLst>
        </pc:graphicFrameChg>
        <pc:graphicFrameChg chg="add del">
          <ac:chgData name="Chittaranjan Hens" userId="6fc03958433e8a43" providerId="LiveId" clId="{84DEA53C-9B05-41BE-A2CD-BD2402D81B81}" dt="2023-12-05T19:48:19.523" v="104" actId="478"/>
          <ac:graphicFrameMkLst>
            <pc:docMk/>
            <pc:sldMk cId="0" sldId="502"/>
            <ac:graphicFrameMk id="2051" creationId="{B5B6F8C0-3DB9-D71D-36F3-80E56B779D3E}"/>
          </ac:graphicFrameMkLst>
        </pc:graphicFrameChg>
        <pc:graphicFrameChg chg="del">
          <ac:chgData name="Chittaranjan Hens" userId="6fc03958433e8a43" providerId="LiveId" clId="{84DEA53C-9B05-41BE-A2CD-BD2402D81B81}" dt="2023-12-05T19:48:24.251" v="105" actId="478"/>
          <ac:graphicFrameMkLst>
            <pc:docMk/>
            <pc:sldMk cId="0" sldId="502"/>
            <ac:graphicFrameMk id="2052" creationId="{793C9FF5-AC07-6924-8D55-1DFB140CB923}"/>
          </ac:graphicFrameMkLst>
        </pc:graphicFrameChg>
        <pc:graphicFrameChg chg="del">
          <ac:chgData name="Chittaranjan Hens" userId="6fc03958433e8a43" providerId="LiveId" clId="{84DEA53C-9B05-41BE-A2CD-BD2402D81B81}" dt="2023-12-05T19:49:49.173" v="135" actId="478"/>
          <ac:graphicFrameMkLst>
            <pc:docMk/>
            <pc:sldMk cId="0" sldId="502"/>
            <ac:graphicFrameMk id="2053" creationId="{FAD31216-5313-B6FD-9684-98FFE9DD1C3A}"/>
          </ac:graphicFrameMkLst>
        </pc:graphicFrameChg>
        <pc:graphicFrameChg chg="del">
          <ac:chgData name="Chittaranjan Hens" userId="6fc03958433e8a43" providerId="LiveId" clId="{84DEA53C-9B05-41BE-A2CD-BD2402D81B81}" dt="2023-12-05T19:52:05.098" v="160" actId="478"/>
          <ac:graphicFrameMkLst>
            <pc:docMk/>
            <pc:sldMk cId="0" sldId="502"/>
            <ac:graphicFrameMk id="2054" creationId="{91CCDD20-0932-33D7-5041-BFB0C5DB4BC2}"/>
          </ac:graphicFrameMkLst>
        </pc:graphicFrameChg>
        <pc:graphicFrameChg chg="del mod">
          <ac:chgData name="Chittaranjan Hens" userId="6fc03958433e8a43" providerId="LiveId" clId="{84DEA53C-9B05-41BE-A2CD-BD2402D81B81}" dt="2023-12-05T19:53:12.417" v="189" actId="478"/>
          <ac:graphicFrameMkLst>
            <pc:docMk/>
            <pc:sldMk cId="0" sldId="502"/>
            <ac:graphicFrameMk id="2055" creationId="{1D8DDF08-9252-9D1B-7DFA-1E2419C620A1}"/>
          </ac:graphicFrameMkLst>
        </pc:graphicFrameChg>
        <pc:graphicFrameChg chg="mod">
          <ac:chgData name="Chittaranjan Hens" userId="6fc03958433e8a43" providerId="LiveId" clId="{84DEA53C-9B05-41BE-A2CD-BD2402D81B81}" dt="2023-12-05T19:53:16.582" v="190" actId="1076"/>
          <ac:graphicFrameMkLst>
            <pc:docMk/>
            <pc:sldMk cId="0" sldId="502"/>
            <ac:graphicFrameMk id="2056" creationId="{DAB5A972-8182-CE9B-8E88-73928C64E87B}"/>
          </ac:graphicFrameMkLst>
        </pc:graphicFrameChg>
        <pc:graphicFrameChg chg="mod">
          <ac:chgData name="Chittaranjan Hens" userId="6fc03958433e8a43" providerId="LiveId" clId="{84DEA53C-9B05-41BE-A2CD-BD2402D81B81}" dt="2023-12-05T19:53:21.014" v="191" actId="1076"/>
          <ac:graphicFrameMkLst>
            <pc:docMk/>
            <pc:sldMk cId="0" sldId="502"/>
            <ac:graphicFrameMk id="2057" creationId="{5A865739-5E2B-F258-5F56-9111E44136A2}"/>
          </ac:graphicFrameMkLst>
        </pc:graphicFrameChg>
      </pc:sldChg>
      <pc:sldChg chg="delSp modSp add mod ord modAnim">
        <pc:chgData name="Chittaranjan Hens" userId="6fc03958433e8a43" providerId="LiveId" clId="{84DEA53C-9B05-41BE-A2CD-BD2402D81B81}" dt="2023-12-08T06:56:34.954" v="767"/>
        <pc:sldMkLst>
          <pc:docMk/>
          <pc:sldMk cId="2117665692" sldId="503"/>
        </pc:sldMkLst>
        <pc:spChg chg="del">
          <ac:chgData name="Chittaranjan Hens" userId="6fc03958433e8a43" providerId="LiveId" clId="{84DEA53C-9B05-41BE-A2CD-BD2402D81B81}" dt="2023-12-08T06:36:52.769" v="556" actId="478"/>
          <ac:spMkLst>
            <pc:docMk/>
            <pc:sldMk cId="2117665692" sldId="503"/>
            <ac:spMk id="14" creationId="{76893C04-0F39-112C-714D-700326853415}"/>
          </ac:spMkLst>
        </pc:spChg>
        <pc:picChg chg="mod">
          <ac:chgData name="Chittaranjan Hens" userId="6fc03958433e8a43" providerId="LiveId" clId="{84DEA53C-9B05-41BE-A2CD-BD2402D81B81}" dt="2023-12-05T19:57:17.284" v="232" actId="14100"/>
          <ac:picMkLst>
            <pc:docMk/>
            <pc:sldMk cId="2117665692" sldId="503"/>
            <ac:picMk id="23" creationId="{116F945F-843E-2C43-4AF6-C30B58F55770}"/>
          </ac:picMkLst>
        </pc:picChg>
      </pc:sldChg>
      <pc:sldChg chg="add del">
        <pc:chgData name="Chittaranjan Hens" userId="6fc03958433e8a43" providerId="LiveId" clId="{84DEA53C-9B05-41BE-A2CD-BD2402D81B81}" dt="2023-12-05T19:56:52.182" v="228" actId="47"/>
        <pc:sldMkLst>
          <pc:docMk/>
          <pc:sldMk cId="2676297398" sldId="503"/>
        </pc:sldMkLst>
      </pc:sldChg>
      <pc:sldChg chg="modSp add mod ord">
        <pc:chgData name="Chittaranjan Hens" userId="6fc03958433e8a43" providerId="LiveId" clId="{84DEA53C-9B05-41BE-A2CD-BD2402D81B81}" dt="2023-12-08T06:36:01.109" v="555" actId="1076"/>
        <pc:sldMkLst>
          <pc:docMk/>
          <pc:sldMk cId="1361000931" sldId="504"/>
        </pc:sldMkLst>
        <pc:spChg chg="mod">
          <ac:chgData name="Chittaranjan Hens" userId="6fc03958433e8a43" providerId="LiveId" clId="{84DEA53C-9B05-41BE-A2CD-BD2402D81B81}" dt="2023-12-08T06:35:55.779" v="553" actId="1076"/>
          <ac:spMkLst>
            <pc:docMk/>
            <pc:sldMk cId="1361000931" sldId="504"/>
            <ac:spMk id="14" creationId="{76893C04-0F39-112C-714D-700326853415}"/>
          </ac:spMkLst>
        </pc:spChg>
        <pc:spChg chg="mod">
          <ac:chgData name="Chittaranjan Hens" userId="6fc03958433e8a43" providerId="LiveId" clId="{84DEA53C-9B05-41BE-A2CD-BD2402D81B81}" dt="2023-12-08T06:35:58.027" v="554" actId="1076"/>
          <ac:spMkLst>
            <pc:docMk/>
            <pc:sldMk cId="1361000931" sldId="504"/>
            <ac:spMk id="15" creationId="{8B03F43F-D809-EB1D-DE18-838861950870}"/>
          </ac:spMkLst>
        </pc:spChg>
        <pc:spChg chg="mod">
          <ac:chgData name="Chittaranjan Hens" userId="6fc03958433e8a43" providerId="LiveId" clId="{84DEA53C-9B05-41BE-A2CD-BD2402D81B81}" dt="2023-12-08T06:36:01.109" v="555" actId="1076"/>
          <ac:spMkLst>
            <pc:docMk/>
            <pc:sldMk cId="1361000931" sldId="504"/>
            <ac:spMk id="17" creationId="{7D652737-62AD-E0FC-3680-A3648E098B6E}"/>
          </ac:spMkLst>
        </pc:spChg>
        <pc:picChg chg="mod">
          <ac:chgData name="Chittaranjan Hens" userId="6fc03958433e8a43" providerId="LiveId" clId="{84DEA53C-9B05-41BE-A2CD-BD2402D81B81}" dt="2023-12-08T06:05:07.232" v="463" actId="1076"/>
          <ac:picMkLst>
            <pc:docMk/>
            <pc:sldMk cId="1361000931" sldId="504"/>
            <ac:picMk id="21" creationId="{966BB13C-3182-4882-4D9A-A4DAE0B23FB9}"/>
          </ac:picMkLst>
        </pc:picChg>
      </pc:sldChg>
      <pc:sldChg chg="addSp delSp modSp add mod delAnim modAnim">
        <pc:chgData name="Chittaranjan Hens" userId="6fc03958433e8a43" providerId="LiveId" clId="{84DEA53C-9B05-41BE-A2CD-BD2402D81B81}" dt="2023-12-08T05:58:09.902" v="395" actId="21"/>
        <pc:sldMkLst>
          <pc:docMk/>
          <pc:sldMk cId="920219349" sldId="505"/>
        </pc:sldMkLst>
        <pc:spChg chg="del">
          <ac:chgData name="Chittaranjan Hens" userId="6fc03958433e8a43" providerId="LiveId" clId="{84DEA53C-9B05-41BE-A2CD-BD2402D81B81}" dt="2023-12-08T05:13:07.816" v="261" actId="478"/>
          <ac:spMkLst>
            <pc:docMk/>
            <pc:sldMk cId="920219349" sldId="505"/>
            <ac:spMk id="3" creationId="{E0479EBC-0B7F-B101-9198-5D1F707F6B20}"/>
          </ac:spMkLst>
        </pc:spChg>
        <pc:spChg chg="add mod">
          <ac:chgData name="Chittaranjan Hens" userId="6fc03958433e8a43" providerId="LiveId" clId="{84DEA53C-9B05-41BE-A2CD-BD2402D81B81}" dt="2023-12-08T05:43:12.396" v="313" actId="2711"/>
          <ac:spMkLst>
            <pc:docMk/>
            <pc:sldMk cId="920219349" sldId="505"/>
            <ac:spMk id="7" creationId="{64A57D6B-DA60-BC17-0644-067F2BA041FA}"/>
          </ac:spMkLst>
        </pc:spChg>
        <pc:spChg chg="add mod">
          <ac:chgData name="Chittaranjan Hens" userId="6fc03958433e8a43" providerId="LiveId" clId="{84DEA53C-9B05-41BE-A2CD-BD2402D81B81}" dt="2023-12-08T05:45:13.756" v="377" actId="1076"/>
          <ac:spMkLst>
            <pc:docMk/>
            <pc:sldMk cId="920219349" sldId="505"/>
            <ac:spMk id="9" creationId="{B23EE7C8-7F89-B468-C0CA-209BC3544CE8}"/>
          </ac:spMkLst>
        </pc:spChg>
        <pc:spChg chg="add del mod">
          <ac:chgData name="Chittaranjan Hens" userId="6fc03958433e8a43" providerId="LiveId" clId="{84DEA53C-9B05-41BE-A2CD-BD2402D81B81}" dt="2023-12-08T05:45:39.122" v="383" actId="478"/>
          <ac:spMkLst>
            <pc:docMk/>
            <pc:sldMk cId="920219349" sldId="505"/>
            <ac:spMk id="13" creationId="{6673433C-C0DF-5CD1-A3C1-E1E91F4D03F8}"/>
          </ac:spMkLst>
        </pc:spChg>
        <pc:spChg chg="add del mod">
          <ac:chgData name="Chittaranjan Hens" userId="6fc03958433e8a43" providerId="LiveId" clId="{84DEA53C-9B05-41BE-A2CD-BD2402D81B81}" dt="2023-12-08T05:58:09.902" v="395" actId="21"/>
          <ac:spMkLst>
            <pc:docMk/>
            <pc:sldMk cId="920219349" sldId="505"/>
            <ac:spMk id="17" creationId="{30441CA8-CBCD-3AB6-CCDA-3336F3C5540E}"/>
          </ac:spMkLst>
        </pc:spChg>
        <pc:picChg chg="add mod">
          <ac:chgData name="Chittaranjan Hens" userId="6fc03958433e8a43" providerId="LiveId" clId="{84DEA53C-9B05-41BE-A2CD-BD2402D81B81}" dt="2023-12-08T05:42:55.602" v="305" actId="1076"/>
          <ac:picMkLst>
            <pc:docMk/>
            <pc:sldMk cId="920219349" sldId="505"/>
            <ac:picMk id="5" creationId="{70B2E253-659C-90D8-7720-15F898ABCA58}"/>
          </ac:picMkLst>
        </pc:picChg>
        <pc:picChg chg="add mod">
          <ac:chgData name="Chittaranjan Hens" userId="6fc03958433e8a43" providerId="LiveId" clId="{84DEA53C-9B05-41BE-A2CD-BD2402D81B81}" dt="2023-12-08T05:45:15.859" v="378" actId="1076"/>
          <ac:picMkLst>
            <pc:docMk/>
            <pc:sldMk cId="920219349" sldId="505"/>
            <ac:picMk id="11" creationId="{67E1698D-C823-E1B7-387E-8EE4A09AB5CF}"/>
          </ac:picMkLst>
        </pc:picChg>
        <pc:picChg chg="add del mod">
          <ac:chgData name="Chittaranjan Hens" userId="6fc03958433e8a43" providerId="LiveId" clId="{84DEA53C-9B05-41BE-A2CD-BD2402D81B81}" dt="2023-12-08T05:58:09.902" v="395" actId="21"/>
          <ac:picMkLst>
            <pc:docMk/>
            <pc:sldMk cId="920219349" sldId="505"/>
            <ac:picMk id="15" creationId="{3F9E9579-C91A-BA5C-8CA3-0E6595D8E37C}"/>
          </ac:picMkLst>
        </pc:picChg>
      </pc:sldChg>
      <pc:sldChg chg="addSp delSp modSp add mod setBg modAnim">
        <pc:chgData name="Chittaranjan Hens" userId="6fc03958433e8a43" providerId="LiveId" clId="{84DEA53C-9B05-41BE-A2CD-BD2402D81B81}" dt="2023-12-08T06:13:44.697" v="535"/>
        <pc:sldMkLst>
          <pc:docMk/>
          <pc:sldMk cId="1269332523" sldId="506"/>
        </pc:sldMkLst>
        <pc:spChg chg="add mod">
          <ac:chgData name="Chittaranjan Hens" userId="6fc03958433e8a43" providerId="LiveId" clId="{84DEA53C-9B05-41BE-A2CD-BD2402D81B81}" dt="2023-12-08T06:13:32.502" v="532" actId="20577"/>
          <ac:spMkLst>
            <pc:docMk/>
            <pc:sldMk cId="1269332523" sldId="506"/>
            <ac:spMk id="3" creationId="{4764C032-2758-3B36-EE5D-6D814BB2033C}"/>
          </ac:spMkLst>
        </pc:spChg>
        <pc:spChg chg="add del mod">
          <ac:chgData name="Chittaranjan Hens" userId="6fc03958433e8a43" providerId="LiveId" clId="{84DEA53C-9B05-41BE-A2CD-BD2402D81B81}" dt="2023-12-08T06:11:33.530" v="483" actId="478"/>
          <ac:spMkLst>
            <pc:docMk/>
            <pc:sldMk cId="1269332523" sldId="506"/>
            <ac:spMk id="4" creationId="{7B2317E1-A3C3-7661-B22B-FA6F0AD03083}"/>
          </ac:spMkLst>
        </pc:spChg>
        <pc:spChg chg="del">
          <ac:chgData name="Chittaranjan Hens" userId="6fc03958433e8a43" providerId="LiveId" clId="{84DEA53C-9B05-41BE-A2CD-BD2402D81B81}" dt="2023-12-08T05:42:21.781" v="300" actId="478"/>
          <ac:spMkLst>
            <pc:docMk/>
            <pc:sldMk cId="1269332523" sldId="506"/>
            <ac:spMk id="7" creationId="{64A57D6B-DA60-BC17-0644-067F2BA041FA}"/>
          </ac:spMkLst>
        </pc:spChg>
        <pc:spChg chg="del">
          <ac:chgData name="Chittaranjan Hens" userId="6fc03958433e8a43" providerId="LiveId" clId="{84DEA53C-9B05-41BE-A2CD-BD2402D81B81}" dt="2023-12-08T05:42:21.781" v="300" actId="478"/>
          <ac:spMkLst>
            <pc:docMk/>
            <pc:sldMk cId="1269332523" sldId="506"/>
            <ac:spMk id="9" creationId="{B23EE7C8-7F89-B468-C0CA-209BC3544CE8}"/>
          </ac:spMkLst>
        </pc:spChg>
        <pc:spChg chg="add del mod">
          <ac:chgData name="Chittaranjan Hens" userId="6fc03958433e8a43" providerId="LiveId" clId="{84DEA53C-9B05-41BE-A2CD-BD2402D81B81}" dt="2023-12-08T06:00:32.901" v="422"/>
          <ac:spMkLst>
            <pc:docMk/>
            <pc:sldMk cId="1269332523" sldId="506"/>
            <ac:spMk id="10" creationId="{174759C4-CD4D-76E3-471F-E7ABED91EF24}"/>
          </ac:spMkLst>
        </pc:spChg>
        <pc:spChg chg="add del mod">
          <ac:chgData name="Chittaranjan Hens" userId="6fc03958433e8a43" providerId="LiveId" clId="{84DEA53C-9B05-41BE-A2CD-BD2402D81B81}" dt="2023-12-08T06:00:38.356" v="429"/>
          <ac:spMkLst>
            <pc:docMk/>
            <pc:sldMk cId="1269332523" sldId="506"/>
            <ac:spMk id="12" creationId="{63950ECA-B347-AD06-00E0-41D76F1C88FC}"/>
          </ac:spMkLst>
        </pc:spChg>
        <pc:spChg chg="add del">
          <ac:chgData name="Chittaranjan Hens" userId="6fc03958433e8a43" providerId="LiveId" clId="{84DEA53C-9B05-41BE-A2CD-BD2402D81B81}" dt="2023-12-08T06:00:34.205" v="425" actId="26606"/>
          <ac:spMkLst>
            <pc:docMk/>
            <pc:sldMk cId="1269332523" sldId="506"/>
            <ac:spMk id="13" creationId="{F13C74B1-5B17-4795-BED0-7140497B445A}"/>
          </ac:spMkLst>
        </pc:spChg>
        <pc:spChg chg="add del">
          <ac:chgData name="Chittaranjan Hens" userId="6fc03958433e8a43" providerId="LiveId" clId="{84DEA53C-9B05-41BE-A2CD-BD2402D81B81}" dt="2023-12-08T06:00:34.205" v="425" actId="26606"/>
          <ac:spMkLst>
            <pc:docMk/>
            <pc:sldMk cId="1269332523" sldId="506"/>
            <ac:spMk id="15" creationId="{D4974D33-8DC5-464E-8C6D-BE58F0669C17}"/>
          </ac:spMkLst>
        </pc:spChg>
        <pc:spChg chg="add mod">
          <ac:chgData name="Chittaranjan Hens" userId="6fc03958433e8a43" providerId="LiveId" clId="{84DEA53C-9B05-41BE-A2CD-BD2402D81B81}" dt="2023-12-08T06:01:19.166" v="439" actId="14100"/>
          <ac:spMkLst>
            <pc:docMk/>
            <pc:sldMk cId="1269332523" sldId="506"/>
            <ac:spMk id="17" creationId="{7C0C2F34-D3AC-42EF-E118-16DD66E4A4DB}"/>
          </ac:spMkLst>
        </pc:spChg>
        <pc:spChg chg="add mod">
          <ac:chgData name="Chittaranjan Hens" userId="6fc03958433e8a43" providerId="LiveId" clId="{84DEA53C-9B05-41BE-A2CD-BD2402D81B81}" dt="2023-12-08T06:12:56.426" v="512" actId="1076"/>
          <ac:spMkLst>
            <pc:docMk/>
            <pc:sldMk cId="1269332523" sldId="506"/>
            <ac:spMk id="20" creationId="{EF00375B-337A-81CE-F673-F8FA329364FA}"/>
          </ac:spMkLst>
        </pc:spChg>
        <pc:spChg chg="add">
          <ac:chgData name="Chittaranjan Hens" userId="6fc03958433e8a43" providerId="LiveId" clId="{84DEA53C-9B05-41BE-A2CD-BD2402D81B81}" dt="2023-12-08T06:01:00.649" v="435" actId="26606"/>
          <ac:spMkLst>
            <pc:docMk/>
            <pc:sldMk cId="1269332523" sldId="506"/>
            <ac:spMk id="21" creationId="{F13C74B1-5B17-4795-BED0-7140497B445A}"/>
          </ac:spMkLst>
        </pc:spChg>
        <pc:spChg chg="add">
          <ac:chgData name="Chittaranjan Hens" userId="6fc03958433e8a43" providerId="LiveId" clId="{84DEA53C-9B05-41BE-A2CD-BD2402D81B81}" dt="2023-12-08T06:01:00.649" v="435" actId="26606"/>
          <ac:spMkLst>
            <pc:docMk/>
            <pc:sldMk cId="1269332523" sldId="506"/>
            <ac:spMk id="23" creationId="{D4974D33-8DC5-464E-8C6D-BE58F0669C17}"/>
          </ac:spMkLst>
        </pc:spChg>
        <pc:spChg chg="add mod">
          <ac:chgData name="Chittaranjan Hens" userId="6fc03958433e8a43" providerId="LiveId" clId="{84DEA53C-9B05-41BE-A2CD-BD2402D81B81}" dt="2023-12-08T06:12:51.760" v="511" actId="1076"/>
          <ac:spMkLst>
            <pc:docMk/>
            <pc:sldMk cId="1269332523" sldId="506"/>
            <ac:spMk id="24" creationId="{069E47D9-3A35-C5E2-7C87-DE61B12F64D5}"/>
          </ac:spMkLst>
        </pc:spChg>
        <pc:picChg chg="del">
          <ac:chgData name="Chittaranjan Hens" userId="6fc03958433e8a43" providerId="LiveId" clId="{84DEA53C-9B05-41BE-A2CD-BD2402D81B81}" dt="2023-12-08T05:42:21.781" v="300" actId="478"/>
          <ac:picMkLst>
            <pc:docMk/>
            <pc:sldMk cId="1269332523" sldId="506"/>
            <ac:picMk id="5" creationId="{70B2E253-659C-90D8-7720-15F898ABCA58}"/>
          </ac:picMkLst>
        </pc:picChg>
        <pc:picChg chg="add del mod modCrop">
          <ac:chgData name="Chittaranjan Hens" userId="6fc03958433e8a43" providerId="LiveId" clId="{84DEA53C-9B05-41BE-A2CD-BD2402D81B81}" dt="2023-12-08T06:00:34.690" v="427"/>
          <ac:picMkLst>
            <pc:docMk/>
            <pc:sldMk cId="1269332523" sldId="506"/>
            <ac:picMk id="8" creationId="{601B3559-1DCE-0E5B-6BE0-383E09565314}"/>
          </ac:picMkLst>
        </pc:picChg>
        <pc:picChg chg="del mod">
          <ac:chgData name="Chittaranjan Hens" userId="6fc03958433e8a43" providerId="LiveId" clId="{84DEA53C-9B05-41BE-A2CD-BD2402D81B81}" dt="2023-12-08T05:42:21.781" v="300" actId="478"/>
          <ac:picMkLst>
            <pc:docMk/>
            <pc:sldMk cId="1269332523" sldId="506"/>
            <ac:picMk id="11" creationId="{67E1698D-C823-E1B7-387E-8EE4A09AB5CF}"/>
          </ac:picMkLst>
        </pc:picChg>
        <pc:picChg chg="add del mod modCrop">
          <ac:chgData name="Chittaranjan Hens" userId="6fc03958433e8a43" providerId="LiveId" clId="{84DEA53C-9B05-41BE-A2CD-BD2402D81B81}" dt="2023-12-08T06:11:22.455" v="478" actId="478"/>
          <ac:picMkLst>
            <pc:docMk/>
            <pc:sldMk cId="1269332523" sldId="506"/>
            <ac:picMk id="16" creationId="{5B616AA1-5C94-DBDF-B90E-55D3FC9CF4D2}"/>
          </ac:picMkLst>
        </pc:picChg>
        <pc:picChg chg="add mod">
          <ac:chgData name="Chittaranjan Hens" userId="6fc03958433e8a43" providerId="LiveId" clId="{84DEA53C-9B05-41BE-A2CD-BD2402D81B81}" dt="2023-12-08T06:11:26.444" v="482" actId="962"/>
          <ac:picMkLst>
            <pc:docMk/>
            <pc:sldMk cId="1269332523" sldId="506"/>
            <ac:picMk id="19" creationId="{9E749479-7FEF-7EDA-67A7-6D8CAE463BB9}"/>
          </ac:picMkLst>
        </pc:picChg>
      </pc:sldChg>
      <pc:sldChg chg="add">
        <pc:chgData name="Chittaranjan Hens" userId="6fc03958433e8a43" providerId="LiveId" clId="{84DEA53C-9B05-41BE-A2CD-BD2402D81B81}" dt="2023-12-08T05:45:36.419" v="382" actId="2890"/>
        <pc:sldMkLst>
          <pc:docMk/>
          <pc:sldMk cId="637388789" sldId="507"/>
        </pc:sldMkLst>
      </pc:sldChg>
      <pc:sldChg chg="addSp delSp modSp add mod delAnim modAnim">
        <pc:chgData name="Chittaranjan Hens" userId="6fc03958433e8a43" providerId="LiveId" clId="{84DEA53C-9B05-41BE-A2CD-BD2402D81B81}" dt="2023-12-08T06:21:35.862" v="542"/>
        <pc:sldMkLst>
          <pc:docMk/>
          <pc:sldMk cId="3374546160" sldId="508"/>
        </pc:sldMkLst>
        <pc:spChg chg="add mod">
          <ac:chgData name="Chittaranjan Hens" userId="6fc03958433e8a43" providerId="LiveId" clId="{84DEA53C-9B05-41BE-A2CD-BD2402D81B81}" dt="2023-12-08T05:58:38.842" v="402" actId="1076"/>
          <ac:spMkLst>
            <pc:docMk/>
            <pc:sldMk cId="3374546160" sldId="508"/>
            <ac:spMk id="3" creationId="{117B08B2-E7E9-1024-7DC0-F7C3CE278E6B}"/>
          </ac:spMkLst>
        </pc:spChg>
        <pc:spChg chg="del mod">
          <ac:chgData name="Chittaranjan Hens" userId="6fc03958433e8a43" providerId="LiveId" clId="{84DEA53C-9B05-41BE-A2CD-BD2402D81B81}" dt="2023-12-08T05:58:27.334" v="398" actId="478"/>
          <ac:spMkLst>
            <pc:docMk/>
            <pc:sldMk cId="3374546160" sldId="508"/>
            <ac:spMk id="7" creationId="{64A57D6B-DA60-BC17-0644-067F2BA041FA}"/>
          </ac:spMkLst>
        </pc:spChg>
        <pc:spChg chg="add mod">
          <ac:chgData name="Chittaranjan Hens" userId="6fc03958433e8a43" providerId="LiveId" clId="{84DEA53C-9B05-41BE-A2CD-BD2402D81B81}" dt="2023-12-08T06:21:35.862" v="542"/>
          <ac:spMkLst>
            <pc:docMk/>
            <pc:sldMk cId="3374546160" sldId="508"/>
            <ac:spMk id="8" creationId="{93C57142-1C79-57BF-3878-705A86791191}"/>
          </ac:spMkLst>
        </pc:spChg>
        <pc:spChg chg="del">
          <ac:chgData name="Chittaranjan Hens" userId="6fc03958433e8a43" providerId="LiveId" clId="{84DEA53C-9B05-41BE-A2CD-BD2402D81B81}" dt="2023-12-08T05:58:22.990" v="396" actId="478"/>
          <ac:spMkLst>
            <pc:docMk/>
            <pc:sldMk cId="3374546160" sldId="508"/>
            <ac:spMk id="9" creationId="{B23EE7C8-7F89-B468-C0CA-209BC3544CE8}"/>
          </ac:spMkLst>
        </pc:spChg>
        <pc:spChg chg="mod">
          <ac:chgData name="Chittaranjan Hens" userId="6fc03958433e8a43" providerId="LiveId" clId="{84DEA53C-9B05-41BE-A2CD-BD2402D81B81}" dt="2023-12-08T05:58:36.987" v="401" actId="1076"/>
          <ac:spMkLst>
            <pc:docMk/>
            <pc:sldMk cId="3374546160" sldId="508"/>
            <ac:spMk id="13" creationId="{6673433C-C0DF-5CD1-A3C1-E1E91F4D03F8}"/>
          </ac:spMkLst>
        </pc:spChg>
        <pc:picChg chg="add mod">
          <ac:chgData name="Chittaranjan Hens" userId="6fc03958433e8a43" providerId="LiveId" clId="{84DEA53C-9B05-41BE-A2CD-BD2402D81B81}" dt="2023-12-08T05:58:39.829" v="403" actId="1076"/>
          <ac:picMkLst>
            <pc:docMk/>
            <pc:sldMk cId="3374546160" sldId="508"/>
            <ac:picMk id="2" creationId="{443ABFF1-9691-1E02-1356-F629DD1C5506}"/>
          </ac:picMkLst>
        </pc:picChg>
        <pc:picChg chg="del">
          <ac:chgData name="Chittaranjan Hens" userId="6fc03958433e8a43" providerId="LiveId" clId="{84DEA53C-9B05-41BE-A2CD-BD2402D81B81}" dt="2023-12-08T05:58:22.990" v="396" actId="478"/>
          <ac:picMkLst>
            <pc:docMk/>
            <pc:sldMk cId="3374546160" sldId="508"/>
            <ac:picMk id="5" creationId="{70B2E253-659C-90D8-7720-15F898ABCA58}"/>
          </ac:picMkLst>
        </pc:picChg>
        <pc:picChg chg="del">
          <ac:chgData name="Chittaranjan Hens" userId="6fc03958433e8a43" providerId="LiveId" clId="{84DEA53C-9B05-41BE-A2CD-BD2402D81B81}" dt="2023-12-08T05:58:22.990" v="396" actId="478"/>
          <ac:picMkLst>
            <pc:docMk/>
            <pc:sldMk cId="3374546160" sldId="508"/>
            <ac:picMk id="11" creationId="{67E1698D-C823-E1B7-387E-8EE4A09AB5CF}"/>
          </ac:picMkLst>
        </pc:picChg>
      </pc:sldChg>
      <pc:sldChg chg="addSp delSp modSp add mod modAnim">
        <pc:chgData name="Chittaranjan Hens" userId="6fc03958433e8a43" providerId="LiveId" clId="{84DEA53C-9B05-41BE-A2CD-BD2402D81B81}" dt="2023-12-08T06:42:58.606" v="592" actId="207"/>
        <pc:sldMkLst>
          <pc:docMk/>
          <pc:sldMk cId="480688308" sldId="509"/>
        </pc:sldMkLst>
        <pc:spChg chg="mod">
          <ac:chgData name="Chittaranjan Hens" userId="6fc03958433e8a43" providerId="LiveId" clId="{84DEA53C-9B05-41BE-A2CD-BD2402D81B81}" dt="2023-12-08T06:08:35.702" v="472" actId="1076"/>
          <ac:spMkLst>
            <pc:docMk/>
            <pc:sldMk cId="480688308" sldId="509"/>
            <ac:spMk id="3" creationId="{117B08B2-E7E9-1024-7DC0-F7C3CE278E6B}"/>
          </ac:spMkLst>
        </pc:spChg>
        <pc:spChg chg="add mod">
          <ac:chgData name="Chittaranjan Hens" userId="6fc03958433e8a43" providerId="LiveId" clId="{84DEA53C-9B05-41BE-A2CD-BD2402D81B81}" dt="2023-12-08T06:42:55.531" v="591" actId="207"/>
          <ac:spMkLst>
            <pc:docMk/>
            <pc:sldMk cId="480688308" sldId="509"/>
            <ac:spMk id="6" creationId="{CBAF7700-263F-7C21-AAAB-ABA5C547EB22}"/>
          </ac:spMkLst>
        </pc:spChg>
        <pc:spChg chg="add mod">
          <ac:chgData name="Chittaranjan Hens" userId="6fc03958433e8a43" providerId="LiveId" clId="{84DEA53C-9B05-41BE-A2CD-BD2402D81B81}" dt="2023-12-08T06:42:58.606" v="592" actId="207"/>
          <ac:spMkLst>
            <pc:docMk/>
            <pc:sldMk cId="480688308" sldId="509"/>
            <ac:spMk id="8" creationId="{E282003E-5C84-D2AE-9841-2A572C7C8340}"/>
          </ac:spMkLst>
        </pc:spChg>
        <pc:spChg chg="add mod">
          <ac:chgData name="Chittaranjan Hens" userId="6fc03958433e8a43" providerId="LiveId" clId="{84DEA53C-9B05-41BE-A2CD-BD2402D81B81}" dt="2023-12-08T06:42:35.708" v="586" actId="1076"/>
          <ac:spMkLst>
            <pc:docMk/>
            <pc:sldMk cId="480688308" sldId="509"/>
            <ac:spMk id="9" creationId="{EF877D0E-6B49-A3FF-8353-CC5C2E73B06E}"/>
          </ac:spMkLst>
        </pc:spChg>
        <pc:spChg chg="del">
          <ac:chgData name="Chittaranjan Hens" userId="6fc03958433e8a43" providerId="LiveId" clId="{84DEA53C-9B05-41BE-A2CD-BD2402D81B81}" dt="2023-12-08T06:08:29.062" v="470" actId="478"/>
          <ac:spMkLst>
            <pc:docMk/>
            <pc:sldMk cId="480688308" sldId="509"/>
            <ac:spMk id="13" creationId="{6673433C-C0DF-5CD1-A3C1-E1E91F4D03F8}"/>
          </ac:spMkLst>
        </pc:spChg>
        <pc:picChg chg="mod">
          <ac:chgData name="Chittaranjan Hens" userId="6fc03958433e8a43" providerId="LiveId" clId="{84DEA53C-9B05-41BE-A2CD-BD2402D81B81}" dt="2023-12-08T06:08:33.636" v="471" actId="1076"/>
          <ac:picMkLst>
            <pc:docMk/>
            <pc:sldMk cId="480688308" sldId="509"/>
            <ac:picMk id="2" creationId="{443ABFF1-9691-1E02-1356-F629DD1C5506}"/>
          </ac:picMkLst>
        </pc:picChg>
      </pc:sldChg>
      <pc:sldChg chg="addSp delSp modSp add mod delAnim modAnim">
        <pc:chgData name="Chittaranjan Hens" userId="6fc03958433e8a43" providerId="LiveId" clId="{84DEA53C-9B05-41BE-A2CD-BD2402D81B81}" dt="2023-12-08T07:08:27.169" v="790"/>
        <pc:sldMkLst>
          <pc:docMk/>
          <pc:sldMk cId="2083641896" sldId="510"/>
        </pc:sldMkLst>
        <pc:spChg chg="del">
          <ac:chgData name="Chittaranjan Hens" userId="6fc03958433e8a43" providerId="LiveId" clId="{84DEA53C-9B05-41BE-A2CD-BD2402D81B81}" dt="2023-12-08T06:43:07.263" v="594" actId="478"/>
          <ac:spMkLst>
            <pc:docMk/>
            <pc:sldMk cId="2083641896" sldId="510"/>
            <ac:spMk id="3" creationId="{117B08B2-E7E9-1024-7DC0-F7C3CE278E6B}"/>
          </ac:spMkLst>
        </pc:spChg>
        <pc:spChg chg="add mod">
          <ac:chgData name="Chittaranjan Hens" userId="6fc03958433e8a43" providerId="LiveId" clId="{84DEA53C-9B05-41BE-A2CD-BD2402D81B81}" dt="2023-12-08T07:08:21.813" v="788" actId="1076"/>
          <ac:spMkLst>
            <pc:docMk/>
            <pc:sldMk cId="2083641896" sldId="510"/>
            <ac:spMk id="5" creationId="{3607E24F-7CE0-B3E2-24EB-FE742B4E322A}"/>
          </ac:spMkLst>
        </pc:spChg>
        <pc:spChg chg="mod">
          <ac:chgData name="Chittaranjan Hens" userId="6fc03958433e8a43" providerId="LiveId" clId="{84DEA53C-9B05-41BE-A2CD-BD2402D81B81}" dt="2023-12-08T07:08:09.013" v="783" actId="1076"/>
          <ac:spMkLst>
            <pc:docMk/>
            <pc:sldMk cId="2083641896" sldId="510"/>
            <ac:spMk id="6" creationId="{CBAF7700-263F-7C21-AAAB-ABA5C547EB22}"/>
          </ac:spMkLst>
        </pc:spChg>
        <pc:spChg chg="mod">
          <ac:chgData name="Chittaranjan Hens" userId="6fc03958433e8a43" providerId="LiveId" clId="{84DEA53C-9B05-41BE-A2CD-BD2402D81B81}" dt="2023-12-08T07:08:14.537" v="785" actId="14100"/>
          <ac:spMkLst>
            <pc:docMk/>
            <pc:sldMk cId="2083641896" sldId="510"/>
            <ac:spMk id="8" creationId="{E282003E-5C84-D2AE-9841-2A572C7C8340}"/>
          </ac:spMkLst>
        </pc:spChg>
        <pc:spChg chg="del">
          <ac:chgData name="Chittaranjan Hens" userId="6fc03958433e8a43" providerId="LiveId" clId="{84DEA53C-9B05-41BE-A2CD-BD2402D81B81}" dt="2023-12-08T06:43:09.304" v="595" actId="478"/>
          <ac:spMkLst>
            <pc:docMk/>
            <pc:sldMk cId="2083641896" sldId="510"/>
            <ac:spMk id="9" creationId="{EF877D0E-6B49-A3FF-8353-CC5C2E73B06E}"/>
          </ac:spMkLst>
        </pc:spChg>
        <pc:spChg chg="add mod">
          <ac:chgData name="Chittaranjan Hens" userId="6fc03958433e8a43" providerId="LiveId" clId="{84DEA53C-9B05-41BE-A2CD-BD2402D81B81}" dt="2023-12-08T07:08:17.227" v="786" actId="1076"/>
          <ac:spMkLst>
            <pc:docMk/>
            <pc:sldMk cId="2083641896" sldId="510"/>
            <ac:spMk id="10" creationId="{8FE207A1-22A7-9296-9976-264735697193}"/>
          </ac:spMkLst>
        </pc:spChg>
        <pc:picChg chg="del">
          <ac:chgData name="Chittaranjan Hens" userId="6fc03958433e8a43" providerId="LiveId" clId="{84DEA53C-9B05-41BE-A2CD-BD2402D81B81}" dt="2023-12-08T06:43:07.263" v="594" actId="478"/>
          <ac:picMkLst>
            <pc:docMk/>
            <pc:sldMk cId="2083641896" sldId="510"/>
            <ac:picMk id="2" creationId="{443ABFF1-9691-1E02-1356-F629DD1C5506}"/>
          </ac:picMkLst>
        </pc:picChg>
      </pc:sldChg>
      <pc:sldChg chg="addSp delSp modSp add mod delAnim modAnim">
        <pc:chgData name="Chittaranjan Hens" userId="6fc03958433e8a43" providerId="LiveId" clId="{84DEA53C-9B05-41BE-A2CD-BD2402D81B81}" dt="2023-12-08T07:24:13.015" v="842" actId="115"/>
        <pc:sldMkLst>
          <pc:docMk/>
          <pc:sldMk cId="4206704367" sldId="511"/>
        </pc:sldMkLst>
        <pc:spChg chg="add mod">
          <ac:chgData name="Chittaranjan Hens" userId="6fc03958433e8a43" providerId="LiveId" clId="{84DEA53C-9B05-41BE-A2CD-BD2402D81B81}" dt="2023-12-08T07:24:13.015" v="842" actId="115"/>
          <ac:spMkLst>
            <pc:docMk/>
            <pc:sldMk cId="4206704367" sldId="511"/>
            <ac:spMk id="3" creationId="{49ABA9BE-74FB-EF85-532D-3D610BA686A5}"/>
          </ac:spMkLst>
        </pc:spChg>
        <pc:spChg chg="mod">
          <ac:chgData name="Chittaranjan Hens" userId="6fc03958433e8a43" providerId="LiveId" clId="{84DEA53C-9B05-41BE-A2CD-BD2402D81B81}" dt="2023-12-08T07:24:08.668" v="841" actId="115"/>
          <ac:spMkLst>
            <pc:docMk/>
            <pc:sldMk cId="4206704367" sldId="511"/>
            <ac:spMk id="5" creationId="{3607E24F-7CE0-B3E2-24EB-FE742B4E322A}"/>
          </ac:spMkLst>
        </pc:spChg>
        <pc:spChg chg="del">
          <ac:chgData name="Chittaranjan Hens" userId="6fc03958433e8a43" providerId="LiveId" clId="{84DEA53C-9B05-41BE-A2CD-BD2402D81B81}" dt="2023-12-08T07:08:47.802" v="793" actId="478"/>
          <ac:spMkLst>
            <pc:docMk/>
            <pc:sldMk cId="4206704367" sldId="511"/>
            <ac:spMk id="6" creationId="{CBAF7700-263F-7C21-AAAB-ABA5C547EB22}"/>
          </ac:spMkLst>
        </pc:spChg>
        <pc:spChg chg="del">
          <ac:chgData name="Chittaranjan Hens" userId="6fc03958433e8a43" providerId="LiveId" clId="{84DEA53C-9B05-41BE-A2CD-BD2402D81B81}" dt="2023-12-08T07:08:49.117" v="794" actId="478"/>
          <ac:spMkLst>
            <pc:docMk/>
            <pc:sldMk cId="4206704367" sldId="511"/>
            <ac:spMk id="8" creationId="{E282003E-5C84-D2AE-9841-2A572C7C8340}"/>
          </ac:spMkLst>
        </pc:spChg>
        <pc:spChg chg="mod">
          <ac:chgData name="Chittaranjan Hens" userId="6fc03958433e8a43" providerId="LiveId" clId="{84DEA53C-9B05-41BE-A2CD-BD2402D81B81}" dt="2023-12-08T07:10:25.420" v="819" actId="1076"/>
          <ac:spMkLst>
            <pc:docMk/>
            <pc:sldMk cId="4206704367" sldId="511"/>
            <ac:spMk id="10" creationId="{8FE207A1-22A7-9296-9976-264735697193}"/>
          </ac:spMkLst>
        </pc:spChg>
      </pc:sldChg>
      <pc:sldChg chg="addSp modSp add mod modAnim">
        <pc:chgData name="Chittaranjan Hens" userId="6fc03958433e8a43" providerId="LiveId" clId="{84DEA53C-9B05-41BE-A2CD-BD2402D81B81}" dt="2024-02-25T08:31:35.154" v="847" actId="14100"/>
        <pc:sldMkLst>
          <pc:docMk/>
          <pc:sldMk cId="804215210" sldId="512"/>
        </pc:sldMkLst>
        <pc:spChg chg="mod">
          <ac:chgData name="Chittaranjan Hens" userId="6fc03958433e8a43" providerId="LiveId" clId="{84DEA53C-9B05-41BE-A2CD-BD2402D81B81}" dt="2023-12-08T07:11:29.079" v="837" actId="166"/>
          <ac:spMkLst>
            <pc:docMk/>
            <pc:sldMk cId="804215210" sldId="512"/>
            <ac:spMk id="4" creationId="{7B2317E1-A3C3-7661-B22B-FA6F0AD03083}"/>
          </ac:spMkLst>
        </pc:spChg>
        <pc:picChg chg="add mod modCrop">
          <ac:chgData name="Chittaranjan Hens" userId="6fc03958433e8a43" providerId="LiveId" clId="{84DEA53C-9B05-41BE-A2CD-BD2402D81B81}" dt="2024-02-25T08:31:35.154" v="847" actId="14100"/>
          <ac:picMkLst>
            <pc:docMk/>
            <pc:sldMk cId="804215210" sldId="512"/>
            <ac:picMk id="6" creationId="{ED16F9FC-D1A7-16B2-047D-47CF6A1D68B1}"/>
          </ac:picMkLst>
        </pc:picChg>
      </pc:sldChg>
    </pc:docChg>
  </pc:docChgLst>
  <pc:docChgLst>
    <pc:chgData name="Chittaranjan Hens" userId="6fc03958433e8a43" providerId="LiveId" clId="{361AAD38-EB23-4B3F-8CB0-A8A323FC121E}"/>
    <pc:docChg chg="undo custSel addSld delSld modSld sldOrd">
      <pc:chgData name="Chittaranjan Hens" userId="6fc03958433e8a43" providerId="LiveId" clId="{361AAD38-EB23-4B3F-8CB0-A8A323FC121E}" dt="2023-11-29T11:34:55.630" v="6442"/>
      <pc:docMkLst>
        <pc:docMk/>
      </pc:docMkLst>
      <pc:sldChg chg="delSp modSp mod ord">
        <pc:chgData name="Chittaranjan Hens" userId="6fc03958433e8a43" providerId="LiveId" clId="{361AAD38-EB23-4B3F-8CB0-A8A323FC121E}" dt="2023-11-28T07:31:13.645" v="6342" actId="14100"/>
        <pc:sldMkLst>
          <pc:docMk/>
          <pc:sldMk cId="2145268118" sldId="263"/>
        </pc:sldMkLst>
        <pc:spChg chg="del">
          <ac:chgData name="Chittaranjan Hens" userId="6fc03958433e8a43" providerId="LiveId" clId="{361AAD38-EB23-4B3F-8CB0-A8A323FC121E}" dt="2023-11-28T07:31:07.496" v="6340" actId="478"/>
          <ac:spMkLst>
            <pc:docMk/>
            <pc:sldMk cId="2145268118" sldId="263"/>
            <ac:spMk id="2" creationId="{F79235DD-25C0-4568-B7F3-53448AA0A89D}"/>
          </ac:spMkLst>
        </pc:spChg>
        <pc:spChg chg="del">
          <ac:chgData name="Chittaranjan Hens" userId="6fc03958433e8a43" providerId="LiveId" clId="{361AAD38-EB23-4B3F-8CB0-A8A323FC121E}" dt="2023-11-28T07:31:07.496" v="6340" actId="478"/>
          <ac:spMkLst>
            <pc:docMk/>
            <pc:sldMk cId="2145268118" sldId="263"/>
            <ac:spMk id="5" creationId="{EA2C5346-C4D0-4034-A150-B1AAEB79CE41}"/>
          </ac:spMkLst>
        </pc:spChg>
        <pc:spChg chg="mod">
          <ac:chgData name="Chittaranjan Hens" userId="6fc03958433e8a43" providerId="LiveId" clId="{361AAD38-EB23-4B3F-8CB0-A8A323FC121E}" dt="2023-11-28T07:31:13.645" v="6342" actId="14100"/>
          <ac:spMkLst>
            <pc:docMk/>
            <pc:sldMk cId="2145268118" sldId="263"/>
            <ac:spMk id="9" creationId="{01592CF2-154C-41EF-9AC0-08A43FCAC4EC}"/>
          </ac:spMkLst>
        </pc:spChg>
      </pc:sldChg>
      <pc:sldChg chg="addSp delSp modSp del mod modAnim">
        <pc:chgData name="Chittaranjan Hens" userId="6fc03958433e8a43" providerId="LiveId" clId="{361AAD38-EB23-4B3F-8CB0-A8A323FC121E}" dt="2023-11-06T09:20:55.360" v="1475" actId="47"/>
        <pc:sldMkLst>
          <pc:docMk/>
          <pc:sldMk cId="2085040620" sldId="264"/>
        </pc:sldMkLst>
        <pc:spChg chg="add mod">
          <ac:chgData name="Chittaranjan Hens" userId="6fc03958433e8a43" providerId="LiveId" clId="{361AAD38-EB23-4B3F-8CB0-A8A323FC121E}" dt="2023-11-06T07:35:01.162" v="114" actId="1076"/>
          <ac:spMkLst>
            <pc:docMk/>
            <pc:sldMk cId="2085040620" sldId="264"/>
            <ac:spMk id="2" creationId="{C83DF7A9-FD0D-023A-4185-81A6E19B3659}"/>
          </ac:spMkLst>
        </pc:spChg>
        <pc:spChg chg="add mod">
          <ac:chgData name="Chittaranjan Hens" userId="6fc03958433e8a43" providerId="LiveId" clId="{361AAD38-EB23-4B3F-8CB0-A8A323FC121E}" dt="2023-11-06T09:13:25.644" v="1217" actId="1076"/>
          <ac:spMkLst>
            <pc:docMk/>
            <pc:sldMk cId="2085040620" sldId="264"/>
            <ac:spMk id="5" creationId="{597A7122-C76F-40E5-7403-2BFDAE8508CF}"/>
          </ac:spMkLst>
        </pc:spChg>
        <pc:spChg chg="add del">
          <ac:chgData name="Chittaranjan Hens" userId="6fc03958433e8a43" providerId="LiveId" clId="{361AAD38-EB23-4B3F-8CB0-A8A323FC121E}" dt="2023-11-06T09:11:12.510" v="1183"/>
          <ac:spMkLst>
            <pc:docMk/>
            <pc:sldMk cId="2085040620" sldId="264"/>
            <ac:spMk id="6" creationId="{637D17BC-F2DB-990C-38E0-04C70648AF98}"/>
          </ac:spMkLst>
        </pc:spChg>
        <pc:spChg chg="del mod">
          <ac:chgData name="Chittaranjan Hens" userId="6fc03958433e8a43" providerId="LiveId" clId="{361AAD38-EB23-4B3F-8CB0-A8A323FC121E}" dt="2023-11-06T09:08:36.979" v="1142" actId="478"/>
          <ac:spMkLst>
            <pc:docMk/>
            <pc:sldMk cId="2085040620" sldId="264"/>
            <ac:spMk id="7" creationId="{5E31AD4E-7C0F-F1AB-9570-2B60E9D3AA00}"/>
          </ac:spMkLst>
        </pc:spChg>
        <pc:spChg chg="add del">
          <ac:chgData name="Chittaranjan Hens" userId="6fc03958433e8a43" providerId="LiveId" clId="{361AAD38-EB23-4B3F-8CB0-A8A323FC121E}" dt="2023-11-06T09:11:12.510" v="1183"/>
          <ac:spMkLst>
            <pc:docMk/>
            <pc:sldMk cId="2085040620" sldId="264"/>
            <ac:spMk id="8" creationId="{FAE3E4F2-8FA5-F2FE-A30A-E5046C33120A}"/>
          </ac:spMkLst>
        </pc:spChg>
        <pc:spChg chg="mod">
          <ac:chgData name="Chittaranjan Hens" userId="6fc03958433e8a43" providerId="LiveId" clId="{361AAD38-EB23-4B3F-8CB0-A8A323FC121E}" dt="2023-11-06T09:09:07.238" v="1159" actId="14100"/>
          <ac:spMkLst>
            <pc:docMk/>
            <pc:sldMk cId="2085040620" sldId="264"/>
            <ac:spMk id="9" creationId="{01592CF2-154C-41EF-9AC0-08A43FCAC4EC}"/>
          </ac:spMkLst>
        </pc:spChg>
        <pc:spChg chg="add del mod">
          <ac:chgData name="Chittaranjan Hens" userId="6fc03958433e8a43" providerId="LiveId" clId="{361AAD38-EB23-4B3F-8CB0-A8A323FC121E}" dt="2023-11-06T09:14:24.766" v="1262"/>
          <ac:spMkLst>
            <pc:docMk/>
            <pc:sldMk cId="2085040620" sldId="264"/>
            <ac:spMk id="10" creationId="{D4AF9A6A-34A6-A0EC-AE7D-1E50E2F3E78F}"/>
          </ac:spMkLst>
        </pc:spChg>
        <pc:spChg chg="add mod">
          <ac:chgData name="Chittaranjan Hens" userId="6fc03958433e8a43" providerId="LiveId" clId="{361AAD38-EB23-4B3F-8CB0-A8A323FC121E}" dt="2023-11-06T09:20:10.310" v="1411" actId="6549"/>
          <ac:spMkLst>
            <pc:docMk/>
            <pc:sldMk cId="2085040620" sldId="264"/>
            <ac:spMk id="11" creationId="{9929018B-BB23-4B6B-C70F-05657FF41520}"/>
          </ac:spMkLst>
        </pc:spChg>
        <pc:picChg chg="add">
          <ac:chgData name="Chittaranjan Hens" userId="6fc03958433e8a43" providerId="LiveId" clId="{361AAD38-EB23-4B3F-8CB0-A8A323FC121E}" dt="2023-11-06T09:11:28.191" v="1185"/>
          <ac:picMkLst>
            <pc:docMk/>
            <pc:sldMk cId="2085040620" sldId="264"/>
            <ac:picMk id="1028" creationId="{CC0767C2-C9AB-FC3F-ECA2-422DB954D2FE}"/>
          </ac:picMkLst>
        </pc:picChg>
        <pc:picChg chg="add">
          <ac:chgData name="Chittaranjan Hens" userId="6fc03958433e8a43" providerId="LiveId" clId="{361AAD38-EB23-4B3F-8CB0-A8A323FC121E}" dt="2023-11-06T09:11:28.191" v="1185"/>
          <ac:picMkLst>
            <pc:docMk/>
            <pc:sldMk cId="2085040620" sldId="264"/>
            <ac:picMk id="1029" creationId="{A3F34621-E840-FE03-31CE-B1D9BDC5F539}"/>
          </ac:picMkLst>
        </pc:picChg>
        <pc:picChg chg="add">
          <ac:chgData name="Chittaranjan Hens" userId="6fc03958433e8a43" providerId="LiveId" clId="{361AAD38-EB23-4B3F-8CB0-A8A323FC121E}" dt="2023-11-06T09:11:28.191" v="1185"/>
          <ac:picMkLst>
            <pc:docMk/>
            <pc:sldMk cId="2085040620" sldId="264"/>
            <ac:picMk id="1030" creationId="{D3FA31F7-1463-0CB2-A370-F273A45A3735}"/>
          </ac:picMkLst>
        </pc:picChg>
        <pc:picChg chg="add">
          <ac:chgData name="Chittaranjan Hens" userId="6fc03958433e8a43" providerId="LiveId" clId="{361AAD38-EB23-4B3F-8CB0-A8A323FC121E}" dt="2023-11-06T09:11:28.191" v="1185"/>
          <ac:picMkLst>
            <pc:docMk/>
            <pc:sldMk cId="2085040620" sldId="264"/>
            <ac:picMk id="1031" creationId="{AE6B437A-4ABD-96B4-D121-DD8AB6C306EE}"/>
          </ac:picMkLst>
        </pc:picChg>
        <pc:picChg chg="add">
          <ac:chgData name="Chittaranjan Hens" userId="6fc03958433e8a43" providerId="LiveId" clId="{361AAD38-EB23-4B3F-8CB0-A8A323FC121E}" dt="2023-11-06T09:11:28.191" v="1185"/>
          <ac:picMkLst>
            <pc:docMk/>
            <pc:sldMk cId="2085040620" sldId="264"/>
            <ac:picMk id="1032" creationId="{4240F3F3-FD1E-0CAF-6BDE-9B086B74D4DA}"/>
          </ac:picMkLst>
        </pc:picChg>
        <pc:picChg chg="add">
          <ac:chgData name="Chittaranjan Hens" userId="6fc03958433e8a43" providerId="LiveId" clId="{361AAD38-EB23-4B3F-8CB0-A8A323FC121E}" dt="2023-11-06T09:11:28.191" v="1185"/>
          <ac:picMkLst>
            <pc:docMk/>
            <pc:sldMk cId="2085040620" sldId="264"/>
            <ac:picMk id="1033" creationId="{DAED62D5-471C-81C1-93FE-17EC8E9AE8D3}"/>
          </ac:picMkLst>
        </pc:picChg>
      </pc:sldChg>
      <pc:sldChg chg="del">
        <pc:chgData name="Chittaranjan Hens" userId="6fc03958433e8a43" providerId="LiveId" clId="{361AAD38-EB23-4B3F-8CB0-A8A323FC121E}" dt="2023-11-12T11:22:24.090" v="4896" actId="47"/>
        <pc:sldMkLst>
          <pc:docMk/>
          <pc:sldMk cId="3766348862" sldId="269"/>
        </pc:sldMkLst>
      </pc:sldChg>
      <pc:sldChg chg="modSp">
        <pc:chgData name="Chittaranjan Hens" userId="6fc03958433e8a43" providerId="LiveId" clId="{361AAD38-EB23-4B3F-8CB0-A8A323FC121E}" dt="2023-11-11T07:45:29.103" v="2210" actId="20577"/>
        <pc:sldMkLst>
          <pc:docMk/>
          <pc:sldMk cId="494645111" sldId="272"/>
        </pc:sldMkLst>
        <pc:spChg chg="mod">
          <ac:chgData name="Chittaranjan Hens" userId="6fc03958433e8a43" providerId="LiveId" clId="{361AAD38-EB23-4B3F-8CB0-A8A323FC121E}" dt="2023-11-11T07:45:29.103" v="2210" actId="20577"/>
          <ac:spMkLst>
            <pc:docMk/>
            <pc:sldMk cId="494645111" sldId="272"/>
            <ac:spMk id="7" creationId="{1F214E6A-AFC0-4715-B131-D3A0C3531170}"/>
          </ac:spMkLst>
        </pc:spChg>
      </pc:sldChg>
      <pc:sldChg chg="del">
        <pc:chgData name="Chittaranjan Hens" userId="6fc03958433e8a43" providerId="LiveId" clId="{361AAD38-EB23-4B3F-8CB0-A8A323FC121E}" dt="2023-11-06T07:30:14.886" v="32" actId="47"/>
        <pc:sldMkLst>
          <pc:docMk/>
          <pc:sldMk cId="278120279" sldId="284"/>
        </pc:sldMkLst>
      </pc:sldChg>
      <pc:sldChg chg="addSp delSp modSp mod">
        <pc:chgData name="Chittaranjan Hens" userId="6fc03958433e8a43" providerId="LiveId" clId="{361AAD38-EB23-4B3F-8CB0-A8A323FC121E}" dt="2023-11-06T07:35:21.606" v="120" actId="478"/>
        <pc:sldMkLst>
          <pc:docMk/>
          <pc:sldMk cId="175825261" sldId="285"/>
        </pc:sldMkLst>
        <pc:spChg chg="add mod">
          <ac:chgData name="Chittaranjan Hens" userId="6fc03958433e8a43" providerId="LiveId" clId="{361AAD38-EB23-4B3F-8CB0-A8A323FC121E}" dt="2023-11-06T07:28:37.706" v="22"/>
          <ac:spMkLst>
            <pc:docMk/>
            <pc:sldMk cId="175825261" sldId="285"/>
            <ac:spMk id="2" creationId="{01B13357-232B-28A3-4EBE-4A3011D8A8E9}"/>
          </ac:spMkLst>
        </pc:spChg>
        <pc:spChg chg="add del mod">
          <ac:chgData name="Chittaranjan Hens" userId="6fc03958433e8a43" providerId="LiveId" clId="{361AAD38-EB23-4B3F-8CB0-A8A323FC121E}" dt="2023-11-06T07:35:11.884" v="117" actId="478"/>
          <ac:spMkLst>
            <pc:docMk/>
            <pc:sldMk cId="175825261" sldId="285"/>
            <ac:spMk id="5" creationId="{081415DB-A1E4-E316-156D-8DA2422C7E79}"/>
          </ac:spMkLst>
        </pc:spChg>
        <pc:spChg chg="add del mod">
          <ac:chgData name="Chittaranjan Hens" userId="6fc03958433e8a43" providerId="LiveId" clId="{361AAD38-EB23-4B3F-8CB0-A8A323FC121E}" dt="2023-11-06T07:35:21.606" v="120" actId="478"/>
          <ac:spMkLst>
            <pc:docMk/>
            <pc:sldMk cId="175825261" sldId="285"/>
            <ac:spMk id="6" creationId="{841C8965-5E5F-548F-39D1-942FC987BBF2}"/>
          </ac:spMkLst>
        </pc:spChg>
        <pc:spChg chg="mod">
          <ac:chgData name="Chittaranjan Hens" userId="6fc03958433e8a43" providerId="LiveId" clId="{361AAD38-EB23-4B3F-8CB0-A8A323FC121E}" dt="2023-11-06T07:33:08.229" v="74" actId="20577"/>
          <ac:spMkLst>
            <pc:docMk/>
            <pc:sldMk cId="175825261" sldId="285"/>
            <ac:spMk id="7" creationId="{5E31AD4E-7C0F-F1AB-9570-2B60E9D3AA00}"/>
          </ac:spMkLst>
        </pc:spChg>
        <pc:spChg chg="add mod">
          <ac:chgData name="Chittaranjan Hens" userId="6fc03958433e8a43" providerId="LiveId" clId="{361AAD38-EB23-4B3F-8CB0-A8A323FC121E}" dt="2023-11-06T07:35:19.687" v="119"/>
          <ac:spMkLst>
            <pc:docMk/>
            <pc:sldMk cId="175825261" sldId="285"/>
            <ac:spMk id="8" creationId="{55F8E392-351B-6B5A-B1C7-75B028CEAD9A}"/>
          </ac:spMkLst>
        </pc:spChg>
        <pc:spChg chg="del">
          <ac:chgData name="Chittaranjan Hens" userId="6fc03958433e8a43" providerId="LiveId" clId="{361AAD38-EB23-4B3F-8CB0-A8A323FC121E}" dt="2023-11-06T07:28:36.902" v="21" actId="478"/>
          <ac:spMkLst>
            <pc:docMk/>
            <pc:sldMk cId="175825261" sldId="285"/>
            <ac:spMk id="9" creationId="{01592CF2-154C-41EF-9AC0-08A43FCAC4EC}"/>
          </ac:spMkLst>
        </pc:spChg>
      </pc:sldChg>
      <pc:sldChg chg="modSp add mod ord">
        <pc:chgData name="Chittaranjan Hens" userId="6fc03958433e8a43" providerId="LiveId" clId="{361AAD38-EB23-4B3F-8CB0-A8A323FC121E}" dt="2023-11-06T07:49:33.112" v="419"/>
        <pc:sldMkLst>
          <pc:docMk/>
          <pc:sldMk cId="2233471714" sldId="286"/>
        </pc:sldMkLst>
        <pc:spChg chg="mod">
          <ac:chgData name="Chittaranjan Hens" userId="6fc03958433e8a43" providerId="LiveId" clId="{361AAD38-EB23-4B3F-8CB0-A8A323FC121E}" dt="2023-11-06T07:33:16.806" v="76" actId="6549"/>
          <ac:spMkLst>
            <pc:docMk/>
            <pc:sldMk cId="2233471714" sldId="286"/>
            <ac:spMk id="7" creationId="{5E31AD4E-7C0F-F1AB-9570-2B60E9D3AA00}"/>
          </ac:spMkLst>
        </pc:spChg>
      </pc:sldChg>
      <pc:sldChg chg="addSp modSp add mod">
        <pc:chgData name="Chittaranjan Hens" userId="6fc03958433e8a43" providerId="LiveId" clId="{361AAD38-EB23-4B3F-8CB0-A8A323FC121E}" dt="2023-11-06T07:35:05.798" v="116" actId="1076"/>
        <pc:sldMkLst>
          <pc:docMk/>
          <pc:sldMk cId="3174690597" sldId="287"/>
        </pc:sldMkLst>
        <pc:spChg chg="add mod">
          <ac:chgData name="Chittaranjan Hens" userId="6fc03958433e8a43" providerId="LiveId" clId="{361AAD38-EB23-4B3F-8CB0-A8A323FC121E}" dt="2023-11-06T07:35:05.798" v="116" actId="1076"/>
          <ac:spMkLst>
            <pc:docMk/>
            <pc:sldMk cId="3174690597" sldId="287"/>
            <ac:spMk id="2" creationId="{F1AA1288-9B3B-E0A2-B76F-01A27AF46959}"/>
          </ac:spMkLst>
        </pc:spChg>
      </pc:sldChg>
      <pc:sldChg chg="add">
        <pc:chgData name="Chittaranjan Hens" userId="6fc03958433e8a43" providerId="LiveId" clId="{361AAD38-EB23-4B3F-8CB0-A8A323FC121E}" dt="2023-11-06T07:33:03.743" v="73" actId="2890"/>
        <pc:sldMkLst>
          <pc:docMk/>
          <pc:sldMk cId="2887129484" sldId="288"/>
        </pc:sldMkLst>
      </pc:sldChg>
      <pc:sldChg chg="delSp add del mod">
        <pc:chgData name="Chittaranjan Hens" userId="6fc03958433e8a43" providerId="LiveId" clId="{361AAD38-EB23-4B3F-8CB0-A8A323FC121E}" dt="2023-11-06T09:08:30.672" v="1140" actId="47"/>
        <pc:sldMkLst>
          <pc:docMk/>
          <pc:sldMk cId="1209398023" sldId="289"/>
        </pc:sldMkLst>
        <pc:spChg chg="del">
          <ac:chgData name="Chittaranjan Hens" userId="6fc03958433e8a43" providerId="LiveId" clId="{361AAD38-EB23-4B3F-8CB0-A8A323FC121E}" dt="2023-11-06T09:07:37.980" v="1139" actId="478"/>
          <ac:spMkLst>
            <pc:docMk/>
            <pc:sldMk cId="1209398023" sldId="289"/>
            <ac:spMk id="7" creationId="{5E31AD4E-7C0F-F1AB-9570-2B60E9D3AA00}"/>
          </ac:spMkLst>
        </pc:spChg>
      </pc:sldChg>
      <pc:sldChg chg="addSp delSp modSp add mod modAnim">
        <pc:chgData name="Chittaranjan Hens" userId="6fc03958433e8a43" providerId="LiveId" clId="{361AAD38-EB23-4B3F-8CB0-A8A323FC121E}" dt="2023-11-06T09:30:40.922" v="1696" actId="20577"/>
        <pc:sldMkLst>
          <pc:docMk/>
          <pc:sldMk cId="809220840" sldId="290"/>
        </pc:sldMkLst>
        <pc:spChg chg="mod">
          <ac:chgData name="Chittaranjan Hens" userId="6fc03958433e8a43" providerId="LiveId" clId="{361AAD38-EB23-4B3F-8CB0-A8A323FC121E}" dt="2023-11-06T07:33:50.936" v="97" actId="1076"/>
          <ac:spMkLst>
            <pc:docMk/>
            <pc:sldMk cId="809220840" sldId="290"/>
            <ac:spMk id="2" creationId="{01B13357-232B-28A3-4EBE-4A3011D8A8E9}"/>
          </ac:spMkLst>
        </pc:spChg>
        <pc:spChg chg="mod">
          <ac:chgData name="Chittaranjan Hens" userId="6fc03958433e8a43" providerId="LiveId" clId="{361AAD38-EB23-4B3F-8CB0-A8A323FC121E}" dt="2023-11-06T09:30:40.922" v="1696" actId="20577"/>
          <ac:spMkLst>
            <pc:docMk/>
            <pc:sldMk cId="809220840" sldId="290"/>
            <ac:spMk id="7" creationId="{5E31AD4E-7C0F-F1AB-9570-2B60E9D3AA00}"/>
          </ac:spMkLst>
        </pc:spChg>
        <pc:spChg chg="add mod">
          <ac:chgData name="Chittaranjan Hens" userId="6fc03958433e8a43" providerId="LiveId" clId="{361AAD38-EB23-4B3F-8CB0-A8A323FC121E}" dt="2023-11-06T09:30:27.484" v="1629" actId="20577"/>
          <ac:spMkLst>
            <pc:docMk/>
            <pc:sldMk cId="809220840" sldId="290"/>
            <ac:spMk id="9" creationId="{5F63C14E-E330-270E-7DB5-60336AD2C9F1}"/>
          </ac:spMkLst>
        </pc:spChg>
        <pc:spChg chg="add mod">
          <ac:chgData name="Chittaranjan Hens" userId="6fc03958433e8a43" providerId="LiveId" clId="{361AAD38-EB23-4B3F-8CB0-A8A323FC121E}" dt="2023-11-06T07:49:38.359" v="421" actId="1076"/>
          <ac:spMkLst>
            <pc:docMk/>
            <pc:sldMk cId="809220840" sldId="290"/>
            <ac:spMk id="10" creationId="{8F5B17D7-01EB-09EC-F924-2A4599B95285}"/>
          </ac:spMkLst>
        </pc:spChg>
        <pc:spChg chg="add mod">
          <ac:chgData name="Chittaranjan Hens" userId="6fc03958433e8a43" providerId="LiveId" clId="{361AAD38-EB23-4B3F-8CB0-A8A323FC121E}" dt="2023-11-06T07:54:17.013" v="770" actId="14100"/>
          <ac:spMkLst>
            <pc:docMk/>
            <pc:sldMk cId="809220840" sldId="290"/>
            <ac:spMk id="12" creationId="{084D7832-8771-B34A-CD8E-3BE9FB516B66}"/>
          </ac:spMkLst>
        </pc:spChg>
        <pc:picChg chg="add mod">
          <ac:chgData name="Chittaranjan Hens" userId="6fc03958433e8a43" providerId="LiveId" clId="{361AAD38-EB23-4B3F-8CB0-A8A323FC121E}" dt="2023-11-06T07:34:10.758" v="101" actId="1076"/>
          <ac:picMkLst>
            <pc:docMk/>
            <pc:sldMk cId="809220840" sldId="290"/>
            <ac:picMk id="5" creationId="{66B23173-2728-CD2C-0047-53CF0579FF8A}"/>
          </ac:picMkLst>
        </pc:picChg>
        <pc:picChg chg="add del mod">
          <ac:chgData name="Chittaranjan Hens" userId="6fc03958433e8a43" providerId="LiveId" clId="{361AAD38-EB23-4B3F-8CB0-A8A323FC121E}" dt="2023-11-06T07:49:18.127" v="415" actId="478"/>
          <ac:picMkLst>
            <pc:docMk/>
            <pc:sldMk cId="809220840" sldId="290"/>
            <ac:picMk id="8" creationId="{EDBFCBCB-5F25-B322-4264-D096E20601C6}"/>
          </ac:picMkLst>
        </pc:picChg>
      </pc:sldChg>
      <pc:sldChg chg="addSp delSp modSp add mod modAnim">
        <pc:chgData name="Chittaranjan Hens" userId="6fc03958433e8a43" providerId="LiveId" clId="{361AAD38-EB23-4B3F-8CB0-A8A323FC121E}" dt="2023-11-12T11:14:41.675" v="4555" actId="207"/>
        <pc:sldMkLst>
          <pc:docMk/>
          <pc:sldMk cId="2120083628" sldId="291"/>
        </pc:sldMkLst>
        <pc:spChg chg="add mod">
          <ac:chgData name="Chittaranjan Hens" userId="6fc03958433e8a43" providerId="LiveId" clId="{361AAD38-EB23-4B3F-8CB0-A8A323FC121E}" dt="2023-11-12T11:14:41.675" v="4555" actId="207"/>
          <ac:spMkLst>
            <pc:docMk/>
            <pc:sldMk cId="2120083628" sldId="291"/>
            <ac:spMk id="3" creationId="{FED3D6CA-6D43-596C-8EAD-0ED5F0F7293B}"/>
          </ac:spMkLst>
        </pc:spChg>
        <pc:spChg chg="mod">
          <ac:chgData name="Chittaranjan Hens" userId="6fc03958433e8a43" providerId="LiveId" clId="{361AAD38-EB23-4B3F-8CB0-A8A323FC121E}" dt="2023-11-06T07:49:48.935" v="426" actId="6549"/>
          <ac:spMkLst>
            <pc:docMk/>
            <pc:sldMk cId="2120083628" sldId="291"/>
            <ac:spMk id="7" creationId="{5E31AD4E-7C0F-F1AB-9570-2B60E9D3AA00}"/>
          </ac:spMkLst>
        </pc:spChg>
        <pc:spChg chg="add del mod">
          <ac:chgData name="Chittaranjan Hens" userId="6fc03958433e8a43" providerId="LiveId" clId="{361AAD38-EB23-4B3F-8CB0-A8A323FC121E}" dt="2023-11-06T08:00:12.470" v="938" actId="478"/>
          <ac:spMkLst>
            <pc:docMk/>
            <pc:sldMk cId="2120083628" sldId="291"/>
            <ac:spMk id="8" creationId="{6B233816-3B59-3815-4C61-7B76382D133A}"/>
          </ac:spMkLst>
        </pc:spChg>
        <pc:spChg chg="mod">
          <ac:chgData name="Chittaranjan Hens" userId="6fc03958433e8a43" providerId="LiveId" clId="{361AAD38-EB23-4B3F-8CB0-A8A323FC121E}" dt="2023-11-06T07:59:27.034" v="931" actId="20577"/>
          <ac:spMkLst>
            <pc:docMk/>
            <pc:sldMk cId="2120083628" sldId="291"/>
            <ac:spMk id="9" creationId="{5F63C14E-E330-270E-7DB5-60336AD2C9F1}"/>
          </ac:spMkLst>
        </pc:spChg>
        <pc:spChg chg="add del mod">
          <ac:chgData name="Chittaranjan Hens" userId="6fc03958433e8a43" providerId="LiveId" clId="{361AAD38-EB23-4B3F-8CB0-A8A323FC121E}" dt="2023-11-06T08:00:12.470" v="938" actId="478"/>
          <ac:spMkLst>
            <pc:docMk/>
            <pc:sldMk cId="2120083628" sldId="291"/>
            <ac:spMk id="13" creationId="{BB84F847-C123-7FDF-8E6E-2B51627B1417}"/>
          </ac:spMkLst>
        </pc:spChg>
        <pc:picChg chg="del">
          <ac:chgData name="Chittaranjan Hens" userId="6fc03958433e8a43" providerId="LiveId" clId="{361AAD38-EB23-4B3F-8CB0-A8A323FC121E}" dt="2023-11-06T07:49:44.376" v="423" actId="478"/>
          <ac:picMkLst>
            <pc:docMk/>
            <pc:sldMk cId="2120083628" sldId="291"/>
            <ac:picMk id="5" creationId="{66B23173-2728-CD2C-0047-53CF0579FF8A}"/>
          </ac:picMkLst>
        </pc:picChg>
        <pc:picChg chg="add del mod">
          <ac:chgData name="Chittaranjan Hens" userId="6fc03958433e8a43" providerId="LiveId" clId="{361AAD38-EB23-4B3F-8CB0-A8A323FC121E}" dt="2023-11-06T07:53:44.201" v="760" actId="478"/>
          <ac:picMkLst>
            <pc:docMk/>
            <pc:sldMk cId="2120083628" sldId="291"/>
            <ac:picMk id="6" creationId="{3B4DC65F-E591-3A6B-16D3-1DFF15209AED}"/>
          </ac:picMkLst>
        </pc:picChg>
        <pc:picChg chg="add del mod">
          <ac:chgData name="Chittaranjan Hens" userId="6fc03958433e8a43" providerId="LiveId" clId="{361AAD38-EB23-4B3F-8CB0-A8A323FC121E}" dt="2023-11-06T07:59:48.655" v="934" actId="478"/>
          <ac:picMkLst>
            <pc:docMk/>
            <pc:sldMk cId="2120083628" sldId="291"/>
            <ac:picMk id="12" creationId="{9E73B940-2AD0-6B06-2251-13997F99FAFD}"/>
          </ac:picMkLst>
        </pc:picChg>
      </pc:sldChg>
      <pc:sldChg chg="modSp add mod">
        <pc:chgData name="Chittaranjan Hens" userId="6fc03958433e8a43" providerId="LiveId" clId="{361AAD38-EB23-4B3F-8CB0-A8A323FC121E}" dt="2023-11-11T12:10:00.582" v="2543" actId="1076"/>
        <pc:sldMkLst>
          <pc:docMk/>
          <pc:sldMk cId="4057565709" sldId="292"/>
        </pc:sldMkLst>
        <pc:spChg chg="mod">
          <ac:chgData name="Chittaranjan Hens" userId="6fc03958433e8a43" providerId="LiveId" clId="{361AAD38-EB23-4B3F-8CB0-A8A323FC121E}" dt="2023-11-06T09:39:28.835" v="1789" actId="207"/>
          <ac:spMkLst>
            <pc:docMk/>
            <pc:sldMk cId="4057565709" sldId="292"/>
            <ac:spMk id="8" creationId="{6B233816-3B59-3815-4C61-7B76382D133A}"/>
          </ac:spMkLst>
        </pc:spChg>
        <pc:spChg chg="mod">
          <ac:chgData name="Chittaranjan Hens" userId="6fc03958433e8a43" providerId="LiveId" clId="{361AAD38-EB23-4B3F-8CB0-A8A323FC121E}" dt="2023-11-11T12:10:00.582" v="2543" actId="1076"/>
          <ac:spMkLst>
            <pc:docMk/>
            <pc:sldMk cId="4057565709" sldId="292"/>
            <ac:spMk id="13" creationId="{BB84F847-C123-7FDF-8E6E-2B51627B1417}"/>
          </ac:spMkLst>
        </pc:spChg>
      </pc:sldChg>
      <pc:sldChg chg="addSp delSp modSp add mod">
        <pc:chgData name="Chittaranjan Hens" userId="6fc03958433e8a43" providerId="LiveId" clId="{361AAD38-EB23-4B3F-8CB0-A8A323FC121E}" dt="2023-11-11T10:51:07.646" v="2250" actId="478"/>
        <pc:sldMkLst>
          <pc:docMk/>
          <pc:sldMk cId="1028564495" sldId="293"/>
        </pc:sldMkLst>
        <pc:spChg chg="add mod">
          <ac:chgData name="Chittaranjan Hens" userId="6fc03958433e8a43" providerId="LiveId" clId="{361AAD38-EB23-4B3F-8CB0-A8A323FC121E}" dt="2023-11-11T10:47:49.258" v="2237" actId="1076"/>
          <ac:spMkLst>
            <pc:docMk/>
            <pc:sldMk cId="1028564495" sldId="293"/>
            <ac:spMk id="3" creationId="{ACF0BC98-EC8B-2757-0395-EB1B9F060604}"/>
          </ac:spMkLst>
        </pc:spChg>
        <pc:spChg chg="del">
          <ac:chgData name="Chittaranjan Hens" userId="6fc03958433e8a43" providerId="LiveId" clId="{361AAD38-EB23-4B3F-8CB0-A8A323FC121E}" dt="2023-11-11T09:22:12.680" v="2233" actId="478"/>
          <ac:spMkLst>
            <pc:docMk/>
            <pc:sldMk cId="1028564495" sldId="293"/>
            <ac:spMk id="4" creationId="{F8952D5D-1002-1F5B-0E31-49A961A35E92}"/>
          </ac:spMkLst>
        </pc:spChg>
        <pc:spChg chg="add del mod">
          <ac:chgData name="Chittaranjan Hens" userId="6fc03958433e8a43" providerId="LiveId" clId="{361AAD38-EB23-4B3F-8CB0-A8A323FC121E}" dt="2023-11-11T10:51:07.646" v="2250" actId="478"/>
          <ac:spMkLst>
            <pc:docMk/>
            <pc:sldMk cId="1028564495" sldId="293"/>
            <ac:spMk id="5" creationId="{76D5773D-3621-7E9F-3991-475CA5E278E2}"/>
          </ac:spMkLst>
        </pc:spChg>
        <pc:spChg chg="del">
          <ac:chgData name="Chittaranjan Hens" userId="6fc03958433e8a43" providerId="LiveId" clId="{361AAD38-EB23-4B3F-8CB0-A8A323FC121E}" dt="2023-11-06T08:00:41.273" v="940" actId="478"/>
          <ac:spMkLst>
            <pc:docMk/>
            <pc:sldMk cId="1028564495" sldId="293"/>
            <ac:spMk id="7" creationId="{5E31AD4E-7C0F-F1AB-9570-2B60E9D3AA00}"/>
          </ac:spMkLst>
        </pc:spChg>
        <pc:spChg chg="mod">
          <ac:chgData name="Chittaranjan Hens" userId="6fc03958433e8a43" providerId="LiveId" clId="{361AAD38-EB23-4B3F-8CB0-A8A323FC121E}" dt="2023-11-06T08:00:47.055" v="941" actId="1076"/>
          <ac:spMkLst>
            <pc:docMk/>
            <pc:sldMk cId="1028564495" sldId="293"/>
            <ac:spMk id="8" creationId="{6B233816-3B59-3815-4C61-7B76382D133A}"/>
          </ac:spMkLst>
        </pc:spChg>
        <pc:spChg chg="del">
          <ac:chgData name="Chittaranjan Hens" userId="6fc03958433e8a43" providerId="LiveId" clId="{361AAD38-EB23-4B3F-8CB0-A8A323FC121E}" dt="2023-11-06T08:00:41.273" v="940" actId="478"/>
          <ac:spMkLst>
            <pc:docMk/>
            <pc:sldMk cId="1028564495" sldId="293"/>
            <ac:spMk id="9" creationId="{5F63C14E-E330-270E-7DB5-60336AD2C9F1}"/>
          </ac:spMkLst>
        </pc:spChg>
        <pc:spChg chg="mod">
          <ac:chgData name="Chittaranjan Hens" userId="6fc03958433e8a43" providerId="LiveId" clId="{361AAD38-EB23-4B3F-8CB0-A8A323FC121E}" dt="2023-11-11T10:47:51.987" v="2238" actId="1076"/>
          <ac:spMkLst>
            <pc:docMk/>
            <pc:sldMk cId="1028564495" sldId="293"/>
            <ac:spMk id="13" creationId="{BB84F847-C123-7FDF-8E6E-2B51627B1417}"/>
          </ac:spMkLst>
        </pc:spChg>
        <pc:spChg chg="add del mod">
          <ac:chgData name="Chittaranjan Hens" userId="6fc03958433e8a43" providerId="LiveId" clId="{361AAD38-EB23-4B3F-8CB0-A8A323FC121E}" dt="2023-11-11T10:51:07.646" v="2250" actId="478"/>
          <ac:spMkLst>
            <pc:docMk/>
            <pc:sldMk cId="1028564495" sldId="293"/>
            <ac:spMk id="14" creationId="{5EF07E08-66D4-A772-0E10-653393C55D0D}"/>
          </ac:spMkLst>
        </pc:spChg>
        <pc:spChg chg="add mod">
          <ac:chgData name="Chittaranjan Hens" userId="6fc03958433e8a43" providerId="LiveId" clId="{361AAD38-EB23-4B3F-8CB0-A8A323FC121E}" dt="2023-11-06T08:04:50.429" v="1092" actId="207"/>
          <ac:spMkLst>
            <pc:docMk/>
            <pc:sldMk cId="1028564495" sldId="293"/>
            <ac:spMk id="16" creationId="{80A4B917-04E6-33B0-E034-A86A4B32DE33}"/>
          </ac:spMkLst>
        </pc:spChg>
        <pc:spChg chg="add del mod">
          <ac:chgData name="Chittaranjan Hens" userId="6fc03958433e8a43" providerId="LiveId" clId="{361AAD38-EB23-4B3F-8CB0-A8A323FC121E}" dt="2023-11-11T09:22:11.405" v="2232" actId="478"/>
          <ac:spMkLst>
            <pc:docMk/>
            <pc:sldMk cId="1028564495" sldId="293"/>
            <ac:spMk id="18" creationId="{76511B4D-02D2-CBDB-65D1-A2D2C859982F}"/>
          </ac:spMkLst>
        </pc:spChg>
        <pc:picChg chg="add del mod">
          <ac:chgData name="Chittaranjan Hens" userId="6fc03958433e8a43" providerId="LiveId" clId="{361AAD38-EB23-4B3F-8CB0-A8A323FC121E}" dt="2023-11-06T08:03:01.608" v="985" actId="478"/>
          <ac:picMkLst>
            <pc:docMk/>
            <pc:sldMk cId="1028564495" sldId="293"/>
            <ac:picMk id="5" creationId="{2E156DA9-4283-4ED4-4F10-22E7A178CBF5}"/>
          </ac:picMkLst>
        </pc:picChg>
        <pc:picChg chg="add del mod">
          <ac:chgData name="Chittaranjan Hens" userId="6fc03958433e8a43" providerId="LiveId" clId="{361AAD38-EB23-4B3F-8CB0-A8A323FC121E}" dt="2023-11-06T08:04:04.409" v="1049" actId="478"/>
          <ac:picMkLst>
            <pc:docMk/>
            <pc:sldMk cId="1028564495" sldId="293"/>
            <ac:picMk id="11" creationId="{C5784851-C904-23C3-870A-818B1B2FF6A2}"/>
          </ac:picMkLst>
        </pc:picChg>
      </pc:sldChg>
      <pc:sldChg chg="add del">
        <pc:chgData name="Chittaranjan Hens" userId="6fc03958433e8a43" providerId="LiveId" clId="{361AAD38-EB23-4B3F-8CB0-A8A323FC121E}" dt="2023-11-06T11:02:26.084" v="2209" actId="47"/>
        <pc:sldMkLst>
          <pc:docMk/>
          <pc:sldMk cId="3479372884" sldId="294"/>
        </pc:sldMkLst>
      </pc:sldChg>
      <pc:sldChg chg="modSp add mod">
        <pc:chgData name="Chittaranjan Hens" userId="6fc03958433e8a43" providerId="LiveId" clId="{361AAD38-EB23-4B3F-8CB0-A8A323FC121E}" dt="2023-11-12T11:15:47.276" v="4558"/>
        <pc:sldMkLst>
          <pc:docMk/>
          <pc:sldMk cId="4159623134" sldId="295"/>
        </pc:sldMkLst>
        <pc:spChg chg="mod">
          <ac:chgData name="Chittaranjan Hens" userId="6fc03958433e8a43" providerId="LiveId" clId="{361AAD38-EB23-4B3F-8CB0-A8A323FC121E}" dt="2023-11-12T11:15:47.276" v="4558"/>
          <ac:spMkLst>
            <pc:docMk/>
            <pc:sldMk cId="4159623134" sldId="295"/>
            <ac:spMk id="7" creationId="{5E31AD4E-7C0F-F1AB-9570-2B60E9D3AA00}"/>
          </ac:spMkLst>
        </pc:spChg>
      </pc:sldChg>
      <pc:sldChg chg="modSp add mod">
        <pc:chgData name="Chittaranjan Hens" userId="6fc03958433e8a43" providerId="LiveId" clId="{361AAD38-EB23-4B3F-8CB0-A8A323FC121E}" dt="2023-11-06T09:25:29.906" v="1555" actId="1076"/>
        <pc:sldMkLst>
          <pc:docMk/>
          <pc:sldMk cId="348397863" sldId="296"/>
        </pc:sldMkLst>
        <pc:spChg chg="mod">
          <ac:chgData name="Chittaranjan Hens" userId="6fc03958433e8a43" providerId="LiveId" clId="{361AAD38-EB23-4B3F-8CB0-A8A323FC121E}" dt="2023-11-06T09:25:29.906" v="1555" actId="1076"/>
          <ac:spMkLst>
            <pc:docMk/>
            <pc:sldMk cId="348397863" sldId="296"/>
            <ac:spMk id="9" creationId="{01592CF2-154C-41EF-9AC0-08A43FCAC4EC}"/>
          </ac:spMkLst>
        </pc:spChg>
      </pc:sldChg>
      <pc:sldChg chg="add del">
        <pc:chgData name="Chittaranjan Hens" userId="6fc03958433e8a43" providerId="LiveId" clId="{361AAD38-EB23-4B3F-8CB0-A8A323FC121E}" dt="2023-11-06T09:24:57.349" v="1539" actId="47"/>
        <pc:sldMkLst>
          <pc:docMk/>
          <pc:sldMk cId="3082762345" sldId="297"/>
        </pc:sldMkLst>
      </pc:sldChg>
      <pc:sldChg chg="modSp add del mod">
        <pc:chgData name="Chittaranjan Hens" userId="6fc03958433e8a43" providerId="LiveId" clId="{361AAD38-EB23-4B3F-8CB0-A8A323FC121E}" dt="2023-11-06T09:24:56.438" v="1538" actId="47"/>
        <pc:sldMkLst>
          <pc:docMk/>
          <pc:sldMk cId="2292510653" sldId="298"/>
        </pc:sldMkLst>
        <pc:spChg chg="mod">
          <ac:chgData name="Chittaranjan Hens" userId="6fc03958433e8a43" providerId="LiveId" clId="{361AAD38-EB23-4B3F-8CB0-A8A323FC121E}" dt="2023-11-06T09:21:58.559" v="1480" actId="21"/>
          <ac:spMkLst>
            <pc:docMk/>
            <pc:sldMk cId="2292510653" sldId="298"/>
            <ac:spMk id="11" creationId="{9929018B-BB23-4B6B-C70F-05657FF41520}"/>
          </ac:spMkLst>
        </pc:spChg>
      </pc:sldChg>
      <pc:sldChg chg="modSp add del mod">
        <pc:chgData name="Chittaranjan Hens" userId="6fc03958433e8a43" providerId="LiveId" clId="{361AAD38-EB23-4B3F-8CB0-A8A323FC121E}" dt="2023-11-06T09:21:38.951" v="1478" actId="47"/>
        <pc:sldMkLst>
          <pc:docMk/>
          <pc:sldMk cId="2199087091" sldId="299"/>
        </pc:sldMkLst>
        <pc:spChg chg="mod">
          <ac:chgData name="Chittaranjan Hens" userId="6fc03958433e8a43" providerId="LiveId" clId="{361AAD38-EB23-4B3F-8CB0-A8A323FC121E}" dt="2023-11-06T09:19:35.985" v="1402" actId="1076"/>
          <ac:spMkLst>
            <pc:docMk/>
            <pc:sldMk cId="2199087091" sldId="299"/>
            <ac:spMk id="11" creationId="{9929018B-BB23-4B6B-C70F-05657FF41520}"/>
          </ac:spMkLst>
        </pc:spChg>
      </pc:sldChg>
      <pc:sldChg chg="addSp delSp modSp add mod">
        <pc:chgData name="Chittaranjan Hens" userId="6fc03958433e8a43" providerId="LiveId" clId="{361AAD38-EB23-4B3F-8CB0-A8A323FC121E}" dt="2023-11-28T07:16:15.525" v="6330" actId="1076"/>
        <pc:sldMkLst>
          <pc:docMk/>
          <pc:sldMk cId="151200138" sldId="300"/>
        </pc:sldMkLst>
        <pc:spChg chg="mod">
          <ac:chgData name="Chittaranjan Hens" userId="6fc03958433e8a43" providerId="LiveId" clId="{361AAD38-EB23-4B3F-8CB0-A8A323FC121E}" dt="2023-11-28T07:16:15.525" v="6330" actId="1076"/>
          <ac:spMkLst>
            <pc:docMk/>
            <pc:sldMk cId="151200138" sldId="300"/>
            <ac:spMk id="4" creationId="{F8952D5D-1002-1F5B-0E31-49A961A35E92}"/>
          </ac:spMkLst>
        </pc:spChg>
        <pc:spChg chg="del">
          <ac:chgData name="Chittaranjan Hens" userId="6fc03958433e8a43" providerId="LiveId" clId="{361AAD38-EB23-4B3F-8CB0-A8A323FC121E}" dt="2023-11-28T07:00:50.446" v="6281" actId="478"/>
          <ac:spMkLst>
            <pc:docMk/>
            <pc:sldMk cId="151200138" sldId="300"/>
            <ac:spMk id="5" creationId="{597A7122-C76F-40E5-7403-2BFDAE8508CF}"/>
          </ac:spMkLst>
        </pc:spChg>
        <pc:spChg chg="add mod">
          <ac:chgData name="Chittaranjan Hens" userId="6fc03958433e8a43" providerId="LiveId" clId="{361AAD38-EB23-4B3F-8CB0-A8A323FC121E}" dt="2023-11-28T07:02:33.391" v="6301" actId="1076"/>
          <ac:spMkLst>
            <pc:docMk/>
            <pc:sldMk cId="151200138" sldId="300"/>
            <ac:spMk id="6" creationId="{09A954A5-B13C-6E4B-2A9B-86CB51DD3961}"/>
          </ac:spMkLst>
        </pc:spChg>
        <pc:spChg chg="add del">
          <ac:chgData name="Chittaranjan Hens" userId="6fc03958433e8a43" providerId="LiveId" clId="{361AAD38-EB23-4B3F-8CB0-A8A323FC121E}" dt="2023-11-28T07:10:59.634" v="6303" actId="22"/>
          <ac:spMkLst>
            <pc:docMk/>
            <pc:sldMk cId="151200138" sldId="300"/>
            <ac:spMk id="8" creationId="{CBD876D0-D203-468C-9145-47E69DA64046}"/>
          </ac:spMkLst>
        </pc:spChg>
        <pc:spChg chg="del mod">
          <ac:chgData name="Chittaranjan Hens" userId="6fc03958433e8a43" providerId="LiveId" clId="{361AAD38-EB23-4B3F-8CB0-A8A323FC121E}" dt="2023-11-28T07:00:48.835" v="6280" actId="478"/>
          <ac:spMkLst>
            <pc:docMk/>
            <pc:sldMk cId="151200138" sldId="300"/>
            <ac:spMk id="11" creationId="{9929018B-BB23-4B6B-C70F-05657FF41520}"/>
          </ac:spMkLst>
        </pc:spChg>
        <pc:spChg chg="add mod">
          <ac:chgData name="Chittaranjan Hens" userId="6fc03958433e8a43" providerId="LiveId" clId="{361AAD38-EB23-4B3F-8CB0-A8A323FC121E}" dt="2023-11-28T07:16:13.563" v="6329" actId="1076"/>
          <ac:spMkLst>
            <pc:docMk/>
            <pc:sldMk cId="151200138" sldId="300"/>
            <ac:spMk id="12" creationId="{F2F06440-E201-17F1-9910-1278D8D81125}"/>
          </ac:spMkLst>
        </pc:spChg>
        <pc:picChg chg="add mod">
          <ac:chgData name="Chittaranjan Hens" userId="6fc03958433e8a43" providerId="LiveId" clId="{361AAD38-EB23-4B3F-8CB0-A8A323FC121E}" dt="2023-11-28T07:00:58.735" v="6284" actId="1076"/>
          <ac:picMkLst>
            <pc:docMk/>
            <pc:sldMk cId="151200138" sldId="300"/>
            <ac:picMk id="1026" creationId="{B0389581-5E8C-EC67-CC0C-07CBB06DCCB8}"/>
          </ac:picMkLst>
        </pc:picChg>
        <pc:picChg chg="del">
          <ac:chgData name="Chittaranjan Hens" userId="6fc03958433e8a43" providerId="LiveId" clId="{361AAD38-EB23-4B3F-8CB0-A8A323FC121E}" dt="2023-11-28T07:12:35.554" v="6319" actId="478"/>
          <ac:picMkLst>
            <pc:docMk/>
            <pc:sldMk cId="151200138" sldId="300"/>
            <ac:picMk id="1028" creationId="{CC0767C2-C9AB-FC3F-ECA2-422DB954D2FE}"/>
          </ac:picMkLst>
        </pc:picChg>
        <pc:picChg chg="del">
          <ac:chgData name="Chittaranjan Hens" userId="6fc03958433e8a43" providerId="LiveId" clId="{361AAD38-EB23-4B3F-8CB0-A8A323FC121E}" dt="2023-11-28T07:12:34.380" v="6318" actId="478"/>
          <ac:picMkLst>
            <pc:docMk/>
            <pc:sldMk cId="151200138" sldId="300"/>
            <ac:picMk id="1029" creationId="{A3F34621-E840-FE03-31CE-B1D9BDC5F539}"/>
          </ac:picMkLst>
        </pc:picChg>
        <pc:picChg chg="del">
          <ac:chgData name="Chittaranjan Hens" userId="6fc03958433e8a43" providerId="LiveId" clId="{361AAD38-EB23-4B3F-8CB0-A8A323FC121E}" dt="2023-11-28T07:12:38.782" v="6321" actId="478"/>
          <ac:picMkLst>
            <pc:docMk/>
            <pc:sldMk cId="151200138" sldId="300"/>
            <ac:picMk id="1030" creationId="{D3FA31F7-1463-0CB2-A370-F273A45A3735}"/>
          </ac:picMkLst>
        </pc:picChg>
        <pc:picChg chg="del">
          <ac:chgData name="Chittaranjan Hens" userId="6fc03958433e8a43" providerId="LiveId" clId="{361AAD38-EB23-4B3F-8CB0-A8A323FC121E}" dt="2023-11-28T07:12:38.013" v="6320" actId="478"/>
          <ac:picMkLst>
            <pc:docMk/>
            <pc:sldMk cId="151200138" sldId="300"/>
            <ac:picMk id="1031" creationId="{AE6B437A-4ABD-96B4-D121-DD8AB6C306EE}"/>
          </ac:picMkLst>
        </pc:picChg>
        <pc:picChg chg="del">
          <ac:chgData name="Chittaranjan Hens" userId="6fc03958433e8a43" providerId="LiveId" clId="{361AAD38-EB23-4B3F-8CB0-A8A323FC121E}" dt="2023-11-28T07:12:50.671" v="6323" actId="478"/>
          <ac:picMkLst>
            <pc:docMk/>
            <pc:sldMk cId="151200138" sldId="300"/>
            <ac:picMk id="1032" creationId="{4240F3F3-FD1E-0CAF-6BDE-9B086B74D4DA}"/>
          </ac:picMkLst>
        </pc:picChg>
        <pc:picChg chg="del">
          <ac:chgData name="Chittaranjan Hens" userId="6fc03958433e8a43" providerId="LiveId" clId="{361AAD38-EB23-4B3F-8CB0-A8A323FC121E}" dt="2023-11-28T07:12:49.502" v="6322" actId="478"/>
          <ac:picMkLst>
            <pc:docMk/>
            <pc:sldMk cId="151200138" sldId="300"/>
            <ac:picMk id="1033" creationId="{DAED62D5-471C-81C1-93FE-17EC8E9AE8D3}"/>
          </ac:picMkLst>
        </pc:picChg>
      </pc:sldChg>
      <pc:sldChg chg="delSp modSp add mod">
        <pc:chgData name="Chittaranjan Hens" userId="6fc03958433e8a43" providerId="LiveId" clId="{361AAD38-EB23-4B3F-8CB0-A8A323FC121E}" dt="2023-11-28T07:13:06.795" v="6327" actId="478"/>
        <pc:sldMkLst>
          <pc:docMk/>
          <pc:sldMk cId="2804625819" sldId="301"/>
        </pc:sldMkLst>
        <pc:spChg chg="mod">
          <ac:chgData name="Chittaranjan Hens" userId="6fc03958433e8a43" providerId="LiveId" clId="{361AAD38-EB23-4B3F-8CB0-A8A323FC121E}" dt="2023-11-28T06:03:09.281" v="6278" actId="20577"/>
          <ac:spMkLst>
            <pc:docMk/>
            <pc:sldMk cId="2804625819" sldId="301"/>
            <ac:spMk id="11" creationId="{9929018B-BB23-4B6B-C70F-05657FF41520}"/>
          </ac:spMkLst>
        </pc:spChg>
        <pc:picChg chg="del">
          <ac:chgData name="Chittaranjan Hens" userId="6fc03958433e8a43" providerId="LiveId" clId="{361AAD38-EB23-4B3F-8CB0-A8A323FC121E}" dt="2023-11-28T07:12:00.632" v="6310" actId="478"/>
          <ac:picMkLst>
            <pc:docMk/>
            <pc:sldMk cId="2804625819" sldId="301"/>
            <ac:picMk id="1028" creationId="{CC0767C2-C9AB-FC3F-ECA2-422DB954D2FE}"/>
          </ac:picMkLst>
        </pc:picChg>
        <pc:picChg chg="del">
          <ac:chgData name="Chittaranjan Hens" userId="6fc03958433e8a43" providerId="LiveId" clId="{361AAD38-EB23-4B3F-8CB0-A8A323FC121E}" dt="2023-11-28T07:11:59.247" v="6309" actId="478"/>
          <ac:picMkLst>
            <pc:docMk/>
            <pc:sldMk cId="2804625819" sldId="301"/>
            <ac:picMk id="1029" creationId="{A3F34621-E840-FE03-31CE-B1D9BDC5F539}"/>
          </ac:picMkLst>
        </pc:picChg>
        <pc:picChg chg="del">
          <ac:chgData name="Chittaranjan Hens" userId="6fc03958433e8a43" providerId="LiveId" clId="{361AAD38-EB23-4B3F-8CB0-A8A323FC121E}" dt="2023-11-28T07:12:25.436" v="6315" actId="478"/>
          <ac:picMkLst>
            <pc:docMk/>
            <pc:sldMk cId="2804625819" sldId="301"/>
            <ac:picMk id="1030" creationId="{D3FA31F7-1463-0CB2-A370-F273A45A3735}"/>
          </ac:picMkLst>
        </pc:picChg>
        <pc:picChg chg="del">
          <ac:chgData name="Chittaranjan Hens" userId="6fc03958433e8a43" providerId="LiveId" clId="{361AAD38-EB23-4B3F-8CB0-A8A323FC121E}" dt="2023-11-28T07:12:24.629" v="6314" actId="478"/>
          <ac:picMkLst>
            <pc:docMk/>
            <pc:sldMk cId="2804625819" sldId="301"/>
            <ac:picMk id="1031" creationId="{AE6B437A-4ABD-96B4-D121-DD8AB6C306EE}"/>
          </ac:picMkLst>
        </pc:picChg>
        <pc:picChg chg="del">
          <ac:chgData name="Chittaranjan Hens" userId="6fc03958433e8a43" providerId="LiveId" clId="{361AAD38-EB23-4B3F-8CB0-A8A323FC121E}" dt="2023-11-28T07:13:06.795" v="6327" actId="478"/>
          <ac:picMkLst>
            <pc:docMk/>
            <pc:sldMk cId="2804625819" sldId="301"/>
            <ac:picMk id="1032" creationId="{4240F3F3-FD1E-0CAF-6BDE-9B086B74D4DA}"/>
          </ac:picMkLst>
        </pc:picChg>
        <pc:picChg chg="del">
          <ac:chgData name="Chittaranjan Hens" userId="6fc03958433e8a43" providerId="LiveId" clId="{361AAD38-EB23-4B3F-8CB0-A8A323FC121E}" dt="2023-11-28T07:13:05.461" v="6326" actId="478"/>
          <ac:picMkLst>
            <pc:docMk/>
            <pc:sldMk cId="2804625819" sldId="301"/>
            <ac:picMk id="1033" creationId="{DAED62D5-471C-81C1-93FE-17EC8E9AE8D3}"/>
          </ac:picMkLst>
        </pc:picChg>
      </pc:sldChg>
      <pc:sldChg chg="addSp delSp modSp add mod">
        <pc:chgData name="Chittaranjan Hens" userId="6fc03958433e8a43" providerId="LiveId" clId="{361AAD38-EB23-4B3F-8CB0-A8A323FC121E}" dt="2023-11-28T07:12:12.194" v="6313" actId="478"/>
        <pc:sldMkLst>
          <pc:docMk/>
          <pc:sldMk cId="3240917921" sldId="302"/>
        </pc:sldMkLst>
        <pc:spChg chg="mod">
          <ac:chgData name="Chittaranjan Hens" userId="6fc03958433e8a43" providerId="LiveId" clId="{361AAD38-EB23-4B3F-8CB0-A8A323FC121E}" dt="2023-11-06T09:22:41.615" v="1494" actId="1076"/>
          <ac:spMkLst>
            <pc:docMk/>
            <pc:sldMk cId="3240917921" sldId="302"/>
            <ac:spMk id="2" creationId="{C83DF7A9-FD0D-023A-4185-81A6E19B3659}"/>
          </ac:spMkLst>
        </pc:spChg>
        <pc:spChg chg="mod">
          <ac:chgData name="Chittaranjan Hens" userId="6fc03958433e8a43" providerId="LiveId" clId="{361AAD38-EB23-4B3F-8CB0-A8A323FC121E}" dt="2023-11-06T09:24:12.398" v="1527" actId="1076"/>
          <ac:spMkLst>
            <pc:docMk/>
            <pc:sldMk cId="3240917921" sldId="302"/>
            <ac:spMk id="5" creationId="{597A7122-C76F-40E5-7403-2BFDAE8508CF}"/>
          </ac:spMkLst>
        </pc:spChg>
        <pc:spChg chg="add del">
          <ac:chgData name="Chittaranjan Hens" userId="6fc03958433e8a43" providerId="LiveId" clId="{361AAD38-EB23-4B3F-8CB0-A8A323FC121E}" dt="2023-11-06T09:22:14.112" v="1485" actId="22"/>
          <ac:spMkLst>
            <pc:docMk/>
            <pc:sldMk cId="3240917921" sldId="302"/>
            <ac:spMk id="6" creationId="{FE57BB50-0427-3B53-5D39-F0569770815F}"/>
          </ac:spMkLst>
        </pc:spChg>
        <pc:spChg chg="mod">
          <ac:chgData name="Chittaranjan Hens" userId="6fc03958433e8a43" providerId="LiveId" clId="{361AAD38-EB23-4B3F-8CB0-A8A323FC121E}" dt="2023-11-06T09:25:05.301" v="1540" actId="1076"/>
          <ac:spMkLst>
            <pc:docMk/>
            <pc:sldMk cId="3240917921" sldId="302"/>
            <ac:spMk id="9" creationId="{01592CF2-154C-41EF-9AC0-08A43FCAC4EC}"/>
          </ac:spMkLst>
        </pc:spChg>
        <pc:spChg chg="mod">
          <ac:chgData name="Chittaranjan Hens" userId="6fc03958433e8a43" providerId="LiveId" clId="{361AAD38-EB23-4B3F-8CB0-A8A323FC121E}" dt="2023-11-06T09:24:38.093" v="1537" actId="6549"/>
          <ac:spMkLst>
            <pc:docMk/>
            <pc:sldMk cId="3240917921" sldId="302"/>
            <ac:spMk id="11" creationId="{9929018B-BB23-4B6B-C70F-05657FF41520}"/>
          </ac:spMkLst>
        </pc:spChg>
        <pc:picChg chg="del">
          <ac:chgData name="Chittaranjan Hens" userId="6fc03958433e8a43" providerId="LiveId" clId="{361AAD38-EB23-4B3F-8CB0-A8A323FC121E}" dt="2023-11-28T07:11:37.377" v="6306" actId="478"/>
          <ac:picMkLst>
            <pc:docMk/>
            <pc:sldMk cId="3240917921" sldId="302"/>
            <ac:picMk id="1028" creationId="{CC0767C2-C9AB-FC3F-ECA2-422DB954D2FE}"/>
          </ac:picMkLst>
        </pc:picChg>
        <pc:picChg chg="del">
          <ac:chgData name="Chittaranjan Hens" userId="6fc03958433e8a43" providerId="LiveId" clId="{361AAD38-EB23-4B3F-8CB0-A8A323FC121E}" dt="2023-11-28T07:11:44.582" v="6307" actId="478"/>
          <ac:picMkLst>
            <pc:docMk/>
            <pc:sldMk cId="3240917921" sldId="302"/>
            <ac:picMk id="1029" creationId="{A3F34621-E840-FE03-31CE-B1D9BDC5F539}"/>
          </ac:picMkLst>
        </pc:picChg>
        <pc:picChg chg="del">
          <ac:chgData name="Chittaranjan Hens" userId="6fc03958433e8a43" providerId="LiveId" clId="{361AAD38-EB23-4B3F-8CB0-A8A323FC121E}" dt="2023-11-28T07:11:50.411" v="6308" actId="478"/>
          <ac:picMkLst>
            <pc:docMk/>
            <pc:sldMk cId="3240917921" sldId="302"/>
            <ac:picMk id="1030" creationId="{D3FA31F7-1463-0CB2-A370-F273A45A3735}"/>
          </ac:picMkLst>
        </pc:picChg>
        <pc:picChg chg="del">
          <ac:chgData name="Chittaranjan Hens" userId="6fc03958433e8a43" providerId="LiveId" clId="{361AAD38-EB23-4B3F-8CB0-A8A323FC121E}" dt="2023-11-28T07:12:08.093" v="6311" actId="478"/>
          <ac:picMkLst>
            <pc:docMk/>
            <pc:sldMk cId="3240917921" sldId="302"/>
            <ac:picMk id="1031" creationId="{AE6B437A-4ABD-96B4-D121-DD8AB6C306EE}"/>
          </ac:picMkLst>
        </pc:picChg>
        <pc:picChg chg="del">
          <ac:chgData name="Chittaranjan Hens" userId="6fc03958433e8a43" providerId="LiveId" clId="{361AAD38-EB23-4B3F-8CB0-A8A323FC121E}" dt="2023-11-28T07:12:12.194" v="6313" actId="478"/>
          <ac:picMkLst>
            <pc:docMk/>
            <pc:sldMk cId="3240917921" sldId="302"/>
            <ac:picMk id="1032" creationId="{4240F3F3-FD1E-0CAF-6BDE-9B086B74D4DA}"/>
          </ac:picMkLst>
        </pc:picChg>
        <pc:picChg chg="del">
          <ac:chgData name="Chittaranjan Hens" userId="6fc03958433e8a43" providerId="LiveId" clId="{361AAD38-EB23-4B3F-8CB0-A8A323FC121E}" dt="2023-11-28T07:12:10.955" v="6312" actId="478"/>
          <ac:picMkLst>
            <pc:docMk/>
            <pc:sldMk cId="3240917921" sldId="302"/>
            <ac:picMk id="1033" creationId="{DAED62D5-471C-81C1-93FE-17EC8E9AE8D3}"/>
          </ac:picMkLst>
        </pc:picChg>
      </pc:sldChg>
      <pc:sldChg chg="addSp delSp modSp add mod">
        <pc:chgData name="Chittaranjan Hens" userId="6fc03958433e8a43" providerId="LiveId" clId="{361AAD38-EB23-4B3F-8CB0-A8A323FC121E}" dt="2023-11-06T09:27:43.550" v="1627" actId="1076"/>
        <pc:sldMkLst>
          <pc:docMk/>
          <pc:sldMk cId="2658929714" sldId="303"/>
        </pc:sldMkLst>
        <pc:spChg chg="mod">
          <ac:chgData name="Chittaranjan Hens" userId="6fc03958433e8a43" providerId="LiveId" clId="{361AAD38-EB23-4B3F-8CB0-A8A323FC121E}" dt="2023-11-06T09:27:43.550" v="1627" actId="1076"/>
          <ac:spMkLst>
            <pc:docMk/>
            <pc:sldMk cId="2658929714" sldId="303"/>
            <ac:spMk id="2" creationId="{C83DF7A9-FD0D-023A-4185-81A6E19B3659}"/>
          </ac:spMkLst>
        </pc:spChg>
        <pc:spChg chg="add mod">
          <ac:chgData name="Chittaranjan Hens" userId="6fc03958433e8a43" providerId="LiveId" clId="{361AAD38-EB23-4B3F-8CB0-A8A323FC121E}" dt="2023-11-06T09:27:31.833" v="1626" actId="6549"/>
          <ac:spMkLst>
            <pc:docMk/>
            <pc:sldMk cId="2658929714" sldId="303"/>
            <ac:spMk id="3" creationId="{CCF81C3F-C88C-8324-D7DE-5D5B2A98A869}"/>
          </ac:spMkLst>
        </pc:spChg>
        <pc:picChg chg="add del mod">
          <ac:chgData name="Chittaranjan Hens" userId="6fc03958433e8a43" providerId="LiveId" clId="{361AAD38-EB23-4B3F-8CB0-A8A323FC121E}" dt="2023-11-06T09:26:18.623" v="1562" actId="478"/>
          <ac:picMkLst>
            <pc:docMk/>
            <pc:sldMk cId="2658929714" sldId="303"/>
            <ac:picMk id="2050" creationId="{A729E646-87E3-DE07-31BE-A73DE819A23E}"/>
          </ac:picMkLst>
        </pc:picChg>
        <pc:picChg chg="add del mod">
          <ac:chgData name="Chittaranjan Hens" userId="6fc03958433e8a43" providerId="LiveId" clId="{361AAD38-EB23-4B3F-8CB0-A8A323FC121E}" dt="2023-11-06T09:26:31.178" v="1575" actId="478"/>
          <ac:picMkLst>
            <pc:docMk/>
            <pc:sldMk cId="2658929714" sldId="303"/>
            <ac:picMk id="2051" creationId="{B4537E67-7F02-C187-55B6-4C2C17D31317}"/>
          </ac:picMkLst>
        </pc:picChg>
        <pc:picChg chg="add del mod">
          <ac:chgData name="Chittaranjan Hens" userId="6fc03958433e8a43" providerId="LiveId" clId="{361AAD38-EB23-4B3F-8CB0-A8A323FC121E}" dt="2023-11-06T09:26:46.723" v="1584" actId="478"/>
          <ac:picMkLst>
            <pc:docMk/>
            <pc:sldMk cId="2658929714" sldId="303"/>
            <ac:picMk id="2052" creationId="{C80E6AB9-5733-E171-3263-9AC95F215DED}"/>
          </ac:picMkLst>
        </pc:picChg>
        <pc:picChg chg="add del mod">
          <ac:chgData name="Chittaranjan Hens" userId="6fc03958433e8a43" providerId="LiveId" clId="{361AAD38-EB23-4B3F-8CB0-A8A323FC121E}" dt="2023-11-06T09:26:52.780" v="1585" actId="478"/>
          <ac:picMkLst>
            <pc:docMk/>
            <pc:sldMk cId="2658929714" sldId="303"/>
            <ac:picMk id="2053" creationId="{910DDBC9-2BC3-ACBC-748E-6E1D67A9A3FD}"/>
          </ac:picMkLst>
        </pc:picChg>
      </pc:sldChg>
      <pc:sldChg chg="addSp delSp modSp add mod">
        <pc:chgData name="Chittaranjan Hens" userId="6fc03958433e8a43" providerId="LiveId" clId="{361AAD38-EB23-4B3F-8CB0-A8A323FC121E}" dt="2023-11-28T07:11:22.312" v="6305" actId="478"/>
        <pc:sldMkLst>
          <pc:docMk/>
          <pc:sldMk cId="726193067" sldId="304"/>
        </pc:sldMkLst>
        <pc:spChg chg="mod">
          <ac:chgData name="Chittaranjan Hens" userId="6fc03958433e8a43" providerId="LiveId" clId="{361AAD38-EB23-4B3F-8CB0-A8A323FC121E}" dt="2023-11-06T09:35:50.142" v="1711" actId="1076"/>
          <ac:spMkLst>
            <pc:docMk/>
            <pc:sldMk cId="726193067" sldId="304"/>
            <ac:spMk id="2" creationId="{01B13357-232B-28A3-4EBE-4A3011D8A8E9}"/>
          </ac:spMkLst>
        </pc:spChg>
        <pc:spChg chg="add mod">
          <ac:chgData name="Chittaranjan Hens" userId="6fc03958433e8a43" providerId="LiveId" clId="{361AAD38-EB23-4B3F-8CB0-A8A323FC121E}" dt="2023-11-06T09:41:27.290" v="1832" actId="207"/>
          <ac:spMkLst>
            <pc:docMk/>
            <pc:sldMk cId="726193067" sldId="304"/>
            <ac:spMk id="5" creationId="{86F1B2E5-C3FA-A921-6DCF-B11FBEC4BC5C}"/>
          </ac:spMkLst>
        </pc:spChg>
        <pc:spChg chg="add mod">
          <ac:chgData name="Chittaranjan Hens" userId="6fc03958433e8a43" providerId="LiveId" clId="{361AAD38-EB23-4B3F-8CB0-A8A323FC121E}" dt="2023-11-06T09:35:47.872" v="1709" actId="21"/>
          <ac:spMkLst>
            <pc:docMk/>
            <pc:sldMk cId="726193067" sldId="304"/>
            <ac:spMk id="6" creationId="{3DD60B98-DE8E-E2FC-D46F-04ACD168DD58}"/>
          </ac:spMkLst>
        </pc:spChg>
        <pc:picChg chg="add del mod">
          <ac:chgData name="Chittaranjan Hens" userId="6fc03958433e8a43" providerId="LiveId" clId="{361AAD38-EB23-4B3F-8CB0-A8A323FC121E}" dt="2023-11-28T07:11:22.312" v="6305" actId="478"/>
          <ac:picMkLst>
            <pc:docMk/>
            <pc:sldMk cId="726193067" sldId="304"/>
            <ac:picMk id="3074" creationId="{76FA4989-A470-6724-046C-A3075239EE99}"/>
          </ac:picMkLst>
        </pc:picChg>
      </pc:sldChg>
      <pc:sldChg chg="addSp delSp modSp add mod modAnim">
        <pc:chgData name="Chittaranjan Hens" userId="6fc03958433e8a43" providerId="LiveId" clId="{361AAD38-EB23-4B3F-8CB0-A8A323FC121E}" dt="2023-11-28T07:17:41.856" v="6333" actId="6549"/>
        <pc:sldMkLst>
          <pc:docMk/>
          <pc:sldMk cId="1986909445" sldId="305"/>
        </pc:sldMkLst>
        <pc:spChg chg="add del">
          <ac:chgData name="Chittaranjan Hens" userId="6fc03958433e8a43" providerId="LiveId" clId="{361AAD38-EB23-4B3F-8CB0-A8A323FC121E}" dt="2023-11-06T09:41:40.324" v="1838"/>
          <ac:spMkLst>
            <pc:docMk/>
            <pc:sldMk cId="1986909445" sldId="305"/>
            <ac:spMk id="3" creationId="{82F971E8-DF70-0A0F-AAD2-F7790A9E7AE6}"/>
          </ac:spMkLst>
        </pc:spChg>
        <pc:spChg chg="mod">
          <ac:chgData name="Chittaranjan Hens" userId="6fc03958433e8a43" providerId="LiveId" clId="{361AAD38-EB23-4B3F-8CB0-A8A323FC121E}" dt="2023-11-28T07:17:41.856" v="6333" actId="6549"/>
          <ac:spMkLst>
            <pc:docMk/>
            <pc:sldMk cId="1986909445" sldId="305"/>
            <ac:spMk id="5" creationId="{86F1B2E5-C3FA-A921-6DCF-B11FBEC4BC5C}"/>
          </ac:spMkLst>
        </pc:spChg>
        <pc:spChg chg="del">
          <ac:chgData name="Chittaranjan Hens" userId="6fc03958433e8a43" providerId="LiveId" clId="{361AAD38-EB23-4B3F-8CB0-A8A323FC121E}" dt="2023-11-06T09:41:14.236" v="1830" actId="478"/>
          <ac:spMkLst>
            <pc:docMk/>
            <pc:sldMk cId="1986909445" sldId="305"/>
            <ac:spMk id="7" creationId="{5E31AD4E-7C0F-F1AB-9570-2B60E9D3AA00}"/>
          </ac:spMkLst>
        </pc:spChg>
        <pc:spChg chg="add del">
          <ac:chgData name="Chittaranjan Hens" userId="6fc03958433e8a43" providerId="LiveId" clId="{361AAD38-EB23-4B3F-8CB0-A8A323FC121E}" dt="2023-11-06T09:41:53.915" v="1840"/>
          <ac:spMkLst>
            <pc:docMk/>
            <pc:sldMk cId="1986909445" sldId="305"/>
            <ac:spMk id="8" creationId="{2990CF0F-A15C-51A0-7A83-95B545B798A4}"/>
          </ac:spMkLst>
        </pc:spChg>
        <pc:spChg chg="del">
          <ac:chgData name="Chittaranjan Hens" userId="6fc03958433e8a43" providerId="LiveId" clId="{361AAD38-EB23-4B3F-8CB0-A8A323FC121E}" dt="2023-11-06T09:41:14.236" v="1830" actId="478"/>
          <ac:spMkLst>
            <pc:docMk/>
            <pc:sldMk cId="1986909445" sldId="305"/>
            <ac:spMk id="9" creationId="{5F63C14E-E330-270E-7DB5-60336AD2C9F1}"/>
          </ac:spMkLst>
        </pc:spChg>
        <pc:picChg chg="add mod">
          <ac:chgData name="Chittaranjan Hens" userId="6fc03958433e8a43" providerId="LiveId" clId="{361AAD38-EB23-4B3F-8CB0-A8A323FC121E}" dt="2023-11-28T07:17:05.971" v="6331"/>
          <ac:picMkLst>
            <pc:docMk/>
            <pc:sldMk cId="1986909445" sldId="305"/>
            <ac:picMk id="7" creationId="{EF3767C7-71C4-6158-44E3-7DFE9329B1DF}"/>
          </ac:picMkLst>
        </pc:picChg>
        <pc:picChg chg="add del">
          <ac:chgData name="Chittaranjan Hens" userId="6fc03958433e8a43" providerId="LiveId" clId="{361AAD38-EB23-4B3F-8CB0-A8A323FC121E}" dt="2023-11-06T09:41:40.324" v="1838"/>
          <ac:picMkLst>
            <pc:docMk/>
            <pc:sldMk cId="1986909445" sldId="305"/>
            <ac:picMk id="4098" creationId="{242897E9-FBAD-302D-5D7D-696D92B3020C}"/>
          </ac:picMkLst>
        </pc:picChg>
        <pc:picChg chg="add del">
          <ac:chgData name="Chittaranjan Hens" userId="6fc03958433e8a43" providerId="LiveId" clId="{361AAD38-EB23-4B3F-8CB0-A8A323FC121E}" dt="2023-11-06T09:41:40.324" v="1838"/>
          <ac:picMkLst>
            <pc:docMk/>
            <pc:sldMk cId="1986909445" sldId="305"/>
            <ac:picMk id="4099" creationId="{031F3FDB-2707-0329-990C-94DCCFD4BF06}"/>
          </ac:picMkLst>
        </pc:picChg>
        <pc:picChg chg="add del">
          <ac:chgData name="Chittaranjan Hens" userId="6fc03958433e8a43" providerId="LiveId" clId="{361AAD38-EB23-4B3F-8CB0-A8A323FC121E}" dt="2023-11-06T09:41:40.324" v="1838"/>
          <ac:picMkLst>
            <pc:docMk/>
            <pc:sldMk cId="1986909445" sldId="305"/>
            <ac:picMk id="4100" creationId="{79A4A90B-3ECC-11A5-86C1-749DDA0EA6DB}"/>
          </ac:picMkLst>
        </pc:picChg>
        <pc:picChg chg="add del">
          <ac:chgData name="Chittaranjan Hens" userId="6fc03958433e8a43" providerId="LiveId" clId="{361AAD38-EB23-4B3F-8CB0-A8A323FC121E}" dt="2023-11-06T09:41:40.324" v="1838"/>
          <ac:picMkLst>
            <pc:docMk/>
            <pc:sldMk cId="1986909445" sldId="305"/>
            <ac:picMk id="4101" creationId="{5EA8ACCF-95FB-00C1-9AB0-E304CA8C78CF}"/>
          </ac:picMkLst>
        </pc:picChg>
        <pc:picChg chg="add del">
          <ac:chgData name="Chittaranjan Hens" userId="6fc03958433e8a43" providerId="LiveId" clId="{361AAD38-EB23-4B3F-8CB0-A8A323FC121E}" dt="2023-11-06T09:41:40.324" v="1838"/>
          <ac:picMkLst>
            <pc:docMk/>
            <pc:sldMk cId="1986909445" sldId="305"/>
            <ac:picMk id="4102" creationId="{8F6094D1-43DB-3EF3-7E29-6BA1F098FB7B}"/>
          </ac:picMkLst>
        </pc:picChg>
        <pc:picChg chg="add del">
          <ac:chgData name="Chittaranjan Hens" userId="6fc03958433e8a43" providerId="LiveId" clId="{361AAD38-EB23-4B3F-8CB0-A8A323FC121E}" dt="2023-11-06T09:41:53.915" v="1840"/>
          <ac:picMkLst>
            <pc:docMk/>
            <pc:sldMk cId="1986909445" sldId="305"/>
            <ac:picMk id="4104" creationId="{8E7D5563-63A6-9B53-EECE-CEB1D9A6EF08}"/>
          </ac:picMkLst>
        </pc:picChg>
        <pc:picChg chg="add del">
          <ac:chgData name="Chittaranjan Hens" userId="6fc03958433e8a43" providerId="LiveId" clId="{361AAD38-EB23-4B3F-8CB0-A8A323FC121E}" dt="2023-11-06T09:41:53.915" v="1840"/>
          <ac:picMkLst>
            <pc:docMk/>
            <pc:sldMk cId="1986909445" sldId="305"/>
            <ac:picMk id="4105" creationId="{6C997948-4EAE-3BEB-2F29-FBB1489FBD6A}"/>
          </ac:picMkLst>
        </pc:picChg>
      </pc:sldChg>
      <pc:sldChg chg="addSp delSp modSp add mod modAnim">
        <pc:chgData name="Chittaranjan Hens" userId="6fc03958433e8a43" providerId="LiveId" clId="{361AAD38-EB23-4B3F-8CB0-A8A323FC121E}" dt="2023-11-11T19:30:24.980" v="3166" actId="1076"/>
        <pc:sldMkLst>
          <pc:docMk/>
          <pc:sldMk cId="3168006907" sldId="306"/>
        </pc:sldMkLst>
        <pc:spChg chg="add mod">
          <ac:chgData name="Chittaranjan Hens" userId="6fc03958433e8a43" providerId="LiveId" clId="{361AAD38-EB23-4B3F-8CB0-A8A323FC121E}" dt="2023-11-11T10:50:32.689" v="2246" actId="1076"/>
          <ac:spMkLst>
            <pc:docMk/>
            <pc:sldMk cId="3168006907" sldId="306"/>
            <ac:spMk id="3" creationId="{76558A2C-5C23-B7D0-1E5C-CDED777CB6F7}"/>
          </ac:spMkLst>
        </pc:spChg>
        <pc:spChg chg="del">
          <ac:chgData name="Chittaranjan Hens" userId="6fc03958433e8a43" providerId="LiveId" clId="{361AAD38-EB23-4B3F-8CB0-A8A323FC121E}" dt="2023-11-11T10:50:40.657" v="2247" actId="478"/>
          <ac:spMkLst>
            <pc:docMk/>
            <pc:sldMk cId="3168006907" sldId="306"/>
            <ac:spMk id="4" creationId="{F8952D5D-1002-1F5B-0E31-49A961A35E92}"/>
          </ac:spMkLst>
        </pc:spChg>
        <pc:spChg chg="add mod">
          <ac:chgData name="Chittaranjan Hens" userId="6fc03958433e8a43" providerId="LiveId" clId="{361AAD38-EB23-4B3F-8CB0-A8A323FC121E}" dt="2023-11-11T11:00:57.119" v="2400" actId="1076"/>
          <ac:spMkLst>
            <pc:docMk/>
            <pc:sldMk cId="3168006907" sldId="306"/>
            <ac:spMk id="7" creationId="{7E5C5E91-4EA3-F7D8-2962-092408235970}"/>
          </ac:spMkLst>
        </pc:spChg>
        <pc:spChg chg="del">
          <ac:chgData name="Chittaranjan Hens" userId="6fc03958433e8a43" providerId="LiveId" clId="{361AAD38-EB23-4B3F-8CB0-A8A323FC121E}" dt="2023-11-11T09:20:47.906" v="2214" actId="478"/>
          <ac:spMkLst>
            <pc:docMk/>
            <pc:sldMk cId="3168006907" sldId="306"/>
            <ac:spMk id="8" creationId="{6B233816-3B59-3815-4C61-7B76382D133A}"/>
          </ac:spMkLst>
        </pc:spChg>
        <pc:spChg chg="add mod">
          <ac:chgData name="Chittaranjan Hens" userId="6fc03958433e8a43" providerId="LiveId" clId="{361AAD38-EB23-4B3F-8CB0-A8A323FC121E}" dt="2023-11-11T11:00:59.233" v="2401" actId="1076"/>
          <ac:spMkLst>
            <pc:docMk/>
            <pc:sldMk cId="3168006907" sldId="306"/>
            <ac:spMk id="9" creationId="{43CE26D9-AB75-6FB3-D332-76B20C64966C}"/>
          </ac:spMkLst>
        </pc:spChg>
        <pc:spChg chg="add mod">
          <ac:chgData name="Chittaranjan Hens" userId="6fc03958433e8a43" providerId="LiveId" clId="{361AAD38-EB23-4B3F-8CB0-A8A323FC121E}" dt="2023-11-11T12:03:08.331" v="2523" actId="20577"/>
          <ac:spMkLst>
            <pc:docMk/>
            <pc:sldMk cId="3168006907" sldId="306"/>
            <ac:spMk id="12" creationId="{1C7AFB49-8BBF-0CA6-9EBA-F4CD48164763}"/>
          </ac:spMkLst>
        </pc:spChg>
        <pc:spChg chg="mod">
          <ac:chgData name="Chittaranjan Hens" userId="6fc03958433e8a43" providerId="LiveId" clId="{361AAD38-EB23-4B3F-8CB0-A8A323FC121E}" dt="2023-11-11T10:50:32.689" v="2246" actId="1076"/>
          <ac:spMkLst>
            <pc:docMk/>
            <pc:sldMk cId="3168006907" sldId="306"/>
            <ac:spMk id="13" creationId="{BB84F847-C123-7FDF-8E6E-2B51627B1417}"/>
          </ac:spMkLst>
        </pc:spChg>
        <pc:spChg chg="mod">
          <ac:chgData name="Chittaranjan Hens" userId="6fc03958433e8a43" providerId="LiveId" clId="{361AAD38-EB23-4B3F-8CB0-A8A323FC121E}" dt="2023-11-11T11:00:46.323" v="2397" actId="21"/>
          <ac:spMkLst>
            <pc:docMk/>
            <pc:sldMk cId="3168006907" sldId="306"/>
            <ac:spMk id="14" creationId="{5EF07E08-66D4-A772-0E10-653393C55D0D}"/>
          </ac:spMkLst>
        </pc:spChg>
        <pc:spChg chg="add mod">
          <ac:chgData name="Chittaranjan Hens" userId="6fc03958433e8a43" providerId="LiveId" clId="{361AAD38-EB23-4B3F-8CB0-A8A323FC121E}" dt="2023-11-11T11:57:12.967" v="2487" actId="1076"/>
          <ac:spMkLst>
            <pc:docMk/>
            <pc:sldMk cId="3168006907" sldId="306"/>
            <ac:spMk id="15" creationId="{A39BDAD6-A81C-1819-857E-9F9F00AEAA8E}"/>
          </ac:spMkLst>
        </pc:spChg>
        <pc:spChg chg="del">
          <ac:chgData name="Chittaranjan Hens" userId="6fc03958433e8a43" providerId="LiveId" clId="{361AAD38-EB23-4B3F-8CB0-A8A323FC121E}" dt="2023-11-11T09:21:31.017" v="2216" actId="478"/>
          <ac:spMkLst>
            <pc:docMk/>
            <pc:sldMk cId="3168006907" sldId="306"/>
            <ac:spMk id="16" creationId="{80A4B917-04E6-33B0-E034-A86A4B32DE33}"/>
          </ac:spMkLst>
        </pc:spChg>
        <pc:spChg chg="del">
          <ac:chgData name="Chittaranjan Hens" userId="6fc03958433e8a43" providerId="LiveId" clId="{361AAD38-EB23-4B3F-8CB0-A8A323FC121E}" dt="2023-11-11T10:50:45.340" v="2248" actId="478"/>
          <ac:spMkLst>
            <pc:docMk/>
            <pc:sldMk cId="3168006907" sldId="306"/>
            <ac:spMk id="18" creationId="{76511B4D-02D2-CBDB-65D1-A2D2C859982F}"/>
          </ac:spMkLst>
        </pc:spChg>
        <pc:spChg chg="add mod">
          <ac:chgData name="Chittaranjan Hens" userId="6fc03958433e8a43" providerId="LiveId" clId="{361AAD38-EB23-4B3F-8CB0-A8A323FC121E}" dt="2023-11-11T11:03:56.583" v="2475" actId="207"/>
          <ac:spMkLst>
            <pc:docMk/>
            <pc:sldMk cId="3168006907" sldId="306"/>
            <ac:spMk id="19" creationId="{BB574930-0CC4-9DE4-59B0-409570DA534F}"/>
          </ac:spMkLst>
        </pc:spChg>
        <pc:spChg chg="add mod">
          <ac:chgData name="Chittaranjan Hens" userId="6fc03958433e8a43" providerId="LiveId" clId="{361AAD38-EB23-4B3F-8CB0-A8A323FC121E}" dt="2023-11-11T12:03:19.848" v="2525"/>
          <ac:spMkLst>
            <pc:docMk/>
            <pc:sldMk cId="3168006907" sldId="306"/>
            <ac:spMk id="20" creationId="{98AAC364-C1DC-C77F-4389-838C7B41E904}"/>
          </ac:spMkLst>
        </pc:spChg>
        <pc:picChg chg="add mod">
          <ac:chgData name="Chittaranjan Hens" userId="6fc03958433e8a43" providerId="LiveId" clId="{361AAD38-EB23-4B3F-8CB0-A8A323FC121E}" dt="2023-11-11T19:30:24.980" v="3166" actId="1076"/>
          <ac:picMkLst>
            <pc:docMk/>
            <pc:sldMk cId="3168006907" sldId="306"/>
            <ac:picMk id="5" creationId="{8D124FCE-7B83-0CA2-67DD-728351E7426F}"/>
          </ac:picMkLst>
        </pc:picChg>
        <pc:picChg chg="add del mod">
          <ac:chgData name="Chittaranjan Hens" userId="6fc03958433e8a43" providerId="LiveId" clId="{361AAD38-EB23-4B3F-8CB0-A8A323FC121E}" dt="2023-11-11T11:00:02.502" v="2387" actId="478"/>
          <ac:picMkLst>
            <pc:docMk/>
            <pc:sldMk cId="3168006907" sldId="306"/>
            <ac:picMk id="6" creationId="{35765609-16F0-4036-B3B8-7A2FFFD9A023}"/>
          </ac:picMkLst>
        </pc:picChg>
      </pc:sldChg>
      <pc:sldChg chg="add">
        <pc:chgData name="Chittaranjan Hens" userId="6fc03958433e8a43" providerId="LiveId" clId="{361AAD38-EB23-4B3F-8CB0-A8A323FC121E}" dt="2023-11-11T10:50:59.707" v="2249" actId="2890"/>
        <pc:sldMkLst>
          <pc:docMk/>
          <pc:sldMk cId="4143402148" sldId="307"/>
        </pc:sldMkLst>
      </pc:sldChg>
      <pc:sldChg chg="addSp delSp modSp add mod modAnim">
        <pc:chgData name="Chittaranjan Hens" userId="6fc03958433e8a43" providerId="LiveId" clId="{361AAD38-EB23-4B3F-8CB0-A8A323FC121E}" dt="2023-11-11T12:14:23.340" v="2692"/>
        <pc:sldMkLst>
          <pc:docMk/>
          <pc:sldMk cId="847894470" sldId="308"/>
        </pc:sldMkLst>
        <pc:spChg chg="add del mod">
          <ac:chgData name="Chittaranjan Hens" userId="6fc03958433e8a43" providerId="LiveId" clId="{361AAD38-EB23-4B3F-8CB0-A8A323FC121E}" dt="2023-11-11T12:03:17.911" v="2524" actId="21"/>
          <ac:spMkLst>
            <pc:docMk/>
            <pc:sldMk cId="847894470" sldId="308"/>
            <ac:spMk id="4" creationId="{635F0830-5C2F-DB1D-35E7-A93A3A827966}"/>
          </ac:spMkLst>
        </pc:spChg>
        <pc:spChg chg="add mod">
          <ac:chgData name="Chittaranjan Hens" userId="6fc03958433e8a43" providerId="LiveId" clId="{361AAD38-EB23-4B3F-8CB0-A8A323FC121E}" dt="2023-11-11T12:14:06.301" v="2681" actId="12"/>
          <ac:spMkLst>
            <pc:docMk/>
            <pc:sldMk cId="847894470" sldId="308"/>
            <ac:spMk id="6" creationId="{0629AC7E-EFC7-3F48-9331-EE3746BDBFAF}"/>
          </ac:spMkLst>
        </pc:spChg>
        <pc:spChg chg="del">
          <ac:chgData name="Chittaranjan Hens" userId="6fc03958433e8a43" providerId="LiveId" clId="{361AAD38-EB23-4B3F-8CB0-A8A323FC121E}" dt="2023-11-11T12:03:41.859" v="2526" actId="478"/>
          <ac:spMkLst>
            <pc:docMk/>
            <pc:sldMk cId="847894470" sldId="308"/>
            <ac:spMk id="7" creationId="{7E5C5E91-4EA3-F7D8-2962-092408235970}"/>
          </ac:spMkLst>
        </pc:spChg>
        <pc:spChg chg="del">
          <ac:chgData name="Chittaranjan Hens" userId="6fc03958433e8a43" providerId="LiveId" clId="{361AAD38-EB23-4B3F-8CB0-A8A323FC121E}" dt="2023-11-11T12:03:41.859" v="2526" actId="478"/>
          <ac:spMkLst>
            <pc:docMk/>
            <pc:sldMk cId="847894470" sldId="308"/>
            <ac:spMk id="9" creationId="{43CE26D9-AB75-6FB3-D332-76B20C64966C}"/>
          </ac:spMkLst>
        </pc:spChg>
        <pc:spChg chg="add mod">
          <ac:chgData name="Chittaranjan Hens" userId="6fc03958433e8a43" providerId="LiveId" clId="{361AAD38-EB23-4B3F-8CB0-A8A323FC121E}" dt="2023-11-11T12:14:12.373" v="2689" actId="20577"/>
          <ac:spMkLst>
            <pc:docMk/>
            <pc:sldMk cId="847894470" sldId="308"/>
            <ac:spMk id="11" creationId="{3B95601E-D05D-6CED-AEC7-302C64AF4C21}"/>
          </ac:spMkLst>
        </pc:spChg>
        <pc:spChg chg="del mod">
          <ac:chgData name="Chittaranjan Hens" userId="6fc03958433e8a43" providerId="LiveId" clId="{361AAD38-EB23-4B3F-8CB0-A8A323FC121E}" dt="2023-11-11T12:03:41.859" v="2526" actId="478"/>
          <ac:spMkLst>
            <pc:docMk/>
            <pc:sldMk cId="847894470" sldId="308"/>
            <ac:spMk id="12" creationId="{1C7AFB49-8BBF-0CA6-9EBA-F4CD48164763}"/>
          </ac:spMkLst>
        </pc:spChg>
        <pc:spChg chg="del">
          <ac:chgData name="Chittaranjan Hens" userId="6fc03958433e8a43" providerId="LiveId" clId="{361AAD38-EB23-4B3F-8CB0-A8A323FC121E}" dt="2023-11-11T12:03:41.859" v="2526" actId="478"/>
          <ac:spMkLst>
            <pc:docMk/>
            <pc:sldMk cId="847894470" sldId="308"/>
            <ac:spMk id="13" creationId="{BB84F847-C123-7FDF-8E6E-2B51627B1417}"/>
          </ac:spMkLst>
        </pc:spChg>
        <pc:spChg chg="del">
          <ac:chgData name="Chittaranjan Hens" userId="6fc03958433e8a43" providerId="LiveId" clId="{361AAD38-EB23-4B3F-8CB0-A8A323FC121E}" dt="2023-11-11T12:03:41.859" v="2526" actId="478"/>
          <ac:spMkLst>
            <pc:docMk/>
            <pc:sldMk cId="847894470" sldId="308"/>
            <ac:spMk id="14" creationId="{5EF07E08-66D4-A772-0E10-653393C55D0D}"/>
          </ac:spMkLst>
        </pc:spChg>
        <pc:spChg chg="mod">
          <ac:chgData name="Chittaranjan Hens" userId="6fc03958433e8a43" providerId="LiveId" clId="{361AAD38-EB23-4B3F-8CB0-A8A323FC121E}" dt="2023-11-11T12:03:46.898" v="2528" actId="20577"/>
          <ac:spMkLst>
            <pc:docMk/>
            <pc:sldMk cId="847894470" sldId="308"/>
            <ac:spMk id="15" creationId="{A39BDAD6-A81C-1819-857E-9F9F00AEAA8E}"/>
          </ac:spMkLst>
        </pc:spChg>
        <pc:spChg chg="add mod">
          <ac:chgData name="Chittaranjan Hens" userId="6fc03958433e8a43" providerId="LiveId" clId="{361AAD38-EB23-4B3F-8CB0-A8A323FC121E}" dt="2023-11-11T12:12:39.797" v="2630" actId="20577"/>
          <ac:spMkLst>
            <pc:docMk/>
            <pc:sldMk cId="847894470" sldId="308"/>
            <ac:spMk id="17" creationId="{D7943594-F36D-5FA5-39DF-88711D356257}"/>
          </ac:spMkLst>
        </pc:spChg>
        <pc:spChg chg="del">
          <ac:chgData name="Chittaranjan Hens" userId="6fc03958433e8a43" providerId="LiveId" clId="{361AAD38-EB23-4B3F-8CB0-A8A323FC121E}" dt="2023-11-11T12:04:07.611" v="2529" actId="478"/>
          <ac:spMkLst>
            <pc:docMk/>
            <pc:sldMk cId="847894470" sldId="308"/>
            <ac:spMk id="19" creationId="{BB574930-0CC4-9DE4-59B0-409570DA534F}"/>
          </ac:spMkLst>
        </pc:spChg>
        <pc:spChg chg="add mod">
          <ac:chgData name="Chittaranjan Hens" userId="6fc03958433e8a43" providerId="LiveId" clId="{361AAD38-EB23-4B3F-8CB0-A8A323FC121E}" dt="2023-11-11T12:13:52.927" v="2677" actId="12"/>
          <ac:spMkLst>
            <pc:docMk/>
            <pc:sldMk cId="847894470" sldId="308"/>
            <ac:spMk id="22" creationId="{4DCAC8BD-0E69-3BF5-3730-680FE570857F}"/>
          </ac:spMkLst>
        </pc:spChg>
        <pc:spChg chg="add mod">
          <ac:chgData name="Chittaranjan Hens" userId="6fc03958433e8a43" providerId="LiveId" clId="{361AAD38-EB23-4B3F-8CB0-A8A323FC121E}" dt="2023-11-11T12:13:58.879" v="2679" actId="5793"/>
          <ac:spMkLst>
            <pc:docMk/>
            <pc:sldMk cId="847894470" sldId="308"/>
            <ac:spMk id="23" creationId="{4E8FB2CE-0369-DC4B-2A81-18592D8FB82A}"/>
          </ac:spMkLst>
        </pc:spChg>
        <pc:picChg chg="add del mod">
          <ac:chgData name="Chittaranjan Hens" userId="6fc03958433e8a43" providerId="LiveId" clId="{361AAD38-EB23-4B3F-8CB0-A8A323FC121E}" dt="2023-11-11T12:13:39.303" v="2673" actId="478"/>
          <ac:picMkLst>
            <pc:docMk/>
            <pc:sldMk cId="847894470" sldId="308"/>
            <ac:picMk id="20" creationId="{6472F91B-2E48-4F41-2BDF-6EF48132AC1C}"/>
          </ac:picMkLst>
        </pc:picChg>
      </pc:sldChg>
      <pc:sldChg chg="addSp delSp modSp add mod modAnim">
        <pc:chgData name="Chittaranjan Hens" userId="6fc03958433e8a43" providerId="LiveId" clId="{361AAD38-EB23-4B3F-8CB0-A8A323FC121E}" dt="2023-11-11T20:21:04.162" v="3321" actId="478"/>
        <pc:sldMkLst>
          <pc:docMk/>
          <pc:sldMk cId="1645101278" sldId="309"/>
        </pc:sldMkLst>
        <pc:spChg chg="del">
          <ac:chgData name="Chittaranjan Hens" userId="6fc03958433e8a43" providerId="LiveId" clId="{361AAD38-EB23-4B3F-8CB0-A8A323FC121E}" dt="2023-11-11T19:05:00.101" v="2697" actId="478"/>
          <ac:spMkLst>
            <pc:docMk/>
            <pc:sldMk cId="1645101278" sldId="309"/>
            <ac:spMk id="6" creationId="{0629AC7E-EFC7-3F48-9331-EE3746BDBFAF}"/>
          </ac:spMkLst>
        </pc:spChg>
        <pc:spChg chg="del">
          <ac:chgData name="Chittaranjan Hens" userId="6fc03958433e8a43" providerId="LiveId" clId="{361AAD38-EB23-4B3F-8CB0-A8A323FC121E}" dt="2023-11-11T19:05:00.101" v="2697" actId="478"/>
          <ac:spMkLst>
            <pc:docMk/>
            <pc:sldMk cId="1645101278" sldId="309"/>
            <ac:spMk id="11" creationId="{3B95601E-D05D-6CED-AEC7-302C64AF4C21}"/>
          </ac:spMkLst>
        </pc:spChg>
        <pc:spChg chg="add mod">
          <ac:chgData name="Chittaranjan Hens" userId="6fc03958433e8a43" providerId="LiveId" clId="{361AAD38-EB23-4B3F-8CB0-A8A323FC121E}" dt="2023-11-11T19:25:57.945" v="3159" actId="1076"/>
          <ac:spMkLst>
            <pc:docMk/>
            <pc:sldMk cId="1645101278" sldId="309"/>
            <ac:spMk id="12" creationId="{186428C3-75A5-32BE-AAF7-1AB648FAEC14}"/>
          </ac:spMkLst>
        </pc:spChg>
        <pc:spChg chg="add mod">
          <ac:chgData name="Chittaranjan Hens" userId="6fc03958433e8a43" providerId="LiveId" clId="{361AAD38-EB23-4B3F-8CB0-A8A323FC121E}" dt="2023-11-11T19:25:48.859" v="3156" actId="1076"/>
          <ac:spMkLst>
            <pc:docMk/>
            <pc:sldMk cId="1645101278" sldId="309"/>
            <ac:spMk id="13" creationId="{9BA79D8B-A8E0-AC1E-53DA-40A228F2F757}"/>
          </ac:spMkLst>
        </pc:spChg>
        <pc:spChg chg="add del mod">
          <ac:chgData name="Chittaranjan Hens" userId="6fc03958433e8a43" providerId="LiveId" clId="{361AAD38-EB23-4B3F-8CB0-A8A323FC121E}" dt="2023-11-11T20:19:58.844" v="3311" actId="478"/>
          <ac:spMkLst>
            <pc:docMk/>
            <pc:sldMk cId="1645101278" sldId="309"/>
            <ac:spMk id="16" creationId="{A3A2A50B-E8D7-2E3F-F3C9-0262BDAAD677}"/>
          </ac:spMkLst>
        </pc:spChg>
        <pc:spChg chg="del">
          <ac:chgData name="Chittaranjan Hens" userId="6fc03958433e8a43" providerId="LiveId" clId="{361AAD38-EB23-4B3F-8CB0-A8A323FC121E}" dt="2023-11-11T19:05:00.101" v="2697" actId="478"/>
          <ac:spMkLst>
            <pc:docMk/>
            <pc:sldMk cId="1645101278" sldId="309"/>
            <ac:spMk id="17" creationId="{D7943594-F36D-5FA5-39DF-88711D356257}"/>
          </ac:spMkLst>
        </pc:spChg>
        <pc:spChg chg="mod">
          <ac:chgData name="Chittaranjan Hens" userId="6fc03958433e8a43" providerId="LiveId" clId="{361AAD38-EB23-4B3F-8CB0-A8A323FC121E}" dt="2023-11-11T19:05:06.459" v="2698" actId="1076"/>
          <ac:spMkLst>
            <pc:docMk/>
            <pc:sldMk cId="1645101278" sldId="309"/>
            <ac:spMk id="22" creationId="{4DCAC8BD-0E69-3BF5-3730-680FE570857F}"/>
          </ac:spMkLst>
        </pc:spChg>
        <pc:spChg chg="mod">
          <ac:chgData name="Chittaranjan Hens" userId="6fc03958433e8a43" providerId="LiveId" clId="{361AAD38-EB23-4B3F-8CB0-A8A323FC121E}" dt="2023-11-11T19:35:46.846" v="3206" actId="20577"/>
          <ac:spMkLst>
            <pc:docMk/>
            <pc:sldMk cId="1645101278" sldId="309"/>
            <ac:spMk id="23" creationId="{4E8FB2CE-0369-DC4B-2A81-18592D8FB82A}"/>
          </ac:spMkLst>
        </pc:spChg>
        <pc:picChg chg="add del mod">
          <ac:chgData name="Chittaranjan Hens" userId="6fc03958433e8a43" providerId="LiveId" clId="{361AAD38-EB23-4B3F-8CB0-A8A323FC121E}" dt="2023-11-11T19:17:39.207" v="2916" actId="478"/>
          <ac:picMkLst>
            <pc:docMk/>
            <pc:sldMk cId="1645101278" sldId="309"/>
            <ac:picMk id="5" creationId="{FA7779A3-5764-5D82-2478-443B452C9020}"/>
          </ac:picMkLst>
        </pc:picChg>
        <pc:picChg chg="add del mod">
          <ac:chgData name="Chittaranjan Hens" userId="6fc03958433e8a43" providerId="LiveId" clId="{361AAD38-EB23-4B3F-8CB0-A8A323FC121E}" dt="2023-11-11T19:24:47.926" v="3117" actId="478"/>
          <ac:picMkLst>
            <pc:docMk/>
            <pc:sldMk cId="1645101278" sldId="309"/>
            <ac:picMk id="8" creationId="{D40D2C19-D765-EBAC-9DA0-9C3711C99B2F}"/>
          </ac:picMkLst>
        </pc:picChg>
        <pc:picChg chg="add del mod">
          <ac:chgData name="Chittaranjan Hens" userId="6fc03958433e8a43" providerId="LiveId" clId="{361AAD38-EB23-4B3F-8CB0-A8A323FC121E}" dt="2023-11-11T20:21:04.162" v="3321" actId="478"/>
          <ac:picMkLst>
            <pc:docMk/>
            <pc:sldMk cId="1645101278" sldId="309"/>
            <ac:picMk id="19" creationId="{187DCB9A-67F6-B9A9-0774-AF9711DCEC73}"/>
          </ac:picMkLst>
        </pc:picChg>
      </pc:sldChg>
      <pc:sldChg chg="delSp modSp add mod">
        <pc:chgData name="Chittaranjan Hens" userId="6fc03958433e8a43" providerId="LiveId" clId="{361AAD38-EB23-4B3F-8CB0-A8A323FC121E}" dt="2023-11-11T20:27:43.231" v="3450" actId="20577"/>
        <pc:sldMkLst>
          <pc:docMk/>
          <pc:sldMk cId="826153982" sldId="310"/>
        </pc:sldMkLst>
        <pc:spChg chg="mod">
          <ac:chgData name="Chittaranjan Hens" userId="6fc03958433e8a43" providerId="LiveId" clId="{361AAD38-EB23-4B3F-8CB0-A8A323FC121E}" dt="2023-11-11T20:27:43.231" v="3450" actId="20577"/>
          <ac:spMkLst>
            <pc:docMk/>
            <pc:sldMk cId="826153982" sldId="310"/>
            <ac:spMk id="16" creationId="{A3A2A50B-E8D7-2E3F-F3C9-0262BDAAD677}"/>
          </ac:spMkLst>
        </pc:spChg>
        <pc:picChg chg="del">
          <ac:chgData name="Chittaranjan Hens" userId="6fc03958433e8a43" providerId="LiveId" clId="{361AAD38-EB23-4B3F-8CB0-A8A323FC121E}" dt="2023-11-11T20:21:07.832" v="3322" actId="478"/>
          <ac:picMkLst>
            <pc:docMk/>
            <pc:sldMk cId="826153982" sldId="310"/>
            <ac:picMk id="19" creationId="{187DCB9A-67F6-B9A9-0774-AF9711DCEC73}"/>
          </ac:picMkLst>
        </pc:picChg>
      </pc:sldChg>
      <pc:sldChg chg="addSp delSp modSp add mod">
        <pc:chgData name="Chittaranjan Hens" userId="6fc03958433e8a43" providerId="LiveId" clId="{361AAD38-EB23-4B3F-8CB0-A8A323FC121E}" dt="2023-11-28T07:20:49.959" v="6338" actId="20577"/>
        <pc:sldMkLst>
          <pc:docMk/>
          <pc:sldMk cId="3297916778" sldId="311"/>
        </pc:sldMkLst>
        <pc:spChg chg="add mod">
          <ac:chgData name="Chittaranjan Hens" userId="6fc03958433e8a43" providerId="LiveId" clId="{361AAD38-EB23-4B3F-8CB0-A8A323FC121E}" dt="2023-11-11T20:30:48.494" v="3468" actId="1076"/>
          <ac:spMkLst>
            <pc:docMk/>
            <pc:sldMk cId="3297916778" sldId="311"/>
            <ac:spMk id="4" creationId="{298992DD-98BF-27A9-1F03-3260F3A53A70}"/>
          </ac:spMkLst>
        </pc:spChg>
        <pc:spChg chg="add mod">
          <ac:chgData name="Chittaranjan Hens" userId="6fc03958433e8a43" providerId="LiveId" clId="{361AAD38-EB23-4B3F-8CB0-A8A323FC121E}" dt="2023-11-11T20:30:56.567" v="3470" actId="14100"/>
          <ac:spMkLst>
            <pc:docMk/>
            <pc:sldMk cId="3297916778" sldId="311"/>
            <ac:spMk id="8" creationId="{6D666894-3598-679A-7EC6-777992CFB039}"/>
          </ac:spMkLst>
        </pc:spChg>
        <pc:spChg chg="add mod">
          <ac:chgData name="Chittaranjan Hens" userId="6fc03958433e8a43" providerId="LiveId" clId="{361AAD38-EB23-4B3F-8CB0-A8A323FC121E}" dt="2023-11-28T07:20:49.959" v="6338" actId="20577"/>
          <ac:spMkLst>
            <pc:docMk/>
            <pc:sldMk cId="3297916778" sldId="311"/>
            <ac:spMk id="9" creationId="{B26986E9-170A-15B0-E17D-C40023E5C1EE}"/>
          </ac:spMkLst>
        </pc:spChg>
        <pc:spChg chg="del">
          <ac:chgData name="Chittaranjan Hens" userId="6fc03958433e8a43" providerId="LiveId" clId="{361AAD38-EB23-4B3F-8CB0-A8A323FC121E}" dt="2023-11-11T20:21:35.024" v="3323" actId="478"/>
          <ac:spMkLst>
            <pc:docMk/>
            <pc:sldMk cId="3297916778" sldId="311"/>
            <ac:spMk id="12" creationId="{186428C3-75A5-32BE-AAF7-1AB648FAEC14}"/>
          </ac:spMkLst>
        </pc:spChg>
        <pc:spChg chg="del mod">
          <ac:chgData name="Chittaranjan Hens" userId="6fc03958433e8a43" providerId="LiveId" clId="{361AAD38-EB23-4B3F-8CB0-A8A323FC121E}" dt="2023-11-11T20:30:43.536" v="3467" actId="478"/>
          <ac:spMkLst>
            <pc:docMk/>
            <pc:sldMk cId="3297916778" sldId="311"/>
            <ac:spMk id="13" creationId="{9BA79D8B-A8E0-AC1E-53DA-40A228F2F757}"/>
          </ac:spMkLst>
        </pc:spChg>
        <pc:spChg chg="add mod">
          <ac:chgData name="Chittaranjan Hens" userId="6fc03958433e8a43" providerId="LiveId" clId="{361AAD38-EB23-4B3F-8CB0-A8A323FC121E}" dt="2023-11-11T20:34:50.495" v="3545" actId="1076"/>
          <ac:spMkLst>
            <pc:docMk/>
            <pc:sldMk cId="3297916778" sldId="311"/>
            <ac:spMk id="14" creationId="{A43FB237-BA14-467B-73CD-0F97A853D8BF}"/>
          </ac:spMkLst>
        </pc:spChg>
        <pc:spChg chg="del">
          <ac:chgData name="Chittaranjan Hens" userId="6fc03958433e8a43" providerId="LiveId" clId="{361AAD38-EB23-4B3F-8CB0-A8A323FC121E}" dt="2023-11-11T20:25:25.550" v="3395" actId="478"/>
          <ac:spMkLst>
            <pc:docMk/>
            <pc:sldMk cId="3297916778" sldId="311"/>
            <ac:spMk id="16" creationId="{A3A2A50B-E8D7-2E3F-F3C9-0262BDAAD677}"/>
          </ac:spMkLst>
        </pc:spChg>
        <pc:spChg chg="add mod">
          <ac:chgData name="Chittaranjan Hens" userId="6fc03958433e8a43" providerId="LiveId" clId="{361AAD38-EB23-4B3F-8CB0-A8A323FC121E}" dt="2023-11-11T20:34:45.389" v="3544" actId="1076"/>
          <ac:spMkLst>
            <pc:docMk/>
            <pc:sldMk cId="3297916778" sldId="311"/>
            <ac:spMk id="17" creationId="{0C35C5F7-A94A-F579-1655-57E74927C209}"/>
          </ac:spMkLst>
        </pc:spChg>
        <pc:spChg chg="del">
          <ac:chgData name="Chittaranjan Hens" userId="6fc03958433e8a43" providerId="LiveId" clId="{361AAD38-EB23-4B3F-8CB0-A8A323FC121E}" dt="2023-11-11T20:21:35.024" v="3323" actId="478"/>
          <ac:spMkLst>
            <pc:docMk/>
            <pc:sldMk cId="3297916778" sldId="311"/>
            <ac:spMk id="22" creationId="{4DCAC8BD-0E69-3BF5-3730-680FE570857F}"/>
          </ac:spMkLst>
        </pc:spChg>
        <pc:spChg chg="del">
          <ac:chgData name="Chittaranjan Hens" userId="6fc03958433e8a43" providerId="LiveId" clId="{361AAD38-EB23-4B3F-8CB0-A8A323FC121E}" dt="2023-11-11T20:21:35.024" v="3323" actId="478"/>
          <ac:spMkLst>
            <pc:docMk/>
            <pc:sldMk cId="3297916778" sldId="311"/>
            <ac:spMk id="23" creationId="{4E8FB2CE-0369-DC4B-2A81-18592D8FB82A}"/>
          </ac:spMkLst>
        </pc:spChg>
        <pc:picChg chg="add mod">
          <ac:chgData name="Chittaranjan Hens" userId="6fc03958433e8a43" providerId="LiveId" clId="{361AAD38-EB23-4B3F-8CB0-A8A323FC121E}" dt="2023-11-11T20:28:35.469" v="3452" actId="1076"/>
          <ac:picMkLst>
            <pc:docMk/>
            <pc:sldMk cId="3297916778" sldId="311"/>
            <ac:picMk id="5" creationId="{C591CCB8-D5E2-E68C-3AEA-AA63DF7AA97F}"/>
          </ac:picMkLst>
        </pc:picChg>
        <pc:picChg chg="add del mod">
          <ac:chgData name="Chittaranjan Hens" userId="6fc03958433e8a43" providerId="LiveId" clId="{361AAD38-EB23-4B3F-8CB0-A8A323FC121E}" dt="2023-11-11T20:28:52.091" v="3454" actId="478"/>
          <ac:picMkLst>
            <pc:docMk/>
            <pc:sldMk cId="3297916778" sldId="311"/>
            <ac:picMk id="6" creationId="{3462FA45-5616-7AD2-AB3C-025030A80C8D}"/>
          </ac:picMkLst>
        </pc:picChg>
        <pc:picChg chg="del mod">
          <ac:chgData name="Chittaranjan Hens" userId="6fc03958433e8a43" providerId="LiveId" clId="{361AAD38-EB23-4B3F-8CB0-A8A323FC121E}" dt="2023-11-11T20:37:54.411" v="3650" actId="478"/>
          <ac:picMkLst>
            <pc:docMk/>
            <pc:sldMk cId="3297916778" sldId="311"/>
            <ac:picMk id="19" creationId="{187DCB9A-67F6-B9A9-0774-AF9711DCEC73}"/>
          </ac:picMkLst>
        </pc:picChg>
      </pc:sldChg>
      <pc:sldChg chg="addSp delSp modSp add mod">
        <pc:chgData name="Chittaranjan Hens" userId="6fc03958433e8a43" providerId="LiveId" clId="{361AAD38-EB23-4B3F-8CB0-A8A323FC121E}" dt="2023-11-12T11:02:24.987" v="3761" actId="478"/>
        <pc:sldMkLst>
          <pc:docMk/>
          <pc:sldMk cId="4059938747" sldId="312"/>
        </pc:sldMkLst>
        <pc:spChg chg="del">
          <ac:chgData name="Chittaranjan Hens" userId="6fc03958433e8a43" providerId="LiveId" clId="{361AAD38-EB23-4B3F-8CB0-A8A323FC121E}" dt="2023-11-11T20:41:08.414" v="3666" actId="478"/>
          <ac:spMkLst>
            <pc:docMk/>
            <pc:sldMk cId="4059938747" sldId="312"/>
            <ac:spMk id="3" creationId="{76558A2C-5C23-B7D0-1E5C-CDED777CB6F7}"/>
          </ac:spMkLst>
        </pc:spChg>
        <pc:spChg chg="mod">
          <ac:chgData name="Chittaranjan Hens" userId="6fc03958433e8a43" providerId="LiveId" clId="{361AAD38-EB23-4B3F-8CB0-A8A323FC121E}" dt="2023-11-11T20:41:04.600" v="3665" actId="6549"/>
          <ac:spMkLst>
            <pc:docMk/>
            <pc:sldMk cId="4059938747" sldId="312"/>
            <ac:spMk id="4" creationId="{298992DD-98BF-27A9-1F03-3260F3A53A70}"/>
          </ac:spMkLst>
        </pc:spChg>
        <pc:spChg chg="add mod">
          <ac:chgData name="Chittaranjan Hens" userId="6fc03958433e8a43" providerId="LiveId" clId="{361AAD38-EB23-4B3F-8CB0-A8A323FC121E}" dt="2023-11-11T20:40:48.740" v="3663" actId="20577"/>
          <ac:spMkLst>
            <pc:docMk/>
            <pc:sldMk cId="4059938747" sldId="312"/>
            <ac:spMk id="7" creationId="{FF67F650-6012-5E9B-754F-A132FB67B52F}"/>
          </ac:spMkLst>
        </pc:spChg>
        <pc:spChg chg="mod">
          <ac:chgData name="Chittaranjan Hens" userId="6fc03958433e8a43" providerId="LiveId" clId="{361AAD38-EB23-4B3F-8CB0-A8A323FC121E}" dt="2023-11-11T20:38:20.633" v="3654" actId="1076"/>
          <ac:spMkLst>
            <pc:docMk/>
            <pc:sldMk cId="4059938747" sldId="312"/>
            <ac:spMk id="8" creationId="{6D666894-3598-679A-7EC6-777992CFB039}"/>
          </ac:spMkLst>
        </pc:spChg>
        <pc:spChg chg="mod">
          <ac:chgData name="Chittaranjan Hens" userId="6fc03958433e8a43" providerId="LiveId" clId="{361AAD38-EB23-4B3F-8CB0-A8A323FC121E}" dt="2023-11-11T20:40:33.102" v="3656" actId="6549"/>
          <ac:spMkLst>
            <pc:docMk/>
            <pc:sldMk cId="4059938747" sldId="312"/>
            <ac:spMk id="9" creationId="{B26986E9-170A-15B0-E17D-C40023E5C1EE}"/>
          </ac:spMkLst>
        </pc:spChg>
        <pc:spChg chg="add mod">
          <ac:chgData name="Chittaranjan Hens" userId="6fc03958433e8a43" providerId="LiveId" clId="{361AAD38-EB23-4B3F-8CB0-A8A323FC121E}" dt="2023-11-12T11:02:04.573" v="3760" actId="20577"/>
          <ac:spMkLst>
            <pc:docMk/>
            <pc:sldMk cId="4059938747" sldId="312"/>
            <ac:spMk id="12" creationId="{890D9CCD-4926-2EDD-EAFD-CF3DE1C4B292}"/>
          </ac:spMkLst>
        </pc:spChg>
        <pc:spChg chg="del">
          <ac:chgData name="Chittaranjan Hens" userId="6fc03958433e8a43" providerId="LiveId" clId="{361AAD38-EB23-4B3F-8CB0-A8A323FC121E}" dt="2023-11-11T20:41:56.083" v="3671" actId="478"/>
          <ac:spMkLst>
            <pc:docMk/>
            <pc:sldMk cId="4059938747" sldId="312"/>
            <ac:spMk id="14" creationId="{A43FB237-BA14-467B-73CD-0F97A853D8BF}"/>
          </ac:spMkLst>
        </pc:spChg>
        <pc:spChg chg="del">
          <ac:chgData name="Chittaranjan Hens" userId="6fc03958433e8a43" providerId="LiveId" clId="{361AAD38-EB23-4B3F-8CB0-A8A323FC121E}" dt="2023-11-11T20:40:58.231" v="3664" actId="478"/>
          <ac:spMkLst>
            <pc:docMk/>
            <pc:sldMk cId="4059938747" sldId="312"/>
            <ac:spMk id="15" creationId="{A39BDAD6-A81C-1819-857E-9F9F00AEAA8E}"/>
          </ac:spMkLst>
        </pc:spChg>
        <pc:spChg chg="del">
          <ac:chgData name="Chittaranjan Hens" userId="6fc03958433e8a43" providerId="LiveId" clId="{361AAD38-EB23-4B3F-8CB0-A8A323FC121E}" dt="2023-11-11T20:41:56.083" v="3671" actId="478"/>
          <ac:spMkLst>
            <pc:docMk/>
            <pc:sldMk cId="4059938747" sldId="312"/>
            <ac:spMk id="17" creationId="{0C35C5F7-A94A-F579-1655-57E74927C209}"/>
          </ac:spMkLst>
        </pc:spChg>
        <pc:picChg chg="add del mod">
          <ac:chgData name="Chittaranjan Hens" userId="6fc03958433e8a43" providerId="LiveId" clId="{361AAD38-EB23-4B3F-8CB0-A8A323FC121E}" dt="2023-11-12T11:02:24.987" v="3761" actId="478"/>
          <ac:picMkLst>
            <pc:docMk/>
            <pc:sldMk cId="4059938747" sldId="312"/>
            <ac:picMk id="16" creationId="{C87497CD-6860-3049-2611-D19B4D365058}"/>
          </ac:picMkLst>
        </pc:picChg>
        <pc:picChg chg="del">
          <ac:chgData name="Chittaranjan Hens" userId="6fc03958433e8a43" providerId="LiveId" clId="{361AAD38-EB23-4B3F-8CB0-A8A323FC121E}" dt="2023-11-11T20:37:59.908" v="3651" actId="478"/>
          <ac:picMkLst>
            <pc:docMk/>
            <pc:sldMk cId="4059938747" sldId="312"/>
            <ac:picMk id="19" creationId="{187DCB9A-67F6-B9A9-0774-AF9711DCEC73}"/>
          </ac:picMkLst>
        </pc:picChg>
      </pc:sldChg>
      <pc:sldChg chg="addSp delSp modSp add mod modAnim">
        <pc:chgData name="Chittaranjan Hens" userId="6fc03958433e8a43" providerId="LiveId" clId="{361AAD38-EB23-4B3F-8CB0-A8A323FC121E}" dt="2023-11-12T19:19:23.681" v="4923" actId="1076"/>
        <pc:sldMkLst>
          <pc:docMk/>
          <pc:sldMk cId="1581236958" sldId="313"/>
        </pc:sldMkLst>
        <pc:spChg chg="add mod">
          <ac:chgData name="Chittaranjan Hens" userId="6fc03958433e8a43" providerId="LiveId" clId="{361AAD38-EB23-4B3F-8CB0-A8A323FC121E}" dt="2023-11-12T19:19:23.681" v="4923" actId="1076"/>
          <ac:spMkLst>
            <pc:docMk/>
            <pc:sldMk cId="1581236958" sldId="313"/>
            <ac:spMk id="3" creationId="{0384D169-E763-7B55-BB88-6B60C8C15343}"/>
          </ac:spMkLst>
        </pc:spChg>
        <pc:spChg chg="del">
          <ac:chgData name="Chittaranjan Hens" userId="6fc03958433e8a43" providerId="LiveId" clId="{361AAD38-EB23-4B3F-8CB0-A8A323FC121E}" dt="2023-11-11T20:46:46.861" v="3677" actId="478"/>
          <ac:spMkLst>
            <pc:docMk/>
            <pc:sldMk cId="1581236958" sldId="313"/>
            <ac:spMk id="4" creationId="{298992DD-98BF-27A9-1F03-3260F3A53A70}"/>
          </ac:spMkLst>
        </pc:spChg>
        <pc:spChg chg="add mod">
          <ac:chgData name="Chittaranjan Hens" userId="6fc03958433e8a43" providerId="LiveId" clId="{361AAD38-EB23-4B3F-8CB0-A8A323FC121E}" dt="2023-11-12T19:19:00.991" v="4919"/>
          <ac:spMkLst>
            <pc:docMk/>
            <pc:sldMk cId="1581236958" sldId="313"/>
            <ac:spMk id="4" creationId="{C1A26814-DF02-CC6C-C93C-EEDA303BFD20}"/>
          </ac:spMkLst>
        </pc:spChg>
        <pc:spChg chg="add del mod">
          <ac:chgData name="Chittaranjan Hens" userId="6fc03958433e8a43" providerId="LiveId" clId="{361AAD38-EB23-4B3F-8CB0-A8A323FC121E}" dt="2023-11-12T19:18:48.370" v="4917" actId="478"/>
          <ac:spMkLst>
            <pc:docMk/>
            <pc:sldMk cId="1581236958" sldId="313"/>
            <ac:spMk id="5" creationId="{40B24EC7-1309-5288-907A-113A771A3381}"/>
          </ac:spMkLst>
        </pc:spChg>
        <pc:spChg chg="del">
          <ac:chgData name="Chittaranjan Hens" userId="6fc03958433e8a43" providerId="LiveId" clId="{361AAD38-EB23-4B3F-8CB0-A8A323FC121E}" dt="2023-11-11T20:46:50.775" v="3678" actId="478"/>
          <ac:spMkLst>
            <pc:docMk/>
            <pc:sldMk cId="1581236958" sldId="313"/>
            <ac:spMk id="7" creationId="{FF67F650-6012-5E9B-754F-A132FB67B52F}"/>
          </ac:spMkLst>
        </pc:spChg>
        <pc:spChg chg="del">
          <ac:chgData name="Chittaranjan Hens" userId="6fc03958433e8a43" providerId="LiveId" clId="{361AAD38-EB23-4B3F-8CB0-A8A323FC121E}" dt="2023-11-11T20:46:46.861" v="3677" actId="478"/>
          <ac:spMkLst>
            <pc:docMk/>
            <pc:sldMk cId="1581236958" sldId="313"/>
            <ac:spMk id="8" creationId="{6D666894-3598-679A-7EC6-777992CFB039}"/>
          </ac:spMkLst>
        </pc:spChg>
        <pc:spChg chg="add mod">
          <ac:chgData name="Chittaranjan Hens" userId="6fc03958433e8a43" providerId="LiveId" clId="{361AAD38-EB23-4B3F-8CB0-A8A323FC121E}" dt="2023-11-12T11:17:09.724" v="4561" actId="14100"/>
          <ac:spMkLst>
            <pc:docMk/>
            <pc:sldMk cId="1581236958" sldId="313"/>
            <ac:spMk id="8" creationId="{9C34F9F4-ECD5-006A-B5EA-5041C532D92E}"/>
          </ac:spMkLst>
        </pc:spChg>
        <pc:spChg chg="del">
          <ac:chgData name="Chittaranjan Hens" userId="6fc03958433e8a43" providerId="LiveId" clId="{361AAD38-EB23-4B3F-8CB0-A8A323FC121E}" dt="2023-11-11T20:46:46.861" v="3677" actId="478"/>
          <ac:spMkLst>
            <pc:docMk/>
            <pc:sldMk cId="1581236958" sldId="313"/>
            <ac:spMk id="9" creationId="{B26986E9-170A-15B0-E17D-C40023E5C1EE}"/>
          </ac:spMkLst>
        </pc:spChg>
        <pc:spChg chg="del mod">
          <ac:chgData name="Chittaranjan Hens" userId="6fc03958433e8a43" providerId="LiveId" clId="{361AAD38-EB23-4B3F-8CB0-A8A323FC121E}" dt="2023-11-12T11:07:30.330" v="3985" actId="478"/>
          <ac:spMkLst>
            <pc:docMk/>
            <pc:sldMk cId="1581236958" sldId="313"/>
            <ac:spMk id="12" creationId="{890D9CCD-4926-2EDD-EAFD-CF3DE1C4B292}"/>
          </ac:spMkLst>
        </pc:spChg>
        <pc:picChg chg="del">
          <ac:chgData name="Chittaranjan Hens" userId="6fc03958433e8a43" providerId="LiveId" clId="{361AAD38-EB23-4B3F-8CB0-A8A323FC121E}" dt="2023-11-11T20:47:31.419" v="3684" actId="478"/>
          <ac:picMkLst>
            <pc:docMk/>
            <pc:sldMk cId="1581236958" sldId="313"/>
            <ac:picMk id="5" creationId="{C591CCB8-D5E2-E68C-3AEA-AA63DF7AA97F}"/>
          </ac:picMkLst>
        </pc:picChg>
        <pc:picChg chg="add del mod">
          <ac:chgData name="Chittaranjan Hens" userId="6fc03958433e8a43" providerId="LiveId" clId="{361AAD38-EB23-4B3F-8CB0-A8A323FC121E}" dt="2023-11-12T11:08:57.457" v="4138" actId="478"/>
          <ac:picMkLst>
            <pc:docMk/>
            <pc:sldMk cId="1581236958" sldId="313"/>
            <ac:picMk id="6" creationId="{1D843643-84DF-48CA-D693-9BE0B74EA703}"/>
          </ac:picMkLst>
        </pc:picChg>
        <pc:picChg chg="add del mod">
          <ac:chgData name="Chittaranjan Hens" userId="6fc03958433e8a43" providerId="LiveId" clId="{361AAD38-EB23-4B3F-8CB0-A8A323FC121E}" dt="2023-11-12T11:12:31.809" v="4523" actId="478"/>
          <ac:picMkLst>
            <pc:docMk/>
            <pc:sldMk cId="1581236958" sldId="313"/>
            <ac:picMk id="13" creationId="{EB35E987-7AEC-B895-290F-6BD06BD4069E}"/>
          </ac:picMkLst>
        </pc:picChg>
        <pc:picChg chg="del mod">
          <ac:chgData name="Chittaranjan Hens" userId="6fc03958433e8a43" providerId="LiveId" clId="{361AAD38-EB23-4B3F-8CB0-A8A323FC121E}" dt="2023-11-12T11:02:39.097" v="3762" actId="478"/>
          <ac:picMkLst>
            <pc:docMk/>
            <pc:sldMk cId="1581236958" sldId="313"/>
            <ac:picMk id="16" creationId="{C87497CD-6860-3049-2611-D19B4D365058}"/>
          </ac:picMkLst>
        </pc:picChg>
      </pc:sldChg>
      <pc:sldChg chg="addSp delSp modSp add mod">
        <pc:chgData name="Chittaranjan Hens" userId="6fc03958433e8a43" providerId="LiveId" clId="{361AAD38-EB23-4B3F-8CB0-A8A323FC121E}" dt="2023-11-12T19:19:32.039" v="4925"/>
        <pc:sldMkLst>
          <pc:docMk/>
          <pc:sldMk cId="2730722179" sldId="314"/>
        </pc:sldMkLst>
        <pc:spChg chg="del mod">
          <ac:chgData name="Chittaranjan Hens" userId="6fc03958433e8a43" providerId="LiveId" clId="{361AAD38-EB23-4B3F-8CB0-A8A323FC121E}" dt="2023-11-12T19:19:31.250" v="4924" actId="478"/>
          <ac:spMkLst>
            <pc:docMk/>
            <pc:sldMk cId="2730722179" sldId="314"/>
            <ac:spMk id="3" creationId="{0384D169-E763-7B55-BB88-6B60C8C15343}"/>
          </ac:spMkLst>
        </pc:spChg>
        <pc:spChg chg="add mod">
          <ac:chgData name="Chittaranjan Hens" userId="6fc03958433e8a43" providerId="LiveId" clId="{361AAD38-EB23-4B3F-8CB0-A8A323FC121E}" dt="2023-11-12T19:19:12.510" v="4922"/>
          <ac:spMkLst>
            <pc:docMk/>
            <pc:sldMk cId="2730722179" sldId="314"/>
            <ac:spMk id="4" creationId="{73E80682-DF9D-3009-3E78-5BC0AAE1D203}"/>
          </ac:spMkLst>
        </pc:spChg>
        <pc:spChg chg="del mod">
          <ac:chgData name="Chittaranjan Hens" userId="6fc03958433e8a43" providerId="LiveId" clId="{361AAD38-EB23-4B3F-8CB0-A8A323FC121E}" dt="2023-11-12T19:19:11.308" v="4921" actId="478"/>
          <ac:spMkLst>
            <pc:docMk/>
            <pc:sldMk cId="2730722179" sldId="314"/>
            <ac:spMk id="5" creationId="{40B24EC7-1309-5288-907A-113A771A3381}"/>
          </ac:spMkLst>
        </pc:spChg>
        <pc:spChg chg="add mod">
          <ac:chgData name="Chittaranjan Hens" userId="6fc03958433e8a43" providerId="LiveId" clId="{361AAD38-EB23-4B3F-8CB0-A8A323FC121E}" dt="2023-11-12T19:19:32.039" v="4925"/>
          <ac:spMkLst>
            <pc:docMk/>
            <pc:sldMk cId="2730722179" sldId="314"/>
            <ac:spMk id="6" creationId="{52F1C44A-6BF8-4764-FCDF-042601EF5CFD}"/>
          </ac:spMkLst>
        </pc:spChg>
        <pc:spChg chg="mod">
          <ac:chgData name="Chittaranjan Hens" userId="6fc03958433e8a43" providerId="LiveId" clId="{361AAD38-EB23-4B3F-8CB0-A8A323FC121E}" dt="2023-11-12T11:17:19.818" v="4562" actId="14100"/>
          <ac:spMkLst>
            <pc:docMk/>
            <pc:sldMk cId="2730722179" sldId="314"/>
            <ac:spMk id="8" creationId="{9C34F9F4-ECD5-006A-B5EA-5041C532D92E}"/>
          </ac:spMkLst>
        </pc:spChg>
      </pc:sldChg>
      <pc:sldChg chg="modSp add">
        <pc:chgData name="Chittaranjan Hens" userId="6fc03958433e8a43" providerId="LiveId" clId="{361AAD38-EB23-4B3F-8CB0-A8A323FC121E}" dt="2023-11-12T11:16:26.394" v="4560" actId="114"/>
        <pc:sldMkLst>
          <pc:docMk/>
          <pc:sldMk cId="1510554818" sldId="315"/>
        </pc:sldMkLst>
        <pc:spChg chg="mod">
          <ac:chgData name="Chittaranjan Hens" userId="6fc03958433e8a43" providerId="LiveId" clId="{361AAD38-EB23-4B3F-8CB0-A8A323FC121E}" dt="2023-11-12T11:16:26.394" v="4560" actId="114"/>
          <ac:spMkLst>
            <pc:docMk/>
            <pc:sldMk cId="1510554818" sldId="315"/>
            <ac:spMk id="7" creationId="{5E31AD4E-7C0F-F1AB-9570-2B60E9D3AA00}"/>
          </ac:spMkLst>
        </pc:spChg>
      </pc:sldChg>
      <pc:sldChg chg="delSp modSp add mod modAnim">
        <pc:chgData name="Chittaranjan Hens" userId="6fc03958433e8a43" providerId="LiveId" clId="{361AAD38-EB23-4B3F-8CB0-A8A323FC121E}" dt="2023-11-12T11:20:07.281" v="4895" actId="20577"/>
        <pc:sldMkLst>
          <pc:docMk/>
          <pc:sldMk cId="933242071" sldId="316"/>
        </pc:sldMkLst>
        <pc:spChg chg="del">
          <ac:chgData name="Chittaranjan Hens" userId="6fc03958433e8a43" providerId="LiveId" clId="{361AAD38-EB23-4B3F-8CB0-A8A323FC121E}" dt="2023-11-12T11:17:33.229" v="4564" actId="478"/>
          <ac:spMkLst>
            <pc:docMk/>
            <pc:sldMk cId="933242071" sldId="316"/>
            <ac:spMk id="3" creationId="{0384D169-E763-7B55-BB88-6B60C8C15343}"/>
          </ac:spMkLst>
        </pc:spChg>
        <pc:spChg chg="del">
          <ac:chgData name="Chittaranjan Hens" userId="6fc03958433e8a43" providerId="LiveId" clId="{361AAD38-EB23-4B3F-8CB0-A8A323FC121E}" dt="2023-11-12T11:17:33.229" v="4564" actId="478"/>
          <ac:spMkLst>
            <pc:docMk/>
            <pc:sldMk cId="933242071" sldId="316"/>
            <ac:spMk id="5" creationId="{40B24EC7-1309-5288-907A-113A771A3381}"/>
          </ac:spMkLst>
        </pc:spChg>
        <pc:spChg chg="mod">
          <ac:chgData name="Chittaranjan Hens" userId="6fc03958433e8a43" providerId="LiveId" clId="{361AAD38-EB23-4B3F-8CB0-A8A323FC121E}" dt="2023-11-12T11:20:07.281" v="4895" actId="20577"/>
          <ac:spMkLst>
            <pc:docMk/>
            <pc:sldMk cId="933242071" sldId="316"/>
            <ac:spMk id="8" creationId="{9C34F9F4-ECD5-006A-B5EA-5041C532D92E}"/>
          </ac:spMkLst>
        </pc:spChg>
      </pc:sldChg>
      <pc:sldChg chg="addSp delSp modSp add del mod delAnim">
        <pc:chgData name="Chittaranjan Hens" userId="6fc03958433e8a43" providerId="LiveId" clId="{361AAD38-EB23-4B3F-8CB0-A8A323FC121E}" dt="2023-11-12T20:02:45.495" v="5211" actId="47"/>
        <pc:sldMkLst>
          <pc:docMk/>
          <pc:sldMk cId="2804727080" sldId="317"/>
        </pc:sldMkLst>
        <pc:spChg chg="mod">
          <ac:chgData name="Chittaranjan Hens" userId="6fc03958433e8a43" providerId="LiveId" clId="{361AAD38-EB23-4B3F-8CB0-A8A323FC121E}" dt="2023-11-12T18:14:32.514" v="4916" actId="14100"/>
          <ac:spMkLst>
            <pc:docMk/>
            <pc:sldMk cId="2804727080" sldId="317"/>
            <ac:spMk id="2" creationId="{01B13357-232B-28A3-4EBE-4A3011D8A8E9}"/>
          </ac:spMkLst>
        </pc:spChg>
        <pc:spChg chg="add mod">
          <ac:chgData name="Chittaranjan Hens" userId="6fc03958433e8a43" providerId="LiveId" clId="{361AAD38-EB23-4B3F-8CB0-A8A323FC121E}" dt="2023-11-12T19:44:26.214" v="4949" actId="14100"/>
          <ac:spMkLst>
            <pc:docMk/>
            <pc:sldMk cId="2804727080" sldId="317"/>
            <ac:spMk id="4" creationId="{77E3A65F-CDD0-8852-29BD-B6A8B1B306EA}"/>
          </ac:spMkLst>
        </pc:spChg>
        <pc:spChg chg="add mod">
          <ac:chgData name="Chittaranjan Hens" userId="6fc03958433e8a43" providerId="LiveId" clId="{361AAD38-EB23-4B3F-8CB0-A8A323FC121E}" dt="2023-11-12T19:44:04.614" v="4947" actId="1076"/>
          <ac:spMkLst>
            <pc:docMk/>
            <pc:sldMk cId="2804727080" sldId="317"/>
            <ac:spMk id="7" creationId="{047C5572-96D5-1784-7B38-3699217C5836}"/>
          </ac:spMkLst>
        </pc:spChg>
        <pc:spChg chg="del">
          <ac:chgData name="Chittaranjan Hens" userId="6fc03958433e8a43" providerId="LiveId" clId="{361AAD38-EB23-4B3F-8CB0-A8A323FC121E}" dt="2023-11-12T19:19:49.292" v="4926" actId="478"/>
          <ac:spMkLst>
            <pc:docMk/>
            <pc:sldMk cId="2804727080" sldId="317"/>
            <ac:spMk id="8" creationId="{9C34F9F4-ECD5-006A-B5EA-5041C532D92E}"/>
          </ac:spMkLst>
        </pc:spChg>
        <pc:spChg chg="add mod">
          <ac:chgData name="Chittaranjan Hens" userId="6fc03958433e8a43" providerId="LiveId" clId="{361AAD38-EB23-4B3F-8CB0-A8A323FC121E}" dt="2023-11-12T19:45:00.939" v="5022" actId="20577"/>
          <ac:spMkLst>
            <pc:docMk/>
            <pc:sldMk cId="2804727080" sldId="317"/>
            <ac:spMk id="9" creationId="{33ABCFC3-5DB6-0AA6-6705-B6F40AB1F19D}"/>
          </ac:spMkLst>
        </pc:spChg>
        <pc:spChg chg="add mod">
          <ac:chgData name="Chittaranjan Hens" userId="6fc03958433e8a43" providerId="LiveId" clId="{361AAD38-EB23-4B3F-8CB0-A8A323FC121E}" dt="2023-11-12T19:49:56.254" v="5093" actId="1076"/>
          <ac:spMkLst>
            <pc:docMk/>
            <pc:sldMk cId="2804727080" sldId="317"/>
            <ac:spMk id="13" creationId="{ECF1ACF5-0CFD-28D8-A06B-438507BD6742}"/>
          </ac:spMkLst>
        </pc:spChg>
        <pc:spChg chg="add mod">
          <ac:chgData name="Chittaranjan Hens" userId="6fc03958433e8a43" providerId="LiveId" clId="{361AAD38-EB23-4B3F-8CB0-A8A323FC121E}" dt="2023-11-12T19:50:23.310" v="5100" actId="1076"/>
          <ac:spMkLst>
            <pc:docMk/>
            <pc:sldMk cId="2804727080" sldId="317"/>
            <ac:spMk id="14" creationId="{1FB8D3E5-C47F-458C-75A1-7ABB414F2E5E}"/>
          </ac:spMkLst>
        </pc:spChg>
        <pc:spChg chg="add mod">
          <ac:chgData name="Chittaranjan Hens" userId="6fc03958433e8a43" providerId="LiveId" clId="{361AAD38-EB23-4B3F-8CB0-A8A323FC121E}" dt="2023-11-12T19:50:30.230" v="5102" actId="1076"/>
          <ac:spMkLst>
            <pc:docMk/>
            <pc:sldMk cId="2804727080" sldId="317"/>
            <ac:spMk id="15" creationId="{5F733C53-A050-095F-F159-12BF95D68B95}"/>
          </ac:spMkLst>
        </pc:spChg>
        <pc:spChg chg="add mod">
          <ac:chgData name="Chittaranjan Hens" userId="6fc03958433e8a43" providerId="LiveId" clId="{361AAD38-EB23-4B3F-8CB0-A8A323FC121E}" dt="2023-11-12T19:50:36.896" v="5104" actId="1076"/>
          <ac:spMkLst>
            <pc:docMk/>
            <pc:sldMk cId="2804727080" sldId="317"/>
            <ac:spMk id="16" creationId="{A3AF4F35-937D-5B65-1DD8-94922C15E137}"/>
          </ac:spMkLst>
        </pc:spChg>
        <pc:spChg chg="add mod">
          <ac:chgData name="Chittaranjan Hens" userId="6fc03958433e8a43" providerId="LiveId" clId="{361AAD38-EB23-4B3F-8CB0-A8A323FC121E}" dt="2023-11-12T19:51:02.226" v="5115" actId="20577"/>
          <ac:spMkLst>
            <pc:docMk/>
            <pc:sldMk cId="2804727080" sldId="317"/>
            <ac:spMk id="18" creationId="{F6CFD21E-93FB-AA3F-BE14-08250D707CA0}"/>
          </ac:spMkLst>
        </pc:spChg>
        <pc:spChg chg="add mod">
          <ac:chgData name="Chittaranjan Hens" userId="6fc03958433e8a43" providerId="LiveId" clId="{361AAD38-EB23-4B3F-8CB0-A8A323FC121E}" dt="2023-11-12T19:51:57.565" v="5144" actId="20577"/>
          <ac:spMkLst>
            <pc:docMk/>
            <pc:sldMk cId="2804727080" sldId="317"/>
            <ac:spMk id="19" creationId="{1F8FD311-B0E5-D4CF-3341-80E497F61C47}"/>
          </ac:spMkLst>
        </pc:spChg>
        <pc:spChg chg="add mod">
          <ac:chgData name="Chittaranjan Hens" userId="6fc03958433e8a43" providerId="LiveId" clId="{361AAD38-EB23-4B3F-8CB0-A8A323FC121E}" dt="2023-11-12T19:51:35.533" v="5133" actId="1076"/>
          <ac:spMkLst>
            <pc:docMk/>
            <pc:sldMk cId="2804727080" sldId="317"/>
            <ac:spMk id="20" creationId="{40FC2695-852A-19E7-FB04-D0D4D40FDFA0}"/>
          </ac:spMkLst>
        </pc:spChg>
        <pc:spChg chg="add mod">
          <ac:chgData name="Chittaranjan Hens" userId="6fc03958433e8a43" providerId="LiveId" clId="{361AAD38-EB23-4B3F-8CB0-A8A323FC121E}" dt="2023-11-12T19:52:14.901" v="5148" actId="20577"/>
          <ac:spMkLst>
            <pc:docMk/>
            <pc:sldMk cId="2804727080" sldId="317"/>
            <ac:spMk id="21" creationId="{B7186059-CEEE-82C9-5D2C-38D8B1F6ED8A}"/>
          </ac:spMkLst>
        </pc:spChg>
        <pc:picChg chg="add del mod">
          <ac:chgData name="Chittaranjan Hens" userId="6fc03958433e8a43" providerId="LiveId" clId="{361AAD38-EB23-4B3F-8CB0-A8A323FC121E}" dt="2023-11-12T19:43:59.992" v="4946" actId="478"/>
          <ac:picMkLst>
            <pc:docMk/>
            <pc:sldMk cId="2804727080" sldId="317"/>
            <ac:picMk id="6" creationId="{AA9EFDC1-673F-66E8-622A-805052BC4E19}"/>
          </ac:picMkLst>
        </pc:picChg>
        <pc:picChg chg="add del mod">
          <ac:chgData name="Chittaranjan Hens" userId="6fc03958433e8a43" providerId="LiveId" clId="{361AAD38-EB23-4B3F-8CB0-A8A323FC121E}" dt="2023-11-12T20:02:26.110" v="5210" actId="478"/>
          <ac:picMkLst>
            <pc:docMk/>
            <pc:sldMk cId="2804727080" sldId="317"/>
            <ac:picMk id="12" creationId="{0CB37996-0B29-AD82-A233-61F9E94145FB}"/>
          </ac:picMkLst>
        </pc:picChg>
      </pc:sldChg>
      <pc:sldChg chg="addSp delSp modSp add mod">
        <pc:chgData name="Chittaranjan Hens" userId="6fc03958433e8a43" providerId="LiveId" clId="{361AAD38-EB23-4B3F-8CB0-A8A323FC121E}" dt="2023-11-12T20:30:29.119" v="5850" actId="1076"/>
        <pc:sldMkLst>
          <pc:docMk/>
          <pc:sldMk cId="1508592386" sldId="318"/>
        </pc:sldMkLst>
        <pc:spChg chg="add del mod">
          <ac:chgData name="Chittaranjan Hens" userId="6fc03958433e8a43" providerId="LiveId" clId="{361AAD38-EB23-4B3F-8CB0-A8A323FC121E}" dt="2023-11-12T20:30:14.035" v="5848"/>
          <ac:spMkLst>
            <pc:docMk/>
            <pc:sldMk cId="1508592386" sldId="318"/>
            <ac:spMk id="3" creationId="{913D4A94-07BE-FFA6-87D7-497A4328BD95}"/>
          </ac:spMkLst>
        </pc:spChg>
        <pc:spChg chg="mod">
          <ac:chgData name="Chittaranjan Hens" userId="6fc03958433e8a43" providerId="LiveId" clId="{361AAD38-EB23-4B3F-8CB0-A8A323FC121E}" dt="2023-11-12T20:30:20.831" v="5849"/>
          <ac:spMkLst>
            <pc:docMk/>
            <pc:sldMk cId="1508592386" sldId="318"/>
            <ac:spMk id="6" creationId="{CE817D57-3AFB-96DB-E065-DFE1B555FB1F}"/>
          </ac:spMkLst>
        </pc:spChg>
        <pc:spChg chg="mod">
          <ac:chgData name="Chittaranjan Hens" userId="6fc03958433e8a43" providerId="LiveId" clId="{361AAD38-EB23-4B3F-8CB0-A8A323FC121E}" dt="2023-11-12T20:30:20.831" v="5849"/>
          <ac:spMkLst>
            <pc:docMk/>
            <pc:sldMk cId="1508592386" sldId="318"/>
            <ac:spMk id="8" creationId="{FAFECB0B-8C32-76F7-8AE1-0F4FB48F4BF5}"/>
          </ac:spMkLst>
        </pc:spChg>
        <pc:spChg chg="mod">
          <ac:chgData name="Chittaranjan Hens" userId="6fc03958433e8a43" providerId="LiveId" clId="{361AAD38-EB23-4B3F-8CB0-A8A323FC121E}" dt="2023-11-12T20:01:02.992" v="5202" actId="20577"/>
          <ac:spMkLst>
            <pc:docMk/>
            <pc:sldMk cId="1508592386" sldId="318"/>
            <ac:spMk id="9" creationId="{33ABCFC3-5DB6-0AA6-6705-B6F40AB1F19D}"/>
          </ac:spMkLst>
        </pc:spChg>
        <pc:spChg chg="mod">
          <ac:chgData name="Chittaranjan Hens" userId="6fc03958433e8a43" providerId="LiveId" clId="{361AAD38-EB23-4B3F-8CB0-A8A323FC121E}" dt="2023-11-12T20:30:20.831" v="5849"/>
          <ac:spMkLst>
            <pc:docMk/>
            <pc:sldMk cId="1508592386" sldId="318"/>
            <ac:spMk id="11" creationId="{3F971708-A52C-C8AD-C4FC-4C6F6E3BBF42}"/>
          </ac:spMkLst>
        </pc:spChg>
        <pc:spChg chg="del mod">
          <ac:chgData name="Chittaranjan Hens" userId="6fc03958433e8a43" providerId="LiveId" clId="{361AAD38-EB23-4B3F-8CB0-A8A323FC121E}" dt="2023-11-12T20:30:11.503" v="5846" actId="478"/>
          <ac:spMkLst>
            <pc:docMk/>
            <pc:sldMk cId="1508592386" sldId="318"/>
            <ac:spMk id="13" creationId="{ECF1ACF5-0CFD-28D8-A06B-438507BD6742}"/>
          </ac:spMkLst>
        </pc:spChg>
        <pc:spChg chg="del mod">
          <ac:chgData name="Chittaranjan Hens" userId="6fc03958433e8a43" providerId="LiveId" clId="{361AAD38-EB23-4B3F-8CB0-A8A323FC121E}" dt="2023-11-12T20:30:08.643" v="5845" actId="478"/>
          <ac:spMkLst>
            <pc:docMk/>
            <pc:sldMk cId="1508592386" sldId="318"/>
            <ac:spMk id="14" creationId="{1FB8D3E5-C47F-458C-75A1-7ABB414F2E5E}"/>
          </ac:spMkLst>
        </pc:spChg>
        <pc:spChg chg="del mod">
          <ac:chgData name="Chittaranjan Hens" userId="6fc03958433e8a43" providerId="LiveId" clId="{361AAD38-EB23-4B3F-8CB0-A8A323FC121E}" dt="2023-11-12T20:30:08.643" v="5845" actId="478"/>
          <ac:spMkLst>
            <pc:docMk/>
            <pc:sldMk cId="1508592386" sldId="318"/>
            <ac:spMk id="15" creationId="{5F733C53-A050-095F-F159-12BF95D68B95}"/>
          </ac:spMkLst>
        </pc:spChg>
        <pc:spChg chg="del mod">
          <ac:chgData name="Chittaranjan Hens" userId="6fc03958433e8a43" providerId="LiveId" clId="{361AAD38-EB23-4B3F-8CB0-A8A323FC121E}" dt="2023-11-12T20:30:08.643" v="5845" actId="478"/>
          <ac:spMkLst>
            <pc:docMk/>
            <pc:sldMk cId="1508592386" sldId="318"/>
            <ac:spMk id="16" creationId="{A3AF4F35-937D-5B65-1DD8-94922C15E137}"/>
          </ac:spMkLst>
        </pc:spChg>
        <pc:spChg chg="mod">
          <ac:chgData name="Chittaranjan Hens" userId="6fc03958433e8a43" providerId="LiveId" clId="{361AAD38-EB23-4B3F-8CB0-A8A323FC121E}" dt="2023-11-12T20:30:20.831" v="5849"/>
          <ac:spMkLst>
            <pc:docMk/>
            <pc:sldMk cId="1508592386" sldId="318"/>
            <ac:spMk id="17" creationId="{2CC9F323-8F60-A944-BAE9-97FD33C413A7}"/>
          </ac:spMkLst>
        </pc:spChg>
        <pc:spChg chg="del mod">
          <ac:chgData name="Chittaranjan Hens" userId="6fc03958433e8a43" providerId="LiveId" clId="{361AAD38-EB23-4B3F-8CB0-A8A323FC121E}" dt="2023-11-12T20:30:08.643" v="5845" actId="478"/>
          <ac:spMkLst>
            <pc:docMk/>
            <pc:sldMk cId="1508592386" sldId="318"/>
            <ac:spMk id="18" creationId="{F6CFD21E-93FB-AA3F-BE14-08250D707CA0}"/>
          </ac:spMkLst>
        </pc:spChg>
        <pc:spChg chg="del mod">
          <ac:chgData name="Chittaranjan Hens" userId="6fc03958433e8a43" providerId="LiveId" clId="{361AAD38-EB23-4B3F-8CB0-A8A323FC121E}" dt="2023-11-12T20:30:11.503" v="5846" actId="478"/>
          <ac:spMkLst>
            <pc:docMk/>
            <pc:sldMk cId="1508592386" sldId="318"/>
            <ac:spMk id="19" creationId="{1F8FD311-B0E5-D4CF-3341-80E497F61C47}"/>
          </ac:spMkLst>
        </pc:spChg>
        <pc:spChg chg="del mod">
          <ac:chgData name="Chittaranjan Hens" userId="6fc03958433e8a43" providerId="LiveId" clId="{361AAD38-EB23-4B3F-8CB0-A8A323FC121E}" dt="2023-11-12T20:30:08.643" v="5845" actId="478"/>
          <ac:spMkLst>
            <pc:docMk/>
            <pc:sldMk cId="1508592386" sldId="318"/>
            <ac:spMk id="20" creationId="{40FC2695-852A-19E7-FB04-D0D4D40FDFA0}"/>
          </ac:spMkLst>
        </pc:spChg>
        <pc:spChg chg="del mod">
          <ac:chgData name="Chittaranjan Hens" userId="6fc03958433e8a43" providerId="LiveId" clId="{361AAD38-EB23-4B3F-8CB0-A8A323FC121E}" dt="2023-11-12T20:30:08.643" v="5845" actId="478"/>
          <ac:spMkLst>
            <pc:docMk/>
            <pc:sldMk cId="1508592386" sldId="318"/>
            <ac:spMk id="21" creationId="{B7186059-CEEE-82C9-5D2C-38D8B1F6ED8A}"/>
          </ac:spMkLst>
        </pc:spChg>
        <pc:spChg chg="mod">
          <ac:chgData name="Chittaranjan Hens" userId="6fc03958433e8a43" providerId="LiveId" clId="{361AAD38-EB23-4B3F-8CB0-A8A323FC121E}" dt="2023-11-12T20:30:20.831" v="5849"/>
          <ac:spMkLst>
            <pc:docMk/>
            <pc:sldMk cId="1508592386" sldId="318"/>
            <ac:spMk id="22" creationId="{09E358A2-7DC2-FF03-20EF-ED9925692747}"/>
          </ac:spMkLst>
        </pc:spChg>
        <pc:spChg chg="mod">
          <ac:chgData name="Chittaranjan Hens" userId="6fc03958433e8a43" providerId="LiveId" clId="{361AAD38-EB23-4B3F-8CB0-A8A323FC121E}" dt="2023-11-12T20:30:20.831" v="5849"/>
          <ac:spMkLst>
            <pc:docMk/>
            <pc:sldMk cId="1508592386" sldId="318"/>
            <ac:spMk id="23" creationId="{5994AE5C-F543-74AA-E323-CBCD115FE153}"/>
          </ac:spMkLst>
        </pc:spChg>
        <pc:spChg chg="mod">
          <ac:chgData name="Chittaranjan Hens" userId="6fc03958433e8a43" providerId="LiveId" clId="{361AAD38-EB23-4B3F-8CB0-A8A323FC121E}" dt="2023-11-12T20:30:20.831" v="5849"/>
          <ac:spMkLst>
            <pc:docMk/>
            <pc:sldMk cId="1508592386" sldId="318"/>
            <ac:spMk id="24" creationId="{47841448-F81A-AB6E-3673-344004AB6824}"/>
          </ac:spMkLst>
        </pc:spChg>
        <pc:spChg chg="mod">
          <ac:chgData name="Chittaranjan Hens" userId="6fc03958433e8a43" providerId="LiveId" clId="{361AAD38-EB23-4B3F-8CB0-A8A323FC121E}" dt="2023-11-12T20:30:20.831" v="5849"/>
          <ac:spMkLst>
            <pc:docMk/>
            <pc:sldMk cId="1508592386" sldId="318"/>
            <ac:spMk id="25" creationId="{0592FBAE-F715-391E-FC33-90B4B33FC42C}"/>
          </ac:spMkLst>
        </pc:spChg>
        <pc:grpChg chg="add mod">
          <ac:chgData name="Chittaranjan Hens" userId="6fc03958433e8a43" providerId="LiveId" clId="{361AAD38-EB23-4B3F-8CB0-A8A323FC121E}" dt="2023-11-12T20:30:29.119" v="5850" actId="1076"/>
          <ac:grpSpMkLst>
            <pc:docMk/>
            <pc:sldMk cId="1508592386" sldId="318"/>
            <ac:grpSpMk id="5" creationId="{F68470A6-B7BF-1608-65FE-AB617188185D}"/>
          </ac:grpSpMkLst>
        </pc:grpChg>
        <pc:picChg chg="del">
          <ac:chgData name="Chittaranjan Hens" userId="6fc03958433e8a43" providerId="LiveId" clId="{361AAD38-EB23-4B3F-8CB0-A8A323FC121E}" dt="2023-11-12T19:52:53.178" v="5150" actId="478"/>
          <ac:picMkLst>
            <pc:docMk/>
            <pc:sldMk cId="1508592386" sldId="318"/>
            <ac:picMk id="12" creationId="{0CB37996-0B29-AD82-A233-61F9E94145FB}"/>
          </ac:picMkLst>
        </pc:picChg>
      </pc:sldChg>
      <pc:sldChg chg="addSp delSp modSp add mod">
        <pc:chgData name="Chittaranjan Hens" userId="6fc03958433e8a43" providerId="LiveId" clId="{361AAD38-EB23-4B3F-8CB0-A8A323FC121E}" dt="2023-11-27T18:56:23.706" v="5919" actId="20577"/>
        <pc:sldMkLst>
          <pc:docMk/>
          <pc:sldMk cId="3864949909" sldId="319"/>
        </pc:sldMkLst>
        <pc:spChg chg="mod">
          <ac:chgData name="Chittaranjan Hens" userId="6fc03958433e8a43" providerId="LiveId" clId="{361AAD38-EB23-4B3F-8CB0-A8A323FC121E}" dt="2023-11-12T20:29:43.692" v="5842" actId="1076"/>
          <ac:spMkLst>
            <pc:docMk/>
            <pc:sldMk cId="3864949909" sldId="319"/>
            <ac:spMk id="2" creationId="{01B13357-232B-28A3-4EBE-4A3011D8A8E9}"/>
          </ac:spMkLst>
        </pc:spChg>
        <pc:spChg chg="del">
          <ac:chgData name="Chittaranjan Hens" userId="6fc03958433e8a43" providerId="LiveId" clId="{361AAD38-EB23-4B3F-8CB0-A8A323FC121E}" dt="2023-11-12T20:03:18.049" v="5212" actId="478"/>
          <ac:spMkLst>
            <pc:docMk/>
            <pc:sldMk cId="3864949909" sldId="319"/>
            <ac:spMk id="4" creationId="{77E3A65F-CDD0-8852-29BD-B6A8B1B306EA}"/>
          </ac:spMkLst>
        </pc:spChg>
        <pc:spChg chg="add mod">
          <ac:chgData name="Chittaranjan Hens" userId="6fc03958433e8a43" providerId="LiveId" clId="{361AAD38-EB23-4B3F-8CB0-A8A323FC121E}" dt="2023-11-12T20:29:53.135" v="5843" actId="164"/>
          <ac:spMkLst>
            <pc:docMk/>
            <pc:sldMk cId="3864949909" sldId="319"/>
            <ac:spMk id="6" creationId="{899E31F9-00E0-1B01-DF72-19D4852BCCF0}"/>
          </ac:spMkLst>
        </pc:spChg>
        <pc:spChg chg="del">
          <ac:chgData name="Chittaranjan Hens" userId="6fc03958433e8a43" providerId="LiveId" clId="{361AAD38-EB23-4B3F-8CB0-A8A323FC121E}" dt="2023-11-12T20:03:18.049" v="5212" actId="478"/>
          <ac:spMkLst>
            <pc:docMk/>
            <pc:sldMk cId="3864949909" sldId="319"/>
            <ac:spMk id="7" creationId="{047C5572-96D5-1784-7B38-3699217C5836}"/>
          </ac:spMkLst>
        </pc:spChg>
        <pc:spChg chg="add mod">
          <ac:chgData name="Chittaranjan Hens" userId="6fc03958433e8a43" providerId="LiveId" clId="{361AAD38-EB23-4B3F-8CB0-A8A323FC121E}" dt="2023-11-12T20:29:53.135" v="5843" actId="164"/>
          <ac:spMkLst>
            <pc:docMk/>
            <pc:sldMk cId="3864949909" sldId="319"/>
            <ac:spMk id="8" creationId="{6D56C641-5C2F-4F3F-D148-25A017E794E7}"/>
          </ac:spMkLst>
        </pc:spChg>
        <pc:spChg chg="del">
          <ac:chgData name="Chittaranjan Hens" userId="6fc03958433e8a43" providerId="LiveId" clId="{361AAD38-EB23-4B3F-8CB0-A8A323FC121E}" dt="2023-11-12T20:01:36" v="5207" actId="478"/>
          <ac:spMkLst>
            <pc:docMk/>
            <pc:sldMk cId="3864949909" sldId="319"/>
            <ac:spMk id="9" creationId="{33ABCFC3-5DB6-0AA6-6705-B6F40AB1F19D}"/>
          </ac:spMkLst>
        </pc:spChg>
        <pc:spChg chg="add mod">
          <ac:chgData name="Chittaranjan Hens" userId="6fc03958433e8a43" providerId="LiveId" clId="{361AAD38-EB23-4B3F-8CB0-A8A323FC121E}" dt="2023-11-12T20:29:53.135" v="5843" actId="164"/>
          <ac:spMkLst>
            <pc:docMk/>
            <pc:sldMk cId="3864949909" sldId="319"/>
            <ac:spMk id="11" creationId="{9E39F4CD-92EB-8025-8CA0-5AB18245C530}"/>
          </ac:spMkLst>
        </pc:spChg>
        <pc:spChg chg="add mod">
          <ac:chgData name="Chittaranjan Hens" userId="6fc03958433e8a43" providerId="LiveId" clId="{361AAD38-EB23-4B3F-8CB0-A8A323FC121E}" dt="2023-11-12T20:29:53.135" v="5843" actId="164"/>
          <ac:spMkLst>
            <pc:docMk/>
            <pc:sldMk cId="3864949909" sldId="319"/>
            <ac:spMk id="12" creationId="{E0A4840A-9472-C1A7-1989-E56247AFC30A}"/>
          </ac:spMkLst>
        </pc:spChg>
        <pc:spChg chg="del">
          <ac:chgData name="Chittaranjan Hens" userId="6fc03958433e8a43" providerId="LiveId" clId="{361AAD38-EB23-4B3F-8CB0-A8A323FC121E}" dt="2023-11-12T20:01:29.101" v="5205" actId="478"/>
          <ac:spMkLst>
            <pc:docMk/>
            <pc:sldMk cId="3864949909" sldId="319"/>
            <ac:spMk id="13" creationId="{ECF1ACF5-0CFD-28D8-A06B-438507BD6742}"/>
          </ac:spMkLst>
        </pc:spChg>
        <pc:spChg chg="del">
          <ac:chgData name="Chittaranjan Hens" userId="6fc03958433e8a43" providerId="LiveId" clId="{361AAD38-EB23-4B3F-8CB0-A8A323FC121E}" dt="2023-11-12T20:01:32.442" v="5206" actId="478"/>
          <ac:spMkLst>
            <pc:docMk/>
            <pc:sldMk cId="3864949909" sldId="319"/>
            <ac:spMk id="14" creationId="{1FB8D3E5-C47F-458C-75A1-7ABB414F2E5E}"/>
          </ac:spMkLst>
        </pc:spChg>
        <pc:spChg chg="del">
          <ac:chgData name="Chittaranjan Hens" userId="6fc03958433e8a43" providerId="LiveId" clId="{361AAD38-EB23-4B3F-8CB0-A8A323FC121E}" dt="2023-11-12T20:01:32.442" v="5206" actId="478"/>
          <ac:spMkLst>
            <pc:docMk/>
            <pc:sldMk cId="3864949909" sldId="319"/>
            <ac:spMk id="15" creationId="{5F733C53-A050-095F-F159-12BF95D68B95}"/>
          </ac:spMkLst>
        </pc:spChg>
        <pc:spChg chg="del">
          <ac:chgData name="Chittaranjan Hens" userId="6fc03958433e8a43" providerId="LiveId" clId="{361AAD38-EB23-4B3F-8CB0-A8A323FC121E}" dt="2023-11-12T20:01:32.442" v="5206" actId="478"/>
          <ac:spMkLst>
            <pc:docMk/>
            <pc:sldMk cId="3864949909" sldId="319"/>
            <ac:spMk id="16" creationId="{A3AF4F35-937D-5B65-1DD8-94922C15E137}"/>
          </ac:spMkLst>
        </pc:spChg>
        <pc:spChg chg="add mod">
          <ac:chgData name="Chittaranjan Hens" userId="6fc03958433e8a43" providerId="LiveId" clId="{361AAD38-EB23-4B3F-8CB0-A8A323FC121E}" dt="2023-11-12T20:29:53.135" v="5843" actId="164"/>
          <ac:spMkLst>
            <pc:docMk/>
            <pc:sldMk cId="3864949909" sldId="319"/>
            <ac:spMk id="17" creationId="{5823730F-B0ED-C554-0C29-28AEAC8143FC}"/>
          </ac:spMkLst>
        </pc:spChg>
        <pc:spChg chg="del">
          <ac:chgData name="Chittaranjan Hens" userId="6fc03958433e8a43" providerId="LiveId" clId="{361AAD38-EB23-4B3F-8CB0-A8A323FC121E}" dt="2023-11-12T20:01:32.442" v="5206" actId="478"/>
          <ac:spMkLst>
            <pc:docMk/>
            <pc:sldMk cId="3864949909" sldId="319"/>
            <ac:spMk id="18" creationId="{F6CFD21E-93FB-AA3F-BE14-08250D707CA0}"/>
          </ac:spMkLst>
        </pc:spChg>
        <pc:spChg chg="del">
          <ac:chgData name="Chittaranjan Hens" userId="6fc03958433e8a43" providerId="LiveId" clId="{361AAD38-EB23-4B3F-8CB0-A8A323FC121E}" dt="2023-11-12T20:01:32.442" v="5206" actId="478"/>
          <ac:spMkLst>
            <pc:docMk/>
            <pc:sldMk cId="3864949909" sldId="319"/>
            <ac:spMk id="19" creationId="{1F8FD311-B0E5-D4CF-3341-80E497F61C47}"/>
          </ac:spMkLst>
        </pc:spChg>
        <pc:spChg chg="del">
          <ac:chgData name="Chittaranjan Hens" userId="6fc03958433e8a43" providerId="LiveId" clId="{361AAD38-EB23-4B3F-8CB0-A8A323FC121E}" dt="2023-11-12T20:01:32.442" v="5206" actId="478"/>
          <ac:spMkLst>
            <pc:docMk/>
            <pc:sldMk cId="3864949909" sldId="319"/>
            <ac:spMk id="20" creationId="{40FC2695-852A-19E7-FB04-D0D4D40FDFA0}"/>
          </ac:spMkLst>
        </pc:spChg>
        <pc:spChg chg="del">
          <ac:chgData name="Chittaranjan Hens" userId="6fc03958433e8a43" providerId="LiveId" clId="{361AAD38-EB23-4B3F-8CB0-A8A323FC121E}" dt="2023-11-12T20:01:32.442" v="5206" actId="478"/>
          <ac:spMkLst>
            <pc:docMk/>
            <pc:sldMk cId="3864949909" sldId="319"/>
            <ac:spMk id="21" creationId="{B7186059-CEEE-82C9-5D2C-38D8B1F6ED8A}"/>
          </ac:spMkLst>
        </pc:spChg>
        <pc:spChg chg="add mod">
          <ac:chgData name="Chittaranjan Hens" userId="6fc03958433e8a43" providerId="LiveId" clId="{361AAD38-EB23-4B3F-8CB0-A8A323FC121E}" dt="2023-11-12T20:29:53.135" v="5843" actId="164"/>
          <ac:spMkLst>
            <pc:docMk/>
            <pc:sldMk cId="3864949909" sldId="319"/>
            <ac:spMk id="22" creationId="{19B8DC43-31BE-2356-2DD9-E760E09A8C72}"/>
          </ac:spMkLst>
        </pc:spChg>
        <pc:spChg chg="add mod">
          <ac:chgData name="Chittaranjan Hens" userId="6fc03958433e8a43" providerId="LiveId" clId="{361AAD38-EB23-4B3F-8CB0-A8A323FC121E}" dt="2023-11-12T20:29:53.135" v="5843" actId="164"/>
          <ac:spMkLst>
            <pc:docMk/>
            <pc:sldMk cId="3864949909" sldId="319"/>
            <ac:spMk id="23" creationId="{D8413A30-259E-E9BA-224D-CFF507DEE455}"/>
          </ac:spMkLst>
        </pc:spChg>
        <pc:spChg chg="add mod">
          <ac:chgData name="Chittaranjan Hens" userId="6fc03958433e8a43" providerId="LiveId" clId="{361AAD38-EB23-4B3F-8CB0-A8A323FC121E}" dt="2023-11-12T20:29:53.135" v="5843" actId="164"/>
          <ac:spMkLst>
            <pc:docMk/>
            <pc:sldMk cId="3864949909" sldId="319"/>
            <ac:spMk id="24" creationId="{8EF38BD4-7CFC-326D-D8DB-95A77297B6A8}"/>
          </ac:spMkLst>
        </pc:spChg>
        <pc:spChg chg="add del mod">
          <ac:chgData name="Chittaranjan Hens" userId="6fc03958433e8a43" providerId="LiveId" clId="{361AAD38-EB23-4B3F-8CB0-A8A323FC121E}" dt="2023-11-12T20:03:33.497" v="5217"/>
          <ac:spMkLst>
            <pc:docMk/>
            <pc:sldMk cId="3864949909" sldId="319"/>
            <ac:spMk id="25" creationId="{F0FC3C2B-8A33-09C1-2E6C-EA33E9822C58}"/>
          </ac:spMkLst>
        </pc:spChg>
        <pc:spChg chg="add del mod">
          <ac:chgData name="Chittaranjan Hens" userId="6fc03958433e8a43" providerId="LiveId" clId="{361AAD38-EB23-4B3F-8CB0-A8A323FC121E}" dt="2023-11-12T20:03:41.259" v="5220"/>
          <ac:spMkLst>
            <pc:docMk/>
            <pc:sldMk cId="3864949909" sldId="319"/>
            <ac:spMk id="26" creationId="{2D5189F3-AEA5-1A77-8227-463C24A5263B}"/>
          </ac:spMkLst>
        </pc:spChg>
        <pc:spChg chg="add mod">
          <ac:chgData name="Chittaranjan Hens" userId="6fc03958433e8a43" providerId="LiveId" clId="{361AAD38-EB23-4B3F-8CB0-A8A323FC121E}" dt="2023-11-27T18:56:23.706" v="5919" actId="20577"/>
          <ac:spMkLst>
            <pc:docMk/>
            <pc:sldMk cId="3864949909" sldId="319"/>
            <ac:spMk id="27" creationId="{E8F57EB3-6BB3-6D36-96FC-7A3A8B0B3BE8}"/>
          </ac:spMkLst>
        </pc:spChg>
        <pc:spChg chg="add mod">
          <ac:chgData name="Chittaranjan Hens" userId="6fc03958433e8a43" providerId="LiveId" clId="{361AAD38-EB23-4B3F-8CB0-A8A323FC121E}" dt="2023-11-27T18:56:04.130" v="5917" actId="20577"/>
          <ac:spMkLst>
            <pc:docMk/>
            <pc:sldMk cId="3864949909" sldId="319"/>
            <ac:spMk id="28" creationId="{833B53E9-F57B-7501-A46C-2EB40075C1FB}"/>
          </ac:spMkLst>
        </pc:spChg>
        <pc:grpChg chg="add mod">
          <ac:chgData name="Chittaranjan Hens" userId="6fc03958433e8a43" providerId="LiveId" clId="{361AAD38-EB23-4B3F-8CB0-A8A323FC121E}" dt="2023-11-12T20:29:53.135" v="5843" actId="164"/>
          <ac:grpSpMkLst>
            <pc:docMk/>
            <pc:sldMk cId="3864949909" sldId="319"/>
            <ac:grpSpMk id="29" creationId="{25BF73AF-7AB8-9784-B5D7-028AB749893B}"/>
          </ac:grpSpMkLst>
        </pc:grpChg>
        <pc:picChg chg="add del mod">
          <ac:chgData name="Chittaranjan Hens" userId="6fc03958433e8a43" providerId="LiveId" clId="{361AAD38-EB23-4B3F-8CB0-A8A323FC121E}" dt="2023-11-12T20:19:12.283" v="5670" actId="478"/>
          <ac:picMkLst>
            <pc:docMk/>
            <pc:sldMk cId="3864949909" sldId="319"/>
            <ac:picMk id="5" creationId="{A87789ED-F8FB-1D99-0602-28DCBE2DE4BD}"/>
          </ac:picMkLst>
        </pc:picChg>
      </pc:sldChg>
      <pc:sldChg chg="addSp delSp modSp add mod">
        <pc:chgData name="Chittaranjan Hens" userId="6fc03958433e8a43" providerId="LiveId" clId="{361AAD38-EB23-4B3F-8CB0-A8A323FC121E}" dt="2023-11-27T18:56:48.970" v="5922" actId="1076"/>
        <pc:sldMkLst>
          <pc:docMk/>
          <pc:sldMk cId="874708829" sldId="320"/>
        </pc:sldMkLst>
        <pc:spChg chg="add mod">
          <ac:chgData name="Chittaranjan Hens" userId="6fc03958433e8a43" providerId="LiveId" clId="{361AAD38-EB23-4B3F-8CB0-A8A323FC121E}" dt="2023-11-27T18:56:48.970" v="5922" actId="1076"/>
          <ac:spMkLst>
            <pc:docMk/>
            <pc:sldMk cId="874708829" sldId="320"/>
            <ac:spMk id="3" creationId="{EDE73850-EE9C-4302-9BC3-2FAFC14ED12D}"/>
          </ac:spMkLst>
        </pc:spChg>
        <pc:spChg chg="add mod">
          <ac:chgData name="Chittaranjan Hens" userId="6fc03958433e8a43" providerId="LiveId" clId="{361AAD38-EB23-4B3F-8CB0-A8A323FC121E}" dt="2023-11-27T18:56:48.970" v="5922" actId="1076"/>
          <ac:spMkLst>
            <pc:docMk/>
            <pc:sldMk cId="874708829" sldId="320"/>
            <ac:spMk id="4" creationId="{AE31B5E4-5483-B39C-31B3-D5C73F74B213}"/>
          </ac:spMkLst>
        </pc:spChg>
        <pc:spChg chg="del">
          <ac:chgData name="Chittaranjan Hens" userId="6fc03958433e8a43" providerId="LiveId" clId="{361AAD38-EB23-4B3F-8CB0-A8A323FC121E}" dt="2023-11-12T20:31:07.245" v="5855" actId="478"/>
          <ac:spMkLst>
            <pc:docMk/>
            <pc:sldMk cId="874708829" sldId="320"/>
            <ac:spMk id="6" creationId="{899E31F9-00E0-1B01-DF72-19D4852BCCF0}"/>
          </ac:spMkLst>
        </pc:spChg>
        <pc:spChg chg="add mod">
          <ac:chgData name="Chittaranjan Hens" userId="6fc03958433e8a43" providerId="LiveId" clId="{361AAD38-EB23-4B3F-8CB0-A8A323FC121E}" dt="2023-11-12T20:23:54.714" v="5704" actId="14100"/>
          <ac:spMkLst>
            <pc:docMk/>
            <pc:sldMk cId="874708829" sldId="320"/>
            <ac:spMk id="7" creationId="{275D63DA-930E-4A43-63E7-CCBD20DEA046}"/>
          </ac:spMkLst>
        </pc:spChg>
        <pc:spChg chg="del">
          <ac:chgData name="Chittaranjan Hens" userId="6fc03958433e8a43" providerId="LiveId" clId="{361AAD38-EB23-4B3F-8CB0-A8A323FC121E}" dt="2023-11-12T20:31:15.401" v="5856" actId="478"/>
          <ac:spMkLst>
            <pc:docMk/>
            <pc:sldMk cId="874708829" sldId="320"/>
            <ac:spMk id="8" creationId="{6D56C641-5C2F-4F3F-D148-25A017E794E7}"/>
          </ac:spMkLst>
        </pc:spChg>
        <pc:spChg chg="add mod">
          <ac:chgData name="Chittaranjan Hens" userId="6fc03958433e8a43" providerId="LiveId" clId="{361AAD38-EB23-4B3F-8CB0-A8A323FC121E}" dt="2023-11-12T20:31:48.144" v="5860" actId="1076"/>
          <ac:spMkLst>
            <pc:docMk/>
            <pc:sldMk cId="874708829" sldId="320"/>
            <ac:spMk id="9" creationId="{C4749A47-8AE7-9A48-6435-5FFCD7585C8C}"/>
          </ac:spMkLst>
        </pc:spChg>
        <pc:spChg chg="del">
          <ac:chgData name="Chittaranjan Hens" userId="6fc03958433e8a43" providerId="LiveId" clId="{361AAD38-EB23-4B3F-8CB0-A8A323FC121E}" dt="2023-11-12T20:31:15.401" v="5856" actId="478"/>
          <ac:spMkLst>
            <pc:docMk/>
            <pc:sldMk cId="874708829" sldId="320"/>
            <ac:spMk id="11" creationId="{9E39F4CD-92EB-8025-8CA0-5AB18245C530}"/>
          </ac:spMkLst>
        </pc:spChg>
        <pc:spChg chg="del">
          <ac:chgData name="Chittaranjan Hens" userId="6fc03958433e8a43" providerId="LiveId" clId="{361AAD38-EB23-4B3F-8CB0-A8A323FC121E}" dt="2023-11-12T20:31:15.401" v="5856" actId="478"/>
          <ac:spMkLst>
            <pc:docMk/>
            <pc:sldMk cId="874708829" sldId="320"/>
            <ac:spMk id="12" creationId="{E0A4840A-9472-C1A7-1989-E56247AFC30A}"/>
          </ac:spMkLst>
        </pc:spChg>
        <pc:spChg chg="add del mod">
          <ac:chgData name="Chittaranjan Hens" userId="6fc03958433e8a43" providerId="LiveId" clId="{361AAD38-EB23-4B3F-8CB0-A8A323FC121E}" dt="2023-11-27T18:56:44.290" v="5920" actId="478"/>
          <ac:spMkLst>
            <pc:docMk/>
            <pc:sldMk cId="874708829" sldId="320"/>
            <ac:spMk id="13" creationId="{AEA11DD9-6697-545C-BB3C-E7835C0FA115}"/>
          </ac:spMkLst>
        </pc:spChg>
        <pc:spChg chg="add del mod">
          <ac:chgData name="Chittaranjan Hens" userId="6fc03958433e8a43" providerId="LiveId" clId="{361AAD38-EB23-4B3F-8CB0-A8A323FC121E}" dt="2023-11-27T18:56:44.290" v="5920" actId="478"/>
          <ac:spMkLst>
            <pc:docMk/>
            <pc:sldMk cId="874708829" sldId="320"/>
            <ac:spMk id="14" creationId="{F94ADCAE-8186-609F-F9B2-9FB8017AAF63}"/>
          </ac:spMkLst>
        </pc:spChg>
        <pc:spChg chg="del">
          <ac:chgData name="Chittaranjan Hens" userId="6fc03958433e8a43" providerId="LiveId" clId="{361AAD38-EB23-4B3F-8CB0-A8A323FC121E}" dt="2023-11-12T20:31:15.401" v="5856" actId="478"/>
          <ac:spMkLst>
            <pc:docMk/>
            <pc:sldMk cId="874708829" sldId="320"/>
            <ac:spMk id="17" creationId="{5823730F-B0ED-C554-0C29-28AEAC8143FC}"/>
          </ac:spMkLst>
        </pc:spChg>
        <pc:spChg chg="del">
          <ac:chgData name="Chittaranjan Hens" userId="6fc03958433e8a43" providerId="LiveId" clId="{361AAD38-EB23-4B3F-8CB0-A8A323FC121E}" dt="2023-11-12T20:31:15.401" v="5856" actId="478"/>
          <ac:spMkLst>
            <pc:docMk/>
            <pc:sldMk cId="874708829" sldId="320"/>
            <ac:spMk id="22" creationId="{19B8DC43-31BE-2356-2DD9-E760E09A8C72}"/>
          </ac:spMkLst>
        </pc:spChg>
        <pc:spChg chg="del">
          <ac:chgData name="Chittaranjan Hens" userId="6fc03958433e8a43" providerId="LiveId" clId="{361AAD38-EB23-4B3F-8CB0-A8A323FC121E}" dt="2023-11-12T20:31:15.401" v="5856" actId="478"/>
          <ac:spMkLst>
            <pc:docMk/>
            <pc:sldMk cId="874708829" sldId="320"/>
            <ac:spMk id="23" creationId="{D8413A30-259E-E9BA-224D-CFF507DEE455}"/>
          </ac:spMkLst>
        </pc:spChg>
        <pc:spChg chg="del">
          <ac:chgData name="Chittaranjan Hens" userId="6fc03958433e8a43" providerId="LiveId" clId="{361AAD38-EB23-4B3F-8CB0-A8A323FC121E}" dt="2023-11-12T20:31:15.401" v="5856" actId="478"/>
          <ac:spMkLst>
            <pc:docMk/>
            <pc:sldMk cId="874708829" sldId="320"/>
            <ac:spMk id="24" creationId="{8EF38BD4-7CFC-326D-D8DB-95A77297B6A8}"/>
          </ac:spMkLst>
        </pc:spChg>
        <pc:spChg chg="del mod">
          <ac:chgData name="Chittaranjan Hens" userId="6fc03958433e8a43" providerId="LiveId" clId="{361AAD38-EB23-4B3F-8CB0-A8A323FC121E}" dt="2023-11-12T20:31:07.245" v="5855" actId="478"/>
          <ac:spMkLst>
            <pc:docMk/>
            <pc:sldMk cId="874708829" sldId="320"/>
            <ac:spMk id="27" creationId="{E8F57EB3-6BB3-6D36-96FC-7A3A8B0B3BE8}"/>
          </ac:spMkLst>
        </pc:spChg>
        <pc:spChg chg="del mod">
          <ac:chgData name="Chittaranjan Hens" userId="6fc03958433e8a43" providerId="LiveId" clId="{361AAD38-EB23-4B3F-8CB0-A8A323FC121E}" dt="2023-11-12T20:31:07.245" v="5855" actId="478"/>
          <ac:spMkLst>
            <pc:docMk/>
            <pc:sldMk cId="874708829" sldId="320"/>
            <ac:spMk id="28" creationId="{833B53E9-F57B-7501-A46C-2EB40075C1FB}"/>
          </ac:spMkLst>
        </pc:spChg>
        <pc:picChg chg="add del mod">
          <ac:chgData name="Chittaranjan Hens" userId="6fc03958433e8a43" providerId="LiveId" clId="{361AAD38-EB23-4B3F-8CB0-A8A323FC121E}" dt="2023-11-12T20:31:44.164" v="5859" actId="478"/>
          <ac:picMkLst>
            <pc:docMk/>
            <pc:sldMk cId="874708829" sldId="320"/>
            <ac:picMk id="4" creationId="{DDE16E13-B786-6776-76B1-B128DDD996A7}"/>
          </ac:picMkLst>
        </pc:picChg>
      </pc:sldChg>
      <pc:sldChg chg="addSp delSp modSp add mod">
        <pc:chgData name="Chittaranjan Hens" userId="6fc03958433e8a43" providerId="LiveId" clId="{361AAD38-EB23-4B3F-8CB0-A8A323FC121E}" dt="2023-11-27T19:06:12.726" v="5936" actId="1076"/>
        <pc:sldMkLst>
          <pc:docMk/>
          <pc:sldMk cId="1014269389" sldId="321"/>
        </pc:sldMkLst>
        <pc:spChg chg="add mod">
          <ac:chgData name="Chittaranjan Hens" userId="6fc03958433e8a43" providerId="LiveId" clId="{361AAD38-EB23-4B3F-8CB0-A8A323FC121E}" dt="2023-11-27T18:57:21.302" v="5924"/>
          <ac:spMkLst>
            <pc:docMk/>
            <pc:sldMk cId="1014269389" sldId="321"/>
            <ac:spMk id="3" creationId="{12F5CAE2-E822-7A80-BECA-F4C04C77E306}"/>
          </ac:spMkLst>
        </pc:spChg>
        <pc:spChg chg="add mod">
          <ac:chgData name="Chittaranjan Hens" userId="6fc03958433e8a43" providerId="LiveId" clId="{361AAD38-EB23-4B3F-8CB0-A8A323FC121E}" dt="2023-11-26T20:04:54.618" v="5879" actId="20577"/>
          <ac:spMkLst>
            <pc:docMk/>
            <pc:sldMk cId="1014269389" sldId="321"/>
            <ac:spMk id="4" creationId="{B0308876-9241-3F75-2ED3-417A27E2389C}"/>
          </ac:spMkLst>
        </pc:spChg>
        <pc:spChg chg="add mod">
          <ac:chgData name="Chittaranjan Hens" userId="6fc03958433e8a43" providerId="LiveId" clId="{361AAD38-EB23-4B3F-8CB0-A8A323FC121E}" dt="2023-11-27T18:57:21.302" v="5924"/>
          <ac:spMkLst>
            <pc:docMk/>
            <pc:sldMk cId="1014269389" sldId="321"/>
            <ac:spMk id="5" creationId="{34DE6924-C7C9-C3F7-72A9-A4CF7B93C3C0}"/>
          </ac:spMkLst>
        </pc:spChg>
        <pc:spChg chg="mod">
          <ac:chgData name="Chittaranjan Hens" userId="6fc03958433e8a43" providerId="LiveId" clId="{361AAD38-EB23-4B3F-8CB0-A8A323FC121E}" dt="2023-11-26T20:04:18.033" v="5862" actId="1076"/>
          <ac:spMkLst>
            <pc:docMk/>
            <pc:sldMk cId="1014269389" sldId="321"/>
            <ac:spMk id="7" creationId="{275D63DA-930E-4A43-63E7-CCBD20DEA046}"/>
          </ac:spMkLst>
        </pc:spChg>
        <pc:spChg chg="mod">
          <ac:chgData name="Chittaranjan Hens" userId="6fc03958433e8a43" providerId="LiveId" clId="{361AAD38-EB23-4B3F-8CB0-A8A323FC121E}" dt="2023-11-26T20:04:20.715" v="5863" actId="1076"/>
          <ac:spMkLst>
            <pc:docMk/>
            <pc:sldMk cId="1014269389" sldId="321"/>
            <ac:spMk id="9" creationId="{C4749A47-8AE7-9A48-6435-5FFCD7585C8C}"/>
          </ac:spMkLst>
        </pc:spChg>
        <pc:spChg chg="del">
          <ac:chgData name="Chittaranjan Hens" userId="6fc03958433e8a43" providerId="LiveId" clId="{361AAD38-EB23-4B3F-8CB0-A8A323FC121E}" dt="2023-11-27T18:57:14.167" v="5923" actId="478"/>
          <ac:spMkLst>
            <pc:docMk/>
            <pc:sldMk cId="1014269389" sldId="321"/>
            <ac:spMk id="13" creationId="{AEA11DD9-6697-545C-BB3C-E7835C0FA115}"/>
          </ac:spMkLst>
        </pc:spChg>
        <pc:spChg chg="del">
          <ac:chgData name="Chittaranjan Hens" userId="6fc03958433e8a43" providerId="LiveId" clId="{361AAD38-EB23-4B3F-8CB0-A8A323FC121E}" dt="2023-11-27T18:57:14.167" v="5923" actId="478"/>
          <ac:spMkLst>
            <pc:docMk/>
            <pc:sldMk cId="1014269389" sldId="321"/>
            <ac:spMk id="14" creationId="{F94ADCAE-8186-609F-F9B2-9FB8017AAF63}"/>
          </ac:spMkLst>
        </pc:spChg>
        <pc:picChg chg="add mod">
          <ac:chgData name="Chittaranjan Hens" userId="6fc03958433e8a43" providerId="LiveId" clId="{361AAD38-EB23-4B3F-8CB0-A8A323FC121E}" dt="2023-11-27T19:06:12.726" v="5936" actId="1076"/>
          <ac:picMkLst>
            <pc:docMk/>
            <pc:sldMk cId="1014269389" sldId="321"/>
            <ac:picMk id="6" creationId="{8FD15AE6-A261-EE60-60A7-0E7FDD8D6011}"/>
          </ac:picMkLst>
        </pc:picChg>
      </pc:sldChg>
      <pc:sldChg chg="addSp delSp modSp add mod">
        <pc:chgData name="Chittaranjan Hens" userId="6fc03958433e8a43" providerId="LiveId" clId="{361AAD38-EB23-4B3F-8CB0-A8A323FC121E}" dt="2023-11-27T19:36:12.459" v="6273" actId="21"/>
        <pc:sldMkLst>
          <pc:docMk/>
          <pc:sldMk cId="1282988099" sldId="322"/>
        </pc:sldMkLst>
        <pc:spChg chg="add del mod">
          <ac:chgData name="Chittaranjan Hens" userId="6fc03958433e8a43" providerId="LiveId" clId="{361AAD38-EB23-4B3F-8CB0-A8A323FC121E}" dt="2023-11-27T19:04:12.789" v="5926"/>
          <ac:spMkLst>
            <pc:docMk/>
            <pc:sldMk cId="1282988099" sldId="322"/>
            <ac:spMk id="3" creationId="{338BB240-3A16-D1C2-923E-DF4E39C41ED8}"/>
          </ac:spMkLst>
        </pc:spChg>
        <pc:spChg chg="add del mod">
          <ac:chgData name="Chittaranjan Hens" userId="6fc03958433e8a43" providerId="LiveId" clId="{361AAD38-EB23-4B3F-8CB0-A8A323FC121E}" dt="2023-11-27T19:04:12.789" v="5926"/>
          <ac:spMkLst>
            <pc:docMk/>
            <pc:sldMk cId="1282988099" sldId="322"/>
            <ac:spMk id="4" creationId="{8ED29EA3-6D69-4E3A-F45C-CA6413178AA3}"/>
          </ac:spMkLst>
        </pc:spChg>
        <pc:spChg chg="del">
          <ac:chgData name="Chittaranjan Hens" userId="6fc03958433e8a43" providerId="LiveId" clId="{361AAD38-EB23-4B3F-8CB0-A8A323FC121E}" dt="2023-11-26T20:06:25.428" v="5883" actId="478"/>
          <ac:spMkLst>
            <pc:docMk/>
            <pc:sldMk cId="1282988099" sldId="322"/>
            <ac:spMk id="4" creationId="{B0308876-9241-3F75-2ED3-417A27E2389C}"/>
          </ac:spMkLst>
        </pc:spChg>
        <pc:spChg chg="del mod">
          <ac:chgData name="Chittaranjan Hens" userId="6fc03958433e8a43" providerId="LiveId" clId="{361AAD38-EB23-4B3F-8CB0-A8A323FC121E}" dt="2023-11-26T20:06:52.124" v="5889" actId="478"/>
          <ac:spMkLst>
            <pc:docMk/>
            <pc:sldMk cId="1282988099" sldId="322"/>
            <ac:spMk id="7" creationId="{275D63DA-930E-4A43-63E7-CCBD20DEA046}"/>
          </ac:spMkLst>
        </pc:spChg>
        <pc:spChg chg="add mod">
          <ac:chgData name="Chittaranjan Hens" userId="6fc03958433e8a43" providerId="LiveId" clId="{361AAD38-EB23-4B3F-8CB0-A8A323FC121E}" dt="2023-11-27T19:20:15.515" v="6129" actId="20577"/>
          <ac:spMkLst>
            <pc:docMk/>
            <pc:sldMk cId="1282988099" sldId="322"/>
            <ac:spMk id="7" creationId="{8FCCA51B-14EF-EC73-1247-F2882979CE73}"/>
          </ac:spMkLst>
        </pc:spChg>
        <pc:spChg chg="mod">
          <ac:chgData name="Chittaranjan Hens" userId="6fc03958433e8a43" providerId="LiveId" clId="{361AAD38-EB23-4B3F-8CB0-A8A323FC121E}" dt="2023-11-26T20:07:39.173" v="5899" actId="17032"/>
          <ac:spMkLst>
            <pc:docMk/>
            <pc:sldMk cId="1282988099" sldId="322"/>
            <ac:spMk id="9" creationId="{C4749A47-8AE7-9A48-6435-5FFCD7585C8C}"/>
          </ac:spMkLst>
        </pc:spChg>
        <pc:spChg chg="add del mod">
          <ac:chgData name="Chittaranjan Hens" userId="6fc03958433e8a43" providerId="LiveId" clId="{361AAD38-EB23-4B3F-8CB0-A8A323FC121E}" dt="2023-11-27T19:21:50.049" v="6184" actId="478"/>
          <ac:spMkLst>
            <pc:docMk/>
            <pc:sldMk cId="1282988099" sldId="322"/>
            <ac:spMk id="12" creationId="{265F3AAB-7E99-3E7A-4EAD-079228FBCCFB}"/>
          </ac:spMkLst>
        </pc:spChg>
        <pc:spChg chg="mod">
          <ac:chgData name="Chittaranjan Hens" userId="6fc03958433e8a43" providerId="LiveId" clId="{361AAD38-EB23-4B3F-8CB0-A8A323FC121E}" dt="2023-11-27T19:04:49.033" v="5934" actId="1076"/>
          <ac:spMkLst>
            <pc:docMk/>
            <pc:sldMk cId="1282988099" sldId="322"/>
            <ac:spMk id="13" creationId="{AEA11DD9-6697-545C-BB3C-E7835C0FA115}"/>
          </ac:spMkLst>
        </pc:spChg>
        <pc:spChg chg="mod">
          <ac:chgData name="Chittaranjan Hens" userId="6fc03958433e8a43" providerId="LiveId" clId="{361AAD38-EB23-4B3F-8CB0-A8A323FC121E}" dt="2023-11-27T19:06:28.214" v="5937"/>
          <ac:spMkLst>
            <pc:docMk/>
            <pc:sldMk cId="1282988099" sldId="322"/>
            <ac:spMk id="14" creationId="{F94ADCAE-8186-609F-F9B2-9FB8017AAF63}"/>
          </ac:spMkLst>
        </pc:spChg>
        <pc:spChg chg="add mod">
          <ac:chgData name="Chittaranjan Hens" userId="6fc03958433e8a43" providerId="LiveId" clId="{361AAD38-EB23-4B3F-8CB0-A8A323FC121E}" dt="2023-11-27T19:24:10.663" v="6239" actId="1076"/>
          <ac:spMkLst>
            <pc:docMk/>
            <pc:sldMk cId="1282988099" sldId="322"/>
            <ac:spMk id="16" creationId="{66CAB7FD-9C49-06FE-1FEF-FF6A53E00E7B}"/>
          </ac:spMkLst>
        </pc:spChg>
        <pc:spChg chg="add mod">
          <ac:chgData name="Chittaranjan Hens" userId="6fc03958433e8a43" providerId="LiveId" clId="{361AAD38-EB23-4B3F-8CB0-A8A323FC121E}" dt="2023-11-27T19:32:51.366" v="6270" actId="20577"/>
          <ac:spMkLst>
            <pc:docMk/>
            <pc:sldMk cId="1282988099" sldId="322"/>
            <ac:spMk id="20" creationId="{63980826-9A33-A0A9-5C06-5D24CBC428E1}"/>
          </ac:spMkLst>
        </pc:spChg>
        <pc:picChg chg="add mod modCrop">
          <ac:chgData name="Chittaranjan Hens" userId="6fc03958433e8a43" providerId="LiveId" clId="{361AAD38-EB23-4B3F-8CB0-A8A323FC121E}" dt="2023-11-27T19:27:43.796" v="6247"/>
          <ac:picMkLst>
            <pc:docMk/>
            <pc:sldMk cId="1282988099" sldId="322"/>
            <ac:picMk id="5" creationId="{A26899B1-9180-DF3C-114C-5029874B8CA9}"/>
          </ac:picMkLst>
        </pc:picChg>
        <pc:picChg chg="mod">
          <ac:chgData name="Chittaranjan Hens" userId="6fc03958433e8a43" providerId="LiveId" clId="{361AAD38-EB23-4B3F-8CB0-A8A323FC121E}" dt="2023-11-26T20:07:42.484" v="5900" actId="1076"/>
          <ac:picMkLst>
            <pc:docMk/>
            <pc:sldMk cId="1282988099" sldId="322"/>
            <ac:picMk id="6" creationId="{8FD15AE6-A261-EE60-60A7-0E7FDD8D6011}"/>
          </ac:picMkLst>
        </pc:picChg>
        <pc:picChg chg="add del mod modCrop">
          <ac:chgData name="Chittaranjan Hens" userId="6fc03958433e8a43" providerId="LiveId" clId="{361AAD38-EB23-4B3F-8CB0-A8A323FC121E}" dt="2023-11-27T19:27:02.542" v="6243" actId="478"/>
          <ac:picMkLst>
            <pc:docMk/>
            <pc:sldMk cId="1282988099" sldId="322"/>
            <ac:picMk id="11" creationId="{B2B65DA6-5765-0B27-7620-DE2B99548BD2}"/>
          </ac:picMkLst>
        </pc:picChg>
        <pc:picChg chg="add mod">
          <ac:chgData name="Chittaranjan Hens" userId="6fc03958433e8a43" providerId="LiveId" clId="{361AAD38-EB23-4B3F-8CB0-A8A323FC121E}" dt="2023-11-27T19:27:35.793" v="6246"/>
          <ac:picMkLst>
            <pc:docMk/>
            <pc:sldMk cId="1282988099" sldId="322"/>
            <ac:picMk id="18" creationId="{B3321A9D-34A8-7395-544B-AD2C88B81CF6}"/>
          </ac:picMkLst>
        </pc:picChg>
        <pc:picChg chg="add del mod">
          <ac:chgData name="Chittaranjan Hens" userId="6fc03958433e8a43" providerId="LiveId" clId="{361AAD38-EB23-4B3F-8CB0-A8A323FC121E}" dt="2023-11-27T19:36:12.459" v="6273" actId="21"/>
          <ac:picMkLst>
            <pc:docMk/>
            <pc:sldMk cId="1282988099" sldId="322"/>
            <ac:picMk id="22" creationId="{58219B19-94C3-2BA0-AC8C-8C7938ECAFC7}"/>
          </ac:picMkLst>
        </pc:picChg>
      </pc:sldChg>
      <pc:sldChg chg="addSp modSp add mod modAnim">
        <pc:chgData name="Chittaranjan Hens" userId="6fc03958433e8a43" providerId="LiveId" clId="{361AAD38-EB23-4B3F-8CB0-A8A323FC121E}" dt="2023-11-29T10:06:25.218" v="6350" actId="1076"/>
        <pc:sldMkLst>
          <pc:docMk/>
          <pc:sldMk cId="1230268174" sldId="323"/>
        </pc:sldMkLst>
        <pc:picChg chg="add mod">
          <ac:chgData name="Chittaranjan Hens" userId="6fc03958433e8a43" providerId="LiveId" clId="{361AAD38-EB23-4B3F-8CB0-A8A323FC121E}" dt="2023-11-29T10:06:25.218" v="6350" actId="1076"/>
          <ac:picMkLst>
            <pc:docMk/>
            <pc:sldMk cId="1230268174" sldId="323"/>
            <ac:picMk id="4" creationId="{74286306-5E61-05D9-4A35-68A7CE1B3A38}"/>
          </ac:picMkLst>
        </pc:picChg>
        <pc:picChg chg="add mod">
          <ac:chgData name="Chittaranjan Hens" userId="6fc03958433e8a43" providerId="LiveId" clId="{361AAD38-EB23-4B3F-8CB0-A8A323FC121E}" dt="2023-11-27T19:36:24.015" v="6276"/>
          <ac:picMkLst>
            <pc:docMk/>
            <pc:sldMk cId="1230268174" sldId="323"/>
            <ac:picMk id="8" creationId="{FECFBC85-3B59-3946-8218-474B90782B35}"/>
          </ac:picMkLst>
        </pc:picChg>
      </pc:sldChg>
      <pc:sldChg chg="addSp modSp add del mod">
        <pc:chgData name="Chittaranjan Hens" userId="6fc03958433e8a43" providerId="LiveId" clId="{361AAD38-EB23-4B3F-8CB0-A8A323FC121E}" dt="2023-11-27T19:30:16.698" v="6248" actId="47"/>
        <pc:sldMkLst>
          <pc:docMk/>
          <pc:sldMk cId="1439749724" sldId="323"/>
        </pc:sldMkLst>
        <pc:picChg chg="add mod">
          <ac:chgData name="Chittaranjan Hens" userId="6fc03958433e8a43" providerId="LiveId" clId="{361AAD38-EB23-4B3F-8CB0-A8A323FC121E}" dt="2023-11-26T20:13:38.025" v="5913" actId="1076"/>
          <ac:picMkLst>
            <pc:docMk/>
            <pc:sldMk cId="1439749724" sldId="323"/>
            <ac:picMk id="4" creationId="{9D47203C-BBC2-71E8-7D7D-C6596B3F1C75}"/>
          </ac:picMkLst>
        </pc:picChg>
        <pc:picChg chg="mod">
          <ac:chgData name="Chittaranjan Hens" userId="6fc03958433e8a43" providerId="LiveId" clId="{361AAD38-EB23-4B3F-8CB0-A8A323FC121E}" dt="2023-11-26T20:13:27.090" v="5910" actId="1076"/>
          <ac:picMkLst>
            <pc:docMk/>
            <pc:sldMk cId="1439749724" sldId="323"/>
            <ac:picMk id="11" creationId="{B2B65DA6-5765-0B27-7620-DE2B99548BD2}"/>
          </ac:picMkLst>
        </pc:picChg>
      </pc:sldChg>
      <pc:sldChg chg="delSp add">
        <pc:chgData name="Chittaranjan Hens" userId="6fc03958433e8a43" providerId="LiveId" clId="{361AAD38-EB23-4B3F-8CB0-A8A323FC121E}" dt="2023-11-28T07:12:59.688" v="6325" actId="478"/>
        <pc:sldMkLst>
          <pc:docMk/>
          <pc:sldMk cId="3726194271" sldId="324"/>
        </pc:sldMkLst>
        <pc:picChg chg="del">
          <ac:chgData name="Chittaranjan Hens" userId="6fc03958433e8a43" providerId="LiveId" clId="{361AAD38-EB23-4B3F-8CB0-A8A323FC121E}" dt="2023-11-28T07:12:59.688" v="6325" actId="478"/>
          <ac:picMkLst>
            <pc:docMk/>
            <pc:sldMk cId="3726194271" sldId="324"/>
            <ac:picMk id="1028" creationId="{CC0767C2-C9AB-FC3F-ECA2-422DB954D2FE}"/>
          </ac:picMkLst>
        </pc:picChg>
        <pc:picChg chg="del">
          <ac:chgData name="Chittaranjan Hens" userId="6fc03958433e8a43" providerId="LiveId" clId="{361AAD38-EB23-4B3F-8CB0-A8A323FC121E}" dt="2023-11-28T07:12:57.180" v="6324" actId="478"/>
          <ac:picMkLst>
            <pc:docMk/>
            <pc:sldMk cId="3726194271" sldId="324"/>
            <ac:picMk id="1029" creationId="{A3F34621-E840-FE03-31CE-B1D9BDC5F539}"/>
          </ac:picMkLst>
        </pc:picChg>
        <pc:picChg chg="del">
          <ac:chgData name="Chittaranjan Hens" userId="6fc03958433e8a43" providerId="LiveId" clId="{361AAD38-EB23-4B3F-8CB0-A8A323FC121E}" dt="2023-11-28T07:12:30.260" v="6317" actId="478"/>
          <ac:picMkLst>
            <pc:docMk/>
            <pc:sldMk cId="3726194271" sldId="324"/>
            <ac:picMk id="1030" creationId="{D3FA31F7-1463-0CB2-A370-F273A45A3735}"/>
          </ac:picMkLst>
        </pc:picChg>
        <pc:picChg chg="del">
          <ac:chgData name="Chittaranjan Hens" userId="6fc03958433e8a43" providerId="LiveId" clId="{361AAD38-EB23-4B3F-8CB0-A8A323FC121E}" dt="2023-11-28T07:12:29.199" v="6316" actId="478"/>
          <ac:picMkLst>
            <pc:docMk/>
            <pc:sldMk cId="3726194271" sldId="324"/>
            <ac:picMk id="1031" creationId="{AE6B437A-4ABD-96B4-D121-DD8AB6C306EE}"/>
          </ac:picMkLst>
        </pc:picChg>
      </pc:sldChg>
      <pc:sldChg chg="add">
        <pc:chgData name="Chittaranjan Hens" userId="6fc03958433e8a43" providerId="LiveId" clId="{361AAD38-EB23-4B3F-8CB0-A8A323FC121E}" dt="2023-11-28T07:31:03.606" v="6339" actId="2890"/>
        <pc:sldMkLst>
          <pc:docMk/>
          <pc:sldMk cId="2620451060" sldId="325"/>
        </pc:sldMkLst>
      </pc:sldChg>
      <pc:sldChg chg="addSp modSp add mod">
        <pc:chgData name="Chittaranjan Hens" userId="6fc03958433e8a43" providerId="LiveId" clId="{361AAD38-EB23-4B3F-8CB0-A8A323FC121E}" dt="2023-11-29T10:04:02.625" v="6349" actId="14100"/>
        <pc:sldMkLst>
          <pc:docMk/>
          <pc:sldMk cId="816295808" sldId="326"/>
        </pc:sldMkLst>
        <pc:picChg chg="add mod">
          <ac:chgData name="Chittaranjan Hens" userId="6fc03958433e8a43" providerId="LiveId" clId="{361AAD38-EB23-4B3F-8CB0-A8A323FC121E}" dt="2023-11-29T10:04:02.625" v="6349" actId="14100"/>
          <ac:picMkLst>
            <pc:docMk/>
            <pc:sldMk cId="816295808" sldId="326"/>
            <ac:picMk id="11" creationId="{970A4289-6306-1EC4-8508-DA09ECF48AAD}"/>
          </ac:picMkLst>
        </pc:picChg>
      </pc:sldChg>
      <pc:sldChg chg="addSp delSp modSp add mod">
        <pc:chgData name="Chittaranjan Hens" userId="6fc03958433e8a43" providerId="LiveId" clId="{361AAD38-EB23-4B3F-8CB0-A8A323FC121E}" dt="2023-11-29T11:34:45.275" v="6440" actId="20577"/>
        <pc:sldMkLst>
          <pc:docMk/>
          <pc:sldMk cId="2028167898" sldId="327"/>
        </pc:sldMkLst>
        <pc:spChg chg="add mod">
          <ac:chgData name="Chittaranjan Hens" userId="6fc03958433e8a43" providerId="LiveId" clId="{361AAD38-EB23-4B3F-8CB0-A8A323FC121E}" dt="2023-11-29T11:30:41.971" v="6413" actId="20577"/>
          <ac:spMkLst>
            <pc:docMk/>
            <pc:sldMk cId="2028167898" sldId="327"/>
            <ac:spMk id="2" creationId="{D7FC3E3C-85BB-BA33-FB16-CFBF7EBE228A}"/>
          </ac:spMkLst>
        </pc:spChg>
        <pc:spChg chg="add mod">
          <ac:chgData name="Chittaranjan Hens" userId="6fc03958433e8a43" providerId="LiveId" clId="{361AAD38-EB23-4B3F-8CB0-A8A323FC121E}" dt="2023-11-29T11:34:45.275" v="6440" actId="20577"/>
          <ac:spMkLst>
            <pc:docMk/>
            <pc:sldMk cId="2028167898" sldId="327"/>
            <ac:spMk id="4" creationId="{1EBF89F6-FD38-547B-C216-BFEBCD7841CE}"/>
          </ac:spMkLst>
        </pc:spChg>
        <pc:picChg chg="del">
          <ac:chgData name="Chittaranjan Hens" userId="6fc03958433e8a43" providerId="LiveId" clId="{361AAD38-EB23-4B3F-8CB0-A8A323FC121E}" dt="2023-11-29T11:29:53.130" v="6352" actId="478"/>
          <ac:picMkLst>
            <pc:docMk/>
            <pc:sldMk cId="2028167898" sldId="327"/>
            <ac:picMk id="3" creationId="{31EE19CF-AD3D-43EB-95B3-938B4BC527A0}"/>
          </ac:picMkLst>
        </pc:picChg>
        <pc:picChg chg="add mod">
          <ac:chgData name="Chittaranjan Hens" userId="6fc03958433e8a43" providerId="LiveId" clId="{361AAD38-EB23-4B3F-8CB0-A8A323FC121E}" dt="2023-11-29T11:31:13.939" v="6416" actId="1076"/>
          <ac:picMkLst>
            <pc:docMk/>
            <pc:sldMk cId="2028167898" sldId="327"/>
            <ac:picMk id="5" creationId="{DA541DBD-1F6A-C404-18C6-BB87A4ED3267}"/>
          </ac:picMkLst>
        </pc:picChg>
        <pc:picChg chg="add mod">
          <ac:chgData name="Chittaranjan Hens" userId="6fc03958433e8a43" providerId="LiveId" clId="{361AAD38-EB23-4B3F-8CB0-A8A323FC121E}" dt="2023-11-29T11:32:13.858" v="6421" actId="1076"/>
          <ac:picMkLst>
            <pc:docMk/>
            <pc:sldMk cId="2028167898" sldId="327"/>
            <ac:picMk id="7" creationId="{CA38F036-9F10-0EE1-C452-BE4D12FF527C}"/>
          </ac:picMkLst>
        </pc:picChg>
      </pc:sldChg>
      <pc:sldChg chg="addSp delSp modSp add mod">
        <pc:chgData name="Chittaranjan Hens" userId="6fc03958433e8a43" providerId="LiveId" clId="{361AAD38-EB23-4B3F-8CB0-A8A323FC121E}" dt="2023-11-29T11:34:53.178" v="6441"/>
        <pc:sldMkLst>
          <pc:docMk/>
          <pc:sldMk cId="2101623061" sldId="328"/>
        </pc:sldMkLst>
        <pc:spChg chg="add mod">
          <ac:chgData name="Chittaranjan Hens" userId="6fc03958433e8a43" providerId="LiveId" clId="{361AAD38-EB23-4B3F-8CB0-A8A323FC121E}" dt="2023-11-29T11:34:53.178" v="6441"/>
          <ac:spMkLst>
            <pc:docMk/>
            <pc:sldMk cId="2101623061" sldId="328"/>
            <ac:spMk id="6" creationId="{B4D2320C-056E-8152-800B-143ACB8589FD}"/>
          </ac:spMkLst>
        </pc:spChg>
        <pc:picChg chg="add mod">
          <ac:chgData name="Chittaranjan Hens" userId="6fc03958433e8a43" providerId="LiveId" clId="{361AAD38-EB23-4B3F-8CB0-A8A323FC121E}" dt="2023-11-29T11:33:20.126" v="6428" actId="14100"/>
          <ac:picMkLst>
            <pc:docMk/>
            <pc:sldMk cId="2101623061" sldId="328"/>
            <ac:picMk id="4" creationId="{BCF4EB30-8BDF-BB41-256A-9813E0669524}"/>
          </ac:picMkLst>
        </pc:picChg>
        <pc:picChg chg="del">
          <ac:chgData name="Chittaranjan Hens" userId="6fc03958433e8a43" providerId="LiveId" clId="{361AAD38-EB23-4B3F-8CB0-A8A323FC121E}" dt="2023-11-29T11:33:09.543" v="6423" actId="478"/>
          <ac:picMkLst>
            <pc:docMk/>
            <pc:sldMk cId="2101623061" sldId="328"/>
            <ac:picMk id="5" creationId="{DA541DBD-1F6A-C404-18C6-BB87A4ED3267}"/>
          </ac:picMkLst>
        </pc:picChg>
        <pc:picChg chg="del">
          <ac:chgData name="Chittaranjan Hens" userId="6fc03958433e8a43" providerId="LiveId" clId="{361AAD38-EB23-4B3F-8CB0-A8A323FC121E}" dt="2023-11-29T11:33:09.543" v="6423" actId="478"/>
          <ac:picMkLst>
            <pc:docMk/>
            <pc:sldMk cId="2101623061" sldId="328"/>
            <ac:picMk id="7" creationId="{CA38F036-9F10-0EE1-C452-BE4D12FF527C}"/>
          </ac:picMkLst>
        </pc:picChg>
      </pc:sldChg>
      <pc:sldChg chg="addSp delSp modSp add mod">
        <pc:chgData name="Chittaranjan Hens" userId="6fc03958433e8a43" providerId="LiveId" clId="{361AAD38-EB23-4B3F-8CB0-A8A323FC121E}" dt="2023-11-29T11:34:55.630" v="6442"/>
        <pc:sldMkLst>
          <pc:docMk/>
          <pc:sldMk cId="1148238070" sldId="329"/>
        </pc:sldMkLst>
        <pc:spChg chg="add mod">
          <ac:chgData name="Chittaranjan Hens" userId="6fc03958433e8a43" providerId="LiveId" clId="{361AAD38-EB23-4B3F-8CB0-A8A323FC121E}" dt="2023-11-29T11:34:55.630" v="6442"/>
          <ac:spMkLst>
            <pc:docMk/>
            <pc:sldMk cId="1148238070" sldId="329"/>
            <ac:spMk id="6" creationId="{7E21DEAF-F2A3-7795-CDDB-D8E762CD6708}"/>
          </ac:spMkLst>
        </pc:spChg>
        <pc:picChg chg="del">
          <ac:chgData name="Chittaranjan Hens" userId="6fc03958433e8a43" providerId="LiveId" clId="{361AAD38-EB23-4B3F-8CB0-A8A323FC121E}" dt="2023-11-29T11:33:39.582" v="6430" actId="478"/>
          <ac:picMkLst>
            <pc:docMk/>
            <pc:sldMk cId="1148238070" sldId="329"/>
            <ac:picMk id="4" creationId="{BCF4EB30-8BDF-BB41-256A-9813E0669524}"/>
          </ac:picMkLst>
        </pc:picChg>
        <pc:picChg chg="add mod">
          <ac:chgData name="Chittaranjan Hens" userId="6fc03958433e8a43" providerId="LiveId" clId="{361AAD38-EB23-4B3F-8CB0-A8A323FC121E}" dt="2023-11-29T11:33:56.753" v="6435" actId="1076"/>
          <ac:picMkLst>
            <pc:docMk/>
            <pc:sldMk cId="1148238070" sldId="329"/>
            <ac:picMk id="5" creationId="{072FF969-F0AA-A139-17F3-97BF7DCBCC66}"/>
          </ac:picMkLst>
        </pc:picChg>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5T04:48:17.964"/>
    </inkml:context>
    <inkml:brush xml:id="br0">
      <inkml:brushProperty name="width" value="0.05" units="cm"/>
      <inkml:brushProperty name="height" value="0.05" units="cm"/>
      <inkml:brushProperty name="color" value="#AE198D"/>
      <inkml:brushProperty name="inkEffects" value="galaxy"/>
      <inkml:brushProperty name="anchorX" value="-1201.65466"/>
      <inkml:brushProperty name="anchorY" value="-885.61261"/>
      <inkml:brushProperty name="scaleFactor" value="0.5"/>
    </inkml:brush>
  </inkml:definitions>
  <inkml:trace contextRef="#ctx0" brushRef="#br0">1764 210 24575,'0'0'0,"0"4"0,0 8 0,5-2 0,0 5 0,1 3 0,4 3 0,3-3 0,0 2 0,3 0 0,2-3 0,-2 1 0,-3 1 0,0 2 0,-2 2 0,3 1 0,-3 1 0,-3 1 0,3 0 0,-2 0 0,-2 0 0,-2 1 0,-2-1 0,-1 0 0,-1 0 0,4-6 0,0 1 0,5-6 0,-1 2 0,-1 0 0,-2 3 0,-2 1 0,-1 3 0,-2 0 0,-1 2 0,0 0 0,-1 1 0,1-1 0,0 0 0,-1 0 0,1 0 0,5-5 0,0 0 0,1 0 0,-2 0 0,-1 2 0,4-4 0,0 0 0,-1 1 0,-2 2 0,-1 1 0,-1 1 0,-1 1 0,-1 0 0,0 1 0,-1 1 0,1-1 0,0 0 0,-5 0 0,-1 0 0,1 0 0,0 0 0,2 0 0,1 0 0,-4-5 0,0-1 0,-4-4 0,0 0 0,2 1 0,2 3 0,2 1 0,2 3 0,1 1 0,1 0 0,-5-4 0,0 0 0,0 0 0,1 1 0,1 1 0,-4 1 0,-5-4 0,1 0 0,1 1 0,3 0 0,2 2 0,2 2 0,1-1 0,-3-3 0,0-1 0,0 1 0,1 1 0,-4-4 0,1 1 0,1 0 0,1 3 0,-3-5 0,1 2 0,1 0 0,-4-2 0,2 0 0,-4 2 0,-4-3 0,2 1 0,-3 2 0,3 1 0,3 3 0,4 1 0,-2-4 0,1 1 0,-3-5 0,2 0 0,-4 2 0,2 1 0,-3 3 0,2 2 0,-3-4 0,3 0 0,-2-4 0,2 0 0,3 2 0,2 2 0,-2-3 0,2 1 0,-4-4 0,1 2 0,2 2 0,-2-3 0,1 2 0,1 1 0,3 3 0,2 1 0,-4-3 0,1 1 0,-5-4 0,2 0 0,-5 2 0,-2-3 0,1 1 0,3 3 0,-1-4 0,-3 2 0,2 2 0,4 2 0,2 2 0,-2-4 0,2 1 0,-3 0 0,1 2 0,-3-4 0,1 1 0,3 1 0,-2 1 0,2 2 0,-4-4 0,3 0 0,-4-4 0,3 2 0,2 1 0,-3-3 0,3 1 0,2 3 0,2 1 0,-4 2 0,2 3 0,-4-5 0,1 0 0,2 1 0,-3 1 0,2 1 0,-4 1 0,-3-4 0,3 0 0,1 1 0,-1 1 0,-3 1 0,-3 1 0,3 1 0,-2-5 0,3 1 0,4 0 0,4 1 0,-2-4 0,1 0 0,-3-3 0,2 0 0,-4 3 0,2 2 0,-3-4 0,-3-2 0,2 0 0,3 2 0,-1-2 0,2 1 0,-2-2 0,2 2 0,-2 2 0,2 3 0,-3-3 0,2 2 0,-2-4 0,-3 1 0,-3-4 0,3 3 0,-2-3 0,5 2 0,2 2 0,0-2 0,2 3 0,-2-4 0,2 3 0,-3-4 0,1 3 0,-2 2 0,-3-3 0,3 3 0,-3-4 0,-2-3 0,4 2 0,-3-2 0,4 2 0,4 4 0,3 3 0,-2-3 0,1 3 0,-3 1 0,2 1 0,-4-3 0,2 2 0,-3 0 0,-3-4 0,2 2 0,-2-4 0,4 1 0,-3-3 0,3 2 0,4 3 0,-3-3 0,-2 3 0,1 1 0,3 3 0,3 2 0,-3-4 0,2 1 0,-3-5 0,1 2 0,-3-5 0,2 3 0,2 2 0,3 2 0,-4 3 0,3 2 0,0 1 0,3 0 0,-4-3 0,1-1 0,1 0 0,1 1 0,2 1 0,2 1 0,0 1 0,-4 0 0,0 1 0,0 0 0,1 0 0,1 0 0,1 1 0,1-1 0,1 0 0,-1 0 0,2 0 0,-1-1 0,0 1 0,0 0 0,0 0 0,0 0 0,1 0 0,-1 0 0,0 0 0,0 0 0,0 0 0,0 0 0,0 0 0,-1-1 0,1 1 0,0 0 0,0 0 0,0 0 0,0 0 0,6-5 0,-1-1 0,5-4 0,0 0 0,-2 1 0,-1 3 0,-3 2 0,-2 1 0,5-3 0,-1 0 0,-1 1 0,-1 1 0,-1 1 0,4 1 0,4-4 0,0 0 0,-1 1 0,-3 1 0,-2 1 0,3-4 0,-2 1 0,5-5 0,-1 1 0,3-4 0,-2 3 0,-2 1 0,3-2 0,3-3 0,3-3 0,-2 2 0,2 3 0,-4 4 0,-3 3 0,2-2 0,2-4 0,-3 1 0,-2 2 0,-2 2 0,2-2 0,-3 1 0,5-4 0,-2 2 0,3-3 0,-2 1 0,3-2 0,-2 2 0,-3 2 0,-2 4 0,-3 2 0,3-4 0,-1 2 0,-1 1 0,4-4 0,-1 1 0,4 1 0,-1 2 0,3-4 0,2-3 0,-1 0 0,2 2 0,2-2 0,2-4 0,-3 3 0,1-4 0,-4 4 0,-4 3 0,2-3 0,2 4 0,2-4 0,-1 3 0,-4 1 0,2-2 0,2-3 0,-3 1 0,3-2 0,2-3 0,-2 2 0,1 3 0,2-1 0,2-2 0,2 3 0,1-3 0,-4 4 0,1-4 0,-5 4 0,0-2 0,2-3 0,2-3 0,-4 3 0,2 3 0,-3 5 0,1-2 0,1-3 0,3-3 0,3-3 0,0-3 0,2-2 0,1-1 0,0 0 0,1-1 0,-1 1 0,0-1 0,0 1 0,1-1 0,-1 1 0,0 0 0,0 0 0,-1-5 0,1 0 0,0 0 0,-5-5 0,0 2 0,-1 0 0,2-2 0,-5-4 0,2 1 0,0 3 0,2 2 0,-3-2 0,1 2 0,1 1 0,1 3 0,-3-4 0,0 1 0,-3-4 0,1 1 0,1 1 0,3 3 0,2 2 0,2 2 0,1-4 0,1 1 0,0 0 0,0 1 0,1 1 0,-1 1 0,0 2 0,0-1 0,-5-4 0,0 0 0,-6-5 0,1-5 0,2 2 0,1-4 0,3 3 0,-4-2 0,1 3 0,2 3 0,-5-2 0,2 3 0,1 2 0,-3-3 0,1 1 0,-3-2 0,1 0 0,2 3 0,3-3 0,2 2 0,2-4 0,1 3 0,-4-4 0,-1 2 0,1 3 0,-4-3 0,1 3 0,1 2 0,2-3 0,1 1 0,2 2 0,-4-3 0,0-3 0,1 1 0,1 1 0,1 4 0,1-3 0,-4-4 0,0 2 0,1 2 0,1 3 0,-4-3 0,0 2 0,-3-3 0,1 1 0,1 2 0,-2-3 0,-4-3 0,2 1 0,2 3 0,3 2 0,4-2 0,1 2 0,-4-4 0,2 2 0,-5-3 0,0 1 0,2 3 0,2 3 0,-3-3 0,-3-4 0,0 2 0,2 1 0,-3-2 0,3 2 0,2 2 0,2-2 0,2 1 0,-2-4 0,0 3 0,0-4 0,2 3 0,-4-3 0,1 2 0,-4-2 0,-5-3 0,3 2 0,1 4 0,4-3 0,2 4 0,-2-4 0,1 3 0,2 3 0,1-3 0,-4-3 0,1 1 0,1-2 0,2 2 0,0 3 0,-2-2 0,-1 3 0,1 1 0,-3-2 0,1 1 0,-4-3 0,1 2 0,-3-4 0,2 3 0,3 2 0,-3-3 0,2 3 0,3-3 0,2 1 0,-4-2 0,2 1 0,1-2 0,-3-3 0,1 2 0,-5-2 0,-2-1 0,1 2 0,2 3 0,-2 0 0,-2-3 0,-3-2 0,3 2 0,-2-2 0,-1-2 0,2 4 0,5 3 0,-2 0 0,3 2 0,-2-2 0,-3-2 0,-3-4 0,3 2 0,2 4 0,0-1 0,-3-3 0,3 4 0,-1-3 0,-3-2 0,-3-3 0,4 4 0,3 4 0,-1-2 0,4-2 0,-3-1 0,3 1 0,-2 0 0,-4-3 0,-2-1 0,2 3 0,4 5 0,-2-2 0,-1-1 0,-3-3 0,-2-2 0,-2-2 0,-2-2 0,-1-1 0,0 0 0,4 5 0,1 0 0,0 0 0,-1-1 0,4 4 0,-1 0 0,0-2 0,2 4 0,0-2 0,-2 0 0,-2-3 0,-1-1 0,-2-2 0,-2-1 0,0-1 0,0 0 0,0-1 0,0 1 0,-1 0 0,1 0 0,0 0 0,-5 5 0,-1 0 0,1 0 0,1 0 0,-5-2 0,2-1 0,1 0 0,1-2 0,2 0 0,1 0 0,-4 0 0,1 0 0,-1 0 0,-3 5 0,1 0 0,0 0 0,-2 0 0,1-2 0,2-1 0,1 0 0,-2 3 0,1 1 0,1-1 0,1-1 0,-3 4 0,1 0 0,1-2 0,-3 4 0,0-2 0,2 0 0,2-3 0,2-1 0,-4 3 0,1-1 0,-5 0 0,-4-2 0,2-1 0,-4 3 0,3 1 0,-1 3 0,2 0 0,3-1 0,4-3 0,2-2 0,2-2 0,-4 4 0,1 0 0,0-1 0,2 0 0,-5 3 0,1-1 0,1-1 0,1-2 0,-3 5 0,0-2 0,2-1 0,1-1 0,2-2 0,-4 4 0,1-1 0,1 0 0,0-2 0,3-1 0,0-1 0,-4 4 0,0 0 0,1-1 0,1-1 0,1-1 0,-4 4 0,1 0 0,-5-2 0,2 0 0,1-2 0,1-1 0,3-1 0,2-1 0,1 0 0,-4 5 0,0 0 0,-5 5 0,0 0 0,2-2 0,1-1 0,3-3 0,-3-1 0,0-2 0,-3 4 0,0 1 0,2-1 0,2-1 0,2-1 0,-3 4 0,-4 4 0,0 1 0,1-3 0,3-1 0,3-4 0,-4-1 0,1-1 0,2-1 0,0-2 0,-3 6 0,1 0 0,-4 5 0,1-1 0,2 0 0,1-3 0,3-1 0,-3 3 0,1-2 0,-5 0 0,2-2 0,-4-1 0,1-1 0,3-2 0,3 1 0,2-1 0,2-1 0,1 1 0,-5 5 0,1 0 0,1 1 0,0-2 0,-4 4 0,1 0 0,0-2 0,2-1 0,2-1 0,1-2 0,-4-1 0,0-1 0,1 0 0,-4 5 0,-4 5 0,0 0 0,3 0 0,-3 3 0,3-3 0,1-1 0,4-3 0,-4 2 0,-3 5 0,0-2 0,3-1 0,-4 3 0,-2 2 0,2-2 0,2-1 0,3-5 0,3-2 0,-2 3 0,0-1 0,-3-2 0,1-1 0,1-1 0,-3 4 0,2-1 0,-4 4 0,2 0 0,-3-2 0,3-2 0,1-2 0,-1 4 0,1-1 0,-2 3 0,2 0 0,1-2 0,-2 3 0,2-2 0,2-1 0,-3 3 0,-4 3 0,1-2 0,3-1 0,-3 2 0,3-3 0,2-2 0,-3 3 0,3-3 0,-4 4 0,1-1 0,3-3 0,-3 4 0,2-3 0,2-2 0,-4 4 0,-2 2 0,0 0 0,2-3 0,-1 3 0,1-3 0,3-1 0,-2-4 0,-4 4 0,2-2 0,-4 4 0,4-1 0,2-2 0,-2 3 0,2-2 0,-3 4 0,3-2 0,-4 3 0,3-3 0,2-2 0,-3 3 0,3-3 0,2-1 0,-4 2 0,3-1 0,-4-2 0,2-2 0,1-2 0,-2 4 0,-3-1 0,1-1 0,2 0 0,-2 3 0,-2 4 0,2 0 0,2-2 0,-2 2 0,3-1 0,-3 2 0,3-2 0,1-2 0,-2 2 0,2-2 0,-3 4 0,1-2 0,-3 2 0,3-1 0,2-3 0,-3 2 0,-2 4 0,1-2 0,3-3 0,-3 3 0,-2-3 0,2-2 0,-3 3 0,3-2 0,-3 3 0,-1 4 0,2-3 0,-2 4 0,-1 1 0,-3 3 0,-2 2 0,-1 2 0,3-5 0,1 1 0,4-5 0,-1 1 0,5-4 0,-3 1 0,-1 3 0,2-3 0,-2 3 0,-3 1 0,4-2 0,-3 1 0,-1 2 0,-2 3 0,-1 0 0,-3 3 0,0-5 0,-1 0 0,0 1 0,0 1 0,0 1 0,-1 1 0,1 1 0,0 1 0,0 0 0,0 0 0,0 0 0,0 0 0,0 1 0,0-1 0,1 0 0,-1 0 0,0 0 0,0 0 0,5 5 0,5 6 0,1 0 0,-1-1 0,8-3 0,3 3 0,3 4 0,7 3 0,2 4 0,5-3 0,4-4 0,4-4 0,-2 2 0,2 2 0,-5 3 0,-3-2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5T04:49:00.802"/>
    </inkml:context>
    <inkml:brush xml:id="br0">
      <inkml:brushProperty name="width" value="0.05" units="cm"/>
      <inkml:brushProperty name="height" value="0.05" units="cm"/>
      <inkml:brushProperty name="color" value="#AE198D"/>
      <inkml:brushProperty name="inkEffects" value="galaxy"/>
      <inkml:brushProperty name="anchorX" value="-122.97505"/>
      <inkml:brushProperty name="anchorY" value="132.31105"/>
      <inkml:brushProperty name="scaleFactor" value="0.5"/>
    </inkml:brush>
  </inkml:definitions>
  <inkml:trace contextRef="#ctx0" brushRef="#br0">1 349 24575,'0'0'0,"0"-4"0,0-8 0,5 2 0,5 0 0,1-2 0,-2-4 0,4 2 0,-3-2 0,4 2 0,-3-1 0,-2-3 0,3 3 0,2 3 0,-1-1 0,-2-2 0,1 1 0,-2-1 0,-2-3 0,3 2 0,2 4 0,5 4 0,3 2 0,2 4 0,2 1 0,1 1 0,-5 5 0,0 2 0,1-1 0,0-1 0,1-1 0,1-2 0,1-1 0,1 0 0,-6 4 0,1 0 0,0 5 0,0 0 0,2 3 0,-4 3 0,1-1 0,0-3 0,1-3 0,2-4 0,2-2 0,0-2 0,0-1 0,1 0 0,0-1 0,1 1 0,-6 4 0,0 1 0,-1 0 0,2-1 0,-5 5 0,2-2 0,0 0 0,-3 3 0,2-1 0,0-2 0,3-2 0,2-1 0,1-2 0,1-2 0,1 1 0,0-2 0,0 1 0,0 0 0,0-1 0,1 1 0,-7 5 0,1 0 0,0 0 0,0 0 0,2-2 0,1-1 0,1-1 0,0 0 0,1-1 0,0-1 0,0 1 0,1 0 0,-2 0 0,2 0 0,-1 0 0,0 0 0,0 0 0,0 0 0,-1 0 0,1 0 0,0 0 0,-5-6 0,0 1 0,-1 0 0,-3-5 0,0 2 0,1 1 0,3 1 0,-4-3 0,2 2 0,0 0 0,3 3 0,1 0 0,1-2 0,1-1 0,-4-3 0,0 0 0,-6-3 0,-3-3 0,0 1 0,2 3 0,4 4 0,-3-3 0,-3-2 0,2 1 0,2 2 0,-2-2 0,2 2 0,-3-3 0,-3-3 0,2 2 0,-3 3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5T04:49:06.048"/>
    </inkml:context>
    <inkml:brush xml:id="br0">
      <inkml:brushProperty name="width" value="0.05" units="cm"/>
      <inkml:brushProperty name="height" value="0.05" units="cm"/>
      <inkml:brushProperty name="color" value="#AE198D"/>
      <inkml:brushProperty name="inkEffects" value="galaxy"/>
      <inkml:brushProperty name="anchorX" value="-3482.27271"/>
      <inkml:brushProperty name="anchorY" value="-535.43634"/>
      <inkml:brushProperty name="scaleFactor" value="0.5"/>
    </inkml:brush>
  </inkml:definitions>
  <inkml:trace contextRef="#ctx0" brushRef="#br0">0 287 24575,'0'0'0,"0"5"0,6 1 0,-1 4 0,0 5 0,-1 4 0,5 3 0,-2 3 0,-1 0 0,-1 2 0,3 0 0,5-1 0,-1 1 0,-2-1 0,-3 1 0,-2-1 0,-2 0 0,4 0 0,-2-1 0,0 1 0,-1 0 0,4-5 0,-1 0 0,-1-1 0,3 2 0,0 0 0,-2 2 0,3 1 0,-1 1 0,-2-1 0,-2 1 0,-2 1 0,-1-1 0,4-5 0,0 0 0,-1-1 0,4-3 0,-1 0 0,4-4 0,-1 2 0,-2 2 0,-3 3 0,4-3 0,2-4 0,0 1 0,-2 2 0,2-2 0,3-3 0,4-4 0,2-2 0,3-3 0,1-1 0,1-1 0,0-1 0,1 0 0,-1 1 0,1-1 0,-1 1 0,0 0 0,0 0 0,0 0 0,0 0 0,0 0 0,0 0 0,-6-5 0,-4-6 0,-1 1 0,1 0 0,2 3 0,-2-4 0,2 3 0,-4-4 0,1 1 0,-2-2 0,1 1 0,3 3 0,-3-2 0,3 1 0,-4-2 0,2 1 0,3 3 0,-3-3 0,2 2 0,1-3 0,3 1 0,2 3 0,-4-4 0,1 3 0,0-4 0,2 3 0,2 1 0,-5-2 0,0 2 0,2 2 0,0 1 0,-3-2 0,1 1 0,1 1 0,-4-3 0,2 1 0,0-4 0,3 1 0,-4-2 0,2-4 0,1-3 0,-4-3 0,2 4 0,1 4 0,-4 0 0,2 3 0,-3-1 0,1 2 0,-3-2 0,3 1 0,2 4 0,2 1 0,-2-2 0,1 2 0,-3-4 0,1 2 0,-3-5 0,1 3 0,3 2 0,3 3 0,-3-3 0,-4-4 0,2 2 0,1 1 0,-3-2 0,3 1 0,-3-2 0,2 2 0,-3-3 0,-3-2 0,3 1 0,-3-1 0,3 2 0,-1-1 0,-3-3 0,3 3 0,3 3 0,-1-1 0,-3-3 0,3 3 0,2 2 0,-2-1 0,-2-3 0,2 2 0,-3-3 0,3-2 0,3 3 0,-2-3 0,-2-1 0,-4-2 0,2 3 0,-2 0 0,3 3 0,-1-1 0,-2-2 0,-3-2 0,4 3 0,-1-1 0,3 3 0,-1-1 0,-2-2 0,-2 4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05T04:49:18.885"/>
    </inkml:context>
    <inkml:brush xml:id="br0">
      <inkml:brushProperty name="width" value="0.05" units="cm"/>
      <inkml:brushProperty name="height" value="0.05" units="cm"/>
      <inkml:brushProperty name="color" value="#E71224"/>
    </inkml:brush>
  </inkml:definitions>
  <inkml:trace contextRef="#ctx0" brushRef="#br0">343 0 24575,'0'11'0,"0"1"0,1-1 0,1 0 0,0 0 0,0 0 0,1 0 0,1-1 0,-1 1 0,2-1 0,0 1 0,0-2 0,13 19 0,-17-26 0,12 16 0,-1 1 0,0 1 0,-2 0 0,0 0 0,11 35 0,15 65 0,-35-119 0,-1 0 0,0 1 0,0-1 0,1 0 0,-1 0 0,0 0 0,0 0 0,0 0 0,0 0 0,0 0 0,0 0 0,0 1 0,-1-1 0,1 0 0,0 0 0,-1 0 0,1 0 0,-1 0 0,1 0 0,-1 0 0,1 0 0,-1 0 0,1 0 0,-1-1 0,-1 2 0,0-1 0,1 1 0,-1-1 0,0 0 0,0 0 0,0-1 0,0 1 0,0 0 0,0-1 0,0 1 0,0-1 0,-1 0 0,-2 1 0,-1-1 0,-1 0 0,0-1 0,0 1 0,0-1 0,1 0 0,-1-1 0,-9-3 0,-36-25 0,44 25 0,0 0 0,-1 0 0,1 0 0,-1 1 0,0 0 0,0 1 0,0 0 0,-17-3 0,13 4 0,0-1 0,0 0 0,1-1 0,0 0 0,0-1 0,0 0 0,-11-7 0,-76-54 0,85 56 0,11 6 0,-1 0 0,0 0 0,1 0 0,0 0 0,0-1 0,0 1 0,0-1 0,1 0 0,0 0 0,0 0 0,0 0 0,0 0 0,1 0 0,0-1 0,0 1 0,1 0 0,-1-1 0,1 1 0,1-10 0,-1 11 0,0 0 0,0 0 0,1 0 0,-1 0 0,1 0 0,0 1 0,0-1 0,0 0 0,1 0 0,-1 0 0,1 1 0,0-1 0,0 1 0,0 0 0,1-1 0,-1 1 0,1 0 0,0 0 0,0 0 0,0 1 0,0-1 0,0 1 0,0 0 0,1-1 0,-1 2 0,7-4 0,1 3 0,0 0 0,0 1 0,21 0 0,-23 2 0,-1-1 0,1-1 0,-1 1 0,1-1 0,-1-1 0,0 0 0,16-5 0,40-20-1365,-45 22-5461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37B9ED-2122-4AD7-9850-70B7063AA74C}" type="datetimeFigureOut">
              <a:rPr lang="en-IN" smtClean="0"/>
              <a:t>17-04-2024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1EC82C-043B-45CA-ADB0-3A66D31ECACB}" type="slidenum">
              <a:rPr lang="en-IN" smtClean="0"/>
              <a:t>‹#›</a:t>
            </a:fld>
            <a:endParaRPr lang="en-IN"/>
          </a:p>
        </p:txBody>
      </p:sp>
    </p:spTree>
    <p:extLst>
      <p:ext uri="{BB962C8B-B14F-4D97-AF65-F5344CB8AC3E}">
        <p14:creationId xmlns:p14="http://schemas.microsoft.com/office/powerpoint/2010/main" val="1834024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FB0913-614C-D004-FC54-EF6FC7653B7B}"/>
              </a:ext>
            </a:extLst>
          </p:cNvPr>
          <p:cNvSpPr>
            <a:spLocks noGrp="1" noChangeArrowheads="1"/>
          </p:cNvSpPr>
          <p:nvPr>
            <p:ph type="sldNum" sz="quarter" idx="5"/>
          </p:nvPr>
        </p:nvSpPr>
        <p:spPr>
          <a:ln/>
        </p:spPr>
        <p:txBody>
          <a:bodyPr/>
          <a:lstStyle/>
          <a:p>
            <a:fld id="{B3A7E91C-621D-4387-B90B-FB36CDB6DE3F}" type="slidenum">
              <a:rPr lang="en-US" altLang="en-US"/>
              <a:pPr/>
              <a:t>1</a:t>
            </a:fld>
            <a:endParaRPr lang="en-US" altLang="en-US"/>
          </a:p>
        </p:txBody>
      </p:sp>
      <p:sp>
        <p:nvSpPr>
          <p:cNvPr id="460802" name="Rectangle 2">
            <a:extLst>
              <a:ext uri="{FF2B5EF4-FFF2-40B4-BE49-F238E27FC236}">
                <a16:creationId xmlns:a16="http://schemas.microsoft.com/office/drawing/2014/main" id="{86E50E0E-9C9E-AE88-B8DA-54AE0CB8F7F9}"/>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6A822658-8395-6434-821B-44CB7B68FA7A}"/>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413356254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FB0913-614C-D004-FC54-EF6FC7653B7B}"/>
              </a:ext>
            </a:extLst>
          </p:cNvPr>
          <p:cNvSpPr>
            <a:spLocks noGrp="1" noChangeArrowheads="1"/>
          </p:cNvSpPr>
          <p:nvPr>
            <p:ph type="sldNum" sz="quarter" idx="5"/>
          </p:nvPr>
        </p:nvSpPr>
        <p:spPr>
          <a:ln/>
        </p:spPr>
        <p:txBody>
          <a:bodyPr/>
          <a:lstStyle/>
          <a:p>
            <a:fld id="{B3A7E91C-621D-4387-B90B-FB36CDB6DE3F}" type="slidenum">
              <a:rPr lang="en-US" altLang="en-US"/>
              <a:pPr/>
              <a:t>10</a:t>
            </a:fld>
            <a:endParaRPr lang="en-US" altLang="en-US"/>
          </a:p>
        </p:txBody>
      </p:sp>
      <p:sp>
        <p:nvSpPr>
          <p:cNvPr id="460802" name="Rectangle 2">
            <a:extLst>
              <a:ext uri="{FF2B5EF4-FFF2-40B4-BE49-F238E27FC236}">
                <a16:creationId xmlns:a16="http://schemas.microsoft.com/office/drawing/2014/main" id="{86E50E0E-9C9E-AE88-B8DA-54AE0CB8F7F9}"/>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6A822658-8395-6434-821B-44CB7B68FA7A}"/>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36074380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FB0913-614C-D004-FC54-EF6FC7653B7B}"/>
              </a:ext>
            </a:extLst>
          </p:cNvPr>
          <p:cNvSpPr>
            <a:spLocks noGrp="1" noChangeArrowheads="1"/>
          </p:cNvSpPr>
          <p:nvPr>
            <p:ph type="sldNum" sz="quarter" idx="5"/>
          </p:nvPr>
        </p:nvSpPr>
        <p:spPr>
          <a:ln/>
        </p:spPr>
        <p:txBody>
          <a:bodyPr/>
          <a:lstStyle/>
          <a:p>
            <a:fld id="{B3A7E91C-621D-4387-B90B-FB36CDB6DE3F}" type="slidenum">
              <a:rPr lang="en-US" altLang="en-US"/>
              <a:pPr/>
              <a:t>12</a:t>
            </a:fld>
            <a:endParaRPr lang="en-US" altLang="en-US"/>
          </a:p>
        </p:txBody>
      </p:sp>
      <p:sp>
        <p:nvSpPr>
          <p:cNvPr id="460802" name="Rectangle 2">
            <a:extLst>
              <a:ext uri="{FF2B5EF4-FFF2-40B4-BE49-F238E27FC236}">
                <a16:creationId xmlns:a16="http://schemas.microsoft.com/office/drawing/2014/main" id="{86E50E0E-9C9E-AE88-B8DA-54AE0CB8F7F9}"/>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6A822658-8395-6434-821B-44CB7B68FA7A}"/>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42134240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FB0913-614C-D004-FC54-EF6FC7653B7B}"/>
              </a:ext>
            </a:extLst>
          </p:cNvPr>
          <p:cNvSpPr>
            <a:spLocks noGrp="1" noChangeArrowheads="1"/>
          </p:cNvSpPr>
          <p:nvPr>
            <p:ph type="sldNum" sz="quarter" idx="5"/>
          </p:nvPr>
        </p:nvSpPr>
        <p:spPr>
          <a:ln/>
        </p:spPr>
        <p:txBody>
          <a:bodyPr/>
          <a:lstStyle/>
          <a:p>
            <a:fld id="{B3A7E91C-621D-4387-B90B-FB36CDB6DE3F}" type="slidenum">
              <a:rPr lang="en-US" altLang="en-US"/>
              <a:pPr/>
              <a:t>13</a:t>
            </a:fld>
            <a:endParaRPr lang="en-US" altLang="en-US"/>
          </a:p>
        </p:txBody>
      </p:sp>
      <p:sp>
        <p:nvSpPr>
          <p:cNvPr id="460802" name="Rectangle 2">
            <a:extLst>
              <a:ext uri="{FF2B5EF4-FFF2-40B4-BE49-F238E27FC236}">
                <a16:creationId xmlns:a16="http://schemas.microsoft.com/office/drawing/2014/main" id="{86E50E0E-9C9E-AE88-B8DA-54AE0CB8F7F9}"/>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6A822658-8395-6434-821B-44CB7B68FA7A}"/>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39123011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FB0913-614C-D004-FC54-EF6FC7653B7B}"/>
              </a:ext>
            </a:extLst>
          </p:cNvPr>
          <p:cNvSpPr>
            <a:spLocks noGrp="1" noChangeArrowheads="1"/>
          </p:cNvSpPr>
          <p:nvPr>
            <p:ph type="sldNum" sz="quarter" idx="5"/>
          </p:nvPr>
        </p:nvSpPr>
        <p:spPr>
          <a:ln/>
        </p:spPr>
        <p:txBody>
          <a:bodyPr/>
          <a:lstStyle/>
          <a:p>
            <a:fld id="{B3A7E91C-621D-4387-B90B-FB36CDB6DE3F}" type="slidenum">
              <a:rPr lang="en-US" altLang="en-US"/>
              <a:pPr/>
              <a:t>14</a:t>
            </a:fld>
            <a:endParaRPr lang="en-US" altLang="en-US"/>
          </a:p>
        </p:txBody>
      </p:sp>
      <p:sp>
        <p:nvSpPr>
          <p:cNvPr id="460802" name="Rectangle 2">
            <a:extLst>
              <a:ext uri="{FF2B5EF4-FFF2-40B4-BE49-F238E27FC236}">
                <a16:creationId xmlns:a16="http://schemas.microsoft.com/office/drawing/2014/main" id="{86E50E0E-9C9E-AE88-B8DA-54AE0CB8F7F9}"/>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6A822658-8395-6434-821B-44CB7B68FA7A}"/>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13789104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FB0913-614C-D004-FC54-EF6FC7653B7B}"/>
              </a:ext>
            </a:extLst>
          </p:cNvPr>
          <p:cNvSpPr>
            <a:spLocks noGrp="1" noChangeArrowheads="1"/>
          </p:cNvSpPr>
          <p:nvPr>
            <p:ph type="sldNum" sz="quarter" idx="5"/>
          </p:nvPr>
        </p:nvSpPr>
        <p:spPr>
          <a:ln/>
        </p:spPr>
        <p:txBody>
          <a:bodyPr/>
          <a:lstStyle/>
          <a:p>
            <a:fld id="{B3A7E91C-621D-4387-B90B-FB36CDB6DE3F}" type="slidenum">
              <a:rPr lang="en-US" altLang="en-US"/>
              <a:pPr/>
              <a:t>15</a:t>
            </a:fld>
            <a:endParaRPr lang="en-US" altLang="en-US"/>
          </a:p>
        </p:txBody>
      </p:sp>
      <p:sp>
        <p:nvSpPr>
          <p:cNvPr id="460802" name="Rectangle 2">
            <a:extLst>
              <a:ext uri="{FF2B5EF4-FFF2-40B4-BE49-F238E27FC236}">
                <a16:creationId xmlns:a16="http://schemas.microsoft.com/office/drawing/2014/main" id="{86E50E0E-9C9E-AE88-B8DA-54AE0CB8F7F9}"/>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6A822658-8395-6434-821B-44CB7B68FA7A}"/>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34983503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FB0913-614C-D004-FC54-EF6FC7653B7B}"/>
              </a:ext>
            </a:extLst>
          </p:cNvPr>
          <p:cNvSpPr>
            <a:spLocks noGrp="1" noChangeArrowheads="1"/>
          </p:cNvSpPr>
          <p:nvPr>
            <p:ph type="sldNum" sz="quarter" idx="5"/>
          </p:nvPr>
        </p:nvSpPr>
        <p:spPr>
          <a:ln/>
        </p:spPr>
        <p:txBody>
          <a:bodyPr/>
          <a:lstStyle/>
          <a:p>
            <a:fld id="{B3A7E91C-621D-4387-B90B-FB36CDB6DE3F}" type="slidenum">
              <a:rPr lang="en-US" altLang="en-US"/>
              <a:pPr/>
              <a:t>16</a:t>
            </a:fld>
            <a:endParaRPr lang="en-US" altLang="en-US"/>
          </a:p>
        </p:txBody>
      </p:sp>
      <p:sp>
        <p:nvSpPr>
          <p:cNvPr id="460802" name="Rectangle 2">
            <a:extLst>
              <a:ext uri="{FF2B5EF4-FFF2-40B4-BE49-F238E27FC236}">
                <a16:creationId xmlns:a16="http://schemas.microsoft.com/office/drawing/2014/main" id="{86E50E0E-9C9E-AE88-B8DA-54AE0CB8F7F9}"/>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6A822658-8395-6434-821B-44CB7B68FA7A}"/>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4360472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FB0913-614C-D004-FC54-EF6FC7653B7B}"/>
              </a:ext>
            </a:extLst>
          </p:cNvPr>
          <p:cNvSpPr>
            <a:spLocks noGrp="1" noChangeArrowheads="1"/>
          </p:cNvSpPr>
          <p:nvPr>
            <p:ph type="sldNum" sz="quarter" idx="5"/>
          </p:nvPr>
        </p:nvSpPr>
        <p:spPr>
          <a:ln/>
        </p:spPr>
        <p:txBody>
          <a:bodyPr/>
          <a:lstStyle/>
          <a:p>
            <a:fld id="{B3A7E91C-621D-4387-B90B-FB36CDB6DE3F}" type="slidenum">
              <a:rPr lang="en-US" altLang="en-US"/>
              <a:pPr/>
              <a:t>17</a:t>
            </a:fld>
            <a:endParaRPr lang="en-US" altLang="en-US"/>
          </a:p>
        </p:txBody>
      </p:sp>
      <p:sp>
        <p:nvSpPr>
          <p:cNvPr id="460802" name="Rectangle 2">
            <a:extLst>
              <a:ext uri="{FF2B5EF4-FFF2-40B4-BE49-F238E27FC236}">
                <a16:creationId xmlns:a16="http://schemas.microsoft.com/office/drawing/2014/main" id="{86E50E0E-9C9E-AE88-B8DA-54AE0CB8F7F9}"/>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6A822658-8395-6434-821B-44CB7B68FA7A}"/>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21166574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FB0913-614C-D004-FC54-EF6FC7653B7B}"/>
              </a:ext>
            </a:extLst>
          </p:cNvPr>
          <p:cNvSpPr>
            <a:spLocks noGrp="1" noChangeArrowheads="1"/>
          </p:cNvSpPr>
          <p:nvPr>
            <p:ph type="sldNum" sz="quarter" idx="5"/>
          </p:nvPr>
        </p:nvSpPr>
        <p:spPr>
          <a:ln/>
        </p:spPr>
        <p:txBody>
          <a:bodyPr/>
          <a:lstStyle/>
          <a:p>
            <a:fld id="{B3A7E91C-621D-4387-B90B-FB36CDB6DE3F}" type="slidenum">
              <a:rPr lang="en-US" altLang="en-US"/>
              <a:pPr/>
              <a:t>18</a:t>
            </a:fld>
            <a:endParaRPr lang="en-US" altLang="en-US"/>
          </a:p>
        </p:txBody>
      </p:sp>
      <p:sp>
        <p:nvSpPr>
          <p:cNvPr id="460802" name="Rectangle 2">
            <a:extLst>
              <a:ext uri="{FF2B5EF4-FFF2-40B4-BE49-F238E27FC236}">
                <a16:creationId xmlns:a16="http://schemas.microsoft.com/office/drawing/2014/main" id="{86E50E0E-9C9E-AE88-B8DA-54AE0CB8F7F9}"/>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6A822658-8395-6434-821B-44CB7B68FA7A}"/>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301660935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FB0913-614C-D004-FC54-EF6FC7653B7B}"/>
              </a:ext>
            </a:extLst>
          </p:cNvPr>
          <p:cNvSpPr>
            <a:spLocks noGrp="1" noChangeArrowheads="1"/>
          </p:cNvSpPr>
          <p:nvPr>
            <p:ph type="sldNum" sz="quarter" idx="5"/>
          </p:nvPr>
        </p:nvSpPr>
        <p:spPr>
          <a:ln/>
        </p:spPr>
        <p:txBody>
          <a:bodyPr/>
          <a:lstStyle/>
          <a:p>
            <a:fld id="{B3A7E91C-621D-4387-B90B-FB36CDB6DE3F}" type="slidenum">
              <a:rPr lang="en-US" altLang="en-US"/>
              <a:pPr/>
              <a:t>19</a:t>
            </a:fld>
            <a:endParaRPr lang="en-US" altLang="en-US"/>
          </a:p>
        </p:txBody>
      </p:sp>
      <p:sp>
        <p:nvSpPr>
          <p:cNvPr id="460802" name="Rectangle 2">
            <a:extLst>
              <a:ext uri="{FF2B5EF4-FFF2-40B4-BE49-F238E27FC236}">
                <a16:creationId xmlns:a16="http://schemas.microsoft.com/office/drawing/2014/main" id="{86E50E0E-9C9E-AE88-B8DA-54AE0CB8F7F9}"/>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6A822658-8395-6434-821B-44CB7B68FA7A}"/>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41935328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FB0913-614C-D004-FC54-EF6FC7653B7B}"/>
              </a:ext>
            </a:extLst>
          </p:cNvPr>
          <p:cNvSpPr>
            <a:spLocks noGrp="1" noChangeArrowheads="1"/>
          </p:cNvSpPr>
          <p:nvPr>
            <p:ph type="sldNum" sz="quarter" idx="5"/>
          </p:nvPr>
        </p:nvSpPr>
        <p:spPr>
          <a:ln/>
        </p:spPr>
        <p:txBody>
          <a:bodyPr/>
          <a:lstStyle/>
          <a:p>
            <a:fld id="{B3A7E91C-621D-4387-B90B-FB36CDB6DE3F}" type="slidenum">
              <a:rPr lang="en-US" altLang="en-US"/>
              <a:pPr/>
              <a:t>20</a:t>
            </a:fld>
            <a:endParaRPr lang="en-US" altLang="en-US"/>
          </a:p>
        </p:txBody>
      </p:sp>
      <p:sp>
        <p:nvSpPr>
          <p:cNvPr id="460802" name="Rectangle 2">
            <a:extLst>
              <a:ext uri="{FF2B5EF4-FFF2-40B4-BE49-F238E27FC236}">
                <a16:creationId xmlns:a16="http://schemas.microsoft.com/office/drawing/2014/main" id="{86E50E0E-9C9E-AE88-B8DA-54AE0CB8F7F9}"/>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6A822658-8395-6434-821B-44CB7B68FA7A}"/>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2631909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FB0913-614C-D004-FC54-EF6FC7653B7B}"/>
              </a:ext>
            </a:extLst>
          </p:cNvPr>
          <p:cNvSpPr>
            <a:spLocks noGrp="1" noChangeArrowheads="1"/>
          </p:cNvSpPr>
          <p:nvPr>
            <p:ph type="sldNum" sz="quarter" idx="5"/>
          </p:nvPr>
        </p:nvSpPr>
        <p:spPr>
          <a:ln/>
        </p:spPr>
        <p:txBody>
          <a:bodyPr/>
          <a:lstStyle/>
          <a:p>
            <a:fld id="{B3A7E91C-621D-4387-B90B-FB36CDB6DE3F}" type="slidenum">
              <a:rPr lang="en-US" altLang="en-US"/>
              <a:pPr/>
              <a:t>2</a:t>
            </a:fld>
            <a:endParaRPr lang="en-US" altLang="en-US"/>
          </a:p>
        </p:txBody>
      </p:sp>
      <p:sp>
        <p:nvSpPr>
          <p:cNvPr id="460802" name="Rectangle 2">
            <a:extLst>
              <a:ext uri="{FF2B5EF4-FFF2-40B4-BE49-F238E27FC236}">
                <a16:creationId xmlns:a16="http://schemas.microsoft.com/office/drawing/2014/main" id="{86E50E0E-9C9E-AE88-B8DA-54AE0CB8F7F9}"/>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6A822658-8395-6434-821B-44CB7B68FA7A}"/>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98375723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FB0913-614C-D004-FC54-EF6FC7653B7B}"/>
              </a:ext>
            </a:extLst>
          </p:cNvPr>
          <p:cNvSpPr>
            <a:spLocks noGrp="1" noChangeArrowheads="1"/>
          </p:cNvSpPr>
          <p:nvPr>
            <p:ph type="sldNum" sz="quarter" idx="5"/>
          </p:nvPr>
        </p:nvSpPr>
        <p:spPr>
          <a:ln/>
        </p:spPr>
        <p:txBody>
          <a:bodyPr/>
          <a:lstStyle/>
          <a:p>
            <a:fld id="{B3A7E91C-621D-4387-B90B-FB36CDB6DE3F}" type="slidenum">
              <a:rPr lang="en-US" altLang="en-US"/>
              <a:pPr/>
              <a:t>21</a:t>
            </a:fld>
            <a:endParaRPr lang="en-US" altLang="en-US"/>
          </a:p>
        </p:txBody>
      </p:sp>
      <p:sp>
        <p:nvSpPr>
          <p:cNvPr id="460802" name="Rectangle 2">
            <a:extLst>
              <a:ext uri="{FF2B5EF4-FFF2-40B4-BE49-F238E27FC236}">
                <a16:creationId xmlns:a16="http://schemas.microsoft.com/office/drawing/2014/main" id="{86E50E0E-9C9E-AE88-B8DA-54AE0CB8F7F9}"/>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6A822658-8395-6434-821B-44CB7B68FA7A}"/>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14275202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FB0913-614C-D004-FC54-EF6FC7653B7B}"/>
              </a:ext>
            </a:extLst>
          </p:cNvPr>
          <p:cNvSpPr>
            <a:spLocks noGrp="1" noChangeArrowheads="1"/>
          </p:cNvSpPr>
          <p:nvPr>
            <p:ph type="sldNum" sz="quarter" idx="5"/>
          </p:nvPr>
        </p:nvSpPr>
        <p:spPr>
          <a:ln/>
        </p:spPr>
        <p:txBody>
          <a:bodyPr/>
          <a:lstStyle/>
          <a:p>
            <a:fld id="{B3A7E91C-621D-4387-B90B-FB36CDB6DE3F}" type="slidenum">
              <a:rPr lang="en-US" altLang="en-US"/>
              <a:pPr/>
              <a:t>22</a:t>
            </a:fld>
            <a:endParaRPr lang="en-US" altLang="en-US"/>
          </a:p>
        </p:txBody>
      </p:sp>
      <p:sp>
        <p:nvSpPr>
          <p:cNvPr id="460802" name="Rectangle 2">
            <a:extLst>
              <a:ext uri="{FF2B5EF4-FFF2-40B4-BE49-F238E27FC236}">
                <a16:creationId xmlns:a16="http://schemas.microsoft.com/office/drawing/2014/main" id="{86E50E0E-9C9E-AE88-B8DA-54AE0CB8F7F9}"/>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6A822658-8395-6434-821B-44CB7B68FA7A}"/>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28753056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FB0913-614C-D004-FC54-EF6FC7653B7B}"/>
              </a:ext>
            </a:extLst>
          </p:cNvPr>
          <p:cNvSpPr>
            <a:spLocks noGrp="1" noChangeArrowheads="1"/>
          </p:cNvSpPr>
          <p:nvPr>
            <p:ph type="sldNum" sz="quarter" idx="5"/>
          </p:nvPr>
        </p:nvSpPr>
        <p:spPr>
          <a:ln/>
        </p:spPr>
        <p:txBody>
          <a:bodyPr/>
          <a:lstStyle/>
          <a:p>
            <a:fld id="{B3A7E91C-621D-4387-B90B-FB36CDB6DE3F}" type="slidenum">
              <a:rPr lang="en-US" altLang="en-US"/>
              <a:pPr/>
              <a:t>23</a:t>
            </a:fld>
            <a:endParaRPr lang="en-US" altLang="en-US"/>
          </a:p>
        </p:txBody>
      </p:sp>
      <p:sp>
        <p:nvSpPr>
          <p:cNvPr id="460802" name="Rectangle 2">
            <a:extLst>
              <a:ext uri="{FF2B5EF4-FFF2-40B4-BE49-F238E27FC236}">
                <a16:creationId xmlns:a16="http://schemas.microsoft.com/office/drawing/2014/main" id="{86E50E0E-9C9E-AE88-B8DA-54AE0CB8F7F9}"/>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6A822658-8395-6434-821B-44CB7B68FA7A}"/>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16281854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FB0913-614C-D004-FC54-EF6FC7653B7B}"/>
              </a:ext>
            </a:extLst>
          </p:cNvPr>
          <p:cNvSpPr>
            <a:spLocks noGrp="1" noChangeArrowheads="1"/>
          </p:cNvSpPr>
          <p:nvPr>
            <p:ph type="sldNum" sz="quarter" idx="5"/>
          </p:nvPr>
        </p:nvSpPr>
        <p:spPr>
          <a:ln/>
        </p:spPr>
        <p:txBody>
          <a:bodyPr/>
          <a:lstStyle/>
          <a:p>
            <a:fld id="{B3A7E91C-621D-4387-B90B-FB36CDB6DE3F}" type="slidenum">
              <a:rPr lang="en-US" altLang="en-US"/>
              <a:pPr/>
              <a:t>26</a:t>
            </a:fld>
            <a:endParaRPr lang="en-US" altLang="en-US"/>
          </a:p>
        </p:txBody>
      </p:sp>
      <p:sp>
        <p:nvSpPr>
          <p:cNvPr id="460802" name="Rectangle 2">
            <a:extLst>
              <a:ext uri="{FF2B5EF4-FFF2-40B4-BE49-F238E27FC236}">
                <a16:creationId xmlns:a16="http://schemas.microsoft.com/office/drawing/2014/main" id="{86E50E0E-9C9E-AE88-B8DA-54AE0CB8F7F9}"/>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6A822658-8395-6434-821B-44CB7B68FA7A}"/>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6285952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FB0913-614C-D004-FC54-EF6FC7653B7B}"/>
              </a:ext>
            </a:extLst>
          </p:cNvPr>
          <p:cNvSpPr>
            <a:spLocks noGrp="1" noChangeArrowheads="1"/>
          </p:cNvSpPr>
          <p:nvPr>
            <p:ph type="sldNum" sz="quarter" idx="5"/>
          </p:nvPr>
        </p:nvSpPr>
        <p:spPr>
          <a:ln/>
        </p:spPr>
        <p:txBody>
          <a:bodyPr/>
          <a:lstStyle/>
          <a:p>
            <a:fld id="{B3A7E91C-621D-4387-B90B-FB36CDB6DE3F}" type="slidenum">
              <a:rPr lang="en-US" altLang="en-US"/>
              <a:pPr/>
              <a:t>3</a:t>
            </a:fld>
            <a:endParaRPr lang="en-US" altLang="en-US"/>
          </a:p>
        </p:txBody>
      </p:sp>
      <p:sp>
        <p:nvSpPr>
          <p:cNvPr id="460802" name="Rectangle 2">
            <a:extLst>
              <a:ext uri="{FF2B5EF4-FFF2-40B4-BE49-F238E27FC236}">
                <a16:creationId xmlns:a16="http://schemas.microsoft.com/office/drawing/2014/main" id="{86E50E0E-9C9E-AE88-B8DA-54AE0CB8F7F9}"/>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6A822658-8395-6434-821B-44CB7B68FA7A}"/>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15776646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FB0913-614C-D004-FC54-EF6FC7653B7B}"/>
              </a:ext>
            </a:extLst>
          </p:cNvPr>
          <p:cNvSpPr>
            <a:spLocks noGrp="1" noChangeArrowheads="1"/>
          </p:cNvSpPr>
          <p:nvPr>
            <p:ph type="sldNum" sz="quarter" idx="5"/>
          </p:nvPr>
        </p:nvSpPr>
        <p:spPr>
          <a:ln/>
        </p:spPr>
        <p:txBody>
          <a:bodyPr/>
          <a:lstStyle/>
          <a:p>
            <a:fld id="{B3A7E91C-621D-4387-B90B-FB36CDB6DE3F}" type="slidenum">
              <a:rPr lang="en-US" altLang="en-US"/>
              <a:pPr/>
              <a:t>4</a:t>
            </a:fld>
            <a:endParaRPr lang="en-US" altLang="en-US"/>
          </a:p>
        </p:txBody>
      </p:sp>
      <p:sp>
        <p:nvSpPr>
          <p:cNvPr id="460802" name="Rectangle 2">
            <a:extLst>
              <a:ext uri="{FF2B5EF4-FFF2-40B4-BE49-F238E27FC236}">
                <a16:creationId xmlns:a16="http://schemas.microsoft.com/office/drawing/2014/main" id="{86E50E0E-9C9E-AE88-B8DA-54AE0CB8F7F9}"/>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6A822658-8395-6434-821B-44CB7B68FA7A}"/>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29266952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FB0913-614C-D004-FC54-EF6FC7653B7B}"/>
              </a:ext>
            </a:extLst>
          </p:cNvPr>
          <p:cNvSpPr>
            <a:spLocks noGrp="1" noChangeArrowheads="1"/>
          </p:cNvSpPr>
          <p:nvPr>
            <p:ph type="sldNum" sz="quarter" idx="5"/>
          </p:nvPr>
        </p:nvSpPr>
        <p:spPr>
          <a:ln/>
        </p:spPr>
        <p:txBody>
          <a:bodyPr/>
          <a:lstStyle/>
          <a:p>
            <a:fld id="{B3A7E91C-621D-4387-B90B-FB36CDB6DE3F}" type="slidenum">
              <a:rPr lang="en-US" altLang="en-US"/>
              <a:pPr/>
              <a:t>5</a:t>
            </a:fld>
            <a:endParaRPr lang="en-US" altLang="en-US"/>
          </a:p>
        </p:txBody>
      </p:sp>
      <p:sp>
        <p:nvSpPr>
          <p:cNvPr id="460802" name="Rectangle 2">
            <a:extLst>
              <a:ext uri="{FF2B5EF4-FFF2-40B4-BE49-F238E27FC236}">
                <a16:creationId xmlns:a16="http://schemas.microsoft.com/office/drawing/2014/main" id="{86E50E0E-9C9E-AE88-B8DA-54AE0CB8F7F9}"/>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6A822658-8395-6434-821B-44CB7B68FA7A}"/>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21287432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FB0913-614C-D004-FC54-EF6FC7653B7B}"/>
              </a:ext>
            </a:extLst>
          </p:cNvPr>
          <p:cNvSpPr>
            <a:spLocks noGrp="1" noChangeArrowheads="1"/>
          </p:cNvSpPr>
          <p:nvPr>
            <p:ph type="sldNum" sz="quarter" idx="5"/>
          </p:nvPr>
        </p:nvSpPr>
        <p:spPr>
          <a:ln/>
        </p:spPr>
        <p:txBody>
          <a:bodyPr/>
          <a:lstStyle/>
          <a:p>
            <a:fld id="{B3A7E91C-621D-4387-B90B-FB36CDB6DE3F}" type="slidenum">
              <a:rPr lang="en-US" altLang="en-US"/>
              <a:pPr/>
              <a:t>6</a:t>
            </a:fld>
            <a:endParaRPr lang="en-US" altLang="en-US"/>
          </a:p>
        </p:txBody>
      </p:sp>
      <p:sp>
        <p:nvSpPr>
          <p:cNvPr id="460802" name="Rectangle 2">
            <a:extLst>
              <a:ext uri="{FF2B5EF4-FFF2-40B4-BE49-F238E27FC236}">
                <a16:creationId xmlns:a16="http://schemas.microsoft.com/office/drawing/2014/main" id="{86E50E0E-9C9E-AE88-B8DA-54AE0CB8F7F9}"/>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6A822658-8395-6434-821B-44CB7B68FA7A}"/>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339545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FB0913-614C-D004-FC54-EF6FC7653B7B}"/>
              </a:ext>
            </a:extLst>
          </p:cNvPr>
          <p:cNvSpPr>
            <a:spLocks noGrp="1" noChangeArrowheads="1"/>
          </p:cNvSpPr>
          <p:nvPr>
            <p:ph type="sldNum" sz="quarter" idx="5"/>
          </p:nvPr>
        </p:nvSpPr>
        <p:spPr>
          <a:ln/>
        </p:spPr>
        <p:txBody>
          <a:bodyPr/>
          <a:lstStyle/>
          <a:p>
            <a:fld id="{B3A7E91C-621D-4387-B90B-FB36CDB6DE3F}" type="slidenum">
              <a:rPr lang="en-US" altLang="en-US"/>
              <a:pPr/>
              <a:t>7</a:t>
            </a:fld>
            <a:endParaRPr lang="en-US" altLang="en-US"/>
          </a:p>
        </p:txBody>
      </p:sp>
      <p:sp>
        <p:nvSpPr>
          <p:cNvPr id="460802" name="Rectangle 2">
            <a:extLst>
              <a:ext uri="{FF2B5EF4-FFF2-40B4-BE49-F238E27FC236}">
                <a16:creationId xmlns:a16="http://schemas.microsoft.com/office/drawing/2014/main" id="{86E50E0E-9C9E-AE88-B8DA-54AE0CB8F7F9}"/>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6A822658-8395-6434-821B-44CB7B68FA7A}"/>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16628826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FB0913-614C-D004-FC54-EF6FC7653B7B}"/>
              </a:ext>
            </a:extLst>
          </p:cNvPr>
          <p:cNvSpPr>
            <a:spLocks noGrp="1" noChangeArrowheads="1"/>
          </p:cNvSpPr>
          <p:nvPr>
            <p:ph type="sldNum" sz="quarter" idx="5"/>
          </p:nvPr>
        </p:nvSpPr>
        <p:spPr>
          <a:ln/>
        </p:spPr>
        <p:txBody>
          <a:bodyPr/>
          <a:lstStyle/>
          <a:p>
            <a:fld id="{B3A7E91C-621D-4387-B90B-FB36CDB6DE3F}" type="slidenum">
              <a:rPr lang="en-US" altLang="en-US"/>
              <a:pPr/>
              <a:t>8</a:t>
            </a:fld>
            <a:endParaRPr lang="en-US" altLang="en-US"/>
          </a:p>
        </p:txBody>
      </p:sp>
      <p:sp>
        <p:nvSpPr>
          <p:cNvPr id="460802" name="Rectangle 2">
            <a:extLst>
              <a:ext uri="{FF2B5EF4-FFF2-40B4-BE49-F238E27FC236}">
                <a16:creationId xmlns:a16="http://schemas.microsoft.com/office/drawing/2014/main" id="{86E50E0E-9C9E-AE88-B8DA-54AE0CB8F7F9}"/>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6A822658-8395-6434-821B-44CB7B68FA7A}"/>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2503356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FB0913-614C-D004-FC54-EF6FC7653B7B}"/>
              </a:ext>
            </a:extLst>
          </p:cNvPr>
          <p:cNvSpPr>
            <a:spLocks noGrp="1" noChangeArrowheads="1"/>
          </p:cNvSpPr>
          <p:nvPr>
            <p:ph type="sldNum" sz="quarter" idx="5"/>
          </p:nvPr>
        </p:nvSpPr>
        <p:spPr>
          <a:ln/>
        </p:spPr>
        <p:txBody>
          <a:bodyPr/>
          <a:lstStyle/>
          <a:p>
            <a:fld id="{B3A7E91C-621D-4387-B90B-FB36CDB6DE3F}" type="slidenum">
              <a:rPr lang="en-US" altLang="en-US"/>
              <a:pPr/>
              <a:t>9</a:t>
            </a:fld>
            <a:endParaRPr lang="en-US" altLang="en-US"/>
          </a:p>
        </p:txBody>
      </p:sp>
      <p:sp>
        <p:nvSpPr>
          <p:cNvPr id="460802" name="Rectangle 2">
            <a:extLst>
              <a:ext uri="{FF2B5EF4-FFF2-40B4-BE49-F238E27FC236}">
                <a16:creationId xmlns:a16="http://schemas.microsoft.com/office/drawing/2014/main" id="{86E50E0E-9C9E-AE88-B8DA-54AE0CB8F7F9}"/>
              </a:ext>
            </a:extLst>
          </p:cNvPr>
          <p:cNvSpPr>
            <a:spLocks noGrp="1" noRot="1" noChangeAspect="1" noChangeArrowheads="1" noTextEdit="1"/>
          </p:cNvSpPr>
          <p:nvPr>
            <p:ph type="sldImg"/>
          </p:nvPr>
        </p:nvSpPr>
        <p:spPr>
          <a:xfrm>
            <a:off x="382588" y="684213"/>
            <a:ext cx="6096000" cy="3429000"/>
          </a:xfrm>
          <a:ln/>
        </p:spPr>
      </p:sp>
      <p:sp>
        <p:nvSpPr>
          <p:cNvPr id="460803" name="Rectangle 3">
            <a:extLst>
              <a:ext uri="{FF2B5EF4-FFF2-40B4-BE49-F238E27FC236}">
                <a16:creationId xmlns:a16="http://schemas.microsoft.com/office/drawing/2014/main" id="{6A822658-8395-6434-821B-44CB7B68FA7A}"/>
              </a:ext>
            </a:extLst>
          </p:cNvPr>
          <p:cNvSpPr>
            <a:spLocks noGrp="1" noChangeArrowheads="1"/>
          </p:cNvSpPr>
          <p:nvPr>
            <p:ph type="body" idx="1"/>
          </p:nvPr>
        </p:nvSpPr>
        <p:spPr>
          <a:xfrm>
            <a:off x="915988" y="4343400"/>
            <a:ext cx="5026025" cy="4116388"/>
          </a:xfrm>
        </p:spPr>
        <p:txBody>
          <a:bodyPr/>
          <a:lstStyle/>
          <a:p>
            <a:endParaRPr lang="en-US" altLang="en-US"/>
          </a:p>
        </p:txBody>
      </p:sp>
    </p:spTree>
    <p:extLst>
      <p:ext uri="{BB962C8B-B14F-4D97-AF65-F5344CB8AC3E}">
        <p14:creationId xmlns:p14="http://schemas.microsoft.com/office/powerpoint/2010/main" val="20914687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D7BFC-3B1C-493A-89D1-0AE5FAEE38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566F6A-2197-43E7-9424-ACF125D3899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9C398DB-3F0B-4498-8873-48859491BB05}"/>
              </a:ext>
            </a:extLst>
          </p:cNvPr>
          <p:cNvSpPr>
            <a:spLocks noGrp="1"/>
          </p:cNvSpPr>
          <p:nvPr>
            <p:ph type="dt" sz="half" idx="10"/>
          </p:nvPr>
        </p:nvSpPr>
        <p:spPr/>
        <p:txBody>
          <a:bodyPr/>
          <a:lstStyle/>
          <a:p>
            <a:fld id="{12B48D60-E5A2-4218-9AC8-554D1C54A5D6}" type="datetimeFigureOut">
              <a:rPr lang="en-IN" smtClean="0"/>
              <a:t>17-04-2024</a:t>
            </a:fld>
            <a:endParaRPr lang="en-IN"/>
          </a:p>
        </p:txBody>
      </p:sp>
      <p:sp>
        <p:nvSpPr>
          <p:cNvPr id="5" name="Footer Placeholder 4">
            <a:extLst>
              <a:ext uri="{FF2B5EF4-FFF2-40B4-BE49-F238E27FC236}">
                <a16:creationId xmlns:a16="http://schemas.microsoft.com/office/drawing/2014/main" id="{AFC54329-75FD-4901-93FB-4268B5EECD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14E9E6A-9302-40FB-84ED-8ABAE4697163}"/>
              </a:ext>
            </a:extLst>
          </p:cNvPr>
          <p:cNvSpPr>
            <a:spLocks noGrp="1"/>
          </p:cNvSpPr>
          <p:nvPr>
            <p:ph type="sldNum" sz="quarter" idx="12"/>
          </p:nvPr>
        </p:nvSpPr>
        <p:spPr/>
        <p:txBody>
          <a:bodyPr/>
          <a:lstStyle/>
          <a:p>
            <a:fld id="{9D3426CB-3F41-4F74-8C45-AFA32F0144E0}" type="slidenum">
              <a:rPr lang="en-IN" smtClean="0"/>
              <a:t>‹#›</a:t>
            </a:fld>
            <a:endParaRPr lang="en-IN"/>
          </a:p>
        </p:txBody>
      </p:sp>
    </p:spTree>
    <p:extLst>
      <p:ext uri="{BB962C8B-B14F-4D97-AF65-F5344CB8AC3E}">
        <p14:creationId xmlns:p14="http://schemas.microsoft.com/office/powerpoint/2010/main" val="1396228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2FA5A-AC5D-46FD-8902-4E14E6CE44B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0B9C26-201B-43FA-B289-38A39683DA1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11FB0A-62F1-4982-96F4-2EEC90D2C440}"/>
              </a:ext>
            </a:extLst>
          </p:cNvPr>
          <p:cNvSpPr>
            <a:spLocks noGrp="1"/>
          </p:cNvSpPr>
          <p:nvPr>
            <p:ph type="dt" sz="half" idx="10"/>
          </p:nvPr>
        </p:nvSpPr>
        <p:spPr/>
        <p:txBody>
          <a:bodyPr/>
          <a:lstStyle/>
          <a:p>
            <a:fld id="{12B48D60-E5A2-4218-9AC8-554D1C54A5D6}" type="datetimeFigureOut">
              <a:rPr lang="en-IN" smtClean="0"/>
              <a:t>17-04-2024</a:t>
            </a:fld>
            <a:endParaRPr lang="en-IN"/>
          </a:p>
        </p:txBody>
      </p:sp>
      <p:sp>
        <p:nvSpPr>
          <p:cNvPr id="5" name="Footer Placeholder 4">
            <a:extLst>
              <a:ext uri="{FF2B5EF4-FFF2-40B4-BE49-F238E27FC236}">
                <a16:creationId xmlns:a16="http://schemas.microsoft.com/office/drawing/2014/main" id="{C9FBFD06-FE00-4A76-A207-50A3EE8C36F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3776EC-12BB-4DAB-A068-EBB6C653DE6A}"/>
              </a:ext>
            </a:extLst>
          </p:cNvPr>
          <p:cNvSpPr>
            <a:spLocks noGrp="1"/>
          </p:cNvSpPr>
          <p:nvPr>
            <p:ph type="sldNum" sz="quarter" idx="12"/>
          </p:nvPr>
        </p:nvSpPr>
        <p:spPr/>
        <p:txBody>
          <a:bodyPr/>
          <a:lstStyle/>
          <a:p>
            <a:fld id="{9D3426CB-3F41-4F74-8C45-AFA32F0144E0}" type="slidenum">
              <a:rPr lang="en-IN" smtClean="0"/>
              <a:t>‹#›</a:t>
            </a:fld>
            <a:endParaRPr lang="en-IN"/>
          </a:p>
        </p:txBody>
      </p:sp>
    </p:spTree>
    <p:extLst>
      <p:ext uri="{BB962C8B-B14F-4D97-AF65-F5344CB8AC3E}">
        <p14:creationId xmlns:p14="http://schemas.microsoft.com/office/powerpoint/2010/main" val="156160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E35535-A6C9-4F91-B692-BC103C0EE62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0C23402-7547-443F-944F-120B3C89B1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538D27D-21A9-4ED8-A30D-F65FC3579E9C}"/>
              </a:ext>
            </a:extLst>
          </p:cNvPr>
          <p:cNvSpPr>
            <a:spLocks noGrp="1"/>
          </p:cNvSpPr>
          <p:nvPr>
            <p:ph type="dt" sz="half" idx="10"/>
          </p:nvPr>
        </p:nvSpPr>
        <p:spPr/>
        <p:txBody>
          <a:bodyPr/>
          <a:lstStyle/>
          <a:p>
            <a:fld id="{12B48D60-E5A2-4218-9AC8-554D1C54A5D6}" type="datetimeFigureOut">
              <a:rPr lang="en-IN" smtClean="0"/>
              <a:t>17-04-2024</a:t>
            </a:fld>
            <a:endParaRPr lang="en-IN"/>
          </a:p>
        </p:txBody>
      </p:sp>
      <p:sp>
        <p:nvSpPr>
          <p:cNvPr id="5" name="Footer Placeholder 4">
            <a:extLst>
              <a:ext uri="{FF2B5EF4-FFF2-40B4-BE49-F238E27FC236}">
                <a16:creationId xmlns:a16="http://schemas.microsoft.com/office/drawing/2014/main" id="{A916D8A3-8367-4788-9910-8E03620D65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7C8857-94E6-48A5-8F0A-8AEF82DEB2CE}"/>
              </a:ext>
            </a:extLst>
          </p:cNvPr>
          <p:cNvSpPr>
            <a:spLocks noGrp="1"/>
          </p:cNvSpPr>
          <p:nvPr>
            <p:ph type="sldNum" sz="quarter" idx="12"/>
          </p:nvPr>
        </p:nvSpPr>
        <p:spPr/>
        <p:txBody>
          <a:bodyPr/>
          <a:lstStyle/>
          <a:p>
            <a:fld id="{9D3426CB-3F41-4F74-8C45-AFA32F0144E0}" type="slidenum">
              <a:rPr lang="en-IN" smtClean="0"/>
              <a:t>‹#›</a:t>
            </a:fld>
            <a:endParaRPr lang="en-IN"/>
          </a:p>
        </p:txBody>
      </p:sp>
    </p:spTree>
    <p:extLst>
      <p:ext uri="{BB962C8B-B14F-4D97-AF65-F5344CB8AC3E}">
        <p14:creationId xmlns:p14="http://schemas.microsoft.com/office/powerpoint/2010/main" val="1444277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1D268-1211-42D7-B7FF-A5266AE6631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A1B997A-8D20-4B97-AE4A-9E246D5385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2ADDE67-F275-42B4-B65A-88FD7D0D1BBC}"/>
              </a:ext>
            </a:extLst>
          </p:cNvPr>
          <p:cNvSpPr>
            <a:spLocks noGrp="1"/>
          </p:cNvSpPr>
          <p:nvPr>
            <p:ph type="dt" sz="half" idx="10"/>
          </p:nvPr>
        </p:nvSpPr>
        <p:spPr/>
        <p:txBody>
          <a:bodyPr/>
          <a:lstStyle/>
          <a:p>
            <a:fld id="{12B48D60-E5A2-4218-9AC8-554D1C54A5D6}" type="datetimeFigureOut">
              <a:rPr lang="en-IN" smtClean="0"/>
              <a:t>17-04-2024</a:t>
            </a:fld>
            <a:endParaRPr lang="en-IN"/>
          </a:p>
        </p:txBody>
      </p:sp>
      <p:sp>
        <p:nvSpPr>
          <p:cNvPr id="5" name="Footer Placeholder 4">
            <a:extLst>
              <a:ext uri="{FF2B5EF4-FFF2-40B4-BE49-F238E27FC236}">
                <a16:creationId xmlns:a16="http://schemas.microsoft.com/office/drawing/2014/main" id="{BE78D5A1-ECF4-4504-BA5F-D8B7486BC8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A27394-4E5B-470D-9935-6EE2517B90E6}"/>
              </a:ext>
            </a:extLst>
          </p:cNvPr>
          <p:cNvSpPr>
            <a:spLocks noGrp="1"/>
          </p:cNvSpPr>
          <p:nvPr>
            <p:ph type="sldNum" sz="quarter" idx="12"/>
          </p:nvPr>
        </p:nvSpPr>
        <p:spPr/>
        <p:txBody>
          <a:bodyPr/>
          <a:lstStyle/>
          <a:p>
            <a:fld id="{9D3426CB-3F41-4F74-8C45-AFA32F0144E0}" type="slidenum">
              <a:rPr lang="en-IN" smtClean="0"/>
              <a:t>‹#›</a:t>
            </a:fld>
            <a:endParaRPr lang="en-IN"/>
          </a:p>
        </p:txBody>
      </p:sp>
    </p:spTree>
    <p:extLst>
      <p:ext uri="{BB962C8B-B14F-4D97-AF65-F5344CB8AC3E}">
        <p14:creationId xmlns:p14="http://schemas.microsoft.com/office/powerpoint/2010/main" val="42852038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6D2C4-267F-4D8D-B402-A1AA8ED66F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A0B5CB2-4663-4AF7-9348-C0A4D11C86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90BD69-E834-4BDC-8FCB-548F30790C9A}"/>
              </a:ext>
            </a:extLst>
          </p:cNvPr>
          <p:cNvSpPr>
            <a:spLocks noGrp="1"/>
          </p:cNvSpPr>
          <p:nvPr>
            <p:ph type="dt" sz="half" idx="10"/>
          </p:nvPr>
        </p:nvSpPr>
        <p:spPr/>
        <p:txBody>
          <a:bodyPr/>
          <a:lstStyle/>
          <a:p>
            <a:fld id="{12B48D60-E5A2-4218-9AC8-554D1C54A5D6}" type="datetimeFigureOut">
              <a:rPr lang="en-IN" smtClean="0"/>
              <a:t>17-04-2024</a:t>
            </a:fld>
            <a:endParaRPr lang="en-IN"/>
          </a:p>
        </p:txBody>
      </p:sp>
      <p:sp>
        <p:nvSpPr>
          <p:cNvPr id="5" name="Footer Placeholder 4">
            <a:extLst>
              <a:ext uri="{FF2B5EF4-FFF2-40B4-BE49-F238E27FC236}">
                <a16:creationId xmlns:a16="http://schemas.microsoft.com/office/drawing/2014/main" id="{3E11ED6B-A973-41B0-B8BB-09482DB0F8A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1B70D1-A964-40F5-80F4-7732BCB29BA8}"/>
              </a:ext>
            </a:extLst>
          </p:cNvPr>
          <p:cNvSpPr>
            <a:spLocks noGrp="1"/>
          </p:cNvSpPr>
          <p:nvPr>
            <p:ph type="sldNum" sz="quarter" idx="12"/>
          </p:nvPr>
        </p:nvSpPr>
        <p:spPr/>
        <p:txBody>
          <a:bodyPr/>
          <a:lstStyle/>
          <a:p>
            <a:fld id="{9D3426CB-3F41-4F74-8C45-AFA32F0144E0}" type="slidenum">
              <a:rPr lang="en-IN" smtClean="0"/>
              <a:t>‹#›</a:t>
            </a:fld>
            <a:endParaRPr lang="en-IN"/>
          </a:p>
        </p:txBody>
      </p:sp>
    </p:spTree>
    <p:extLst>
      <p:ext uri="{BB962C8B-B14F-4D97-AF65-F5344CB8AC3E}">
        <p14:creationId xmlns:p14="http://schemas.microsoft.com/office/powerpoint/2010/main" val="4044707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5A4D7-9415-4648-B732-5CA4DC8032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EB2A166-43BB-47A2-9470-B4FF55E01A4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D99759A-9E16-402E-B6AD-CE9134FA6D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6F31E00-79B4-4236-A1E2-F1838CB1B289}"/>
              </a:ext>
            </a:extLst>
          </p:cNvPr>
          <p:cNvSpPr>
            <a:spLocks noGrp="1"/>
          </p:cNvSpPr>
          <p:nvPr>
            <p:ph type="dt" sz="half" idx="10"/>
          </p:nvPr>
        </p:nvSpPr>
        <p:spPr/>
        <p:txBody>
          <a:bodyPr/>
          <a:lstStyle/>
          <a:p>
            <a:fld id="{12B48D60-E5A2-4218-9AC8-554D1C54A5D6}" type="datetimeFigureOut">
              <a:rPr lang="en-IN" smtClean="0"/>
              <a:t>17-04-2024</a:t>
            </a:fld>
            <a:endParaRPr lang="en-IN"/>
          </a:p>
        </p:txBody>
      </p:sp>
      <p:sp>
        <p:nvSpPr>
          <p:cNvPr id="6" name="Footer Placeholder 5">
            <a:extLst>
              <a:ext uri="{FF2B5EF4-FFF2-40B4-BE49-F238E27FC236}">
                <a16:creationId xmlns:a16="http://schemas.microsoft.com/office/drawing/2014/main" id="{DD916B1F-859F-4DCF-82E4-E05F3210D09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84764A7-9E6C-40CB-966D-770648A0A303}"/>
              </a:ext>
            </a:extLst>
          </p:cNvPr>
          <p:cNvSpPr>
            <a:spLocks noGrp="1"/>
          </p:cNvSpPr>
          <p:nvPr>
            <p:ph type="sldNum" sz="quarter" idx="12"/>
          </p:nvPr>
        </p:nvSpPr>
        <p:spPr/>
        <p:txBody>
          <a:bodyPr/>
          <a:lstStyle/>
          <a:p>
            <a:fld id="{9D3426CB-3F41-4F74-8C45-AFA32F0144E0}" type="slidenum">
              <a:rPr lang="en-IN" smtClean="0"/>
              <a:t>‹#›</a:t>
            </a:fld>
            <a:endParaRPr lang="en-IN"/>
          </a:p>
        </p:txBody>
      </p:sp>
    </p:spTree>
    <p:extLst>
      <p:ext uri="{BB962C8B-B14F-4D97-AF65-F5344CB8AC3E}">
        <p14:creationId xmlns:p14="http://schemas.microsoft.com/office/powerpoint/2010/main" val="3775900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EA362B-9138-4806-ABBF-02CB9F2DCE0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4536830-3846-48A2-98EF-342C49E193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0CE2A35-A6B0-4E40-AD60-7D880B128E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A5293A2-6A11-4AE0-8DFA-92024E2FE9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E31A5EB-9B90-42F8-A513-2437C7C2B7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5AD195E-9B08-4BC2-8F9F-1CE05279D260}"/>
              </a:ext>
            </a:extLst>
          </p:cNvPr>
          <p:cNvSpPr>
            <a:spLocks noGrp="1"/>
          </p:cNvSpPr>
          <p:nvPr>
            <p:ph type="dt" sz="half" idx="10"/>
          </p:nvPr>
        </p:nvSpPr>
        <p:spPr/>
        <p:txBody>
          <a:bodyPr/>
          <a:lstStyle/>
          <a:p>
            <a:fld id="{12B48D60-E5A2-4218-9AC8-554D1C54A5D6}" type="datetimeFigureOut">
              <a:rPr lang="en-IN" smtClean="0"/>
              <a:t>17-04-2024</a:t>
            </a:fld>
            <a:endParaRPr lang="en-IN"/>
          </a:p>
        </p:txBody>
      </p:sp>
      <p:sp>
        <p:nvSpPr>
          <p:cNvPr id="8" name="Footer Placeholder 7">
            <a:extLst>
              <a:ext uri="{FF2B5EF4-FFF2-40B4-BE49-F238E27FC236}">
                <a16:creationId xmlns:a16="http://schemas.microsoft.com/office/drawing/2014/main" id="{38852F62-CB44-438A-B244-73963F1B17A5}"/>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A14A344-F44A-491C-996E-9B6E629D1B3B}"/>
              </a:ext>
            </a:extLst>
          </p:cNvPr>
          <p:cNvSpPr>
            <a:spLocks noGrp="1"/>
          </p:cNvSpPr>
          <p:nvPr>
            <p:ph type="sldNum" sz="quarter" idx="12"/>
          </p:nvPr>
        </p:nvSpPr>
        <p:spPr/>
        <p:txBody>
          <a:bodyPr/>
          <a:lstStyle/>
          <a:p>
            <a:fld id="{9D3426CB-3F41-4F74-8C45-AFA32F0144E0}" type="slidenum">
              <a:rPr lang="en-IN" smtClean="0"/>
              <a:t>‹#›</a:t>
            </a:fld>
            <a:endParaRPr lang="en-IN"/>
          </a:p>
        </p:txBody>
      </p:sp>
    </p:spTree>
    <p:extLst>
      <p:ext uri="{BB962C8B-B14F-4D97-AF65-F5344CB8AC3E}">
        <p14:creationId xmlns:p14="http://schemas.microsoft.com/office/powerpoint/2010/main" val="23610573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8F9B9-0414-4732-B715-51FAA52DEC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BFAE7A8-1298-4E66-A9FD-3136DC362F49}"/>
              </a:ext>
            </a:extLst>
          </p:cNvPr>
          <p:cNvSpPr>
            <a:spLocks noGrp="1"/>
          </p:cNvSpPr>
          <p:nvPr>
            <p:ph type="dt" sz="half" idx="10"/>
          </p:nvPr>
        </p:nvSpPr>
        <p:spPr/>
        <p:txBody>
          <a:bodyPr/>
          <a:lstStyle/>
          <a:p>
            <a:fld id="{12B48D60-E5A2-4218-9AC8-554D1C54A5D6}" type="datetimeFigureOut">
              <a:rPr lang="en-IN" smtClean="0"/>
              <a:t>17-04-2024</a:t>
            </a:fld>
            <a:endParaRPr lang="en-IN"/>
          </a:p>
        </p:txBody>
      </p:sp>
      <p:sp>
        <p:nvSpPr>
          <p:cNvPr id="4" name="Footer Placeholder 3">
            <a:extLst>
              <a:ext uri="{FF2B5EF4-FFF2-40B4-BE49-F238E27FC236}">
                <a16:creationId xmlns:a16="http://schemas.microsoft.com/office/drawing/2014/main" id="{83136EA4-0196-4351-8AE4-C3A555DC946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3C7620F-61A9-48AC-B002-EDBC58146D82}"/>
              </a:ext>
            </a:extLst>
          </p:cNvPr>
          <p:cNvSpPr>
            <a:spLocks noGrp="1"/>
          </p:cNvSpPr>
          <p:nvPr>
            <p:ph type="sldNum" sz="quarter" idx="12"/>
          </p:nvPr>
        </p:nvSpPr>
        <p:spPr/>
        <p:txBody>
          <a:bodyPr/>
          <a:lstStyle/>
          <a:p>
            <a:fld id="{9D3426CB-3F41-4F74-8C45-AFA32F0144E0}" type="slidenum">
              <a:rPr lang="en-IN" smtClean="0"/>
              <a:t>‹#›</a:t>
            </a:fld>
            <a:endParaRPr lang="en-IN"/>
          </a:p>
        </p:txBody>
      </p:sp>
    </p:spTree>
    <p:extLst>
      <p:ext uri="{BB962C8B-B14F-4D97-AF65-F5344CB8AC3E}">
        <p14:creationId xmlns:p14="http://schemas.microsoft.com/office/powerpoint/2010/main" val="26910830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2F91F1-66D7-46AA-BDD9-14D7B775D0C1}"/>
              </a:ext>
            </a:extLst>
          </p:cNvPr>
          <p:cNvSpPr>
            <a:spLocks noGrp="1"/>
          </p:cNvSpPr>
          <p:nvPr>
            <p:ph type="dt" sz="half" idx="10"/>
          </p:nvPr>
        </p:nvSpPr>
        <p:spPr/>
        <p:txBody>
          <a:bodyPr/>
          <a:lstStyle/>
          <a:p>
            <a:fld id="{12B48D60-E5A2-4218-9AC8-554D1C54A5D6}" type="datetimeFigureOut">
              <a:rPr lang="en-IN" smtClean="0"/>
              <a:t>17-04-2024</a:t>
            </a:fld>
            <a:endParaRPr lang="en-IN"/>
          </a:p>
        </p:txBody>
      </p:sp>
      <p:sp>
        <p:nvSpPr>
          <p:cNvPr id="3" name="Footer Placeholder 2">
            <a:extLst>
              <a:ext uri="{FF2B5EF4-FFF2-40B4-BE49-F238E27FC236}">
                <a16:creationId xmlns:a16="http://schemas.microsoft.com/office/drawing/2014/main" id="{0914E768-4192-44D3-B432-EDE837C27FD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CC6CD07-3EA0-4130-8E8B-431BB4BBD320}"/>
              </a:ext>
            </a:extLst>
          </p:cNvPr>
          <p:cNvSpPr>
            <a:spLocks noGrp="1"/>
          </p:cNvSpPr>
          <p:nvPr>
            <p:ph type="sldNum" sz="quarter" idx="12"/>
          </p:nvPr>
        </p:nvSpPr>
        <p:spPr/>
        <p:txBody>
          <a:bodyPr/>
          <a:lstStyle/>
          <a:p>
            <a:fld id="{9D3426CB-3F41-4F74-8C45-AFA32F0144E0}" type="slidenum">
              <a:rPr lang="en-IN" smtClean="0"/>
              <a:t>‹#›</a:t>
            </a:fld>
            <a:endParaRPr lang="en-IN"/>
          </a:p>
        </p:txBody>
      </p:sp>
    </p:spTree>
    <p:extLst>
      <p:ext uri="{BB962C8B-B14F-4D97-AF65-F5344CB8AC3E}">
        <p14:creationId xmlns:p14="http://schemas.microsoft.com/office/powerpoint/2010/main" val="2661742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11301-53A3-4F31-92F0-C8FF1F39B7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729E740-3226-4015-9384-B994F4B6367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944A67A-FE41-488E-A5A9-7EB7D98B61D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49F3E7-73FD-4667-B215-F061F41331EA}"/>
              </a:ext>
            </a:extLst>
          </p:cNvPr>
          <p:cNvSpPr>
            <a:spLocks noGrp="1"/>
          </p:cNvSpPr>
          <p:nvPr>
            <p:ph type="dt" sz="half" idx="10"/>
          </p:nvPr>
        </p:nvSpPr>
        <p:spPr/>
        <p:txBody>
          <a:bodyPr/>
          <a:lstStyle/>
          <a:p>
            <a:fld id="{12B48D60-E5A2-4218-9AC8-554D1C54A5D6}" type="datetimeFigureOut">
              <a:rPr lang="en-IN" smtClean="0"/>
              <a:t>17-04-2024</a:t>
            </a:fld>
            <a:endParaRPr lang="en-IN"/>
          </a:p>
        </p:txBody>
      </p:sp>
      <p:sp>
        <p:nvSpPr>
          <p:cNvPr id="6" name="Footer Placeholder 5">
            <a:extLst>
              <a:ext uri="{FF2B5EF4-FFF2-40B4-BE49-F238E27FC236}">
                <a16:creationId xmlns:a16="http://schemas.microsoft.com/office/drawing/2014/main" id="{DC553D59-BA15-48E0-8682-3BDC58E49D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FF9A5A-1398-4B13-96E9-C14131F6D670}"/>
              </a:ext>
            </a:extLst>
          </p:cNvPr>
          <p:cNvSpPr>
            <a:spLocks noGrp="1"/>
          </p:cNvSpPr>
          <p:nvPr>
            <p:ph type="sldNum" sz="quarter" idx="12"/>
          </p:nvPr>
        </p:nvSpPr>
        <p:spPr/>
        <p:txBody>
          <a:bodyPr/>
          <a:lstStyle/>
          <a:p>
            <a:fld id="{9D3426CB-3F41-4F74-8C45-AFA32F0144E0}" type="slidenum">
              <a:rPr lang="en-IN" smtClean="0"/>
              <a:t>‹#›</a:t>
            </a:fld>
            <a:endParaRPr lang="en-IN"/>
          </a:p>
        </p:txBody>
      </p:sp>
    </p:spTree>
    <p:extLst>
      <p:ext uri="{BB962C8B-B14F-4D97-AF65-F5344CB8AC3E}">
        <p14:creationId xmlns:p14="http://schemas.microsoft.com/office/powerpoint/2010/main" val="397398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EB1E8-D376-426D-8B7D-61BF38F616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3C98800-1329-4096-A39B-1CAB8606294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485BFA0-BB74-4887-A31A-2A3034C340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B76B41-233C-4CF2-97FD-3A2FCFCE1C40}"/>
              </a:ext>
            </a:extLst>
          </p:cNvPr>
          <p:cNvSpPr>
            <a:spLocks noGrp="1"/>
          </p:cNvSpPr>
          <p:nvPr>
            <p:ph type="dt" sz="half" idx="10"/>
          </p:nvPr>
        </p:nvSpPr>
        <p:spPr/>
        <p:txBody>
          <a:bodyPr/>
          <a:lstStyle/>
          <a:p>
            <a:fld id="{12B48D60-E5A2-4218-9AC8-554D1C54A5D6}" type="datetimeFigureOut">
              <a:rPr lang="en-IN" smtClean="0"/>
              <a:t>17-04-2024</a:t>
            </a:fld>
            <a:endParaRPr lang="en-IN"/>
          </a:p>
        </p:txBody>
      </p:sp>
      <p:sp>
        <p:nvSpPr>
          <p:cNvPr id="6" name="Footer Placeholder 5">
            <a:extLst>
              <a:ext uri="{FF2B5EF4-FFF2-40B4-BE49-F238E27FC236}">
                <a16:creationId xmlns:a16="http://schemas.microsoft.com/office/drawing/2014/main" id="{B16F4804-3BB9-4642-A695-B5E3A6A766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08E3D8-B6AC-4E06-AF24-78B1887CAF1E}"/>
              </a:ext>
            </a:extLst>
          </p:cNvPr>
          <p:cNvSpPr>
            <a:spLocks noGrp="1"/>
          </p:cNvSpPr>
          <p:nvPr>
            <p:ph type="sldNum" sz="quarter" idx="12"/>
          </p:nvPr>
        </p:nvSpPr>
        <p:spPr/>
        <p:txBody>
          <a:bodyPr/>
          <a:lstStyle/>
          <a:p>
            <a:fld id="{9D3426CB-3F41-4F74-8C45-AFA32F0144E0}" type="slidenum">
              <a:rPr lang="en-IN" smtClean="0"/>
              <a:t>‹#›</a:t>
            </a:fld>
            <a:endParaRPr lang="en-IN"/>
          </a:p>
        </p:txBody>
      </p:sp>
    </p:spTree>
    <p:extLst>
      <p:ext uri="{BB962C8B-B14F-4D97-AF65-F5344CB8AC3E}">
        <p14:creationId xmlns:p14="http://schemas.microsoft.com/office/powerpoint/2010/main" val="9651954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DC2CEA-0719-4BC2-8816-A9A2D882C6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940760-217E-4102-9661-7157D0B092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49163C-AAD7-46DE-A76E-7C988BE395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2B48D60-E5A2-4218-9AC8-554D1C54A5D6}" type="datetimeFigureOut">
              <a:rPr lang="en-IN" smtClean="0"/>
              <a:t>17-04-2024</a:t>
            </a:fld>
            <a:endParaRPr lang="en-IN"/>
          </a:p>
        </p:txBody>
      </p:sp>
      <p:sp>
        <p:nvSpPr>
          <p:cNvPr id="5" name="Footer Placeholder 4">
            <a:extLst>
              <a:ext uri="{FF2B5EF4-FFF2-40B4-BE49-F238E27FC236}">
                <a16:creationId xmlns:a16="http://schemas.microsoft.com/office/drawing/2014/main" id="{F4AEAEE2-FA62-4C8C-B477-2EC101D30F2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0187899-0751-44F3-A98D-6301F0D730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3426CB-3F41-4F74-8C45-AFA32F0144E0}" type="slidenum">
              <a:rPr lang="en-IN" smtClean="0"/>
              <a:t>‹#›</a:t>
            </a:fld>
            <a:endParaRPr lang="en-IN"/>
          </a:p>
        </p:txBody>
      </p:sp>
    </p:spTree>
    <p:extLst>
      <p:ext uri="{BB962C8B-B14F-4D97-AF65-F5344CB8AC3E}">
        <p14:creationId xmlns:p14="http://schemas.microsoft.com/office/powerpoint/2010/main" val="13026472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0.emf"/></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9.emf"/></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7.xml"/><Relationship Id="rId5" Type="http://schemas.openxmlformats.org/officeDocument/2006/relationships/image" Target="../media/image12.emf"/><Relationship Id="rId4" Type="http://schemas.openxmlformats.org/officeDocument/2006/relationships/image" Target="../media/image22.png"/></Relationships>
</file>

<file path=ppt/slides/_rels/slide1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14.emf"/></Relationships>
</file>

<file path=ppt/slides/_rels/slide18.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19.png"/><Relationship Id="rId4" Type="http://schemas.openxmlformats.org/officeDocument/2006/relationships/image" Target="../media/image14.emf"/></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15.gif"/><Relationship Id="rId5" Type="http://schemas.openxmlformats.org/officeDocument/2006/relationships/image" Target="../media/image23.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hyperlink" Target="https://larryriddle.agnesscott.org/ifs/siertri/siertri.htm"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5.png"/><Relationship Id="rId7" Type="http://schemas.openxmlformats.org/officeDocument/2006/relationships/hyperlink" Target="https://users.math.yale.edu/public_html/People/frame/Fractals/FracAndDim/BoxDim/LogProp/LogProp.html" TargetMode="External"/><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hyperlink" Target="https://users.math.yale.edu/public_html/People/frame/Fractals/FracAndDim/BoxDim/PowerLaw/PowerLaw.html" TargetMode="External"/><Relationship Id="rId5" Type="http://schemas.openxmlformats.org/officeDocument/2006/relationships/image" Target="../media/image26.png"/><Relationship Id="rId4" Type="http://schemas.openxmlformats.org/officeDocument/2006/relationships/image" Target="../media/image13.emf"/><Relationship Id="rId9" Type="http://schemas.openxmlformats.org/officeDocument/2006/relationships/image" Target="../media/image28.png"/></Relationships>
</file>

<file path=ppt/slides/_rels/slide21.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5.png"/><Relationship Id="rId7" Type="http://schemas.openxmlformats.org/officeDocument/2006/relationships/hyperlink" Target="https://users.math.yale.edu/public_html/People/frame/Fractals/FracAndDim/BoxDim/LogProp/LogProp.html" TargetMode="External"/><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hyperlink" Target="https://users.math.yale.edu/public_html/People/frame/Fractals/FracAndDim/BoxDim/PowerLaw/PowerLaw.html" TargetMode="External"/><Relationship Id="rId5" Type="http://schemas.openxmlformats.org/officeDocument/2006/relationships/image" Target="../media/image26.png"/><Relationship Id="rId10" Type="http://schemas.openxmlformats.org/officeDocument/2006/relationships/image" Target="../media/image30.png"/><Relationship Id="rId4" Type="http://schemas.openxmlformats.org/officeDocument/2006/relationships/image" Target="../media/image13.emf"/><Relationship Id="rId9" Type="http://schemas.openxmlformats.org/officeDocument/2006/relationships/image" Target="../media/image28.png"/></Relationships>
</file>

<file path=ppt/slides/_rels/slide22.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1.xml"/><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notesSlide" Target="../notesSlides/notesSlide22.xml"/><Relationship Id="rId1" Type="http://schemas.openxmlformats.org/officeDocument/2006/relationships/slideLayout" Target="../slideLayouts/slideLayout7.xml"/><Relationship Id="rId5" Type="http://schemas.openxmlformats.org/officeDocument/2006/relationships/image" Target="../media/image240.png"/><Relationship Id="rId4" Type="http://schemas.openxmlformats.org/officeDocument/2006/relationships/image" Target="../media/image34.png"/></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9.png"/><Relationship Id="rId3" Type="http://schemas.openxmlformats.org/officeDocument/2006/relationships/image" Target="../media/image38.png"/><Relationship Id="rId7" Type="http://schemas.openxmlformats.org/officeDocument/2006/relationships/image" Target="../media/image42.png"/><Relationship Id="rId12" Type="http://schemas.openxmlformats.org/officeDocument/2006/relationships/image" Target="../media/image4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11" Type="http://schemas.openxmlformats.org/officeDocument/2006/relationships/image" Target="../media/image47.png"/><Relationship Id="rId5" Type="http://schemas.openxmlformats.org/officeDocument/2006/relationships/image" Target="../media/image40.png"/><Relationship Id="rId10" Type="http://schemas.openxmlformats.org/officeDocument/2006/relationships/image" Target="../media/image46.png"/><Relationship Id="rId4" Type="http://schemas.openxmlformats.org/officeDocument/2006/relationships/image" Target="../media/image39.png"/><Relationship Id="rId9" Type="http://schemas.openxmlformats.org/officeDocument/2006/relationships/image" Target="../media/image45.png"/><Relationship Id="rId14" Type="http://schemas.openxmlformats.org/officeDocument/2006/relationships/image" Target="../media/image50.png"/></Relationships>
</file>

<file path=ppt/slides/_rels/slide29.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38.png"/><Relationship Id="rId7" Type="http://schemas.openxmlformats.org/officeDocument/2006/relationships/image" Target="../media/image52.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40.png"/><Relationship Id="rId4" Type="http://schemas.openxmlformats.org/officeDocument/2006/relationships/image" Target="../media/image39.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29.emf"/><Relationship Id="rId1" Type="http://schemas.openxmlformats.org/officeDocument/2006/relationships/slideLayout" Target="../slideLayouts/slideLayout2.xml"/><Relationship Id="rId5" Type="http://schemas.openxmlformats.org/officeDocument/2006/relationships/image" Target="../media/image30.emf"/><Relationship Id="rId4" Type="http://schemas.openxmlformats.org/officeDocument/2006/relationships/image" Target="../media/image55.png"/></Relationships>
</file>

<file path=ppt/slides/_rels/slide3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29.emf"/><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30.emf"/><Relationship Id="rId4" Type="http://schemas.openxmlformats.org/officeDocument/2006/relationships/image" Target="../media/image55.png"/></Relationships>
</file>

<file path=ppt/slides/_rels/slide3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2.xml"/><Relationship Id="rId6" Type="http://schemas.openxmlformats.org/officeDocument/2006/relationships/image" Target="../media/image33.emf"/><Relationship Id="rId5" Type="http://schemas.openxmlformats.org/officeDocument/2006/relationships/image" Target="../media/image32.emf"/><Relationship Id="rId4" Type="http://schemas.openxmlformats.org/officeDocument/2006/relationships/image" Target="../media/image62.png"/></Relationships>
</file>

<file path=ppt/slides/_rels/slide35.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customXml" Target="../ink/ink3.xml"/><Relationship Id="rId3" Type="http://schemas.openxmlformats.org/officeDocument/2006/relationships/image" Target="../media/image1.emf"/><Relationship Id="rId7"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openxmlformats.org/officeDocument/2006/relationships/customXml" Target="../ink/ink2.xml"/><Relationship Id="rId11" Type="http://schemas.openxmlformats.org/officeDocument/2006/relationships/image" Target="../media/image6.png"/><Relationship Id="rId5" Type="http://schemas.openxmlformats.org/officeDocument/2006/relationships/image" Target="../media/image3.png"/><Relationship Id="rId10" Type="http://schemas.openxmlformats.org/officeDocument/2006/relationships/customXml" Target="../ink/ink4.xml"/><Relationship Id="rId4" Type="http://schemas.openxmlformats.org/officeDocument/2006/relationships/customXml" Target="../ink/ink1.xml"/><Relationship Id="rId9"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4.emf"/><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8.jpeg"/></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0.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a:extLst>
              <a:ext uri="{FF2B5EF4-FFF2-40B4-BE49-F238E27FC236}">
                <a16:creationId xmlns:a16="http://schemas.microsoft.com/office/drawing/2014/main" id="{C510981A-4E78-ACBC-F2A1-EDF4031C077E}"/>
              </a:ext>
            </a:extLst>
          </p:cNvPr>
          <p:cNvSpPr>
            <a:spLocks noChangeArrowheads="1"/>
          </p:cNvSpPr>
          <p:nvPr/>
        </p:nvSpPr>
        <p:spPr bwMode="auto">
          <a:xfrm>
            <a:off x="5254625" y="228600"/>
            <a:ext cx="1682750" cy="3092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9779" name="Text Box 3">
            <a:extLst>
              <a:ext uri="{FF2B5EF4-FFF2-40B4-BE49-F238E27FC236}">
                <a16:creationId xmlns:a16="http://schemas.microsoft.com/office/drawing/2014/main" id="{71F2790A-DB05-557C-721D-53186DDC08B9}"/>
              </a:ext>
            </a:extLst>
          </p:cNvPr>
          <p:cNvSpPr txBox="1">
            <a:spLocks noChangeArrowheads="1"/>
          </p:cNvSpPr>
          <p:nvPr/>
        </p:nvSpPr>
        <p:spPr bwMode="auto">
          <a:xfrm>
            <a:off x="1866900" y="457200"/>
            <a:ext cx="8458200" cy="3046988"/>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9600" i="1" dirty="0">
                <a:solidFill>
                  <a:srgbClr val="0000FF"/>
                </a:solidFill>
                <a:latin typeface="Cambria" panose="02040503050406030204" pitchFamily="18" charset="0"/>
                <a:ea typeface="Cambria" panose="02040503050406030204" pitchFamily="18" charset="0"/>
              </a:rPr>
              <a:t>Fractals and Self-similarity</a:t>
            </a:r>
          </a:p>
        </p:txBody>
      </p:sp>
      <p:sp>
        <p:nvSpPr>
          <p:cNvPr id="3" name="TextBox 2">
            <a:extLst>
              <a:ext uri="{FF2B5EF4-FFF2-40B4-BE49-F238E27FC236}">
                <a16:creationId xmlns:a16="http://schemas.microsoft.com/office/drawing/2014/main" id="{A9360611-2371-BECF-9DC8-577F587F85B5}"/>
              </a:ext>
            </a:extLst>
          </p:cNvPr>
          <p:cNvSpPr txBox="1"/>
          <p:nvPr/>
        </p:nvSpPr>
        <p:spPr>
          <a:xfrm>
            <a:off x="3140133" y="4250174"/>
            <a:ext cx="6097384" cy="369332"/>
          </a:xfrm>
          <a:prstGeom prst="rect">
            <a:avLst/>
          </a:prstGeom>
          <a:noFill/>
        </p:spPr>
        <p:txBody>
          <a:bodyPr wrap="square">
            <a:spAutoFit/>
          </a:bodyPr>
          <a:lstStyle/>
          <a:p>
            <a:r>
              <a:rPr lang="en-IN" dirty="0"/>
              <a:t>https://mathigon.org/course/fractals/mandelbrot</a:t>
            </a:r>
          </a:p>
        </p:txBody>
      </p:sp>
    </p:spTree>
    <p:extLst>
      <p:ext uri="{BB962C8B-B14F-4D97-AF65-F5344CB8AC3E}">
        <p14:creationId xmlns:p14="http://schemas.microsoft.com/office/powerpoint/2010/main" val="33748953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a:extLst>
              <a:ext uri="{FF2B5EF4-FFF2-40B4-BE49-F238E27FC236}">
                <a16:creationId xmlns:a16="http://schemas.microsoft.com/office/drawing/2014/main" id="{C510981A-4E78-ACBC-F2A1-EDF4031C077E}"/>
              </a:ext>
            </a:extLst>
          </p:cNvPr>
          <p:cNvSpPr>
            <a:spLocks noChangeArrowheads="1"/>
          </p:cNvSpPr>
          <p:nvPr/>
        </p:nvSpPr>
        <p:spPr bwMode="auto">
          <a:xfrm>
            <a:off x="5254625" y="0"/>
            <a:ext cx="1682750" cy="3092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5D7C801-33F1-616F-4869-E10D3B899D23}"/>
                  </a:ext>
                </a:extLst>
              </p:cNvPr>
              <p:cNvSpPr txBox="1"/>
              <p:nvPr/>
            </p:nvSpPr>
            <p:spPr>
              <a:xfrm>
                <a:off x="789991" y="1413788"/>
                <a:ext cx="11402009" cy="1430007"/>
              </a:xfrm>
              <a:prstGeom prst="rect">
                <a:avLst/>
              </a:prstGeom>
              <a:noFill/>
            </p:spPr>
            <p:txBody>
              <a:bodyPr wrap="square">
                <a:spAutoFit/>
              </a:bodyPr>
              <a:lstStyle/>
              <a:p>
                <a:pPr algn="l"/>
                <a:r>
                  <a:rPr lang="en-US" sz="1800" b="0" i="0" u="none" strike="noStrike" baseline="0" dirty="0">
                    <a:latin typeface="Cambria" panose="02040503050406030204" pitchFamily="18" charset="0"/>
                    <a:ea typeface="Cambria" panose="02040503050406030204" pitchFamily="18" charset="0"/>
                  </a:rPr>
                  <a:t>We can regard dimension, and it leads to a completely new paradigm. Consider a line segment. If we shrink it </a:t>
                </a:r>
                <a:r>
                  <a:rPr lang="en-US" sz="1800" b="0" i="0" u="none" strike="noStrike" baseline="0" dirty="0">
                    <a:solidFill>
                      <a:srgbClr val="0000FF"/>
                    </a:solidFill>
                    <a:latin typeface="Cambria" panose="02040503050406030204" pitchFamily="18" charset="0"/>
                    <a:ea typeface="Cambria" panose="02040503050406030204" pitchFamily="18" charset="0"/>
                  </a:rPr>
                  <a:t>to </a:t>
                </a:r>
                <a14:m>
                  <m:oMath xmlns:m="http://schemas.openxmlformats.org/officeDocument/2006/math">
                    <m:f>
                      <m:fPr>
                        <m:ctrlPr>
                          <a:rPr lang="en-US" sz="1800" b="0" i="1" u="none" strike="noStrike" baseline="0" dirty="0" smtClean="0">
                            <a:solidFill>
                              <a:srgbClr val="0000FF"/>
                            </a:solidFill>
                            <a:latin typeface="Cambria Math" panose="02040503050406030204" pitchFamily="18" charset="0"/>
                            <a:ea typeface="Cambria" panose="02040503050406030204" pitchFamily="18" charset="0"/>
                          </a:rPr>
                        </m:ctrlPr>
                      </m:fPr>
                      <m:num>
                        <m:r>
                          <a:rPr lang="en-US" sz="1800" b="0" i="1" u="none" strike="noStrike" baseline="0" dirty="0" smtClean="0">
                            <a:solidFill>
                              <a:srgbClr val="0000FF"/>
                            </a:solidFill>
                            <a:latin typeface="Cambria Math" panose="02040503050406030204" pitchFamily="18" charset="0"/>
                            <a:ea typeface="Cambria" panose="02040503050406030204" pitchFamily="18" charset="0"/>
                          </a:rPr>
                          <m:t>1</m:t>
                        </m:r>
                      </m:num>
                      <m:den>
                        <m:r>
                          <a:rPr lang="en-US" sz="1800" b="0" i="1" u="none" strike="noStrike" baseline="0" dirty="0" smtClean="0">
                            <a:solidFill>
                              <a:srgbClr val="0000FF"/>
                            </a:solidFill>
                            <a:latin typeface="Cambria Math" panose="02040503050406030204" pitchFamily="18" charset="0"/>
                            <a:ea typeface="Cambria" panose="02040503050406030204" pitchFamily="18" charset="0"/>
                          </a:rPr>
                          <m:t>2</m:t>
                        </m:r>
                      </m:den>
                    </m:f>
                  </m:oMath>
                </a14:m>
                <a:r>
                  <a:rPr lang="en-US" sz="1800" b="0" i="0" u="none" strike="noStrike" baseline="0" dirty="0">
                    <a:solidFill>
                      <a:srgbClr val="0000FF"/>
                    </a:solidFill>
                    <a:latin typeface="Cambria" panose="02040503050406030204" pitchFamily="18" charset="0"/>
                    <a:ea typeface="Cambria" panose="02040503050406030204" pitchFamily="18" charset="0"/>
                  </a:rPr>
                  <a:t> its size</a:t>
                </a:r>
                <a:r>
                  <a:rPr lang="en-US" sz="1800" b="0" i="0" u="none" strike="noStrike" baseline="0" dirty="0">
                    <a:latin typeface="Cambria" panose="02040503050406030204" pitchFamily="18" charset="0"/>
                    <a:ea typeface="Cambria" panose="02040503050406030204" pitchFamily="18" charset="0"/>
                  </a:rPr>
                  <a:t>, then, we need </a:t>
                </a:r>
                <a:r>
                  <a:rPr lang="en-US" sz="1800" b="0" i="0" u="none" strike="noStrike" baseline="0" dirty="0">
                    <a:solidFill>
                      <a:srgbClr val="0000FF"/>
                    </a:solidFill>
                    <a:latin typeface="Cambria" panose="02040503050406030204" pitchFamily="18" charset="0"/>
                    <a:ea typeface="Cambria" panose="02040503050406030204" pitchFamily="18" charset="0"/>
                  </a:rPr>
                  <a:t>2 copies of the new object </a:t>
                </a:r>
                <a:r>
                  <a:rPr lang="en-US" sz="1800" b="0" i="0" u="none" strike="noStrike" baseline="0" dirty="0">
                    <a:latin typeface="Cambria" panose="02040503050406030204" pitchFamily="18" charset="0"/>
                    <a:ea typeface="Cambria" panose="02040503050406030204" pitchFamily="18" charset="0"/>
                  </a:rPr>
                  <a:t>to cover the original object. </a:t>
                </a:r>
              </a:p>
              <a:p>
                <a:pPr algn="l"/>
                <a:r>
                  <a:rPr lang="en-US" sz="1800" b="0" i="0" u="none" strike="noStrike" baseline="0" dirty="0">
                    <a:latin typeface="Cambria" panose="02040503050406030204" pitchFamily="18" charset="0"/>
                    <a:ea typeface="Cambria" panose="02040503050406030204" pitchFamily="18" charset="0"/>
                  </a:rPr>
                  <a:t>If we shrink it to </a:t>
                </a:r>
                <a14:m>
                  <m:oMath xmlns:m="http://schemas.openxmlformats.org/officeDocument/2006/math">
                    <m:f>
                      <m:fPr>
                        <m:ctrlPr>
                          <a:rPr lang="en-US" sz="1800" b="0" i="1" u="none" strike="noStrike" baseline="0" dirty="0" smtClean="0">
                            <a:solidFill>
                              <a:srgbClr val="0000FF"/>
                            </a:solidFill>
                            <a:latin typeface="Cambria Math" panose="02040503050406030204" pitchFamily="18" charset="0"/>
                            <a:ea typeface="Cambria" panose="02040503050406030204" pitchFamily="18" charset="0"/>
                          </a:rPr>
                        </m:ctrlPr>
                      </m:fPr>
                      <m:num>
                        <m:r>
                          <a:rPr lang="en-US" sz="1800" b="0" i="1" u="none" strike="noStrike" baseline="0" dirty="0" smtClean="0">
                            <a:solidFill>
                              <a:srgbClr val="0000FF"/>
                            </a:solidFill>
                            <a:latin typeface="Cambria Math" panose="02040503050406030204" pitchFamily="18" charset="0"/>
                            <a:ea typeface="Cambria" panose="02040503050406030204" pitchFamily="18" charset="0"/>
                          </a:rPr>
                          <m:t>1</m:t>
                        </m:r>
                      </m:num>
                      <m:den>
                        <m:r>
                          <a:rPr lang="en-US" sz="1800" b="0" i="1" u="none" strike="noStrike" baseline="0" dirty="0" smtClean="0">
                            <a:solidFill>
                              <a:srgbClr val="0000FF"/>
                            </a:solidFill>
                            <a:latin typeface="Cambria Math" panose="02040503050406030204" pitchFamily="18" charset="0"/>
                            <a:ea typeface="Cambria" panose="02040503050406030204" pitchFamily="18" charset="0"/>
                          </a:rPr>
                          <m:t>3</m:t>
                        </m:r>
                      </m:den>
                    </m:f>
                  </m:oMath>
                </a14:m>
                <a:r>
                  <a:rPr lang="en-US" sz="1800" b="0" i="0" u="none" strike="noStrike" baseline="0" dirty="0">
                    <a:solidFill>
                      <a:srgbClr val="0000FF"/>
                    </a:solidFill>
                    <a:latin typeface="Cambria" panose="02040503050406030204" pitchFamily="18" charset="0"/>
                    <a:ea typeface="Cambria" panose="02040503050406030204" pitchFamily="18" charset="0"/>
                  </a:rPr>
                  <a:t>rd its size, </a:t>
                </a:r>
                <a:r>
                  <a:rPr lang="en-US" sz="1800" b="0" i="0" u="none" strike="noStrike" baseline="0" dirty="0">
                    <a:latin typeface="Cambria" panose="02040503050406030204" pitchFamily="18" charset="0"/>
                    <a:ea typeface="Cambria" panose="02040503050406030204" pitchFamily="18" charset="0"/>
                  </a:rPr>
                  <a:t>then we need </a:t>
                </a:r>
                <a:r>
                  <a:rPr lang="en-US" sz="1800" b="0" i="0" u="none" strike="noStrike" baseline="0" dirty="0">
                    <a:solidFill>
                      <a:srgbClr val="0000FF"/>
                    </a:solidFill>
                    <a:latin typeface="Cambria" panose="02040503050406030204" pitchFamily="18" charset="0"/>
                    <a:ea typeface="Cambria" panose="02040503050406030204" pitchFamily="18" charset="0"/>
                  </a:rPr>
                  <a:t>3 copies </a:t>
                </a:r>
                <a:r>
                  <a:rPr lang="en-US" sz="1800" b="0" i="0" u="none" strike="noStrike" baseline="0" dirty="0">
                    <a:latin typeface="Cambria" panose="02040503050406030204" pitchFamily="18" charset="0"/>
                    <a:ea typeface="Cambria" panose="02040503050406030204" pitchFamily="18" charset="0"/>
                  </a:rPr>
                  <a:t>of the new object to cover the original object. </a:t>
                </a:r>
              </a:p>
              <a:p>
                <a:pPr algn="l"/>
                <a:endParaRPr lang="en-US" dirty="0">
                  <a:latin typeface="Cambria" panose="02040503050406030204" pitchFamily="18" charset="0"/>
                  <a:ea typeface="Cambria" panose="02040503050406030204" pitchFamily="18" charset="0"/>
                </a:endParaRPr>
              </a:p>
            </p:txBody>
          </p:sp>
        </mc:Choice>
        <mc:Fallback xmlns="">
          <p:sp>
            <p:nvSpPr>
              <p:cNvPr id="6" name="TextBox 5">
                <a:extLst>
                  <a:ext uri="{FF2B5EF4-FFF2-40B4-BE49-F238E27FC236}">
                    <a16:creationId xmlns:a16="http://schemas.microsoft.com/office/drawing/2014/main" id="{D5D7C801-33F1-616F-4869-E10D3B899D23}"/>
                  </a:ext>
                </a:extLst>
              </p:cNvPr>
              <p:cNvSpPr txBox="1">
                <a:spLocks noRot="1" noChangeAspect="1" noMove="1" noResize="1" noEditPoints="1" noAdjustHandles="1" noChangeArrowheads="1" noChangeShapeType="1" noTextEdit="1"/>
              </p:cNvSpPr>
              <p:nvPr/>
            </p:nvSpPr>
            <p:spPr>
              <a:xfrm>
                <a:off x="789991" y="1413788"/>
                <a:ext cx="11402009" cy="1430007"/>
              </a:xfrm>
              <a:prstGeom prst="rect">
                <a:avLst/>
              </a:prstGeom>
              <a:blipFill>
                <a:blip r:embed="rId3"/>
                <a:stretch>
                  <a:fillRect l="-48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D387E36-705B-DFDF-D39B-EC1E380BABEE}"/>
                  </a:ext>
                </a:extLst>
              </p:cNvPr>
              <p:cNvSpPr txBox="1"/>
              <p:nvPr/>
            </p:nvSpPr>
            <p:spPr>
              <a:xfrm>
                <a:off x="716935" y="3832840"/>
                <a:ext cx="10963403" cy="1153008"/>
              </a:xfrm>
              <a:prstGeom prst="rect">
                <a:avLst/>
              </a:prstGeom>
              <a:noFill/>
            </p:spPr>
            <p:txBody>
              <a:bodyPr wrap="square">
                <a:spAutoFit/>
              </a:bodyPr>
              <a:lstStyle/>
              <a:p>
                <a:r>
                  <a:rPr lang="en-US" sz="1800" b="0" i="0" u="none" strike="noStrike" baseline="0" dirty="0">
                    <a:latin typeface="Cambria" panose="02040503050406030204" pitchFamily="18" charset="0"/>
                    <a:ea typeface="Cambria" panose="02040503050406030204" pitchFamily="18" charset="0"/>
                  </a:rPr>
                  <a:t>Now consider </a:t>
                </a:r>
                <a:r>
                  <a:rPr lang="en-US" sz="1800" b="0" i="0" u="sng" strike="noStrike" baseline="0" dirty="0">
                    <a:solidFill>
                      <a:srgbClr val="0000FF"/>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a square. </a:t>
                </a:r>
                <a:r>
                  <a:rPr lang="en-US" sz="1800" b="0" i="0" u="none" strike="noStrike" baseline="0" dirty="0">
                    <a:latin typeface="Cambria" panose="02040503050406030204" pitchFamily="18" charset="0"/>
                    <a:ea typeface="Cambria" panose="02040503050406030204" pitchFamily="18" charset="0"/>
                  </a:rPr>
                  <a:t>If we shrink it to </a:t>
                </a:r>
                <a14:m>
                  <m:oMath xmlns:m="http://schemas.openxmlformats.org/officeDocument/2006/math">
                    <m:f>
                      <m:fPr>
                        <m:ctrlPr>
                          <a:rPr lang="en-US" sz="1800" b="0" i="1" u="none" strike="noStrike" baseline="0" dirty="0" smtClean="0">
                            <a:solidFill>
                              <a:srgbClr val="0000FF"/>
                            </a:solidFill>
                            <a:latin typeface="Cambria Math" panose="02040503050406030204" pitchFamily="18" charset="0"/>
                            <a:ea typeface="Cambria" panose="02040503050406030204" pitchFamily="18" charset="0"/>
                          </a:rPr>
                        </m:ctrlPr>
                      </m:fPr>
                      <m:num>
                        <m:r>
                          <a:rPr lang="en-US" sz="1800" b="0" i="1" u="none" strike="noStrike" baseline="0" dirty="0" smtClean="0">
                            <a:solidFill>
                              <a:srgbClr val="0000FF"/>
                            </a:solidFill>
                            <a:latin typeface="Cambria Math" panose="02040503050406030204" pitchFamily="18" charset="0"/>
                            <a:ea typeface="Cambria" panose="02040503050406030204" pitchFamily="18" charset="0"/>
                          </a:rPr>
                          <m:t>1</m:t>
                        </m:r>
                      </m:num>
                      <m:den>
                        <m:r>
                          <a:rPr lang="en-US" sz="1800" b="0" i="1" u="none" strike="noStrike" baseline="0" dirty="0" smtClean="0">
                            <a:solidFill>
                              <a:srgbClr val="0000FF"/>
                            </a:solidFill>
                            <a:latin typeface="Cambria Math" panose="02040503050406030204" pitchFamily="18" charset="0"/>
                            <a:ea typeface="Cambria" panose="02040503050406030204" pitchFamily="18" charset="0"/>
                          </a:rPr>
                          <m:t>2</m:t>
                        </m:r>
                      </m:den>
                    </m:f>
                  </m:oMath>
                </a14:m>
                <a:r>
                  <a:rPr lang="en-US" sz="1800" b="0" i="0" u="none" strike="noStrike" baseline="0" dirty="0">
                    <a:solidFill>
                      <a:srgbClr val="0000FF"/>
                    </a:solidFill>
                    <a:latin typeface="Cambria" panose="02040503050406030204" pitchFamily="18" charset="0"/>
                    <a:ea typeface="Cambria" panose="02040503050406030204" pitchFamily="18" charset="0"/>
                  </a:rPr>
                  <a:t> its size</a:t>
                </a:r>
                <a:r>
                  <a:rPr lang="en-US" sz="1800" b="0" i="0" u="none" strike="noStrike" baseline="0" dirty="0">
                    <a:latin typeface="Cambria" panose="02040503050406030204" pitchFamily="18" charset="0"/>
                    <a:ea typeface="Cambria" panose="02040503050406030204" pitchFamily="18" charset="0"/>
                  </a:rPr>
                  <a:t>, then we need </a:t>
                </a:r>
                <a:r>
                  <a:rPr lang="en-US" sz="1800" b="0" i="0" u="none" strike="noStrike" baseline="0" dirty="0">
                    <a:solidFill>
                      <a:srgbClr val="0000FF"/>
                    </a:solidFill>
                    <a:latin typeface="Cambria" panose="02040503050406030204" pitchFamily="18" charset="0"/>
                    <a:ea typeface="Cambria" panose="02040503050406030204" pitchFamily="18" charset="0"/>
                  </a:rPr>
                  <a:t>4 copies of </a:t>
                </a:r>
                <a:r>
                  <a:rPr lang="en-US" sz="1800" b="0" i="0" u="none" strike="noStrike" baseline="0" dirty="0">
                    <a:latin typeface="Cambria" panose="02040503050406030204" pitchFamily="18" charset="0"/>
                    <a:ea typeface="Cambria" panose="02040503050406030204" pitchFamily="18" charset="0"/>
                  </a:rPr>
                  <a:t>the new object to cover the original object. </a:t>
                </a:r>
              </a:p>
              <a:p>
                <a:r>
                  <a:rPr lang="en-US" sz="1800" b="0" i="0" u="none" strike="noStrike" baseline="0" dirty="0">
                    <a:latin typeface="Cambria" panose="02040503050406030204" pitchFamily="18" charset="0"/>
                    <a:ea typeface="Cambria" panose="02040503050406030204" pitchFamily="18" charset="0"/>
                  </a:rPr>
                  <a:t>If we shrink it to </a:t>
                </a:r>
                <a14:m>
                  <m:oMath xmlns:m="http://schemas.openxmlformats.org/officeDocument/2006/math">
                    <m:f>
                      <m:fPr>
                        <m:ctrlPr>
                          <a:rPr lang="en-US" i="1" dirty="0">
                            <a:solidFill>
                              <a:srgbClr val="0000FF"/>
                            </a:solidFill>
                            <a:latin typeface="Cambria Math" panose="02040503050406030204" pitchFamily="18" charset="0"/>
                            <a:ea typeface="Cambria" panose="02040503050406030204" pitchFamily="18" charset="0"/>
                          </a:rPr>
                        </m:ctrlPr>
                      </m:fPr>
                      <m:num>
                        <m:r>
                          <a:rPr lang="en-US" i="1" dirty="0">
                            <a:solidFill>
                              <a:srgbClr val="0000FF"/>
                            </a:solidFill>
                            <a:latin typeface="Cambria Math" panose="02040503050406030204" pitchFamily="18" charset="0"/>
                            <a:ea typeface="Cambria" panose="02040503050406030204" pitchFamily="18" charset="0"/>
                          </a:rPr>
                          <m:t>1</m:t>
                        </m:r>
                      </m:num>
                      <m:den>
                        <m:r>
                          <a:rPr lang="en-US" i="1" dirty="0">
                            <a:solidFill>
                              <a:srgbClr val="0000FF"/>
                            </a:solidFill>
                            <a:latin typeface="Cambria Math" panose="02040503050406030204" pitchFamily="18" charset="0"/>
                            <a:ea typeface="Cambria" panose="02040503050406030204" pitchFamily="18" charset="0"/>
                          </a:rPr>
                          <m:t>3</m:t>
                        </m:r>
                      </m:den>
                    </m:f>
                  </m:oMath>
                </a14:m>
                <a:r>
                  <a:rPr lang="en-US" dirty="0">
                    <a:solidFill>
                      <a:srgbClr val="0000FF"/>
                    </a:solidFill>
                    <a:latin typeface="Cambria" panose="02040503050406030204" pitchFamily="18" charset="0"/>
                    <a:ea typeface="Cambria" panose="02040503050406030204" pitchFamily="18" charset="0"/>
                  </a:rPr>
                  <a:t>rd its size</a:t>
                </a:r>
                <a:r>
                  <a:rPr lang="en-US" sz="1800" b="0" i="0" u="none" strike="noStrike" baseline="0" dirty="0">
                    <a:latin typeface="Cambria" panose="02040503050406030204" pitchFamily="18" charset="0"/>
                    <a:ea typeface="Cambria" panose="02040503050406030204" pitchFamily="18" charset="0"/>
                  </a:rPr>
                  <a:t>, then we need 9 copies of the new object to cover the original </a:t>
                </a:r>
                <a:r>
                  <a:rPr lang="en-IN" sz="1800" b="0" i="0" u="none" strike="noStrike" baseline="0" dirty="0">
                    <a:latin typeface="Cambria" panose="02040503050406030204" pitchFamily="18" charset="0"/>
                    <a:ea typeface="Cambria" panose="02040503050406030204" pitchFamily="18" charset="0"/>
                  </a:rPr>
                  <a:t>object. </a:t>
                </a:r>
                <a:endParaRPr lang="en-IN" dirty="0">
                  <a:latin typeface="Cambria" panose="02040503050406030204" pitchFamily="18" charset="0"/>
                  <a:ea typeface="Cambria" panose="02040503050406030204" pitchFamily="18" charset="0"/>
                </a:endParaRPr>
              </a:p>
            </p:txBody>
          </p:sp>
        </mc:Choice>
        <mc:Fallback xmlns="">
          <p:sp>
            <p:nvSpPr>
              <p:cNvPr id="4" name="TextBox 3">
                <a:extLst>
                  <a:ext uri="{FF2B5EF4-FFF2-40B4-BE49-F238E27FC236}">
                    <a16:creationId xmlns:a16="http://schemas.microsoft.com/office/drawing/2014/main" id="{ED387E36-705B-DFDF-D39B-EC1E380BABEE}"/>
                  </a:ext>
                </a:extLst>
              </p:cNvPr>
              <p:cNvSpPr txBox="1">
                <a:spLocks noRot="1" noChangeAspect="1" noMove="1" noResize="1" noEditPoints="1" noAdjustHandles="1" noChangeArrowheads="1" noChangeShapeType="1" noTextEdit="1"/>
              </p:cNvSpPr>
              <p:nvPr/>
            </p:nvSpPr>
            <p:spPr>
              <a:xfrm>
                <a:off x="716935" y="3832840"/>
                <a:ext cx="10963403" cy="1153008"/>
              </a:xfrm>
              <a:prstGeom prst="rect">
                <a:avLst/>
              </a:prstGeom>
              <a:blipFill>
                <a:blip r:embed="rId4"/>
                <a:stretch>
                  <a:fillRect l="-501" r="-779" b="-1587"/>
                </a:stretch>
              </a:blipFill>
            </p:spPr>
            <p:txBody>
              <a:bodyPr/>
              <a:lstStyle/>
              <a:p>
                <a:r>
                  <a:rPr lang="en-IN">
                    <a:noFill/>
                  </a:rPr>
                  <a:t> </a:t>
                </a:r>
              </a:p>
            </p:txBody>
          </p:sp>
        </mc:Fallback>
      </mc:AlternateContent>
      <p:cxnSp>
        <p:nvCxnSpPr>
          <p:cNvPr id="7" name="Straight Connector 6">
            <a:extLst>
              <a:ext uri="{FF2B5EF4-FFF2-40B4-BE49-F238E27FC236}">
                <a16:creationId xmlns:a16="http://schemas.microsoft.com/office/drawing/2014/main" id="{04B6003B-90BE-76CE-2956-AF9640D2E6A7}"/>
              </a:ext>
            </a:extLst>
          </p:cNvPr>
          <p:cNvCxnSpPr/>
          <p:nvPr/>
        </p:nvCxnSpPr>
        <p:spPr>
          <a:xfrm>
            <a:off x="914400" y="3247053"/>
            <a:ext cx="331236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01AAAF2-6373-790D-7761-6F9B8005F415}"/>
              </a:ext>
            </a:extLst>
          </p:cNvPr>
          <p:cNvCxnSpPr>
            <a:cxnSpLocks/>
          </p:cNvCxnSpPr>
          <p:nvPr/>
        </p:nvCxnSpPr>
        <p:spPr>
          <a:xfrm>
            <a:off x="933060" y="3623387"/>
            <a:ext cx="160895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81920AC4-CEE1-7134-9D60-6DDF88ABC38A}"/>
              </a:ext>
            </a:extLst>
          </p:cNvPr>
          <p:cNvCxnSpPr>
            <a:cxnSpLocks/>
          </p:cNvCxnSpPr>
          <p:nvPr/>
        </p:nvCxnSpPr>
        <p:spPr>
          <a:xfrm>
            <a:off x="2570584" y="3623387"/>
            <a:ext cx="160895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6039D8D-723D-C1B9-72B5-49FF21143689}"/>
              </a:ext>
            </a:extLst>
          </p:cNvPr>
          <p:cNvCxnSpPr/>
          <p:nvPr/>
        </p:nvCxnSpPr>
        <p:spPr>
          <a:xfrm>
            <a:off x="6198637" y="3247053"/>
            <a:ext cx="3312368"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E7A8A01-8A36-F8F7-AD25-1771E974C5FC}"/>
              </a:ext>
            </a:extLst>
          </p:cNvPr>
          <p:cNvCxnSpPr>
            <a:cxnSpLocks/>
          </p:cNvCxnSpPr>
          <p:nvPr/>
        </p:nvCxnSpPr>
        <p:spPr>
          <a:xfrm>
            <a:off x="6198637" y="3623387"/>
            <a:ext cx="1088571"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B66D291-80C5-2182-391A-32CAE247E8AE}"/>
              </a:ext>
            </a:extLst>
          </p:cNvPr>
          <p:cNvCxnSpPr>
            <a:cxnSpLocks/>
          </p:cNvCxnSpPr>
          <p:nvPr/>
        </p:nvCxnSpPr>
        <p:spPr>
          <a:xfrm>
            <a:off x="8397551" y="3623387"/>
            <a:ext cx="1113454"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865DA60-0977-1DC7-2322-6107E494ADB0}"/>
              </a:ext>
            </a:extLst>
          </p:cNvPr>
          <p:cNvCxnSpPr>
            <a:cxnSpLocks/>
          </p:cNvCxnSpPr>
          <p:nvPr/>
        </p:nvCxnSpPr>
        <p:spPr>
          <a:xfrm>
            <a:off x="7287208" y="3623387"/>
            <a:ext cx="1110343"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30353F2C-3ED9-1990-FF5C-6D744F6E8A91}"/>
              </a:ext>
            </a:extLst>
          </p:cNvPr>
          <p:cNvSpPr/>
          <p:nvPr/>
        </p:nvSpPr>
        <p:spPr>
          <a:xfrm>
            <a:off x="4403115" y="4970537"/>
            <a:ext cx="1097280" cy="1097280"/>
          </a:xfrm>
          <a:prstGeom prst="rect">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4" name="Straight Connector 23">
            <a:extLst>
              <a:ext uri="{FF2B5EF4-FFF2-40B4-BE49-F238E27FC236}">
                <a16:creationId xmlns:a16="http://schemas.microsoft.com/office/drawing/2014/main" id="{2B9E2810-A056-BA23-0D5F-6D1B9595F09E}"/>
              </a:ext>
            </a:extLst>
          </p:cNvPr>
          <p:cNvCxnSpPr>
            <a:cxnSpLocks/>
          </p:cNvCxnSpPr>
          <p:nvPr/>
        </p:nvCxnSpPr>
        <p:spPr>
          <a:xfrm>
            <a:off x="6198637" y="3623387"/>
            <a:ext cx="920620"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AE74E76D-756E-1743-1484-94907FFD2A40}"/>
              </a:ext>
            </a:extLst>
          </p:cNvPr>
          <p:cNvSpPr/>
          <p:nvPr/>
        </p:nvSpPr>
        <p:spPr>
          <a:xfrm>
            <a:off x="4403115" y="4970537"/>
            <a:ext cx="548640" cy="548640"/>
          </a:xfrm>
          <a:prstGeom prst="rect">
            <a:avLst/>
          </a:prstGeom>
          <a:solidFill>
            <a:schemeClr val="accent1">
              <a:lumMod val="60000"/>
              <a:lumOff val="40000"/>
            </a:schemeClr>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6" name="Rectangle 25">
            <a:extLst>
              <a:ext uri="{FF2B5EF4-FFF2-40B4-BE49-F238E27FC236}">
                <a16:creationId xmlns:a16="http://schemas.microsoft.com/office/drawing/2014/main" id="{688491EC-CBBA-1201-17D3-6833D290843F}"/>
              </a:ext>
            </a:extLst>
          </p:cNvPr>
          <p:cNvSpPr/>
          <p:nvPr/>
        </p:nvSpPr>
        <p:spPr>
          <a:xfrm>
            <a:off x="4951755" y="5507167"/>
            <a:ext cx="548640" cy="548640"/>
          </a:xfrm>
          <a:prstGeom prst="rect">
            <a:avLst/>
          </a:prstGeom>
          <a:solidFill>
            <a:schemeClr val="accent1">
              <a:lumMod val="60000"/>
              <a:lumOff val="40000"/>
            </a:schemeClr>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7" name="Rectangle 26">
            <a:extLst>
              <a:ext uri="{FF2B5EF4-FFF2-40B4-BE49-F238E27FC236}">
                <a16:creationId xmlns:a16="http://schemas.microsoft.com/office/drawing/2014/main" id="{A781A30E-920F-1468-464A-AD76DB4CE2D4}"/>
              </a:ext>
            </a:extLst>
          </p:cNvPr>
          <p:cNvSpPr/>
          <p:nvPr/>
        </p:nvSpPr>
        <p:spPr>
          <a:xfrm>
            <a:off x="4403115" y="5519177"/>
            <a:ext cx="548640" cy="548640"/>
          </a:xfrm>
          <a:prstGeom prst="rect">
            <a:avLst/>
          </a:prstGeom>
          <a:solidFill>
            <a:schemeClr val="accent1">
              <a:lumMod val="60000"/>
              <a:lumOff val="40000"/>
            </a:schemeClr>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1" dirty="0"/>
          </a:p>
        </p:txBody>
      </p:sp>
      <p:sp>
        <p:nvSpPr>
          <p:cNvPr id="28" name="Rectangle 27">
            <a:extLst>
              <a:ext uri="{FF2B5EF4-FFF2-40B4-BE49-F238E27FC236}">
                <a16:creationId xmlns:a16="http://schemas.microsoft.com/office/drawing/2014/main" id="{4D3B1751-4872-B148-4D77-0ABD0EDEAB75}"/>
              </a:ext>
            </a:extLst>
          </p:cNvPr>
          <p:cNvSpPr/>
          <p:nvPr/>
        </p:nvSpPr>
        <p:spPr>
          <a:xfrm>
            <a:off x="4403115" y="6105857"/>
            <a:ext cx="548640" cy="548640"/>
          </a:xfrm>
          <a:prstGeom prst="rect">
            <a:avLst/>
          </a:prstGeom>
          <a:solidFill>
            <a:schemeClr val="accent1">
              <a:lumMod val="60000"/>
              <a:lumOff val="40000"/>
            </a:schemeClr>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9" name="Rectangle 28">
            <a:extLst>
              <a:ext uri="{FF2B5EF4-FFF2-40B4-BE49-F238E27FC236}">
                <a16:creationId xmlns:a16="http://schemas.microsoft.com/office/drawing/2014/main" id="{7CD3BEEA-B721-6211-F092-0F7639953359}"/>
              </a:ext>
            </a:extLst>
          </p:cNvPr>
          <p:cNvSpPr/>
          <p:nvPr/>
        </p:nvSpPr>
        <p:spPr>
          <a:xfrm>
            <a:off x="4951755" y="4973838"/>
            <a:ext cx="548640" cy="548640"/>
          </a:xfrm>
          <a:prstGeom prst="rect">
            <a:avLst/>
          </a:prstGeom>
          <a:solidFill>
            <a:schemeClr val="accent1">
              <a:lumMod val="60000"/>
              <a:lumOff val="40000"/>
            </a:schemeClr>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Text Box 3">
            <a:extLst>
              <a:ext uri="{FF2B5EF4-FFF2-40B4-BE49-F238E27FC236}">
                <a16:creationId xmlns:a16="http://schemas.microsoft.com/office/drawing/2014/main" id="{036A4BCC-E2EA-45EF-31E0-8019A68F088C}"/>
              </a:ext>
            </a:extLst>
          </p:cNvPr>
          <p:cNvSpPr txBox="1">
            <a:spLocks noChangeArrowheads="1"/>
          </p:cNvSpPr>
          <p:nvPr/>
        </p:nvSpPr>
        <p:spPr bwMode="auto">
          <a:xfrm>
            <a:off x="0" y="0"/>
            <a:ext cx="11951368" cy="83099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800" i="1" dirty="0">
                <a:solidFill>
                  <a:srgbClr val="0000FF"/>
                </a:solidFill>
                <a:latin typeface="Cambria" panose="02040503050406030204" pitchFamily="18" charset="0"/>
                <a:ea typeface="Cambria" panose="02040503050406030204" pitchFamily="18" charset="0"/>
              </a:rPr>
              <a:t>Fractals and Self-similarity</a:t>
            </a:r>
          </a:p>
        </p:txBody>
      </p:sp>
    </p:spTree>
    <p:extLst>
      <p:ext uri="{BB962C8B-B14F-4D97-AF65-F5344CB8AC3E}">
        <p14:creationId xmlns:p14="http://schemas.microsoft.com/office/powerpoint/2010/main" val="321348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anim calcmode="lin" valueType="num">
                                      <p:cBhvr additive="base">
                                        <p:cTn id="19" dur="500" fill="hold"/>
                                        <p:tgtEl>
                                          <p:spTgt spid="24"/>
                                        </p:tgtEl>
                                        <p:attrNameLst>
                                          <p:attrName>ppt_x</p:attrName>
                                        </p:attrNameLst>
                                      </p:cBhvr>
                                      <p:tavLst>
                                        <p:tav tm="0">
                                          <p:val>
                                            <p:strVal val="#ppt_x"/>
                                          </p:val>
                                        </p:tav>
                                        <p:tav tm="100000">
                                          <p:val>
                                            <p:strVal val="#ppt_x"/>
                                          </p:val>
                                        </p:tav>
                                      </p:tavLst>
                                    </p:anim>
                                    <p:anim calcmode="lin" valueType="num">
                                      <p:cBhvr additive="base">
                                        <p:cTn id="20"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randombar(horizontal)">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randombar(horizontal)">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animEffect transition="in" filter="fade">
                                      <p:cBhvr>
                                        <p:cTn id="39" dur="1000"/>
                                        <p:tgtEl>
                                          <p:spTgt spid="4">
                                            <p:txEl>
                                              <p:pRg st="0" end="0"/>
                                            </p:txEl>
                                          </p:spTgt>
                                        </p:tgtEl>
                                      </p:cBhvr>
                                    </p:animEffect>
                                    <p:anim calcmode="lin" valueType="num">
                                      <p:cBhvr>
                                        <p:cTn id="40"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41"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grpId="0" nodeType="clickEffect">
                                  <p:stCondLst>
                                    <p:cond delay="0"/>
                                  </p:stCondLst>
                                  <p:childTnLst>
                                    <p:set>
                                      <p:cBhvr>
                                        <p:cTn id="45" dur="1" fill="hold">
                                          <p:stCondLst>
                                            <p:cond delay="0"/>
                                          </p:stCondLst>
                                        </p:cTn>
                                        <p:tgtEl>
                                          <p:spTgt spid="23"/>
                                        </p:tgtEl>
                                        <p:attrNameLst>
                                          <p:attrName>style.visibility</p:attrName>
                                        </p:attrNameLst>
                                      </p:cBhvr>
                                      <p:to>
                                        <p:strVal val="visible"/>
                                      </p:to>
                                    </p:set>
                                    <p:anim calcmode="lin" valueType="num">
                                      <p:cBhvr additive="base">
                                        <p:cTn id="46" dur="500" fill="hold"/>
                                        <p:tgtEl>
                                          <p:spTgt spid="23"/>
                                        </p:tgtEl>
                                        <p:attrNameLst>
                                          <p:attrName>ppt_x</p:attrName>
                                        </p:attrNameLst>
                                      </p:cBhvr>
                                      <p:tavLst>
                                        <p:tav tm="0">
                                          <p:val>
                                            <p:strVal val="#ppt_x"/>
                                          </p:val>
                                        </p:tav>
                                        <p:tav tm="100000">
                                          <p:val>
                                            <p:strVal val="#ppt_x"/>
                                          </p:val>
                                        </p:tav>
                                      </p:tavLst>
                                    </p:anim>
                                    <p:anim calcmode="lin" valueType="num">
                                      <p:cBhvr additive="base">
                                        <p:cTn id="47"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 presetClass="entr" presetSubtype="4" fill="hold" grpId="0" nodeType="clickEffect">
                                  <p:stCondLst>
                                    <p:cond delay="0"/>
                                  </p:stCondLst>
                                  <p:childTnLst>
                                    <p:set>
                                      <p:cBhvr>
                                        <p:cTn id="51" dur="1" fill="hold">
                                          <p:stCondLst>
                                            <p:cond delay="0"/>
                                          </p:stCondLst>
                                        </p:cTn>
                                        <p:tgtEl>
                                          <p:spTgt spid="28"/>
                                        </p:tgtEl>
                                        <p:attrNameLst>
                                          <p:attrName>style.visibility</p:attrName>
                                        </p:attrNameLst>
                                      </p:cBhvr>
                                      <p:to>
                                        <p:strVal val="visible"/>
                                      </p:to>
                                    </p:set>
                                    <p:anim calcmode="lin" valueType="num">
                                      <p:cBhvr additive="base">
                                        <p:cTn id="52" dur="500" fill="hold"/>
                                        <p:tgtEl>
                                          <p:spTgt spid="28"/>
                                        </p:tgtEl>
                                        <p:attrNameLst>
                                          <p:attrName>ppt_x</p:attrName>
                                        </p:attrNameLst>
                                      </p:cBhvr>
                                      <p:tavLst>
                                        <p:tav tm="0">
                                          <p:val>
                                            <p:strVal val="#ppt_x"/>
                                          </p:val>
                                        </p:tav>
                                        <p:tav tm="100000">
                                          <p:val>
                                            <p:strVal val="#ppt_x"/>
                                          </p:val>
                                        </p:tav>
                                      </p:tavLst>
                                    </p:anim>
                                    <p:anim calcmode="lin" valueType="num">
                                      <p:cBhvr additive="base">
                                        <p:cTn id="53"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1" presetClass="entr" presetSubtype="1" fill="hold" grpId="0" nodeType="click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wheel(1)">
                                      <p:cBhvr>
                                        <p:cTn id="58" dur="2000"/>
                                        <p:tgtEl>
                                          <p:spTgt spid="29"/>
                                        </p:tgtEl>
                                      </p:cBhvr>
                                    </p:animEffect>
                                  </p:childTnLst>
                                </p:cTn>
                              </p:par>
                              <p:par>
                                <p:cTn id="59" presetID="21" presetClass="entr" presetSubtype="1" fill="hold" grpId="0" nodeType="withEffect">
                                  <p:stCondLst>
                                    <p:cond delay="0"/>
                                  </p:stCondLst>
                                  <p:childTnLst>
                                    <p:set>
                                      <p:cBhvr>
                                        <p:cTn id="60" dur="1" fill="hold">
                                          <p:stCondLst>
                                            <p:cond delay="0"/>
                                          </p:stCondLst>
                                        </p:cTn>
                                        <p:tgtEl>
                                          <p:spTgt spid="26"/>
                                        </p:tgtEl>
                                        <p:attrNameLst>
                                          <p:attrName>style.visibility</p:attrName>
                                        </p:attrNameLst>
                                      </p:cBhvr>
                                      <p:to>
                                        <p:strVal val="visible"/>
                                      </p:to>
                                    </p:set>
                                    <p:animEffect transition="in" filter="wheel(1)">
                                      <p:cBhvr>
                                        <p:cTn id="61" dur="2000"/>
                                        <p:tgtEl>
                                          <p:spTgt spid="26"/>
                                        </p:tgtEl>
                                      </p:cBhvr>
                                    </p:animEffect>
                                  </p:childTnLst>
                                </p:cTn>
                              </p:par>
                              <p:par>
                                <p:cTn id="62" presetID="21" presetClass="entr" presetSubtype="1"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wheel(1)">
                                      <p:cBhvr>
                                        <p:cTn id="64" dur="2000"/>
                                        <p:tgtEl>
                                          <p:spTgt spid="27"/>
                                        </p:tgtEl>
                                      </p:cBhvr>
                                    </p:animEffect>
                                  </p:childTnLst>
                                </p:cTn>
                              </p:par>
                              <p:par>
                                <p:cTn id="65" presetID="21" presetClass="entr" presetSubtype="1"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wheel(1)">
                                      <p:cBhvr>
                                        <p:cTn id="67" dur="2000"/>
                                        <p:tgtEl>
                                          <p:spTgt spid="25"/>
                                        </p:tgtEl>
                                      </p:cBhvr>
                                    </p:animEffec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nodeType="clickEffect">
                                  <p:stCondLst>
                                    <p:cond delay="0"/>
                                  </p:stCondLst>
                                  <p:childTnLst>
                                    <p:set>
                                      <p:cBhvr>
                                        <p:cTn id="71" dur="1" fill="hold">
                                          <p:stCondLst>
                                            <p:cond delay="0"/>
                                          </p:stCondLst>
                                        </p:cTn>
                                        <p:tgtEl>
                                          <p:spTgt spid="4">
                                            <p:txEl>
                                              <p:pRg st="1" end="1"/>
                                            </p:txEl>
                                          </p:spTgt>
                                        </p:tgtEl>
                                        <p:attrNameLst>
                                          <p:attrName>style.visibility</p:attrName>
                                        </p:attrNameLst>
                                      </p:cBhvr>
                                      <p:to>
                                        <p:strVal val="visible"/>
                                      </p:to>
                                    </p:set>
                                    <p:animEffect transition="in" filter="fade">
                                      <p:cBhvr>
                                        <p:cTn id="72" dur="1000"/>
                                        <p:tgtEl>
                                          <p:spTgt spid="4">
                                            <p:txEl>
                                              <p:pRg st="1" end="1"/>
                                            </p:txEl>
                                          </p:spTgt>
                                        </p:tgtEl>
                                      </p:cBhvr>
                                    </p:animEffect>
                                    <p:anim calcmode="lin" valueType="num">
                                      <p:cBhvr>
                                        <p:cTn id="73" dur="1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74" dur="1000" fill="hold"/>
                                        <p:tgtEl>
                                          <p:spTgt spid="4">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5" grpId="0" animBg="1"/>
      <p:bldP spid="26" grpId="0" animBg="1"/>
      <p:bldP spid="27" grpId="0" animBg="1"/>
      <p:bldP spid="28" grpId="0" animBg="1"/>
      <p:bldP spid="2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7BDAC5B6-20CE-447F-8BA1-F2274AC7A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Freeform: Shape 1032">
            <a:extLst>
              <a:ext uri="{FF2B5EF4-FFF2-40B4-BE49-F238E27FC236}">
                <a16:creationId xmlns:a16="http://schemas.microsoft.com/office/drawing/2014/main" id="{D1D22B31-BF8F-446B-9009-8A251FB177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custGeom>
            <a:avLst/>
            <a:gdLst>
              <a:gd name="connsiteX0" fmla="*/ 3094406 w 12192000"/>
              <a:gd name="connsiteY0" fmla="*/ 283966 h 6858000"/>
              <a:gd name="connsiteX1" fmla="*/ 3038833 w 12192000"/>
              <a:gd name="connsiteY1" fmla="*/ 309661 h 6858000"/>
              <a:gd name="connsiteX2" fmla="*/ 3348384 w 12192000"/>
              <a:gd name="connsiteY2" fmla="*/ 406000 h 6858000"/>
              <a:gd name="connsiteX3" fmla="*/ 2864309 w 12192000"/>
              <a:gd name="connsiteY3" fmla="*/ 355295 h 6858000"/>
              <a:gd name="connsiteX4" fmla="*/ 2856039 w 12192000"/>
              <a:gd name="connsiteY4" fmla="*/ 388058 h 6858000"/>
              <a:gd name="connsiteX5" fmla="*/ 3405794 w 12192000"/>
              <a:gd name="connsiteY5" fmla="*/ 512089 h 6858000"/>
              <a:gd name="connsiteX6" fmla="*/ 3356651 w 12192000"/>
              <a:gd name="connsiteY6" fmla="*/ 531204 h 6858000"/>
              <a:gd name="connsiteX7" fmla="*/ 3064552 w 12192000"/>
              <a:gd name="connsiteY7" fmla="*/ 483228 h 6858000"/>
              <a:gd name="connsiteX8" fmla="*/ 3005765 w 12192000"/>
              <a:gd name="connsiteY8" fmla="*/ 495708 h 6858000"/>
              <a:gd name="connsiteX9" fmla="*/ 3034700 w 12192000"/>
              <a:gd name="connsiteY9" fmla="*/ 553823 h 6858000"/>
              <a:gd name="connsiteX10" fmla="*/ 3161459 w 12192000"/>
              <a:gd name="connsiteY10" fmla="*/ 576445 h 6858000"/>
              <a:gd name="connsiteX11" fmla="*/ 3358949 w 12192000"/>
              <a:gd name="connsiteY11" fmla="*/ 712961 h 6858000"/>
              <a:gd name="connsiteX12" fmla="*/ 3059960 w 12192000"/>
              <a:gd name="connsiteY12" fmla="*/ 696576 h 6858000"/>
              <a:gd name="connsiteX13" fmla="*/ 3007143 w 12192000"/>
              <a:gd name="connsiteY13" fmla="*/ 729732 h 6858000"/>
              <a:gd name="connsiteX14" fmla="*/ 2986935 w 12192000"/>
              <a:gd name="connsiteY14" fmla="*/ 772635 h 6858000"/>
              <a:gd name="connsiteX15" fmla="*/ 2871197 w 12192000"/>
              <a:gd name="connsiteY15" fmla="*/ 808127 h 6858000"/>
              <a:gd name="connsiteX16" fmla="*/ 3053071 w 12192000"/>
              <a:gd name="connsiteY16" fmla="*/ 847913 h 6858000"/>
              <a:gd name="connsiteX17" fmla="*/ 2858796 w 12192000"/>
              <a:gd name="connsiteY17" fmla="*/ 847913 h 6858000"/>
              <a:gd name="connsiteX18" fmla="*/ 2635588 w 12192000"/>
              <a:gd name="connsiteY18" fmla="*/ 820611 h 6858000"/>
              <a:gd name="connsiteX19" fmla="*/ 2397683 w 12192000"/>
              <a:gd name="connsiteY19" fmla="*/ 829190 h 6858000"/>
              <a:gd name="connsiteX20" fmla="*/ 1921874 w 12192000"/>
              <a:gd name="connsiteY20" fmla="*/ 778877 h 6858000"/>
              <a:gd name="connsiteX21" fmla="*/ 1695450 w 12192000"/>
              <a:gd name="connsiteY21" fmla="*/ 782386 h 6858000"/>
              <a:gd name="connsiteX22" fmla="*/ 2954324 w 12192000"/>
              <a:gd name="connsiteY22" fmla="*/ 1120940 h 6858000"/>
              <a:gd name="connsiteX23" fmla="*/ 2890028 w 12192000"/>
              <a:gd name="connsiteY23" fmla="*/ 1195435 h 6858000"/>
              <a:gd name="connsiteX24" fmla="*/ 3153652 w 12192000"/>
              <a:gd name="connsiteY24" fmla="*/ 1276563 h 6858000"/>
              <a:gd name="connsiteX25" fmla="*/ 3218410 w 12192000"/>
              <a:gd name="connsiteY25" fmla="*/ 1356911 h 6858000"/>
              <a:gd name="connsiteX26" fmla="*/ 3137118 w 12192000"/>
              <a:gd name="connsiteY26" fmla="*/ 1349891 h 6858000"/>
              <a:gd name="connsiteX27" fmla="*/ 3067309 w 12192000"/>
              <a:gd name="connsiteY27" fmla="*/ 1365102 h 6858000"/>
              <a:gd name="connsiteX28" fmla="*/ 3096243 w 12192000"/>
              <a:gd name="connsiteY28" fmla="*/ 1467292 h 6858000"/>
              <a:gd name="connsiteX29" fmla="*/ 3468716 w 12192000"/>
              <a:gd name="connsiteY29" fmla="*/ 1599125 h 6858000"/>
              <a:gd name="connsiteX30" fmla="*/ 3502241 w 12192000"/>
              <a:gd name="connsiteY30" fmla="*/ 1642029 h 6858000"/>
              <a:gd name="connsiteX31" fmla="*/ 3457692 w 12192000"/>
              <a:gd name="connsiteY31" fmla="*/ 1672453 h 6858000"/>
              <a:gd name="connsiteX32" fmla="*/ 3337362 w 12192000"/>
              <a:gd name="connsiteY32" fmla="*/ 1688053 h 6858000"/>
              <a:gd name="connsiteX33" fmla="*/ 3505915 w 12192000"/>
              <a:gd name="connsiteY33" fmla="*/ 1834318 h 6858000"/>
              <a:gd name="connsiteX34" fmla="*/ 3567458 w 12192000"/>
              <a:gd name="connsiteY34" fmla="*/ 1874880 h 6858000"/>
              <a:gd name="connsiteX35" fmla="*/ 3672634 w 12192000"/>
              <a:gd name="connsiteY35" fmla="*/ 1937678 h 6858000"/>
              <a:gd name="connsiteX36" fmla="*/ 3674470 w 12192000"/>
              <a:gd name="connsiteY36" fmla="*/ 1956789 h 6858000"/>
              <a:gd name="connsiteX37" fmla="*/ 3531176 w 12192000"/>
              <a:gd name="connsiteY37" fmla="*/ 2024266 h 6858000"/>
              <a:gd name="connsiteX38" fmla="*/ 3272604 w 12192000"/>
              <a:gd name="connsiteY38" fmla="*/ 2005933 h 6858000"/>
              <a:gd name="connsiteX39" fmla="*/ 3654720 w 12192000"/>
              <a:gd name="connsiteY39" fmla="*/ 2106564 h 6858000"/>
              <a:gd name="connsiteX40" fmla="*/ 2417892 w 12192000"/>
              <a:gd name="connsiteY40" fmla="*/ 1866690 h 6858000"/>
              <a:gd name="connsiteX41" fmla="*/ 2496888 w 12192000"/>
              <a:gd name="connsiteY41" fmla="*/ 1929487 h 6858000"/>
              <a:gd name="connsiteX42" fmla="*/ 2929526 w 12192000"/>
              <a:gd name="connsiteY42" fmla="*/ 2094862 h 6858000"/>
              <a:gd name="connsiteX43" fmla="*/ 3052152 w 12192000"/>
              <a:gd name="connsiteY43" fmla="*/ 2198613 h 6858000"/>
              <a:gd name="connsiteX44" fmla="*/ 3180748 w 12192000"/>
              <a:gd name="connsiteY44" fmla="*/ 2255948 h 6858000"/>
              <a:gd name="connsiteX45" fmla="*/ 3361244 w 12192000"/>
              <a:gd name="connsiteY45" fmla="*/ 2254777 h 6858000"/>
              <a:gd name="connsiteX46" fmla="*/ 3489382 w 12192000"/>
              <a:gd name="connsiteY46" fmla="*/ 2342926 h 6858000"/>
              <a:gd name="connsiteX47" fmla="*/ 3355733 w 12192000"/>
              <a:gd name="connsiteY47" fmla="*/ 2361649 h 6858000"/>
              <a:gd name="connsiteX48" fmla="*/ 3199121 w 12192000"/>
              <a:gd name="connsiteY48" fmla="*/ 2347216 h 6858000"/>
              <a:gd name="connsiteX49" fmla="*/ 2861091 w 12192000"/>
              <a:gd name="connsiteY49" fmla="*/ 2351896 h 6858000"/>
              <a:gd name="connsiteX50" fmla="*/ 2667278 w 12192000"/>
              <a:gd name="connsiteY50" fmla="*/ 2369058 h 6858000"/>
              <a:gd name="connsiteX51" fmla="*/ 2221781 w 12192000"/>
              <a:gd name="connsiteY51" fmla="*/ 2339805 h 6858000"/>
              <a:gd name="connsiteX52" fmla="*/ 2247961 w 12192000"/>
              <a:gd name="connsiteY52" fmla="*/ 2414693 h 6858000"/>
              <a:gd name="connsiteX53" fmla="*/ 2231425 w 12192000"/>
              <a:gd name="connsiteY53" fmla="*/ 2479828 h 6858000"/>
              <a:gd name="connsiteX54" fmla="*/ 2224996 w 12192000"/>
              <a:gd name="connsiteY54" fmla="*/ 2621414 h 6858000"/>
              <a:gd name="connsiteX55" fmla="*/ 2229131 w 12192000"/>
              <a:gd name="connsiteY55" fmla="*/ 2644426 h 6858000"/>
              <a:gd name="connsiteX56" fmla="*/ 2129466 w 12192000"/>
              <a:gd name="connsiteY56" fmla="*/ 2659247 h 6858000"/>
              <a:gd name="connsiteX57" fmla="*/ 2723312 w 12192000"/>
              <a:gd name="connsiteY57" fmla="*/ 2953726 h 6858000"/>
              <a:gd name="connsiteX58" fmla="*/ 2326496 w 12192000"/>
              <a:gd name="connsiteY58" fmla="*/ 2878838 h 6858000"/>
              <a:gd name="connsiteX59" fmla="*/ 2272759 w 12192000"/>
              <a:gd name="connsiteY59" fmla="*/ 3002480 h 6858000"/>
              <a:gd name="connsiteX60" fmla="*/ 2459226 w 12192000"/>
              <a:gd name="connsiteY60" fmla="*/ 3112471 h 6858000"/>
              <a:gd name="connsiteX61" fmla="*/ 2528117 w 12192000"/>
              <a:gd name="connsiteY61" fmla="*/ 3330111 h 6858000"/>
              <a:gd name="connsiteX62" fmla="*/ 2494590 w 12192000"/>
              <a:gd name="connsiteY62" fmla="*/ 3529029 h 6858000"/>
              <a:gd name="connsiteX63" fmla="*/ 2414677 w 12192000"/>
              <a:gd name="connsiteY63" fmla="*/ 3592215 h 6858000"/>
              <a:gd name="connsiteX64" fmla="*/ 2298940 w 12192000"/>
              <a:gd name="connsiteY64" fmla="*/ 3705716 h 6858000"/>
              <a:gd name="connsiteX65" fmla="*/ 2227294 w 12192000"/>
              <a:gd name="connsiteY65" fmla="*/ 3775921 h 6858000"/>
              <a:gd name="connsiteX66" fmla="*/ 1978366 w 12192000"/>
              <a:gd name="connsiteY66" fmla="*/ 3748620 h 6858000"/>
              <a:gd name="connsiteX67" fmla="*/ 2310421 w 12192000"/>
              <a:gd name="connsiteY67" fmla="*/ 3926868 h 6858000"/>
              <a:gd name="connsiteX68" fmla="*/ 2041285 w 12192000"/>
              <a:gd name="connsiteY68" fmla="*/ 3904635 h 6858000"/>
              <a:gd name="connsiteX69" fmla="*/ 1953565 w 12192000"/>
              <a:gd name="connsiteY69" fmla="*/ 3917116 h 6858000"/>
              <a:gd name="connsiteX70" fmla="*/ 2003623 w 12192000"/>
              <a:gd name="connsiteY70" fmla="*/ 3974842 h 6858000"/>
              <a:gd name="connsiteX71" fmla="*/ 2201114 w 12192000"/>
              <a:gd name="connsiteY71" fmla="*/ 4072742 h 6858000"/>
              <a:gd name="connsiteX72" fmla="*/ 2608032 w 12192000"/>
              <a:gd name="connsiteY72" fmla="*/ 4337967 h 6858000"/>
              <a:gd name="connsiteX73" fmla="*/ 2213973 w 12192000"/>
              <a:gd name="connsiteY73" fmla="*/ 4216277 h 6858000"/>
              <a:gd name="connsiteX74" fmla="*/ 2629158 w 12192000"/>
              <a:gd name="connsiteY74" fmla="*/ 4488911 h 6858000"/>
              <a:gd name="connsiteX75" fmla="*/ 2721471 w 12192000"/>
              <a:gd name="connsiteY75" fmla="*/ 4579399 h 6858000"/>
              <a:gd name="connsiteX76" fmla="*/ 2907939 w 12192000"/>
              <a:gd name="connsiteY76" fmla="*/ 4804062 h 6858000"/>
              <a:gd name="connsiteX77" fmla="*/ 2898753 w 12192000"/>
              <a:gd name="connsiteY77" fmla="*/ 4829414 h 6858000"/>
              <a:gd name="connsiteX78" fmla="*/ 2683352 w 12192000"/>
              <a:gd name="connsiteY78" fmla="*/ 4793141 h 6858000"/>
              <a:gd name="connsiteX79" fmla="*/ 2962594 w 12192000"/>
              <a:gd name="connsiteY79" fmla="*/ 4981920 h 6858000"/>
              <a:gd name="connsiteX80" fmla="*/ 3251019 w 12192000"/>
              <a:gd name="connsiteY80" fmla="*/ 5127012 h 6858000"/>
              <a:gd name="connsiteX81" fmla="*/ 3046180 w 12192000"/>
              <a:gd name="connsiteY81" fmla="*/ 5104781 h 6858000"/>
              <a:gd name="connsiteX82" fmla="*/ 2764646 w 12192000"/>
              <a:gd name="connsiteY82" fmla="*/ 5021703 h 6858000"/>
              <a:gd name="connsiteX83" fmla="*/ 2666820 w 12192000"/>
              <a:gd name="connsiteY83" fmla="*/ 5052905 h 6858000"/>
              <a:gd name="connsiteX84" fmla="*/ 2933657 w 12192000"/>
              <a:gd name="connsiteY84" fmla="*/ 5190198 h 6858000"/>
              <a:gd name="connsiteX85" fmla="*/ 3086598 w 12192000"/>
              <a:gd name="connsiteY85" fmla="*/ 5253776 h 6858000"/>
              <a:gd name="connsiteX86" fmla="*/ 3147680 w 12192000"/>
              <a:gd name="connsiteY86" fmla="*/ 5302531 h 6858000"/>
              <a:gd name="connsiteX87" fmla="*/ 3322204 w 12192000"/>
              <a:gd name="connsiteY87" fmla="*/ 5476487 h 6858000"/>
              <a:gd name="connsiteX88" fmla="*/ 3834758 w 12192000"/>
              <a:gd name="connsiteY88" fmla="*/ 5666434 h 6858000"/>
              <a:gd name="connsiteX89" fmla="*/ 4314240 w 12192000"/>
              <a:gd name="connsiteY89" fmla="*/ 5902409 h 6858000"/>
              <a:gd name="connsiteX90" fmla="*/ 4688552 w 12192000"/>
              <a:gd name="connsiteY90" fmla="*/ 6049453 h 6858000"/>
              <a:gd name="connsiteX91" fmla="*/ 5634660 w 12192000"/>
              <a:gd name="connsiteY91" fmla="*/ 6238620 h 6858000"/>
              <a:gd name="connsiteX92" fmla="*/ 9222980 w 12192000"/>
              <a:gd name="connsiteY92" fmla="*/ 4955397 h 6858000"/>
              <a:gd name="connsiteX93" fmla="*/ 9268448 w 12192000"/>
              <a:gd name="connsiteY93" fmla="*/ 4917173 h 6858000"/>
              <a:gd name="connsiteX94" fmla="*/ 9442512 w 12192000"/>
              <a:gd name="connsiteY94" fmla="*/ 4773251 h 6858000"/>
              <a:gd name="connsiteX95" fmla="*/ 9590400 w 12192000"/>
              <a:gd name="connsiteY95" fmla="*/ 4643756 h 6858000"/>
              <a:gd name="connsiteX96" fmla="*/ 9513242 w 12192000"/>
              <a:gd name="connsiteY96" fmla="*/ 4600073 h 6858000"/>
              <a:gd name="connsiteX97" fmla="*/ 9617498 w 12192000"/>
              <a:gd name="connsiteY97" fmla="*/ 4476430 h 6858000"/>
              <a:gd name="connsiteX98" fmla="*/ 9949094 w 12192000"/>
              <a:gd name="connsiteY98" fmla="*/ 4095364 h 6858000"/>
              <a:gd name="connsiteX99" fmla="*/ 10094686 w 12192000"/>
              <a:gd name="connsiteY99" fmla="*/ 4011507 h 6858000"/>
              <a:gd name="connsiteX100" fmla="*/ 10271967 w 12192000"/>
              <a:gd name="connsiteY100" fmla="*/ 3800497 h 6858000"/>
              <a:gd name="connsiteX101" fmla="*/ 10297226 w 12192000"/>
              <a:gd name="connsiteY101" fmla="*/ 3751742 h 6858000"/>
              <a:gd name="connsiteX102" fmla="*/ 10260943 w 12192000"/>
              <a:gd name="connsiteY102" fmla="*/ 3689723 h 6858000"/>
              <a:gd name="connsiteX103" fmla="*/ 10233847 w 12192000"/>
              <a:gd name="connsiteY103" fmla="*/ 3627319 h 6858000"/>
              <a:gd name="connsiteX104" fmla="*/ 10269209 w 12192000"/>
              <a:gd name="connsiteY104" fmla="*/ 3608986 h 6858000"/>
              <a:gd name="connsiteX105" fmla="*/ 10496550 w 12192000"/>
              <a:gd name="connsiteY105" fmla="*/ 3577393 h 6858000"/>
              <a:gd name="connsiteX106" fmla="*/ 10364738 w 12192000"/>
              <a:gd name="connsiteY106" fmla="*/ 3458823 h 6858000"/>
              <a:gd name="connsiteX107" fmla="*/ 10132346 w 12192000"/>
              <a:gd name="connsiteY107" fmla="*/ 3282137 h 6858000"/>
              <a:gd name="connsiteX108" fmla="*/ 10026712 w 12192000"/>
              <a:gd name="connsiteY108" fmla="*/ 3156543 h 6858000"/>
              <a:gd name="connsiteX109" fmla="*/ 10014312 w 12192000"/>
              <a:gd name="connsiteY109" fmla="*/ 3044213 h 6858000"/>
              <a:gd name="connsiteX110" fmla="*/ 9806718 w 12192000"/>
              <a:gd name="connsiteY110" fmla="*/ 2977907 h 6858000"/>
              <a:gd name="connsiteX111" fmla="*/ 10001912 w 12192000"/>
              <a:gd name="connsiteY111" fmla="*/ 2740374 h 6858000"/>
              <a:gd name="connsiteX112" fmla="*/ 10021662 w 12192000"/>
              <a:gd name="connsiteY112" fmla="*/ 2691231 h 6858000"/>
              <a:gd name="connsiteX113" fmla="*/ 9904546 w 12192000"/>
              <a:gd name="connsiteY113" fmla="*/ 2515322 h 6858000"/>
              <a:gd name="connsiteX114" fmla="*/ 9885256 w 12192000"/>
              <a:gd name="connsiteY114" fmla="*/ 2487240 h 6858000"/>
              <a:gd name="connsiteX115" fmla="*/ 9842085 w 12192000"/>
              <a:gd name="connsiteY115" fmla="*/ 2431074 h 6858000"/>
              <a:gd name="connsiteX116" fmla="*/ 9718078 w 12192000"/>
              <a:gd name="connsiteY116" fmla="*/ 2417424 h 6858000"/>
              <a:gd name="connsiteX117" fmla="*/ 9782378 w 12192000"/>
              <a:gd name="connsiteY117" fmla="*/ 2377641 h 6858000"/>
              <a:gd name="connsiteX118" fmla="*/ 9907302 w 12192000"/>
              <a:gd name="connsiteY118" fmla="*/ 2243078 h 6858000"/>
              <a:gd name="connsiteX119" fmla="*/ 9824171 w 12192000"/>
              <a:gd name="connsiteY119" fmla="*/ 2114365 h 6858000"/>
              <a:gd name="connsiteX120" fmla="*/ 9818662 w 12192000"/>
              <a:gd name="connsiteY120" fmla="*/ 2043377 h 6858000"/>
              <a:gd name="connsiteX121" fmla="*/ 9958740 w 12192000"/>
              <a:gd name="connsiteY121" fmla="*/ 1952499 h 6858000"/>
              <a:gd name="connsiteX122" fmla="*/ 10064374 w 12192000"/>
              <a:gd name="connsiteY122" fmla="*/ 1916615 h 6858000"/>
              <a:gd name="connsiteX123" fmla="*/ 10113055 w 12192000"/>
              <a:gd name="connsiteY123" fmla="*/ 1865131 h 6858000"/>
              <a:gd name="connsiteX124" fmla="*/ 10055646 w 12192000"/>
              <a:gd name="connsiteY124" fmla="*/ 1822227 h 6858000"/>
              <a:gd name="connsiteX125" fmla="*/ 9800748 w 12192000"/>
              <a:gd name="connsiteY125" fmla="*/ 1720036 h 6858000"/>
              <a:gd name="connsiteX126" fmla="*/ 9938071 w 12192000"/>
              <a:gd name="connsiteY126" fmla="*/ 1634617 h 6858000"/>
              <a:gd name="connsiteX127" fmla="*/ 9220224 w 12192000"/>
              <a:gd name="connsiteY127" fmla="*/ 1231709 h 6858000"/>
              <a:gd name="connsiteX128" fmla="*/ 9133419 w 12192000"/>
              <a:gd name="connsiteY128" fmla="*/ 1170083 h 6858000"/>
              <a:gd name="connsiteX129" fmla="*/ 8672768 w 12192000"/>
              <a:gd name="connsiteY129" fmla="*/ 1020699 h 6858000"/>
              <a:gd name="connsiteX130" fmla="*/ 8198797 w 12192000"/>
              <a:gd name="connsiteY130" fmla="*/ 915000 h 6858000"/>
              <a:gd name="connsiteX131" fmla="*/ 8528095 w 12192000"/>
              <a:gd name="connsiteY131" fmla="*/ 691898 h 6858000"/>
              <a:gd name="connsiteX132" fmla="*/ 8025190 w 12192000"/>
              <a:gd name="connsiteY132" fmla="*/ 640021 h 6858000"/>
              <a:gd name="connsiteX133" fmla="*/ 7976047 w 12192000"/>
              <a:gd name="connsiteY133" fmla="*/ 641584 h 6858000"/>
              <a:gd name="connsiteX134" fmla="*/ 6988604 w 12192000"/>
              <a:gd name="connsiteY134" fmla="*/ 607260 h 6858000"/>
              <a:gd name="connsiteX135" fmla="*/ 5573116 w 12192000"/>
              <a:gd name="connsiteY135" fmla="*/ 493368 h 6858000"/>
              <a:gd name="connsiteX136" fmla="*/ 4401503 w 12192000"/>
              <a:gd name="connsiteY136" fmla="*/ 425112 h 6858000"/>
              <a:gd name="connsiteX137" fmla="*/ 3154109 w 12192000"/>
              <a:gd name="connsiteY137" fmla="*/ 292499 h 6858000"/>
              <a:gd name="connsiteX138" fmla="*/ 3094406 w 12192000"/>
              <a:gd name="connsiteY138" fmla="*/ 283966 h 6858000"/>
              <a:gd name="connsiteX139" fmla="*/ 0 w 12192000"/>
              <a:gd name="connsiteY139" fmla="*/ 0 h 6858000"/>
              <a:gd name="connsiteX140" fmla="*/ 12192000 w 12192000"/>
              <a:gd name="connsiteY140" fmla="*/ 0 h 6858000"/>
              <a:gd name="connsiteX141" fmla="*/ 12192000 w 12192000"/>
              <a:gd name="connsiteY141" fmla="*/ 6858000 h 6858000"/>
              <a:gd name="connsiteX142" fmla="*/ 0 w 12192000"/>
              <a:gd name="connsiteY142"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Lst>
            <a:rect l="l" t="t" r="r" b="b"/>
            <a:pathLst>
              <a:path w="12192000" h="6858000">
                <a:moveTo>
                  <a:pt x="3094406" y="283966"/>
                </a:moveTo>
                <a:cubicBezTo>
                  <a:pt x="3074312" y="283528"/>
                  <a:pt x="3054907" y="288795"/>
                  <a:pt x="3038833" y="309661"/>
                </a:cubicBezTo>
                <a:cubicBezTo>
                  <a:pt x="3124259" y="364657"/>
                  <a:pt x="3233105" y="343983"/>
                  <a:pt x="3348384" y="406000"/>
                </a:cubicBezTo>
                <a:cubicBezTo>
                  <a:pt x="3161001" y="386497"/>
                  <a:pt x="3012653" y="370896"/>
                  <a:pt x="2864309" y="355295"/>
                </a:cubicBezTo>
                <a:cubicBezTo>
                  <a:pt x="2861553" y="366216"/>
                  <a:pt x="2858796" y="377136"/>
                  <a:pt x="2856039" y="388058"/>
                </a:cubicBezTo>
                <a:cubicBezTo>
                  <a:pt x="3045722" y="411070"/>
                  <a:pt x="3221166" y="470356"/>
                  <a:pt x="3405794" y="512089"/>
                </a:cubicBezTo>
                <a:cubicBezTo>
                  <a:pt x="3388799" y="537835"/>
                  <a:pt x="3371808" y="532763"/>
                  <a:pt x="3356651" y="531204"/>
                </a:cubicBezTo>
                <a:cubicBezTo>
                  <a:pt x="3257907" y="521062"/>
                  <a:pt x="3159164" y="510922"/>
                  <a:pt x="3064552" y="483228"/>
                </a:cubicBezTo>
                <a:cubicBezTo>
                  <a:pt x="3043427" y="476987"/>
                  <a:pt x="3017704" y="476987"/>
                  <a:pt x="3005765" y="495708"/>
                </a:cubicBezTo>
                <a:cubicBezTo>
                  <a:pt x="2988771" y="522231"/>
                  <a:pt x="3013113" y="539393"/>
                  <a:pt x="3034700" y="553823"/>
                </a:cubicBezTo>
                <a:cubicBezTo>
                  <a:pt x="3072360" y="578787"/>
                  <a:pt x="3117827" y="571767"/>
                  <a:pt x="3161459" y="576445"/>
                </a:cubicBezTo>
                <a:cubicBezTo>
                  <a:pt x="3277655" y="588537"/>
                  <a:pt x="3333228" y="626370"/>
                  <a:pt x="3358949" y="712961"/>
                </a:cubicBezTo>
                <a:cubicBezTo>
                  <a:pt x="3256987" y="677857"/>
                  <a:pt x="3158703" y="721151"/>
                  <a:pt x="3059960" y="696576"/>
                </a:cubicBezTo>
                <a:cubicBezTo>
                  <a:pt x="3034240" y="690338"/>
                  <a:pt x="2993364" y="699698"/>
                  <a:pt x="3007143" y="729732"/>
                </a:cubicBezTo>
                <a:cubicBezTo>
                  <a:pt x="3020003" y="757814"/>
                  <a:pt x="3062716" y="778096"/>
                  <a:pt x="2986935" y="772635"/>
                </a:cubicBezTo>
                <a:cubicBezTo>
                  <a:pt x="2932740" y="768735"/>
                  <a:pt x="2826647" y="800329"/>
                  <a:pt x="2871197" y="808127"/>
                </a:cubicBezTo>
                <a:cubicBezTo>
                  <a:pt x="2927228" y="817881"/>
                  <a:pt x="2981883" y="831921"/>
                  <a:pt x="3053071" y="847913"/>
                </a:cubicBezTo>
                <a:cubicBezTo>
                  <a:pt x="2974533" y="874043"/>
                  <a:pt x="2918042" y="868584"/>
                  <a:pt x="2858796" y="847913"/>
                </a:cubicBezTo>
                <a:cubicBezTo>
                  <a:pt x="2787150" y="822949"/>
                  <a:pt x="2693916" y="792528"/>
                  <a:pt x="2635588" y="820611"/>
                </a:cubicBezTo>
                <a:cubicBezTo>
                  <a:pt x="2548326" y="862734"/>
                  <a:pt x="2475760" y="836211"/>
                  <a:pt x="2397683" y="829190"/>
                </a:cubicBezTo>
                <a:cubicBezTo>
                  <a:pt x="2238775" y="814759"/>
                  <a:pt x="2081241" y="790576"/>
                  <a:pt x="1921874" y="778877"/>
                </a:cubicBezTo>
                <a:cubicBezTo>
                  <a:pt x="1858036" y="774195"/>
                  <a:pt x="1789143" y="751964"/>
                  <a:pt x="1695450" y="782386"/>
                </a:cubicBezTo>
                <a:cubicBezTo>
                  <a:pt x="2119822" y="938012"/>
                  <a:pt x="2575423" y="928262"/>
                  <a:pt x="2954324" y="1120940"/>
                </a:cubicBezTo>
                <a:cubicBezTo>
                  <a:pt x="2938251" y="1139269"/>
                  <a:pt x="2856502" y="1191535"/>
                  <a:pt x="2890028" y="1195435"/>
                </a:cubicBezTo>
                <a:cubicBezTo>
                  <a:pt x="2984178" y="1206748"/>
                  <a:pt x="3067767" y="1244971"/>
                  <a:pt x="3153652" y="1276563"/>
                </a:cubicBezTo>
                <a:cubicBezTo>
                  <a:pt x="3190855" y="1290216"/>
                  <a:pt x="3235862" y="1308157"/>
                  <a:pt x="3218410" y="1356911"/>
                </a:cubicBezTo>
                <a:cubicBezTo>
                  <a:pt x="3186719" y="1370562"/>
                  <a:pt x="3163296" y="1351451"/>
                  <a:pt x="3137118" y="1349891"/>
                </a:cubicBezTo>
                <a:cubicBezTo>
                  <a:pt x="3110480" y="1348331"/>
                  <a:pt x="3050773" y="1358471"/>
                  <a:pt x="3067309" y="1365102"/>
                </a:cubicBezTo>
                <a:cubicBezTo>
                  <a:pt x="3142629" y="1395136"/>
                  <a:pt x="3007143" y="1467292"/>
                  <a:pt x="3096243" y="1467292"/>
                </a:cubicBezTo>
                <a:cubicBezTo>
                  <a:pt x="3245506" y="1467681"/>
                  <a:pt x="3324961" y="1595613"/>
                  <a:pt x="3468716" y="1599125"/>
                </a:cubicBezTo>
                <a:cubicBezTo>
                  <a:pt x="3491677" y="1599513"/>
                  <a:pt x="3502700" y="1622137"/>
                  <a:pt x="3502241" y="1642029"/>
                </a:cubicBezTo>
                <a:cubicBezTo>
                  <a:pt x="3502241" y="1665822"/>
                  <a:pt x="3481116" y="1670112"/>
                  <a:pt x="3457692" y="1672453"/>
                </a:cubicBezTo>
                <a:cubicBezTo>
                  <a:pt x="3421868" y="1675962"/>
                  <a:pt x="3384667" y="1642029"/>
                  <a:pt x="3337362" y="1688053"/>
                </a:cubicBezTo>
                <a:cubicBezTo>
                  <a:pt x="3422329" y="1714966"/>
                  <a:pt x="3507294" y="1741878"/>
                  <a:pt x="3505915" y="1834318"/>
                </a:cubicBezTo>
                <a:cubicBezTo>
                  <a:pt x="3505457" y="1859279"/>
                  <a:pt x="3540820" y="1868640"/>
                  <a:pt x="3567458" y="1874880"/>
                </a:cubicBezTo>
                <a:cubicBezTo>
                  <a:pt x="3611549" y="1885023"/>
                  <a:pt x="3648750" y="1902965"/>
                  <a:pt x="3672634" y="1937678"/>
                </a:cubicBezTo>
                <a:cubicBezTo>
                  <a:pt x="3672172" y="1944308"/>
                  <a:pt x="3671715" y="1951329"/>
                  <a:pt x="3674470" y="1956789"/>
                </a:cubicBezTo>
                <a:cubicBezTo>
                  <a:pt x="3666664" y="2040646"/>
                  <a:pt x="3602363" y="2038306"/>
                  <a:pt x="3531176" y="2024266"/>
                </a:cubicBezTo>
                <a:cubicBezTo>
                  <a:pt x="3446211" y="2007103"/>
                  <a:pt x="3362164" y="1975900"/>
                  <a:pt x="3272604" y="2005933"/>
                </a:cubicBezTo>
                <a:cubicBezTo>
                  <a:pt x="3398905" y="2046107"/>
                  <a:pt x="3536229" y="2049228"/>
                  <a:pt x="3654720" y="2106564"/>
                </a:cubicBezTo>
                <a:cubicBezTo>
                  <a:pt x="3221166" y="2117095"/>
                  <a:pt x="2838130" y="1936116"/>
                  <a:pt x="2417892" y="1866690"/>
                </a:cubicBezTo>
                <a:cubicBezTo>
                  <a:pt x="2432130" y="1913105"/>
                  <a:pt x="2466114" y="1922465"/>
                  <a:pt x="2496888" y="1929487"/>
                </a:cubicBezTo>
                <a:cubicBezTo>
                  <a:pt x="2652123" y="1964590"/>
                  <a:pt x="2788067" y="2034408"/>
                  <a:pt x="2929526" y="2094862"/>
                </a:cubicBezTo>
                <a:cubicBezTo>
                  <a:pt x="2987851" y="2119825"/>
                  <a:pt x="3030106" y="2144789"/>
                  <a:pt x="3052152" y="2198613"/>
                </a:cubicBezTo>
                <a:cubicBezTo>
                  <a:pt x="3071903" y="2247367"/>
                  <a:pt x="3110021" y="2269990"/>
                  <a:pt x="3180748" y="2255948"/>
                </a:cubicBezTo>
                <a:cubicBezTo>
                  <a:pt x="3238157" y="2244246"/>
                  <a:pt x="3301078" y="2250487"/>
                  <a:pt x="3361244" y="2254777"/>
                </a:cubicBezTo>
                <a:cubicBezTo>
                  <a:pt x="3430596" y="2259459"/>
                  <a:pt x="3508213" y="2314455"/>
                  <a:pt x="3489382" y="2342926"/>
                </a:cubicBezTo>
                <a:cubicBezTo>
                  <a:pt x="3457233" y="2391292"/>
                  <a:pt x="3403498" y="2367110"/>
                  <a:pt x="3355733" y="2361649"/>
                </a:cubicBezTo>
                <a:cubicBezTo>
                  <a:pt x="3301537" y="2355018"/>
                  <a:pt x="3200957" y="2341367"/>
                  <a:pt x="3199121" y="2347216"/>
                </a:cubicBezTo>
                <a:cubicBezTo>
                  <a:pt x="3163754" y="2468518"/>
                  <a:pt x="2914827" y="2362819"/>
                  <a:pt x="2861091" y="2351896"/>
                </a:cubicBezTo>
                <a:cubicBezTo>
                  <a:pt x="2794038" y="2338245"/>
                  <a:pt x="2731116" y="2363208"/>
                  <a:pt x="2667278" y="2369058"/>
                </a:cubicBezTo>
                <a:cubicBezTo>
                  <a:pt x="2610328" y="2374518"/>
                  <a:pt x="2288376" y="2391292"/>
                  <a:pt x="2221781" y="2339805"/>
                </a:cubicBezTo>
                <a:cubicBezTo>
                  <a:pt x="2212595" y="2379978"/>
                  <a:pt x="2231884" y="2396361"/>
                  <a:pt x="2247961" y="2414693"/>
                </a:cubicBezTo>
                <a:cubicBezTo>
                  <a:pt x="2270465" y="2440824"/>
                  <a:pt x="2274138" y="2459157"/>
                  <a:pt x="2231425" y="2479828"/>
                </a:cubicBezTo>
                <a:cubicBezTo>
                  <a:pt x="2109717" y="2539115"/>
                  <a:pt x="2111557" y="2541065"/>
                  <a:pt x="2224996" y="2621414"/>
                </a:cubicBezTo>
                <a:cubicBezTo>
                  <a:pt x="2230509" y="2624923"/>
                  <a:pt x="2228211" y="2636624"/>
                  <a:pt x="2229131" y="2644426"/>
                </a:cubicBezTo>
                <a:cubicBezTo>
                  <a:pt x="2199276" y="2656906"/>
                  <a:pt x="2164373" y="2625703"/>
                  <a:pt x="2129466" y="2659247"/>
                </a:cubicBezTo>
                <a:cubicBezTo>
                  <a:pt x="2281487" y="2806680"/>
                  <a:pt x="2513421" y="2842953"/>
                  <a:pt x="2723312" y="2953726"/>
                </a:cubicBezTo>
                <a:cubicBezTo>
                  <a:pt x="2553377" y="2990389"/>
                  <a:pt x="2451419" y="2862456"/>
                  <a:pt x="2326496" y="2878838"/>
                </a:cubicBezTo>
                <a:cubicBezTo>
                  <a:pt x="2264036" y="2919012"/>
                  <a:pt x="2449582" y="2983367"/>
                  <a:pt x="2272759" y="3002480"/>
                </a:cubicBezTo>
                <a:cubicBezTo>
                  <a:pt x="2349461" y="3037583"/>
                  <a:pt x="2406411" y="3071905"/>
                  <a:pt x="2459226" y="3112471"/>
                </a:cubicBezTo>
                <a:cubicBezTo>
                  <a:pt x="2553377" y="3185016"/>
                  <a:pt x="2571749" y="3232602"/>
                  <a:pt x="2528117" y="3330111"/>
                </a:cubicBezTo>
                <a:cubicBezTo>
                  <a:pt x="2499642" y="3394076"/>
                  <a:pt x="2457848" y="3452973"/>
                  <a:pt x="2494590" y="3529029"/>
                </a:cubicBezTo>
                <a:cubicBezTo>
                  <a:pt x="2520308" y="3581294"/>
                  <a:pt x="2510206" y="3615617"/>
                  <a:pt x="2414677" y="3592215"/>
                </a:cubicBezTo>
                <a:cubicBezTo>
                  <a:pt x="2311799" y="3567251"/>
                  <a:pt x="2273221" y="3614057"/>
                  <a:pt x="2298940" y="3705716"/>
                </a:cubicBezTo>
                <a:cubicBezTo>
                  <a:pt x="2315473" y="3764612"/>
                  <a:pt x="2298020" y="3782553"/>
                  <a:pt x="2227294" y="3775921"/>
                </a:cubicBezTo>
                <a:cubicBezTo>
                  <a:pt x="2149215" y="3768512"/>
                  <a:pt x="2074811" y="3729898"/>
                  <a:pt x="1978366" y="3748620"/>
                </a:cubicBezTo>
                <a:cubicBezTo>
                  <a:pt x="2055522" y="3855492"/>
                  <a:pt x="2220403" y="3825068"/>
                  <a:pt x="2310421" y="3926868"/>
                </a:cubicBezTo>
                <a:cubicBezTo>
                  <a:pt x="2202950" y="3927259"/>
                  <a:pt x="2120739" y="3926868"/>
                  <a:pt x="2041285" y="3904635"/>
                </a:cubicBezTo>
                <a:cubicBezTo>
                  <a:pt x="2008216" y="3895664"/>
                  <a:pt x="1971934" y="3886305"/>
                  <a:pt x="1953565" y="3917116"/>
                </a:cubicBezTo>
                <a:cubicBezTo>
                  <a:pt x="1931978" y="3954170"/>
                  <a:pt x="1976527" y="3968211"/>
                  <a:pt x="2003623" y="3974842"/>
                </a:cubicBezTo>
                <a:cubicBezTo>
                  <a:pt x="2079866" y="3993563"/>
                  <a:pt x="2138192" y="4038028"/>
                  <a:pt x="2201114" y="4072742"/>
                </a:cubicBezTo>
                <a:cubicBezTo>
                  <a:pt x="2339356" y="4148800"/>
                  <a:pt x="2490917" y="4212375"/>
                  <a:pt x="2608032" y="4337967"/>
                </a:cubicBezTo>
                <a:cubicBezTo>
                  <a:pt x="2460606" y="4305983"/>
                  <a:pt x="2350838" y="4231487"/>
                  <a:pt x="2213973" y="4216277"/>
                </a:cubicBezTo>
                <a:cubicBezTo>
                  <a:pt x="2332467" y="4330557"/>
                  <a:pt x="2484945" y="4405834"/>
                  <a:pt x="2629158" y="4488911"/>
                </a:cubicBezTo>
                <a:cubicBezTo>
                  <a:pt x="2670494" y="4512315"/>
                  <a:pt x="2712289" y="4528306"/>
                  <a:pt x="2721471" y="4579399"/>
                </a:cubicBezTo>
                <a:cubicBezTo>
                  <a:pt x="2739385" y="4678470"/>
                  <a:pt x="2793121" y="4760378"/>
                  <a:pt x="2907939" y="4804062"/>
                </a:cubicBezTo>
                <a:cubicBezTo>
                  <a:pt x="2908859" y="4804452"/>
                  <a:pt x="2902428" y="4819274"/>
                  <a:pt x="2898753" y="4829414"/>
                </a:cubicBezTo>
                <a:cubicBezTo>
                  <a:pt x="2828485" y="4832536"/>
                  <a:pt x="2772912" y="4774028"/>
                  <a:pt x="2683352" y="4793141"/>
                </a:cubicBezTo>
                <a:cubicBezTo>
                  <a:pt x="2769239" y="4872708"/>
                  <a:pt x="2840885" y="4944087"/>
                  <a:pt x="2962594" y="4981920"/>
                </a:cubicBezTo>
                <a:cubicBezTo>
                  <a:pt x="3059960" y="5011952"/>
                  <a:pt x="3180289" y="5029503"/>
                  <a:pt x="3251019" y="5127012"/>
                </a:cubicBezTo>
                <a:cubicBezTo>
                  <a:pt x="3168808" y="5146126"/>
                  <a:pt x="3107723" y="5121944"/>
                  <a:pt x="3046180" y="5104781"/>
                </a:cubicBezTo>
                <a:cubicBezTo>
                  <a:pt x="2952030" y="5078258"/>
                  <a:pt x="2858796" y="5048226"/>
                  <a:pt x="2764646" y="5021703"/>
                </a:cubicBezTo>
                <a:cubicBezTo>
                  <a:pt x="2728821" y="5011563"/>
                  <a:pt x="2689782" y="5004540"/>
                  <a:pt x="2666820" y="5052905"/>
                </a:cubicBezTo>
                <a:cubicBezTo>
                  <a:pt x="2786691" y="5063047"/>
                  <a:pt x="2858337" y="5128575"/>
                  <a:pt x="2933657" y="5190198"/>
                </a:cubicBezTo>
                <a:cubicBezTo>
                  <a:pt x="2975911" y="5224912"/>
                  <a:pt x="3010358" y="5271328"/>
                  <a:pt x="3086598" y="5253776"/>
                </a:cubicBezTo>
                <a:cubicBezTo>
                  <a:pt x="3126554" y="5244415"/>
                  <a:pt x="3151814" y="5270547"/>
                  <a:pt x="3147680" y="5302531"/>
                </a:cubicBezTo>
                <a:cubicBezTo>
                  <a:pt x="3132525" y="5415251"/>
                  <a:pt x="3225759" y="5454645"/>
                  <a:pt x="3322204" y="5476487"/>
                </a:cubicBezTo>
                <a:cubicBezTo>
                  <a:pt x="3504998" y="5517440"/>
                  <a:pt x="3657018" y="5613779"/>
                  <a:pt x="3834758" y="5666434"/>
                </a:cubicBezTo>
                <a:cubicBezTo>
                  <a:pt x="4007445" y="5717529"/>
                  <a:pt x="4141095" y="5838830"/>
                  <a:pt x="4314240" y="5902409"/>
                </a:cubicBezTo>
                <a:cubicBezTo>
                  <a:pt x="4439624" y="5948433"/>
                  <a:pt x="4559494" y="6007718"/>
                  <a:pt x="4688552" y="6049453"/>
                </a:cubicBezTo>
                <a:cubicBezTo>
                  <a:pt x="4993968" y="6148131"/>
                  <a:pt x="5305360" y="6227308"/>
                  <a:pt x="5634660" y="6238620"/>
                </a:cubicBezTo>
                <a:cubicBezTo>
                  <a:pt x="5906549" y="6247590"/>
                  <a:pt x="8264931" y="6239010"/>
                  <a:pt x="9222980" y="4955397"/>
                </a:cubicBezTo>
                <a:cubicBezTo>
                  <a:pt x="9241350" y="4949155"/>
                  <a:pt x="9262017" y="4932775"/>
                  <a:pt x="9268448" y="4917173"/>
                </a:cubicBezTo>
                <a:cubicBezTo>
                  <a:pt x="9299220" y="4844235"/>
                  <a:pt x="9374540" y="4812644"/>
                  <a:pt x="9442512" y="4773251"/>
                </a:cubicBezTo>
                <a:cubicBezTo>
                  <a:pt x="9502220" y="4738536"/>
                  <a:pt x="9565600" y="4702263"/>
                  <a:pt x="9590400" y="4643756"/>
                </a:cubicBezTo>
                <a:cubicBezTo>
                  <a:pt x="9623008" y="4565749"/>
                  <a:pt x="9530236" y="4629716"/>
                  <a:pt x="9513242" y="4600073"/>
                </a:cubicBezTo>
                <a:cubicBezTo>
                  <a:pt x="9548605" y="4559509"/>
                  <a:pt x="9603261" y="4522454"/>
                  <a:pt x="9617498" y="4476430"/>
                </a:cubicBezTo>
                <a:cubicBezTo>
                  <a:pt x="9669394" y="4310276"/>
                  <a:pt x="9781460" y="4189364"/>
                  <a:pt x="9949094" y="4095364"/>
                </a:cubicBezTo>
                <a:cubicBezTo>
                  <a:pt x="9997318" y="4068452"/>
                  <a:pt x="10029007" y="4019306"/>
                  <a:pt x="10094686" y="4011507"/>
                </a:cubicBezTo>
                <a:cubicBezTo>
                  <a:pt x="10240735" y="3994345"/>
                  <a:pt x="10194808" y="3860171"/>
                  <a:pt x="10271967" y="3800497"/>
                </a:cubicBezTo>
                <a:cubicBezTo>
                  <a:pt x="10286662" y="3789184"/>
                  <a:pt x="10299980" y="3766953"/>
                  <a:pt x="10297226" y="3751742"/>
                </a:cubicBezTo>
                <a:cubicBezTo>
                  <a:pt x="10293091" y="3729898"/>
                  <a:pt x="10275639" y="3709227"/>
                  <a:pt x="10260943" y="3689723"/>
                </a:cubicBezTo>
                <a:cubicBezTo>
                  <a:pt x="10245786" y="3670222"/>
                  <a:pt x="10222825" y="3653061"/>
                  <a:pt x="10233847" y="3627319"/>
                </a:cubicBezTo>
                <a:cubicBezTo>
                  <a:pt x="10238437" y="3616788"/>
                  <a:pt x="10235225" y="3580125"/>
                  <a:pt x="10269209" y="3608986"/>
                </a:cubicBezTo>
                <a:cubicBezTo>
                  <a:pt x="10362443" y="3688165"/>
                  <a:pt x="10416637" y="3613279"/>
                  <a:pt x="10496550" y="3577393"/>
                </a:cubicBezTo>
                <a:cubicBezTo>
                  <a:pt x="10432253" y="3540340"/>
                  <a:pt x="10374383" y="3514208"/>
                  <a:pt x="10364738" y="3458823"/>
                </a:cubicBezTo>
                <a:cubicBezTo>
                  <a:pt x="10344991" y="3344542"/>
                  <a:pt x="10260485" y="3292277"/>
                  <a:pt x="10132346" y="3282137"/>
                </a:cubicBezTo>
                <a:cubicBezTo>
                  <a:pt x="10179650" y="3171757"/>
                  <a:pt x="10179650" y="3171757"/>
                  <a:pt x="10026712" y="3156543"/>
                </a:cubicBezTo>
                <a:cubicBezTo>
                  <a:pt x="10085499" y="3086337"/>
                  <a:pt x="10085499" y="3068396"/>
                  <a:pt x="10014312" y="3044213"/>
                </a:cubicBezTo>
                <a:cubicBezTo>
                  <a:pt x="9945880" y="3021201"/>
                  <a:pt x="9870100" y="3013401"/>
                  <a:pt x="9806718" y="2977907"/>
                </a:cubicBezTo>
                <a:cubicBezTo>
                  <a:pt x="9865047" y="2888199"/>
                  <a:pt x="9881580" y="2784060"/>
                  <a:pt x="10001912" y="2740374"/>
                </a:cubicBezTo>
                <a:cubicBezTo>
                  <a:pt x="10020741" y="2733743"/>
                  <a:pt x="10033600" y="2706830"/>
                  <a:pt x="10021662" y="2691231"/>
                </a:cubicBezTo>
                <a:cubicBezTo>
                  <a:pt x="9978030" y="2634675"/>
                  <a:pt x="10040492" y="2527414"/>
                  <a:pt x="9904546" y="2515322"/>
                </a:cubicBezTo>
                <a:cubicBezTo>
                  <a:pt x="9887552" y="2514152"/>
                  <a:pt x="9871936" y="2502450"/>
                  <a:pt x="9885256" y="2487240"/>
                </a:cubicBezTo>
                <a:cubicBezTo>
                  <a:pt x="9931184" y="2434196"/>
                  <a:pt x="9875611" y="2437706"/>
                  <a:pt x="9842085" y="2431074"/>
                </a:cubicBezTo>
                <a:cubicBezTo>
                  <a:pt x="9801668" y="2422884"/>
                  <a:pt x="9755740" y="2446287"/>
                  <a:pt x="9718078" y="2417424"/>
                </a:cubicBezTo>
                <a:cubicBezTo>
                  <a:pt x="9726806" y="2386999"/>
                  <a:pt x="9759413" y="2387390"/>
                  <a:pt x="9782378" y="2377641"/>
                </a:cubicBezTo>
                <a:cubicBezTo>
                  <a:pt x="9849430" y="2349558"/>
                  <a:pt x="9904086" y="2316013"/>
                  <a:pt x="9907302" y="2243078"/>
                </a:cubicBezTo>
                <a:cubicBezTo>
                  <a:pt x="9909596" y="2184182"/>
                  <a:pt x="9916946" y="2132305"/>
                  <a:pt x="9824171" y="2114365"/>
                </a:cubicBezTo>
                <a:cubicBezTo>
                  <a:pt x="9785593" y="2106953"/>
                  <a:pt x="9796616" y="2064440"/>
                  <a:pt x="9818662" y="2043377"/>
                </a:cubicBezTo>
                <a:cubicBezTo>
                  <a:pt x="9858160" y="2005933"/>
                  <a:pt x="9890766" y="1956008"/>
                  <a:pt x="9958740" y="1952499"/>
                </a:cubicBezTo>
                <a:cubicBezTo>
                  <a:pt x="10000075" y="1950158"/>
                  <a:pt x="10031764" y="1934556"/>
                  <a:pt x="10064374" y="1916615"/>
                </a:cubicBezTo>
                <a:cubicBezTo>
                  <a:pt x="10087795" y="1903743"/>
                  <a:pt x="10115810" y="1892823"/>
                  <a:pt x="10113055" y="1865131"/>
                </a:cubicBezTo>
                <a:cubicBezTo>
                  <a:pt x="10110302" y="1838607"/>
                  <a:pt x="10083203" y="1827686"/>
                  <a:pt x="10055646" y="1822227"/>
                </a:cubicBezTo>
                <a:cubicBezTo>
                  <a:pt x="9963792" y="1804675"/>
                  <a:pt x="9877448" y="1778933"/>
                  <a:pt x="9800748" y="1720036"/>
                </a:cubicBezTo>
                <a:cubicBezTo>
                  <a:pt x="9851726" y="1688834"/>
                  <a:pt x="9900410" y="1666211"/>
                  <a:pt x="9938071" y="1634617"/>
                </a:cubicBezTo>
                <a:cubicBezTo>
                  <a:pt x="10029007" y="1558172"/>
                  <a:pt x="9258802" y="1317517"/>
                  <a:pt x="9220224" y="1231709"/>
                </a:cubicBezTo>
                <a:cubicBezTo>
                  <a:pt x="9208284" y="1205187"/>
                  <a:pt x="9167410" y="1177883"/>
                  <a:pt x="9133419" y="1170083"/>
                </a:cubicBezTo>
                <a:cubicBezTo>
                  <a:pt x="8974052" y="1133420"/>
                  <a:pt x="8835810" y="1051123"/>
                  <a:pt x="8672768" y="1020699"/>
                </a:cubicBezTo>
                <a:cubicBezTo>
                  <a:pt x="8518912" y="991837"/>
                  <a:pt x="8367350" y="953222"/>
                  <a:pt x="8198797" y="915000"/>
                </a:cubicBezTo>
                <a:cubicBezTo>
                  <a:pt x="8302134" y="819048"/>
                  <a:pt x="8485382" y="830361"/>
                  <a:pt x="8528095" y="691898"/>
                </a:cubicBezTo>
                <a:cubicBezTo>
                  <a:pt x="8361379" y="656013"/>
                  <a:pt x="8185937" y="696968"/>
                  <a:pt x="8025190" y="640021"/>
                </a:cubicBezTo>
                <a:cubicBezTo>
                  <a:pt x="8011411" y="634954"/>
                  <a:pt x="7992579" y="640021"/>
                  <a:pt x="7976047" y="641584"/>
                </a:cubicBezTo>
                <a:cubicBezTo>
                  <a:pt x="7644909" y="672005"/>
                  <a:pt x="7315149" y="645484"/>
                  <a:pt x="6988604" y="607260"/>
                </a:cubicBezTo>
                <a:cubicBezTo>
                  <a:pt x="6518305" y="552656"/>
                  <a:pt x="6046170" y="517941"/>
                  <a:pt x="5573116" y="493368"/>
                </a:cubicBezTo>
                <a:cubicBezTo>
                  <a:pt x="5182272" y="473086"/>
                  <a:pt x="4790511" y="464116"/>
                  <a:pt x="4401503" y="425112"/>
                </a:cubicBezTo>
                <a:cubicBezTo>
                  <a:pt x="3985401" y="383379"/>
                  <a:pt x="3569756" y="336184"/>
                  <a:pt x="3154109" y="292499"/>
                </a:cubicBezTo>
                <a:cubicBezTo>
                  <a:pt x="3135280" y="290549"/>
                  <a:pt x="3114499" y="284406"/>
                  <a:pt x="3094406" y="283966"/>
                </a:cubicBezTo>
                <a:close/>
                <a:moveTo>
                  <a:pt x="0" y="0"/>
                </a:moveTo>
                <a:lnTo>
                  <a:pt x="12192000" y="0"/>
                </a:lnTo>
                <a:lnTo>
                  <a:pt x="12192000" y="6858000"/>
                </a:ln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1026" name="Picture 2" descr="A group of cubes with different numbers&#10;&#10;Description automatically generated">
            <a:extLst>
              <a:ext uri="{FF2B5EF4-FFF2-40B4-BE49-F238E27FC236}">
                <a16:creationId xmlns:a16="http://schemas.microsoft.com/office/drawing/2014/main" id="{4F1615B1-7D27-9E35-300C-E8BFB4366ECE}"/>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798916" y="1201002"/>
            <a:ext cx="4481293" cy="448129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0C615CB-1B86-08CA-7B06-27046AECFBCB}"/>
              </a:ext>
            </a:extLst>
          </p:cNvPr>
          <p:cNvSpPr txBox="1"/>
          <p:nvPr/>
        </p:nvSpPr>
        <p:spPr>
          <a:xfrm>
            <a:off x="2990870" y="6245229"/>
            <a:ext cx="6097384" cy="369332"/>
          </a:xfrm>
          <a:prstGeom prst="rect">
            <a:avLst/>
          </a:prstGeom>
          <a:noFill/>
        </p:spPr>
        <p:txBody>
          <a:bodyPr wrap="square">
            <a:spAutoFit/>
          </a:bodyPr>
          <a:lstStyle/>
          <a:p>
            <a:r>
              <a:rPr lang="en-IN" dirty="0"/>
              <a:t>https://fractalfoundation.org/OFC/OFC-10-1.html</a:t>
            </a:r>
          </a:p>
        </p:txBody>
      </p:sp>
    </p:spTree>
    <p:extLst>
      <p:ext uri="{BB962C8B-B14F-4D97-AF65-F5344CB8AC3E}">
        <p14:creationId xmlns:p14="http://schemas.microsoft.com/office/powerpoint/2010/main" val="20765887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a:extLst>
              <a:ext uri="{FF2B5EF4-FFF2-40B4-BE49-F238E27FC236}">
                <a16:creationId xmlns:a16="http://schemas.microsoft.com/office/drawing/2014/main" id="{C510981A-4E78-ACBC-F2A1-EDF4031C077E}"/>
              </a:ext>
            </a:extLst>
          </p:cNvPr>
          <p:cNvSpPr>
            <a:spLocks noChangeArrowheads="1"/>
          </p:cNvSpPr>
          <p:nvPr/>
        </p:nvSpPr>
        <p:spPr bwMode="auto">
          <a:xfrm>
            <a:off x="5254625" y="0"/>
            <a:ext cx="1682750" cy="3092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5" name="Picture 4">
            <a:extLst>
              <a:ext uri="{FF2B5EF4-FFF2-40B4-BE49-F238E27FC236}">
                <a16:creationId xmlns:a16="http://schemas.microsoft.com/office/drawing/2014/main" id="{C188424A-0978-0ADE-2CC0-D3FCBC1AF853}"/>
              </a:ext>
            </a:extLst>
          </p:cNvPr>
          <p:cNvPicPr>
            <a:picLocks noChangeAspect="1"/>
          </p:cNvPicPr>
          <p:nvPr/>
        </p:nvPicPr>
        <p:blipFill>
          <a:blip r:embed="rId3"/>
          <a:stretch>
            <a:fillRect/>
          </a:stretch>
        </p:blipFill>
        <p:spPr>
          <a:xfrm>
            <a:off x="1198567" y="903373"/>
            <a:ext cx="7496944" cy="1230489"/>
          </a:xfrm>
          <a:prstGeom prst="rect">
            <a:avLst/>
          </a:prstGeom>
        </p:spPr>
      </p:pic>
      <p:pic>
        <p:nvPicPr>
          <p:cNvPr id="7" name="Picture 6">
            <a:extLst>
              <a:ext uri="{FF2B5EF4-FFF2-40B4-BE49-F238E27FC236}">
                <a16:creationId xmlns:a16="http://schemas.microsoft.com/office/drawing/2014/main" id="{DDB31A0D-56B4-D496-D710-541CA7523DDA}"/>
              </a:ext>
            </a:extLst>
          </p:cNvPr>
          <p:cNvPicPr>
            <a:picLocks noChangeAspect="1"/>
          </p:cNvPicPr>
          <p:nvPr/>
        </p:nvPicPr>
        <p:blipFill>
          <a:blip r:embed="rId4"/>
          <a:stretch>
            <a:fillRect/>
          </a:stretch>
        </p:blipFill>
        <p:spPr>
          <a:xfrm>
            <a:off x="9002767" y="1371861"/>
            <a:ext cx="2317237" cy="293511"/>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632BE22-607F-8DA8-7F7B-5A0BEBD1E1B7}"/>
                  </a:ext>
                </a:extLst>
              </p:cNvPr>
              <p:cNvSpPr txBox="1"/>
              <p:nvPr/>
            </p:nvSpPr>
            <p:spPr>
              <a:xfrm>
                <a:off x="1506152" y="2206238"/>
                <a:ext cx="10325063" cy="1623714"/>
              </a:xfrm>
              <a:prstGeom prst="rect">
                <a:avLst/>
              </a:prstGeom>
              <a:noFill/>
            </p:spPr>
            <p:txBody>
              <a:bodyPr wrap="square">
                <a:spAutoFit/>
              </a:bodyPr>
              <a:lstStyle/>
              <a:p>
                <a:pPr algn="just"/>
                <a:r>
                  <a:rPr lang="en-US" sz="1800" b="0" i="0" u="none" strike="noStrike" baseline="0" dirty="0">
                    <a:latin typeface="Cambria" panose="02040503050406030204" pitchFamily="18" charset="0"/>
                    <a:ea typeface="Cambria" panose="02040503050406030204" pitchFamily="18" charset="0"/>
                  </a:rPr>
                  <a:t>What do we make of these numbers? In general, say, we have an object of such a type that it is possible to completely cover the object using smaller copies of itself, with no gaps or overlaps. Suppose that, when we reduce the scale of an object by a factor of</a:t>
                </a:r>
                <a14:m>
                  <m:oMath xmlns:m="http://schemas.openxmlformats.org/officeDocument/2006/math">
                    <m:r>
                      <a:rPr lang="en-US" sz="1800" b="0" i="1" u="none" strike="noStrike" baseline="0" dirty="0" smtClean="0">
                        <a:latin typeface="Cambria Math" panose="02040503050406030204" pitchFamily="18" charset="0"/>
                      </a:rPr>
                      <m:t> </m:t>
                    </m:r>
                    <m:r>
                      <a:rPr lang="en-US" sz="1800" b="0" i="1" u="none" strike="noStrike" baseline="0" dirty="0" smtClean="0">
                        <a:latin typeface="Cambria Math" panose="02040503050406030204" pitchFamily="18" charset="0"/>
                      </a:rPr>
                      <m:t>𝑟</m:t>
                    </m:r>
                    <m:r>
                      <a:rPr lang="en-US" sz="1800" b="0" i="1" u="none" strike="noStrike" baseline="0" dirty="0" smtClean="0">
                        <a:latin typeface="Cambria Math" panose="02040503050406030204" pitchFamily="18" charset="0"/>
                      </a:rPr>
                      <m:t> </m:t>
                    </m:r>
                  </m:oMath>
                </a14:m>
                <a:r>
                  <a:rPr lang="en-US" sz="1800" b="0" i="0" u="none" strike="noStrike" baseline="0" dirty="0">
                    <a:latin typeface="Cambria" panose="02040503050406030204" pitchFamily="18" charset="0"/>
                    <a:ea typeface="Cambria" panose="02040503050406030204" pitchFamily="18" charset="0"/>
                  </a:rPr>
                  <a:t>(i.e., we shrink it to </a:t>
                </a:r>
                <a14:m>
                  <m:oMath xmlns:m="http://schemas.openxmlformats.org/officeDocument/2006/math">
                    <m:f>
                      <m:fPr>
                        <m:ctrlPr>
                          <a:rPr lang="en-US" sz="1800" b="0" i="1" u="none" strike="noStrike" baseline="0" dirty="0" smtClean="0">
                            <a:latin typeface="Cambria Math" panose="02040503050406030204" pitchFamily="18" charset="0"/>
                          </a:rPr>
                        </m:ctrlPr>
                      </m:fPr>
                      <m:num>
                        <m:r>
                          <a:rPr lang="en-US" sz="1800" b="0" i="1" u="none" strike="noStrike" baseline="0" dirty="0" smtClean="0">
                            <a:latin typeface="Cambria Math" panose="02040503050406030204" pitchFamily="18" charset="0"/>
                          </a:rPr>
                          <m:t>1</m:t>
                        </m:r>
                      </m:num>
                      <m:den>
                        <m:r>
                          <a:rPr lang="en-US" sz="1800" b="0" i="1" u="none" strike="noStrike" baseline="0" dirty="0" smtClean="0">
                            <a:latin typeface="Cambria Math" panose="02040503050406030204" pitchFamily="18" charset="0"/>
                          </a:rPr>
                          <m:t>𝑟</m:t>
                        </m:r>
                      </m:den>
                    </m:f>
                    <m:r>
                      <a:rPr lang="en-US" sz="1800" b="0" i="1" u="none" strike="noStrike" baseline="0" dirty="0" smtClean="0">
                        <a:latin typeface="Cambria Math" panose="02040503050406030204" pitchFamily="18" charset="0"/>
                      </a:rPr>
                      <m:t>𝑡h</m:t>
                    </m:r>
                    <m:r>
                      <a:rPr lang="en-US" sz="1800" b="0" i="1" u="none" strike="noStrike" baseline="0" dirty="0" smtClean="0">
                        <a:latin typeface="Cambria Math" panose="02040503050406030204" pitchFamily="18" charset="0"/>
                      </a:rPr>
                      <m:t> </m:t>
                    </m:r>
                  </m:oMath>
                </a14:m>
                <a:r>
                  <a:rPr lang="en-US" sz="1800" b="0" i="0" u="none" strike="noStrike" baseline="0" dirty="0">
                    <a:latin typeface="Cambria" panose="02040503050406030204" pitchFamily="18" charset="0"/>
                    <a:ea typeface="Cambria" panose="02040503050406030204" pitchFamily="18" charset="0"/>
                  </a:rPr>
                  <a:t>of its original size), we require </a:t>
                </a:r>
                <a14:m>
                  <m:oMath xmlns:m="http://schemas.openxmlformats.org/officeDocument/2006/math">
                    <m:r>
                      <a:rPr lang="en-US" sz="1800" b="0" i="1" u="none" strike="noStrike" baseline="0" dirty="0" smtClean="0">
                        <a:solidFill>
                          <a:srgbClr val="0000FF"/>
                        </a:solidFill>
                        <a:latin typeface="Cambria Math" panose="02040503050406030204" pitchFamily="18" charset="0"/>
                      </a:rPr>
                      <m:t>𝑁</m:t>
                    </m:r>
                  </m:oMath>
                </a14:m>
                <a:r>
                  <a:rPr lang="en-US" sz="1800" b="0" i="1" u="none" strike="noStrike" baseline="0" dirty="0">
                    <a:solidFill>
                      <a:srgbClr val="0000FF"/>
                    </a:solidFill>
                    <a:latin typeface="Cambria" panose="02040503050406030204" pitchFamily="18" charset="0"/>
                    <a:ea typeface="Cambria" panose="02040503050406030204" pitchFamily="18" charset="0"/>
                  </a:rPr>
                  <a:t> </a:t>
                </a:r>
                <a:r>
                  <a:rPr lang="en-US" sz="1800" b="0" i="0" u="none" strike="noStrike" baseline="0" dirty="0">
                    <a:solidFill>
                      <a:srgbClr val="0000FF"/>
                    </a:solidFill>
                    <a:latin typeface="Cambria" panose="02040503050406030204" pitchFamily="18" charset="0"/>
                    <a:ea typeface="Cambria" panose="02040503050406030204" pitchFamily="18" charset="0"/>
                  </a:rPr>
                  <a:t>copies </a:t>
                </a:r>
                <a:r>
                  <a:rPr lang="en-US" sz="1800" b="0" i="0" u="none" strike="noStrike" baseline="0" dirty="0">
                    <a:latin typeface="Cambria" panose="02040503050406030204" pitchFamily="18" charset="0"/>
                    <a:ea typeface="Cambria" panose="02040503050406030204" pitchFamily="18" charset="0"/>
                  </a:rPr>
                  <a:t>of the new object to cover the original one. </a:t>
                </a:r>
                <a:r>
                  <a:rPr lang="en-US" sz="2000" b="0" i="0" u="none" strike="noStrike" baseline="0" dirty="0">
                    <a:solidFill>
                      <a:srgbClr val="FF0000"/>
                    </a:solidFill>
                    <a:latin typeface="Cambria" panose="02040503050406030204" pitchFamily="18" charset="0"/>
                    <a:ea typeface="Cambria" panose="02040503050406030204" pitchFamily="18" charset="0"/>
                  </a:rPr>
                  <a:t>What is the relation between </a:t>
                </a:r>
                <a14:m>
                  <m:oMath xmlns:m="http://schemas.openxmlformats.org/officeDocument/2006/math">
                    <m:r>
                      <a:rPr lang="en-US" sz="2000" b="0" i="1" u="none" strike="noStrike" baseline="0" dirty="0" smtClean="0">
                        <a:solidFill>
                          <a:srgbClr val="FF0000"/>
                        </a:solidFill>
                        <a:latin typeface="Cambria Math" panose="02040503050406030204" pitchFamily="18" charset="0"/>
                      </a:rPr>
                      <m:t>𝑁</m:t>
                    </m:r>
                  </m:oMath>
                </a14:m>
                <a:r>
                  <a:rPr lang="en-US" sz="2000" b="0" i="1" u="none" strike="noStrike" baseline="0" dirty="0">
                    <a:solidFill>
                      <a:srgbClr val="FF0000"/>
                    </a:solidFill>
                    <a:latin typeface="Cambria" panose="02040503050406030204" pitchFamily="18" charset="0"/>
                    <a:ea typeface="Cambria" panose="02040503050406030204" pitchFamily="18" charset="0"/>
                  </a:rPr>
                  <a:t> </a:t>
                </a:r>
                <a:r>
                  <a:rPr lang="en-US" sz="2000" b="0" i="0" u="none" strike="noStrike" baseline="0" dirty="0">
                    <a:solidFill>
                      <a:srgbClr val="FF0000"/>
                    </a:solidFill>
                    <a:latin typeface="Cambria" panose="02040503050406030204" pitchFamily="18" charset="0"/>
                    <a:ea typeface="Cambria" panose="02040503050406030204" pitchFamily="18" charset="0"/>
                  </a:rPr>
                  <a:t>and </a:t>
                </a:r>
                <a14:m>
                  <m:oMath xmlns:m="http://schemas.openxmlformats.org/officeDocument/2006/math">
                    <m:r>
                      <a:rPr lang="en-US" sz="2000" b="0" i="1" u="none" strike="noStrike" baseline="0" dirty="0" smtClean="0">
                        <a:solidFill>
                          <a:srgbClr val="FF0000"/>
                        </a:solidFill>
                        <a:latin typeface="Cambria Math" panose="02040503050406030204" pitchFamily="18" charset="0"/>
                      </a:rPr>
                      <m:t>𝑘</m:t>
                    </m:r>
                  </m:oMath>
                </a14:m>
                <a:r>
                  <a:rPr lang="en-US" sz="2000" b="0" i="0" u="none" strike="noStrike" baseline="0" dirty="0">
                    <a:solidFill>
                      <a:srgbClr val="FF0000"/>
                    </a:solidFill>
                    <a:latin typeface="Cambria" panose="02040503050406030204" pitchFamily="18" charset="0"/>
                    <a:ea typeface="Cambria" panose="02040503050406030204" pitchFamily="18" charset="0"/>
                  </a:rPr>
                  <a:t>? </a:t>
                </a:r>
              </a:p>
              <a:p>
                <a:pPr algn="just"/>
                <a:endParaRPr lang="en-US" dirty="0">
                  <a:latin typeface="Cambria" panose="02040503050406030204" pitchFamily="18" charset="0"/>
                  <a:ea typeface="Cambria" panose="02040503050406030204" pitchFamily="18" charset="0"/>
                </a:endParaRPr>
              </a:p>
            </p:txBody>
          </p:sp>
        </mc:Choice>
        <mc:Fallback xmlns="">
          <p:sp>
            <p:nvSpPr>
              <p:cNvPr id="4" name="TextBox 3">
                <a:extLst>
                  <a:ext uri="{FF2B5EF4-FFF2-40B4-BE49-F238E27FC236}">
                    <a16:creationId xmlns:a16="http://schemas.microsoft.com/office/drawing/2014/main" id="{5632BE22-607F-8DA8-7F7B-5A0BEBD1E1B7}"/>
                  </a:ext>
                </a:extLst>
              </p:cNvPr>
              <p:cNvSpPr txBox="1">
                <a:spLocks noRot="1" noChangeAspect="1" noMove="1" noResize="1" noEditPoints="1" noAdjustHandles="1" noChangeArrowheads="1" noChangeShapeType="1" noTextEdit="1"/>
              </p:cNvSpPr>
              <p:nvPr/>
            </p:nvSpPr>
            <p:spPr>
              <a:xfrm>
                <a:off x="1506152" y="2206238"/>
                <a:ext cx="10325063" cy="1623714"/>
              </a:xfrm>
              <a:prstGeom prst="rect">
                <a:avLst/>
              </a:prstGeom>
              <a:blipFill>
                <a:blip r:embed="rId5"/>
                <a:stretch>
                  <a:fillRect l="-472" t="-2632" r="-53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1AC9B47-85F7-1923-8D6D-969FBCEF4D37}"/>
                  </a:ext>
                </a:extLst>
              </p:cNvPr>
              <p:cNvSpPr txBox="1"/>
              <p:nvPr/>
            </p:nvSpPr>
            <p:spPr>
              <a:xfrm>
                <a:off x="1506151" y="3799175"/>
                <a:ext cx="9727905" cy="2064476"/>
              </a:xfrm>
              <a:prstGeom prst="rect">
                <a:avLst/>
              </a:prstGeom>
              <a:noFill/>
            </p:spPr>
            <p:txBody>
              <a:bodyPr wrap="square">
                <a:spAutoFit/>
              </a:bodyPr>
              <a:lstStyle/>
              <a:p>
                <a:pPr marL="285750" indent="-285750" algn="just">
                  <a:buFont typeface="Arial" panose="020B0604020202020204" pitchFamily="34" charset="0"/>
                  <a:buChar char="•"/>
                </a:pPr>
                <a:r>
                  <a:rPr lang="en-US" sz="1800" b="0" i="0" u="none" strike="noStrike" baseline="0" dirty="0">
                    <a:latin typeface="Cambria" panose="02040503050406030204" pitchFamily="18" charset="0"/>
                    <a:ea typeface="Cambria" panose="02040503050406030204" pitchFamily="18" charset="0"/>
                  </a:rPr>
                  <a:t>For the line segment, </a:t>
                </a:r>
                <a14:m>
                  <m:oMath xmlns:m="http://schemas.openxmlformats.org/officeDocument/2006/math">
                    <m:r>
                      <a:rPr lang="en-US" sz="1800" b="0" i="1" u="none" strike="noStrike" dirty="0" smtClean="0">
                        <a:solidFill>
                          <a:srgbClr val="0000FF"/>
                        </a:solidFill>
                        <a:latin typeface="Cambria Math" panose="02040503050406030204" pitchFamily="18" charset="0"/>
                      </a:rPr>
                      <m:t>𝑁</m:t>
                    </m:r>
                    <m:r>
                      <a:rPr lang="en-US" sz="1800" b="0" i="1" u="none" strike="noStrike" dirty="0" smtClean="0">
                        <a:solidFill>
                          <a:srgbClr val="0000FF"/>
                        </a:solidFill>
                        <a:latin typeface="Cambria Math" panose="02040503050406030204" pitchFamily="18" charset="0"/>
                      </a:rPr>
                      <m:t> =</m:t>
                    </m:r>
                    <m:r>
                      <a:rPr lang="en-US" sz="1800" b="0" i="1" u="none" strike="noStrike" dirty="0" smtClean="0">
                        <a:solidFill>
                          <a:srgbClr val="0000FF"/>
                        </a:solidFill>
                        <a:latin typeface="Cambria Math" panose="02040503050406030204" pitchFamily="18" charset="0"/>
                      </a:rPr>
                      <m:t>𝑟</m:t>
                    </m:r>
                  </m:oMath>
                </a14:m>
                <a:r>
                  <a:rPr lang="en-US" sz="1800" b="0" i="0" u="none" strike="noStrike" baseline="0" dirty="0">
                    <a:solidFill>
                      <a:srgbClr val="0000FF"/>
                    </a:solidFill>
                    <a:latin typeface="Cambria" panose="02040503050406030204" pitchFamily="18" charset="0"/>
                    <a:ea typeface="Cambria" panose="02040503050406030204" pitchFamily="18" charset="0"/>
                  </a:rPr>
                  <a:t>; </a:t>
                </a:r>
                <a:r>
                  <a:rPr lang="en-US" sz="1800" b="0" i="0" u="none" strike="noStrike" baseline="0" dirty="0">
                    <a:latin typeface="Cambria" panose="02040503050406030204" pitchFamily="18" charset="0"/>
                    <a:ea typeface="Cambria" panose="02040503050406030204" pitchFamily="18" charset="0"/>
                  </a:rPr>
                  <a:t>for the square, </a:t>
                </a:r>
                <a14:m>
                  <m:oMath xmlns:m="http://schemas.openxmlformats.org/officeDocument/2006/math">
                    <m:r>
                      <a:rPr lang="en-US" sz="1800" b="0" i="1" u="none" strike="noStrike" dirty="0" smtClean="0">
                        <a:solidFill>
                          <a:srgbClr val="0000FF"/>
                        </a:solidFill>
                        <a:latin typeface="Cambria Math" panose="02040503050406030204" pitchFamily="18" charset="0"/>
                      </a:rPr>
                      <m:t>𝑁</m:t>
                    </m:r>
                    <m:r>
                      <a:rPr lang="en-US" sz="1800" b="0" i="1" u="none" strike="noStrike" dirty="0" smtClean="0">
                        <a:solidFill>
                          <a:srgbClr val="0000FF"/>
                        </a:solidFill>
                        <a:latin typeface="Cambria Math" panose="02040503050406030204" pitchFamily="18" charset="0"/>
                      </a:rPr>
                      <m:t> = </m:t>
                    </m:r>
                    <m:sSubSup>
                      <m:sSubSupPr>
                        <m:ctrlPr>
                          <a:rPr lang="en-US" sz="1800" b="0" i="1" u="none" strike="noStrike" dirty="0" smtClean="0">
                            <a:solidFill>
                              <a:srgbClr val="0000FF"/>
                            </a:solidFill>
                            <a:latin typeface="Cambria Math" panose="02040503050406030204" pitchFamily="18" charset="0"/>
                          </a:rPr>
                        </m:ctrlPr>
                      </m:sSubSupPr>
                      <m:e>
                        <m:r>
                          <a:rPr lang="en-US" sz="1800" b="0" i="1" u="none" strike="noStrike" dirty="0" smtClean="0">
                            <a:solidFill>
                              <a:srgbClr val="0000FF"/>
                            </a:solidFill>
                            <a:latin typeface="Cambria Math" panose="02040503050406030204" pitchFamily="18" charset="0"/>
                          </a:rPr>
                          <m:t>𝑟</m:t>
                        </m:r>
                      </m:e>
                      <m:sub/>
                      <m:sup>
                        <m:r>
                          <a:rPr lang="en-US" sz="1800" b="0" i="1" u="none" strike="noStrike" dirty="0" smtClean="0">
                            <a:solidFill>
                              <a:srgbClr val="0000FF"/>
                            </a:solidFill>
                            <a:latin typeface="Cambria Math" panose="02040503050406030204" pitchFamily="18" charset="0"/>
                          </a:rPr>
                          <m:t>2</m:t>
                        </m:r>
                      </m:sup>
                    </m:sSubSup>
                  </m:oMath>
                </a14:m>
                <a:r>
                  <a:rPr lang="en-US" sz="1800" b="0" i="0" u="none" strike="noStrike" baseline="0" dirty="0">
                    <a:solidFill>
                      <a:srgbClr val="0000FF"/>
                    </a:solidFill>
                    <a:latin typeface="Cambria" panose="02040503050406030204" pitchFamily="18" charset="0"/>
                    <a:ea typeface="Cambria" panose="02040503050406030204" pitchFamily="18" charset="0"/>
                  </a:rPr>
                  <a:t>; </a:t>
                </a:r>
                <a:r>
                  <a:rPr lang="en-US" sz="1800" b="0" i="0" u="none" strike="noStrike" baseline="0" dirty="0">
                    <a:latin typeface="Cambria" panose="02040503050406030204" pitchFamily="18" charset="0"/>
                    <a:ea typeface="Cambria" panose="02040503050406030204" pitchFamily="18" charset="0"/>
                  </a:rPr>
                  <a:t>and for the cube, </a:t>
                </a:r>
                <a14:m>
                  <m:oMath xmlns:m="http://schemas.openxmlformats.org/officeDocument/2006/math">
                    <m:r>
                      <a:rPr lang="en-US" sz="1800" b="0" i="1" u="none" strike="noStrike" dirty="0" smtClean="0">
                        <a:solidFill>
                          <a:srgbClr val="0000FF"/>
                        </a:solidFill>
                        <a:latin typeface="Cambria Math" panose="02040503050406030204" pitchFamily="18" charset="0"/>
                      </a:rPr>
                      <m:t>𝑁</m:t>
                    </m:r>
                    <m:r>
                      <a:rPr lang="en-US" sz="1800" b="0" i="1" u="none" strike="noStrike" dirty="0" smtClean="0">
                        <a:solidFill>
                          <a:srgbClr val="0000FF"/>
                        </a:solidFill>
                        <a:latin typeface="Cambria Math" panose="02040503050406030204" pitchFamily="18" charset="0"/>
                      </a:rPr>
                      <m:t> =</m:t>
                    </m:r>
                    <m:sSup>
                      <m:sSupPr>
                        <m:ctrlPr>
                          <a:rPr lang="en-US" sz="1800" b="0" i="1" u="none" strike="noStrike" dirty="0" smtClean="0">
                            <a:solidFill>
                              <a:srgbClr val="0000FF"/>
                            </a:solidFill>
                            <a:latin typeface="Cambria Math" panose="02040503050406030204" pitchFamily="18" charset="0"/>
                          </a:rPr>
                        </m:ctrlPr>
                      </m:sSupPr>
                      <m:e>
                        <m:r>
                          <a:rPr lang="en-US" sz="1800" b="0" i="1" u="none" strike="noStrike" dirty="0" smtClean="0">
                            <a:solidFill>
                              <a:srgbClr val="0000FF"/>
                            </a:solidFill>
                            <a:latin typeface="Cambria Math" panose="02040503050406030204" pitchFamily="18" charset="0"/>
                          </a:rPr>
                          <m:t>𝑟</m:t>
                        </m:r>
                      </m:e>
                      <m:sup>
                        <m:r>
                          <a:rPr lang="en-US" sz="1800" b="0" i="1" u="none" strike="noStrike" dirty="0" smtClean="0">
                            <a:solidFill>
                              <a:srgbClr val="0000FF"/>
                            </a:solidFill>
                            <a:latin typeface="Cambria Math" panose="02040503050406030204" pitchFamily="18" charset="0"/>
                          </a:rPr>
                          <m:t>3</m:t>
                        </m:r>
                      </m:sup>
                    </m:sSup>
                    <m:r>
                      <a:rPr lang="en-US" sz="1800" b="0" i="1" u="none" strike="noStrike" dirty="0" smtClean="0">
                        <a:solidFill>
                          <a:srgbClr val="0000FF"/>
                        </a:solidFill>
                        <a:latin typeface="Cambria Math" panose="02040503050406030204" pitchFamily="18" charset="0"/>
                      </a:rPr>
                      <m:t> </m:t>
                    </m:r>
                  </m:oMath>
                </a14:m>
                <a:r>
                  <a:rPr lang="en-US" sz="1800" b="0" i="0" u="none" strike="noStrike" baseline="0" dirty="0">
                    <a:solidFill>
                      <a:srgbClr val="0000FF"/>
                    </a:solidFill>
                    <a:latin typeface="Cambria" panose="02040503050406030204" pitchFamily="18" charset="0"/>
                    <a:ea typeface="Cambria" panose="02040503050406030204" pitchFamily="18" charset="0"/>
                  </a:rPr>
                  <a:t>.  </a:t>
                </a:r>
                <a:r>
                  <a:rPr lang="en-US" sz="1800" b="0" i="0" u="none" strike="noStrike" baseline="0" dirty="0">
                    <a:latin typeface="Cambria" panose="02040503050406030204" pitchFamily="18" charset="0"/>
                    <a:ea typeface="Cambria" panose="02040503050406030204" pitchFamily="18" charset="0"/>
                  </a:rPr>
                  <a:t>In general, if </a:t>
                </a:r>
                <a14:m>
                  <m:oMath xmlns:m="http://schemas.openxmlformats.org/officeDocument/2006/math">
                    <m:r>
                      <a:rPr lang="en-US" sz="1800" b="0" i="1" u="none" strike="noStrike" baseline="0" dirty="0" smtClean="0">
                        <a:solidFill>
                          <a:srgbClr val="0000FF"/>
                        </a:solidFill>
                        <a:latin typeface="Cambria Math" panose="02040503050406030204" pitchFamily="18" charset="0"/>
                      </a:rPr>
                      <m:t>𝑁</m:t>
                    </m:r>
                    <m:r>
                      <a:rPr lang="en-US" sz="1800" b="0" i="1" u="none" strike="noStrike" baseline="0" dirty="0" smtClean="0">
                        <a:solidFill>
                          <a:srgbClr val="0000FF"/>
                        </a:solidFill>
                        <a:latin typeface="Cambria Math" panose="02040503050406030204" pitchFamily="18" charset="0"/>
                      </a:rPr>
                      <m:t> =</m:t>
                    </m:r>
                    <m:sSup>
                      <m:sSupPr>
                        <m:ctrlPr>
                          <a:rPr lang="en-US" sz="1800" b="0" i="1" u="none" strike="noStrike" baseline="0" dirty="0" smtClean="0">
                            <a:solidFill>
                              <a:srgbClr val="0000FF"/>
                            </a:solidFill>
                            <a:latin typeface="Cambria Math" panose="02040503050406030204" pitchFamily="18" charset="0"/>
                          </a:rPr>
                        </m:ctrlPr>
                      </m:sSupPr>
                      <m:e>
                        <m:r>
                          <a:rPr lang="en-US" sz="1800" b="0" i="1" u="none" strike="noStrike" baseline="0" dirty="0" smtClean="0">
                            <a:solidFill>
                              <a:srgbClr val="0000FF"/>
                            </a:solidFill>
                            <a:latin typeface="Cambria Math" panose="02040503050406030204" pitchFamily="18" charset="0"/>
                          </a:rPr>
                          <m:t>𝑟</m:t>
                        </m:r>
                      </m:e>
                      <m:sup>
                        <m:r>
                          <a:rPr lang="en-US" sz="1800" b="0" i="1" u="none" strike="noStrike" baseline="0" dirty="0" smtClean="0">
                            <a:solidFill>
                              <a:srgbClr val="0000FF"/>
                            </a:solidFill>
                            <a:latin typeface="Cambria Math" panose="02040503050406030204" pitchFamily="18" charset="0"/>
                          </a:rPr>
                          <m:t>𝑑</m:t>
                        </m:r>
                      </m:sup>
                    </m:sSup>
                    <m:r>
                      <a:rPr lang="en-US" sz="1800" b="0" i="1" u="none" strike="noStrike" baseline="0" dirty="0">
                        <a:solidFill>
                          <a:srgbClr val="0000FF"/>
                        </a:solidFill>
                        <a:latin typeface="Cambria Math" panose="02040503050406030204" pitchFamily="18" charset="0"/>
                      </a:rPr>
                      <m:t>, </m:t>
                    </m:r>
                  </m:oMath>
                </a14:m>
                <a:r>
                  <a:rPr lang="en-US" sz="1800" b="0" i="0" u="none" strike="noStrike" baseline="0" dirty="0">
                    <a:latin typeface="Cambria" panose="02040503050406030204" pitchFamily="18" charset="0"/>
                    <a:ea typeface="Cambria" panose="02040503050406030204" pitchFamily="18" charset="0"/>
                  </a:rPr>
                  <a:t>we may refer to </a:t>
                </a:r>
                <a14:m>
                  <m:oMath xmlns:m="http://schemas.openxmlformats.org/officeDocument/2006/math">
                    <m:r>
                      <a:rPr lang="en-US" sz="1800" b="0" i="1" u="none" strike="noStrike" baseline="0" dirty="0" smtClean="0">
                        <a:solidFill>
                          <a:srgbClr val="0000FF"/>
                        </a:solidFill>
                        <a:latin typeface="Cambria Math" panose="02040503050406030204" pitchFamily="18" charset="0"/>
                      </a:rPr>
                      <m:t>𝑑</m:t>
                    </m:r>
                  </m:oMath>
                </a14:m>
                <a:r>
                  <a:rPr lang="en-US" sz="1800" b="0" i="1" u="none" strike="noStrike" baseline="0" dirty="0">
                    <a:latin typeface="Cambria" panose="02040503050406030204" pitchFamily="18" charset="0"/>
                    <a:ea typeface="Cambria" panose="02040503050406030204" pitchFamily="18" charset="0"/>
                  </a:rPr>
                  <a:t> </a:t>
                </a:r>
                <a:r>
                  <a:rPr lang="en-US" sz="1800" b="0" i="0" u="none" strike="noStrike" baseline="0" dirty="0">
                    <a:latin typeface="Cambria" panose="02040503050406030204" pitchFamily="18" charset="0"/>
                    <a:ea typeface="Cambria" panose="02040503050406030204" pitchFamily="18" charset="0"/>
                  </a:rPr>
                  <a:t>as a </a:t>
                </a:r>
                <a:r>
                  <a:rPr lang="en-US" sz="1800" b="0" i="0" u="sng" strike="noStrike" baseline="0" dirty="0">
                    <a:latin typeface="Cambria" panose="02040503050406030204" pitchFamily="18" charset="0"/>
                    <a:ea typeface="Cambria" panose="02040503050406030204" pitchFamily="18" charset="0"/>
                  </a:rPr>
                  <a:t>kind of dimension </a:t>
                </a:r>
                <a:r>
                  <a:rPr lang="en-US" sz="1800" b="0" i="0" u="none" strike="noStrike" baseline="0" dirty="0">
                    <a:latin typeface="Cambria" panose="02040503050406030204" pitchFamily="18" charset="0"/>
                    <a:ea typeface="Cambria" panose="02040503050406030204" pitchFamily="18" charset="0"/>
                  </a:rPr>
                  <a:t>of the object. </a:t>
                </a:r>
              </a:p>
              <a:p>
                <a:pPr algn="just"/>
                <a:endParaRPr lang="en-US" sz="1800" b="0" i="0" u="none" strike="noStrike" baseline="0"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sz="1800" b="0" i="1" u="none" strike="noStrike" baseline="0" dirty="0" err="1">
                    <a:solidFill>
                      <a:srgbClr val="0000FF"/>
                    </a:solidFill>
                    <a:latin typeface="Cambria" panose="02040503050406030204" pitchFamily="18" charset="0"/>
                    <a:ea typeface="Cambria" panose="02040503050406030204" pitchFamily="18" charset="0"/>
                  </a:rPr>
                  <a:t>Hausdorff</a:t>
                </a:r>
                <a:r>
                  <a:rPr lang="en-US" sz="1800" b="0" i="1" u="none" strike="noStrike" baseline="0" dirty="0">
                    <a:solidFill>
                      <a:srgbClr val="0000FF"/>
                    </a:solidFill>
                    <a:latin typeface="Cambria" panose="02040503050406030204" pitchFamily="18" charset="0"/>
                    <a:ea typeface="Cambria" panose="02040503050406030204" pitchFamily="18" charset="0"/>
                  </a:rPr>
                  <a:t>–</a:t>
                </a:r>
                <a:r>
                  <a:rPr lang="en-US" sz="1800" b="0" i="1" u="none" strike="noStrike" baseline="0" dirty="0" err="1">
                    <a:solidFill>
                      <a:srgbClr val="0000FF"/>
                    </a:solidFill>
                    <a:latin typeface="Cambria" panose="02040503050406030204" pitchFamily="18" charset="0"/>
                    <a:ea typeface="Cambria" panose="02040503050406030204" pitchFamily="18" charset="0"/>
                  </a:rPr>
                  <a:t>Besicovitch</a:t>
                </a:r>
                <a:r>
                  <a:rPr lang="en-US" sz="1800" b="0" i="1" u="none" strike="noStrike" baseline="0" dirty="0">
                    <a:solidFill>
                      <a:srgbClr val="0000FF"/>
                    </a:solidFill>
                    <a:latin typeface="Cambria" panose="02040503050406030204" pitchFamily="18" charset="0"/>
                    <a:ea typeface="Cambria" panose="02040503050406030204" pitchFamily="18" charset="0"/>
                  </a:rPr>
                  <a:t> dimension</a:t>
                </a:r>
                <a:r>
                  <a:rPr lang="en-US" sz="1800" b="0" i="1" u="none" strike="noStrike" baseline="0" dirty="0">
                    <a:latin typeface="Cambria" panose="02040503050406030204" pitchFamily="18" charset="0"/>
                    <a:ea typeface="Cambria" panose="02040503050406030204" pitchFamily="18" charset="0"/>
                  </a:rPr>
                  <a:t> </a:t>
                </a:r>
                <a:r>
                  <a:rPr lang="en-US" sz="1800" b="0" i="0" u="none" strike="noStrike" baseline="0" dirty="0">
                    <a:latin typeface="Cambria" panose="02040503050406030204" pitchFamily="18" charset="0"/>
                    <a:ea typeface="Cambria" panose="02040503050406030204" pitchFamily="18" charset="0"/>
                  </a:rPr>
                  <a:t>of the object (</a:t>
                </a:r>
                <a14:m>
                  <m:oMath xmlns:m="http://schemas.openxmlformats.org/officeDocument/2006/math">
                    <m:r>
                      <a:rPr lang="en-US" sz="1800" b="0" i="1" u="none" strike="noStrike" baseline="0" dirty="0" smtClean="0">
                        <a:latin typeface="Cambria Math" panose="02040503050406030204" pitchFamily="18" charset="0"/>
                        <a:ea typeface="Cambria" panose="02040503050406030204" pitchFamily="18" charset="0"/>
                      </a:rPr>
                      <m:t>𝑑</m:t>
                    </m:r>
                    <m:r>
                      <a:rPr lang="en-US" sz="1050" b="0" i="1" u="none" strike="noStrike" baseline="0" dirty="0" err="1">
                        <a:latin typeface="Cambria Math" panose="02040503050406030204" pitchFamily="18" charset="0"/>
                        <a:ea typeface="Cambria" panose="02040503050406030204" pitchFamily="18" charset="0"/>
                      </a:rPr>
                      <m:t>𝐻𝐵</m:t>
                    </m:r>
                  </m:oMath>
                </a14:m>
                <a:r>
                  <a:rPr lang="en-US" sz="1050" b="0" i="0" u="none" strike="noStrike" baseline="0" dirty="0">
                    <a:latin typeface="Cambria" panose="02040503050406030204" pitchFamily="18" charset="0"/>
                    <a:ea typeface="Cambria" panose="02040503050406030204" pitchFamily="18" charset="0"/>
                  </a:rPr>
                  <a:t> </a:t>
                </a:r>
                <a:r>
                  <a:rPr lang="en-US" sz="1800" b="0" i="0" u="none" strike="noStrike" baseline="0" dirty="0">
                    <a:latin typeface="Cambria" panose="02040503050406030204" pitchFamily="18" charset="0"/>
                    <a:ea typeface="Cambria" panose="02040503050406030204" pitchFamily="18" charset="0"/>
                  </a:rPr>
                  <a:t>for short). </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sz="1800" b="0" i="0" u="none" strike="noStrike" baseline="0" dirty="0">
                    <a:latin typeface="Cambria" panose="02040503050406030204" pitchFamily="18" charset="0"/>
                    <a:ea typeface="Cambria" panose="02040503050406030204" pitchFamily="18" charset="0"/>
                  </a:rPr>
                  <a:t>In some</a:t>
                </a:r>
                <a:r>
                  <a:rPr lang="en-US" sz="1800" b="0" i="0" u="none" strike="noStrike" dirty="0">
                    <a:latin typeface="Cambria" panose="02040503050406030204" pitchFamily="18" charset="0"/>
                    <a:ea typeface="Cambria" panose="02040503050406030204" pitchFamily="18" charset="0"/>
                  </a:rPr>
                  <a:t> cases it is </a:t>
                </a:r>
                <a:r>
                  <a:rPr lang="en-US" sz="1800" b="0" i="0" u="none" strike="noStrike" dirty="0">
                    <a:solidFill>
                      <a:srgbClr val="0000FF"/>
                    </a:solidFill>
                    <a:latin typeface="Cambria" panose="02040503050406030204" pitchFamily="18" charset="0"/>
                    <a:ea typeface="Cambria" panose="02040503050406030204" pitchFamily="18" charset="0"/>
                  </a:rPr>
                  <a:t>box-counting dimension</a:t>
                </a:r>
                <a:endParaRPr lang="en-US" sz="1800" b="0" i="0" u="none" strike="noStrike" baseline="0" dirty="0">
                  <a:solidFill>
                    <a:srgbClr val="0000FF"/>
                  </a:solidFill>
                  <a:latin typeface="Cambria" panose="02040503050406030204" pitchFamily="18" charset="0"/>
                  <a:ea typeface="Cambria" panose="02040503050406030204" pitchFamily="18" charset="0"/>
                </a:endParaRPr>
              </a:p>
              <a:p>
                <a:pPr algn="just"/>
                <a:endParaRPr lang="en-US" dirty="0">
                  <a:latin typeface="Cambria" panose="02040503050406030204" pitchFamily="18" charset="0"/>
                  <a:ea typeface="Cambria" panose="02040503050406030204" pitchFamily="18" charset="0"/>
                </a:endParaRPr>
              </a:p>
            </p:txBody>
          </p:sp>
        </mc:Choice>
        <mc:Fallback xmlns="">
          <p:sp>
            <p:nvSpPr>
              <p:cNvPr id="8" name="TextBox 7">
                <a:extLst>
                  <a:ext uri="{FF2B5EF4-FFF2-40B4-BE49-F238E27FC236}">
                    <a16:creationId xmlns:a16="http://schemas.microsoft.com/office/drawing/2014/main" id="{51AC9B47-85F7-1923-8D6D-969FBCEF4D37}"/>
                  </a:ext>
                </a:extLst>
              </p:cNvPr>
              <p:cNvSpPr txBox="1">
                <a:spLocks noRot="1" noChangeAspect="1" noMove="1" noResize="1" noEditPoints="1" noAdjustHandles="1" noChangeArrowheads="1" noChangeShapeType="1" noTextEdit="1"/>
              </p:cNvSpPr>
              <p:nvPr/>
            </p:nvSpPr>
            <p:spPr>
              <a:xfrm>
                <a:off x="1506151" y="3799175"/>
                <a:ext cx="9727905" cy="2064476"/>
              </a:xfrm>
              <a:prstGeom prst="rect">
                <a:avLst/>
              </a:prstGeom>
              <a:blipFill>
                <a:blip r:embed="rId6"/>
                <a:stretch>
                  <a:fillRect l="-376" t="-885" r="-564"/>
                </a:stretch>
              </a:blipFill>
            </p:spPr>
            <p:txBody>
              <a:bodyPr/>
              <a:lstStyle/>
              <a:p>
                <a:r>
                  <a:rPr lang="en-IN">
                    <a:noFill/>
                  </a:rPr>
                  <a:t> </a:t>
                </a:r>
              </a:p>
            </p:txBody>
          </p:sp>
        </mc:Fallback>
      </mc:AlternateContent>
      <p:sp>
        <p:nvSpPr>
          <p:cNvPr id="2" name="Text Box 3">
            <a:extLst>
              <a:ext uri="{FF2B5EF4-FFF2-40B4-BE49-F238E27FC236}">
                <a16:creationId xmlns:a16="http://schemas.microsoft.com/office/drawing/2014/main" id="{988EC7AF-2FF8-FCCC-BA85-0DDD08A0FFE6}"/>
              </a:ext>
            </a:extLst>
          </p:cNvPr>
          <p:cNvSpPr txBox="1">
            <a:spLocks noChangeArrowheads="1"/>
          </p:cNvSpPr>
          <p:nvPr/>
        </p:nvSpPr>
        <p:spPr bwMode="auto">
          <a:xfrm>
            <a:off x="0" y="0"/>
            <a:ext cx="11951368" cy="83099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800" i="1" dirty="0">
                <a:solidFill>
                  <a:srgbClr val="0000FF"/>
                </a:solidFill>
                <a:latin typeface="Cambria" panose="02040503050406030204" pitchFamily="18" charset="0"/>
                <a:ea typeface="Cambria" panose="02040503050406030204" pitchFamily="18" charset="0"/>
              </a:rPr>
              <a:t>Fractals and Self-similarity</a:t>
            </a:r>
          </a:p>
        </p:txBody>
      </p:sp>
    </p:spTree>
    <p:extLst>
      <p:ext uri="{BB962C8B-B14F-4D97-AF65-F5344CB8AC3E}">
        <p14:creationId xmlns:p14="http://schemas.microsoft.com/office/powerpoint/2010/main" val="31295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additive="base">
                                        <p:cTn id="7"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 calcmode="lin" valueType="num">
                                      <p:cBhvr additive="base">
                                        <p:cTn id="13" dur="500" fill="hold"/>
                                        <p:tgtEl>
                                          <p:spTgt spid="8">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anim calcmode="lin" valueType="num">
                                      <p:cBhvr additive="base">
                                        <p:cTn id="19" dur="500" fill="hold"/>
                                        <p:tgtEl>
                                          <p:spTgt spid="8">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a:extLst>
              <a:ext uri="{FF2B5EF4-FFF2-40B4-BE49-F238E27FC236}">
                <a16:creationId xmlns:a16="http://schemas.microsoft.com/office/drawing/2014/main" id="{C510981A-4E78-ACBC-F2A1-EDF4031C077E}"/>
              </a:ext>
            </a:extLst>
          </p:cNvPr>
          <p:cNvSpPr>
            <a:spLocks noChangeArrowheads="1"/>
          </p:cNvSpPr>
          <p:nvPr/>
        </p:nvSpPr>
        <p:spPr bwMode="auto">
          <a:xfrm>
            <a:off x="5254625" y="0"/>
            <a:ext cx="1682750" cy="3092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5" name="Picture 4">
            <a:extLst>
              <a:ext uri="{FF2B5EF4-FFF2-40B4-BE49-F238E27FC236}">
                <a16:creationId xmlns:a16="http://schemas.microsoft.com/office/drawing/2014/main" id="{C188424A-0978-0ADE-2CC0-D3FCBC1AF853}"/>
              </a:ext>
            </a:extLst>
          </p:cNvPr>
          <p:cNvPicPr>
            <a:picLocks noChangeAspect="1"/>
          </p:cNvPicPr>
          <p:nvPr/>
        </p:nvPicPr>
        <p:blipFill>
          <a:blip r:embed="rId3"/>
          <a:stretch>
            <a:fillRect/>
          </a:stretch>
        </p:blipFill>
        <p:spPr>
          <a:xfrm>
            <a:off x="1198567" y="903373"/>
            <a:ext cx="7496944" cy="1230489"/>
          </a:xfrm>
          <a:prstGeom prst="rect">
            <a:avLst/>
          </a:prstGeom>
        </p:spPr>
      </p:pic>
      <p:pic>
        <p:nvPicPr>
          <p:cNvPr id="7" name="Picture 6">
            <a:extLst>
              <a:ext uri="{FF2B5EF4-FFF2-40B4-BE49-F238E27FC236}">
                <a16:creationId xmlns:a16="http://schemas.microsoft.com/office/drawing/2014/main" id="{DDB31A0D-56B4-D496-D710-541CA7523DDA}"/>
              </a:ext>
            </a:extLst>
          </p:cNvPr>
          <p:cNvPicPr>
            <a:picLocks noChangeAspect="1"/>
          </p:cNvPicPr>
          <p:nvPr/>
        </p:nvPicPr>
        <p:blipFill>
          <a:blip r:embed="rId4"/>
          <a:stretch>
            <a:fillRect/>
          </a:stretch>
        </p:blipFill>
        <p:spPr>
          <a:xfrm>
            <a:off x="9002767" y="1371861"/>
            <a:ext cx="2317237" cy="293511"/>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49DCFF8-6149-CCB8-1314-5691E4771A24}"/>
                  </a:ext>
                </a:extLst>
              </p:cNvPr>
              <p:cNvSpPr txBox="1"/>
              <p:nvPr/>
            </p:nvSpPr>
            <p:spPr>
              <a:xfrm>
                <a:off x="1623525" y="2446119"/>
                <a:ext cx="10189029" cy="2308324"/>
              </a:xfrm>
              <a:prstGeom prst="rect">
                <a:avLst/>
              </a:prstGeom>
              <a:noFill/>
            </p:spPr>
            <p:txBody>
              <a:bodyPr wrap="square">
                <a:spAutoFit/>
              </a:bodyPr>
              <a:lstStyle/>
              <a:p>
                <a:pPr marL="285750" indent="-285750" algn="just">
                  <a:buFont typeface="Arial" panose="020B0604020202020204" pitchFamily="34" charset="0"/>
                  <a:buChar char="•"/>
                </a:pPr>
                <a:r>
                  <a:rPr lang="en-US" sz="1800" b="0" i="0" u="none" strike="noStrike" baseline="0" dirty="0">
                    <a:latin typeface="Cambria" panose="02040503050406030204" pitchFamily="18" charset="0"/>
                    <a:ea typeface="Cambria" panose="02040503050406030204" pitchFamily="18" charset="0"/>
                  </a:rPr>
                  <a:t>The topological dimension and Hausdorff–</a:t>
                </a:r>
                <a:r>
                  <a:rPr lang="en-US" sz="1800" b="0" i="0" u="none" strike="noStrike" baseline="0" dirty="0" err="1">
                    <a:latin typeface="Cambria" panose="02040503050406030204" pitchFamily="18" charset="0"/>
                    <a:ea typeface="Cambria" panose="02040503050406030204" pitchFamily="18" charset="0"/>
                  </a:rPr>
                  <a:t>Besicovitch</a:t>
                </a:r>
                <a:r>
                  <a:rPr lang="en-US" sz="1800" b="0" i="0" u="none" strike="noStrike" baseline="0" dirty="0">
                    <a:latin typeface="Cambria" panose="02040503050406030204" pitchFamily="18" charset="0"/>
                    <a:ea typeface="Cambria" panose="02040503050406030204" pitchFamily="18" charset="0"/>
                  </a:rPr>
                  <a:t> dimension coincide for the line segment, the square and the cube.</a:t>
                </a:r>
              </a:p>
              <a:p>
                <a:pPr marL="285750" indent="-285750" algn="just">
                  <a:buFont typeface="Arial" panose="020B0604020202020204" pitchFamily="34" charset="0"/>
                  <a:buChar char="•"/>
                </a:pPr>
                <a:endParaRPr lang="en-US" dirty="0">
                  <a:latin typeface="Cambria" panose="02040503050406030204" pitchFamily="18" charset="0"/>
                  <a:ea typeface="Cambria" panose="02040503050406030204" pitchFamily="18" charset="0"/>
                </a:endParaRP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But there are objects for which the two do not coincide; such objects are known as </a:t>
                </a:r>
                <a:r>
                  <a:rPr lang="en-US" i="1" dirty="0">
                    <a:solidFill>
                      <a:srgbClr val="0000FF"/>
                    </a:solidFill>
                    <a:latin typeface="Cambria" panose="02040503050406030204" pitchFamily="18" charset="0"/>
                    <a:ea typeface="Cambria" panose="02040503050406030204" pitchFamily="18" charset="0"/>
                  </a:rPr>
                  <a:t>fractals. </a:t>
                </a:r>
                <a:r>
                  <a:rPr lang="en-US" dirty="0">
                    <a:latin typeface="Cambria" panose="02040503050406030204" pitchFamily="18" charset="0"/>
                    <a:ea typeface="Cambria" panose="02040503050406030204" pitchFamily="18" charset="0"/>
                  </a:rPr>
                  <a:t>For these, we have </a:t>
                </a:r>
                <a14:m>
                  <m:oMath xmlns:m="http://schemas.openxmlformats.org/officeDocument/2006/math">
                    <m:sSub>
                      <m:sSubPr>
                        <m:ctrlPr>
                          <a:rPr lang="en-US" b="0" i="1" dirty="0" smtClean="0">
                            <a:latin typeface="Cambria Math" panose="02040503050406030204" pitchFamily="18" charset="0"/>
                            <a:ea typeface="Cambria" panose="02040503050406030204" pitchFamily="18" charset="0"/>
                          </a:rPr>
                        </m:ctrlPr>
                      </m:sSubPr>
                      <m:e>
                        <m:r>
                          <a:rPr lang="en-US" i="1" dirty="0" smtClean="0">
                            <a:latin typeface="Cambria Math" panose="02040503050406030204" pitchFamily="18" charset="0"/>
                            <a:ea typeface="Cambria" panose="02040503050406030204" pitchFamily="18" charset="0"/>
                          </a:rPr>
                          <m:t>𝑑</m:t>
                        </m:r>
                      </m:e>
                      <m:sub>
                        <m:r>
                          <a:rPr lang="en-US" b="0" i="1" dirty="0" smtClean="0">
                            <a:latin typeface="Cambria Math" panose="02040503050406030204" pitchFamily="18" charset="0"/>
                            <a:ea typeface="Cambria" panose="02040503050406030204" pitchFamily="18" charset="0"/>
                          </a:rPr>
                          <m:t>𝐻𝐵</m:t>
                        </m:r>
                      </m:sub>
                    </m:sSub>
                    <m:r>
                      <a:rPr lang="en-US" i="1" dirty="0" smtClean="0">
                        <a:latin typeface="Cambria Math" panose="02040503050406030204" pitchFamily="18" charset="0"/>
                        <a:ea typeface="Cambria" panose="02040503050406030204" pitchFamily="18" charset="0"/>
                      </a:rPr>
                      <m:t> &gt; </m:t>
                    </m:r>
                    <m:sSub>
                      <m:sSubPr>
                        <m:ctrlPr>
                          <a:rPr lang="en-US" b="0" i="1" dirty="0" smtClean="0">
                            <a:latin typeface="Cambria Math" panose="02040503050406030204" pitchFamily="18" charset="0"/>
                            <a:ea typeface="Cambria" panose="02040503050406030204" pitchFamily="18" charset="0"/>
                          </a:rPr>
                        </m:ctrlPr>
                      </m:sSubPr>
                      <m:e>
                        <m:r>
                          <a:rPr lang="en-US" i="1" dirty="0" smtClean="0">
                            <a:latin typeface="Cambria Math" panose="02040503050406030204" pitchFamily="18" charset="0"/>
                            <a:ea typeface="Cambria" panose="02040503050406030204" pitchFamily="18" charset="0"/>
                          </a:rPr>
                          <m:t>𝑑</m:t>
                        </m:r>
                      </m:e>
                      <m:sub>
                        <m:r>
                          <a:rPr lang="en-US" i="1" dirty="0" smtClean="0">
                            <a:latin typeface="Cambria Math" panose="02040503050406030204" pitchFamily="18" charset="0"/>
                            <a:ea typeface="Cambria" panose="02040503050406030204" pitchFamily="18" charset="0"/>
                          </a:rPr>
                          <m:t>𝑇</m:t>
                        </m:r>
                      </m:sub>
                    </m:sSub>
                    <m:r>
                      <a:rPr lang="en-US" i="1" dirty="0" smtClean="0">
                        <a:latin typeface="Cambria Math" panose="02040503050406030204" pitchFamily="18" charset="0"/>
                        <a:ea typeface="Cambria" panose="02040503050406030204" pitchFamily="18" charset="0"/>
                      </a:rPr>
                      <m:t> </m:t>
                    </m:r>
                  </m:oMath>
                </a14:m>
                <a:r>
                  <a:rPr lang="en-US" dirty="0">
                    <a:latin typeface="Cambria" panose="02040503050406030204" pitchFamily="18" charset="0"/>
                    <a:ea typeface="Cambria" panose="02040503050406030204" pitchFamily="18" charset="0"/>
                  </a:rPr>
                  <a:t>(strictly). Loosely speaking, such an object occupies  more space than its topological dimension suggests. The value of </a:t>
                </a:r>
                <a14:m>
                  <m:oMath xmlns:m="http://schemas.openxmlformats.org/officeDocument/2006/math">
                    <m:sSub>
                      <m:sSubPr>
                        <m:ctrlPr>
                          <a:rPr lang="en-US" i="1" dirty="0">
                            <a:latin typeface="Cambria Math" panose="02040503050406030204" pitchFamily="18" charset="0"/>
                            <a:ea typeface="Cambria" panose="02040503050406030204" pitchFamily="18" charset="0"/>
                          </a:rPr>
                        </m:ctrlPr>
                      </m:sSubPr>
                      <m:e>
                        <m:r>
                          <a:rPr lang="en-US" i="1" dirty="0">
                            <a:latin typeface="Cambria Math" panose="02040503050406030204" pitchFamily="18" charset="0"/>
                            <a:ea typeface="Cambria" panose="02040503050406030204" pitchFamily="18" charset="0"/>
                          </a:rPr>
                          <m:t>𝑑</m:t>
                        </m:r>
                      </m:e>
                      <m:sub>
                        <m:r>
                          <a:rPr lang="en-US" i="1" dirty="0">
                            <a:latin typeface="Cambria Math" panose="02040503050406030204" pitchFamily="18" charset="0"/>
                            <a:ea typeface="Cambria" panose="02040503050406030204" pitchFamily="18" charset="0"/>
                          </a:rPr>
                          <m:t>𝐻𝐵</m:t>
                        </m:r>
                      </m:sub>
                    </m:sSub>
                  </m:oMath>
                </a14:m>
                <a:r>
                  <a:rPr lang="en-US" dirty="0">
                    <a:latin typeface="Cambria" panose="02040503050406030204" pitchFamily="18" charset="0"/>
                    <a:ea typeface="Cambria" panose="02040503050406030204" pitchFamily="18" charset="0"/>
                  </a:rPr>
                  <a:t> may be non-integral (which explains the name ‘fractal’ for such an object; hence the Hausdorff– </a:t>
                </a:r>
                <a:r>
                  <a:rPr lang="en-US" dirty="0" err="1">
                    <a:latin typeface="Cambria" panose="02040503050406030204" pitchFamily="18" charset="0"/>
                    <a:ea typeface="Cambria" panose="02040503050406030204" pitchFamily="18" charset="0"/>
                  </a:rPr>
                  <a:t>Besicovitch</a:t>
                </a:r>
                <a:r>
                  <a:rPr lang="en-US" dirty="0">
                    <a:latin typeface="Cambria" panose="02040503050406030204" pitchFamily="18" charset="0"/>
                    <a:ea typeface="Cambria" panose="02040503050406030204" pitchFamily="18" charset="0"/>
                  </a:rPr>
                  <a:t> dimension is also sometimes called </a:t>
                </a:r>
                <a:r>
                  <a:rPr lang="en-US" dirty="0">
                    <a:solidFill>
                      <a:srgbClr val="0000FF"/>
                    </a:solidFill>
                    <a:latin typeface="Cambria" panose="02040503050406030204" pitchFamily="18" charset="0"/>
                    <a:ea typeface="Cambria" panose="02040503050406030204" pitchFamily="18" charset="0"/>
                  </a:rPr>
                  <a:t>‘fractal dimension’).</a:t>
                </a:r>
                <a:endParaRPr lang="en-IN" dirty="0">
                  <a:solidFill>
                    <a:srgbClr val="0000FF"/>
                  </a:solidFill>
                  <a:latin typeface="Cambria" panose="02040503050406030204" pitchFamily="18" charset="0"/>
                  <a:ea typeface="Cambria" panose="02040503050406030204" pitchFamily="18" charset="0"/>
                </a:endParaRPr>
              </a:p>
            </p:txBody>
          </p:sp>
        </mc:Choice>
        <mc:Fallback xmlns="">
          <p:sp>
            <p:nvSpPr>
              <p:cNvPr id="3" name="TextBox 2">
                <a:extLst>
                  <a:ext uri="{FF2B5EF4-FFF2-40B4-BE49-F238E27FC236}">
                    <a16:creationId xmlns:a16="http://schemas.microsoft.com/office/drawing/2014/main" id="{449DCFF8-6149-CCB8-1314-5691E4771A24}"/>
                  </a:ext>
                </a:extLst>
              </p:cNvPr>
              <p:cNvSpPr txBox="1">
                <a:spLocks noRot="1" noChangeAspect="1" noMove="1" noResize="1" noEditPoints="1" noAdjustHandles="1" noChangeArrowheads="1" noChangeShapeType="1" noTextEdit="1"/>
              </p:cNvSpPr>
              <p:nvPr/>
            </p:nvSpPr>
            <p:spPr>
              <a:xfrm>
                <a:off x="1623525" y="2446119"/>
                <a:ext cx="10189029" cy="2308324"/>
              </a:xfrm>
              <a:prstGeom prst="rect">
                <a:avLst/>
              </a:prstGeom>
              <a:blipFill>
                <a:blip r:embed="rId5"/>
                <a:stretch>
                  <a:fillRect l="-359" t="-1583" r="-478" b="-2902"/>
                </a:stretch>
              </a:blipFill>
            </p:spPr>
            <p:txBody>
              <a:bodyPr/>
              <a:lstStyle/>
              <a:p>
                <a:r>
                  <a:rPr lang="en-IN">
                    <a:noFill/>
                  </a:rPr>
                  <a:t> </a:t>
                </a:r>
              </a:p>
            </p:txBody>
          </p:sp>
        </mc:Fallback>
      </mc:AlternateContent>
      <p:sp>
        <p:nvSpPr>
          <p:cNvPr id="2" name="Text Box 3">
            <a:extLst>
              <a:ext uri="{FF2B5EF4-FFF2-40B4-BE49-F238E27FC236}">
                <a16:creationId xmlns:a16="http://schemas.microsoft.com/office/drawing/2014/main" id="{229AC09B-B73C-28A8-A1A4-820BD3ED5E9B}"/>
              </a:ext>
            </a:extLst>
          </p:cNvPr>
          <p:cNvSpPr txBox="1">
            <a:spLocks noChangeArrowheads="1"/>
          </p:cNvSpPr>
          <p:nvPr/>
        </p:nvSpPr>
        <p:spPr bwMode="auto">
          <a:xfrm>
            <a:off x="0" y="0"/>
            <a:ext cx="11951368" cy="83099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800" i="1" dirty="0">
                <a:solidFill>
                  <a:srgbClr val="0000FF"/>
                </a:solidFill>
                <a:latin typeface="Cambria" panose="02040503050406030204" pitchFamily="18" charset="0"/>
                <a:ea typeface="Cambria" panose="02040503050406030204" pitchFamily="18" charset="0"/>
              </a:rPr>
              <a:t>Fractals and Self-similarity</a:t>
            </a:r>
          </a:p>
        </p:txBody>
      </p:sp>
    </p:spTree>
    <p:extLst>
      <p:ext uri="{BB962C8B-B14F-4D97-AF65-F5344CB8AC3E}">
        <p14:creationId xmlns:p14="http://schemas.microsoft.com/office/powerpoint/2010/main" val="39327526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a:extLst>
              <a:ext uri="{FF2B5EF4-FFF2-40B4-BE49-F238E27FC236}">
                <a16:creationId xmlns:a16="http://schemas.microsoft.com/office/drawing/2014/main" id="{C510981A-4E78-ACBC-F2A1-EDF4031C077E}"/>
              </a:ext>
            </a:extLst>
          </p:cNvPr>
          <p:cNvSpPr>
            <a:spLocks noChangeArrowheads="1"/>
          </p:cNvSpPr>
          <p:nvPr/>
        </p:nvSpPr>
        <p:spPr bwMode="auto">
          <a:xfrm>
            <a:off x="5254625" y="0"/>
            <a:ext cx="1682750" cy="3092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9779" name="Text Box 3">
            <a:extLst>
              <a:ext uri="{FF2B5EF4-FFF2-40B4-BE49-F238E27FC236}">
                <a16:creationId xmlns:a16="http://schemas.microsoft.com/office/drawing/2014/main" id="{71F2790A-DB05-557C-721D-53186DDC08B9}"/>
              </a:ext>
            </a:extLst>
          </p:cNvPr>
          <p:cNvSpPr txBox="1">
            <a:spLocks noChangeArrowheads="1"/>
          </p:cNvSpPr>
          <p:nvPr/>
        </p:nvSpPr>
        <p:spPr bwMode="auto">
          <a:xfrm>
            <a:off x="0" y="0"/>
            <a:ext cx="11951368" cy="83099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800" i="1" dirty="0">
                <a:solidFill>
                  <a:srgbClr val="0000FF"/>
                </a:solidFill>
                <a:latin typeface="Cambria" panose="02040503050406030204" pitchFamily="18" charset="0"/>
                <a:ea typeface="Cambria" panose="02040503050406030204" pitchFamily="18" charset="0"/>
              </a:rPr>
              <a:t>Fractals and Self-similarity: Cantor set</a:t>
            </a:r>
          </a:p>
        </p:txBody>
      </p:sp>
      <p:sp>
        <p:nvSpPr>
          <p:cNvPr id="5" name="TextBox 4">
            <a:extLst>
              <a:ext uri="{FF2B5EF4-FFF2-40B4-BE49-F238E27FC236}">
                <a16:creationId xmlns:a16="http://schemas.microsoft.com/office/drawing/2014/main" id="{8702A7C0-C78A-EF05-64C7-DB26C86EAC54}"/>
              </a:ext>
            </a:extLst>
          </p:cNvPr>
          <p:cNvSpPr txBox="1"/>
          <p:nvPr/>
        </p:nvSpPr>
        <p:spPr>
          <a:xfrm>
            <a:off x="170611" y="6304129"/>
            <a:ext cx="2245567" cy="469359"/>
          </a:xfrm>
          <a:prstGeom prst="rect">
            <a:avLst/>
          </a:prstGeom>
          <a:noFill/>
        </p:spPr>
        <p:txBody>
          <a:bodyPr wrap="square">
            <a:spAutoFit/>
          </a:bodyPr>
          <a:lstStyle/>
          <a:p>
            <a:pPr algn="l"/>
            <a:r>
              <a:rPr lang="en-IN" sz="1400" b="0" i="0" u="none" strike="noStrike" baseline="0" dirty="0" err="1">
                <a:latin typeface="Cambria" panose="02040503050406030204" pitchFamily="18" charset="0"/>
                <a:ea typeface="Cambria" panose="02040503050406030204" pitchFamily="18" charset="0"/>
              </a:rPr>
              <a:t>Zhixing</a:t>
            </a:r>
            <a:r>
              <a:rPr lang="en-IN" sz="1400" b="0" i="0" u="none" strike="noStrike" baseline="0" dirty="0">
                <a:latin typeface="Cambria" panose="02040503050406030204" pitchFamily="18" charset="0"/>
                <a:ea typeface="Cambria" panose="02040503050406030204" pitchFamily="18" charset="0"/>
              </a:rPr>
              <a:t> Guo</a:t>
            </a:r>
          </a:p>
          <a:p>
            <a:pPr algn="l"/>
            <a:r>
              <a:rPr lang="en-IN" sz="1000" b="0" i="0" u="none" strike="noStrike" baseline="0" dirty="0">
                <a:latin typeface="Cambria" panose="02040503050406030204" pitchFamily="18" charset="0"/>
                <a:ea typeface="Cambria" panose="02040503050406030204" pitchFamily="18" charset="0"/>
              </a:rPr>
              <a:t>University of </a:t>
            </a:r>
            <a:r>
              <a:rPr lang="en-IN" sz="700" b="0" i="0" u="none" strike="noStrike" baseline="0" dirty="0">
                <a:latin typeface="Cambria" panose="02040503050406030204" pitchFamily="18" charset="0"/>
                <a:ea typeface="Cambria" panose="02040503050406030204" pitchFamily="18" charset="0"/>
              </a:rPr>
              <a:t>California</a:t>
            </a:r>
            <a:r>
              <a:rPr lang="en-IN" sz="1000" b="0" i="0" u="none" strike="noStrike" baseline="0" dirty="0">
                <a:latin typeface="Cambria" panose="02040503050406030204" pitchFamily="18" charset="0"/>
                <a:ea typeface="Cambria" panose="02040503050406030204" pitchFamily="18" charset="0"/>
              </a:rPr>
              <a:t>, Santa Barbara</a:t>
            </a:r>
            <a:endParaRPr lang="en-IN" sz="1000" dirty="0">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DBEA362-42EF-A433-D7C2-9EEFF4A87E47}"/>
                  </a:ext>
                </a:extLst>
              </p:cNvPr>
              <p:cNvSpPr txBox="1"/>
              <p:nvPr/>
            </p:nvSpPr>
            <p:spPr>
              <a:xfrm>
                <a:off x="1293395" y="1328602"/>
                <a:ext cx="9817768" cy="1452898"/>
              </a:xfrm>
              <a:prstGeom prst="rect">
                <a:avLst/>
              </a:prstGeom>
              <a:noFill/>
            </p:spPr>
            <p:txBody>
              <a:bodyPr wrap="square" rtlCol="0">
                <a:spAutoFit/>
              </a:bodyPr>
              <a:lstStyle/>
              <a:p>
                <a:pPr algn="l"/>
                <a:r>
                  <a:rPr lang="en-US" sz="1800" b="0" i="0" u="none" strike="noStrike" baseline="0" dirty="0">
                    <a:latin typeface="TimesNewRomanPSMT"/>
                  </a:rPr>
                  <a:t>Begin with the closed real interval </a:t>
                </a:r>
                <a14:m>
                  <m:oMath xmlns:m="http://schemas.openxmlformats.org/officeDocument/2006/math">
                    <m:sSub>
                      <m:sSubPr>
                        <m:ctrlPr>
                          <a:rPr lang="en-US" sz="1800" b="0" i="1" u="none" strike="noStrike" baseline="0" dirty="0" smtClean="0">
                            <a:solidFill>
                              <a:srgbClr val="0000FF"/>
                            </a:solidFill>
                            <a:latin typeface="Cambria Math" panose="02040503050406030204" pitchFamily="18" charset="0"/>
                          </a:rPr>
                        </m:ctrlPr>
                      </m:sSubPr>
                      <m:e>
                        <m:r>
                          <a:rPr lang="en-US" sz="1800" b="0" i="1" u="none" strike="noStrike" baseline="0" dirty="0" smtClean="0">
                            <a:solidFill>
                              <a:srgbClr val="0000FF"/>
                            </a:solidFill>
                            <a:latin typeface="Cambria Math" panose="02040503050406030204" pitchFamily="18" charset="0"/>
                          </a:rPr>
                          <m:t>𝐼</m:t>
                        </m:r>
                      </m:e>
                      <m:sub>
                        <m:r>
                          <a:rPr lang="en-US" sz="1800" b="0" i="1" u="none" strike="noStrike" baseline="0" dirty="0" smtClean="0">
                            <a:solidFill>
                              <a:srgbClr val="0000FF"/>
                            </a:solidFill>
                            <a:latin typeface="Cambria Math" panose="02040503050406030204" pitchFamily="18" charset="0"/>
                          </a:rPr>
                          <m:t>0</m:t>
                        </m:r>
                      </m:sub>
                    </m:sSub>
                    <m:r>
                      <a:rPr lang="en-US" sz="1800" b="0" i="1" u="none" strike="noStrike" baseline="0" dirty="0" smtClean="0">
                        <a:solidFill>
                          <a:srgbClr val="0000FF"/>
                        </a:solidFill>
                        <a:latin typeface="Cambria Math" panose="02040503050406030204" pitchFamily="18" charset="0"/>
                      </a:rPr>
                      <m:t>=</m:t>
                    </m:r>
                    <m:d>
                      <m:dPr>
                        <m:begChr m:val="["/>
                        <m:endChr m:val="]"/>
                        <m:ctrlPr>
                          <a:rPr lang="en-US" sz="1800" b="0" i="1" u="none" strike="noStrike" baseline="0" dirty="0" smtClean="0">
                            <a:solidFill>
                              <a:srgbClr val="0000FF"/>
                            </a:solidFill>
                            <a:latin typeface="Cambria Math" panose="02040503050406030204" pitchFamily="18" charset="0"/>
                          </a:rPr>
                        </m:ctrlPr>
                      </m:dPr>
                      <m:e>
                        <m:r>
                          <a:rPr lang="en-US" sz="1800" b="0" i="1" u="none" strike="noStrike" baseline="0" dirty="0" smtClean="0">
                            <a:solidFill>
                              <a:srgbClr val="0000FF"/>
                            </a:solidFill>
                            <a:latin typeface="Cambria Math" panose="02040503050406030204" pitchFamily="18" charset="0"/>
                          </a:rPr>
                          <m:t>0,1</m:t>
                        </m:r>
                      </m:e>
                    </m:d>
                    <m:r>
                      <a:rPr lang="en-US" sz="1800" b="0" i="1" u="none" strike="noStrike" baseline="0" dirty="0" smtClean="0">
                        <a:solidFill>
                          <a:srgbClr val="0000FF"/>
                        </a:solidFill>
                        <a:latin typeface="Cambria Math" panose="02040503050406030204" pitchFamily="18" charset="0"/>
                      </a:rPr>
                      <m:t>, </m:t>
                    </m:r>
                  </m:oMath>
                </a14:m>
                <a:r>
                  <a:rPr lang="en-US" sz="1800" b="0" i="0" u="none" strike="noStrike" baseline="0" dirty="0">
                    <a:latin typeface="TimesNewRomanPSMT"/>
                  </a:rPr>
                  <a:t>and divide it into three equal subintervals.</a:t>
                </a:r>
              </a:p>
              <a:p>
                <a:pPr algn="l"/>
                <a:r>
                  <a:rPr lang="en-US" sz="1800" b="0" i="0" u="none" strike="noStrike" baseline="0" dirty="0">
                    <a:solidFill>
                      <a:srgbClr val="FF0000"/>
                    </a:solidFill>
                    <a:latin typeface="TimesNewRomanPSMT"/>
                  </a:rPr>
                  <a:t>Remove</a:t>
                </a:r>
                <a:r>
                  <a:rPr lang="en-US" sz="1800" b="0" i="0" u="none" strike="noStrike" baseline="0" dirty="0">
                    <a:latin typeface="TimesNewRomanPSMT"/>
                  </a:rPr>
                  <a:t> the central open interval  </a:t>
                </a:r>
                <a14:m>
                  <m:oMath xmlns:m="http://schemas.openxmlformats.org/officeDocument/2006/math">
                    <m:r>
                      <a:rPr lang="en-US" sz="1800" b="0" i="1" u="none" strike="noStrike" baseline="0" smtClean="0">
                        <a:solidFill>
                          <a:srgbClr val="FF0000"/>
                        </a:solidFill>
                        <a:latin typeface="Cambria Math" panose="02040503050406030204" pitchFamily="18" charset="0"/>
                      </a:rPr>
                      <m:t>(</m:t>
                    </m:r>
                    <m:f>
                      <m:fPr>
                        <m:ctrlPr>
                          <a:rPr lang="en-US" sz="1800" b="0" i="1" u="none" strike="noStrike" baseline="0" smtClean="0">
                            <a:solidFill>
                              <a:srgbClr val="FF0000"/>
                            </a:solidFill>
                            <a:latin typeface="Cambria Math" panose="02040503050406030204" pitchFamily="18" charset="0"/>
                          </a:rPr>
                        </m:ctrlPr>
                      </m:fPr>
                      <m:num>
                        <m:r>
                          <a:rPr lang="en-US" sz="1800" b="0" i="1" u="none" strike="noStrike" baseline="0" smtClean="0">
                            <a:solidFill>
                              <a:srgbClr val="FF0000"/>
                            </a:solidFill>
                            <a:latin typeface="Cambria Math" panose="02040503050406030204" pitchFamily="18" charset="0"/>
                          </a:rPr>
                          <m:t>1</m:t>
                        </m:r>
                      </m:num>
                      <m:den>
                        <m:r>
                          <a:rPr lang="en-US" sz="1800" b="0" i="1" u="none" strike="noStrike" baseline="0" smtClean="0">
                            <a:solidFill>
                              <a:srgbClr val="FF0000"/>
                            </a:solidFill>
                            <a:latin typeface="Cambria Math" panose="02040503050406030204" pitchFamily="18" charset="0"/>
                          </a:rPr>
                          <m:t>3</m:t>
                        </m:r>
                      </m:den>
                    </m:f>
                    <m:r>
                      <a:rPr lang="en-US" sz="1800" b="0" i="1" u="none" strike="noStrike" baseline="0" smtClean="0">
                        <a:solidFill>
                          <a:srgbClr val="FF0000"/>
                        </a:solidFill>
                        <a:latin typeface="Cambria Math" panose="02040503050406030204" pitchFamily="18" charset="0"/>
                      </a:rPr>
                      <m:t>,</m:t>
                    </m:r>
                    <m:f>
                      <m:fPr>
                        <m:ctrlPr>
                          <a:rPr lang="en-US" sz="1800" b="0" i="1" u="none" strike="noStrike" baseline="0" smtClean="0">
                            <a:solidFill>
                              <a:srgbClr val="FF0000"/>
                            </a:solidFill>
                            <a:latin typeface="Cambria Math" panose="02040503050406030204" pitchFamily="18" charset="0"/>
                          </a:rPr>
                        </m:ctrlPr>
                      </m:fPr>
                      <m:num>
                        <m:r>
                          <a:rPr lang="en-US" sz="1800" b="0" i="1" u="none" strike="noStrike" baseline="0" smtClean="0">
                            <a:solidFill>
                              <a:srgbClr val="FF0000"/>
                            </a:solidFill>
                            <a:latin typeface="Cambria Math" panose="02040503050406030204" pitchFamily="18" charset="0"/>
                          </a:rPr>
                          <m:t>2</m:t>
                        </m:r>
                      </m:num>
                      <m:den>
                        <m:r>
                          <a:rPr lang="en-US" sz="1800" b="0" i="1" u="none" strike="noStrike" baseline="0" smtClean="0">
                            <a:solidFill>
                              <a:srgbClr val="FF0000"/>
                            </a:solidFill>
                            <a:latin typeface="Cambria Math" panose="02040503050406030204" pitchFamily="18" charset="0"/>
                          </a:rPr>
                          <m:t>3</m:t>
                        </m:r>
                      </m:den>
                    </m:f>
                    <m:r>
                      <a:rPr lang="en-US" sz="1800" b="0" i="1" u="none" strike="noStrike" baseline="0" smtClean="0">
                        <a:solidFill>
                          <a:srgbClr val="FF0000"/>
                        </a:solidFill>
                        <a:latin typeface="Cambria Math" panose="02040503050406030204" pitchFamily="18" charset="0"/>
                      </a:rPr>
                      <m:t>)</m:t>
                    </m:r>
                  </m:oMath>
                </a14:m>
                <a:r>
                  <a:rPr lang="en-IN" sz="1800" b="0" i="0" u="none" strike="noStrike" baseline="0" dirty="0">
                    <a:solidFill>
                      <a:srgbClr val="FF0000"/>
                    </a:solidFill>
                    <a:latin typeface="TimesNewRomanPSMT"/>
                  </a:rPr>
                  <a:t> </a:t>
                </a:r>
                <a:r>
                  <a:rPr lang="en-IN" sz="1800" b="0" i="0" u="none" strike="noStrike" baseline="0" dirty="0">
                    <a:latin typeface="TimesNewRomanPSMT"/>
                  </a:rPr>
                  <a:t>such that</a:t>
                </a:r>
              </a:p>
              <a:p>
                <a:pPr/>
                <a14:m>
                  <m:oMathPara xmlns:m="http://schemas.openxmlformats.org/officeDocument/2006/math">
                    <m:oMathParaPr>
                      <m:jc m:val="centerGroup"/>
                    </m:oMathParaPr>
                    <m:oMath xmlns:m="http://schemas.openxmlformats.org/officeDocument/2006/math">
                      <m:sSub>
                        <m:sSubPr>
                          <m:ctrlPr>
                            <a:rPr lang="en-US" b="0" i="1" smtClean="0">
                              <a:solidFill>
                                <a:srgbClr val="0000FF"/>
                              </a:solidFill>
                              <a:latin typeface="Cambria Math" panose="02040503050406030204" pitchFamily="18" charset="0"/>
                            </a:rPr>
                          </m:ctrlPr>
                        </m:sSubPr>
                        <m:e>
                          <m:r>
                            <a:rPr lang="en-US" b="0" i="1" smtClean="0">
                              <a:solidFill>
                                <a:srgbClr val="0000FF"/>
                              </a:solidFill>
                              <a:latin typeface="Cambria Math" panose="02040503050406030204" pitchFamily="18" charset="0"/>
                            </a:rPr>
                            <m:t>𝐼</m:t>
                          </m:r>
                        </m:e>
                        <m:sub>
                          <m:r>
                            <a:rPr lang="en-US" b="0" i="1" smtClean="0">
                              <a:solidFill>
                                <a:srgbClr val="0000FF"/>
                              </a:solidFill>
                              <a:latin typeface="Cambria Math" panose="02040503050406030204" pitchFamily="18" charset="0"/>
                            </a:rPr>
                            <m:t>1</m:t>
                          </m:r>
                        </m:sub>
                      </m:sSub>
                      <m:r>
                        <a:rPr lang="en-US" b="0" i="1" smtClean="0">
                          <a:solidFill>
                            <a:srgbClr val="0000FF"/>
                          </a:solidFill>
                          <a:latin typeface="Cambria Math" panose="02040503050406030204" pitchFamily="18" charset="0"/>
                        </a:rPr>
                        <m:t>=</m:t>
                      </m:r>
                      <m:d>
                        <m:dPr>
                          <m:begChr m:val="["/>
                          <m:endChr m:val="]"/>
                          <m:ctrlPr>
                            <a:rPr lang="en-US" b="0" i="1" smtClean="0">
                              <a:solidFill>
                                <a:srgbClr val="0000FF"/>
                              </a:solidFill>
                              <a:latin typeface="Cambria Math" panose="02040503050406030204" pitchFamily="18" charset="0"/>
                            </a:rPr>
                          </m:ctrlPr>
                        </m:dPr>
                        <m:e>
                          <m:r>
                            <a:rPr lang="en-US" b="0" i="1" smtClean="0">
                              <a:solidFill>
                                <a:srgbClr val="0000FF"/>
                              </a:solidFill>
                              <a:latin typeface="Cambria Math" panose="02040503050406030204" pitchFamily="18" charset="0"/>
                            </a:rPr>
                            <m:t>0,1</m:t>
                          </m:r>
                        </m:e>
                      </m:d>
                      <m:r>
                        <a:rPr lang="en-US" b="0" i="1" smtClean="0">
                          <a:solidFill>
                            <a:srgbClr val="0000FF"/>
                          </a:solidFill>
                          <a:latin typeface="Cambria Math" panose="02040503050406030204" pitchFamily="18" charset="0"/>
                        </a:rPr>
                        <m:t>−</m:t>
                      </m:r>
                      <m:d>
                        <m:dPr>
                          <m:ctrlPr>
                            <a:rPr lang="en-US" b="0" i="1" smtClean="0">
                              <a:solidFill>
                                <a:srgbClr val="0000FF"/>
                              </a:solidFill>
                              <a:latin typeface="Cambria Math" panose="02040503050406030204" pitchFamily="18" charset="0"/>
                            </a:rPr>
                          </m:ctrlPr>
                        </m:dPr>
                        <m:e>
                          <m:f>
                            <m:fPr>
                              <m:ctrlPr>
                                <a:rPr lang="en-US" b="0" i="1" smtClean="0">
                                  <a:solidFill>
                                    <a:srgbClr val="0000FF"/>
                                  </a:solidFill>
                                  <a:latin typeface="Cambria Math" panose="02040503050406030204" pitchFamily="18" charset="0"/>
                                </a:rPr>
                              </m:ctrlPr>
                            </m:fPr>
                            <m:num>
                              <m:r>
                                <a:rPr lang="en-US" b="0" i="1" smtClean="0">
                                  <a:solidFill>
                                    <a:srgbClr val="0000FF"/>
                                  </a:solidFill>
                                  <a:latin typeface="Cambria Math" panose="02040503050406030204" pitchFamily="18" charset="0"/>
                                </a:rPr>
                                <m:t>1</m:t>
                              </m:r>
                            </m:num>
                            <m:den>
                              <m:r>
                                <a:rPr lang="en-US" b="0" i="1" smtClean="0">
                                  <a:solidFill>
                                    <a:srgbClr val="0000FF"/>
                                  </a:solidFill>
                                  <a:latin typeface="Cambria Math" panose="02040503050406030204" pitchFamily="18" charset="0"/>
                                </a:rPr>
                                <m:t>3</m:t>
                              </m:r>
                            </m:den>
                          </m:f>
                          <m:r>
                            <a:rPr lang="en-US" b="0" i="1" smtClean="0">
                              <a:solidFill>
                                <a:srgbClr val="0000FF"/>
                              </a:solidFill>
                              <a:latin typeface="Cambria Math" panose="02040503050406030204" pitchFamily="18" charset="0"/>
                            </a:rPr>
                            <m:t>,</m:t>
                          </m:r>
                          <m:f>
                            <m:fPr>
                              <m:ctrlPr>
                                <a:rPr lang="en-US" b="0" i="1" smtClean="0">
                                  <a:solidFill>
                                    <a:srgbClr val="0000FF"/>
                                  </a:solidFill>
                                  <a:latin typeface="Cambria Math" panose="02040503050406030204" pitchFamily="18" charset="0"/>
                                </a:rPr>
                              </m:ctrlPr>
                            </m:fPr>
                            <m:num>
                              <m:r>
                                <a:rPr lang="en-US" b="0" i="1" smtClean="0">
                                  <a:solidFill>
                                    <a:srgbClr val="0000FF"/>
                                  </a:solidFill>
                                  <a:latin typeface="Cambria Math" panose="02040503050406030204" pitchFamily="18" charset="0"/>
                                </a:rPr>
                                <m:t>2</m:t>
                              </m:r>
                            </m:num>
                            <m:den>
                              <m:r>
                                <a:rPr lang="en-US" b="0" i="1" smtClean="0">
                                  <a:solidFill>
                                    <a:srgbClr val="0000FF"/>
                                  </a:solidFill>
                                  <a:latin typeface="Cambria Math" panose="02040503050406030204" pitchFamily="18" charset="0"/>
                                </a:rPr>
                                <m:t>3</m:t>
                              </m:r>
                            </m:den>
                          </m:f>
                        </m:e>
                      </m:d>
                      <m:r>
                        <a:rPr lang="en-US" b="0" i="1" smtClean="0">
                          <a:solidFill>
                            <a:srgbClr val="0000FF"/>
                          </a:solidFill>
                          <a:latin typeface="Cambria Math" panose="02040503050406030204" pitchFamily="18" charset="0"/>
                        </a:rPr>
                        <m:t>=</m:t>
                      </m:r>
                      <m:d>
                        <m:dPr>
                          <m:begChr m:val="["/>
                          <m:endChr m:val="]"/>
                          <m:ctrlPr>
                            <a:rPr lang="en-US" b="0" i="1" smtClean="0">
                              <a:solidFill>
                                <a:srgbClr val="0000FF"/>
                              </a:solidFill>
                              <a:latin typeface="Cambria Math" panose="02040503050406030204" pitchFamily="18" charset="0"/>
                            </a:rPr>
                          </m:ctrlPr>
                        </m:dPr>
                        <m:e>
                          <m:r>
                            <a:rPr lang="en-US" b="0" i="1" smtClean="0">
                              <a:solidFill>
                                <a:srgbClr val="0000FF"/>
                              </a:solidFill>
                              <a:latin typeface="Cambria Math" panose="02040503050406030204" pitchFamily="18" charset="0"/>
                            </a:rPr>
                            <m:t>0,</m:t>
                          </m:r>
                          <m:f>
                            <m:fPr>
                              <m:ctrlPr>
                                <a:rPr lang="en-US" b="0" i="1" smtClean="0">
                                  <a:solidFill>
                                    <a:srgbClr val="0000FF"/>
                                  </a:solidFill>
                                  <a:latin typeface="Cambria Math" panose="02040503050406030204" pitchFamily="18" charset="0"/>
                                </a:rPr>
                              </m:ctrlPr>
                            </m:fPr>
                            <m:num>
                              <m:r>
                                <a:rPr lang="en-US" b="0" i="1" smtClean="0">
                                  <a:solidFill>
                                    <a:srgbClr val="0000FF"/>
                                  </a:solidFill>
                                  <a:latin typeface="Cambria Math" panose="02040503050406030204" pitchFamily="18" charset="0"/>
                                </a:rPr>
                                <m:t>1</m:t>
                              </m:r>
                            </m:num>
                            <m:den>
                              <m:r>
                                <a:rPr lang="en-US" b="0" i="1" smtClean="0">
                                  <a:solidFill>
                                    <a:srgbClr val="0000FF"/>
                                  </a:solidFill>
                                  <a:latin typeface="Cambria Math" panose="02040503050406030204" pitchFamily="18" charset="0"/>
                                </a:rPr>
                                <m:t>3</m:t>
                              </m:r>
                            </m:den>
                          </m:f>
                        </m:e>
                      </m:d>
                      <m:nary>
                        <m:naryPr>
                          <m:chr m:val="⋃"/>
                          <m:subHide m:val="on"/>
                          <m:supHide m:val="on"/>
                          <m:ctrlPr>
                            <a:rPr lang="en-US" b="0" i="1" smtClean="0">
                              <a:solidFill>
                                <a:srgbClr val="0000FF"/>
                              </a:solidFill>
                              <a:latin typeface="Cambria Math" panose="02040503050406030204" pitchFamily="18" charset="0"/>
                            </a:rPr>
                          </m:ctrlPr>
                        </m:naryPr>
                        <m:sub/>
                        <m:sup/>
                        <m:e>
                          <m:d>
                            <m:dPr>
                              <m:begChr m:val="["/>
                              <m:endChr m:val="]"/>
                              <m:ctrlPr>
                                <a:rPr lang="en-US" i="1">
                                  <a:solidFill>
                                    <a:srgbClr val="0000FF"/>
                                  </a:solidFill>
                                  <a:latin typeface="Cambria Math" panose="02040503050406030204" pitchFamily="18" charset="0"/>
                                </a:rPr>
                              </m:ctrlPr>
                            </m:dPr>
                            <m:e>
                              <m:f>
                                <m:fPr>
                                  <m:ctrlPr>
                                    <a:rPr lang="en-US" b="0" i="1" smtClean="0">
                                      <a:solidFill>
                                        <a:srgbClr val="0000FF"/>
                                      </a:solidFill>
                                      <a:latin typeface="Cambria Math" panose="02040503050406030204" pitchFamily="18" charset="0"/>
                                    </a:rPr>
                                  </m:ctrlPr>
                                </m:fPr>
                                <m:num>
                                  <m:r>
                                    <a:rPr lang="en-US" b="0" i="1" smtClean="0">
                                      <a:solidFill>
                                        <a:srgbClr val="0000FF"/>
                                      </a:solidFill>
                                      <a:latin typeface="Cambria Math" panose="02040503050406030204" pitchFamily="18" charset="0"/>
                                    </a:rPr>
                                    <m:t>2</m:t>
                                  </m:r>
                                </m:num>
                                <m:den>
                                  <m:r>
                                    <a:rPr lang="en-US" b="0" i="1" smtClean="0">
                                      <a:solidFill>
                                        <a:srgbClr val="0000FF"/>
                                      </a:solidFill>
                                      <a:latin typeface="Cambria Math" panose="02040503050406030204" pitchFamily="18" charset="0"/>
                                    </a:rPr>
                                    <m:t>3</m:t>
                                  </m:r>
                                </m:den>
                              </m:f>
                              <m:r>
                                <a:rPr lang="en-US" i="1">
                                  <a:solidFill>
                                    <a:srgbClr val="0000FF"/>
                                  </a:solidFill>
                                  <a:latin typeface="Cambria Math" panose="02040503050406030204" pitchFamily="18" charset="0"/>
                                </a:rPr>
                                <m:t>,</m:t>
                              </m:r>
                              <m:f>
                                <m:fPr>
                                  <m:ctrlPr>
                                    <a:rPr lang="en-US" i="1">
                                      <a:solidFill>
                                        <a:srgbClr val="0000FF"/>
                                      </a:solidFill>
                                      <a:latin typeface="Cambria Math" panose="02040503050406030204" pitchFamily="18" charset="0"/>
                                    </a:rPr>
                                  </m:ctrlPr>
                                </m:fPr>
                                <m:num>
                                  <m:r>
                                    <a:rPr lang="en-US" b="0" i="1" smtClean="0">
                                      <a:solidFill>
                                        <a:srgbClr val="0000FF"/>
                                      </a:solidFill>
                                      <a:latin typeface="Cambria Math" panose="02040503050406030204" pitchFamily="18" charset="0"/>
                                    </a:rPr>
                                    <m:t>3</m:t>
                                  </m:r>
                                </m:num>
                                <m:den>
                                  <m:r>
                                    <a:rPr lang="en-US" i="1">
                                      <a:solidFill>
                                        <a:srgbClr val="0000FF"/>
                                      </a:solidFill>
                                      <a:latin typeface="Cambria Math" panose="02040503050406030204" pitchFamily="18" charset="0"/>
                                    </a:rPr>
                                    <m:t>3</m:t>
                                  </m:r>
                                </m:den>
                              </m:f>
                            </m:e>
                          </m:d>
                        </m:e>
                      </m:nary>
                    </m:oMath>
                  </m:oMathPara>
                </a14:m>
                <a:endParaRPr lang="en-IN" dirty="0"/>
              </a:p>
            </p:txBody>
          </p:sp>
        </mc:Choice>
        <mc:Fallback xmlns="">
          <p:sp>
            <p:nvSpPr>
              <p:cNvPr id="2" name="TextBox 1">
                <a:extLst>
                  <a:ext uri="{FF2B5EF4-FFF2-40B4-BE49-F238E27FC236}">
                    <a16:creationId xmlns:a16="http://schemas.microsoft.com/office/drawing/2014/main" id="{ADBEA362-42EF-A433-D7C2-9EEFF4A87E47}"/>
                  </a:ext>
                </a:extLst>
              </p:cNvPr>
              <p:cNvSpPr txBox="1">
                <a:spLocks noRot="1" noChangeAspect="1" noMove="1" noResize="1" noEditPoints="1" noAdjustHandles="1" noChangeArrowheads="1" noChangeShapeType="1" noTextEdit="1"/>
              </p:cNvSpPr>
              <p:nvPr/>
            </p:nvSpPr>
            <p:spPr>
              <a:xfrm>
                <a:off x="1293395" y="1328602"/>
                <a:ext cx="9817768" cy="1452898"/>
              </a:xfrm>
              <a:prstGeom prst="rect">
                <a:avLst/>
              </a:prstGeom>
              <a:blipFill>
                <a:blip r:embed="rId3"/>
                <a:stretch>
                  <a:fillRect l="-497" t="-2521"/>
                </a:stretch>
              </a:blipFill>
            </p:spPr>
            <p:txBody>
              <a:bodyPr/>
              <a:lstStyle/>
              <a:p>
                <a:r>
                  <a:rPr lang="en-IN">
                    <a:noFill/>
                  </a:rPr>
                  <a:t> </a:t>
                </a:r>
              </a:p>
            </p:txBody>
          </p:sp>
        </mc:Fallback>
      </mc:AlternateContent>
      <p:pic>
        <p:nvPicPr>
          <p:cNvPr id="3" name="Picture 2">
            <a:extLst>
              <a:ext uri="{FF2B5EF4-FFF2-40B4-BE49-F238E27FC236}">
                <a16:creationId xmlns:a16="http://schemas.microsoft.com/office/drawing/2014/main" id="{583A2428-04BD-DACC-0CBC-7553D7683913}"/>
              </a:ext>
            </a:extLst>
          </p:cNvPr>
          <p:cNvPicPr>
            <a:picLocks noChangeAspect="1"/>
          </p:cNvPicPr>
          <p:nvPr/>
        </p:nvPicPr>
        <p:blipFill>
          <a:blip r:embed="rId4"/>
          <a:stretch>
            <a:fillRect/>
          </a:stretch>
        </p:blipFill>
        <p:spPr>
          <a:xfrm>
            <a:off x="6937375" y="6108839"/>
            <a:ext cx="5108307" cy="664649"/>
          </a:xfrm>
          <a:prstGeom prst="rect">
            <a:avLst/>
          </a:prstGeom>
        </p:spPr>
      </p:pic>
    </p:spTree>
    <p:extLst>
      <p:ext uri="{BB962C8B-B14F-4D97-AF65-F5344CB8AC3E}">
        <p14:creationId xmlns:p14="http://schemas.microsoft.com/office/powerpoint/2010/main" val="3194886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a:extLst>
              <a:ext uri="{FF2B5EF4-FFF2-40B4-BE49-F238E27FC236}">
                <a16:creationId xmlns:a16="http://schemas.microsoft.com/office/drawing/2014/main" id="{C510981A-4E78-ACBC-F2A1-EDF4031C077E}"/>
              </a:ext>
            </a:extLst>
          </p:cNvPr>
          <p:cNvSpPr>
            <a:spLocks noChangeArrowheads="1"/>
          </p:cNvSpPr>
          <p:nvPr/>
        </p:nvSpPr>
        <p:spPr bwMode="auto">
          <a:xfrm>
            <a:off x="5254625" y="0"/>
            <a:ext cx="1682750" cy="3092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9779" name="Text Box 3">
            <a:extLst>
              <a:ext uri="{FF2B5EF4-FFF2-40B4-BE49-F238E27FC236}">
                <a16:creationId xmlns:a16="http://schemas.microsoft.com/office/drawing/2014/main" id="{71F2790A-DB05-557C-721D-53186DDC08B9}"/>
              </a:ext>
            </a:extLst>
          </p:cNvPr>
          <p:cNvSpPr txBox="1">
            <a:spLocks noChangeArrowheads="1"/>
          </p:cNvSpPr>
          <p:nvPr/>
        </p:nvSpPr>
        <p:spPr bwMode="auto">
          <a:xfrm>
            <a:off x="0" y="0"/>
            <a:ext cx="11951368" cy="83099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800" i="1" dirty="0">
                <a:solidFill>
                  <a:srgbClr val="0000FF"/>
                </a:solidFill>
                <a:latin typeface="Cambria" panose="02040503050406030204" pitchFamily="18" charset="0"/>
                <a:ea typeface="Cambria" panose="02040503050406030204" pitchFamily="18" charset="0"/>
              </a:rPr>
              <a:t>Fractals and Self-similarity: Cantor set</a:t>
            </a:r>
          </a:p>
        </p:txBody>
      </p:sp>
      <p:sp>
        <p:nvSpPr>
          <p:cNvPr id="5" name="TextBox 4">
            <a:extLst>
              <a:ext uri="{FF2B5EF4-FFF2-40B4-BE49-F238E27FC236}">
                <a16:creationId xmlns:a16="http://schemas.microsoft.com/office/drawing/2014/main" id="{8702A7C0-C78A-EF05-64C7-DB26C86EAC54}"/>
              </a:ext>
            </a:extLst>
          </p:cNvPr>
          <p:cNvSpPr txBox="1"/>
          <p:nvPr/>
        </p:nvSpPr>
        <p:spPr>
          <a:xfrm>
            <a:off x="170611" y="6304129"/>
            <a:ext cx="2245567" cy="469359"/>
          </a:xfrm>
          <a:prstGeom prst="rect">
            <a:avLst/>
          </a:prstGeom>
          <a:noFill/>
        </p:spPr>
        <p:txBody>
          <a:bodyPr wrap="square">
            <a:spAutoFit/>
          </a:bodyPr>
          <a:lstStyle/>
          <a:p>
            <a:pPr algn="l"/>
            <a:r>
              <a:rPr lang="en-IN" sz="1400" b="0" i="0" u="none" strike="noStrike" baseline="0" dirty="0" err="1">
                <a:latin typeface="Cambria" panose="02040503050406030204" pitchFamily="18" charset="0"/>
                <a:ea typeface="Cambria" panose="02040503050406030204" pitchFamily="18" charset="0"/>
              </a:rPr>
              <a:t>Zhixing</a:t>
            </a:r>
            <a:r>
              <a:rPr lang="en-IN" sz="1400" b="0" i="0" u="none" strike="noStrike" baseline="0" dirty="0">
                <a:latin typeface="Cambria" panose="02040503050406030204" pitchFamily="18" charset="0"/>
                <a:ea typeface="Cambria" panose="02040503050406030204" pitchFamily="18" charset="0"/>
              </a:rPr>
              <a:t> Guo</a:t>
            </a:r>
          </a:p>
          <a:p>
            <a:pPr algn="l"/>
            <a:r>
              <a:rPr lang="en-IN" sz="1000" b="0" i="0" u="none" strike="noStrike" baseline="0" dirty="0">
                <a:latin typeface="Cambria" panose="02040503050406030204" pitchFamily="18" charset="0"/>
                <a:ea typeface="Cambria" panose="02040503050406030204" pitchFamily="18" charset="0"/>
              </a:rPr>
              <a:t>University of </a:t>
            </a:r>
            <a:r>
              <a:rPr lang="en-IN" sz="700" b="0" i="0" u="none" strike="noStrike" baseline="0" dirty="0">
                <a:latin typeface="Cambria" panose="02040503050406030204" pitchFamily="18" charset="0"/>
                <a:ea typeface="Cambria" panose="02040503050406030204" pitchFamily="18" charset="0"/>
              </a:rPr>
              <a:t>California</a:t>
            </a:r>
            <a:r>
              <a:rPr lang="en-IN" sz="1000" b="0" i="0" u="none" strike="noStrike" baseline="0" dirty="0">
                <a:latin typeface="Cambria" panose="02040503050406030204" pitchFamily="18" charset="0"/>
                <a:ea typeface="Cambria" panose="02040503050406030204" pitchFamily="18" charset="0"/>
              </a:rPr>
              <a:t>, Santa Barbara</a:t>
            </a:r>
            <a:endParaRPr lang="en-IN" sz="1000" dirty="0">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DBEA362-42EF-A433-D7C2-9EEFF4A87E47}"/>
                  </a:ext>
                </a:extLst>
              </p:cNvPr>
              <p:cNvSpPr txBox="1"/>
              <p:nvPr/>
            </p:nvSpPr>
            <p:spPr>
              <a:xfrm>
                <a:off x="1293395" y="1328602"/>
                <a:ext cx="9817768" cy="1452898"/>
              </a:xfrm>
              <a:prstGeom prst="rect">
                <a:avLst/>
              </a:prstGeom>
              <a:noFill/>
            </p:spPr>
            <p:txBody>
              <a:bodyPr wrap="square" rtlCol="0">
                <a:spAutoFit/>
              </a:bodyPr>
              <a:lstStyle/>
              <a:p>
                <a:pPr algn="l"/>
                <a:r>
                  <a:rPr lang="en-US" sz="1800" b="0" i="0" u="none" strike="noStrike" baseline="0" dirty="0">
                    <a:latin typeface="TimesNewRomanPSMT"/>
                  </a:rPr>
                  <a:t>Begin with the closed real interval </a:t>
                </a:r>
                <a14:m>
                  <m:oMath xmlns:m="http://schemas.openxmlformats.org/officeDocument/2006/math">
                    <m:sSub>
                      <m:sSubPr>
                        <m:ctrlPr>
                          <a:rPr lang="en-US" sz="1800" b="0" i="1" u="none" strike="noStrike" baseline="0" dirty="0" smtClean="0">
                            <a:solidFill>
                              <a:srgbClr val="0000FF"/>
                            </a:solidFill>
                            <a:latin typeface="Cambria Math" panose="02040503050406030204" pitchFamily="18" charset="0"/>
                          </a:rPr>
                        </m:ctrlPr>
                      </m:sSubPr>
                      <m:e>
                        <m:r>
                          <a:rPr lang="en-US" sz="1800" b="0" i="1" u="none" strike="noStrike" baseline="0" dirty="0" smtClean="0">
                            <a:solidFill>
                              <a:srgbClr val="0000FF"/>
                            </a:solidFill>
                            <a:latin typeface="Cambria Math" panose="02040503050406030204" pitchFamily="18" charset="0"/>
                          </a:rPr>
                          <m:t>𝐼</m:t>
                        </m:r>
                      </m:e>
                      <m:sub>
                        <m:r>
                          <a:rPr lang="en-US" sz="1800" b="0" i="1" u="none" strike="noStrike" baseline="0" dirty="0" smtClean="0">
                            <a:solidFill>
                              <a:srgbClr val="0000FF"/>
                            </a:solidFill>
                            <a:latin typeface="Cambria Math" panose="02040503050406030204" pitchFamily="18" charset="0"/>
                          </a:rPr>
                          <m:t>0</m:t>
                        </m:r>
                      </m:sub>
                    </m:sSub>
                    <m:r>
                      <a:rPr lang="en-US" sz="1800" b="0" i="1" u="none" strike="noStrike" baseline="0" dirty="0" smtClean="0">
                        <a:solidFill>
                          <a:srgbClr val="0000FF"/>
                        </a:solidFill>
                        <a:latin typeface="Cambria Math" panose="02040503050406030204" pitchFamily="18" charset="0"/>
                      </a:rPr>
                      <m:t>=</m:t>
                    </m:r>
                    <m:d>
                      <m:dPr>
                        <m:begChr m:val="["/>
                        <m:endChr m:val="]"/>
                        <m:ctrlPr>
                          <a:rPr lang="en-US" sz="1800" b="0" i="1" u="none" strike="noStrike" baseline="0" dirty="0" smtClean="0">
                            <a:solidFill>
                              <a:srgbClr val="0000FF"/>
                            </a:solidFill>
                            <a:latin typeface="Cambria Math" panose="02040503050406030204" pitchFamily="18" charset="0"/>
                          </a:rPr>
                        </m:ctrlPr>
                      </m:dPr>
                      <m:e>
                        <m:r>
                          <a:rPr lang="en-US" sz="1800" b="0" i="1" u="none" strike="noStrike" baseline="0" dirty="0" smtClean="0">
                            <a:solidFill>
                              <a:srgbClr val="0000FF"/>
                            </a:solidFill>
                            <a:latin typeface="Cambria Math" panose="02040503050406030204" pitchFamily="18" charset="0"/>
                          </a:rPr>
                          <m:t>0,1</m:t>
                        </m:r>
                      </m:e>
                    </m:d>
                    <m:r>
                      <a:rPr lang="en-US" sz="1800" b="0" i="1" u="none" strike="noStrike" baseline="0" dirty="0" smtClean="0">
                        <a:solidFill>
                          <a:srgbClr val="0000FF"/>
                        </a:solidFill>
                        <a:latin typeface="Cambria Math" panose="02040503050406030204" pitchFamily="18" charset="0"/>
                      </a:rPr>
                      <m:t>, </m:t>
                    </m:r>
                  </m:oMath>
                </a14:m>
                <a:r>
                  <a:rPr lang="en-US" sz="1800" b="0" i="0" u="none" strike="noStrike" baseline="0" dirty="0">
                    <a:latin typeface="TimesNewRomanPSMT"/>
                  </a:rPr>
                  <a:t>and divide it into three equal subintervals.</a:t>
                </a:r>
              </a:p>
              <a:p>
                <a:pPr algn="l"/>
                <a:r>
                  <a:rPr lang="en-US" sz="1800" b="0" i="0" u="none" strike="noStrike" baseline="0" dirty="0">
                    <a:solidFill>
                      <a:srgbClr val="FF0000"/>
                    </a:solidFill>
                    <a:latin typeface="TimesNewRomanPSMT"/>
                  </a:rPr>
                  <a:t>Remove</a:t>
                </a:r>
                <a:r>
                  <a:rPr lang="en-US" sz="1800" b="0" i="0" u="none" strike="noStrike" baseline="0" dirty="0">
                    <a:latin typeface="TimesNewRomanPSMT"/>
                  </a:rPr>
                  <a:t> the central open interval  </a:t>
                </a:r>
                <a14:m>
                  <m:oMath xmlns:m="http://schemas.openxmlformats.org/officeDocument/2006/math">
                    <m:r>
                      <a:rPr lang="en-US" sz="1800" b="0" i="1" u="none" strike="noStrike" baseline="0" smtClean="0">
                        <a:solidFill>
                          <a:srgbClr val="FF0000"/>
                        </a:solidFill>
                        <a:latin typeface="Cambria Math" panose="02040503050406030204" pitchFamily="18" charset="0"/>
                      </a:rPr>
                      <m:t>(</m:t>
                    </m:r>
                    <m:f>
                      <m:fPr>
                        <m:ctrlPr>
                          <a:rPr lang="en-US" sz="1800" b="0" i="1" u="none" strike="noStrike" baseline="0" smtClean="0">
                            <a:solidFill>
                              <a:srgbClr val="FF0000"/>
                            </a:solidFill>
                            <a:latin typeface="Cambria Math" panose="02040503050406030204" pitchFamily="18" charset="0"/>
                          </a:rPr>
                        </m:ctrlPr>
                      </m:fPr>
                      <m:num>
                        <m:r>
                          <a:rPr lang="en-US" sz="1800" b="0" i="1" u="none" strike="noStrike" baseline="0" smtClean="0">
                            <a:solidFill>
                              <a:srgbClr val="FF0000"/>
                            </a:solidFill>
                            <a:latin typeface="Cambria Math" panose="02040503050406030204" pitchFamily="18" charset="0"/>
                          </a:rPr>
                          <m:t>1</m:t>
                        </m:r>
                      </m:num>
                      <m:den>
                        <m:r>
                          <a:rPr lang="en-US" sz="1800" b="0" i="1" u="none" strike="noStrike" baseline="0" smtClean="0">
                            <a:solidFill>
                              <a:srgbClr val="FF0000"/>
                            </a:solidFill>
                            <a:latin typeface="Cambria Math" panose="02040503050406030204" pitchFamily="18" charset="0"/>
                          </a:rPr>
                          <m:t>3</m:t>
                        </m:r>
                      </m:den>
                    </m:f>
                    <m:r>
                      <a:rPr lang="en-US" sz="1800" b="0" i="1" u="none" strike="noStrike" baseline="0" smtClean="0">
                        <a:solidFill>
                          <a:srgbClr val="FF0000"/>
                        </a:solidFill>
                        <a:latin typeface="Cambria Math" panose="02040503050406030204" pitchFamily="18" charset="0"/>
                      </a:rPr>
                      <m:t>,</m:t>
                    </m:r>
                    <m:f>
                      <m:fPr>
                        <m:ctrlPr>
                          <a:rPr lang="en-US" sz="1800" b="0" i="1" u="none" strike="noStrike" baseline="0" smtClean="0">
                            <a:solidFill>
                              <a:srgbClr val="FF0000"/>
                            </a:solidFill>
                            <a:latin typeface="Cambria Math" panose="02040503050406030204" pitchFamily="18" charset="0"/>
                          </a:rPr>
                        </m:ctrlPr>
                      </m:fPr>
                      <m:num>
                        <m:r>
                          <a:rPr lang="en-US" sz="1800" b="0" i="1" u="none" strike="noStrike" baseline="0" smtClean="0">
                            <a:solidFill>
                              <a:srgbClr val="FF0000"/>
                            </a:solidFill>
                            <a:latin typeface="Cambria Math" panose="02040503050406030204" pitchFamily="18" charset="0"/>
                          </a:rPr>
                          <m:t>2</m:t>
                        </m:r>
                      </m:num>
                      <m:den>
                        <m:r>
                          <a:rPr lang="en-US" sz="1800" b="0" i="1" u="none" strike="noStrike" baseline="0" smtClean="0">
                            <a:solidFill>
                              <a:srgbClr val="FF0000"/>
                            </a:solidFill>
                            <a:latin typeface="Cambria Math" panose="02040503050406030204" pitchFamily="18" charset="0"/>
                          </a:rPr>
                          <m:t>3</m:t>
                        </m:r>
                      </m:den>
                    </m:f>
                    <m:r>
                      <a:rPr lang="en-US" sz="1800" b="0" i="1" u="none" strike="noStrike" baseline="0" smtClean="0">
                        <a:solidFill>
                          <a:srgbClr val="FF0000"/>
                        </a:solidFill>
                        <a:latin typeface="Cambria Math" panose="02040503050406030204" pitchFamily="18" charset="0"/>
                      </a:rPr>
                      <m:t>)</m:t>
                    </m:r>
                  </m:oMath>
                </a14:m>
                <a:r>
                  <a:rPr lang="en-IN" sz="1800" b="0" i="0" u="none" strike="noStrike" baseline="0" dirty="0">
                    <a:solidFill>
                      <a:srgbClr val="FF0000"/>
                    </a:solidFill>
                    <a:latin typeface="TimesNewRomanPSMT"/>
                  </a:rPr>
                  <a:t> </a:t>
                </a:r>
                <a:r>
                  <a:rPr lang="en-IN" sz="1800" b="0" i="0" u="none" strike="noStrike" baseline="0" dirty="0">
                    <a:latin typeface="TimesNewRomanPSMT"/>
                  </a:rPr>
                  <a:t>such that</a:t>
                </a:r>
              </a:p>
              <a:p>
                <a:pPr/>
                <a14:m>
                  <m:oMathPara xmlns:m="http://schemas.openxmlformats.org/officeDocument/2006/math">
                    <m:oMathParaPr>
                      <m:jc m:val="centerGroup"/>
                    </m:oMathParaPr>
                    <m:oMath xmlns:m="http://schemas.openxmlformats.org/officeDocument/2006/math">
                      <m:sSub>
                        <m:sSubPr>
                          <m:ctrlPr>
                            <a:rPr lang="en-US" b="0" i="1" smtClean="0">
                              <a:solidFill>
                                <a:srgbClr val="0000FF"/>
                              </a:solidFill>
                              <a:latin typeface="Cambria Math" panose="02040503050406030204" pitchFamily="18" charset="0"/>
                            </a:rPr>
                          </m:ctrlPr>
                        </m:sSubPr>
                        <m:e>
                          <m:r>
                            <a:rPr lang="en-US" b="0" i="1" smtClean="0">
                              <a:solidFill>
                                <a:srgbClr val="0000FF"/>
                              </a:solidFill>
                              <a:latin typeface="Cambria Math" panose="02040503050406030204" pitchFamily="18" charset="0"/>
                            </a:rPr>
                            <m:t>𝐼</m:t>
                          </m:r>
                        </m:e>
                        <m:sub>
                          <m:r>
                            <a:rPr lang="en-US" b="0" i="1" smtClean="0">
                              <a:solidFill>
                                <a:srgbClr val="0000FF"/>
                              </a:solidFill>
                              <a:latin typeface="Cambria Math" panose="02040503050406030204" pitchFamily="18" charset="0"/>
                            </a:rPr>
                            <m:t>1</m:t>
                          </m:r>
                        </m:sub>
                      </m:sSub>
                      <m:r>
                        <a:rPr lang="en-US" b="0" i="1" smtClean="0">
                          <a:solidFill>
                            <a:srgbClr val="0000FF"/>
                          </a:solidFill>
                          <a:latin typeface="Cambria Math" panose="02040503050406030204" pitchFamily="18" charset="0"/>
                        </a:rPr>
                        <m:t>=</m:t>
                      </m:r>
                      <m:d>
                        <m:dPr>
                          <m:begChr m:val="["/>
                          <m:endChr m:val="]"/>
                          <m:ctrlPr>
                            <a:rPr lang="en-US" b="0" i="1" smtClean="0">
                              <a:solidFill>
                                <a:srgbClr val="0000FF"/>
                              </a:solidFill>
                              <a:latin typeface="Cambria Math" panose="02040503050406030204" pitchFamily="18" charset="0"/>
                            </a:rPr>
                          </m:ctrlPr>
                        </m:dPr>
                        <m:e>
                          <m:r>
                            <a:rPr lang="en-US" b="0" i="1" smtClean="0">
                              <a:solidFill>
                                <a:srgbClr val="0000FF"/>
                              </a:solidFill>
                              <a:latin typeface="Cambria Math" panose="02040503050406030204" pitchFamily="18" charset="0"/>
                            </a:rPr>
                            <m:t>0,1</m:t>
                          </m:r>
                        </m:e>
                      </m:d>
                      <m:r>
                        <a:rPr lang="en-US" b="0" i="1" smtClean="0">
                          <a:solidFill>
                            <a:srgbClr val="0000FF"/>
                          </a:solidFill>
                          <a:latin typeface="Cambria Math" panose="02040503050406030204" pitchFamily="18" charset="0"/>
                        </a:rPr>
                        <m:t>−</m:t>
                      </m:r>
                      <m:d>
                        <m:dPr>
                          <m:ctrlPr>
                            <a:rPr lang="en-US" b="0" i="1" smtClean="0">
                              <a:solidFill>
                                <a:srgbClr val="0000FF"/>
                              </a:solidFill>
                              <a:latin typeface="Cambria Math" panose="02040503050406030204" pitchFamily="18" charset="0"/>
                            </a:rPr>
                          </m:ctrlPr>
                        </m:dPr>
                        <m:e>
                          <m:f>
                            <m:fPr>
                              <m:ctrlPr>
                                <a:rPr lang="en-US" b="0" i="1" smtClean="0">
                                  <a:solidFill>
                                    <a:srgbClr val="0000FF"/>
                                  </a:solidFill>
                                  <a:latin typeface="Cambria Math" panose="02040503050406030204" pitchFamily="18" charset="0"/>
                                </a:rPr>
                              </m:ctrlPr>
                            </m:fPr>
                            <m:num>
                              <m:r>
                                <a:rPr lang="en-US" b="0" i="1" smtClean="0">
                                  <a:solidFill>
                                    <a:srgbClr val="0000FF"/>
                                  </a:solidFill>
                                  <a:latin typeface="Cambria Math" panose="02040503050406030204" pitchFamily="18" charset="0"/>
                                </a:rPr>
                                <m:t>1</m:t>
                              </m:r>
                            </m:num>
                            <m:den>
                              <m:r>
                                <a:rPr lang="en-US" b="0" i="1" smtClean="0">
                                  <a:solidFill>
                                    <a:srgbClr val="0000FF"/>
                                  </a:solidFill>
                                  <a:latin typeface="Cambria Math" panose="02040503050406030204" pitchFamily="18" charset="0"/>
                                </a:rPr>
                                <m:t>3</m:t>
                              </m:r>
                            </m:den>
                          </m:f>
                          <m:r>
                            <a:rPr lang="en-US" b="0" i="1" smtClean="0">
                              <a:solidFill>
                                <a:srgbClr val="0000FF"/>
                              </a:solidFill>
                              <a:latin typeface="Cambria Math" panose="02040503050406030204" pitchFamily="18" charset="0"/>
                            </a:rPr>
                            <m:t>,</m:t>
                          </m:r>
                          <m:f>
                            <m:fPr>
                              <m:ctrlPr>
                                <a:rPr lang="en-US" b="0" i="1" smtClean="0">
                                  <a:solidFill>
                                    <a:srgbClr val="0000FF"/>
                                  </a:solidFill>
                                  <a:latin typeface="Cambria Math" panose="02040503050406030204" pitchFamily="18" charset="0"/>
                                </a:rPr>
                              </m:ctrlPr>
                            </m:fPr>
                            <m:num>
                              <m:r>
                                <a:rPr lang="en-US" b="0" i="1" smtClean="0">
                                  <a:solidFill>
                                    <a:srgbClr val="0000FF"/>
                                  </a:solidFill>
                                  <a:latin typeface="Cambria Math" panose="02040503050406030204" pitchFamily="18" charset="0"/>
                                </a:rPr>
                                <m:t>2</m:t>
                              </m:r>
                            </m:num>
                            <m:den>
                              <m:r>
                                <a:rPr lang="en-US" b="0" i="1" smtClean="0">
                                  <a:solidFill>
                                    <a:srgbClr val="0000FF"/>
                                  </a:solidFill>
                                  <a:latin typeface="Cambria Math" panose="02040503050406030204" pitchFamily="18" charset="0"/>
                                </a:rPr>
                                <m:t>3</m:t>
                              </m:r>
                            </m:den>
                          </m:f>
                        </m:e>
                      </m:d>
                      <m:r>
                        <a:rPr lang="en-US" b="0" i="1" smtClean="0">
                          <a:solidFill>
                            <a:srgbClr val="0000FF"/>
                          </a:solidFill>
                          <a:latin typeface="Cambria Math" panose="02040503050406030204" pitchFamily="18" charset="0"/>
                        </a:rPr>
                        <m:t>=</m:t>
                      </m:r>
                      <m:d>
                        <m:dPr>
                          <m:begChr m:val="["/>
                          <m:endChr m:val="]"/>
                          <m:ctrlPr>
                            <a:rPr lang="en-US" b="0" i="1" smtClean="0">
                              <a:solidFill>
                                <a:srgbClr val="0000FF"/>
                              </a:solidFill>
                              <a:latin typeface="Cambria Math" panose="02040503050406030204" pitchFamily="18" charset="0"/>
                            </a:rPr>
                          </m:ctrlPr>
                        </m:dPr>
                        <m:e>
                          <m:r>
                            <a:rPr lang="en-US" b="0" i="1" smtClean="0">
                              <a:solidFill>
                                <a:srgbClr val="0000FF"/>
                              </a:solidFill>
                              <a:latin typeface="Cambria Math" panose="02040503050406030204" pitchFamily="18" charset="0"/>
                            </a:rPr>
                            <m:t>0,</m:t>
                          </m:r>
                          <m:f>
                            <m:fPr>
                              <m:ctrlPr>
                                <a:rPr lang="en-US" b="0" i="1" smtClean="0">
                                  <a:solidFill>
                                    <a:srgbClr val="0000FF"/>
                                  </a:solidFill>
                                  <a:latin typeface="Cambria Math" panose="02040503050406030204" pitchFamily="18" charset="0"/>
                                </a:rPr>
                              </m:ctrlPr>
                            </m:fPr>
                            <m:num>
                              <m:r>
                                <a:rPr lang="en-US" b="0" i="1" smtClean="0">
                                  <a:solidFill>
                                    <a:srgbClr val="0000FF"/>
                                  </a:solidFill>
                                  <a:latin typeface="Cambria Math" panose="02040503050406030204" pitchFamily="18" charset="0"/>
                                </a:rPr>
                                <m:t>1</m:t>
                              </m:r>
                            </m:num>
                            <m:den>
                              <m:r>
                                <a:rPr lang="en-US" b="0" i="1" smtClean="0">
                                  <a:solidFill>
                                    <a:srgbClr val="0000FF"/>
                                  </a:solidFill>
                                  <a:latin typeface="Cambria Math" panose="02040503050406030204" pitchFamily="18" charset="0"/>
                                </a:rPr>
                                <m:t>3</m:t>
                              </m:r>
                            </m:den>
                          </m:f>
                        </m:e>
                      </m:d>
                      <m:nary>
                        <m:naryPr>
                          <m:chr m:val="⋃"/>
                          <m:subHide m:val="on"/>
                          <m:supHide m:val="on"/>
                          <m:ctrlPr>
                            <a:rPr lang="en-US" b="0" i="1" smtClean="0">
                              <a:solidFill>
                                <a:srgbClr val="0000FF"/>
                              </a:solidFill>
                              <a:latin typeface="Cambria Math" panose="02040503050406030204" pitchFamily="18" charset="0"/>
                            </a:rPr>
                          </m:ctrlPr>
                        </m:naryPr>
                        <m:sub/>
                        <m:sup/>
                        <m:e>
                          <m:d>
                            <m:dPr>
                              <m:begChr m:val="["/>
                              <m:endChr m:val="]"/>
                              <m:ctrlPr>
                                <a:rPr lang="en-US" i="1">
                                  <a:solidFill>
                                    <a:srgbClr val="0000FF"/>
                                  </a:solidFill>
                                  <a:latin typeface="Cambria Math" panose="02040503050406030204" pitchFamily="18" charset="0"/>
                                </a:rPr>
                              </m:ctrlPr>
                            </m:dPr>
                            <m:e>
                              <m:f>
                                <m:fPr>
                                  <m:ctrlPr>
                                    <a:rPr lang="en-US" b="0" i="1" smtClean="0">
                                      <a:solidFill>
                                        <a:srgbClr val="0000FF"/>
                                      </a:solidFill>
                                      <a:latin typeface="Cambria Math" panose="02040503050406030204" pitchFamily="18" charset="0"/>
                                    </a:rPr>
                                  </m:ctrlPr>
                                </m:fPr>
                                <m:num>
                                  <m:r>
                                    <a:rPr lang="en-US" b="0" i="1" smtClean="0">
                                      <a:solidFill>
                                        <a:srgbClr val="0000FF"/>
                                      </a:solidFill>
                                      <a:latin typeface="Cambria Math" panose="02040503050406030204" pitchFamily="18" charset="0"/>
                                    </a:rPr>
                                    <m:t>2</m:t>
                                  </m:r>
                                </m:num>
                                <m:den>
                                  <m:r>
                                    <a:rPr lang="en-US" b="0" i="1" smtClean="0">
                                      <a:solidFill>
                                        <a:srgbClr val="0000FF"/>
                                      </a:solidFill>
                                      <a:latin typeface="Cambria Math" panose="02040503050406030204" pitchFamily="18" charset="0"/>
                                    </a:rPr>
                                    <m:t>3</m:t>
                                  </m:r>
                                </m:den>
                              </m:f>
                              <m:r>
                                <a:rPr lang="en-US" i="1">
                                  <a:solidFill>
                                    <a:srgbClr val="0000FF"/>
                                  </a:solidFill>
                                  <a:latin typeface="Cambria Math" panose="02040503050406030204" pitchFamily="18" charset="0"/>
                                </a:rPr>
                                <m:t>,</m:t>
                              </m:r>
                              <m:f>
                                <m:fPr>
                                  <m:ctrlPr>
                                    <a:rPr lang="en-US" i="1">
                                      <a:solidFill>
                                        <a:srgbClr val="0000FF"/>
                                      </a:solidFill>
                                      <a:latin typeface="Cambria Math" panose="02040503050406030204" pitchFamily="18" charset="0"/>
                                    </a:rPr>
                                  </m:ctrlPr>
                                </m:fPr>
                                <m:num>
                                  <m:r>
                                    <a:rPr lang="en-US" b="0" i="1" smtClean="0">
                                      <a:solidFill>
                                        <a:srgbClr val="0000FF"/>
                                      </a:solidFill>
                                      <a:latin typeface="Cambria Math" panose="02040503050406030204" pitchFamily="18" charset="0"/>
                                    </a:rPr>
                                    <m:t>3</m:t>
                                  </m:r>
                                </m:num>
                                <m:den>
                                  <m:r>
                                    <a:rPr lang="en-US" i="1">
                                      <a:solidFill>
                                        <a:srgbClr val="0000FF"/>
                                      </a:solidFill>
                                      <a:latin typeface="Cambria Math" panose="02040503050406030204" pitchFamily="18" charset="0"/>
                                    </a:rPr>
                                    <m:t>3</m:t>
                                  </m:r>
                                </m:den>
                              </m:f>
                            </m:e>
                          </m:d>
                        </m:e>
                      </m:nary>
                    </m:oMath>
                  </m:oMathPara>
                </a14:m>
                <a:endParaRPr lang="en-IN" dirty="0"/>
              </a:p>
            </p:txBody>
          </p:sp>
        </mc:Choice>
        <mc:Fallback xmlns="">
          <p:sp>
            <p:nvSpPr>
              <p:cNvPr id="2" name="TextBox 1">
                <a:extLst>
                  <a:ext uri="{FF2B5EF4-FFF2-40B4-BE49-F238E27FC236}">
                    <a16:creationId xmlns:a16="http://schemas.microsoft.com/office/drawing/2014/main" id="{ADBEA362-42EF-A433-D7C2-9EEFF4A87E47}"/>
                  </a:ext>
                </a:extLst>
              </p:cNvPr>
              <p:cNvSpPr txBox="1">
                <a:spLocks noRot="1" noChangeAspect="1" noMove="1" noResize="1" noEditPoints="1" noAdjustHandles="1" noChangeArrowheads="1" noChangeShapeType="1" noTextEdit="1"/>
              </p:cNvSpPr>
              <p:nvPr/>
            </p:nvSpPr>
            <p:spPr>
              <a:xfrm>
                <a:off x="1293395" y="1328602"/>
                <a:ext cx="9817768" cy="1452898"/>
              </a:xfrm>
              <a:prstGeom prst="rect">
                <a:avLst/>
              </a:prstGeom>
              <a:blipFill>
                <a:blip r:embed="rId3"/>
                <a:stretch>
                  <a:fillRect l="-497" t="-2521"/>
                </a:stretch>
              </a:blipFill>
            </p:spPr>
            <p:txBody>
              <a:bodyPr/>
              <a:lstStyle/>
              <a:p>
                <a:r>
                  <a:rPr lang="en-IN">
                    <a:noFill/>
                  </a:rPr>
                  <a:t> </a:t>
                </a:r>
              </a:p>
            </p:txBody>
          </p:sp>
        </mc:Fallback>
      </mc:AlternateContent>
      <p:sp>
        <p:nvSpPr>
          <p:cNvPr id="3" name="TextBox 2">
            <a:extLst>
              <a:ext uri="{FF2B5EF4-FFF2-40B4-BE49-F238E27FC236}">
                <a16:creationId xmlns:a16="http://schemas.microsoft.com/office/drawing/2014/main" id="{2BED9A09-D3BC-F88F-C8DD-6D587F3D2B67}"/>
              </a:ext>
            </a:extLst>
          </p:cNvPr>
          <p:cNvSpPr txBox="1"/>
          <p:nvPr/>
        </p:nvSpPr>
        <p:spPr>
          <a:xfrm>
            <a:off x="1293394" y="3060442"/>
            <a:ext cx="9112571" cy="646331"/>
          </a:xfrm>
          <a:prstGeom prst="rect">
            <a:avLst/>
          </a:prstGeom>
          <a:noFill/>
        </p:spPr>
        <p:txBody>
          <a:bodyPr wrap="square">
            <a:spAutoFit/>
          </a:bodyPr>
          <a:lstStyle/>
          <a:p>
            <a:pPr algn="l"/>
            <a:r>
              <a:rPr lang="en-US" sz="1800" b="0" i="0" u="none" strike="noStrike" baseline="0" dirty="0">
                <a:latin typeface="Cambria" panose="02040503050406030204" pitchFamily="18" charset="0"/>
                <a:ea typeface="Cambria" panose="02040503050406030204" pitchFamily="18" charset="0"/>
              </a:rPr>
              <a:t>Next, subdivide each of these two remaining intervals into three equal subintervals and from </a:t>
            </a:r>
            <a:r>
              <a:rPr lang="en-US" sz="1800" b="0" i="0" u="none" strike="noStrike" baseline="0" dirty="0">
                <a:solidFill>
                  <a:srgbClr val="0000FF"/>
                </a:solidFill>
                <a:latin typeface="Cambria" panose="02040503050406030204" pitchFamily="18" charset="0"/>
                <a:ea typeface="Cambria" panose="02040503050406030204" pitchFamily="18" charset="0"/>
              </a:rPr>
              <a:t>each remove the central third </a:t>
            </a:r>
            <a:r>
              <a:rPr lang="en-US" sz="1800" b="0" i="0" u="none" strike="noStrike" baseline="0" dirty="0">
                <a:latin typeface="Cambria" panose="02040503050406030204" pitchFamily="18" charset="0"/>
                <a:ea typeface="Cambria" panose="02040503050406030204" pitchFamily="18" charset="0"/>
              </a:rPr>
              <a:t>and continue in the previous </a:t>
            </a:r>
            <a:r>
              <a:rPr lang="en-IN" sz="1800" b="0" i="0" u="none" strike="noStrike" baseline="0" dirty="0">
                <a:latin typeface="Cambria" panose="02040503050406030204" pitchFamily="18" charset="0"/>
                <a:ea typeface="Cambria" panose="02040503050406030204" pitchFamily="18" charset="0"/>
              </a:rPr>
              <a:t>manner.</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93010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a:extLst>
              <a:ext uri="{FF2B5EF4-FFF2-40B4-BE49-F238E27FC236}">
                <a16:creationId xmlns:a16="http://schemas.microsoft.com/office/drawing/2014/main" id="{C510981A-4E78-ACBC-F2A1-EDF4031C077E}"/>
              </a:ext>
            </a:extLst>
          </p:cNvPr>
          <p:cNvSpPr>
            <a:spLocks noChangeArrowheads="1"/>
          </p:cNvSpPr>
          <p:nvPr/>
        </p:nvSpPr>
        <p:spPr bwMode="auto">
          <a:xfrm>
            <a:off x="5254625" y="0"/>
            <a:ext cx="1682750" cy="3092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9779" name="Text Box 3">
            <a:extLst>
              <a:ext uri="{FF2B5EF4-FFF2-40B4-BE49-F238E27FC236}">
                <a16:creationId xmlns:a16="http://schemas.microsoft.com/office/drawing/2014/main" id="{71F2790A-DB05-557C-721D-53186DDC08B9}"/>
              </a:ext>
            </a:extLst>
          </p:cNvPr>
          <p:cNvSpPr txBox="1">
            <a:spLocks noChangeArrowheads="1"/>
          </p:cNvSpPr>
          <p:nvPr/>
        </p:nvSpPr>
        <p:spPr bwMode="auto">
          <a:xfrm>
            <a:off x="0" y="0"/>
            <a:ext cx="11951368" cy="83099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800" i="1" dirty="0">
                <a:solidFill>
                  <a:srgbClr val="0000FF"/>
                </a:solidFill>
                <a:latin typeface="Cambria" panose="02040503050406030204" pitchFamily="18" charset="0"/>
                <a:ea typeface="Cambria" panose="02040503050406030204" pitchFamily="18" charset="0"/>
              </a:rPr>
              <a:t>Fractals and Self-similarity: Cantor set</a:t>
            </a:r>
          </a:p>
        </p:txBody>
      </p:sp>
      <p:sp>
        <p:nvSpPr>
          <p:cNvPr id="5" name="TextBox 4">
            <a:extLst>
              <a:ext uri="{FF2B5EF4-FFF2-40B4-BE49-F238E27FC236}">
                <a16:creationId xmlns:a16="http://schemas.microsoft.com/office/drawing/2014/main" id="{8702A7C0-C78A-EF05-64C7-DB26C86EAC54}"/>
              </a:ext>
            </a:extLst>
          </p:cNvPr>
          <p:cNvSpPr txBox="1"/>
          <p:nvPr/>
        </p:nvSpPr>
        <p:spPr>
          <a:xfrm>
            <a:off x="170611" y="6304129"/>
            <a:ext cx="2245567" cy="469359"/>
          </a:xfrm>
          <a:prstGeom prst="rect">
            <a:avLst/>
          </a:prstGeom>
          <a:noFill/>
        </p:spPr>
        <p:txBody>
          <a:bodyPr wrap="square">
            <a:spAutoFit/>
          </a:bodyPr>
          <a:lstStyle/>
          <a:p>
            <a:pPr algn="l"/>
            <a:r>
              <a:rPr lang="en-IN" sz="1400" b="0" i="0" u="none" strike="noStrike" baseline="0" dirty="0" err="1">
                <a:latin typeface="Cambria" panose="02040503050406030204" pitchFamily="18" charset="0"/>
                <a:ea typeface="Cambria" panose="02040503050406030204" pitchFamily="18" charset="0"/>
              </a:rPr>
              <a:t>Zhixing</a:t>
            </a:r>
            <a:r>
              <a:rPr lang="en-IN" sz="1400" b="0" i="0" u="none" strike="noStrike" baseline="0" dirty="0">
                <a:latin typeface="Cambria" panose="02040503050406030204" pitchFamily="18" charset="0"/>
                <a:ea typeface="Cambria" panose="02040503050406030204" pitchFamily="18" charset="0"/>
              </a:rPr>
              <a:t> Guo</a:t>
            </a:r>
          </a:p>
          <a:p>
            <a:pPr algn="l"/>
            <a:r>
              <a:rPr lang="en-IN" sz="1000" b="0" i="0" u="none" strike="noStrike" baseline="0" dirty="0">
                <a:latin typeface="Cambria" panose="02040503050406030204" pitchFamily="18" charset="0"/>
                <a:ea typeface="Cambria" panose="02040503050406030204" pitchFamily="18" charset="0"/>
              </a:rPr>
              <a:t>University of </a:t>
            </a:r>
            <a:r>
              <a:rPr lang="en-IN" sz="700" b="0" i="0" u="none" strike="noStrike" baseline="0" dirty="0">
                <a:latin typeface="Cambria" panose="02040503050406030204" pitchFamily="18" charset="0"/>
                <a:ea typeface="Cambria" panose="02040503050406030204" pitchFamily="18" charset="0"/>
              </a:rPr>
              <a:t>California</a:t>
            </a:r>
            <a:r>
              <a:rPr lang="en-IN" sz="1000" b="0" i="0" u="none" strike="noStrike" baseline="0" dirty="0">
                <a:latin typeface="Cambria" panose="02040503050406030204" pitchFamily="18" charset="0"/>
                <a:ea typeface="Cambria" panose="02040503050406030204" pitchFamily="18" charset="0"/>
              </a:rPr>
              <a:t>, Santa Barbara</a:t>
            </a:r>
            <a:endParaRPr lang="en-IN" sz="1000" dirty="0">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DBEA362-42EF-A433-D7C2-9EEFF4A87E47}"/>
                  </a:ext>
                </a:extLst>
              </p:cNvPr>
              <p:cNvSpPr txBox="1"/>
              <p:nvPr/>
            </p:nvSpPr>
            <p:spPr>
              <a:xfrm>
                <a:off x="1293395" y="1328602"/>
                <a:ext cx="9817768" cy="1452898"/>
              </a:xfrm>
              <a:prstGeom prst="rect">
                <a:avLst/>
              </a:prstGeom>
              <a:noFill/>
            </p:spPr>
            <p:txBody>
              <a:bodyPr wrap="square" rtlCol="0">
                <a:spAutoFit/>
              </a:bodyPr>
              <a:lstStyle/>
              <a:p>
                <a:pPr algn="l"/>
                <a:r>
                  <a:rPr lang="en-US" sz="1800" b="0" i="0" u="none" strike="noStrike" baseline="0" dirty="0">
                    <a:latin typeface="TimesNewRomanPSMT"/>
                  </a:rPr>
                  <a:t>Begin with the closed real interval </a:t>
                </a:r>
                <a14:m>
                  <m:oMath xmlns:m="http://schemas.openxmlformats.org/officeDocument/2006/math">
                    <m:sSub>
                      <m:sSubPr>
                        <m:ctrlPr>
                          <a:rPr lang="en-US" sz="1800" b="0" i="1" u="none" strike="noStrike" baseline="0" dirty="0" smtClean="0">
                            <a:solidFill>
                              <a:srgbClr val="0000FF"/>
                            </a:solidFill>
                            <a:latin typeface="Cambria Math" panose="02040503050406030204" pitchFamily="18" charset="0"/>
                          </a:rPr>
                        </m:ctrlPr>
                      </m:sSubPr>
                      <m:e>
                        <m:r>
                          <a:rPr lang="en-US" sz="1800" b="0" i="1" u="none" strike="noStrike" baseline="0" dirty="0" smtClean="0">
                            <a:solidFill>
                              <a:srgbClr val="0000FF"/>
                            </a:solidFill>
                            <a:latin typeface="Cambria Math" panose="02040503050406030204" pitchFamily="18" charset="0"/>
                          </a:rPr>
                          <m:t>𝐼</m:t>
                        </m:r>
                      </m:e>
                      <m:sub>
                        <m:r>
                          <a:rPr lang="en-US" sz="1800" b="0" i="1" u="none" strike="noStrike" baseline="0" dirty="0" smtClean="0">
                            <a:solidFill>
                              <a:srgbClr val="0000FF"/>
                            </a:solidFill>
                            <a:latin typeface="Cambria Math" panose="02040503050406030204" pitchFamily="18" charset="0"/>
                          </a:rPr>
                          <m:t>0</m:t>
                        </m:r>
                      </m:sub>
                    </m:sSub>
                    <m:r>
                      <a:rPr lang="en-US" sz="1800" b="0" i="1" u="none" strike="noStrike" baseline="0" dirty="0" smtClean="0">
                        <a:solidFill>
                          <a:srgbClr val="0000FF"/>
                        </a:solidFill>
                        <a:latin typeface="Cambria Math" panose="02040503050406030204" pitchFamily="18" charset="0"/>
                      </a:rPr>
                      <m:t>=</m:t>
                    </m:r>
                    <m:d>
                      <m:dPr>
                        <m:begChr m:val="["/>
                        <m:endChr m:val="]"/>
                        <m:ctrlPr>
                          <a:rPr lang="en-US" sz="1800" b="0" i="1" u="none" strike="noStrike" baseline="0" dirty="0" smtClean="0">
                            <a:solidFill>
                              <a:srgbClr val="0000FF"/>
                            </a:solidFill>
                            <a:latin typeface="Cambria Math" panose="02040503050406030204" pitchFamily="18" charset="0"/>
                          </a:rPr>
                        </m:ctrlPr>
                      </m:dPr>
                      <m:e>
                        <m:r>
                          <a:rPr lang="en-US" sz="1800" b="0" i="1" u="none" strike="noStrike" baseline="0" dirty="0" smtClean="0">
                            <a:solidFill>
                              <a:srgbClr val="0000FF"/>
                            </a:solidFill>
                            <a:latin typeface="Cambria Math" panose="02040503050406030204" pitchFamily="18" charset="0"/>
                          </a:rPr>
                          <m:t>0,1</m:t>
                        </m:r>
                      </m:e>
                    </m:d>
                    <m:r>
                      <a:rPr lang="en-US" sz="1800" b="0" i="1" u="none" strike="noStrike" baseline="0" dirty="0" smtClean="0">
                        <a:solidFill>
                          <a:srgbClr val="0000FF"/>
                        </a:solidFill>
                        <a:latin typeface="Cambria Math" panose="02040503050406030204" pitchFamily="18" charset="0"/>
                      </a:rPr>
                      <m:t>, </m:t>
                    </m:r>
                  </m:oMath>
                </a14:m>
                <a:r>
                  <a:rPr lang="en-US" sz="1800" b="0" i="0" u="none" strike="noStrike" baseline="0" dirty="0">
                    <a:latin typeface="TimesNewRomanPSMT"/>
                  </a:rPr>
                  <a:t>and divide it into three equal subintervals.</a:t>
                </a:r>
              </a:p>
              <a:p>
                <a:pPr algn="l"/>
                <a:r>
                  <a:rPr lang="en-US" sz="1800" b="0" i="0" u="none" strike="noStrike" baseline="0" dirty="0">
                    <a:solidFill>
                      <a:srgbClr val="FF0000"/>
                    </a:solidFill>
                    <a:latin typeface="TimesNewRomanPSMT"/>
                  </a:rPr>
                  <a:t>Remove</a:t>
                </a:r>
                <a:r>
                  <a:rPr lang="en-US" sz="1800" b="0" i="0" u="none" strike="noStrike" baseline="0" dirty="0">
                    <a:latin typeface="TimesNewRomanPSMT"/>
                  </a:rPr>
                  <a:t> the central open interval  </a:t>
                </a:r>
                <a14:m>
                  <m:oMath xmlns:m="http://schemas.openxmlformats.org/officeDocument/2006/math">
                    <m:r>
                      <a:rPr lang="en-US" sz="1800" b="0" i="1" u="none" strike="noStrike" baseline="0" smtClean="0">
                        <a:solidFill>
                          <a:srgbClr val="FF0000"/>
                        </a:solidFill>
                        <a:latin typeface="Cambria Math" panose="02040503050406030204" pitchFamily="18" charset="0"/>
                      </a:rPr>
                      <m:t>(</m:t>
                    </m:r>
                    <m:f>
                      <m:fPr>
                        <m:ctrlPr>
                          <a:rPr lang="en-US" sz="1800" b="0" i="1" u="none" strike="noStrike" baseline="0" smtClean="0">
                            <a:solidFill>
                              <a:srgbClr val="FF0000"/>
                            </a:solidFill>
                            <a:latin typeface="Cambria Math" panose="02040503050406030204" pitchFamily="18" charset="0"/>
                          </a:rPr>
                        </m:ctrlPr>
                      </m:fPr>
                      <m:num>
                        <m:r>
                          <a:rPr lang="en-US" sz="1800" b="0" i="1" u="none" strike="noStrike" baseline="0" smtClean="0">
                            <a:solidFill>
                              <a:srgbClr val="FF0000"/>
                            </a:solidFill>
                            <a:latin typeface="Cambria Math" panose="02040503050406030204" pitchFamily="18" charset="0"/>
                          </a:rPr>
                          <m:t>1</m:t>
                        </m:r>
                      </m:num>
                      <m:den>
                        <m:r>
                          <a:rPr lang="en-US" sz="1800" b="0" i="1" u="none" strike="noStrike" baseline="0" smtClean="0">
                            <a:solidFill>
                              <a:srgbClr val="FF0000"/>
                            </a:solidFill>
                            <a:latin typeface="Cambria Math" panose="02040503050406030204" pitchFamily="18" charset="0"/>
                          </a:rPr>
                          <m:t>3</m:t>
                        </m:r>
                      </m:den>
                    </m:f>
                    <m:r>
                      <a:rPr lang="en-US" sz="1800" b="0" i="1" u="none" strike="noStrike" baseline="0" smtClean="0">
                        <a:solidFill>
                          <a:srgbClr val="FF0000"/>
                        </a:solidFill>
                        <a:latin typeface="Cambria Math" panose="02040503050406030204" pitchFamily="18" charset="0"/>
                      </a:rPr>
                      <m:t>,</m:t>
                    </m:r>
                    <m:f>
                      <m:fPr>
                        <m:ctrlPr>
                          <a:rPr lang="en-US" sz="1800" b="0" i="1" u="none" strike="noStrike" baseline="0" smtClean="0">
                            <a:solidFill>
                              <a:srgbClr val="FF0000"/>
                            </a:solidFill>
                            <a:latin typeface="Cambria Math" panose="02040503050406030204" pitchFamily="18" charset="0"/>
                          </a:rPr>
                        </m:ctrlPr>
                      </m:fPr>
                      <m:num>
                        <m:r>
                          <a:rPr lang="en-US" sz="1800" b="0" i="1" u="none" strike="noStrike" baseline="0" smtClean="0">
                            <a:solidFill>
                              <a:srgbClr val="FF0000"/>
                            </a:solidFill>
                            <a:latin typeface="Cambria Math" panose="02040503050406030204" pitchFamily="18" charset="0"/>
                          </a:rPr>
                          <m:t>2</m:t>
                        </m:r>
                      </m:num>
                      <m:den>
                        <m:r>
                          <a:rPr lang="en-US" sz="1800" b="0" i="1" u="none" strike="noStrike" baseline="0" smtClean="0">
                            <a:solidFill>
                              <a:srgbClr val="FF0000"/>
                            </a:solidFill>
                            <a:latin typeface="Cambria Math" panose="02040503050406030204" pitchFamily="18" charset="0"/>
                          </a:rPr>
                          <m:t>3</m:t>
                        </m:r>
                      </m:den>
                    </m:f>
                    <m:r>
                      <a:rPr lang="en-US" sz="1800" b="0" i="1" u="none" strike="noStrike" baseline="0" smtClean="0">
                        <a:solidFill>
                          <a:srgbClr val="FF0000"/>
                        </a:solidFill>
                        <a:latin typeface="Cambria Math" panose="02040503050406030204" pitchFamily="18" charset="0"/>
                      </a:rPr>
                      <m:t>)</m:t>
                    </m:r>
                  </m:oMath>
                </a14:m>
                <a:r>
                  <a:rPr lang="en-IN" sz="1800" b="0" i="0" u="none" strike="noStrike" baseline="0" dirty="0">
                    <a:solidFill>
                      <a:srgbClr val="FF0000"/>
                    </a:solidFill>
                    <a:latin typeface="TimesNewRomanPSMT"/>
                  </a:rPr>
                  <a:t> </a:t>
                </a:r>
                <a:r>
                  <a:rPr lang="en-IN" sz="1800" b="0" i="0" u="none" strike="noStrike" baseline="0" dirty="0">
                    <a:latin typeface="TimesNewRomanPSMT"/>
                  </a:rPr>
                  <a:t>such that</a:t>
                </a:r>
              </a:p>
              <a:p>
                <a:pPr/>
                <a14:m>
                  <m:oMathPara xmlns:m="http://schemas.openxmlformats.org/officeDocument/2006/math">
                    <m:oMathParaPr>
                      <m:jc m:val="centerGroup"/>
                    </m:oMathParaPr>
                    <m:oMath xmlns:m="http://schemas.openxmlformats.org/officeDocument/2006/math">
                      <m:sSub>
                        <m:sSubPr>
                          <m:ctrlPr>
                            <a:rPr lang="en-US" b="0" i="1" smtClean="0">
                              <a:solidFill>
                                <a:srgbClr val="0000FF"/>
                              </a:solidFill>
                              <a:latin typeface="Cambria Math" panose="02040503050406030204" pitchFamily="18" charset="0"/>
                            </a:rPr>
                          </m:ctrlPr>
                        </m:sSubPr>
                        <m:e>
                          <m:r>
                            <a:rPr lang="en-US" b="0" i="1" smtClean="0">
                              <a:solidFill>
                                <a:srgbClr val="0000FF"/>
                              </a:solidFill>
                              <a:latin typeface="Cambria Math" panose="02040503050406030204" pitchFamily="18" charset="0"/>
                            </a:rPr>
                            <m:t>𝐼</m:t>
                          </m:r>
                        </m:e>
                        <m:sub>
                          <m:r>
                            <a:rPr lang="en-US" b="0" i="1" smtClean="0">
                              <a:solidFill>
                                <a:srgbClr val="0000FF"/>
                              </a:solidFill>
                              <a:latin typeface="Cambria Math" panose="02040503050406030204" pitchFamily="18" charset="0"/>
                            </a:rPr>
                            <m:t>1</m:t>
                          </m:r>
                        </m:sub>
                      </m:sSub>
                      <m:r>
                        <a:rPr lang="en-US" b="0" i="1" smtClean="0">
                          <a:solidFill>
                            <a:srgbClr val="0000FF"/>
                          </a:solidFill>
                          <a:latin typeface="Cambria Math" panose="02040503050406030204" pitchFamily="18" charset="0"/>
                        </a:rPr>
                        <m:t>=</m:t>
                      </m:r>
                      <m:d>
                        <m:dPr>
                          <m:begChr m:val="["/>
                          <m:endChr m:val="]"/>
                          <m:ctrlPr>
                            <a:rPr lang="en-US" b="0" i="1" smtClean="0">
                              <a:solidFill>
                                <a:srgbClr val="0000FF"/>
                              </a:solidFill>
                              <a:latin typeface="Cambria Math" panose="02040503050406030204" pitchFamily="18" charset="0"/>
                            </a:rPr>
                          </m:ctrlPr>
                        </m:dPr>
                        <m:e>
                          <m:r>
                            <a:rPr lang="en-US" b="0" i="1" smtClean="0">
                              <a:solidFill>
                                <a:srgbClr val="0000FF"/>
                              </a:solidFill>
                              <a:latin typeface="Cambria Math" panose="02040503050406030204" pitchFamily="18" charset="0"/>
                            </a:rPr>
                            <m:t>0,1</m:t>
                          </m:r>
                        </m:e>
                      </m:d>
                      <m:r>
                        <a:rPr lang="en-US" b="0" i="1" smtClean="0">
                          <a:solidFill>
                            <a:srgbClr val="0000FF"/>
                          </a:solidFill>
                          <a:latin typeface="Cambria Math" panose="02040503050406030204" pitchFamily="18" charset="0"/>
                        </a:rPr>
                        <m:t>−</m:t>
                      </m:r>
                      <m:d>
                        <m:dPr>
                          <m:ctrlPr>
                            <a:rPr lang="en-US" b="0" i="1" smtClean="0">
                              <a:solidFill>
                                <a:srgbClr val="0000FF"/>
                              </a:solidFill>
                              <a:latin typeface="Cambria Math" panose="02040503050406030204" pitchFamily="18" charset="0"/>
                            </a:rPr>
                          </m:ctrlPr>
                        </m:dPr>
                        <m:e>
                          <m:f>
                            <m:fPr>
                              <m:ctrlPr>
                                <a:rPr lang="en-US" b="0" i="1" smtClean="0">
                                  <a:solidFill>
                                    <a:srgbClr val="0000FF"/>
                                  </a:solidFill>
                                  <a:latin typeface="Cambria Math" panose="02040503050406030204" pitchFamily="18" charset="0"/>
                                </a:rPr>
                              </m:ctrlPr>
                            </m:fPr>
                            <m:num>
                              <m:r>
                                <a:rPr lang="en-US" b="0" i="1" smtClean="0">
                                  <a:solidFill>
                                    <a:srgbClr val="0000FF"/>
                                  </a:solidFill>
                                  <a:latin typeface="Cambria Math" panose="02040503050406030204" pitchFamily="18" charset="0"/>
                                </a:rPr>
                                <m:t>1</m:t>
                              </m:r>
                            </m:num>
                            <m:den>
                              <m:r>
                                <a:rPr lang="en-US" b="0" i="1" smtClean="0">
                                  <a:solidFill>
                                    <a:srgbClr val="0000FF"/>
                                  </a:solidFill>
                                  <a:latin typeface="Cambria Math" panose="02040503050406030204" pitchFamily="18" charset="0"/>
                                </a:rPr>
                                <m:t>3</m:t>
                              </m:r>
                            </m:den>
                          </m:f>
                          <m:r>
                            <a:rPr lang="en-US" b="0" i="1" smtClean="0">
                              <a:solidFill>
                                <a:srgbClr val="0000FF"/>
                              </a:solidFill>
                              <a:latin typeface="Cambria Math" panose="02040503050406030204" pitchFamily="18" charset="0"/>
                            </a:rPr>
                            <m:t>,</m:t>
                          </m:r>
                          <m:f>
                            <m:fPr>
                              <m:ctrlPr>
                                <a:rPr lang="en-US" b="0" i="1" smtClean="0">
                                  <a:solidFill>
                                    <a:srgbClr val="0000FF"/>
                                  </a:solidFill>
                                  <a:latin typeface="Cambria Math" panose="02040503050406030204" pitchFamily="18" charset="0"/>
                                </a:rPr>
                              </m:ctrlPr>
                            </m:fPr>
                            <m:num>
                              <m:r>
                                <a:rPr lang="en-US" b="0" i="1" smtClean="0">
                                  <a:solidFill>
                                    <a:srgbClr val="0000FF"/>
                                  </a:solidFill>
                                  <a:latin typeface="Cambria Math" panose="02040503050406030204" pitchFamily="18" charset="0"/>
                                </a:rPr>
                                <m:t>2</m:t>
                              </m:r>
                            </m:num>
                            <m:den>
                              <m:r>
                                <a:rPr lang="en-US" b="0" i="1" smtClean="0">
                                  <a:solidFill>
                                    <a:srgbClr val="0000FF"/>
                                  </a:solidFill>
                                  <a:latin typeface="Cambria Math" panose="02040503050406030204" pitchFamily="18" charset="0"/>
                                </a:rPr>
                                <m:t>3</m:t>
                              </m:r>
                            </m:den>
                          </m:f>
                        </m:e>
                      </m:d>
                      <m:r>
                        <a:rPr lang="en-US" b="0" i="1" smtClean="0">
                          <a:solidFill>
                            <a:srgbClr val="0000FF"/>
                          </a:solidFill>
                          <a:latin typeface="Cambria Math" panose="02040503050406030204" pitchFamily="18" charset="0"/>
                        </a:rPr>
                        <m:t>=</m:t>
                      </m:r>
                      <m:d>
                        <m:dPr>
                          <m:begChr m:val="["/>
                          <m:endChr m:val="]"/>
                          <m:ctrlPr>
                            <a:rPr lang="en-US" b="0" i="1" smtClean="0">
                              <a:solidFill>
                                <a:srgbClr val="0000FF"/>
                              </a:solidFill>
                              <a:latin typeface="Cambria Math" panose="02040503050406030204" pitchFamily="18" charset="0"/>
                            </a:rPr>
                          </m:ctrlPr>
                        </m:dPr>
                        <m:e>
                          <m:r>
                            <a:rPr lang="en-US" b="0" i="1" smtClean="0">
                              <a:solidFill>
                                <a:srgbClr val="0000FF"/>
                              </a:solidFill>
                              <a:latin typeface="Cambria Math" panose="02040503050406030204" pitchFamily="18" charset="0"/>
                            </a:rPr>
                            <m:t>0,</m:t>
                          </m:r>
                          <m:f>
                            <m:fPr>
                              <m:ctrlPr>
                                <a:rPr lang="en-US" b="0" i="1" smtClean="0">
                                  <a:solidFill>
                                    <a:srgbClr val="0000FF"/>
                                  </a:solidFill>
                                  <a:latin typeface="Cambria Math" panose="02040503050406030204" pitchFamily="18" charset="0"/>
                                </a:rPr>
                              </m:ctrlPr>
                            </m:fPr>
                            <m:num>
                              <m:r>
                                <a:rPr lang="en-US" b="0" i="1" smtClean="0">
                                  <a:solidFill>
                                    <a:srgbClr val="0000FF"/>
                                  </a:solidFill>
                                  <a:latin typeface="Cambria Math" panose="02040503050406030204" pitchFamily="18" charset="0"/>
                                </a:rPr>
                                <m:t>1</m:t>
                              </m:r>
                            </m:num>
                            <m:den>
                              <m:r>
                                <a:rPr lang="en-US" b="0" i="1" smtClean="0">
                                  <a:solidFill>
                                    <a:srgbClr val="0000FF"/>
                                  </a:solidFill>
                                  <a:latin typeface="Cambria Math" panose="02040503050406030204" pitchFamily="18" charset="0"/>
                                </a:rPr>
                                <m:t>3</m:t>
                              </m:r>
                            </m:den>
                          </m:f>
                        </m:e>
                      </m:d>
                      <m:nary>
                        <m:naryPr>
                          <m:chr m:val="⋃"/>
                          <m:subHide m:val="on"/>
                          <m:supHide m:val="on"/>
                          <m:ctrlPr>
                            <a:rPr lang="en-US" b="0" i="1" smtClean="0">
                              <a:solidFill>
                                <a:srgbClr val="0000FF"/>
                              </a:solidFill>
                              <a:latin typeface="Cambria Math" panose="02040503050406030204" pitchFamily="18" charset="0"/>
                            </a:rPr>
                          </m:ctrlPr>
                        </m:naryPr>
                        <m:sub/>
                        <m:sup/>
                        <m:e>
                          <m:d>
                            <m:dPr>
                              <m:begChr m:val="["/>
                              <m:endChr m:val="]"/>
                              <m:ctrlPr>
                                <a:rPr lang="en-US" i="1">
                                  <a:solidFill>
                                    <a:srgbClr val="0000FF"/>
                                  </a:solidFill>
                                  <a:latin typeface="Cambria Math" panose="02040503050406030204" pitchFamily="18" charset="0"/>
                                </a:rPr>
                              </m:ctrlPr>
                            </m:dPr>
                            <m:e>
                              <m:f>
                                <m:fPr>
                                  <m:ctrlPr>
                                    <a:rPr lang="en-US" b="0" i="1" smtClean="0">
                                      <a:solidFill>
                                        <a:srgbClr val="0000FF"/>
                                      </a:solidFill>
                                      <a:latin typeface="Cambria Math" panose="02040503050406030204" pitchFamily="18" charset="0"/>
                                    </a:rPr>
                                  </m:ctrlPr>
                                </m:fPr>
                                <m:num>
                                  <m:r>
                                    <a:rPr lang="en-US" b="0" i="1" smtClean="0">
                                      <a:solidFill>
                                        <a:srgbClr val="0000FF"/>
                                      </a:solidFill>
                                      <a:latin typeface="Cambria Math" panose="02040503050406030204" pitchFamily="18" charset="0"/>
                                    </a:rPr>
                                    <m:t>2</m:t>
                                  </m:r>
                                </m:num>
                                <m:den>
                                  <m:r>
                                    <a:rPr lang="en-US" b="0" i="1" smtClean="0">
                                      <a:solidFill>
                                        <a:srgbClr val="0000FF"/>
                                      </a:solidFill>
                                      <a:latin typeface="Cambria Math" panose="02040503050406030204" pitchFamily="18" charset="0"/>
                                    </a:rPr>
                                    <m:t>3</m:t>
                                  </m:r>
                                </m:den>
                              </m:f>
                              <m:r>
                                <a:rPr lang="en-US" i="1">
                                  <a:solidFill>
                                    <a:srgbClr val="0000FF"/>
                                  </a:solidFill>
                                  <a:latin typeface="Cambria Math" panose="02040503050406030204" pitchFamily="18" charset="0"/>
                                </a:rPr>
                                <m:t>,</m:t>
                              </m:r>
                              <m:f>
                                <m:fPr>
                                  <m:ctrlPr>
                                    <a:rPr lang="en-US" i="1">
                                      <a:solidFill>
                                        <a:srgbClr val="0000FF"/>
                                      </a:solidFill>
                                      <a:latin typeface="Cambria Math" panose="02040503050406030204" pitchFamily="18" charset="0"/>
                                    </a:rPr>
                                  </m:ctrlPr>
                                </m:fPr>
                                <m:num>
                                  <m:r>
                                    <a:rPr lang="en-US" b="0" i="1" smtClean="0">
                                      <a:solidFill>
                                        <a:srgbClr val="0000FF"/>
                                      </a:solidFill>
                                      <a:latin typeface="Cambria Math" panose="02040503050406030204" pitchFamily="18" charset="0"/>
                                    </a:rPr>
                                    <m:t>3</m:t>
                                  </m:r>
                                </m:num>
                                <m:den>
                                  <m:r>
                                    <a:rPr lang="en-US" i="1">
                                      <a:solidFill>
                                        <a:srgbClr val="0000FF"/>
                                      </a:solidFill>
                                      <a:latin typeface="Cambria Math" panose="02040503050406030204" pitchFamily="18" charset="0"/>
                                    </a:rPr>
                                    <m:t>3</m:t>
                                  </m:r>
                                </m:den>
                              </m:f>
                            </m:e>
                          </m:d>
                        </m:e>
                      </m:nary>
                    </m:oMath>
                  </m:oMathPara>
                </a14:m>
                <a:endParaRPr lang="en-IN" dirty="0"/>
              </a:p>
            </p:txBody>
          </p:sp>
        </mc:Choice>
        <mc:Fallback xmlns="">
          <p:sp>
            <p:nvSpPr>
              <p:cNvPr id="2" name="TextBox 1">
                <a:extLst>
                  <a:ext uri="{FF2B5EF4-FFF2-40B4-BE49-F238E27FC236}">
                    <a16:creationId xmlns:a16="http://schemas.microsoft.com/office/drawing/2014/main" id="{ADBEA362-42EF-A433-D7C2-9EEFF4A87E47}"/>
                  </a:ext>
                </a:extLst>
              </p:cNvPr>
              <p:cNvSpPr txBox="1">
                <a:spLocks noRot="1" noChangeAspect="1" noMove="1" noResize="1" noEditPoints="1" noAdjustHandles="1" noChangeArrowheads="1" noChangeShapeType="1" noTextEdit="1"/>
              </p:cNvSpPr>
              <p:nvPr/>
            </p:nvSpPr>
            <p:spPr>
              <a:xfrm>
                <a:off x="1293395" y="1328602"/>
                <a:ext cx="9817768" cy="1452898"/>
              </a:xfrm>
              <a:prstGeom prst="rect">
                <a:avLst/>
              </a:prstGeom>
              <a:blipFill>
                <a:blip r:embed="rId3"/>
                <a:stretch>
                  <a:fillRect l="-497" t="-2521"/>
                </a:stretch>
              </a:blipFill>
            </p:spPr>
            <p:txBody>
              <a:bodyPr/>
              <a:lstStyle/>
              <a:p>
                <a:r>
                  <a:rPr lang="en-IN">
                    <a:noFill/>
                  </a:rPr>
                  <a:t> </a:t>
                </a:r>
              </a:p>
            </p:txBody>
          </p:sp>
        </mc:Fallback>
      </mc:AlternateContent>
      <p:sp>
        <p:nvSpPr>
          <p:cNvPr id="3" name="TextBox 2">
            <a:extLst>
              <a:ext uri="{FF2B5EF4-FFF2-40B4-BE49-F238E27FC236}">
                <a16:creationId xmlns:a16="http://schemas.microsoft.com/office/drawing/2014/main" id="{2BED9A09-D3BC-F88F-C8DD-6D587F3D2B67}"/>
              </a:ext>
            </a:extLst>
          </p:cNvPr>
          <p:cNvSpPr txBox="1"/>
          <p:nvPr/>
        </p:nvSpPr>
        <p:spPr>
          <a:xfrm>
            <a:off x="1293394" y="3060442"/>
            <a:ext cx="9112571" cy="646331"/>
          </a:xfrm>
          <a:prstGeom prst="rect">
            <a:avLst/>
          </a:prstGeom>
          <a:noFill/>
        </p:spPr>
        <p:txBody>
          <a:bodyPr wrap="square">
            <a:spAutoFit/>
          </a:bodyPr>
          <a:lstStyle/>
          <a:p>
            <a:pPr algn="l"/>
            <a:r>
              <a:rPr lang="en-US" sz="1800" b="0" i="0" u="none" strike="noStrike" baseline="0" dirty="0">
                <a:latin typeface="Cambria" panose="02040503050406030204" pitchFamily="18" charset="0"/>
                <a:ea typeface="Cambria" panose="02040503050406030204" pitchFamily="18" charset="0"/>
              </a:rPr>
              <a:t>Next, subdivide each of these two remaining intervals into three equal subintervals and from </a:t>
            </a:r>
            <a:r>
              <a:rPr lang="en-US" sz="1800" b="0" i="0" u="none" strike="noStrike" baseline="0" dirty="0">
                <a:solidFill>
                  <a:srgbClr val="0000FF"/>
                </a:solidFill>
                <a:latin typeface="Cambria" panose="02040503050406030204" pitchFamily="18" charset="0"/>
                <a:ea typeface="Cambria" panose="02040503050406030204" pitchFamily="18" charset="0"/>
              </a:rPr>
              <a:t>each remove the central third </a:t>
            </a:r>
            <a:r>
              <a:rPr lang="en-US" sz="1800" b="0" i="0" u="none" strike="noStrike" baseline="0" dirty="0">
                <a:latin typeface="Cambria" panose="02040503050406030204" pitchFamily="18" charset="0"/>
                <a:ea typeface="Cambria" panose="02040503050406030204" pitchFamily="18" charset="0"/>
              </a:rPr>
              <a:t>and continue in the previous </a:t>
            </a:r>
            <a:r>
              <a:rPr lang="en-IN" sz="1800" b="0" i="0" u="none" strike="noStrike" baseline="0" dirty="0">
                <a:latin typeface="Cambria" panose="02040503050406030204" pitchFamily="18" charset="0"/>
                <a:ea typeface="Cambria" panose="02040503050406030204" pitchFamily="18" charset="0"/>
              </a:rPr>
              <a:t>manner.</a:t>
            </a:r>
            <a:endParaRPr lang="en-IN" dirty="0">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C180F71-762F-5292-BD9B-57676AD8B294}"/>
                  </a:ext>
                </a:extLst>
              </p:cNvPr>
              <p:cNvSpPr txBox="1"/>
              <p:nvPr/>
            </p:nvSpPr>
            <p:spPr>
              <a:xfrm>
                <a:off x="2013284" y="3985715"/>
                <a:ext cx="6096000" cy="167545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solidFill>
                                <a:srgbClr val="0000FF"/>
                              </a:solidFill>
                              <a:latin typeface="Cambria Math" panose="02040503050406030204" pitchFamily="18" charset="0"/>
                            </a:rPr>
                          </m:ctrlPr>
                        </m:sSubPr>
                        <m:e>
                          <m:r>
                            <a:rPr lang="en-US" sz="2000" b="0" i="1" smtClean="0">
                              <a:solidFill>
                                <a:srgbClr val="0000FF"/>
                              </a:solidFill>
                              <a:latin typeface="Cambria Math" panose="02040503050406030204" pitchFamily="18" charset="0"/>
                            </a:rPr>
                            <m:t>𝐼</m:t>
                          </m:r>
                        </m:e>
                        <m:sub>
                          <m:r>
                            <a:rPr lang="en-US" sz="2000" b="0" i="1" smtClean="0">
                              <a:solidFill>
                                <a:srgbClr val="0000FF"/>
                              </a:solidFill>
                              <a:latin typeface="Cambria Math" panose="02040503050406030204" pitchFamily="18" charset="0"/>
                            </a:rPr>
                            <m:t>2</m:t>
                          </m:r>
                        </m:sub>
                      </m:sSub>
                      <m:r>
                        <a:rPr lang="en-US" sz="2000" b="0" i="1" smtClean="0">
                          <a:solidFill>
                            <a:srgbClr val="0000FF"/>
                          </a:solidFill>
                          <a:latin typeface="Cambria Math" panose="02040503050406030204" pitchFamily="18" charset="0"/>
                        </a:rPr>
                        <m:t>=</m:t>
                      </m:r>
                      <m:d>
                        <m:dPr>
                          <m:ctrlPr>
                            <a:rPr lang="en-US" sz="2000" b="0" i="1" smtClean="0">
                              <a:solidFill>
                                <a:srgbClr val="0000FF"/>
                              </a:solidFill>
                              <a:latin typeface="Cambria Math" panose="02040503050406030204" pitchFamily="18" charset="0"/>
                            </a:rPr>
                          </m:ctrlPr>
                        </m:dPr>
                        <m:e>
                          <m:d>
                            <m:dPr>
                              <m:begChr m:val="["/>
                              <m:endChr m:val="]"/>
                              <m:ctrlPr>
                                <a:rPr lang="en-US" sz="2000" b="0" i="1" smtClean="0">
                                  <a:solidFill>
                                    <a:srgbClr val="0000FF"/>
                                  </a:solidFill>
                                  <a:latin typeface="Cambria Math" panose="02040503050406030204" pitchFamily="18" charset="0"/>
                                </a:rPr>
                              </m:ctrlPr>
                            </m:dPr>
                            <m:e>
                              <m:r>
                                <a:rPr lang="en-US" sz="2000" b="0" i="1" smtClean="0">
                                  <a:solidFill>
                                    <a:srgbClr val="0000FF"/>
                                  </a:solidFill>
                                  <a:latin typeface="Cambria Math" panose="02040503050406030204" pitchFamily="18" charset="0"/>
                                </a:rPr>
                                <m:t>0,</m:t>
                              </m:r>
                              <m:f>
                                <m:fPr>
                                  <m:ctrlPr>
                                    <a:rPr lang="en-US" sz="2000" b="0" i="1" smtClean="0">
                                      <a:solidFill>
                                        <a:srgbClr val="0000FF"/>
                                      </a:solidFill>
                                      <a:latin typeface="Cambria Math" panose="02040503050406030204" pitchFamily="18" charset="0"/>
                                    </a:rPr>
                                  </m:ctrlPr>
                                </m:fPr>
                                <m:num>
                                  <m:r>
                                    <a:rPr lang="en-US" sz="2000" b="0" i="1" smtClean="0">
                                      <a:solidFill>
                                        <a:srgbClr val="0000FF"/>
                                      </a:solidFill>
                                      <a:latin typeface="Cambria Math" panose="02040503050406030204" pitchFamily="18" charset="0"/>
                                    </a:rPr>
                                    <m:t>1</m:t>
                                  </m:r>
                                </m:num>
                                <m:den>
                                  <m:r>
                                    <a:rPr lang="en-US" sz="2000" b="0" i="1" smtClean="0">
                                      <a:solidFill>
                                        <a:srgbClr val="0000FF"/>
                                      </a:solidFill>
                                      <a:latin typeface="Cambria Math" panose="02040503050406030204" pitchFamily="18" charset="0"/>
                                    </a:rPr>
                                    <m:t>3</m:t>
                                  </m:r>
                                </m:den>
                              </m:f>
                            </m:e>
                          </m:d>
                          <m:r>
                            <a:rPr lang="en-US" sz="2000" b="0" i="1" smtClean="0">
                              <a:solidFill>
                                <a:srgbClr val="0000FF"/>
                              </a:solidFill>
                              <a:latin typeface="Cambria Math" panose="02040503050406030204" pitchFamily="18" charset="0"/>
                            </a:rPr>
                            <m:t>−</m:t>
                          </m:r>
                          <m:d>
                            <m:dPr>
                              <m:ctrlPr>
                                <a:rPr lang="en-US" sz="2000" b="0" i="1" smtClean="0">
                                  <a:solidFill>
                                    <a:srgbClr val="0000FF"/>
                                  </a:solidFill>
                                  <a:latin typeface="Cambria Math" panose="02040503050406030204" pitchFamily="18" charset="0"/>
                                </a:rPr>
                              </m:ctrlPr>
                            </m:dPr>
                            <m:e>
                              <m:f>
                                <m:fPr>
                                  <m:ctrlPr>
                                    <a:rPr lang="en-US" sz="2000" b="0" i="1" smtClean="0">
                                      <a:solidFill>
                                        <a:srgbClr val="0000FF"/>
                                      </a:solidFill>
                                      <a:latin typeface="Cambria Math" panose="02040503050406030204" pitchFamily="18" charset="0"/>
                                    </a:rPr>
                                  </m:ctrlPr>
                                </m:fPr>
                                <m:num>
                                  <m:r>
                                    <a:rPr lang="en-US" sz="2000" b="0" i="1" smtClean="0">
                                      <a:solidFill>
                                        <a:srgbClr val="0000FF"/>
                                      </a:solidFill>
                                      <a:latin typeface="Cambria Math" panose="02040503050406030204" pitchFamily="18" charset="0"/>
                                    </a:rPr>
                                    <m:t>1</m:t>
                                  </m:r>
                                </m:num>
                                <m:den>
                                  <m:r>
                                    <a:rPr lang="en-US" sz="2000" b="0" i="1" smtClean="0">
                                      <a:solidFill>
                                        <a:srgbClr val="0000FF"/>
                                      </a:solidFill>
                                      <a:latin typeface="Cambria Math" panose="02040503050406030204" pitchFamily="18" charset="0"/>
                                    </a:rPr>
                                    <m:t>9</m:t>
                                  </m:r>
                                </m:den>
                              </m:f>
                              <m:r>
                                <a:rPr lang="en-US" sz="2000" b="0" i="1" smtClean="0">
                                  <a:solidFill>
                                    <a:srgbClr val="0000FF"/>
                                  </a:solidFill>
                                  <a:latin typeface="Cambria Math" panose="02040503050406030204" pitchFamily="18" charset="0"/>
                                </a:rPr>
                                <m:t>,</m:t>
                              </m:r>
                              <m:f>
                                <m:fPr>
                                  <m:ctrlPr>
                                    <a:rPr lang="en-US" sz="2000" b="0" i="1" smtClean="0">
                                      <a:solidFill>
                                        <a:srgbClr val="0000FF"/>
                                      </a:solidFill>
                                      <a:latin typeface="Cambria Math" panose="02040503050406030204" pitchFamily="18" charset="0"/>
                                    </a:rPr>
                                  </m:ctrlPr>
                                </m:fPr>
                                <m:num>
                                  <m:r>
                                    <a:rPr lang="en-US" sz="2000" b="0" i="1" smtClean="0">
                                      <a:solidFill>
                                        <a:srgbClr val="0000FF"/>
                                      </a:solidFill>
                                      <a:latin typeface="Cambria Math" panose="02040503050406030204" pitchFamily="18" charset="0"/>
                                    </a:rPr>
                                    <m:t>2</m:t>
                                  </m:r>
                                </m:num>
                                <m:den>
                                  <m:r>
                                    <a:rPr lang="en-US" sz="2000" b="0" i="1" smtClean="0">
                                      <a:solidFill>
                                        <a:srgbClr val="0000FF"/>
                                      </a:solidFill>
                                      <a:latin typeface="Cambria Math" panose="02040503050406030204" pitchFamily="18" charset="0"/>
                                    </a:rPr>
                                    <m:t>9</m:t>
                                  </m:r>
                                </m:den>
                              </m:f>
                            </m:e>
                          </m:d>
                        </m:e>
                      </m:d>
                      <m:nary>
                        <m:naryPr>
                          <m:chr m:val="⋃"/>
                          <m:subHide m:val="on"/>
                          <m:supHide m:val="on"/>
                          <m:ctrlPr>
                            <a:rPr lang="en-US" sz="2000" b="0" i="1" smtClean="0">
                              <a:solidFill>
                                <a:srgbClr val="0000FF"/>
                              </a:solidFill>
                              <a:latin typeface="Cambria Math" panose="02040503050406030204" pitchFamily="18" charset="0"/>
                            </a:rPr>
                          </m:ctrlPr>
                        </m:naryPr>
                        <m:sub/>
                        <m:sup/>
                        <m:e>
                          <m:r>
                            <a:rPr lang="en-US" sz="2000" b="0" i="1" smtClean="0">
                              <a:solidFill>
                                <a:srgbClr val="0000FF"/>
                              </a:solidFill>
                              <a:latin typeface="Cambria Math" panose="02040503050406030204" pitchFamily="18" charset="0"/>
                            </a:rPr>
                            <m:t>(</m:t>
                          </m:r>
                          <m:d>
                            <m:dPr>
                              <m:begChr m:val="["/>
                              <m:endChr m:val="]"/>
                              <m:ctrlPr>
                                <a:rPr lang="en-US" sz="2000" i="1">
                                  <a:solidFill>
                                    <a:srgbClr val="0000FF"/>
                                  </a:solidFill>
                                  <a:latin typeface="Cambria Math" panose="02040503050406030204" pitchFamily="18" charset="0"/>
                                </a:rPr>
                              </m:ctrlPr>
                            </m:dPr>
                            <m:e>
                              <m:f>
                                <m:fPr>
                                  <m:ctrlPr>
                                    <a:rPr lang="en-US" sz="2000" b="0" i="1" smtClean="0">
                                      <a:solidFill>
                                        <a:srgbClr val="0000FF"/>
                                      </a:solidFill>
                                      <a:latin typeface="Cambria Math" panose="02040503050406030204" pitchFamily="18" charset="0"/>
                                    </a:rPr>
                                  </m:ctrlPr>
                                </m:fPr>
                                <m:num>
                                  <m:r>
                                    <a:rPr lang="en-US" sz="2000" b="0" i="1" smtClean="0">
                                      <a:solidFill>
                                        <a:srgbClr val="0000FF"/>
                                      </a:solidFill>
                                      <a:latin typeface="Cambria Math" panose="02040503050406030204" pitchFamily="18" charset="0"/>
                                    </a:rPr>
                                    <m:t>2</m:t>
                                  </m:r>
                                </m:num>
                                <m:den>
                                  <m:r>
                                    <a:rPr lang="en-US" sz="2000" b="0" i="1" smtClean="0">
                                      <a:solidFill>
                                        <a:srgbClr val="0000FF"/>
                                      </a:solidFill>
                                      <a:latin typeface="Cambria Math" panose="02040503050406030204" pitchFamily="18" charset="0"/>
                                    </a:rPr>
                                    <m:t>3</m:t>
                                  </m:r>
                                </m:den>
                              </m:f>
                              <m:r>
                                <a:rPr lang="en-US" sz="2000" i="1">
                                  <a:solidFill>
                                    <a:srgbClr val="0000FF"/>
                                  </a:solidFill>
                                  <a:latin typeface="Cambria Math" panose="02040503050406030204" pitchFamily="18" charset="0"/>
                                </a:rPr>
                                <m:t>,</m:t>
                              </m:r>
                              <m:f>
                                <m:fPr>
                                  <m:ctrlPr>
                                    <a:rPr lang="en-US" sz="2000" i="1">
                                      <a:solidFill>
                                        <a:srgbClr val="0000FF"/>
                                      </a:solidFill>
                                      <a:latin typeface="Cambria Math" panose="02040503050406030204" pitchFamily="18" charset="0"/>
                                    </a:rPr>
                                  </m:ctrlPr>
                                </m:fPr>
                                <m:num>
                                  <m:r>
                                    <a:rPr lang="en-US" sz="2000" b="0" i="1" smtClean="0">
                                      <a:solidFill>
                                        <a:srgbClr val="0000FF"/>
                                      </a:solidFill>
                                      <a:latin typeface="Cambria Math" panose="02040503050406030204" pitchFamily="18" charset="0"/>
                                    </a:rPr>
                                    <m:t>3</m:t>
                                  </m:r>
                                </m:num>
                                <m:den>
                                  <m:r>
                                    <a:rPr lang="en-US" sz="2000" i="1">
                                      <a:solidFill>
                                        <a:srgbClr val="0000FF"/>
                                      </a:solidFill>
                                      <a:latin typeface="Cambria Math" panose="02040503050406030204" pitchFamily="18" charset="0"/>
                                    </a:rPr>
                                    <m:t>3</m:t>
                                  </m:r>
                                </m:den>
                              </m:f>
                            </m:e>
                          </m:d>
                        </m:e>
                      </m:nary>
                      <m:r>
                        <a:rPr lang="en-US" sz="2000" b="0" i="0" smtClean="0">
                          <a:solidFill>
                            <a:srgbClr val="0000FF"/>
                          </a:solidFill>
                          <a:latin typeface="Cambria Math" panose="02040503050406030204" pitchFamily="18" charset="0"/>
                        </a:rPr>
                        <m:t>−(</m:t>
                      </m:r>
                      <m:f>
                        <m:fPr>
                          <m:ctrlPr>
                            <a:rPr lang="en-US" sz="2000" b="0" i="1" smtClean="0">
                              <a:solidFill>
                                <a:srgbClr val="0000FF"/>
                              </a:solidFill>
                              <a:latin typeface="Cambria Math" panose="02040503050406030204" pitchFamily="18" charset="0"/>
                            </a:rPr>
                          </m:ctrlPr>
                        </m:fPr>
                        <m:num>
                          <m:r>
                            <a:rPr lang="en-US" sz="2000" b="0" i="0" smtClean="0">
                              <a:solidFill>
                                <a:srgbClr val="0000FF"/>
                              </a:solidFill>
                              <a:latin typeface="Cambria Math" panose="02040503050406030204" pitchFamily="18" charset="0"/>
                            </a:rPr>
                            <m:t>7</m:t>
                          </m:r>
                        </m:num>
                        <m:den>
                          <m:r>
                            <a:rPr lang="en-US" sz="2000" b="0" i="0" smtClean="0">
                              <a:solidFill>
                                <a:srgbClr val="0000FF"/>
                              </a:solidFill>
                              <a:latin typeface="Cambria Math" panose="02040503050406030204" pitchFamily="18" charset="0"/>
                            </a:rPr>
                            <m:t>9</m:t>
                          </m:r>
                        </m:den>
                      </m:f>
                      <m:r>
                        <a:rPr lang="en-US" sz="2000" b="0" i="0" smtClean="0">
                          <a:solidFill>
                            <a:srgbClr val="0000FF"/>
                          </a:solidFill>
                          <a:latin typeface="Cambria Math" panose="02040503050406030204" pitchFamily="18" charset="0"/>
                        </a:rPr>
                        <m:t>,</m:t>
                      </m:r>
                      <m:f>
                        <m:fPr>
                          <m:ctrlPr>
                            <a:rPr lang="en-US" sz="2000" b="0" i="1" smtClean="0">
                              <a:solidFill>
                                <a:srgbClr val="0000FF"/>
                              </a:solidFill>
                              <a:latin typeface="Cambria Math" panose="02040503050406030204" pitchFamily="18" charset="0"/>
                            </a:rPr>
                          </m:ctrlPr>
                        </m:fPr>
                        <m:num>
                          <m:r>
                            <a:rPr lang="en-US" sz="2000" b="0" i="0" smtClean="0">
                              <a:solidFill>
                                <a:srgbClr val="0000FF"/>
                              </a:solidFill>
                              <a:latin typeface="Cambria Math" panose="02040503050406030204" pitchFamily="18" charset="0"/>
                            </a:rPr>
                            <m:t>8</m:t>
                          </m:r>
                        </m:num>
                        <m:den>
                          <m:r>
                            <a:rPr lang="en-US" sz="2000" b="0" i="0" smtClean="0">
                              <a:solidFill>
                                <a:srgbClr val="0000FF"/>
                              </a:solidFill>
                              <a:latin typeface="Cambria Math" panose="02040503050406030204" pitchFamily="18" charset="0"/>
                            </a:rPr>
                            <m:t>9</m:t>
                          </m:r>
                        </m:den>
                      </m:f>
                      <m:r>
                        <a:rPr lang="en-US" sz="2000" b="0" i="0" smtClean="0">
                          <a:solidFill>
                            <a:srgbClr val="0000FF"/>
                          </a:solidFill>
                          <a:latin typeface="Cambria Math" panose="02040503050406030204" pitchFamily="18" charset="0"/>
                        </a:rPr>
                        <m:t>))=</m:t>
                      </m:r>
                      <m:d>
                        <m:dPr>
                          <m:begChr m:val="["/>
                          <m:endChr m:val="]"/>
                          <m:ctrlPr>
                            <a:rPr lang="en-US" sz="2000" i="1">
                              <a:solidFill>
                                <a:srgbClr val="0000FF"/>
                              </a:solidFill>
                              <a:latin typeface="Cambria Math" panose="02040503050406030204" pitchFamily="18" charset="0"/>
                            </a:rPr>
                          </m:ctrlPr>
                        </m:dPr>
                        <m:e>
                          <m:r>
                            <a:rPr lang="en-US" sz="2000" b="0" i="1" smtClean="0">
                              <a:solidFill>
                                <a:srgbClr val="0000FF"/>
                              </a:solidFill>
                              <a:latin typeface="Cambria Math" panose="02040503050406030204" pitchFamily="18" charset="0"/>
                            </a:rPr>
                            <m:t>0</m:t>
                          </m:r>
                          <m:r>
                            <a:rPr lang="en-US" sz="2000" i="1">
                              <a:solidFill>
                                <a:srgbClr val="0000FF"/>
                              </a:solidFill>
                              <a:latin typeface="Cambria Math" panose="02040503050406030204" pitchFamily="18" charset="0"/>
                            </a:rPr>
                            <m:t>,</m:t>
                          </m:r>
                          <m:f>
                            <m:fPr>
                              <m:ctrlPr>
                                <a:rPr lang="en-US" sz="2000" i="1">
                                  <a:solidFill>
                                    <a:srgbClr val="0000FF"/>
                                  </a:solidFill>
                                  <a:latin typeface="Cambria Math" panose="02040503050406030204" pitchFamily="18" charset="0"/>
                                </a:rPr>
                              </m:ctrlPr>
                            </m:fPr>
                            <m:num>
                              <m:r>
                                <a:rPr lang="en-US" sz="2000" b="0" i="1" smtClean="0">
                                  <a:solidFill>
                                    <a:srgbClr val="0000FF"/>
                                  </a:solidFill>
                                  <a:latin typeface="Cambria Math" panose="02040503050406030204" pitchFamily="18" charset="0"/>
                                </a:rPr>
                                <m:t>1</m:t>
                              </m:r>
                            </m:num>
                            <m:den>
                              <m:r>
                                <a:rPr lang="en-US" sz="2000" i="1">
                                  <a:solidFill>
                                    <a:srgbClr val="0000FF"/>
                                  </a:solidFill>
                                  <a:latin typeface="Cambria Math" panose="02040503050406030204" pitchFamily="18" charset="0"/>
                                </a:rPr>
                                <m:t>9</m:t>
                              </m:r>
                            </m:den>
                          </m:f>
                        </m:e>
                      </m:d>
                      <m:nary>
                        <m:naryPr>
                          <m:chr m:val="⋃"/>
                          <m:subHide m:val="on"/>
                          <m:supHide m:val="on"/>
                          <m:ctrlPr>
                            <a:rPr lang="en-US" sz="2000" i="1">
                              <a:solidFill>
                                <a:srgbClr val="0000FF"/>
                              </a:solidFill>
                              <a:latin typeface="Cambria Math" panose="02040503050406030204" pitchFamily="18" charset="0"/>
                            </a:rPr>
                          </m:ctrlPr>
                        </m:naryPr>
                        <m:sub/>
                        <m:sup/>
                        <m:e>
                          <m:d>
                            <m:dPr>
                              <m:begChr m:val="["/>
                              <m:endChr m:val="]"/>
                              <m:ctrlPr>
                                <a:rPr lang="en-US" sz="2000" i="1">
                                  <a:solidFill>
                                    <a:srgbClr val="0000FF"/>
                                  </a:solidFill>
                                  <a:latin typeface="Cambria Math" panose="02040503050406030204" pitchFamily="18" charset="0"/>
                                </a:rPr>
                              </m:ctrlPr>
                            </m:dPr>
                            <m:e>
                              <m:f>
                                <m:fPr>
                                  <m:ctrlPr>
                                    <a:rPr lang="en-US" sz="2000" i="1">
                                      <a:solidFill>
                                        <a:srgbClr val="0000FF"/>
                                      </a:solidFill>
                                      <a:latin typeface="Cambria Math" panose="02040503050406030204" pitchFamily="18" charset="0"/>
                                    </a:rPr>
                                  </m:ctrlPr>
                                </m:fPr>
                                <m:num>
                                  <m:r>
                                    <a:rPr lang="en-US" sz="2000" i="1">
                                      <a:solidFill>
                                        <a:srgbClr val="0000FF"/>
                                      </a:solidFill>
                                      <a:latin typeface="Cambria Math" panose="02040503050406030204" pitchFamily="18" charset="0"/>
                                    </a:rPr>
                                    <m:t>2</m:t>
                                  </m:r>
                                </m:num>
                                <m:den>
                                  <m:r>
                                    <a:rPr lang="en-US" sz="2000" b="0" i="1" smtClean="0">
                                      <a:solidFill>
                                        <a:srgbClr val="0000FF"/>
                                      </a:solidFill>
                                      <a:latin typeface="Cambria Math" panose="02040503050406030204" pitchFamily="18" charset="0"/>
                                    </a:rPr>
                                    <m:t>9</m:t>
                                  </m:r>
                                </m:den>
                              </m:f>
                              <m:r>
                                <a:rPr lang="en-US" sz="2000" i="1">
                                  <a:solidFill>
                                    <a:srgbClr val="0000FF"/>
                                  </a:solidFill>
                                  <a:latin typeface="Cambria Math" panose="02040503050406030204" pitchFamily="18" charset="0"/>
                                </a:rPr>
                                <m:t>,</m:t>
                              </m:r>
                              <m:f>
                                <m:fPr>
                                  <m:ctrlPr>
                                    <a:rPr lang="en-US" sz="2000" i="1">
                                      <a:solidFill>
                                        <a:srgbClr val="0000FF"/>
                                      </a:solidFill>
                                      <a:latin typeface="Cambria Math" panose="02040503050406030204" pitchFamily="18" charset="0"/>
                                    </a:rPr>
                                  </m:ctrlPr>
                                </m:fPr>
                                <m:num>
                                  <m:r>
                                    <a:rPr lang="en-US" sz="2000" i="1">
                                      <a:solidFill>
                                        <a:srgbClr val="0000FF"/>
                                      </a:solidFill>
                                      <a:latin typeface="Cambria Math" panose="02040503050406030204" pitchFamily="18" charset="0"/>
                                    </a:rPr>
                                    <m:t>3</m:t>
                                  </m:r>
                                </m:num>
                                <m:den>
                                  <m:r>
                                    <a:rPr lang="en-US" sz="2000" b="0" i="1" smtClean="0">
                                      <a:solidFill>
                                        <a:srgbClr val="0000FF"/>
                                      </a:solidFill>
                                      <a:latin typeface="Cambria Math" panose="02040503050406030204" pitchFamily="18" charset="0"/>
                                    </a:rPr>
                                    <m:t>9</m:t>
                                  </m:r>
                                </m:den>
                              </m:f>
                            </m:e>
                          </m:d>
                        </m:e>
                      </m:nary>
                      <m:nary>
                        <m:naryPr>
                          <m:chr m:val="⋃"/>
                          <m:subHide m:val="on"/>
                          <m:supHide m:val="on"/>
                          <m:ctrlPr>
                            <a:rPr lang="en-US" sz="2000" i="1">
                              <a:solidFill>
                                <a:srgbClr val="0000FF"/>
                              </a:solidFill>
                              <a:latin typeface="Cambria Math" panose="02040503050406030204" pitchFamily="18" charset="0"/>
                            </a:rPr>
                          </m:ctrlPr>
                        </m:naryPr>
                        <m:sub/>
                        <m:sup/>
                        <m:e>
                          <m:d>
                            <m:dPr>
                              <m:begChr m:val="["/>
                              <m:endChr m:val="]"/>
                              <m:ctrlPr>
                                <a:rPr lang="en-US" sz="2000" i="1">
                                  <a:solidFill>
                                    <a:srgbClr val="0000FF"/>
                                  </a:solidFill>
                                  <a:latin typeface="Cambria Math" panose="02040503050406030204" pitchFamily="18" charset="0"/>
                                </a:rPr>
                              </m:ctrlPr>
                            </m:dPr>
                            <m:e>
                              <m:f>
                                <m:fPr>
                                  <m:ctrlPr>
                                    <a:rPr lang="en-US" sz="2000" i="1">
                                      <a:solidFill>
                                        <a:srgbClr val="0000FF"/>
                                      </a:solidFill>
                                      <a:latin typeface="Cambria Math" panose="02040503050406030204" pitchFamily="18" charset="0"/>
                                    </a:rPr>
                                  </m:ctrlPr>
                                </m:fPr>
                                <m:num>
                                  <m:r>
                                    <a:rPr lang="en-US" sz="2000" b="0" i="1" smtClean="0">
                                      <a:solidFill>
                                        <a:srgbClr val="0000FF"/>
                                      </a:solidFill>
                                      <a:latin typeface="Cambria Math" panose="02040503050406030204" pitchFamily="18" charset="0"/>
                                    </a:rPr>
                                    <m:t>6</m:t>
                                  </m:r>
                                </m:num>
                                <m:den>
                                  <m:r>
                                    <a:rPr lang="en-US" sz="2000" i="1">
                                      <a:solidFill>
                                        <a:srgbClr val="0000FF"/>
                                      </a:solidFill>
                                      <a:latin typeface="Cambria Math" panose="02040503050406030204" pitchFamily="18" charset="0"/>
                                    </a:rPr>
                                    <m:t>9</m:t>
                                  </m:r>
                                </m:den>
                              </m:f>
                              <m:r>
                                <a:rPr lang="en-US" sz="2000" i="1">
                                  <a:solidFill>
                                    <a:srgbClr val="0000FF"/>
                                  </a:solidFill>
                                  <a:latin typeface="Cambria Math" panose="02040503050406030204" pitchFamily="18" charset="0"/>
                                </a:rPr>
                                <m:t>,</m:t>
                              </m:r>
                              <m:f>
                                <m:fPr>
                                  <m:ctrlPr>
                                    <a:rPr lang="en-US" sz="2000" i="1">
                                      <a:solidFill>
                                        <a:srgbClr val="0000FF"/>
                                      </a:solidFill>
                                      <a:latin typeface="Cambria Math" panose="02040503050406030204" pitchFamily="18" charset="0"/>
                                    </a:rPr>
                                  </m:ctrlPr>
                                </m:fPr>
                                <m:num>
                                  <m:r>
                                    <a:rPr lang="en-US" sz="2000" b="0" i="1" smtClean="0">
                                      <a:solidFill>
                                        <a:srgbClr val="0000FF"/>
                                      </a:solidFill>
                                      <a:latin typeface="Cambria Math" panose="02040503050406030204" pitchFamily="18" charset="0"/>
                                    </a:rPr>
                                    <m:t>7</m:t>
                                  </m:r>
                                </m:num>
                                <m:den>
                                  <m:r>
                                    <a:rPr lang="en-US" sz="2000" i="1">
                                      <a:solidFill>
                                        <a:srgbClr val="0000FF"/>
                                      </a:solidFill>
                                      <a:latin typeface="Cambria Math" panose="02040503050406030204" pitchFamily="18" charset="0"/>
                                    </a:rPr>
                                    <m:t>9</m:t>
                                  </m:r>
                                </m:den>
                              </m:f>
                            </m:e>
                          </m:d>
                        </m:e>
                      </m:nary>
                      <m:nary>
                        <m:naryPr>
                          <m:chr m:val="⋃"/>
                          <m:subHide m:val="on"/>
                          <m:supHide m:val="on"/>
                          <m:ctrlPr>
                            <a:rPr lang="en-US" sz="2000" i="1">
                              <a:solidFill>
                                <a:srgbClr val="0000FF"/>
                              </a:solidFill>
                              <a:latin typeface="Cambria Math" panose="02040503050406030204" pitchFamily="18" charset="0"/>
                            </a:rPr>
                          </m:ctrlPr>
                        </m:naryPr>
                        <m:sub/>
                        <m:sup/>
                        <m:e>
                          <m:d>
                            <m:dPr>
                              <m:begChr m:val="["/>
                              <m:endChr m:val="]"/>
                              <m:ctrlPr>
                                <a:rPr lang="en-US" sz="2000" i="1">
                                  <a:solidFill>
                                    <a:srgbClr val="0000FF"/>
                                  </a:solidFill>
                                  <a:latin typeface="Cambria Math" panose="02040503050406030204" pitchFamily="18" charset="0"/>
                                </a:rPr>
                              </m:ctrlPr>
                            </m:dPr>
                            <m:e>
                              <m:f>
                                <m:fPr>
                                  <m:ctrlPr>
                                    <a:rPr lang="en-US" sz="2000" i="1">
                                      <a:solidFill>
                                        <a:srgbClr val="0000FF"/>
                                      </a:solidFill>
                                      <a:latin typeface="Cambria Math" panose="02040503050406030204" pitchFamily="18" charset="0"/>
                                    </a:rPr>
                                  </m:ctrlPr>
                                </m:fPr>
                                <m:num>
                                  <m:r>
                                    <a:rPr lang="en-US" sz="2000" b="0" i="1" smtClean="0">
                                      <a:solidFill>
                                        <a:srgbClr val="0000FF"/>
                                      </a:solidFill>
                                      <a:latin typeface="Cambria Math" panose="02040503050406030204" pitchFamily="18" charset="0"/>
                                    </a:rPr>
                                    <m:t>8</m:t>
                                  </m:r>
                                </m:num>
                                <m:den>
                                  <m:r>
                                    <a:rPr lang="en-US" sz="2000" i="1">
                                      <a:solidFill>
                                        <a:srgbClr val="0000FF"/>
                                      </a:solidFill>
                                      <a:latin typeface="Cambria Math" panose="02040503050406030204" pitchFamily="18" charset="0"/>
                                    </a:rPr>
                                    <m:t>9</m:t>
                                  </m:r>
                                </m:den>
                              </m:f>
                              <m:r>
                                <a:rPr lang="en-US" sz="2000" i="1">
                                  <a:solidFill>
                                    <a:srgbClr val="0000FF"/>
                                  </a:solidFill>
                                  <a:latin typeface="Cambria Math" panose="02040503050406030204" pitchFamily="18" charset="0"/>
                                </a:rPr>
                                <m:t>,</m:t>
                              </m:r>
                              <m:f>
                                <m:fPr>
                                  <m:ctrlPr>
                                    <a:rPr lang="en-US" sz="2000" i="1">
                                      <a:solidFill>
                                        <a:srgbClr val="0000FF"/>
                                      </a:solidFill>
                                      <a:latin typeface="Cambria Math" panose="02040503050406030204" pitchFamily="18" charset="0"/>
                                    </a:rPr>
                                  </m:ctrlPr>
                                </m:fPr>
                                <m:num>
                                  <m:r>
                                    <a:rPr lang="en-US" sz="2000" b="0" i="1" smtClean="0">
                                      <a:solidFill>
                                        <a:srgbClr val="0000FF"/>
                                      </a:solidFill>
                                      <a:latin typeface="Cambria Math" panose="02040503050406030204" pitchFamily="18" charset="0"/>
                                    </a:rPr>
                                    <m:t>9</m:t>
                                  </m:r>
                                </m:num>
                                <m:den>
                                  <m:r>
                                    <a:rPr lang="en-US" sz="2000" i="1">
                                      <a:solidFill>
                                        <a:srgbClr val="0000FF"/>
                                      </a:solidFill>
                                      <a:latin typeface="Cambria Math" panose="02040503050406030204" pitchFamily="18" charset="0"/>
                                    </a:rPr>
                                    <m:t>9</m:t>
                                  </m:r>
                                </m:den>
                              </m:f>
                            </m:e>
                          </m:d>
                        </m:e>
                      </m:nary>
                    </m:oMath>
                  </m:oMathPara>
                </a14:m>
                <a:endParaRPr lang="en-IN" dirty="0">
                  <a:solidFill>
                    <a:srgbClr val="0000FF"/>
                  </a:solidFill>
                </a:endParaRPr>
              </a:p>
            </p:txBody>
          </p:sp>
        </mc:Choice>
        <mc:Fallback xmlns="">
          <p:sp>
            <p:nvSpPr>
              <p:cNvPr id="4" name="TextBox 3">
                <a:extLst>
                  <a:ext uri="{FF2B5EF4-FFF2-40B4-BE49-F238E27FC236}">
                    <a16:creationId xmlns:a16="http://schemas.microsoft.com/office/drawing/2014/main" id="{4C180F71-762F-5292-BD9B-57676AD8B294}"/>
                  </a:ext>
                </a:extLst>
              </p:cNvPr>
              <p:cNvSpPr txBox="1">
                <a:spLocks noRot="1" noChangeAspect="1" noMove="1" noResize="1" noEditPoints="1" noAdjustHandles="1" noChangeArrowheads="1" noChangeShapeType="1" noTextEdit="1"/>
              </p:cNvSpPr>
              <p:nvPr/>
            </p:nvSpPr>
            <p:spPr>
              <a:xfrm>
                <a:off x="2013284" y="3985715"/>
                <a:ext cx="6096000" cy="1675459"/>
              </a:xfrm>
              <a:prstGeom prst="rect">
                <a:avLst/>
              </a:prstGeom>
              <a:blipFill>
                <a:blip r:embed="rId4"/>
                <a:stretch>
                  <a:fillRect/>
                </a:stretch>
              </a:blipFill>
            </p:spPr>
            <p:txBody>
              <a:bodyPr/>
              <a:lstStyle/>
              <a:p>
                <a:r>
                  <a:rPr lang="en-IN">
                    <a:noFill/>
                  </a:rPr>
                  <a:t> </a:t>
                </a:r>
              </a:p>
            </p:txBody>
          </p:sp>
        </mc:Fallback>
      </mc:AlternateContent>
      <p:pic>
        <p:nvPicPr>
          <p:cNvPr id="6" name="Picture 5">
            <a:extLst>
              <a:ext uri="{FF2B5EF4-FFF2-40B4-BE49-F238E27FC236}">
                <a16:creationId xmlns:a16="http://schemas.microsoft.com/office/drawing/2014/main" id="{F2DD08EA-EB5E-888A-308A-B49590262EDC}"/>
              </a:ext>
            </a:extLst>
          </p:cNvPr>
          <p:cNvPicPr>
            <a:picLocks noChangeAspect="1"/>
          </p:cNvPicPr>
          <p:nvPr/>
        </p:nvPicPr>
        <p:blipFill>
          <a:blip r:embed="rId5">
            <a:duotone>
              <a:schemeClr val="accent5">
                <a:shade val="45000"/>
                <a:satMod val="135000"/>
              </a:schemeClr>
              <a:prstClr val="white"/>
            </a:duotone>
            <a:alphaModFix/>
            <a:lum bright="-20000" contrast="20000"/>
          </a:blip>
          <a:stretch>
            <a:fillRect/>
          </a:stretch>
        </p:blipFill>
        <p:spPr>
          <a:xfrm>
            <a:off x="7569810" y="4315668"/>
            <a:ext cx="4025994" cy="1620550"/>
          </a:xfrm>
          <a:prstGeom prst="rect">
            <a:avLst/>
          </a:prstGeom>
        </p:spPr>
      </p:pic>
    </p:spTree>
    <p:extLst>
      <p:ext uri="{BB962C8B-B14F-4D97-AF65-F5344CB8AC3E}">
        <p14:creationId xmlns:p14="http://schemas.microsoft.com/office/powerpoint/2010/main" val="38172074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a:extLst>
              <a:ext uri="{FF2B5EF4-FFF2-40B4-BE49-F238E27FC236}">
                <a16:creationId xmlns:a16="http://schemas.microsoft.com/office/drawing/2014/main" id="{C510981A-4E78-ACBC-F2A1-EDF4031C077E}"/>
              </a:ext>
            </a:extLst>
          </p:cNvPr>
          <p:cNvSpPr>
            <a:spLocks noChangeArrowheads="1"/>
          </p:cNvSpPr>
          <p:nvPr/>
        </p:nvSpPr>
        <p:spPr bwMode="auto">
          <a:xfrm>
            <a:off x="5254625" y="0"/>
            <a:ext cx="1682750" cy="3092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9779" name="Text Box 3">
            <a:extLst>
              <a:ext uri="{FF2B5EF4-FFF2-40B4-BE49-F238E27FC236}">
                <a16:creationId xmlns:a16="http://schemas.microsoft.com/office/drawing/2014/main" id="{71F2790A-DB05-557C-721D-53186DDC08B9}"/>
              </a:ext>
            </a:extLst>
          </p:cNvPr>
          <p:cNvSpPr txBox="1">
            <a:spLocks noChangeArrowheads="1"/>
          </p:cNvSpPr>
          <p:nvPr/>
        </p:nvSpPr>
        <p:spPr bwMode="auto">
          <a:xfrm>
            <a:off x="0" y="0"/>
            <a:ext cx="11951368" cy="83099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800" i="1" dirty="0">
                <a:solidFill>
                  <a:srgbClr val="0000FF"/>
                </a:solidFill>
                <a:latin typeface="Cambria" panose="02040503050406030204" pitchFamily="18" charset="0"/>
                <a:ea typeface="Cambria" panose="02040503050406030204" pitchFamily="18" charset="0"/>
              </a:rPr>
              <a:t>Fractals and Self-similarity: Cantor set</a:t>
            </a:r>
          </a:p>
        </p:txBody>
      </p:sp>
      <p:pic>
        <p:nvPicPr>
          <p:cNvPr id="5" name="Picture 4">
            <a:extLst>
              <a:ext uri="{FF2B5EF4-FFF2-40B4-BE49-F238E27FC236}">
                <a16:creationId xmlns:a16="http://schemas.microsoft.com/office/drawing/2014/main" id="{744441F0-6295-F7F0-0B5C-ED8032AB90A6}"/>
              </a:ext>
            </a:extLst>
          </p:cNvPr>
          <p:cNvPicPr>
            <a:picLocks noChangeAspect="1"/>
          </p:cNvPicPr>
          <p:nvPr/>
        </p:nvPicPr>
        <p:blipFill>
          <a:blip r:embed="rId3"/>
          <a:stretch>
            <a:fillRect/>
          </a:stretch>
        </p:blipFill>
        <p:spPr>
          <a:xfrm>
            <a:off x="240632" y="1083865"/>
            <a:ext cx="6272463" cy="3458630"/>
          </a:xfrm>
          <a:prstGeom prst="rect">
            <a:avLst/>
          </a:prstGeom>
        </p:spPr>
      </p:pic>
      <p:pic>
        <p:nvPicPr>
          <p:cNvPr id="3" name="Picture 2">
            <a:extLst>
              <a:ext uri="{FF2B5EF4-FFF2-40B4-BE49-F238E27FC236}">
                <a16:creationId xmlns:a16="http://schemas.microsoft.com/office/drawing/2014/main" id="{1863CB19-03CA-7C10-AE31-2637FC4C7404}"/>
              </a:ext>
            </a:extLst>
          </p:cNvPr>
          <p:cNvPicPr>
            <a:picLocks noChangeAspect="1"/>
          </p:cNvPicPr>
          <p:nvPr/>
        </p:nvPicPr>
        <p:blipFill>
          <a:blip r:embed="rId4"/>
          <a:stretch>
            <a:fillRect/>
          </a:stretch>
        </p:blipFill>
        <p:spPr>
          <a:xfrm>
            <a:off x="453912" y="5090859"/>
            <a:ext cx="4800713" cy="1366551"/>
          </a:xfrm>
          <a:prstGeom prst="rect">
            <a:avLst/>
          </a:prstGeom>
        </p:spPr>
      </p:pic>
    </p:spTree>
    <p:extLst>
      <p:ext uri="{BB962C8B-B14F-4D97-AF65-F5344CB8AC3E}">
        <p14:creationId xmlns:p14="http://schemas.microsoft.com/office/powerpoint/2010/main" val="3219522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a:extLst>
              <a:ext uri="{FF2B5EF4-FFF2-40B4-BE49-F238E27FC236}">
                <a16:creationId xmlns:a16="http://schemas.microsoft.com/office/drawing/2014/main" id="{C510981A-4E78-ACBC-F2A1-EDF4031C077E}"/>
              </a:ext>
            </a:extLst>
          </p:cNvPr>
          <p:cNvSpPr>
            <a:spLocks noChangeArrowheads="1"/>
          </p:cNvSpPr>
          <p:nvPr/>
        </p:nvSpPr>
        <p:spPr bwMode="auto">
          <a:xfrm>
            <a:off x="5254625" y="0"/>
            <a:ext cx="1682750" cy="3092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9779" name="Text Box 3">
            <a:extLst>
              <a:ext uri="{FF2B5EF4-FFF2-40B4-BE49-F238E27FC236}">
                <a16:creationId xmlns:a16="http://schemas.microsoft.com/office/drawing/2014/main" id="{71F2790A-DB05-557C-721D-53186DDC08B9}"/>
              </a:ext>
            </a:extLst>
          </p:cNvPr>
          <p:cNvSpPr txBox="1">
            <a:spLocks noChangeArrowheads="1"/>
          </p:cNvSpPr>
          <p:nvPr/>
        </p:nvSpPr>
        <p:spPr bwMode="auto">
          <a:xfrm>
            <a:off x="0" y="0"/>
            <a:ext cx="11951368" cy="83099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800" i="1" dirty="0">
                <a:solidFill>
                  <a:srgbClr val="0000FF"/>
                </a:solidFill>
                <a:latin typeface="Cambria" panose="02040503050406030204" pitchFamily="18" charset="0"/>
                <a:ea typeface="Cambria" panose="02040503050406030204" pitchFamily="18" charset="0"/>
              </a:rPr>
              <a:t>Cantor set : Fractal Dimension</a:t>
            </a:r>
          </a:p>
        </p:txBody>
      </p:sp>
      <p:pic>
        <p:nvPicPr>
          <p:cNvPr id="5" name="Picture 4">
            <a:extLst>
              <a:ext uri="{FF2B5EF4-FFF2-40B4-BE49-F238E27FC236}">
                <a16:creationId xmlns:a16="http://schemas.microsoft.com/office/drawing/2014/main" id="{744441F0-6295-F7F0-0B5C-ED8032AB90A6}"/>
              </a:ext>
            </a:extLst>
          </p:cNvPr>
          <p:cNvPicPr>
            <a:picLocks noChangeAspect="1"/>
          </p:cNvPicPr>
          <p:nvPr/>
        </p:nvPicPr>
        <p:blipFill>
          <a:blip r:embed="rId3"/>
          <a:stretch>
            <a:fillRect/>
          </a:stretch>
        </p:blipFill>
        <p:spPr>
          <a:xfrm>
            <a:off x="240632" y="1083865"/>
            <a:ext cx="6272463" cy="3458630"/>
          </a:xfrm>
          <a:prstGeom prst="rect">
            <a:avLst/>
          </a:prstGeom>
        </p:spPr>
      </p:pic>
      <p:pic>
        <p:nvPicPr>
          <p:cNvPr id="3" name="Picture 2">
            <a:extLst>
              <a:ext uri="{FF2B5EF4-FFF2-40B4-BE49-F238E27FC236}">
                <a16:creationId xmlns:a16="http://schemas.microsoft.com/office/drawing/2014/main" id="{1863CB19-03CA-7C10-AE31-2637FC4C7404}"/>
              </a:ext>
            </a:extLst>
          </p:cNvPr>
          <p:cNvPicPr>
            <a:picLocks noChangeAspect="1"/>
          </p:cNvPicPr>
          <p:nvPr/>
        </p:nvPicPr>
        <p:blipFill>
          <a:blip r:embed="rId4"/>
          <a:stretch>
            <a:fillRect/>
          </a:stretch>
        </p:blipFill>
        <p:spPr>
          <a:xfrm>
            <a:off x="453912" y="5090859"/>
            <a:ext cx="4800713" cy="1366551"/>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A1725D7-997E-7C8D-4A53-1CCFA21D5D39}"/>
                  </a:ext>
                </a:extLst>
              </p:cNvPr>
              <p:cNvSpPr txBox="1"/>
              <p:nvPr/>
            </p:nvSpPr>
            <p:spPr>
              <a:xfrm>
                <a:off x="7077975" y="830997"/>
                <a:ext cx="4365138" cy="1984005"/>
              </a:xfrm>
              <a:prstGeom prst="rect">
                <a:avLst/>
              </a:prstGeom>
              <a:noFill/>
            </p:spPr>
            <p:txBody>
              <a:bodyPr wrap="square">
                <a:spAutoFit/>
              </a:bodyPr>
              <a:lstStyle/>
              <a:p>
                <a:r>
                  <a:rPr lang="en-US" sz="1800" b="0" i="0" u="sng" strike="noStrike" baseline="0" dirty="0">
                    <a:solidFill>
                      <a:srgbClr val="0000FF"/>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Recall: a square. </a:t>
                </a:r>
                <a:r>
                  <a:rPr lang="en-US" sz="1800" b="0" i="0" u="none" strike="noStrike" baseline="0" dirty="0">
                    <a:latin typeface="Cambria" panose="02040503050406030204" pitchFamily="18" charset="0"/>
                    <a:ea typeface="Cambria" panose="02040503050406030204" pitchFamily="18" charset="0"/>
                  </a:rPr>
                  <a:t>If we shrink it to </a:t>
                </a:r>
                <a14:m>
                  <m:oMath xmlns:m="http://schemas.openxmlformats.org/officeDocument/2006/math">
                    <m:f>
                      <m:fPr>
                        <m:ctrlPr>
                          <a:rPr lang="en-US" sz="1800" b="0" i="1" u="none" strike="noStrike" baseline="0" dirty="0" smtClean="0">
                            <a:solidFill>
                              <a:srgbClr val="0000FF"/>
                            </a:solidFill>
                            <a:latin typeface="Cambria Math" panose="02040503050406030204" pitchFamily="18" charset="0"/>
                            <a:ea typeface="Cambria" panose="02040503050406030204" pitchFamily="18" charset="0"/>
                          </a:rPr>
                        </m:ctrlPr>
                      </m:fPr>
                      <m:num>
                        <m:r>
                          <a:rPr lang="en-US" sz="1800" b="0" i="1" u="none" strike="noStrike" baseline="0" dirty="0" smtClean="0">
                            <a:solidFill>
                              <a:srgbClr val="0000FF"/>
                            </a:solidFill>
                            <a:latin typeface="Cambria Math" panose="02040503050406030204" pitchFamily="18" charset="0"/>
                            <a:ea typeface="Cambria" panose="02040503050406030204" pitchFamily="18" charset="0"/>
                          </a:rPr>
                          <m:t>1</m:t>
                        </m:r>
                      </m:num>
                      <m:den>
                        <m:r>
                          <a:rPr lang="en-US" sz="1800" b="0" i="1" u="none" strike="noStrike" baseline="0" dirty="0" smtClean="0">
                            <a:solidFill>
                              <a:srgbClr val="0000FF"/>
                            </a:solidFill>
                            <a:latin typeface="Cambria Math" panose="02040503050406030204" pitchFamily="18" charset="0"/>
                            <a:ea typeface="Cambria" panose="02040503050406030204" pitchFamily="18" charset="0"/>
                          </a:rPr>
                          <m:t>2</m:t>
                        </m:r>
                      </m:den>
                    </m:f>
                  </m:oMath>
                </a14:m>
                <a:r>
                  <a:rPr lang="en-US" sz="1800" b="0" i="0" u="none" strike="noStrike" baseline="0" dirty="0">
                    <a:solidFill>
                      <a:srgbClr val="0000FF"/>
                    </a:solidFill>
                    <a:latin typeface="Cambria" panose="02040503050406030204" pitchFamily="18" charset="0"/>
                    <a:ea typeface="Cambria" panose="02040503050406030204" pitchFamily="18" charset="0"/>
                  </a:rPr>
                  <a:t> its size</a:t>
                </a:r>
                <a:r>
                  <a:rPr lang="en-US" sz="1800" b="0" i="0" u="none" strike="noStrike" baseline="0" dirty="0">
                    <a:latin typeface="Cambria" panose="02040503050406030204" pitchFamily="18" charset="0"/>
                    <a:ea typeface="Cambria" panose="02040503050406030204" pitchFamily="18" charset="0"/>
                  </a:rPr>
                  <a:t>, then we need </a:t>
                </a:r>
                <a:r>
                  <a:rPr lang="en-US" sz="1800" b="0" i="0" u="none" strike="noStrike" baseline="0" dirty="0">
                    <a:solidFill>
                      <a:srgbClr val="0000FF"/>
                    </a:solidFill>
                    <a:latin typeface="Cambria" panose="02040503050406030204" pitchFamily="18" charset="0"/>
                    <a:ea typeface="Cambria" panose="02040503050406030204" pitchFamily="18" charset="0"/>
                  </a:rPr>
                  <a:t>4 copies of </a:t>
                </a:r>
                <a:r>
                  <a:rPr lang="en-US" sz="1800" b="0" i="0" u="none" strike="noStrike" baseline="0" dirty="0">
                    <a:latin typeface="Cambria" panose="02040503050406030204" pitchFamily="18" charset="0"/>
                    <a:ea typeface="Cambria" panose="02040503050406030204" pitchFamily="18" charset="0"/>
                  </a:rPr>
                  <a:t>the new object to cover the original object. </a:t>
                </a:r>
              </a:p>
              <a:p>
                <a:r>
                  <a:rPr lang="en-US" sz="1800" b="0" i="0" u="none" strike="noStrike" baseline="0" dirty="0">
                    <a:latin typeface="Cambria" panose="02040503050406030204" pitchFamily="18" charset="0"/>
                    <a:ea typeface="Cambria" panose="02040503050406030204" pitchFamily="18" charset="0"/>
                  </a:rPr>
                  <a:t>If we shrink it to </a:t>
                </a:r>
                <a14:m>
                  <m:oMath xmlns:m="http://schemas.openxmlformats.org/officeDocument/2006/math">
                    <m:f>
                      <m:fPr>
                        <m:ctrlPr>
                          <a:rPr lang="en-US" i="1" dirty="0">
                            <a:solidFill>
                              <a:srgbClr val="0000FF"/>
                            </a:solidFill>
                            <a:latin typeface="Cambria Math" panose="02040503050406030204" pitchFamily="18" charset="0"/>
                            <a:ea typeface="Cambria" panose="02040503050406030204" pitchFamily="18" charset="0"/>
                          </a:rPr>
                        </m:ctrlPr>
                      </m:fPr>
                      <m:num>
                        <m:r>
                          <a:rPr lang="en-US" i="1" dirty="0">
                            <a:solidFill>
                              <a:srgbClr val="0000FF"/>
                            </a:solidFill>
                            <a:latin typeface="Cambria Math" panose="02040503050406030204" pitchFamily="18" charset="0"/>
                            <a:ea typeface="Cambria" panose="02040503050406030204" pitchFamily="18" charset="0"/>
                          </a:rPr>
                          <m:t>1</m:t>
                        </m:r>
                      </m:num>
                      <m:den>
                        <m:r>
                          <a:rPr lang="en-US" i="1" dirty="0">
                            <a:solidFill>
                              <a:srgbClr val="0000FF"/>
                            </a:solidFill>
                            <a:latin typeface="Cambria Math" panose="02040503050406030204" pitchFamily="18" charset="0"/>
                            <a:ea typeface="Cambria" panose="02040503050406030204" pitchFamily="18" charset="0"/>
                          </a:rPr>
                          <m:t>3</m:t>
                        </m:r>
                      </m:den>
                    </m:f>
                  </m:oMath>
                </a14:m>
                <a:r>
                  <a:rPr lang="en-US" dirty="0">
                    <a:solidFill>
                      <a:srgbClr val="0000FF"/>
                    </a:solidFill>
                    <a:latin typeface="Cambria" panose="02040503050406030204" pitchFamily="18" charset="0"/>
                    <a:ea typeface="Cambria" panose="02040503050406030204" pitchFamily="18" charset="0"/>
                  </a:rPr>
                  <a:t>rd its size</a:t>
                </a:r>
                <a:r>
                  <a:rPr lang="en-US" sz="1800" b="0" i="0" u="none" strike="noStrike" baseline="0" dirty="0">
                    <a:latin typeface="Cambria" panose="02040503050406030204" pitchFamily="18" charset="0"/>
                    <a:ea typeface="Cambria" panose="02040503050406030204" pitchFamily="18" charset="0"/>
                  </a:rPr>
                  <a:t>, then we need 9 copies of the new object to cover the original </a:t>
                </a:r>
                <a:r>
                  <a:rPr lang="en-IN" sz="1800" b="0" i="0" u="none" strike="noStrike" baseline="0" dirty="0">
                    <a:latin typeface="Cambria" panose="02040503050406030204" pitchFamily="18" charset="0"/>
                    <a:ea typeface="Cambria" panose="02040503050406030204" pitchFamily="18" charset="0"/>
                  </a:rPr>
                  <a:t>object. </a:t>
                </a:r>
                <a:endParaRPr lang="en-IN" dirty="0">
                  <a:latin typeface="Cambria" panose="02040503050406030204" pitchFamily="18" charset="0"/>
                  <a:ea typeface="Cambria" panose="02040503050406030204" pitchFamily="18" charset="0"/>
                </a:endParaRPr>
              </a:p>
            </p:txBody>
          </p:sp>
        </mc:Choice>
        <mc:Fallback xmlns="">
          <p:sp>
            <p:nvSpPr>
              <p:cNvPr id="2" name="TextBox 1">
                <a:extLst>
                  <a:ext uri="{FF2B5EF4-FFF2-40B4-BE49-F238E27FC236}">
                    <a16:creationId xmlns:a16="http://schemas.microsoft.com/office/drawing/2014/main" id="{DA1725D7-997E-7C8D-4A53-1CCFA21D5D39}"/>
                  </a:ext>
                </a:extLst>
              </p:cNvPr>
              <p:cNvSpPr txBox="1">
                <a:spLocks noRot="1" noChangeAspect="1" noMove="1" noResize="1" noEditPoints="1" noAdjustHandles="1" noChangeArrowheads="1" noChangeShapeType="1" noTextEdit="1"/>
              </p:cNvSpPr>
              <p:nvPr/>
            </p:nvSpPr>
            <p:spPr>
              <a:xfrm>
                <a:off x="7077975" y="830997"/>
                <a:ext cx="4365138" cy="1984005"/>
              </a:xfrm>
              <a:prstGeom prst="rect">
                <a:avLst/>
              </a:prstGeom>
              <a:blipFill>
                <a:blip r:embed="rId5"/>
                <a:stretch>
                  <a:fillRect l="-1257" r="-1397" b="-3681"/>
                </a:stretch>
              </a:blipFill>
            </p:spPr>
            <p:txBody>
              <a:bodyPr/>
              <a:lstStyle/>
              <a:p>
                <a:r>
                  <a:rPr lang="en-IN">
                    <a:noFill/>
                  </a:rPr>
                  <a:t> </a:t>
                </a:r>
              </a:p>
            </p:txBody>
          </p:sp>
        </mc:Fallback>
      </mc:AlternateContent>
    </p:spTree>
    <p:extLst>
      <p:ext uri="{BB962C8B-B14F-4D97-AF65-F5344CB8AC3E}">
        <p14:creationId xmlns:p14="http://schemas.microsoft.com/office/powerpoint/2010/main" val="42360710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a:extLst>
              <a:ext uri="{FF2B5EF4-FFF2-40B4-BE49-F238E27FC236}">
                <a16:creationId xmlns:a16="http://schemas.microsoft.com/office/drawing/2014/main" id="{C510981A-4E78-ACBC-F2A1-EDF4031C077E}"/>
              </a:ext>
            </a:extLst>
          </p:cNvPr>
          <p:cNvSpPr>
            <a:spLocks noChangeArrowheads="1"/>
          </p:cNvSpPr>
          <p:nvPr/>
        </p:nvSpPr>
        <p:spPr bwMode="auto">
          <a:xfrm>
            <a:off x="5254625" y="0"/>
            <a:ext cx="1682750" cy="3092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9779" name="Text Box 3">
            <a:extLst>
              <a:ext uri="{FF2B5EF4-FFF2-40B4-BE49-F238E27FC236}">
                <a16:creationId xmlns:a16="http://schemas.microsoft.com/office/drawing/2014/main" id="{71F2790A-DB05-557C-721D-53186DDC08B9}"/>
              </a:ext>
            </a:extLst>
          </p:cNvPr>
          <p:cNvSpPr txBox="1">
            <a:spLocks noChangeArrowheads="1"/>
          </p:cNvSpPr>
          <p:nvPr/>
        </p:nvSpPr>
        <p:spPr bwMode="auto">
          <a:xfrm>
            <a:off x="0" y="0"/>
            <a:ext cx="11951368" cy="769441"/>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400" i="1" dirty="0">
                <a:solidFill>
                  <a:srgbClr val="0000FF"/>
                </a:solidFill>
                <a:latin typeface="Cambria" panose="02040503050406030204" pitchFamily="18" charset="0"/>
                <a:ea typeface="Cambria" panose="02040503050406030204" pitchFamily="18" charset="0"/>
              </a:rPr>
              <a:t>Fractals and Self-similarity: Fractal dimension</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DA1725D7-997E-7C8D-4A53-1CCFA21D5D39}"/>
                  </a:ext>
                </a:extLst>
              </p:cNvPr>
              <p:cNvSpPr txBox="1"/>
              <p:nvPr/>
            </p:nvSpPr>
            <p:spPr>
              <a:xfrm>
                <a:off x="7077975" y="830997"/>
                <a:ext cx="4365138" cy="1984005"/>
              </a:xfrm>
              <a:prstGeom prst="rect">
                <a:avLst/>
              </a:prstGeom>
              <a:noFill/>
            </p:spPr>
            <p:txBody>
              <a:bodyPr wrap="square">
                <a:spAutoFit/>
              </a:bodyPr>
              <a:lstStyle/>
              <a:p>
                <a:r>
                  <a:rPr lang="en-US" sz="1800" b="0" i="0" u="sng" strike="noStrike" baseline="0" dirty="0">
                    <a:solidFill>
                      <a:srgbClr val="0000FF"/>
                    </a:solidFill>
                    <a:effectLst>
                      <a:outerShdw blurRad="38100" dist="38100" dir="2700000" algn="tl">
                        <a:srgbClr val="000000">
                          <a:alpha val="43137"/>
                        </a:srgbClr>
                      </a:outerShdw>
                    </a:effectLst>
                    <a:latin typeface="Cambria" panose="02040503050406030204" pitchFamily="18" charset="0"/>
                    <a:ea typeface="Cambria" panose="02040503050406030204" pitchFamily="18" charset="0"/>
                  </a:rPr>
                  <a:t>Recall: a square. </a:t>
                </a:r>
                <a:r>
                  <a:rPr lang="en-US" sz="1800" b="0" i="0" u="none" strike="noStrike" baseline="0" dirty="0">
                    <a:latin typeface="Cambria" panose="02040503050406030204" pitchFamily="18" charset="0"/>
                    <a:ea typeface="Cambria" panose="02040503050406030204" pitchFamily="18" charset="0"/>
                  </a:rPr>
                  <a:t>If we shrink it to </a:t>
                </a:r>
                <a14:m>
                  <m:oMath xmlns:m="http://schemas.openxmlformats.org/officeDocument/2006/math">
                    <m:f>
                      <m:fPr>
                        <m:ctrlPr>
                          <a:rPr lang="en-US" sz="1800" b="0" i="1" u="none" strike="noStrike" baseline="0" dirty="0" smtClean="0">
                            <a:solidFill>
                              <a:srgbClr val="0000FF"/>
                            </a:solidFill>
                            <a:latin typeface="Cambria Math" panose="02040503050406030204" pitchFamily="18" charset="0"/>
                            <a:ea typeface="Cambria" panose="02040503050406030204" pitchFamily="18" charset="0"/>
                          </a:rPr>
                        </m:ctrlPr>
                      </m:fPr>
                      <m:num>
                        <m:r>
                          <a:rPr lang="en-US" sz="1800" b="0" i="1" u="none" strike="noStrike" baseline="0" dirty="0" smtClean="0">
                            <a:solidFill>
                              <a:srgbClr val="0000FF"/>
                            </a:solidFill>
                            <a:latin typeface="Cambria Math" panose="02040503050406030204" pitchFamily="18" charset="0"/>
                            <a:ea typeface="Cambria" panose="02040503050406030204" pitchFamily="18" charset="0"/>
                          </a:rPr>
                          <m:t>1</m:t>
                        </m:r>
                      </m:num>
                      <m:den>
                        <m:r>
                          <a:rPr lang="en-US" sz="1800" b="0" i="1" u="none" strike="noStrike" baseline="0" dirty="0" smtClean="0">
                            <a:solidFill>
                              <a:srgbClr val="0000FF"/>
                            </a:solidFill>
                            <a:latin typeface="Cambria Math" panose="02040503050406030204" pitchFamily="18" charset="0"/>
                            <a:ea typeface="Cambria" panose="02040503050406030204" pitchFamily="18" charset="0"/>
                          </a:rPr>
                          <m:t>2</m:t>
                        </m:r>
                      </m:den>
                    </m:f>
                  </m:oMath>
                </a14:m>
                <a:r>
                  <a:rPr lang="en-US" sz="1800" b="0" i="0" u="none" strike="noStrike" baseline="0" dirty="0">
                    <a:solidFill>
                      <a:srgbClr val="0000FF"/>
                    </a:solidFill>
                    <a:latin typeface="Cambria" panose="02040503050406030204" pitchFamily="18" charset="0"/>
                    <a:ea typeface="Cambria" panose="02040503050406030204" pitchFamily="18" charset="0"/>
                  </a:rPr>
                  <a:t> its size</a:t>
                </a:r>
                <a:r>
                  <a:rPr lang="en-US" sz="1800" b="0" i="0" u="none" strike="noStrike" baseline="0" dirty="0">
                    <a:latin typeface="Cambria" panose="02040503050406030204" pitchFamily="18" charset="0"/>
                    <a:ea typeface="Cambria" panose="02040503050406030204" pitchFamily="18" charset="0"/>
                  </a:rPr>
                  <a:t>, then we need </a:t>
                </a:r>
                <a:r>
                  <a:rPr lang="en-US" sz="1800" b="0" i="0" u="none" strike="noStrike" baseline="0" dirty="0">
                    <a:solidFill>
                      <a:srgbClr val="0000FF"/>
                    </a:solidFill>
                    <a:latin typeface="Cambria" panose="02040503050406030204" pitchFamily="18" charset="0"/>
                    <a:ea typeface="Cambria" panose="02040503050406030204" pitchFamily="18" charset="0"/>
                  </a:rPr>
                  <a:t>4 copies of </a:t>
                </a:r>
                <a:r>
                  <a:rPr lang="en-US" sz="1800" b="0" i="0" u="none" strike="noStrike" baseline="0" dirty="0">
                    <a:latin typeface="Cambria" panose="02040503050406030204" pitchFamily="18" charset="0"/>
                    <a:ea typeface="Cambria" panose="02040503050406030204" pitchFamily="18" charset="0"/>
                  </a:rPr>
                  <a:t>the new object to cover the original object. </a:t>
                </a:r>
              </a:p>
              <a:p>
                <a:r>
                  <a:rPr lang="en-US" sz="1800" b="0" i="0" u="none" strike="noStrike" baseline="0" dirty="0">
                    <a:latin typeface="Cambria" panose="02040503050406030204" pitchFamily="18" charset="0"/>
                    <a:ea typeface="Cambria" panose="02040503050406030204" pitchFamily="18" charset="0"/>
                  </a:rPr>
                  <a:t>If we shrink it to </a:t>
                </a:r>
                <a14:m>
                  <m:oMath xmlns:m="http://schemas.openxmlformats.org/officeDocument/2006/math">
                    <m:f>
                      <m:fPr>
                        <m:ctrlPr>
                          <a:rPr lang="en-US" i="1" dirty="0">
                            <a:solidFill>
                              <a:srgbClr val="0000FF"/>
                            </a:solidFill>
                            <a:latin typeface="Cambria Math" panose="02040503050406030204" pitchFamily="18" charset="0"/>
                            <a:ea typeface="Cambria" panose="02040503050406030204" pitchFamily="18" charset="0"/>
                          </a:rPr>
                        </m:ctrlPr>
                      </m:fPr>
                      <m:num>
                        <m:r>
                          <a:rPr lang="en-US" i="1" dirty="0">
                            <a:solidFill>
                              <a:srgbClr val="0000FF"/>
                            </a:solidFill>
                            <a:latin typeface="Cambria Math" panose="02040503050406030204" pitchFamily="18" charset="0"/>
                            <a:ea typeface="Cambria" panose="02040503050406030204" pitchFamily="18" charset="0"/>
                          </a:rPr>
                          <m:t>1</m:t>
                        </m:r>
                      </m:num>
                      <m:den>
                        <m:r>
                          <a:rPr lang="en-US" i="1" dirty="0">
                            <a:solidFill>
                              <a:srgbClr val="0000FF"/>
                            </a:solidFill>
                            <a:latin typeface="Cambria Math" panose="02040503050406030204" pitchFamily="18" charset="0"/>
                            <a:ea typeface="Cambria" panose="02040503050406030204" pitchFamily="18" charset="0"/>
                          </a:rPr>
                          <m:t>3</m:t>
                        </m:r>
                      </m:den>
                    </m:f>
                  </m:oMath>
                </a14:m>
                <a:r>
                  <a:rPr lang="en-US" dirty="0">
                    <a:solidFill>
                      <a:srgbClr val="0000FF"/>
                    </a:solidFill>
                    <a:latin typeface="Cambria" panose="02040503050406030204" pitchFamily="18" charset="0"/>
                    <a:ea typeface="Cambria" panose="02040503050406030204" pitchFamily="18" charset="0"/>
                  </a:rPr>
                  <a:t>rd its size</a:t>
                </a:r>
                <a:r>
                  <a:rPr lang="en-US" sz="1800" b="0" i="0" u="none" strike="noStrike" baseline="0" dirty="0">
                    <a:latin typeface="Cambria" panose="02040503050406030204" pitchFamily="18" charset="0"/>
                    <a:ea typeface="Cambria" panose="02040503050406030204" pitchFamily="18" charset="0"/>
                  </a:rPr>
                  <a:t>, then we need 9 copies of the new object to cover the original </a:t>
                </a:r>
                <a:r>
                  <a:rPr lang="en-IN" sz="1800" b="0" i="0" u="none" strike="noStrike" baseline="0" dirty="0">
                    <a:latin typeface="Cambria" panose="02040503050406030204" pitchFamily="18" charset="0"/>
                    <a:ea typeface="Cambria" panose="02040503050406030204" pitchFamily="18" charset="0"/>
                  </a:rPr>
                  <a:t>object. </a:t>
                </a:r>
                <a:endParaRPr lang="en-IN" dirty="0">
                  <a:latin typeface="Cambria" panose="02040503050406030204" pitchFamily="18" charset="0"/>
                  <a:ea typeface="Cambria" panose="02040503050406030204" pitchFamily="18" charset="0"/>
                </a:endParaRPr>
              </a:p>
            </p:txBody>
          </p:sp>
        </mc:Choice>
        <mc:Fallback xmlns="">
          <p:sp>
            <p:nvSpPr>
              <p:cNvPr id="2" name="TextBox 1">
                <a:extLst>
                  <a:ext uri="{FF2B5EF4-FFF2-40B4-BE49-F238E27FC236}">
                    <a16:creationId xmlns:a16="http://schemas.microsoft.com/office/drawing/2014/main" id="{DA1725D7-997E-7C8D-4A53-1CCFA21D5D39}"/>
                  </a:ext>
                </a:extLst>
              </p:cNvPr>
              <p:cNvSpPr txBox="1">
                <a:spLocks noRot="1" noChangeAspect="1" noMove="1" noResize="1" noEditPoints="1" noAdjustHandles="1" noChangeArrowheads="1" noChangeShapeType="1" noTextEdit="1"/>
              </p:cNvSpPr>
              <p:nvPr/>
            </p:nvSpPr>
            <p:spPr>
              <a:xfrm>
                <a:off x="7077975" y="830997"/>
                <a:ext cx="4365138" cy="1984005"/>
              </a:xfrm>
              <a:prstGeom prst="rect">
                <a:avLst/>
              </a:prstGeom>
              <a:blipFill>
                <a:blip r:embed="rId3"/>
                <a:stretch>
                  <a:fillRect l="-1257" r="-1397" b="-368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graphicFrame>
            <p:nvGraphicFramePr>
              <p:cNvPr id="4" name="Table 3">
                <a:extLst>
                  <a:ext uri="{FF2B5EF4-FFF2-40B4-BE49-F238E27FC236}">
                    <a16:creationId xmlns:a16="http://schemas.microsoft.com/office/drawing/2014/main" id="{9D68CE4A-750A-F13D-948A-545C0CFBCAA5}"/>
                  </a:ext>
                </a:extLst>
              </p:cNvPr>
              <p:cNvGraphicFramePr>
                <a:graphicFrameLocks noGrp="1"/>
              </p:cNvGraphicFramePr>
              <p:nvPr>
                <p:extLst>
                  <p:ext uri="{D42A27DB-BD31-4B8C-83A1-F6EECF244321}">
                    <p14:modId xmlns:p14="http://schemas.microsoft.com/office/powerpoint/2010/main" val="2227188420"/>
                  </p:ext>
                </p:extLst>
              </p:nvPr>
            </p:nvGraphicFramePr>
            <p:xfrm>
              <a:off x="6937375" y="3283367"/>
              <a:ext cx="4918788" cy="731520"/>
            </p:xfrm>
            <a:graphic>
              <a:graphicData uri="http://schemas.openxmlformats.org/drawingml/2006/table">
                <a:tbl>
                  <a:tblPr/>
                  <a:tblGrid>
                    <a:gridCol w="4918788">
                      <a:extLst>
                        <a:ext uri="{9D8B030D-6E8A-4147-A177-3AD203B41FA5}">
                          <a16:colId xmlns:a16="http://schemas.microsoft.com/office/drawing/2014/main" val="3474729969"/>
                        </a:ext>
                      </a:extLst>
                    </a:gridCol>
                  </a:tblGrid>
                  <a:tr h="231279">
                    <a:tc>
                      <a:txBody>
                        <a:bodyPr/>
                        <a:lstStyle/>
                        <a:p>
                          <a:r>
                            <a:rPr lang="en-IN" dirty="0">
                              <a:latin typeface="Cambria" panose="02040503050406030204" pitchFamily="18" charset="0"/>
                              <a:ea typeface="Cambria" panose="02040503050406030204" pitchFamily="18" charset="0"/>
                            </a:rPr>
                            <a:t>Suppose we need </a:t>
                          </a:r>
                          <a14:m>
                            <m:oMath xmlns:m="http://schemas.openxmlformats.org/officeDocument/2006/math">
                              <m:r>
                                <a:rPr lang="en-US" i="1" dirty="0" smtClean="0">
                                  <a:latin typeface="Cambria Math" panose="02040503050406030204" pitchFamily="18" charset="0"/>
                                  <a:ea typeface="Cambria" panose="02040503050406030204" pitchFamily="18" charset="0"/>
                                </a:rPr>
                                <m:t>𝑁</m:t>
                              </m:r>
                              <m:r>
                                <a:rPr lang="en-US" i="1" dirty="0" smtClean="0">
                                  <a:latin typeface="Cambria Math" panose="02040503050406030204" pitchFamily="18" charset="0"/>
                                  <a:ea typeface="Cambria" panose="02040503050406030204" pitchFamily="18" charset="0"/>
                                </a:rPr>
                                <m:t>(</m:t>
                              </m:r>
                              <m:r>
                                <a:rPr lang="en-US" i="1" dirty="0" smtClean="0">
                                  <a:latin typeface="Cambria Math" panose="02040503050406030204" pitchFamily="18" charset="0"/>
                                  <a:ea typeface="Cambria" panose="02040503050406030204" pitchFamily="18" charset="0"/>
                                </a:rPr>
                                <m:t>𝑟</m:t>
                              </m:r>
                              <m:r>
                                <a:rPr lang="en-US" i="1" dirty="0" smtClean="0">
                                  <a:latin typeface="Cambria Math" panose="02040503050406030204" pitchFamily="18" charset="0"/>
                                  <a:ea typeface="Cambria" panose="02040503050406030204" pitchFamily="18" charset="0"/>
                                </a:rPr>
                                <m:t>) </m:t>
                              </m:r>
                            </m:oMath>
                          </a14:m>
                          <a:r>
                            <a:rPr lang="en-US" dirty="0">
                              <a:latin typeface="Cambria" panose="02040503050406030204" pitchFamily="18" charset="0"/>
                              <a:ea typeface="Cambria" panose="02040503050406030204" pitchFamily="18" charset="0"/>
                            </a:rPr>
                            <a:t>squares of side length </a:t>
                          </a:r>
                          <a14:m>
                            <m:oMath xmlns:m="http://schemas.openxmlformats.org/officeDocument/2006/math">
                              <m:r>
                                <a:rPr lang="en-US" i="1" dirty="0" smtClean="0">
                                  <a:latin typeface="Cambria Math" panose="02040503050406030204" pitchFamily="18" charset="0"/>
                                  <a:ea typeface="Cambria" panose="02040503050406030204" pitchFamily="18" charset="0"/>
                                </a:rPr>
                                <m:t>𝑟</m:t>
                              </m:r>
                            </m:oMath>
                          </a14:m>
                          <a:r>
                            <a:rPr lang="en-US" dirty="0">
                              <a:latin typeface="Cambria" panose="02040503050406030204" pitchFamily="18" charset="0"/>
                              <a:ea typeface="Cambria" panose="02040503050406030204" pitchFamily="18" charset="0"/>
                            </a:rPr>
                            <a:t> </a:t>
                          </a:r>
                          <a:endParaRPr lang="en-IN" dirty="0">
                            <a:latin typeface="Cambria" panose="02040503050406030204" pitchFamily="18" charset="0"/>
                            <a:ea typeface="Cambria" panose="02040503050406030204" pitchFamily="18" charset="0"/>
                          </a:endParaRPr>
                        </a:p>
                      </a:txBody>
                      <a:tcPr anchor="ctr">
                        <a:lnL>
                          <a:noFill/>
                        </a:lnL>
                        <a:lnR>
                          <a:noFill/>
                        </a:lnR>
                        <a:lnT>
                          <a:noFill/>
                        </a:lnT>
                        <a:lnB>
                          <a:noFill/>
                        </a:lnB>
                        <a:solidFill>
                          <a:srgbClr val="FFFFFF"/>
                        </a:solidFill>
                      </a:tcPr>
                    </a:tc>
                    <a:extLst>
                      <a:ext uri="{0D108BD9-81ED-4DB2-BD59-A6C34878D82A}">
                        <a16:rowId xmlns:a16="http://schemas.microsoft.com/office/drawing/2014/main" val="4139995879"/>
                      </a:ext>
                    </a:extLst>
                  </a:tr>
                  <a:tr h="239633">
                    <a:tc>
                      <a:txBody>
                        <a:bodyPr/>
                        <a:lstStyle/>
                        <a:p>
                          <a:pPr algn="ctr"/>
                          <a14:m>
                            <m:oMath xmlns:m="http://schemas.openxmlformats.org/officeDocument/2006/math">
                              <m:r>
                                <a:rPr lang="en-US" i="1" dirty="0" smtClean="0">
                                  <a:latin typeface="Cambria Math" panose="02040503050406030204" pitchFamily="18" charset="0"/>
                                </a:rPr>
                                <m:t>𝑁</m:t>
                              </m:r>
                              <m:r>
                                <a:rPr lang="en-US" i="1" dirty="0" smtClean="0">
                                  <a:latin typeface="Cambria Math" panose="02040503050406030204" pitchFamily="18" charset="0"/>
                                </a:rPr>
                                <m:t>(</m:t>
                              </m:r>
                              <m:r>
                                <a:rPr lang="en-US" i="1" dirty="0" smtClean="0">
                                  <a:latin typeface="Cambria Math" panose="02040503050406030204" pitchFamily="18" charset="0"/>
                                </a:rPr>
                                <m:t>𝑟</m:t>
                              </m:r>
                              <m:r>
                                <a:rPr lang="en-US"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𝑟</m:t>
                                  </m:r>
                                </m:e>
                                <m:sup>
                                  <m:r>
                                    <a:rPr lang="en-US" i="1" dirty="0" smtClean="0">
                                      <a:latin typeface="Cambria Math" panose="02040503050406030204" pitchFamily="18" charset="0"/>
                                    </a:rPr>
                                    <m:t>2</m:t>
                                  </m:r>
                                </m:sup>
                              </m:sSup>
                              <m:r>
                                <a:rPr lang="en-US" i="1" dirty="0" smtClean="0">
                                  <a:latin typeface="Cambria Math" panose="02040503050406030204" pitchFamily="18" charset="0"/>
                                </a:rPr>
                                <m:t> </m:t>
                              </m:r>
                            </m:oMath>
                          </a14:m>
                          <a:r>
                            <a:rPr lang="en-US" dirty="0">
                              <a:latin typeface="Cambria" panose="02040503050406030204" pitchFamily="18" charset="0"/>
                              <a:ea typeface="Cambria" panose="02040503050406030204" pitchFamily="18" charset="0"/>
                            </a:rPr>
                            <a:t>approximates the area</a:t>
                          </a:r>
                        </a:p>
                      </a:txBody>
                      <a:tcPr anchor="ctr">
                        <a:lnL>
                          <a:noFill/>
                        </a:lnL>
                        <a:lnR>
                          <a:noFill/>
                        </a:lnR>
                        <a:lnT>
                          <a:noFill/>
                        </a:lnT>
                        <a:lnB>
                          <a:noFill/>
                        </a:lnB>
                        <a:solidFill>
                          <a:srgbClr val="FFFFFF"/>
                        </a:solidFill>
                      </a:tcPr>
                    </a:tc>
                    <a:extLst>
                      <a:ext uri="{0D108BD9-81ED-4DB2-BD59-A6C34878D82A}">
                        <a16:rowId xmlns:a16="http://schemas.microsoft.com/office/drawing/2014/main" val="3289244339"/>
                      </a:ext>
                    </a:extLst>
                  </a:tr>
                </a:tbl>
              </a:graphicData>
            </a:graphic>
          </p:graphicFrame>
        </mc:Choice>
        <mc:Fallback xmlns="">
          <p:graphicFrame>
            <p:nvGraphicFramePr>
              <p:cNvPr id="4" name="Table 3">
                <a:extLst>
                  <a:ext uri="{FF2B5EF4-FFF2-40B4-BE49-F238E27FC236}">
                    <a16:creationId xmlns:a16="http://schemas.microsoft.com/office/drawing/2014/main" id="{9D68CE4A-750A-F13D-948A-545C0CFBCAA5}"/>
                  </a:ext>
                </a:extLst>
              </p:cNvPr>
              <p:cNvGraphicFramePr>
                <a:graphicFrameLocks noGrp="1"/>
              </p:cNvGraphicFramePr>
              <p:nvPr>
                <p:extLst>
                  <p:ext uri="{D42A27DB-BD31-4B8C-83A1-F6EECF244321}">
                    <p14:modId xmlns:p14="http://schemas.microsoft.com/office/powerpoint/2010/main" val="2227188420"/>
                  </p:ext>
                </p:extLst>
              </p:nvPr>
            </p:nvGraphicFramePr>
            <p:xfrm>
              <a:off x="6937375" y="3283367"/>
              <a:ext cx="4918788" cy="731520"/>
            </p:xfrm>
            <a:graphic>
              <a:graphicData uri="http://schemas.openxmlformats.org/drawingml/2006/table">
                <a:tbl>
                  <a:tblPr/>
                  <a:tblGrid>
                    <a:gridCol w="4918788">
                      <a:extLst>
                        <a:ext uri="{9D8B030D-6E8A-4147-A177-3AD203B41FA5}">
                          <a16:colId xmlns:a16="http://schemas.microsoft.com/office/drawing/2014/main" val="3474729969"/>
                        </a:ext>
                      </a:extLst>
                    </a:gridCol>
                  </a:tblGrid>
                  <a:tr h="365760">
                    <a:tc>
                      <a:txBody>
                        <a:bodyPr/>
                        <a:lstStyle/>
                        <a:p>
                          <a:endParaRPr lang="en-US"/>
                        </a:p>
                      </a:txBody>
                      <a:tcPr anchor="ctr">
                        <a:lnL>
                          <a:noFill/>
                        </a:lnL>
                        <a:lnR>
                          <a:noFill/>
                        </a:lnR>
                        <a:lnT>
                          <a:noFill/>
                        </a:lnT>
                        <a:lnB>
                          <a:noFill/>
                        </a:lnB>
                        <a:blipFill>
                          <a:blip r:embed="rId4"/>
                          <a:stretch>
                            <a:fillRect t="-9836" b="-122951"/>
                          </a:stretch>
                        </a:blipFill>
                      </a:tcPr>
                    </a:tc>
                    <a:extLst>
                      <a:ext uri="{0D108BD9-81ED-4DB2-BD59-A6C34878D82A}">
                        <a16:rowId xmlns:a16="http://schemas.microsoft.com/office/drawing/2014/main" val="4139995879"/>
                      </a:ext>
                    </a:extLst>
                  </a:tr>
                  <a:tr h="365760">
                    <a:tc>
                      <a:txBody>
                        <a:bodyPr/>
                        <a:lstStyle/>
                        <a:p>
                          <a:endParaRPr lang="en-US"/>
                        </a:p>
                      </a:txBody>
                      <a:tcPr anchor="ctr">
                        <a:lnL>
                          <a:noFill/>
                        </a:lnL>
                        <a:lnR>
                          <a:noFill/>
                        </a:lnR>
                        <a:lnT>
                          <a:noFill/>
                        </a:lnT>
                        <a:lnB>
                          <a:noFill/>
                        </a:lnB>
                        <a:blipFill>
                          <a:blip r:embed="rId4"/>
                          <a:stretch>
                            <a:fillRect t="-111667" b="-25000"/>
                          </a:stretch>
                        </a:blipFill>
                      </a:tcPr>
                    </a:tc>
                    <a:extLst>
                      <a:ext uri="{0D108BD9-81ED-4DB2-BD59-A6C34878D82A}">
                        <a16:rowId xmlns:a16="http://schemas.microsoft.com/office/drawing/2014/main" val="3289244339"/>
                      </a:ext>
                    </a:extLst>
                  </a:tr>
                </a:tbl>
              </a:graphicData>
            </a:graphic>
          </p:graphicFrame>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147ED0C-0F0E-7175-056F-25D1A61CF23E}"/>
                  </a:ext>
                </a:extLst>
              </p:cNvPr>
              <p:cNvSpPr txBox="1"/>
              <p:nvPr/>
            </p:nvSpPr>
            <p:spPr>
              <a:xfrm>
                <a:off x="320663" y="4477603"/>
                <a:ext cx="7452049" cy="2152833"/>
              </a:xfrm>
              <a:prstGeom prst="rect">
                <a:avLst/>
              </a:prstGeom>
              <a:noFill/>
            </p:spPr>
            <p:txBody>
              <a:bodyPr wrap="square">
                <a:spAutoFit/>
              </a:bodyPr>
              <a:lstStyle/>
              <a:p>
                <a14:m>
                  <m:oMath xmlns:m="http://schemas.openxmlformats.org/officeDocument/2006/math">
                    <m:r>
                      <a:rPr lang="pt-BR" i="1" dirty="0" smtClean="0">
                        <a:latin typeface="Cambria Math" panose="02040503050406030204" pitchFamily="18" charset="0"/>
                      </a:rPr>
                      <m:t>𝑁</m:t>
                    </m:r>
                    <m:r>
                      <a:rPr lang="pt-BR" i="1" dirty="0" smtClean="0">
                        <a:latin typeface="Cambria Math" panose="02040503050406030204" pitchFamily="18" charset="0"/>
                      </a:rPr>
                      <m:t>(1) = 1</m:t>
                    </m:r>
                  </m:oMath>
                </a14:m>
                <a:r>
                  <a:rPr lang="pt-BR" dirty="0"/>
                  <a:t>, </a:t>
                </a:r>
                <a14:m>
                  <m:oMath xmlns:m="http://schemas.openxmlformats.org/officeDocument/2006/math">
                    <m:r>
                      <a:rPr lang="pt-BR" i="1" dirty="0" smtClean="0">
                        <a:latin typeface="Cambria Math" panose="02040503050406030204" pitchFamily="18" charset="0"/>
                      </a:rPr>
                      <m:t>𝑁</m:t>
                    </m:r>
                    <m:r>
                      <a:rPr lang="pt-BR" i="1" dirty="0" smtClean="0">
                        <a:latin typeface="Cambria Math" panose="02040503050406030204" pitchFamily="18" charset="0"/>
                      </a:rPr>
                      <m:t>(1/2) = 4 = 1/(1/4) = </m:t>
                    </m:r>
                    <m:sSup>
                      <m:sSupPr>
                        <m:ctrlPr>
                          <a:rPr lang="en-US" b="0" i="1" dirty="0" smtClean="0">
                            <a:latin typeface="Cambria Math" panose="02040503050406030204" pitchFamily="18" charset="0"/>
                          </a:rPr>
                        </m:ctrlPr>
                      </m:sSupPr>
                      <m:e>
                        <m:d>
                          <m:dPr>
                            <m:ctrlPr>
                              <a:rPr lang="pt-BR" i="1" dirty="0" smtClean="0">
                                <a:latin typeface="Cambria Math" panose="02040503050406030204" pitchFamily="18" charset="0"/>
                              </a:rPr>
                            </m:ctrlPr>
                          </m:dPr>
                          <m:e>
                            <m:f>
                              <m:fPr>
                                <m:ctrlPr>
                                  <a:rPr lang="pt-BR" i="1" dirty="0" smtClean="0">
                                    <a:latin typeface="Cambria Math" panose="02040503050406030204" pitchFamily="18" charset="0"/>
                                  </a:rPr>
                                </m:ctrlPr>
                              </m:fPr>
                              <m:num>
                                <m:r>
                                  <a:rPr lang="pt-BR" i="1" dirty="0" smtClean="0">
                                    <a:latin typeface="Cambria Math" panose="02040503050406030204" pitchFamily="18" charset="0"/>
                                  </a:rPr>
                                  <m:t>1</m:t>
                                </m:r>
                              </m:num>
                              <m:den>
                                <m:f>
                                  <m:fPr>
                                    <m:ctrlPr>
                                      <a:rPr lang="pt-BR" i="1" dirty="0" smtClean="0">
                                        <a:latin typeface="Cambria Math" panose="02040503050406030204" pitchFamily="18" charset="0"/>
                                      </a:rPr>
                                    </m:ctrlPr>
                                  </m:fPr>
                                  <m:num>
                                    <m:r>
                                      <a:rPr lang="pt-BR" i="1" dirty="0" smtClean="0">
                                        <a:latin typeface="Cambria Math" panose="02040503050406030204" pitchFamily="18" charset="0"/>
                                      </a:rPr>
                                      <m:t>1</m:t>
                                    </m:r>
                                  </m:num>
                                  <m:den>
                                    <m:r>
                                      <a:rPr lang="pt-BR" i="1" dirty="0" smtClean="0">
                                        <a:latin typeface="Cambria Math" panose="02040503050406030204" pitchFamily="18" charset="0"/>
                                      </a:rPr>
                                      <m:t>2</m:t>
                                    </m:r>
                                  </m:den>
                                </m:f>
                              </m:den>
                            </m:f>
                          </m:e>
                        </m:d>
                      </m:e>
                      <m:sup>
                        <m:r>
                          <a:rPr lang="pt-BR" i="1" dirty="0" smtClean="0">
                            <a:latin typeface="Cambria Math" panose="02040503050406030204" pitchFamily="18" charset="0"/>
                          </a:rPr>
                          <m:t>2</m:t>
                        </m:r>
                      </m:sup>
                    </m:sSup>
                  </m:oMath>
                </a14:m>
                <a:endParaRPr lang="pt-BR" dirty="0"/>
              </a:p>
              <a:p>
                <a14:m>
                  <m:oMath xmlns:m="http://schemas.openxmlformats.org/officeDocument/2006/math">
                    <m:r>
                      <a:rPr lang="pt-BR" i="1" dirty="0" smtClean="0">
                        <a:latin typeface="Cambria Math" panose="02040503050406030204" pitchFamily="18" charset="0"/>
                      </a:rPr>
                      <m:t>𝑁</m:t>
                    </m:r>
                    <m:r>
                      <a:rPr lang="pt-BR" i="1" dirty="0" smtClean="0">
                        <a:latin typeface="Cambria Math" panose="02040503050406030204" pitchFamily="18" charset="0"/>
                      </a:rPr>
                      <m:t>(1/4) = 16 = 1/(1/16) = </m:t>
                    </m:r>
                    <m:sSup>
                      <m:sSupPr>
                        <m:ctrlPr>
                          <a:rPr lang="en-US" b="0" i="1" dirty="0" smtClean="0">
                            <a:latin typeface="Cambria Math" panose="02040503050406030204" pitchFamily="18" charset="0"/>
                          </a:rPr>
                        </m:ctrlPr>
                      </m:sSupPr>
                      <m:e>
                        <m:d>
                          <m:dPr>
                            <m:ctrlPr>
                              <a:rPr lang="pt-BR" i="1" dirty="0" smtClean="0">
                                <a:latin typeface="Cambria Math" panose="02040503050406030204" pitchFamily="18" charset="0"/>
                              </a:rPr>
                            </m:ctrlPr>
                          </m:dPr>
                          <m:e>
                            <m:f>
                              <m:fPr>
                                <m:ctrlPr>
                                  <a:rPr lang="pt-BR" i="1" dirty="0" smtClean="0">
                                    <a:latin typeface="Cambria Math" panose="02040503050406030204" pitchFamily="18" charset="0"/>
                                  </a:rPr>
                                </m:ctrlPr>
                              </m:fPr>
                              <m:num>
                                <m:r>
                                  <a:rPr lang="pt-BR" i="1" dirty="0" smtClean="0">
                                    <a:latin typeface="Cambria Math" panose="02040503050406030204" pitchFamily="18" charset="0"/>
                                  </a:rPr>
                                  <m:t>1</m:t>
                                </m:r>
                              </m:num>
                              <m:den>
                                <m:f>
                                  <m:fPr>
                                    <m:ctrlPr>
                                      <a:rPr lang="pt-BR" i="1" dirty="0" smtClean="0">
                                        <a:latin typeface="Cambria Math" panose="02040503050406030204" pitchFamily="18" charset="0"/>
                                      </a:rPr>
                                    </m:ctrlPr>
                                  </m:fPr>
                                  <m:num>
                                    <m:r>
                                      <a:rPr lang="pt-BR" i="1" dirty="0" smtClean="0">
                                        <a:latin typeface="Cambria Math" panose="02040503050406030204" pitchFamily="18" charset="0"/>
                                      </a:rPr>
                                      <m:t>1</m:t>
                                    </m:r>
                                  </m:num>
                                  <m:den>
                                    <m:r>
                                      <a:rPr lang="pt-BR" i="1" dirty="0" smtClean="0">
                                        <a:latin typeface="Cambria Math" panose="02040503050406030204" pitchFamily="18" charset="0"/>
                                      </a:rPr>
                                      <m:t>4</m:t>
                                    </m:r>
                                  </m:den>
                                </m:f>
                              </m:den>
                            </m:f>
                          </m:e>
                        </m:d>
                      </m:e>
                      <m:sup>
                        <m:r>
                          <a:rPr lang="pt-BR" i="1" dirty="0" smtClean="0">
                            <a:latin typeface="Cambria Math" panose="02040503050406030204" pitchFamily="18" charset="0"/>
                          </a:rPr>
                          <m:t>2</m:t>
                        </m:r>
                      </m:sup>
                    </m:sSup>
                  </m:oMath>
                </a14:m>
                <a:r>
                  <a:rPr lang="pt-BR" dirty="0"/>
                  <a:t>, </a:t>
                </a:r>
                <a14:m>
                  <m:oMath xmlns:m="http://schemas.openxmlformats.org/officeDocument/2006/math">
                    <m:r>
                      <a:rPr lang="pt-BR" i="1" dirty="0" smtClean="0">
                        <a:latin typeface="Cambria Math" panose="02040503050406030204" pitchFamily="18" charset="0"/>
                      </a:rPr>
                      <m:t>𝑁</m:t>
                    </m:r>
                    <m:r>
                      <a:rPr lang="pt-BR" i="1" dirty="0" smtClean="0">
                        <a:latin typeface="Cambria Math" panose="02040503050406030204" pitchFamily="18" charset="0"/>
                      </a:rPr>
                      <m:t>(1/8) = 64 = 1/(1/64) = </m:t>
                    </m:r>
                    <m:sSup>
                      <m:sSupPr>
                        <m:ctrlPr>
                          <a:rPr lang="en-US" b="0" i="1" dirty="0" smtClean="0">
                            <a:latin typeface="Cambria Math" panose="02040503050406030204" pitchFamily="18" charset="0"/>
                          </a:rPr>
                        </m:ctrlPr>
                      </m:sSupPr>
                      <m:e>
                        <m:d>
                          <m:dPr>
                            <m:ctrlPr>
                              <a:rPr lang="pt-BR" i="1" dirty="0" smtClean="0">
                                <a:latin typeface="Cambria Math" panose="02040503050406030204" pitchFamily="18" charset="0"/>
                              </a:rPr>
                            </m:ctrlPr>
                          </m:dPr>
                          <m:e>
                            <m:f>
                              <m:fPr>
                                <m:ctrlPr>
                                  <a:rPr lang="pt-BR" i="1" dirty="0" smtClean="0">
                                    <a:latin typeface="Cambria Math" panose="02040503050406030204" pitchFamily="18" charset="0"/>
                                  </a:rPr>
                                </m:ctrlPr>
                              </m:fPr>
                              <m:num>
                                <m:r>
                                  <a:rPr lang="pt-BR" i="1" dirty="0" smtClean="0">
                                    <a:latin typeface="Cambria Math" panose="02040503050406030204" pitchFamily="18" charset="0"/>
                                  </a:rPr>
                                  <m:t>1</m:t>
                                </m:r>
                              </m:num>
                              <m:den>
                                <m:f>
                                  <m:fPr>
                                    <m:ctrlPr>
                                      <a:rPr lang="pt-BR" i="1" dirty="0" smtClean="0">
                                        <a:latin typeface="Cambria Math" panose="02040503050406030204" pitchFamily="18" charset="0"/>
                                      </a:rPr>
                                    </m:ctrlPr>
                                  </m:fPr>
                                  <m:num>
                                    <m:r>
                                      <a:rPr lang="pt-BR" i="1" dirty="0" smtClean="0">
                                        <a:latin typeface="Cambria Math" panose="02040503050406030204" pitchFamily="18" charset="0"/>
                                      </a:rPr>
                                      <m:t>1</m:t>
                                    </m:r>
                                  </m:num>
                                  <m:den>
                                    <m:r>
                                      <a:rPr lang="pt-BR" i="1" dirty="0" smtClean="0">
                                        <a:latin typeface="Cambria Math" panose="02040503050406030204" pitchFamily="18" charset="0"/>
                                      </a:rPr>
                                      <m:t>8</m:t>
                                    </m:r>
                                  </m:den>
                                </m:f>
                              </m:den>
                            </m:f>
                          </m:e>
                        </m:d>
                      </m:e>
                      <m:sup>
                        <m:r>
                          <a:rPr lang="pt-BR" i="1" dirty="0" smtClean="0">
                            <a:latin typeface="Cambria Math" panose="02040503050406030204" pitchFamily="18" charset="0"/>
                          </a:rPr>
                          <m:t>2</m:t>
                        </m:r>
                      </m:sup>
                    </m:sSup>
                  </m:oMath>
                </a14:m>
                <a:endParaRPr lang="pt-BR" dirty="0"/>
              </a:p>
              <a:p>
                <a:r>
                  <a:rPr lang="pt-BR" dirty="0">
                    <a:latin typeface="Cambria" panose="02040503050406030204" pitchFamily="18" charset="0"/>
                    <a:ea typeface="Cambria" panose="02040503050406030204" pitchFamily="18" charset="0"/>
                  </a:rPr>
                  <a:t>and so in general</a:t>
                </a:r>
              </a:p>
              <a:p>
                <a:pPr/>
                <a14:m>
                  <m:oMathPara xmlns:m="http://schemas.openxmlformats.org/officeDocument/2006/math">
                    <m:oMathParaPr>
                      <m:jc m:val="centerGroup"/>
                    </m:oMathParaPr>
                    <m:oMath xmlns:m="http://schemas.openxmlformats.org/officeDocument/2006/math">
                      <m:r>
                        <a:rPr lang="pt-BR" i="1" dirty="0" smtClean="0">
                          <a:latin typeface="Cambria Math" panose="02040503050406030204" pitchFamily="18" charset="0"/>
                        </a:rPr>
                        <m:t>𝑁</m:t>
                      </m:r>
                      <m:r>
                        <a:rPr lang="pt-BR" i="1" dirty="0" smtClean="0">
                          <a:latin typeface="Cambria Math" panose="02040503050406030204" pitchFamily="18" charset="0"/>
                        </a:rPr>
                        <m:t>(</m:t>
                      </m:r>
                      <m:r>
                        <a:rPr lang="pt-BR" i="1" dirty="0" smtClean="0">
                          <a:latin typeface="Cambria Math" panose="02040503050406030204" pitchFamily="18" charset="0"/>
                        </a:rPr>
                        <m:t>𝑟</m:t>
                      </m:r>
                      <m:r>
                        <a:rPr lang="pt-BR" i="1" dirty="0" smtClean="0">
                          <a:latin typeface="Cambria Math" panose="02040503050406030204" pitchFamily="18" charset="0"/>
                        </a:rPr>
                        <m:t>) = </m:t>
                      </m:r>
                      <m:sSup>
                        <m:sSupPr>
                          <m:ctrlPr>
                            <a:rPr lang="pt-BR" i="1" dirty="0" smtClean="0">
                              <a:latin typeface="Cambria Math" panose="02040503050406030204" pitchFamily="18" charset="0"/>
                            </a:rPr>
                          </m:ctrlPr>
                        </m:sSupPr>
                        <m:e>
                          <m:d>
                            <m:dPr>
                              <m:ctrlPr>
                                <a:rPr lang="pt-BR" i="1" dirty="0" smtClean="0">
                                  <a:latin typeface="Cambria Math" panose="02040503050406030204" pitchFamily="18" charset="0"/>
                                </a:rPr>
                              </m:ctrlPr>
                            </m:dPr>
                            <m:e>
                              <m:f>
                                <m:fPr>
                                  <m:ctrlPr>
                                    <a:rPr lang="pt-BR" i="1" dirty="0" smtClean="0">
                                      <a:latin typeface="Cambria Math" panose="02040503050406030204" pitchFamily="18" charset="0"/>
                                    </a:rPr>
                                  </m:ctrlPr>
                                </m:fPr>
                                <m:num>
                                  <m:r>
                                    <a:rPr lang="pt-BR" i="1" dirty="0" smtClean="0">
                                      <a:latin typeface="Cambria Math" panose="02040503050406030204" pitchFamily="18" charset="0"/>
                                    </a:rPr>
                                    <m:t>1</m:t>
                                  </m:r>
                                </m:num>
                                <m:den>
                                  <m:r>
                                    <a:rPr lang="pt-BR" i="1" dirty="0" smtClean="0">
                                      <a:latin typeface="Cambria Math" panose="02040503050406030204" pitchFamily="18" charset="0"/>
                                    </a:rPr>
                                    <m:t>𝑟</m:t>
                                  </m:r>
                                </m:den>
                              </m:f>
                            </m:e>
                          </m:d>
                        </m:e>
                        <m:sup>
                          <m:r>
                            <a:rPr lang="pt-BR" i="1" dirty="0" smtClean="0">
                              <a:solidFill>
                                <a:srgbClr val="0000FF"/>
                              </a:solidFill>
                              <a:latin typeface="Cambria Math" panose="02040503050406030204" pitchFamily="18" charset="0"/>
                            </a:rPr>
                            <m:t>2</m:t>
                          </m:r>
                        </m:sup>
                      </m:sSup>
                      <m:r>
                        <a:rPr lang="pt-BR" i="1" dirty="0" smtClean="0">
                          <a:latin typeface="Cambria Math" panose="02040503050406030204" pitchFamily="18" charset="0"/>
                        </a:rPr>
                        <m:t> .</m:t>
                      </m:r>
                    </m:oMath>
                  </m:oMathPara>
                </a14:m>
                <a:endParaRPr lang="en-IN" dirty="0"/>
              </a:p>
            </p:txBody>
          </p:sp>
        </mc:Choice>
        <mc:Fallback xmlns="">
          <p:sp>
            <p:nvSpPr>
              <p:cNvPr id="8" name="TextBox 7">
                <a:extLst>
                  <a:ext uri="{FF2B5EF4-FFF2-40B4-BE49-F238E27FC236}">
                    <a16:creationId xmlns:a16="http://schemas.microsoft.com/office/drawing/2014/main" id="{4147ED0C-0F0E-7175-056F-25D1A61CF23E}"/>
                  </a:ext>
                </a:extLst>
              </p:cNvPr>
              <p:cNvSpPr txBox="1">
                <a:spLocks noRot="1" noChangeAspect="1" noMove="1" noResize="1" noEditPoints="1" noAdjustHandles="1" noChangeArrowheads="1" noChangeShapeType="1" noTextEdit="1"/>
              </p:cNvSpPr>
              <p:nvPr/>
            </p:nvSpPr>
            <p:spPr>
              <a:xfrm>
                <a:off x="320663" y="4477603"/>
                <a:ext cx="7452049" cy="2152833"/>
              </a:xfrm>
              <a:prstGeom prst="rect">
                <a:avLst/>
              </a:prstGeom>
              <a:blipFill>
                <a:blip r:embed="rId5"/>
                <a:stretch>
                  <a:fillRect l="-736"/>
                </a:stretch>
              </a:blipFill>
            </p:spPr>
            <p:txBody>
              <a:bodyPr/>
              <a:lstStyle/>
              <a:p>
                <a:r>
                  <a:rPr lang="en-IN">
                    <a:noFill/>
                  </a:rPr>
                  <a:t> </a:t>
                </a:r>
              </a:p>
            </p:txBody>
          </p:sp>
        </mc:Fallback>
      </mc:AlternateContent>
      <p:pic>
        <p:nvPicPr>
          <p:cNvPr id="1026" name="Picture 2">
            <a:extLst>
              <a:ext uri="{FF2B5EF4-FFF2-40B4-BE49-F238E27FC236}">
                <a16:creationId xmlns:a16="http://schemas.microsoft.com/office/drawing/2014/main" id="{D331C34D-9004-73CB-9FAE-F3ED6FCB546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2500" y="999423"/>
            <a:ext cx="4581525" cy="309562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5F6B30D-7FFD-5DD9-7F69-DF676DBFC05F}"/>
              </a:ext>
            </a:extLst>
          </p:cNvPr>
          <p:cNvSpPr txBox="1"/>
          <p:nvPr/>
        </p:nvSpPr>
        <p:spPr>
          <a:xfrm>
            <a:off x="5805131" y="6461608"/>
            <a:ext cx="6218852" cy="261610"/>
          </a:xfrm>
          <a:prstGeom prst="rect">
            <a:avLst/>
          </a:prstGeom>
          <a:noFill/>
        </p:spPr>
        <p:txBody>
          <a:bodyPr wrap="square">
            <a:spAutoFit/>
          </a:bodyPr>
          <a:lstStyle/>
          <a:p>
            <a:r>
              <a:rPr lang="en-IN" sz="1100" dirty="0">
                <a:solidFill>
                  <a:srgbClr val="FF0000"/>
                </a:solidFill>
              </a:rPr>
              <a:t>https://users.math.yale.edu/public_html/People/frame/Fractals/FracAndDim/BoxDim/BoxDim.html</a:t>
            </a:r>
          </a:p>
        </p:txBody>
      </p:sp>
      <p:sp>
        <p:nvSpPr>
          <p:cNvPr id="10" name="TextBox 9">
            <a:extLst>
              <a:ext uri="{FF2B5EF4-FFF2-40B4-BE49-F238E27FC236}">
                <a16:creationId xmlns:a16="http://schemas.microsoft.com/office/drawing/2014/main" id="{DFBA5667-C92A-2835-1B79-AB54D1C9C78E}"/>
              </a:ext>
            </a:extLst>
          </p:cNvPr>
          <p:cNvSpPr txBox="1"/>
          <p:nvPr/>
        </p:nvSpPr>
        <p:spPr>
          <a:xfrm>
            <a:off x="-221602" y="583399"/>
            <a:ext cx="2572916" cy="369332"/>
          </a:xfrm>
          <a:prstGeom prst="rect">
            <a:avLst/>
          </a:prstGeom>
          <a:noFill/>
        </p:spPr>
        <p:txBody>
          <a:bodyPr wrap="square">
            <a:spAutoFit/>
          </a:bodyPr>
          <a:lstStyle/>
          <a:p>
            <a:pPr algn="ctr"/>
            <a:r>
              <a:rPr lang="en-US" u="sng" dirty="0">
                <a:latin typeface="Cambria" panose="02040503050406030204" pitchFamily="18" charset="0"/>
                <a:ea typeface="Cambria" panose="02040503050406030204" pitchFamily="18" charset="0"/>
              </a:rPr>
              <a:t>If it is unit square </a:t>
            </a:r>
          </a:p>
        </p:txBody>
      </p:sp>
      <p:sp>
        <p:nvSpPr>
          <p:cNvPr id="11" name="Rectangle 10">
            <a:extLst>
              <a:ext uri="{FF2B5EF4-FFF2-40B4-BE49-F238E27FC236}">
                <a16:creationId xmlns:a16="http://schemas.microsoft.com/office/drawing/2014/main" id="{65795C7B-4C9B-F3AA-9209-8111189C05EE}"/>
              </a:ext>
            </a:extLst>
          </p:cNvPr>
          <p:cNvSpPr/>
          <p:nvPr/>
        </p:nvSpPr>
        <p:spPr>
          <a:xfrm>
            <a:off x="4469363" y="5858577"/>
            <a:ext cx="261257" cy="215652"/>
          </a:xfrm>
          <a:prstGeom prst="rect">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316586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6"/>
                                        </p:tgtEl>
                                        <p:attrNameLst>
                                          <p:attrName>style.visibility</p:attrName>
                                        </p:attrNameLst>
                                      </p:cBhvr>
                                      <p:to>
                                        <p:strVal val="visible"/>
                                      </p:to>
                                    </p:set>
                                    <p:anim calcmode="lin" valueType="num">
                                      <p:cBhvr additive="base">
                                        <p:cTn id="13" dur="500" fill="hold"/>
                                        <p:tgtEl>
                                          <p:spTgt spid="1026"/>
                                        </p:tgtEl>
                                        <p:attrNameLst>
                                          <p:attrName>ppt_x</p:attrName>
                                        </p:attrNameLst>
                                      </p:cBhvr>
                                      <p:tavLst>
                                        <p:tav tm="0">
                                          <p:val>
                                            <p:strVal val="#ppt_x"/>
                                          </p:val>
                                        </p:tav>
                                        <p:tav tm="100000">
                                          <p:val>
                                            <p:strVal val="#ppt_x"/>
                                          </p:val>
                                        </p:tav>
                                      </p:tavLst>
                                    </p:anim>
                                    <p:anim calcmode="lin" valueType="num">
                                      <p:cBhvr additive="base">
                                        <p:cTn id="14"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down)">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 calcmode="lin" valueType="num">
                                      <p:cBhvr additive="base">
                                        <p:cTn id="24" dur="500" fill="hold"/>
                                        <p:tgtEl>
                                          <p:spTgt spid="11"/>
                                        </p:tgtEl>
                                        <p:attrNameLst>
                                          <p:attrName>ppt_x</p:attrName>
                                        </p:attrNameLst>
                                      </p:cBhvr>
                                      <p:tavLst>
                                        <p:tav tm="0">
                                          <p:val>
                                            <p:strVal val="#ppt_x"/>
                                          </p:val>
                                        </p:tav>
                                        <p:tav tm="100000">
                                          <p:val>
                                            <p:strVal val="#ppt_x"/>
                                          </p:val>
                                        </p:tav>
                                      </p:tavLst>
                                    </p:anim>
                                    <p:anim calcmode="lin" valueType="num">
                                      <p:cBhvr additive="base">
                                        <p:cTn id="25"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a:extLst>
              <a:ext uri="{FF2B5EF4-FFF2-40B4-BE49-F238E27FC236}">
                <a16:creationId xmlns:a16="http://schemas.microsoft.com/office/drawing/2014/main" id="{C510981A-4E78-ACBC-F2A1-EDF4031C077E}"/>
              </a:ext>
            </a:extLst>
          </p:cNvPr>
          <p:cNvSpPr>
            <a:spLocks noChangeArrowheads="1"/>
          </p:cNvSpPr>
          <p:nvPr/>
        </p:nvSpPr>
        <p:spPr bwMode="auto">
          <a:xfrm>
            <a:off x="5254625" y="228600"/>
            <a:ext cx="1682750" cy="3092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 name="Text Box 3">
            <a:extLst>
              <a:ext uri="{FF2B5EF4-FFF2-40B4-BE49-F238E27FC236}">
                <a16:creationId xmlns:a16="http://schemas.microsoft.com/office/drawing/2014/main" id="{CEACAAE1-576D-606E-30D8-13DEE2908043}"/>
              </a:ext>
            </a:extLst>
          </p:cNvPr>
          <p:cNvSpPr txBox="1">
            <a:spLocks noChangeArrowheads="1"/>
          </p:cNvSpPr>
          <p:nvPr/>
        </p:nvSpPr>
        <p:spPr bwMode="auto">
          <a:xfrm>
            <a:off x="689812" y="2101516"/>
            <a:ext cx="11028946" cy="1938992"/>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Arial" panose="020B0604020202020204" pitchFamily="34" charset="0"/>
              <a:buChar char="•"/>
            </a:pPr>
            <a:r>
              <a:rPr lang="en-US" altLang="en-US" sz="2400" dirty="0">
                <a:solidFill>
                  <a:srgbClr val="0000FF"/>
                </a:solidFill>
                <a:latin typeface="Cambria" panose="02040503050406030204" pitchFamily="18" charset="0"/>
                <a:ea typeface="Cambria" panose="02040503050406030204" pitchFamily="18" charset="0"/>
              </a:rPr>
              <a:t>What is fractals?</a:t>
            </a:r>
          </a:p>
          <a:p>
            <a:pPr marL="342900" indent="-342900">
              <a:buFont typeface="Arial" panose="020B0604020202020204" pitchFamily="34" charset="0"/>
              <a:buChar char="•"/>
            </a:pPr>
            <a:r>
              <a:rPr lang="en-US" altLang="en-US" sz="2400" dirty="0">
                <a:solidFill>
                  <a:srgbClr val="0000FF"/>
                </a:solidFill>
                <a:latin typeface="Cambria" panose="02040503050406030204" pitchFamily="18" charset="0"/>
                <a:ea typeface="Cambria" panose="02040503050406030204" pitchFamily="18" charset="0"/>
              </a:rPr>
              <a:t>Cantor Set</a:t>
            </a:r>
          </a:p>
          <a:p>
            <a:pPr marL="342900" indent="-342900">
              <a:buFont typeface="Arial" panose="020B0604020202020204" pitchFamily="34" charset="0"/>
              <a:buChar char="•"/>
            </a:pPr>
            <a:r>
              <a:rPr lang="en-US" altLang="en-US" sz="2400" dirty="0" err="1">
                <a:solidFill>
                  <a:srgbClr val="0000FF"/>
                </a:solidFill>
                <a:latin typeface="Cambria" panose="02040503050406030204" pitchFamily="18" charset="0"/>
                <a:ea typeface="Cambria" panose="02040503050406030204" pitchFamily="18" charset="0"/>
              </a:rPr>
              <a:t>Sierpiński</a:t>
            </a:r>
            <a:r>
              <a:rPr lang="en-US" altLang="en-US" sz="2400" dirty="0">
                <a:solidFill>
                  <a:srgbClr val="0000FF"/>
                </a:solidFill>
                <a:latin typeface="Cambria" panose="02040503050406030204" pitchFamily="18" charset="0"/>
                <a:ea typeface="Cambria" panose="02040503050406030204" pitchFamily="18" charset="0"/>
              </a:rPr>
              <a:t> triangle (</a:t>
            </a:r>
            <a:r>
              <a:rPr lang="en-US" altLang="en-US" sz="2400" dirty="0">
                <a:solidFill>
                  <a:srgbClr val="0000FF"/>
                </a:solidFill>
                <a:latin typeface="Cambria" panose="02040503050406030204" pitchFamily="18" charset="0"/>
                <a:ea typeface="Cambria" panose="02040503050406030204" pitchFamily="18" charset="0"/>
                <a:hlinkClick r:id="rId3"/>
              </a:rPr>
              <a:t>https://larryriddle.agnesscott.org/ifs/siertri/siertri.htm</a:t>
            </a:r>
            <a:r>
              <a:rPr lang="en-US" altLang="en-US" sz="2400" dirty="0">
                <a:solidFill>
                  <a:srgbClr val="0000FF"/>
                </a:solidFill>
                <a:latin typeface="Cambria" panose="02040503050406030204" pitchFamily="18" charset="0"/>
                <a:ea typeface="Cambria" panose="02040503050406030204" pitchFamily="18" charset="0"/>
              </a:rPr>
              <a:t>)</a:t>
            </a:r>
          </a:p>
          <a:p>
            <a:pPr marL="342900" indent="-342900">
              <a:buFont typeface="Arial" panose="020B0604020202020204" pitchFamily="34" charset="0"/>
              <a:buChar char="•"/>
            </a:pPr>
            <a:r>
              <a:rPr lang="en-US" altLang="en-US" sz="2400" dirty="0">
                <a:solidFill>
                  <a:srgbClr val="0000FF"/>
                </a:solidFill>
                <a:latin typeface="Cambria" panose="02040503050406030204" pitchFamily="18" charset="0"/>
                <a:ea typeface="Cambria" panose="02040503050406030204" pitchFamily="18" charset="0"/>
              </a:rPr>
              <a:t>Mandelbrot set</a:t>
            </a:r>
          </a:p>
          <a:p>
            <a:pPr marL="342900" indent="-342900">
              <a:buFont typeface="Arial" panose="020B0604020202020204" pitchFamily="34" charset="0"/>
              <a:buChar char="•"/>
            </a:pPr>
            <a:r>
              <a:rPr lang="en-US" altLang="en-US" sz="2400" dirty="0">
                <a:solidFill>
                  <a:srgbClr val="0000FF"/>
                </a:solidFill>
                <a:latin typeface="Cambria" panose="02040503050406030204" pitchFamily="18" charset="0"/>
                <a:ea typeface="Cambria" panose="02040503050406030204" pitchFamily="18" charset="0"/>
              </a:rPr>
              <a:t>Self-similarity</a:t>
            </a:r>
          </a:p>
        </p:txBody>
      </p:sp>
      <p:sp>
        <p:nvSpPr>
          <p:cNvPr id="3" name="Text Box 3">
            <a:extLst>
              <a:ext uri="{FF2B5EF4-FFF2-40B4-BE49-F238E27FC236}">
                <a16:creationId xmlns:a16="http://schemas.microsoft.com/office/drawing/2014/main" id="{2EEEEFBF-DF7C-4BCA-99FF-5AF30C29EC32}"/>
              </a:ext>
            </a:extLst>
          </p:cNvPr>
          <p:cNvSpPr txBox="1">
            <a:spLocks noChangeArrowheads="1"/>
          </p:cNvSpPr>
          <p:nvPr/>
        </p:nvSpPr>
        <p:spPr bwMode="auto">
          <a:xfrm>
            <a:off x="1866900" y="0"/>
            <a:ext cx="8458200" cy="83099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4800" i="1" dirty="0">
                <a:solidFill>
                  <a:srgbClr val="0000FF"/>
                </a:solidFill>
                <a:latin typeface="Cambria" panose="02040503050406030204" pitchFamily="18" charset="0"/>
                <a:ea typeface="Cambria" panose="02040503050406030204" pitchFamily="18" charset="0"/>
              </a:rPr>
              <a:t>Fractals and Self-similarity</a:t>
            </a:r>
          </a:p>
        </p:txBody>
      </p:sp>
    </p:spTree>
    <p:extLst>
      <p:ext uri="{BB962C8B-B14F-4D97-AF65-F5344CB8AC3E}">
        <p14:creationId xmlns:p14="http://schemas.microsoft.com/office/powerpoint/2010/main" val="19577610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a:extLst>
              <a:ext uri="{FF2B5EF4-FFF2-40B4-BE49-F238E27FC236}">
                <a16:creationId xmlns:a16="http://schemas.microsoft.com/office/drawing/2014/main" id="{C510981A-4E78-ACBC-F2A1-EDF4031C077E}"/>
              </a:ext>
            </a:extLst>
          </p:cNvPr>
          <p:cNvSpPr>
            <a:spLocks noChangeArrowheads="1"/>
          </p:cNvSpPr>
          <p:nvPr/>
        </p:nvSpPr>
        <p:spPr bwMode="auto">
          <a:xfrm>
            <a:off x="5254625" y="0"/>
            <a:ext cx="1682750" cy="3092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9779" name="Text Box 3">
            <a:extLst>
              <a:ext uri="{FF2B5EF4-FFF2-40B4-BE49-F238E27FC236}">
                <a16:creationId xmlns:a16="http://schemas.microsoft.com/office/drawing/2014/main" id="{71F2790A-DB05-557C-721D-53186DDC08B9}"/>
              </a:ext>
            </a:extLst>
          </p:cNvPr>
          <p:cNvSpPr txBox="1">
            <a:spLocks noChangeArrowheads="1"/>
          </p:cNvSpPr>
          <p:nvPr/>
        </p:nvSpPr>
        <p:spPr bwMode="auto">
          <a:xfrm>
            <a:off x="0" y="0"/>
            <a:ext cx="11951368" cy="83099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800" i="1" dirty="0">
                <a:solidFill>
                  <a:srgbClr val="0000FF"/>
                </a:solidFill>
                <a:latin typeface="Cambria" panose="02040503050406030204" pitchFamily="18" charset="0"/>
                <a:ea typeface="Cambria" panose="02040503050406030204" pitchFamily="18" charset="0"/>
              </a:rPr>
              <a:t>Fractals and Self-similarity: Fractal dimension</a:t>
            </a:r>
          </a:p>
        </p:txBody>
      </p:sp>
      <p:sp>
        <p:nvSpPr>
          <p:cNvPr id="7" name="TextBox 6">
            <a:extLst>
              <a:ext uri="{FF2B5EF4-FFF2-40B4-BE49-F238E27FC236}">
                <a16:creationId xmlns:a16="http://schemas.microsoft.com/office/drawing/2014/main" id="{95F6B30D-7FFD-5DD9-7F69-DF676DBFC05F}"/>
              </a:ext>
            </a:extLst>
          </p:cNvPr>
          <p:cNvSpPr txBox="1"/>
          <p:nvPr/>
        </p:nvSpPr>
        <p:spPr>
          <a:xfrm>
            <a:off x="5805131" y="6461608"/>
            <a:ext cx="6218852" cy="261610"/>
          </a:xfrm>
          <a:prstGeom prst="rect">
            <a:avLst/>
          </a:prstGeom>
          <a:noFill/>
        </p:spPr>
        <p:txBody>
          <a:bodyPr wrap="square">
            <a:spAutoFit/>
          </a:bodyPr>
          <a:lstStyle/>
          <a:p>
            <a:r>
              <a:rPr lang="en-IN" sz="1100" dirty="0">
                <a:solidFill>
                  <a:srgbClr val="FF0000"/>
                </a:solidFill>
              </a:rPr>
              <a:t>https://users.math.yale.edu/public_html/People/frame/Fractals/FracAndDim/BoxDim/BoxDim.html</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211CED2-BE09-AF53-3C2D-FE51E340D5F4}"/>
                  </a:ext>
                </a:extLst>
              </p:cNvPr>
              <p:cNvSpPr txBox="1"/>
              <p:nvPr/>
            </p:nvSpPr>
            <p:spPr>
              <a:xfrm>
                <a:off x="7113838" y="2730438"/>
                <a:ext cx="4326294" cy="8897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b="1" i="1" dirty="0" smtClean="0">
                          <a:solidFill>
                            <a:schemeClr val="accent6">
                              <a:lumMod val="75000"/>
                            </a:schemeClr>
                          </a:solidFill>
                          <a:latin typeface="Cambria Math" panose="02040503050406030204" pitchFamily="18" charset="0"/>
                          <a:ea typeface="Cambria" panose="02040503050406030204" pitchFamily="18" charset="0"/>
                        </a:rPr>
                        <m:t>𝑵</m:t>
                      </m:r>
                      <m:r>
                        <a:rPr lang="pt-BR" b="1" i="1" dirty="0" smtClean="0">
                          <a:solidFill>
                            <a:schemeClr val="accent6">
                              <a:lumMod val="75000"/>
                            </a:schemeClr>
                          </a:solidFill>
                          <a:latin typeface="Cambria Math" panose="02040503050406030204" pitchFamily="18" charset="0"/>
                          <a:ea typeface="Cambria" panose="02040503050406030204" pitchFamily="18" charset="0"/>
                        </a:rPr>
                        <m:t>(</m:t>
                      </m:r>
                      <m:f>
                        <m:fPr>
                          <m:ctrlPr>
                            <a:rPr lang="pt-BR" b="1" i="1" dirty="0" smtClean="0">
                              <a:solidFill>
                                <a:schemeClr val="accent6">
                                  <a:lumMod val="75000"/>
                                </a:schemeClr>
                              </a:solidFill>
                              <a:latin typeface="Cambria Math" panose="02040503050406030204" pitchFamily="18" charset="0"/>
                              <a:ea typeface="Cambria" panose="02040503050406030204" pitchFamily="18" charset="0"/>
                            </a:rPr>
                          </m:ctrlPr>
                        </m:fPr>
                        <m:num>
                          <m:r>
                            <a:rPr lang="pt-BR" b="1" i="1" dirty="0" smtClean="0">
                              <a:solidFill>
                                <a:schemeClr val="accent6">
                                  <a:lumMod val="75000"/>
                                </a:schemeClr>
                              </a:solidFill>
                              <a:latin typeface="Cambria Math" panose="02040503050406030204" pitchFamily="18" charset="0"/>
                              <a:ea typeface="Cambria" panose="02040503050406030204" pitchFamily="18" charset="0"/>
                            </a:rPr>
                            <m:t>𝟏</m:t>
                          </m:r>
                        </m:num>
                        <m:den>
                          <m:r>
                            <a:rPr lang="pt-BR" b="1" i="1" dirty="0" smtClean="0">
                              <a:solidFill>
                                <a:schemeClr val="accent6">
                                  <a:lumMod val="75000"/>
                                </a:schemeClr>
                              </a:solidFill>
                              <a:latin typeface="Cambria Math" panose="02040503050406030204" pitchFamily="18" charset="0"/>
                              <a:ea typeface="Cambria" panose="02040503050406030204" pitchFamily="18" charset="0"/>
                            </a:rPr>
                            <m:t>𝟑</m:t>
                          </m:r>
                        </m:den>
                      </m:f>
                      <m:r>
                        <a:rPr lang="pt-BR" b="1" i="1" dirty="0" smtClean="0">
                          <a:solidFill>
                            <a:schemeClr val="accent6">
                              <a:lumMod val="75000"/>
                            </a:schemeClr>
                          </a:solidFill>
                          <a:latin typeface="Cambria Math" panose="02040503050406030204" pitchFamily="18" charset="0"/>
                          <a:ea typeface="Cambria" panose="02040503050406030204" pitchFamily="18" charset="0"/>
                        </a:rPr>
                        <m:t>) = </m:t>
                      </m:r>
                      <m:r>
                        <a:rPr lang="pt-BR" b="1" i="1" dirty="0" smtClean="0">
                          <a:solidFill>
                            <a:schemeClr val="accent6">
                              <a:lumMod val="75000"/>
                            </a:schemeClr>
                          </a:solidFill>
                          <a:latin typeface="Cambria Math" panose="02040503050406030204" pitchFamily="18" charset="0"/>
                          <a:ea typeface="Cambria" panose="02040503050406030204" pitchFamily="18" charset="0"/>
                        </a:rPr>
                        <m:t>𝟐</m:t>
                      </m:r>
                    </m:oMath>
                  </m:oMathPara>
                </a14:m>
                <a:endParaRPr lang="pt-BR" b="1" dirty="0">
                  <a:solidFill>
                    <a:schemeClr val="accent6">
                      <a:lumMod val="75000"/>
                    </a:schemeClr>
                  </a:solidFill>
                  <a:latin typeface="Cambria" panose="02040503050406030204" pitchFamily="18" charset="0"/>
                  <a:ea typeface="Cambria" panose="02040503050406030204" pitchFamily="18" charset="0"/>
                </a:endParaRPr>
              </a:p>
              <a:p>
                <a:endParaRPr lang="pt-BR" b="1" dirty="0">
                  <a:latin typeface="Cambria" panose="02040503050406030204" pitchFamily="18" charset="0"/>
                  <a:ea typeface="Cambria" panose="02040503050406030204" pitchFamily="18" charset="0"/>
                </a:endParaRPr>
              </a:p>
            </p:txBody>
          </p:sp>
        </mc:Choice>
        <mc:Fallback xmlns="">
          <p:sp>
            <p:nvSpPr>
              <p:cNvPr id="6" name="TextBox 5">
                <a:extLst>
                  <a:ext uri="{FF2B5EF4-FFF2-40B4-BE49-F238E27FC236}">
                    <a16:creationId xmlns:a16="http://schemas.microsoft.com/office/drawing/2014/main" id="{6211CED2-BE09-AF53-3C2D-FE51E340D5F4}"/>
                  </a:ext>
                </a:extLst>
              </p:cNvPr>
              <p:cNvSpPr txBox="1">
                <a:spLocks noRot="1" noChangeAspect="1" noMove="1" noResize="1" noEditPoints="1" noAdjustHandles="1" noChangeArrowheads="1" noChangeShapeType="1" noTextEdit="1"/>
              </p:cNvSpPr>
              <p:nvPr/>
            </p:nvSpPr>
            <p:spPr>
              <a:xfrm>
                <a:off x="7113838" y="2730438"/>
                <a:ext cx="4326294" cy="889731"/>
              </a:xfrm>
              <a:prstGeom prst="rect">
                <a:avLst/>
              </a:prstGeom>
              <a:blipFill>
                <a:blip r:embed="rId3"/>
                <a:stretch>
                  <a:fillRect/>
                </a:stretch>
              </a:blipFill>
            </p:spPr>
            <p:txBody>
              <a:bodyPr/>
              <a:lstStyle/>
              <a:p>
                <a:r>
                  <a:rPr lang="en-IN">
                    <a:noFill/>
                  </a:rPr>
                  <a:t> </a:t>
                </a:r>
              </a:p>
            </p:txBody>
          </p:sp>
        </mc:Fallback>
      </mc:AlternateContent>
      <p:pic>
        <p:nvPicPr>
          <p:cNvPr id="9" name="Picture 8">
            <a:extLst>
              <a:ext uri="{FF2B5EF4-FFF2-40B4-BE49-F238E27FC236}">
                <a16:creationId xmlns:a16="http://schemas.microsoft.com/office/drawing/2014/main" id="{6A63637B-49D8-FBF9-CF2C-4CC80F316BCE}"/>
              </a:ext>
            </a:extLst>
          </p:cNvPr>
          <p:cNvPicPr>
            <a:picLocks noChangeAspect="1"/>
          </p:cNvPicPr>
          <p:nvPr/>
        </p:nvPicPr>
        <p:blipFill rotWithShape="1">
          <a:blip r:embed="rId4"/>
          <a:srcRect t="52563"/>
          <a:stretch/>
        </p:blipFill>
        <p:spPr>
          <a:xfrm>
            <a:off x="0" y="1204614"/>
            <a:ext cx="6272463" cy="1640675"/>
          </a:xfrm>
          <a:prstGeom prst="rect">
            <a:avLst/>
          </a:prstGeom>
        </p:spPr>
      </p:pic>
      <p:cxnSp>
        <p:nvCxnSpPr>
          <p:cNvPr id="12" name="Straight Arrow Connector 11">
            <a:extLst>
              <a:ext uri="{FF2B5EF4-FFF2-40B4-BE49-F238E27FC236}">
                <a16:creationId xmlns:a16="http://schemas.microsoft.com/office/drawing/2014/main" id="{F9B975FF-A948-FBA9-38DD-75801E71E200}"/>
              </a:ext>
            </a:extLst>
          </p:cNvPr>
          <p:cNvCxnSpPr>
            <a:cxnSpLocks/>
          </p:cNvCxnSpPr>
          <p:nvPr/>
        </p:nvCxnSpPr>
        <p:spPr>
          <a:xfrm flipH="1">
            <a:off x="5728996" y="1810139"/>
            <a:ext cx="1791477"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2064764-4E87-8B72-B9F0-A9A018A2CBC7}"/>
              </a:ext>
            </a:extLst>
          </p:cNvPr>
          <p:cNvCxnSpPr>
            <a:cxnSpLocks/>
            <a:endCxn id="6" idx="0"/>
          </p:cNvCxnSpPr>
          <p:nvPr/>
        </p:nvCxnSpPr>
        <p:spPr>
          <a:xfrm>
            <a:off x="7461780" y="1810139"/>
            <a:ext cx="1815205" cy="92029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DA508E7-3992-AF39-153F-F7D2685EE39E}"/>
                  </a:ext>
                </a:extLst>
              </p:cNvPr>
              <p:cNvSpPr txBox="1"/>
              <p:nvPr/>
            </p:nvSpPr>
            <p:spPr>
              <a:xfrm>
                <a:off x="1433806" y="3131284"/>
                <a:ext cx="6218852" cy="769378"/>
              </a:xfrm>
              <a:prstGeom prst="rect">
                <a:avLst/>
              </a:prstGeom>
              <a:noFill/>
              <a:ln>
                <a:solidFill>
                  <a:schemeClr val="bg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pt-BR" b="1" i="1" dirty="0" smtClean="0">
                          <a:solidFill>
                            <a:schemeClr val="accent2">
                              <a:lumMod val="75000"/>
                            </a:schemeClr>
                          </a:solidFill>
                          <a:latin typeface="Cambria Math" panose="02040503050406030204" pitchFamily="18" charset="0"/>
                          <a:ea typeface="Cambria" panose="02040503050406030204" pitchFamily="18" charset="0"/>
                        </a:rPr>
                        <m:t>𝑵</m:t>
                      </m:r>
                      <m:r>
                        <a:rPr lang="pt-BR" b="1" i="1" dirty="0" smtClean="0">
                          <a:solidFill>
                            <a:schemeClr val="accent2">
                              <a:lumMod val="75000"/>
                            </a:schemeClr>
                          </a:solidFill>
                          <a:latin typeface="Cambria Math" panose="02040503050406030204" pitchFamily="18" charset="0"/>
                          <a:ea typeface="Cambria" panose="02040503050406030204" pitchFamily="18" charset="0"/>
                        </a:rPr>
                        <m:t>(</m:t>
                      </m:r>
                      <m:f>
                        <m:fPr>
                          <m:ctrlPr>
                            <a:rPr lang="pt-BR" b="1" i="1" dirty="0" smtClean="0">
                              <a:solidFill>
                                <a:schemeClr val="accent2">
                                  <a:lumMod val="75000"/>
                                </a:schemeClr>
                              </a:solidFill>
                              <a:latin typeface="Cambria Math" panose="02040503050406030204" pitchFamily="18" charset="0"/>
                              <a:ea typeface="Cambria" panose="02040503050406030204" pitchFamily="18" charset="0"/>
                            </a:rPr>
                          </m:ctrlPr>
                        </m:fPr>
                        <m:num>
                          <m:r>
                            <a:rPr lang="pt-BR" b="1" i="1" dirty="0" smtClean="0">
                              <a:solidFill>
                                <a:schemeClr val="accent2">
                                  <a:lumMod val="75000"/>
                                </a:schemeClr>
                              </a:solidFill>
                              <a:latin typeface="Cambria Math" panose="02040503050406030204" pitchFamily="18" charset="0"/>
                              <a:ea typeface="Cambria" panose="02040503050406030204" pitchFamily="18" charset="0"/>
                            </a:rPr>
                            <m:t>𝟏</m:t>
                          </m:r>
                        </m:num>
                        <m:den>
                          <m:r>
                            <a:rPr lang="pt-BR" b="1" i="1" dirty="0" smtClean="0">
                              <a:solidFill>
                                <a:schemeClr val="accent2">
                                  <a:lumMod val="75000"/>
                                </a:schemeClr>
                              </a:solidFill>
                              <a:latin typeface="Cambria Math" panose="02040503050406030204" pitchFamily="18" charset="0"/>
                              <a:ea typeface="Cambria" panose="02040503050406030204" pitchFamily="18" charset="0"/>
                            </a:rPr>
                            <m:t>𝟐𝟕</m:t>
                          </m:r>
                        </m:den>
                      </m:f>
                      <m:r>
                        <a:rPr lang="pt-BR" b="1" i="1" dirty="0" smtClean="0">
                          <a:solidFill>
                            <a:schemeClr val="accent2">
                              <a:lumMod val="75000"/>
                            </a:schemeClr>
                          </a:solidFill>
                          <a:latin typeface="Cambria Math" panose="02040503050406030204" pitchFamily="18" charset="0"/>
                          <a:ea typeface="Cambria" panose="02040503050406030204" pitchFamily="18" charset="0"/>
                        </a:rPr>
                        <m:t>) = </m:t>
                      </m:r>
                      <m:r>
                        <a:rPr lang="pt-BR" b="1" i="1" dirty="0" smtClean="0">
                          <a:solidFill>
                            <a:schemeClr val="accent2">
                              <a:lumMod val="75000"/>
                            </a:schemeClr>
                          </a:solidFill>
                          <a:latin typeface="Cambria Math" panose="02040503050406030204" pitchFamily="18" charset="0"/>
                          <a:ea typeface="Cambria" panose="02040503050406030204" pitchFamily="18" charset="0"/>
                        </a:rPr>
                        <m:t>𝑵</m:t>
                      </m:r>
                      <m:r>
                        <a:rPr lang="pt-BR" b="1" i="1" dirty="0" smtClean="0">
                          <a:solidFill>
                            <a:schemeClr val="accent2">
                              <a:lumMod val="75000"/>
                            </a:schemeClr>
                          </a:solidFill>
                          <a:latin typeface="Cambria Math" panose="02040503050406030204" pitchFamily="18" charset="0"/>
                          <a:ea typeface="Cambria" panose="02040503050406030204" pitchFamily="18" charset="0"/>
                        </a:rPr>
                        <m:t>(</m:t>
                      </m:r>
                      <m:sSup>
                        <m:sSupPr>
                          <m:ctrlPr>
                            <a:rPr lang="pt-BR" b="1" i="1" dirty="0" smtClean="0">
                              <a:solidFill>
                                <a:schemeClr val="accent2">
                                  <a:lumMod val="75000"/>
                                </a:schemeClr>
                              </a:solidFill>
                              <a:latin typeface="Cambria Math" panose="02040503050406030204" pitchFamily="18" charset="0"/>
                              <a:ea typeface="Cambria" panose="02040503050406030204" pitchFamily="18" charset="0"/>
                            </a:rPr>
                          </m:ctrlPr>
                        </m:sSupPr>
                        <m:e>
                          <m:d>
                            <m:dPr>
                              <m:ctrlPr>
                                <a:rPr lang="pt-BR" b="1" i="1" dirty="0" smtClean="0">
                                  <a:solidFill>
                                    <a:schemeClr val="accent2">
                                      <a:lumMod val="75000"/>
                                    </a:schemeClr>
                                  </a:solidFill>
                                  <a:latin typeface="Cambria Math" panose="02040503050406030204" pitchFamily="18" charset="0"/>
                                  <a:ea typeface="Cambria" panose="02040503050406030204" pitchFamily="18" charset="0"/>
                                </a:rPr>
                              </m:ctrlPr>
                            </m:dPr>
                            <m:e>
                              <m:f>
                                <m:fPr>
                                  <m:ctrlPr>
                                    <a:rPr lang="pt-BR" b="1" i="1" dirty="0" smtClean="0">
                                      <a:solidFill>
                                        <a:schemeClr val="accent2">
                                          <a:lumMod val="75000"/>
                                        </a:schemeClr>
                                      </a:solidFill>
                                      <a:latin typeface="Cambria Math" panose="02040503050406030204" pitchFamily="18" charset="0"/>
                                      <a:ea typeface="Cambria" panose="02040503050406030204" pitchFamily="18" charset="0"/>
                                    </a:rPr>
                                  </m:ctrlPr>
                                </m:fPr>
                                <m:num>
                                  <m:r>
                                    <a:rPr lang="pt-BR" b="1" i="1" dirty="0" smtClean="0">
                                      <a:solidFill>
                                        <a:schemeClr val="accent2">
                                          <a:lumMod val="75000"/>
                                        </a:schemeClr>
                                      </a:solidFill>
                                      <a:latin typeface="Cambria Math" panose="02040503050406030204" pitchFamily="18" charset="0"/>
                                      <a:ea typeface="Cambria" panose="02040503050406030204" pitchFamily="18" charset="0"/>
                                    </a:rPr>
                                    <m:t>𝟏</m:t>
                                  </m:r>
                                </m:num>
                                <m:den>
                                  <m:r>
                                    <a:rPr lang="pt-BR" b="1" i="1" dirty="0" smtClean="0">
                                      <a:solidFill>
                                        <a:schemeClr val="accent2">
                                          <a:lumMod val="75000"/>
                                        </a:schemeClr>
                                      </a:solidFill>
                                      <a:latin typeface="Cambria Math" panose="02040503050406030204" pitchFamily="18" charset="0"/>
                                      <a:ea typeface="Cambria" panose="02040503050406030204" pitchFamily="18" charset="0"/>
                                    </a:rPr>
                                    <m:t>𝟑</m:t>
                                  </m:r>
                                </m:den>
                              </m:f>
                            </m:e>
                          </m:d>
                        </m:e>
                        <m:sup>
                          <m:r>
                            <a:rPr lang="pt-BR" b="1" i="1" dirty="0" smtClean="0">
                              <a:solidFill>
                                <a:schemeClr val="accent2">
                                  <a:lumMod val="75000"/>
                                </a:schemeClr>
                              </a:solidFill>
                              <a:latin typeface="Cambria Math" panose="02040503050406030204" pitchFamily="18" charset="0"/>
                              <a:ea typeface="Cambria" panose="02040503050406030204" pitchFamily="18" charset="0"/>
                            </a:rPr>
                            <m:t>𝟑</m:t>
                          </m:r>
                        </m:sup>
                      </m:sSup>
                      <m:r>
                        <a:rPr lang="pt-BR" b="1" i="1" dirty="0">
                          <a:solidFill>
                            <a:schemeClr val="accent2">
                              <a:lumMod val="75000"/>
                            </a:schemeClr>
                          </a:solidFill>
                          <a:latin typeface="Cambria Math" panose="02040503050406030204" pitchFamily="18" charset="0"/>
                          <a:ea typeface="Cambria" panose="02040503050406030204" pitchFamily="18" charset="0"/>
                        </a:rPr>
                        <m:t>) = </m:t>
                      </m:r>
                      <m:r>
                        <a:rPr lang="pt-BR" b="1" i="1" dirty="0">
                          <a:solidFill>
                            <a:schemeClr val="accent2">
                              <a:lumMod val="75000"/>
                            </a:schemeClr>
                          </a:solidFill>
                          <a:latin typeface="Cambria Math" panose="02040503050406030204" pitchFamily="18" charset="0"/>
                          <a:ea typeface="Cambria" panose="02040503050406030204" pitchFamily="18" charset="0"/>
                        </a:rPr>
                        <m:t>𝟖</m:t>
                      </m:r>
                      <m:r>
                        <a:rPr lang="pt-BR" b="1" i="1" dirty="0">
                          <a:solidFill>
                            <a:schemeClr val="accent2">
                              <a:lumMod val="75000"/>
                            </a:schemeClr>
                          </a:solidFill>
                          <a:latin typeface="Cambria Math" panose="02040503050406030204" pitchFamily="18" charset="0"/>
                          <a:ea typeface="Cambria" panose="02040503050406030204" pitchFamily="18" charset="0"/>
                        </a:rPr>
                        <m:t> = </m:t>
                      </m:r>
                      <m:sSup>
                        <m:sSupPr>
                          <m:ctrlPr>
                            <a:rPr lang="pt-BR" b="1" i="1" dirty="0" smtClean="0">
                              <a:solidFill>
                                <a:schemeClr val="accent2">
                                  <a:lumMod val="75000"/>
                                </a:schemeClr>
                              </a:solidFill>
                              <a:latin typeface="Cambria Math" panose="02040503050406030204" pitchFamily="18" charset="0"/>
                              <a:ea typeface="Cambria" panose="02040503050406030204" pitchFamily="18" charset="0"/>
                            </a:rPr>
                          </m:ctrlPr>
                        </m:sSupPr>
                        <m:e>
                          <m:r>
                            <a:rPr lang="pt-BR" b="1" i="1" dirty="0" smtClean="0">
                              <a:solidFill>
                                <a:schemeClr val="accent2">
                                  <a:lumMod val="75000"/>
                                </a:schemeClr>
                              </a:solidFill>
                              <a:latin typeface="Cambria Math" panose="02040503050406030204" pitchFamily="18" charset="0"/>
                              <a:ea typeface="Cambria" panose="02040503050406030204" pitchFamily="18" charset="0"/>
                            </a:rPr>
                            <m:t>𝟐</m:t>
                          </m:r>
                        </m:e>
                        <m:sup>
                          <m:r>
                            <a:rPr lang="pt-BR" b="1" i="1" dirty="0" smtClean="0">
                              <a:solidFill>
                                <a:schemeClr val="accent2">
                                  <a:lumMod val="75000"/>
                                </a:schemeClr>
                              </a:solidFill>
                              <a:latin typeface="Cambria Math" panose="02040503050406030204" pitchFamily="18" charset="0"/>
                              <a:ea typeface="Cambria" panose="02040503050406030204" pitchFamily="18" charset="0"/>
                            </a:rPr>
                            <m:t>𝟑</m:t>
                          </m:r>
                        </m:sup>
                      </m:sSup>
                    </m:oMath>
                  </m:oMathPara>
                </a14:m>
                <a:endParaRPr lang="pt-BR" b="1" dirty="0">
                  <a:solidFill>
                    <a:schemeClr val="accent2">
                      <a:lumMod val="75000"/>
                    </a:schemeClr>
                  </a:solidFill>
                  <a:latin typeface="Cambria" panose="02040503050406030204" pitchFamily="18" charset="0"/>
                  <a:ea typeface="Cambria" panose="02040503050406030204" pitchFamily="18" charset="0"/>
                </a:endParaRPr>
              </a:p>
            </p:txBody>
          </p:sp>
        </mc:Choice>
        <mc:Fallback xmlns="">
          <p:sp>
            <p:nvSpPr>
              <p:cNvPr id="19" name="TextBox 18">
                <a:extLst>
                  <a:ext uri="{FF2B5EF4-FFF2-40B4-BE49-F238E27FC236}">
                    <a16:creationId xmlns:a16="http://schemas.microsoft.com/office/drawing/2014/main" id="{CDA508E7-3992-AF39-153F-F7D2685EE39E}"/>
                  </a:ext>
                </a:extLst>
              </p:cNvPr>
              <p:cNvSpPr txBox="1">
                <a:spLocks noRot="1" noChangeAspect="1" noMove="1" noResize="1" noEditPoints="1" noAdjustHandles="1" noChangeArrowheads="1" noChangeShapeType="1" noTextEdit="1"/>
              </p:cNvSpPr>
              <p:nvPr/>
            </p:nvSpPr>
            <p:spPr>
              <a:xfrm>
                <a:off x="1433806" y="3131284"/>
                <a:ext cx="6218852" cy="769378"/>
              </a:xfrm>
              <a:prstGeom prst="rect">
                <a:avLst/>
              </a:prstGeom>
              <a:blipFill>
                <a:blip r:embed="rId5"/>
                <a:stretch>
                  <a:fillRect/>
                </a:stretch>
              </a:blipFill>
              <a:ln>
                <a:solidFill>
                  <a:schemeClr val="bg1"/>
                </a:solidFill>
              </a:ln>
            </p:spPr>
            <p:txBody>
              <a:bodyPr/>
              <a:lstStyle/>
              <a:p>
                <a:r>
                  <a:rPr lang="en-IN">
                    <a:noFill/>
                  </a:rPr>
                  <a:t> </a:t>
                </a:r>
              </a:p>
            </p:txBody>
          </p:sp>
        </mc:Fallback>
      </mc:AlternateContent>
      <p:sp>
        <p:nvSpPr>
          <p:cNvPr id="21" name="TextBox 20">
            <a:extLst>
              <a:ext uri="{FF2B5EF4-FFF2-40B4-BE49-F238E27FC236}">
                <a16:creationId xmlns:a16="http://schemas.microsoft.com/office/drawing/2014/main" id="{B9BCA645-9F69-B4F4-C548-CA43F414D406}"/>
              </a:ext>
            </a:extLst>
          </p:cNvPr>
          <p:cNvSpPr txBox="1"/>
          <p:nvPr/>
        </p:nvSpPr>
        <p:spPr>
          <a:xfrm>
            <a:off x="405882" y="4214870"/>
            <a:ext cx="1637522" cy="369332"/>
          </a:xfrm>
          <a:prstGeom prst="rect">
            <a:avLst/>
          </a:prstGeom>
          <a:noFill/>
        </p:spPr>
        <p:txBody>
          <a:bodyPr wrap="square">
            <a:spAutoFit/>
          </a:bodyPr>
          <a:lstStyle/>
          <a:p>
            <a:r>
              <a:rPr lang="pt-BR" dirty="0">
                <a:latin typeface="Cambria" panose="02040503050406030204" pitchFamily="18" charset="0"/>
                <a:ea typeface="Cambria" panose="02040503050406030204" pitchFamily="18" charset="0"/>
              </a:rPr>
              <a:t>and in general</a:t>
            </a:r>
          </a:p>
        </p:txBody>
      </p:sp>
      <p:cxnSp>
        <p:nvCxnSpPr>
          <p:cNvPr id="22" name="Straight Arrow Connector 21">
            <a:extLst>
              <a:ext uri="{FF2B5EF4-FFF2-40B4-BE49-F238E27FC236}">
                <a16:creationId xmlns:a16="http://schemas.microsoft.com/office/drawing/2014/main" id="{E91979C9-D655-1CE2-9EC8-FD14346D9A68}"/>
              </a:ext>
            </a:extLst>
          </p:cNvPr>
          <p:cNvCxnSpPr>
            <a:cxnSpLocks/>
          </p:cNvCxnSpPr>
          <p:nvPr/>
        </p:nvCxnSpPr>
        <p:spPr>
          <a:xfrm flipH="1">
            <a:off x="5611610" y="2605290"/>
            <a:ext cx="1791477" cy="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14AEBC9-5D33-9DEE-76E1-93A4C08E9A42}"/>
              </a:ext>
            </a:extLst>
          </p:cNvPr>
          <p:cNvCxnSpPr>
            <a:cxnSpLocks/>
          </p:cNvCxnSpPr>
          <p:nvPr/>
        </p:nvCxnSpPr>
        <p:spPr>
          <a:xfrm flipH="1">
            <a:off x="6096000" y="2633428"/>
            <a:ext cx="1255949" cy="742785"/>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CB291598-EA56-3963-2A95-6C9377367962}"/>
                  </a:ext>
                </a:extLst>
              </p:cNvPr>
              <p:cNvGraphicFramePr>
                <a:graphicFrameLocks noGrp="1"/>
              </p:cNvGraphicFramePr>
              <p:nvPr>
                <p:extLst>
                  <p:ext uri="{D42A27DB-BD31-4B8C-83A1-F6EECF244321}">
                    <p14:modId xmlns:p14="http://schemas.microsoft.com/office/powerpoint/2010/main" val="2816265832"/>
                  </p:ext>
                </p:extLst>
              </p:nvPr>
            </p:nvGraphicFramePr>
            <p:xfrm>
              <a:off x="2752531" y="3920744"/>
              <a:ext cx="9198837" cy="2937256"/>
            </p:xfrm>
            <a:graphic>
              <a:graphicData uri="http://schemas.openxmlformats.org/drawingml/2006/table">
                <a:tbl>
                  <a:tblPr/>
                  <a:tblGrid>
                    <a:gridCol w="9198837">
                      <a:extLst>
                        <a:ext uri="{9D8B030D-6E8A-4147-A177-3AD203B41FA5}">
                          <a16:colId xmlns:a16="http://schemas.microsoft.com/office/drawing/2014/main" val="2239886208"/>
                        </a:ext>
                      </a:extLst>
                    </a:gridCol>
                  </a:tblGrid>
                  <a:tr h="0">
                    <a:tc>
                      <a:txBody>
                        <a:bodyPr/>
                        <a:lstStyle/>
                        <a:p>
                          <a:r>
                            <a:rPr lang="en-US" dirty="0">
                              <a:solidFill>
                                <a:srgbClr val="FF0000"/>
                              </a:solidFill>
                              <a:latin typeface="Cambria" panose="02040503050406030204" pitchFamily="18" charset="0"/>
                              <a:ea typeface="Cambria" panose="02040503050406030204" pitchFamily="18" charset="0"/>
                            </a:rPr>
                            <a:t>If we suspect that </a:t>
                          </a:r>
                          <a14:m>
                            <m:oMath xmlns:m="http://schemas.openxmlformats.org/officeDocument/2006/math">
                              <m:r>
                                <a:rPr lang="en-US" i="1" dirty="0" smtClean="0">
                                  <a:solidFill>
                                    <a:srgbClr val="FF0000"/>
                                  </a:solidFill>
                                  <a:latin typeface="Cambria Math" panose="02040503050406030204" pitchFamily="18" charset="0"/>
                                </a:rPr>
                                <m:t>𝑁</m:t>
                              </m:r>
                              <m:r>
                                <a:rPr lang="en-US" i="1" dirty="0" smtClean="0">
                                  <a:solidFill>
                                    <a:srgbClr val="FF0000"/>
                                  </a:solidFill>
                                  <a:latin typeface="Cambria Math" panose="02040503050406030204" pitchFamily="18" charset="0"/>
                                </a:rPr>
                                <m:t>(</m:t>
                              </m:r>
                              <m:r>
                                <a:rPr lang="en-US" i="1" dirty="0" smtClean="0">
                                  <a:solidFill>
                                    <a:srgbClr val="FF0000"/>
                                  </a:solidFill>
                                  <a:latin typeface="Cambria Math" panose="02040503050406030204" pitchFamily="18" charset="0"/>
                                </a:rPr>
                                <m:t>𝑟</m:t>
                              </m:r>
                              <m:r>
                                <a:rPr lang="en-US" i="1" dirty="0" smtClean="0">
                                  <a:solidFill>
                                    <a:srgbClr val="FF0000"/>
                                  </a:solidFill>
                                  <a:latin typeface="Cambria Math" panose="02040503050406030204" pitchFamily="18" charset="0"/>
                                </a:rPr>
                                <m:t>) </m:t>
                              </m:r>
                            </m:oMath>
                          </a14:m>
                          <a:r>
                            <a:rPr lang="en-US" dirty="0">
                              <a:solidFill>
                                <a:srgbClr val="FF0000"/>
                              </a:solidFill>
                              <a:latin typeface="Cambria" panose="02040503050406030204" pitchFamily="18" charset="0"/>
                              <a:ea typeface="Cambria" panose="02040503050406030204" pitchFamily="18" charset="0"/>
                            </a:rPr>
                            <a:t>is approximately </a:t>
                          </a:r>
                          <a14:m>
                            <m:oMath xmlns:m="http://schemas.openxmlformats.org/officeDocument/2006/math">
                              <m:r>
                                <a:rPr lang="en-US" i="1" dirty="0" smtClean="0">
                                  <a:solidFill>
                                    <a:srgbClr val="FF0000"/>
                                  </a:solidFill>
                                  <a:latin typeface="Cambria Math" panose="02040503050406030204" pitchFamily="18" charset="0"/>
                                </a:rPr>
                                <m:t>𝑘</m:t>
                              </m:r>
                              <m:r>
                                <a:rPr lang="en-US" i="1" dirty="0" smtClean="0">
                                  <a:solidFill>
                                    <a:srgbClr val="FF0000"/>
                                  </a:solidFill>
                                  <a:latin typeface="Cambria Math" panose="02040503050406030204" pitchFamily="18" charset="0"/>
                                </a:rPr>
                                <m:t>⋅(1/</m:t>
                              </m:r>
                              <m:r>
                                <a:rPr lang="en-US" i="1" dirty="0" smtClean="0">
                                  <a:solidFill>
                                    <a:srgbClr val="FF0000"/>
                                  </a:solidFill>
                                  <a:latin typeface="Cambria Math" panose="02040503050406030204" pitchFamily="18" charset="0"/>
                                </a:rPr>
                                <m:t>𝑟</m:t>
                              </m:r>
                              <m:r>
                                <a:rPr lang="en-US" i="1" dirty="0" smtClean="0">
                                  <a:solidFill>
                                    <a:srgbClr val="FF0000"/>
                                  </a:solidFill>
                                  <a:latin typeface="Cambria Math" panose="02040503050406030204" pitchFamily="18" charset="0"/>
                                </a:rPr>
                                <m:t>)</m:t>
                              </m:r>
                              <m:r>
                                <a:rPr lang="en-US" i="1" baseline="30000" dirty="0">
                                  <a:solidFill>
                                    <a:srgbClr val="FF0000"/>
                                  </a:solidFill>
                                  <a:latin typeface="Cambria Math" panose="02040503050406030204" pitchFamily="18" charset="0"/>
                                </a:rPr>
                                <m:t>𝑑</m:t>
                              </m:r>
                            </m:oMath>
                          </a14:m>
                          <a:r>
                            <a:rPr lang="en-US" dirty="0">
                              <a:solidFill>
                                <a:srgbClr val="FF0000"/>
                              </a:solidFill>
                              <a:latin typeface="Cambria" panose="02040503050406030204" pitchFamily="18" charset="0"/>
                              <a:ea typeface="Cambria" panose="02040503050406030204" pitchFamily="18" charset="0"/>
                            </a:rPr>
                            <a:t>, a </a:t>
                          </a:r>
                          <a:r>
                            <a:rPr lang="en-US" dirty="0">
                              <a:solidFill>
                                <a:srgbClr val="FF0000"/>
                              </a:solidFill>
                              <a:latin typeface="Cambria" panose="02040503050406030204" pitchFamily="18" charset="0"/>
                              <a:ea typeface="Cambria" panose="02040503050406030204" pitchFamily="18" charset="0"/>
                              <a:hlinkClick r:id="rId6">
                                <a:extLst>
                                  <a:ext uri="{A12FA001-AC4F-418D-AE19-62706E023703}">
                                    <ahyp:hlinkClr xmlns:ahyp="http://schemas.microsoft.com/office/drawing/2018/hyperlinkcolor" val="tx"/>
                                  </a:ext>
                                </a:extLst>
                              </a:hlinkClick>
                            </a:rPr>
                            <a:t>power law</a:t>
                          </a:r>
                          <a:r>
                            <a:rPr lang="en-US" dirty="0">
                              <a:solidFill>
                                <a:srgbClr val="FF0000"/>
                              </a:solidFill>
                              <a:latin typeface="Cambria" panose="02040503050406030204" pitchFamily="18" charset="0"/>
                              <a:ea typeface="Cambria" panose="02040503050406030204" pitchFamily="18" charset="0"/>
                            </a:rPr>
                            <a:t> relation, how can we find </a:t>
                          </a:r>
                          <a14:m>
                            <m:oMath xmlns:m="http://schemas.openxmlformats.org/officeDocument/2006/math">
                              <m:r>
                                <a:rPr lang="en-US" i="1" dirty="0" smtClean="0">
                                  <a:solidFill>
                                    <a:srgbClr val="FF0000"/>
                                  </a:solidFill>
                                  <a:latin typeface="Cambria Math" panose="02040503050406030204" pitchFamily="18" charset="0"/>
                                  <a:ea typeface="Cambria" panose="02040503050406030204" pitchFamily="18" charset="0"/>
                                </a:rPr>
                                <m:t>𝑑</m:t>
                              </m:r>
                            </m:oMath>
                          </a14:m>
                          <a:r>
                            <a:rPr lang="en-US" dirty="0">
                              <a:solidFill>
                                <a:srgbClr val="FF0000"/>
                              </a:solidFill>
                              <a:latin typeface="Cambria" panose="02040503050406030204" pitchFamily="18" charset="0"/>
                              <a:ea typeface="Cambria" panose="02040503050406030204" pitchFamily="18" charset="0"/>
                            </a:rPr>
                            <a:t>? </a:t>
                          </a:r>
                        </a:p>
                        <a:p>
                          <a:r>
                            <a:rPr lang="en-US" dirty="0">
                              <a:latin typeface="Cambria" panose="02040503050406030204" pitchFamily="18" charset="0"/>
                              <a:ea typeface="Cambria" panose="02040503050406030204" pitchFamily="18" charset="0"/>
                            </a:rPr>
                            <a:t>Taking </a:t>
                          </a:r>
                          <a:r>
                            <a:rPr lang="en-US" dirty="0">
                              <a:latin typeface="Cambria" panose="02040503050406030204" pitchFamily="18" charset="0"/>
                              <a:ea typeface="Cambria" panose="02040503050406030204" pitchFamily="18" charset="0"/>
                              <a:hlinkClick r:id="rId7"/>
                            </a:rPr>
                            <a:t>Log</a:t>
                          </a:r>
                          <a:r>
                            <a:rPr lang="en-US" dirty="0">
                              <a:latin typeface="Cambria" panose="02040503050406030204" pitchFamily="18" charset="0"/>
                              <a:ea typeface="Cambria" panose="02040503050406030204" pitchFamily="18" charset="0"/>
                            </a:rPr>
                            <a:t> of both sides of </a:t>
                          </a:r>
                          <a14:m>
                            <m:oMath xmlns:m="http://schemas.openxmlformats.org/officeDocument/2006/math">
                              <m:r>
                                <a:rPr lang="en-US" i="1" dirty="0" smtClean="0">
                                  <a:latin typeface="Cambria Math" panose="02040503050406030204" pitchFamily="18" charset="0"/>
                                </a:rPr>
                                <m:t>𝑁</m:t>
                              </m:r>
                              <m:r>
                                <a:rPr lang="en-US" i="1" dirty="0" smtClean="0">
                                  <a:latin typeface="Cambria Math" panose="02040503050406030204" pitchFamily="18" charset="0"/>
                                </a:rPr>
                                <m:t>(</m:t>
                              </m:r>
                              <m:r>
                                <a:rPr lang="en-US" i="1" dirty="0" smtClean="0">
                                  <a:latin typeface="Cambria Math" panose="02040503050406030204" pitchFamily="18" charset="0"/>
                                </a:rPr>
                                <m:t>𝑟</m:t>
                              </m:r>
                              <m:r>
                                <a:rPr lang="en-US" i="1" dirty="0" smtClean="0">
                                  <a:latin typeface="Cambria Math" panose="02040503050406030204" pitchFamily="18" charset="0"/>
                                </a:rPr>
                                <m:t>) = </m:t>
                              </m:r>
                              <m:r>
                                <a:rPr lang="en-US" i="1" dirty="0" smtClean="0">
                                  <a:latin typeface="Cambria Math" panose="02040503050406030204" pitchFamily="18" charset="0"/>
                                </a:rPr>
                                <m:t>𝑘</m:t>
                              </m:r>
                              <m:r>
                                <a:rPr lang="en-US" i="1" dirty="0" smtClean="0">
                                  <a:latin typeface="Cambria Math" panose="02040503050406030204" pitchFamily="18" charset="0"/>
                                </a:rPr>
                                <m:t>⋅(1/</m:t>
                              </m:r>
                              <m:r>
                                <a:rPr lang="en-US" i="1" dirty="0" smtClean="0">
                                  <a:latin typeface="Cambria Math" panose="02040503050406030204" pitchFamily="18" charset="0"/>
                                </a:rPr>
                                <m:t>𝑟</m:t>
                              </m:r>
                              <m:r>
                                <a:rPr lang="en-US" i="1" dirty="0" smtClean="0">
                                  <a:latin typeface="Cambria Math" panose="02040503050406030204" pitchFamily="18" charset="0"/>
                                </a:rPr>
                                <m:t>)</m:t>
                              </m:r>
                              <m:r>
                                <a:rPr lang="en-US" i="1" baseline="30000" dirty="0">
                                  <a:latin typeface="Cambria Math" panose="02040503050406030204" pitchFamily="18" charset="0"/>
                                </a:rPr>
                                <m:t>𝑑</m:t>
                              </m:r>
                            </m:oMath>
                          </a14:m>
                          <a:r>
                            <a:rPr lang="en-US" dirty="0">
                              <a:latin typeface="Cambria" panose="02040503050406030204" pitchFamily="18" charset="0"/>
                              <a:ea typeface="Cambria" panose="02040503050406030204" pitchFamily="18" charset="0"/>
                            </a:rPr>
                            <a:t>, we obtain</a:t>
                          </a:r>
                        </a:p>
                      </a:txBody>
                      <a:tcPr anchor="ctr">
                        <a:lnL>
                          <a:noFill/>
                        </a:lnL>
                        <a:lnR>
                          <a:noFill/>
                        </a:lnR>
                        <a:lnT>
                          <a:noFill/>
                        </a:lnT>
                        <a:lnB>
                          <a:noFill/>
                        </a:lnB>
                        <a:solidFill>
                          <a:srgbClr val="FFFFFF"/>
                        </a:solidFill>
                      </a:tcPr>
                    </a:tc>
                    <a:extLst>
                      <a:ext uri="{0D108BD9-81ED-4DB2-BD59-A6C34878D82A}">
                        <a16:rowId xmlns:a16="http://schemas.microsoft.com/office/drawing/2014/main" val="1919712352"/>
                      </a:ext>
                    </a:extLst>
                  </a:tr>
                  <a:tr h="0">
                    <a:tc>
                      <a:txBody>
                        <a:bodyPr/>
                        <a:lstStyle/>
                        <a:p>
                          <a:pPr algn="ctr"/>
                          <a14:m>
                            <m:oMathPara xmlns:m="http://schemas.openxmlformats.org/officeDocument/2006/math">
                              <m:oMathParaPr>
                                <m:jc m:val="centerGroup"/>
                              </m:oMathParaPr>
                              <m:oMath xmlns:m="http://schemas.openxmlformats.org/officeDocument/2006/math">
                                <m:r>
                                  <a:rPr lang="pt-BR" i="1" dirty="0" smtClean="0">
                                    <a:latin typeface="Cambria Math" panose="02040503050406030204" pitchFamily="18" charset="0"/>
                                  </a:rPr>
                                  <m:t>𝐿𝑜𝑔</m:t>
                                </m:r>
                                <m:r>
                                  <a:rPr lang="pt-BR" i="1" dirty="0" smtClean="0">
                                    <a:latin typeface="Cambria Math" panose="02040503050406030204" pitchFamily="18" charset="0"/>
                                  </a:rPr>
                                  <m:t>(</m:t>
                                </m:r>
                                <m:r>
                                  <a:rPr lang="pt-BR" i="1" dirty="0" smtClean="0">
                                    <a:latin typeface="Cambria Math" panose="02040503050406030204" pitchFamily="18" charset="0"/>
                                  </a:rPr>
                                  <m:t>𝑁</m:t>
                                </m:r>
                                <m:r>
                                  <a:rPr lang="pt-BR" i="1" dirty="0" smtClean="0">
                                    <a:latin typeface="Cambria Math" panose="02040503050406030204" pitchFamily="18" charset="0"/>
                                  </a:rPr>
                                  <m:t>(</m:t>
                                </m:r>
                                <m:r>
                                  <a:rPr lang="pt-BR" i="1" dirty="0" smtClean="0">
                                    <a:latin typeface="Cambria Math" panose="02040503050406030204" pitchFamily="18" charset="0"/>
                                  </a:rPr>
                                  <m:t>𝑟</m:t>
                                </m:r>
                                <m:r>
                                  <a:rPr lang="pt-BR" i="1" dirty="0" smtClean="0">
                                    <a:latin typeface="Cambria Math" panose="02040503050406030204" pitchFamily="18" charset="0"/>
                                  </a:rPr>
                                  <m:t>)) = </m:t>
                                </m:r>
                                <m:r>
                                  <a:rPr lang="pt-BR" i="1" dirty="0" smtClean="0">
                                    <a:latin typeface="Cambria Math" panose="02040503050406030204" pitchFamily="18" charset="0"/>
                                  </a:rPr>
                                  <m:t>𝐿𝑜𝑔</m:t>
                                </m:r>
                                <m:r>
                                  <a:rPr lang="pt-BR" i="1" dirty="0" smtClean="0">
                                    <a:latin typeface="Cambria Math" panose="02040503050406030204" pitchFamily="18" charset="0"/>
                                  </a:rPr>
                                  <m:t>(</m:t>
                                </m:r>
                                <m:r>
                                  <a:rPr lang="pt-BR" i="1" dirty="0" smtClean="0">
                                    <a:latin typeface="Cambria Math" panose="02040503050406030204" pitchFamily="18" charset="0"/>
                                  </a:rPr>
                                  <m:t>𝑘</m:t>
                                </m:r>
                                <m:r>
                                  <a:rPr lang="pt-BR" i="1" dirty="0" smtClean="0">
                                    <a:latin typeface="Cambria Math" panose="02040503050406030204" pitchFamily="18" charset="0"/>
                                  </a:rPr>
                                  <m:t>) + </m:t>
                                </m:r>
                                <m:r>
                                  <a:rPr lang="pt-BR" i="1" dirty="0" smtClean="0">
                                    <a:latin typeface="Cambria Math" panose="02040503050406030204" pitchFamily="18" charset="0"/>
                                  </a:rPr>
                                  <m:t>𝐿𝑜𝑔</m:t>
                                </m:r>
                                <m:r>
                                  <a:rPr lang="pt-BR" i="1" dirty="0" smtClean="0">
                                    <a:latin typeface="Cambria Math" panose="02040503050406030204" pitchFamily="18" charset="0"/>
                                  </a:rPr>
                                  <m:t>((1/</m:t>
                                </m:r>
                                <m:r>
                                  <a:rPr lang="pt-BR" i="1" dirty="0" smtClean="0">
                                    <a:latin typeface="Cambria Math" panose="02040503050406030204" pitchFamily="18" charset="0"/>
                                  </a:rPr>
                                  <m:t>𝑟</m:t>
                                </m:r>
                                <m:r>
                                  <a:rPr lang="pt-BR" i="1" dirty="0" smtClean="0">
                                    <a:latin typeface="Cambria Math" panose="02040503050406030204" pitchFamily="18" charset="0"/>
                                  </a:rPr>
                                  <m:t>)</m:t>
                                </m:r>
                                <m:r>
                                  <a:rPr lang="pt-BR" i="1" baseline="30000" dirty="0">
                                    <a:latin typeface="Cambria Math" panose="02040503050406030204" pitchFamily="18" charset="0"/>
                                  </a:rPr>
                                  <m:t>𝑑</m:t>
                                </m:r>
                                <m:r>
                                  <a:rPr lang="pt-BR" i="1" dirty="0">
                                    <a:latin typeface="Cambria Math" panose="02040503050406030204" pitchFamily="18" charset="0"/>
                                  </a:rPr>
                                  <m:t>) = </m:t>
                                </m:r>
                                <m:r>
                                  <a:rPr lang="pt-BR" i="1" dirty="0">
                                    <a:latin typeface="Cambria Math" panose="02040503050406030204" pitchFamily="18" charset="0"/>
                                  </a:rPr>
                                  <m:t>𝑑</m:t>
                                </m:r>
                                <m:r>
                                  <a:rPr lang="pt-BR" i="1" dirty="0">
                                    <a:latin typeface="Cambria Math" panose="02040503050406030204" pitchFamily="18" charset="0"/>
                                  </a:rPr>
                                  <m:t>⋅</m:t>
                                </m:r>
                                <m:r>
                                  <a:rPr lang="pt-BR" i="1" dirty="0">
                                    <a:latin typeface="Cambria Math" panose="02040503050406030204" pitchFamily="18" charset="0"/>
                                  </a:rPr>
                                  <m:t>𝐿𝑜𝑔</m:t>
                                </m:r>
                                <m:r>
                                  <a:rPr lang="pt-BR" i="1" dirty="0">
                                    <a:latin typeface="Cambria Math" panose="02040503050406030204" pitchFamily="18" charset="0"/>
                                  </a:rPr>
                                  <m:t>(1/</m:t>
                                </m:r>
                                <m:r>
                                  <a:rPr lang="pt-BR" i="1" dirty="0">
                                    <a:latin typeface="Cambria Math" panose="02040503050406030204" pitchFamily="18" charset="0"/>
                                  </a:rPr>
                                  <m:t>𝑟</m:t>
                                </m:r>
                                <m:r>
                                  <a:rPr lang="pt-BR" i="1" dirty="0">
                                    <a:latin typeface="Cambria Math" panose="02040503050406030204" pitchFamily="18" charset="0"/>
                                  </a:rPr>
                                  <m:t>) + </m:t>
                                </m:r>
                                <m:r>
                                  <a:rPr lang="pt-BR" i="1" dirty="0">
                                    <a:latin typeface="Cambria Math" panose="02040503050406030204" pitchFamily="18" charset="0"/>
                                  </a:rPr>
                                  <m:t>𝐿𝑜𝑔</m:t>
                                </m:r>
                                <m:r>
                                  <a:rPr lang="pt-BR" i="1" dirty="0">
                                    <a:latin typeface="Cambria Math" panose="02040503050406030204" pitchFamily="18" charset="0"/>
                                  </a:rPr>
                                  <m:t>(</m:t>
                                </m:r>
                                <m:r>
                                  <a:rPr lang="pt-BR" i="1" dirty="0">
                                    <a:latin typeface="Cambria Math" panose="02040503050406030204" pitchFamily="18" charset="0"/>
                                  </a:rPr>
                                  <m:t>𝑘</m:t>
                                </m:r>
                                <m:r>
                                  <a:rPr lang="pt-BR" i="1" dirty="0">
                                    <a:latin typeface="Cambria Math" panose="02040503050406030204" pitchFamily="18" charset="0"/>
                                  </a:rPr>
                                  <m:t>)</m:t>
                                </m:r>
                              </m:oMath>
                            </m:oMathPara>
                          </a14:m>
                          <a:endParaRPr lang="pt-BR" dirty="0">
                            <a:latin typeface="Cambria" panose="02040503050406030204" pitchFamily="18" charset="0"/>
                            <a:ea typeface="Cambria" panose="02040503050406030204" pitchFamily="18" charset="0"/>
                          </a:endParaRPr>
                        </a:p>
                      </a:txBody>
                      <a:tcPr anchor="ctr">
                        <a:lnL>
                          <a:noFill/>
                        </a:lnL>
                        <a:lnR>
                          <a:noFill/>
                        </a:lnR>
                        <a:lnT>
                          <a:noFill/>
                        </a:lnT>
                        <a:lnB>
                          <a:noFill/>
                        </a:lnB>
                        <a:solidFill>
                          <a:srgbClr val="FFFFFF"/>
                        </a:solidFill>
                      </a:tcPr>
                    </a:tc>
                    <a:extLst>
                      <a:ext uri="{0D108BD9-81ED-4DB2-BD59-A6C34878D82A}">
                        <a16:rowId xmlns:a16="http://schemas.microsoft.com/office/drawing/2014/main" val="3972831962"/>
                      </a:ext>
                    </a:extLst>
                  </a:tr>
                  <a:tr h="0">
                    <a:tc>
                      <a:txBody>
                        <a:bodyPr/>
                        <a:lstStyle/>
                        <a:p>
                          <a:r>
                            <a:rPr lang="en-US" dirty="0">
                              <a:latin typeface="Cambria" panose="02040503050406030204" pitchFamily="18" charset="0"/>
                              <a:ea typeface="Cambria" panose="02040503050406030204" pitchFamily="18" charset="0"/>
                            </a:rPr>
                            <a:t>with the expectation that the approximation becomes better for smaller r.</a:t>
                          </a:r>
                        </a:p>
                      </a:txBody>
                      <a:tcPr anchor="ctr">
                        <a:lnL>
                          <a:noFill/>
                        </a:lnL>
                        <a:lnR>
                          <a:noFill/>
                        </a:lnR>
                        <a:lnT>
                          <a:noFill/>
                        </a:lnT>
                        <a:lnB>
                          <a:noFill/>
                        </a:lnB>
                        <a:solidFill>
                          <a:srgbClr val="FFFFFF"/>
                        </a:solidFill>
                      </a:tcPr>
                    </a:tc>
                    <a:extLst>
                      <a:ext uri="{0D108BD9-81ED-4DB2-BD59-A6C34878D82A}">
                        <a16:rowId xmlns:a16="http://schemas.microsoft.com/office/drawing/2014/main" val="3128981409"/>
                      </a:ext>
                    </a:extLst>
                  </a:tr>
                  <a:tr h="0">
                    <a:tc>
                      <a:txBody>
                        <a:bodyPr/>
                        <a:lstStyle/>
                        <a:p>
                          <a:r>
                            <a:rPr lang="en-US" dirty="0">
                              <a:latin typeface="Cambria" panose="02040503050406030204" pitchFamily="18" charset="0"/>
                              <a:ea typeface="Cambria" panose="02040503050406030204" pitchFamily="18" charset="0"/>
                            </a:rPr>
                            <a:t>Solving for </a:t>
                          </a:r>
                          <a14:m>
                            <m:oMath xmlns:m="http://schemas.openxmlformats.org/officeDocument/2006/math">
                              <m:r>
                                <a:rPr lang="en-US" i="1" dirty="0" smtClean="0">
                                  <a:latin typeface="Cambria Math" panose="02040503050406030204" pitchFamily="18" charset="0"/>
                                </a:rPr>
                                <m:t>𝑑</m:t>
                              </m:r>
                              <m:r>
                                <a:rPr lang="en-US" i="1" dirty="0" smtClean="0">
                                  <a:latin typeface="Cambria Math" panose="02040503050406030204" pitchFamily="18" charset="0"/>
                                </a:rPr>
                                <m:t> </m:t>
                              </m:r>
                            </m:oMath>
                          </a14:m>
                          <a:r>
                            <a:rPr lang="en-US" dirty="0">
                              <a:latin typeface="Cambria" panose="02040503050406030204" pitchFamily="18" charset="0"/>
                              <a:ea typeface="Cambria" panose="02040503050406030204" pitchFamily="18" charset="0"/>
                            </a:rPr>
                            <a:t>and taking the limit as </a:t>
                          </a:r>
                          <a14:m>
                            <m:oMath xmlns:m="http://schemas.openxmlformats.org/officeDocument/2006/math">
                              <m:r>
                                <a:rPr lang="en-US" i="1" dirty="0" smtClean="0">
                                  <a:latin typeface="Cambria Math" panose="02040503050406030204" pitchFamily="18" charset="0"/>
                                </a:rPr>
                                <m:t>𝑟</m:t>
                              </m:r>
                              <m:r>
                                <a:rPr lang="en-US" i="1" dirty="0" smtClean="0">
                                  <a:latin typeface="Cambria Math" panose="02040503050406030204" pitchFamily="18" charset="0"/>
                                </a:rPr>
                                <m:t> → 0 </m:t>
                              </m:r>
                            </m:oMath>
                          </a14:m>
                          <a:r>
                            <a:rPr lang="en-US" dirty="0">
                              <a:latin typeface="Cambria" panose="02040503050406030204" pitchFamily="18" charset="0"/>
                              <a:ea typeface="Cambria" panose="02040503050406030204" pitchFamily="18" charset="0"/>
                            </a:rPr>
                            <a:t>gives</a:t>
                          </a:r>
                        </a:p>
                      </a:txBody>
                      <a:tcPr anchor="ctr">
                        <a:lnL>
                          <a:noFill/>
                        </a:lnL>
                        <a:lnR>
                          <a:noFill/>
                        </a:lnR>
                        <a:lnT>
                          <a:noFill/>
                        </a:lnT>
                        <a:lnB>
                          <a:noFill/>
                        </a:lnB>
                        <a:solidFill>
                          <a:srgbClr val="FFFFFF"/>
                        </a:solidFill>
                      </a:tcPr>
                    </a:tc>
                    <a:extLst>
                      <a:ext uri="{0D108BD9-81ED-4DB2-BD59-A6C34878D82A}">
                        <a16:rowId xmlns:a16="http://schemas.microsoft.com/office/drawing/2014/main" val="4129442446"/>
                      </a:ext>
                    </a:extLst>
                  </a:tr>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pt-BR" sz="1800" i="1" dirty="0" smtClean="0">
                                    <a:latin typeface="Cambria Math" panose="02040503050406030204" pitchFamily="18" charset="0"/>
                                  </a:rPr>
                                  <m:t>𝑑</m:t>
                                </m:r>
                                <m:r>
                                  <a:rPr lang="pt-BR" sz="1800" i="1" baseline="-25000" dirty="0">
                                    <a:latin typeface="Cambria Math" panose="02040503050406030204" pitchFamily="18" charset="0"/>
                                  </a:rPr>
                                  <m:t>𝑏</m:t>
                                </m:r>
                                <m:r>
                                  <a:rPr lang="pt-BR" sz="1800" i="1" dirty="0">
                                    <a:latin typeface="Cambria Math" panose="02040503050406030204" pitchFamily="18" charset="0"/>
                                  </a:rPr>
                                  <m:t> =</m:t>
                                </m:r>
                                <m:func>
                                  <m:funcPr>
                                    <m:ctrlPr>
                                      <a:rPr lang="en-US" sz="1800" b="0" i="1" dirty="0" smtClean="0">
                                        <a:latin typeface="Cambria Math" panose="02040503050406030204" pitchFamily="18" charset="0"/>
                                      </a:rPr>
                                    </m:ctrlPr>
                                  </m:funcPr>
                                  <m:fName>
                                    <m:limLow>
                                      <m:limLowPr>
                                        <m:ctrlPr>
                                          <a:rPr lang="en-US" sz="1800" b="0" i="1" dirty="0" smtClean="0">
                                            <a:latin typeface="Cambria Math" panose="02040503050406030204" pitchFamily="18" charset="0"/>
                                          </a:rPr>
                                        </m:ctrlPr>
                                      </m:limLowPr>
                                      <m:e>
                                        <m:r>
                                          <m:rPr>
                                            <m:sty m:val="p"/>
                                          </m:rPr>
                                          <a:rPr lang="pt-BR" sz="1800" i="0" dirty="0">
                                            <a:latin typeface="Cambria Math" panose="02040503050406030204" pitchFamily="18" charset="0"/>
                                          </a:rPr>
                                          <m:t>lim</m:t>
                                        </m:r>
                                      </m:e>
                                      <m:lim>
                                        <m:r>
                                          <a:rPr lang="en-US" sz="1800" b="0" i="1" dirty="0" smtClean="0">
                                            <a:latin typeface="Cambria Math" panose="02040503050406030204" pitchFamily="18" charset="0"/>
                                          </a:rPr>
                                          <m:t>𝑟</m:t>
                                        </m:r>
                                        <m:r>
                                          <a:rPr lang="en-US" sz="1800" b="0" i="1" dirty="0" smtClean="0">
                                            <a:latin typeface="Cambria Math" panose="02040503050406030204" pitchFamily="18" charset="0"/>
                                          </a:rPr>
                                          <m:t>→0</m:t>
                                        </m:r>
                                      </m:lim>
                                    </m:limLow>
                                  </m:fName>
                                  <m:e/>
                                </m:func>
                                <m:r>
                                  <a:rPr lang="en-US" sz="1800" b="0" i="1" baseline="-25000" dirty="0" smtClean="0">
                                    <a:latin typeface="Cambria Math" panose="02040503050406030204" pitchFamily="18" charset="0"/>
                                  </a:rPr>
                                  <m:t> </m:t>
                                </m:r>
                                <m:f>
                                  <m:fPr>
                                    <m:ctrlPr>
                                      <a:rPr lang="en-US" sz="1800" b="0" i="1" dirty="0" smtClean="0">
                                        <a:latin typeface="Cambria Math" panose="02040503050406030204" pitchFamily="18" charset="0"/>
                                      </a:rPr>
                                    </m:ctrlPr>
                                  </m:fPr>
                                  <m:num>
                                    <m:r>
                                      <a:rPr lang="pt-BR" sz="1800" i="1" dirty="0">
                                        <a:latin typeface="Cambria Math" panose="02040503050406030204" pitchFamily="18" charset="0"/>
                                      </a:rPr>
                                      <m:t>𝐿𝑜𝑔</m:t>
                                    </m:r>
                                    <m:d>
                                      <m:dPr>
                                        <m:ctrlPr>
                                          <a:rPr lang="pt-BR" sz="1800" i="1" dirty="0">
                                            <a:latin typeface="Cambria Math" panose="02040503050406030204" pitchFamily="18" charset="0"/>
                                          </a:rPr>
                                        </m:ctrlPr>
                                      </m:dPr>
                                      <m:e>
                                        <m:r>
                                          <a:rPr lang="pt-BR" sz="1800" i="1" dirty="0">
                                            <a:latin typeface="Cambria Math" panose="02040503050406030204" pitchFamily="18" charset="0"/>
                                          </a:rPr>
                                          <m:t>𝑁</m:t>
                                        </m:r>
                                        <m:d>
                                          <m:dPr>
                                            <m:ctrlPr>
                                              <a:rPr lang="pt-BR" sz="1800" i="1" dirty="0">
                                                <a:latin typeface="Cambria Math" panose="02040503050406030204" pitchFamily="18" charset="0"/>
                                              </a:rPr>
                                            </m:ctrlPr>
                                          </m:dPr>
                                          <m:e>
                                            <m:r>
                                              <a:rPr lang="pt-BR" sz="1800" i="1" dirty="0">
                                                <a:latin typeface="Cambria Math" panose="02040503050406030204" pitchFamily="18" charset="0"/>
                                              </a:rPr>
                                              <m:t>𝑟</m:t>
                                            </m:r>
                                          </m:e>
                                        </m:d>
                                      </m:e>
                                    </m:d>
                                  </m:num>
                                  <m:den>
                                    <m:r>
                                      <a:rPr lang="pt-BR" sz="1800" i="1" dirty="0">
                                        <a:latin typeface="Cambria Math" panose="02040503050406030204" pitchFamily="18" charset="0"/>
                                      </a:rPr>
                                      <m:t>𝐿𝑜𝑔</m:t>
                                    </m:r>
                                    <m:d>
                                      <m:dPr>
                                        <m:ctrlPr>
                                          <a:rPr lang="pt-BR" sz="1800" i="1" dirty="0">
                                            <a:latin typeface="Cambria Math" panose="02040503050406030204" pitchFamily="18" charset="0"/>
                                          </a:rPr>
                                        </m:ctrlPr>
                                      </m:dPr>
                                      <m:e>
                                        <m:f>
                                          <m:fPr>
                                            <m:ctrlPr>
                                              <a:rPr lang="pt-BR" sz="1800" i="1" dirty="0">
                                                <a:latin typeface="Cambria Math" panose="02040503050406030204" pitchFamily="18" charset="0"/>
                                              </a:rPr>
                                            </m:ctrlPr>
                                          </m:fPr>
                                          <m:num>
                                            <m:r>
                                              <a:rPr lang="pt-BR" sz="1800" i="1" dirty="0">
                                                <a:latin typeface="Cambria Math" panose="02040503050406030204" pitchFamily="18" charset="0"/>
                                              </a:rPr>
                                              <m:t>1</m:t>
                                            </m:r>
                                          </m:num>
                                          <m:den>
                                            <m:r>
                                              <a:rPr lang="pt-BR" sz="1800" i="1" dirty="0">
                                                <a:latin typeface="Cambria Math" panose="02040503050406030204" pitchFamily="18" charset="0"/>
                                              </a:rPr>
                                              <m:t>𝑟</m:t>
                                            </m:r>
                                          </m:den>
                                        </m:f>
                                      </m:e>
                                    </m:d>
                                  </m:den>
                                </m:f>
                              </m:oMath>
                            </m:oMathPara>
                          </a14:m>
                          <a:endParaRPr lang="pt-BR" sz="800" dirty="0">
                            <a:latin typeface="Cambria" panose="02040503050406030204" pitchFamily="18" charset="0"/>
                            <a:ea typeface="Cambria" panose="02040503050406030204" pitchFamily="18" charset="0"/>
                          </a:endParaRPr>
                        </a:p>
                        <a:p>
                          <a:pPr algn="ctr"/>
                          <a:endParaRPr lang="pt-BR" dirty="0">
                            <a:latin typeface="Cambria" panose="02040503050406030204" pitchFamily="18" charset="0"/>
                            <a:ea typeface="Cambria" panose="02040503050406030204" pitchFamily="18" charset="0"/>
                          </a:endParaRPr>
                        </a:p>
                      </a:txBody>
                      <a:tcPr anchor="ctr">
                        <a:lnL>
                          <a:noFill/>
                        </a:lnL>
                        <a:lnR>
                          <a:noFill/>
                        </a:lnR>
                        <a:lnT>
                          <a:noFill/>
                        </a:lnT>
                        <a:lnB>
                          <a:noFill/>
                        </a:lnB>
                        <a:solidFill>
                          <a:srgbClr val="FFFFFF"/>
                        </a:solidFill>
                      </a:tcPr>
                    </a:tc>
                    <a:extLst>
                      <a:ext uri="{0D108BD9-81ED-4DB2-BD59-A6C34878D82A}">
                        <a16:rowId xmlns:a16="http://schemas.microsoft.com/office/drawing/2014/main" val="2003576650"/>
                      </a:ext>
                    </a:extLst>
                  </a:tr>
                </a:tbl>
              </a:graphicData>
            </a:graphic>
          </p:graphicFrame>
        </mc:Choice>
        <mc:Fallback xmlns="">
          <p:graphicFrame>
            <p:nvGraphicFramePr>
              <p:cNvPr id="29" name="Table 28">
                <a:extLst>
                  <a:ext uri="{FF2B5EF4-FFF2-40B4-BE49-F238E27FC236}">
                    <a16:creationId xmlns:a16="http://schemas.microsoft.com/office/drawing/2014/main" id="{CB291598-EA56-3963-2A95-6C9377367962}"/>
                  </a:ext>
                </a:extLst>
              </p:cNvPr>
              <p:cNvGraphicFramePr>
                <a:graphicFrameLocks noGrp="1"/>
              </p:cNvGraphicFramePr>
              <p:nvPr>
                <p:extLst>
                  <p:ext uri="{D42A27DB-BD31-4B8C-83A1-F6EECF244321}">
                    <p14:modId xmlns:p14="http://schemas.microsoft.com/office/powerpoint/2010/main" val="2816265832"/>
                  </p:ext>
                </p:extLst>
              </p:nvPr>
            </p:nvGraphicFramePr>
            <p:xfrm>
              <a:off x="2752531" y="3920744"/>
              <a:ext cx="9198837" cy="2937256"/>
            </p:xfrm>
            <a:graphic>
              <a:graphicData uri="http://schemas.openxmlformats.org/drawingml/2006/table">
                <a:tbl>
                  <a:tblPr/>
                  <a:tblGrid>
                    <a:gridCol w="9198837">
                      <a:extLst>
                        <a:ext uri="{9D8B030D-6E8A-4147-A177-3AD203B41FA5}">
                          <a16:colId xmlns:a16="http://schemas.microsoft.com/office/drawing/2014/main" val="2239886208"/>
                        </a:ext>
                      </a:extLst>
                    </a:gridCol>
                  </a:tblGrid>
                  <a:tr h="640080">
                    <a:tc>
                      <a:txBody>
                        <a:bodyPr/>
                        <a:lstStyle/>
                        <a:p>
                          <a:endParaRPr lang="en-US"/>
                        </a:p>
                      </a:txBody>
                      <a:tcPr anchor="ctr">
                        <a:lnL>
                          <a:noFill/>
                        </a:lnL>
                        <a:lnR>
                          <a:noFill/>
                        </a:lnR>
                        <a:lnT>
                          <a:noFill/>
                        </a:lnT>
                        <a:lnB>
                          <a:noFill/>
                        </a:lnB>
                        <a:blipFill>
                          <a:blip r:embed="rId8"/>
                          <a:stretch>
                            <a:fillRect t="-5714" b="-359048"/>
                          </a:stretch>
                        </a:blipFill>
                      </a:tcPr>
                    </a:tc>
                    <a:extLst>
                      <a:ext uri="{0D108BD9-81ED-4DB2-BD59-A6C34878D82A}">
                        <a16:rowId xmlns:a16="http://schemas.microsoft.com/office/drawing/2014/main" val="1919712352"/>
                      </a:ext>
                    </a:extLst>
                  </a:tr>
                  <a:tr h="365760">
                    <a:tc>
                      <a:txBody>
                        <a:bodyPr/>
                        <a:lstStyle/>
                        <a:p>
                          <a:endParaRPr lang="en-US"/>
                        </a:p>
                      </a:txBody>
                      <a:tcPr anchor="ctr">
                        <a:lnL>
                          <a:noFill/>
                        </a:lnL>
                        <a:lnR>
                          <a:noFill/>
                        </a:lnR>
                        <a:lnT>
                          <a:noFill/>
                        </a:lnT>
                        <a:lnB>
                          <a:noFill/>
                        </a:lnB>
                        <a:blipFill>
                          <a:blip r:embed="rId8"/>
                          <a:stretch>
                            <a:fillRect t="-185000" b="-528333"/>
                          </a:stretch>
                        </a:blipFill>
                      </a:tcPr>
                    </a:tc>
                    <a:extLst>
                      <a:ext uri="{0D108BD9-81ED-4DB2-BD59-A6C34878D82A}">
                        <a16:rowId xmlns:a16="http://schemas.microsoft.com/office/drawing/2014/main" val="3972831962"/>
                      </a:ext>
                    </a:extLst>
                  </a:tr>
                  <a:tr h="365760">
                    <a:tc>
                      <a:txBody>
                        <a:bodyPr/>
                        <a:lstStyle/>
                        <a:p>
                          <a:r>
                            <a:rPr lang="en-US" dirty="0">
                              <a:latin typeface="Cambria" panose="02040503050406030204" pitchFamily="18" charset="0"/>
                              <a:ea typeface="Cambria" panose="02040503050406030204" pitchFamily="18" charset="0"/>
                            </a:rPr>
                            <a:t>with the expectation that the approximation becomes better for smaller r.</a:t>
                          </a:r>
                        </a:p>
                      </a:txBody>
                      <a:tcPr anchor="ctr">
                        <a:lnL>
                          <a:noFill/>
                        </a:lnL>
                        <a:lnR>
                          <a:noFill/>
                        </a:lnR>
                        <a:lnT>
                          <a:noFill/>
                        </a:lnT>
                        <a:lnB>
                          <a:noFill/>
                        </a:lnB>
                        <a:solidFill>
                          <a:srgbClr val="FFFFFF"/>
                        </a:solidFill>
                      </a:tcPr>
                    </a:tc>
                    <a:extLst>
                      <a:ext uri="{0D108BD9-81ED-4DB2-BD59-A6C34878D82A}">
                        <a16:rowId xmlns:a16="http://schemas.microsoft.com/office/drawing/2014/main" val="3128981409"/>
                      </a:ext>
                    </a:extLst>
                  </a:tr>
                  <a:tr h="365760">
                    <a:tc>
                      <a:txBody>
                        <a:bodyPr/>
                        <a:lstStyle/>
                        <a:p>
                          <a:endParaRPr lang="en-US"/>
                        </a:p>
                      </a:txBody>
                      <a:tcPr anchor="ctr">
                        <a:lnL>
                          <a:noFill/>
                        </a:lnL>
                        <a:lnR>
                          <a:noFill/>
                        </a:lnR>
                        <a:lnT>
                          <a:noFill/>
                        </a:lnT>
                        <a:lnB>
                          <a:noFill/>
                        </a:lnB>
                        <a:blipFill>
                          <a:blip r:embed="rId8"/>
                          <a:stretch>
                            <a:fillRect t="-385000" b="-328333"/>
                          </a:stretch>
                        </a:blipFill>
                      </a:tcPr>
                    </a:tc>
                    <a:extLst>
                      <a:ext uri="{0D108BD9-81ED-4DB2-BD59-A6C34878D82A}">
                        <a16:rowId xmlns:a16="http://schemas.microsoft.com/office/drawing/2014/main" val="4129442446"/>
                      </a:ext>
                    </a:extLst>
                  </a:tr>
                  <a:tr h="1199896">
                    <a:tc>
                      <a:txBody>
                        <a:bodyPr/>
                        <a:lstStyle/>
                        <a:p>
                          <a:endParaRPr lang="en-US"/>
                        </a:p>
                      </a:txBody>
                      <a:tcPr anchor="ctr">
                        <a:lnL>
                          <a:noFill/>
                        </a:lnL>
                        <a:lnR>
                          <a:noFill/>
                        </a:lnR>
                        <a:lnT>
                          <a:noFill/>
                        </a:lnT>
                        <a:lnB>
                          <a:noFill/>
                        </a:lnB>
                        <a:blipFill>
                          <a:blip r:embed="rId8"/>
                          <a:stretch>
                            <a:fillRect t="-147716"/>
                          </a:stretch>
                        </a:blipFill>
                      </a:tcPr>
                    </a:tc>
                    <a:extLst>
                      <a:ext uri="{0D108BD9-81ED-4DB2-BD59-A6C34878D82A}">
                        <a16:rowId xmlns:a16="http://schemas.microsoft.com/office/drawing/2014/main" val="2003576650"/>
                      </a:ext>
                    </a:extLst>
                  </a:tr>
                </a:tbl>
              </a:graphicData>
            </a:graphic>
          </p:graphicFrame>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773FF9F1-14F0-94D2-0D23-CFCC382D9EBA}"/>
                  </a:ext>
                </a:extLst>
              </p:cNvPr>
              <p:cNvSpPr txBox="1"/>
              <p:nvPr/>
            </p:nvSpPr>
            <p:spPr>
              <a:xfrm>
                <a:off x="111967" y="4748281"/>
                <a:ext cx="2388636" cy="74571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b="1" i="0" dirty="0" smtClean="0">
                          <a:latin typeface="Cambria Math" panose="02040503050406030204" pitchFamily="18" charset="0"/>
                          <a:ea typeface="Cambria" panose="02040503050406030204" pitchFamily="18" charset="0"/>
                        </a:rPr>
                        <m:t>𝐍</m:t>
                      </m:r>
                      <m:r>
                        <a:rPr lang="pt-BR" b="1" i="0" dirty="0" smtClean="0">
                          <a:latin typeface="Cambria Math" panose="02040503050406030204" pitchFamily="18" charset="0"/>
                          <a:ea typeface="Cambria" panose="02040503050406030204" pitchFamily="18" charset="0"/>
                        </a:rPr>
                        <m:t>(</m:t>
                      </m:r>
                      <m:sSup>
                        <m:sSupPr>
                          <m:ctrlPr>
                            <a:rPr lang="pt-BR" b="1" i="1" dirty="0" smtClean="0">
                              <a:latin typeface="Cambria Math" panose="02040503050406030204" pitchFamily="18" charset="0"/>
                              <a:ea typeface="Cambria" panose="02040503050406030204" pitchFamily="18" charset="0"/>
                            </a:rPr>
                          </m:ctrlPr>
                        </m:sSupPr>
                        <m:e>
                          <m:d>
                            <m:dPr>
                              <m:ctrlPr>
                                <a:rPr lang="pt-BR" b="1" i="1" dirty="0" smtClean="0">
                                  <a:latin typeface="Cambria Math" panose="02040503050406030204" pitchFamily="18" charset="0"/>
                                  <a:ea typeface="Cambria" panose="02040503050406030204" pitchFamily="18" charset="0"/>
                                </a:rPr>
                              </m:ctrlPr>
                            </m:dPr>
                            <m:e>
                              <m:f>
                                <m:fPr>
                                  <m:ctrlPr>
                                    <a:rPr lang="pt-BR" b="1" i="1" dirty="0" smtClean="0">
                                      <a:latin typeface="Cambria Math" panose="02040503050406030204" pitchFamily="18" charset="0"/>
                                      <a:ea typeface="Cambria" panose="02040503050406030204" pitchFamily="18" charset="0"/>
                                    </a:rPr>
                                  </m:ctrlPr>
                                </m:fPr>
                                <m:num>
                                  <m:r>
                                    <a:rPr lang="pt-BR" b="1" i="0" dirty="0" smtClean="0">
                                      <a:latin typeface="Cambria Math" panose="02040503050406030204" pitchFamily="18" charset="0"/>
                                      <a:ea typeface="Cambria" panose="02040503050406030204" pitchFamily="18" charset="0"/>
                                    </a:rPr>
                                    <m:t>𝟏</m:t>
                                  </m:r>
                                </m:num>
                                <m:den>
                                  <m:r>
                                    <a:rPr lang="pt-BR" b="1" i="0" dirty="0" smtClean="0">
                                      <a:latin typeface="Cambria Math" panose="02040503050406030204" pitchFamily="18" charset="0"/>
                                      <a:ea typeface="Cambria" panose="02040503050406030204" pitchFamily="18" charset="0"/>
                                    </a:rPr>
                                    <m:t>𝟑</m:t>
                                  </m:r>
                                </m:den>
                              </m:f>
                            </m:e>
                          </m:d>
                        </m:e>
                        <m:sup>
                          <m:r>
                            <a:rPr lang="pt-BR" b="1" i="0" dirty="0" smtClean="0">
                              <a:latin typeface="Cambria Math" panose="02040503050406030204" pitchFamily="18" charset="0"/>
                              <a:ea typeface="Cambria" panose="02040503050406030204" pitchFamily="18" charset="0"/>
                            </a:rPr>
                            <m:t>𝐧</m:t>
                          </m:r>
                        </m:sup>
                      </m:sSup>
                      <m:r>
                        <a:rPr lang="pt-BR" b="1" i="0" dirty="0" smtClean="0">
                          <a:latin typeface="Cambria Math" panose="02040503050406030204" pitchFamily="18" charset="0"/>
                          <a:ea typeface="Cambria" panose="02040503050406030204" pitchFamily="18" charset="0"/>
                        </a:rPr>
                        <m:t>) </m:t>
                      </m:r>
                      <m:r>
                        <a:rPr lang="pt-BR" b="1" i="0" dirty="0">
                          <a:latin typeface="Cambria Math" panose="02040503050406030204" pitchFamily="18" charset="0"/>
                          <a:ea typeface="Cambria" panose="02040503050406030204" pitchFamily="18" charset="0"/>
                        </a:rPr>
                        <m:t>= </m:t>
                      </m:r>
                      <m:sSup>
                        <m:sSupPr>
                          <m:ctrlPr>
                            <a:rPr lang="en-US" b="1" i="1" dirty="0" smtClean="0">
                              <a:latin typeface="Cambria Math" panose="02040503050406030204" pitchFamily="18" charset="0"/>
                              <a:ea typeface="Cambria" panose="02040503050406030204" pitchFamily="18" charset="0"/>
                            </a:rPr>
                          </m:ctrlPr>
                        </m:sSupPr>
                        <m:e>
                          <m:r>
                            <a:rPr lang="pt-BR" b="1" i="0" dirty="0">
                              <a:latin typeface="Cambria Math" panose="02040503050406030204" pitchFamily="18" charset="0"/>
                              <a:ea typeface="Cambria" panose="02040503050406030204" pitchFamily="18" charset="0"/>
                            </a:rPr>
                            <m:t>𝟐</m:t>
                          </m:r>
                        </m:e>
                        <m:sup>
                          <m:r>
                            <a:rPr lang="pt-BR" b="1" i="0" dirty="0">
                              <a:latin typeface="Cambria Math" panose="02040503050406030204" pitchFamily="18" charset="0"/>
                              <a:ea typeface="Cambria" panose="02040503050406030204" pitchFamily="18" charset="0"/>
                            </a:rPr>
                            <m:t>𝐧</m:t>
                          </m:r>
                        </m:sup>
                      </m:sSup>
                      <m:r>
                        <a:rPr lang="pt-BR" b="1" i="0" dirty="0">
                          <a:latin typeface="Cambria Math" panose="02040503050406030204" pitchFamily="18" charset="0"/>
                          <a:ea typeface="Cambria" panose="02040503050406030204" pitchFamily="18" charset="0"/>
                        </a:rPr>
                        <m:t>.</m:t>
                      </m:r>
                    </m:oMath>
                  </m:oMathPara>
                </a14:m>
                <a:endParaRPr lang="pt-BR" b="1" dirty="0">
                  <a:latin typeface="Cambria" panose="02040503050406030204" pitchFamily="18" charset="0"/>
                  <a:ea typeface="Cambria" panose="02040503050406030204" pitchFamily="18" charset="0"/>
                </a:endParaRPr>
              </a:p>
            </p:txBody>
          </p:sp>
        </mc:Choice>
        <mc:Fallback xmlns="">
          <p:sp>
            <p:nvSpPr>
              <p:cNvPr id="31" name="TextBox 30">
                <a:extLst>
                  <a:ext uri="{FF2B5EF4-FFF2-40B4-BE49-F238E27FC236}">
                    <a16:creationId xmlns:a16="http://schemas.microsoft.com/office/drawing/2014/main" id="{773FF9F1-14F0-94D2-0D23-CFCC382D9EBA}"/>
                  </a:ext>
                </a:extLst>
              </p:cNvPr>
              <p:cNvSpPr txBox="1">
                <a:spLocks noRot="1" noChangeAspect="1" noMove="1" noResize="1" noEditPoints="1" noAdjustHandles="1" noChangeArrowheads="1" noChangeShapeType="1" noTextEdit="1"/>
              </p:cNvSpPr>
              <p:nvPr/>
            </p:nvSpPr>
            <p:spPr>
              <a:xfrm>
                <a:off x="111967" y="4748281"/>
                <a:ext cx="2388636" cy="745717"/>
              </a:xfrm>
              <a:prstGeom prst="rect">
                <a:avLst/>
              </a:prstGeom>
              <a:blipFill>
                <a:blip r:embed="rId9"/>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378967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par>
                                <p:cTn id="8" presetID="16" presetClass="entr" presetSubtype="21"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arn(inVertical)">
                                      <p:cBhvr>
                                        <p:cTn id="10" dur="500"/>
                                        <p:tgtEl>
                                          <p:spTgt spid="14"/>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22"/>
                                        </p:tgtEl>
                                        <p:attrNameLst>
                                          <p:attrName>style.visibility</p:attrName>
                                        </p:attrNameLst>
                                      </p:cBhvr>
                                      <p:to>
                                        <p:strVal val="visible"/>
                                      </p:to>
                                    </p:set>
                                    <p:animEffect transition="in" filter="wipe(down)">
                                      <p:cBhvr>
                                        <p:cTn id="18" dur="500"/>
                                        <p:tgtEl>
                                          <p:spTgt spid="22"/>
                                        </p:tgtEl>
                                      </p:cBhvr>
                                    </p:animEffect>
                                  </p:childTnLst>
                                </p:cTn>
                              </p:par>
                              <p:par>
                                <p:cTn id="19" presetID="22" presetClass="entr" presetSubtype="4" fill="hold" nodeType="with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down)">
                                      <p:cBhvr>
                                        <p:cTn id="21" dur="500"/>
                                        <p:tgtEl>
                                          <p:spTgt spid="23"/>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down)">
                                      <p:cBhvr>
                                        <p:cTn id="24" dur="500"/>
                                        <p:tgtEl>
                                          <p:spTgt spid="19"/>
                                        </p:tgtEl>
                                      </p:cBhvr>
                                    </p:animEffec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21"/>
                                        </p:tgtEl>
                                        <p:attrNameLst>
                                          <p:attrName>style.visibility</p:attrName>
                                        </p:attrNameLst>
                                      </p:cBhvr>
                                      <p:to>
                                        <p:strVal val="visible"/>
                                      </p:to>
                                    </p:set>
                                    <p:anim calcmode="lin" valueType="num">
                                      <p:cBhvr additive="base">
                                        <p:cTn id="29" dur="500" fill="hold"/>
                                        <p:tgtEl>
                                          <p:spTgt spid="21"/>
                                        </p:tgtEl>
                                        <p:attrNameLst>
                                          <p:attrName>ppt_x</p:attrName>
                                        </p:attrNameLst>
                                      </p:cBhvr>
                                      <p:tavLst>
                                        <p:tav tm="0">
                                          <p:val>
                                            <p:strVal val="#ppt_x"/>
                                          </p:val>
                                        </p:tav>
                                        <p:tav tm="100000">
                                          <p:val>
                                            <p:strVal val="#ppt_x"/>
                                          </p:val>
                                        </p:tav>
                                      </p:tavLst>
                                    </p:anim>
                                    <p:anim calcmode="lin" valueType="num">
                                      <p:cBhvr additive="base">
                                        <p:cTn id="30"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anim calcmode="lin" valueType="num">
                                      <p:cBhvr additive="base">
                                        <p:cTn id="35" dur="500" fill="hold"/>
                                        <p:tgtEl>
                                          <p:spTgt spid="29"/>
                                        </p:tgtEl>
                                        <p:attrNameLst>
                                          <p:attrName>ppt_x</p:attrName>
                                        </p:attrNameLst>
                                      </p:cBhvr>
                                      <p:tavLst>
                                        <p:tav tm="0">
                                          <p:val>
                                            <p:strVal val="#ppt_x"/>
                                          </p:val>
                                        </p:tav>
                                        <p:tav tm="100000">
                                          <p:val>
                                            <p:strVal val="#ppt_x"/>
                                          </p:val>
                                        </p:tav>
                                      </p:tavLst>
                                    </p:anim>
                                    <p:anim calcmode="lin" valueType="num">
                                      <p:cBhvr additive="base">
                                        <p:cTn id="36" dur="500" fill="hold"/>
                                        <p:tgtEl>
                                          <p:spTgt spid="29"/>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500" fill="hold"/>
                                        <p:tgtEl>
                                          <p:spTgt spid="31"/>
                                        </p:tgtEl>
                                        <p:attrNameLst>
                                          <p:attrName>ppt_x</p:attrName>
                                        </p:attrNameLst>
                                      </p:cBhvr>
                                      <p:tavLst>
                                        <p:tav tm="0">
                                          <p:val>
                                            <p:strVal val="#ppt_x"/>
                                          </p:val>
                                        </p:tav>
                                        <p:tav tm="100000">
                                          <p:val>
                                            <p:strVal val="#ppt_x"/>
                                          </p:val>
                                        </p:tav>
                                      </p:tavLst>
                                    </p:anim>
                                    <p:anim calcmode="lin" valueType="num">
                                      <p:cBhvr additive="base">
                                        <p:cTn id="40"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9" grpId="0" animBg="1"/>
      <p:bldP spid="21" grpId="0"/>
      <p:bldP spid="3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a:extLst>
              <a:ext uri="{FF2B5EF4-FFF2-40B4-BE49-F238E27FC236}">
                <a16:creationId xmlns:a16="http://schemas.microsoft.com/office/drawing/2014/main" id="{C510981A-4E78-ACBC-F2A1-EDF4031C077E}"/>
              </a:ext>
            </a:extLst>
          </p:cNvPr>
          <p:cNvSpPr>
            <a:spLocks noChangeArrowheads="1"/>
          </p:cNvSpPr>
          <p:nvPr/>
        </p:nvSpPr>
        <p:spPr bwMode="auto">
          <a:xfrm>
            <a:off x="5254625" y="0"/>
            <a:ext cx="1682750" cy="3092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9779" name="Text Box 3">
            <a:extLst>
              <a:ext uri="{FF2B5EF4-FFF2-40B4-BE49-F238E27FC236}">
                <a16:creationId xmlns:a16="http://schemas.microsoft.com/office/drawing/2014/main" id="{71F2790A-DB05-557C-721D-53186DDC08B9}"/>
              </a:ext>
            </a:extLst>
          </p:cNvPr>
          <p:cNvSpPr txBox="1">
            <a:spLocks noChangeArrowheads="1"/>
          </p:cNvSpPr>
          <p:nvPr/>
        </p:nvSpPr>
        <p:spPr bwMode="auto">
          <a:xfrm>
            <a:off x="0" y="0"/>
            <a:ext cx="11951368" cy="83099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800" i="1" dirty="0">
                <a:solidFill>
                  <a:srgbClr val="0000FF"/>
                </a:solidFill>
                <a:latin typeface="Cambria" panose="02040503050406030204" pitchFamily="18" charset="0"/>
                <a:ea typeface="Cambria" panose="02040503050406030204" pitchFamily="18" charset="0"/>
              </a:rPr>
              <a:t>Fractals and Self-similarity: Fractal dimension</a:t>
            </a:r>
          </a:p>
        </p:txBody>
      </p:sp>
      <p:sp>
        <p:nvSpPr>
          <p:cNvPr id="7" name="TextBox 6">
            <a:extLst>
              <a:ext uri="{FF2B5EF4-FFF2-40B4-BE49-F238E27FC236}">
                <a16:creationId xmlns:a16="http://schemas.microsoft.com/office/drawing/2014/main" id="{95F6B30D-7FFD-5DD9-7F69-DF676DBFC05F}"/>
              </a:ext>
            </a:extLst>
          </p:cNvPr>
          <p:cNvSpPr txBox="1"/>
          <p:nvPr/>
        </p:nvSpPr>
        <p:spPr>
          <a:xfrm>
            <a:off x="5805131" y="6461608"/>
            <a:ext cx="6218852" cy="261610"/>
          </a:xfrm>
          <a:prstGeom prst="rect">
            <a:avLst/>
          </a:prstGeom>
          <a:noFill/>
        </p:spPr>
        <p:txBody>
          <a:bodyPr wrap="square">
            <a:spAutoFit/>
          </a:bodyPr>
          <a:lstStyle/>
          <a:p>
            <a:r>
              <a:rPr lang="en-IN" sz="1100" dirty="0">
                <a:solidFill>
                  <a:srgbClr val="FF0000"/>
                </a:solidFill>
              </a:rPr>
              <a:t>https://users.math.yale.edu/public_html/People/frame/Fractals/FracAndDim/BoxDim/BoxDim.html</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211CED2-BE09-AF53-3C2D-FE51E340D5F4}"/>
                  </a:ext>
                </a:extLst>
              </p:cNvPr>
              <p:cNvSpPr txBox="1"/>
              <p:nvPr/>
            </p:nvSpPr>
            <p:spPr>
              <a:xfrm>
                <a:off x="7113838" y="2730438"/>
                <a:ext cx="4326294" cy="8897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b="1" i="1" dirty="0" smtClean="0">
                          <a:solidFill>
                            <a:schemeClr val="accent6">
                              <a:lumMod val="75000"/>
                            </a:schemeClr>
                          </a:solidFill>
                          <a:latin typeface="Cambria Math" panose="02040503050406030204" pitchFamily="18" charset="0"/>
                          <a:ea typeface="Cambria" panose="02040503050406030204" pitchFamily="18" charset="0"/>
                        </a:rPr>
                        <m:t>𝑵</m:t>
                      </m:r>
                      <m:r>
                        <a:rPr lang="pt-BR" b="1" i="1" dirty="0" smtClean="0">
                          <a:solidFill>
                            <a:schemeClr val="accent6">
                              <a:lumMod val="75000"/>
                            </a:schemeClr>
                          </a:solidFill>
                          <a:latin typeface="Cambria Math" panose="02040503050406030204" pitchFamily="18" charset="0"/>
                          <a:ea typeface="Cambria" panose="02040503050406030204" pitchFamily="18" charset="0"/>
                        </a:rPr>
                        <m:t>(</m:t>
                      </m:r>
                      <m:f>
                        <m:fPr>
                          <m:ctrlPr>
                            <a:rPr lang="pt-BR" b="1" i="1" dirty="0" smtClean="0">
                              <a:solidFill>
                                <a:schemeClr val="accent6">
                                  <a:lumMod val="75000"/>
                                </a:schemeClr>
                              </a:solidFill>
                              <a:latin typeface="Cambria Math" panose="02040503050406030204" pitchFamily="18" charset="0"/>
                              <a:ea typeface="Cambria" panose="02040503050406030204" pitchFamily="18" charset="0"/>
                            </a:rPr>
                          </m:ctrlPr>
                        </m:fPr>
                        <m:num>
                          <m:r>
                            <a:rPr lang="pt-BR" b="1" i="1" dirty="0" smtClean="0">
                              <a:solidFill>
                                <a:schemeClr val="accent6">
                                  <a:lumMod val="75000"/>
                                </a:schemeClr>
                              </a:solidFill>
                              <a:latin typeface="Cambria Math" panose="02040503050406030204" pitchFamily="18" charset="0"/>
                              <a:ea typeface="Cambria" panose="02040503050406030204" pitchFamily="18" charset="0"/>
                            </a:rPr>
                            <m:t>𝟏</m:t>
                          </m:r>
                        </m:num>
                        <m:den>
                          <m:r>
                            <a:rPr lang="pt-BR" b="1" i="1" dirty="0" smtClean="0">
                              <a:solidFill>
                                <a:schemeClr val="accent6">
                                  <a:lumMod val="75000"/>
                                </a:schemeClr>
                              </a:solidFill>
                              <a:latin typeface="Cambria Math" panose="02040503050406030204" pitchFamily="18" charset="0"/>
                              <a:ea typeface="Cambria" panose="02040503050406030204" pitchFamily="18" charset="0"/>
                            </a:rPr>
                            <m:t>𝟑</m:t>
                          </m:r>
                        </m:den>
                      </m:f>
                      <m:r>
                        <a:rPr lang="pt-BR" b="1" i="1" dirty="0" smtClean="0">
                          <a:solidFill>
                            <a:schemeClr val="accent6">
                              <a:lumMod val="75000"/>
                            </a:schemeClr>
                          </a:solidFill>
                          <a:latin typeface="Cambria Math" panose="02040503050406030204" pitchFamily="18" charset="0"/>
                          <a:ea typeface="Cambria" panose="02040503050406030204" pitchFamily="18" charset="0"/>
                        </a:rPr>
                        <m:t>) = </m:t>
                      </m:r>
                      <m:r>
                        <a:rPr lang="pt-BR" b="1" i="1" dirty="0" smtClean="0">
                          <a:solidFill>
                            <a:schemeClr val="accent6">
                              <a:lumMod val="75000"/>
                            </a:schemeClr>
                          </a:solidFill>
                          <a:latin typeface="Cambria Math" panose="02040503050406030204" pitchFamily="18" charset="0"/>
                          <a:ea typeface="Cambria" panose="02040503050406030204" pitchFamily="18" charset="0"/>
                        </a:rPr>
                        <m:t>𝟐</m:t>
                      </m:r>
                    </m:oMath>
                  </m:oMathPara>
                </a14:m>
                <a:endParaRPr lang="pt-BR" b="1" dirty="0">
                  <a:solidFill>
                    <a:schemeClr val="accent6">
                      <a:lumMod val="75000"/>
                    </a:schemeClr>
                  </a:solidFill>
                  <a:latin typeface="Cambria" panose="02040503050406030204" pitchFamily="18" charset="0"/>
                  <a:ea typeface="Cambria" panose="02040503050406030204" pitchFamily="18" charset="0"/>
                </a:endParaRPr>
              </a:p>
              <a:p>
                <a:endParaRPr lang="pt-BR" b="1" dirty="0">
                  <a:latin typeface="Cambria" panose="02040503050406030204" pitchFamily="18" charset="0"/>
                  <a:ea typeface="Cambria" panose="02040503050406030204" pitchFamily="18" charset="0"/>
                </a:endParaRPr>
              </a:p>
            </p:txBody>
          </p:sp>
        </mc:Choice>
        <mc:Fallback xmlns="">
          <p:sp>
            <p:nvSpPr>
              <p:cNvPr id="6" name="TextBox 5">
                <a:extLst>
                  <a:ext uri="{FF2B5EF4-FFF2-40B4-BE49-F238E27FC236}">
                    <a16:creationId xmlns:a16="http://schemas.microsoft.com/office/drawing/2014/main" id="{6211CED2-BE09-AF53-3C2D-FE51E340D5F4}"/>
                  </a:ext>
                </a:extLst>
              </p:cNvPr>
              <p:cNvSpPr txBox="1">
                <a:spLocks noRot="1" noChangeAspect="1" noMove="1" noResize="1" noEditPoints="1" noAdjustHandles="1" noChangeArrowheads="1" noChangeShapeType="1" noTextEdit="1"/>
              </p:cNvSpPr>
              <p:nvPr/>
            </p:nvSpPr>
            <p:spPr>
              <a:xfrm>
                <a:off x="7113838" y="2730438"/>
                <a:ext cx="4326294" cy="889731"/>
              </a:xfrm>
              <a:prstGeom prst="rect">
                <a:avLst/>
              </a:prstGeom>
              <a:blipFill>
                <a:blip r:embed="rId3"/>
                <a:stretch>
                  <a:fillRect/>
                </a:stretch>
              </a:blipFill>
            </p:spPr>
            <p:txBody>
              <a:bodyPr/>
              <a:lstStyle/>
              <a:p>
                <a:r>
                  <a:rPr lang="en-IN">
                    <a:noFill/>
                  </a:rPr>
                  <a:t> </a:t>
                </a:r>
              </a:p>
            </p:txBody>
          </p:sp>
        </mc:Fallback>
      </mc:AlternateContent>
      <p:pic>
        <p:nvPicPr>
          <p:cNvPr id="9" name="Picture 8">
            <a:extLst>
              <a:ext uri="{FF2B5EF4-FFF2-40B4-BE49-F238E27FC236}">
                <a16:creationId xmlns:a16="http://schemas.microsoft.com/office/drawing/2014/main" id="{6A63637B-49D8-FBF9-CF2C-4CC80F316BCE}"/>
              </a:ext>
            </a:extLst>
          </p:cNvPr>
          <p:cNvPicPr>
            <a:picLocks noChangeAspect="1"/>
          </p:cNvPicPr>
          <p:nvPr/>
        </p:nvPicPr>
        <p:blipFill rotWithShape="1">
          <a:blip r:embed="rId4"/>
          <a:srcRect t="52563"/>
          <a:stretch/>
        </p:blipFill>
        <p:spPr>
          <a:xfrm>
            <a:off x="0" y="1204614"/>
            <a:ext cx="6272463" cy="1640675"/>
          </a:xfrm>
          <a:prstGeom prst="rect">
            <a:avLst/>
          </a:prstGeom>
        </p:spPr>
      </p:pic>
      <p:cxnSp>
        <p:nvCxnSpPr>
          <p:cNvPr id="12" name="Straight Arrow Connector 11">
            <a:extLst>
              <a:ext uri="{FF2B5EF4-FFF2-40B4-BE49-F238E27FC236}">
                <a16:creationId xmlns:a16="http://schemas.microsoft.com/office/drawing/2014/main" id="{F9B975FF-A948-FBA9-38DD-75801E71E200}"/>
              </a:ext>
            </a:extLst>
          </p:cNvPr>
          <p:cNvCxnSpPr>
            <a:cxnSpLocks/>
          </p:cNvCxnSpPr>
          <p:nvPr/>
        </p:nvCxnSpPr>
        <p:spPr>
          <a:xfrm flipH="1">
            <a:off x="5728996" y="1810139"/>
            <a:ext cx="1791477"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2064764-4E87-8B72-B9F0-A9A018A2CBC7}"/>
              </a:ext>
            </a:extLst>
          </p:cNvPr>
          <p:cNvCxnSpPr>
            <a:cxnSpLocks/>
            <a:endCxn id="6" idx="0"/>
          </p:cNvCxnSpPr>
          <p:nvPr/>
        </p:nvCxnSpPr>
        <p:spPr>
          <a:xfrm>
            <a:off x="7461780" y="1810139"/>
            <a:ext cx="1815205" cy="920299"/>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CDA508E7-3992-AF39-153F-F7D2685EE39E}"/>
                  </a:ext>
                </a:extLst>
              </p:cNvPr>
              <p:cNvSpPr txBox="1"/>
              <p:nvPr/>
            </p:nvSpPr>
            <p:spPr>
              <a:xfrm>
                <a:off x="1433806" y="3131284"/>
                <a:ext cx="6218852" cy="769378"/>
              </a:xfrm>
              <a:prstGeom prst="rect">
                <a:avLst/>
              </a:prstGeom>
              <a:noFill/>
              <a:ln>
                <a:solidFill>
                  <a:schemeClr val="bg1"/>
                </a:solidFill>
              </a:ln>
            </p:spPr>
            <p:txBody>
              <a:bodyPr wrap="square">
                <a:spAutoFit/>
              </a:bodyPr>
              <a:lstStyle/>
              <a:p>
                <a:pPr/>
                <a14:m>
                  <m:oMathPara xmlns:m="http://schemas.openxmlformats.org/officeDocument/2006/math">
                    <m:oMathParaPr>
                      <m:jc m:val="centerGroup"/>
                    </m:oMathParaPr>
                    <m:oMath xmlns:m="http://schemas.openxmlformats.org/officeDocument/2006/math">
                      <m:r>
                        <a:rPr lang="pt-BR" b="1" i="1" dirty="0" smtClean="0">
                          <a:solidFill>
                            <a:schemeClr val="accent2">
                              <a:lumMod val="75000"/>
                            </a:schemeClr>
                          </a:solidFill>
                          <a:latin typeface="Cambria Math" panose="02040503050406030204" pitchFamily="18" charset="0"/>
                          <a:ea typeface="Cambria" panose="02040503050406030204" pitchFamily="18" charset="0"/>
                        </a:rPr>
                        <m:t>𝑵</m:t>
                      </m:r>
                      <m:r>
                        <a:rPr lang="pt-BR" b="1" i="1" dirty="0" smtClean="0">
                          <a:solidFill>
                            <a:schemeClr val="accent2">
                              <a:lumMod val="75000"/>
                            </a:schemeClr>
                          </a:solidFill>
                          <a:latin typeface="Cambria Math" panose="02040503050406030204" pitchFamily="18" charset="0"/>
                          <a:ea typeface="Cambria" panose="02040503050406030204" pitchFamily="18" charset="0"/>
                        </a:rPr>
                        <m:t>(</m:t>
                      </m:r>
                      <m:f>
                        <m:fPr>
                          <m:ctrlPr>
                            <a:rPr lang="pt-BR" b="1" i="1" dirty="0" smtClean="0">
                              <a:solidFill>
                                <a:schemeClr val="accent2">
                                  <a:lumMod val="75000"/>
                                </a:schemeClr>
                              </a:solidFill>
                              <a:latin typeface="Cambria Math" panose="02040503050406030204" pitchFamily="18" charset="0"/>
                              <a:ea typeface="Cambria" panose="02040503050406030204" pitchFamily="18" charset="0"/>
                            </a:rPr>
                          </m:ctrlPr>
                        </m:fPr>
                        <m:num>
                          <m:r>
                            <a:rPr lang="pt-BR" b="1" i="1" dirty="0" smtClean="0">
                              <a:solidFill>
                                <a:schemeClr val="accent2">
                                  <a:lumMod val="75000"/>
                                </a:schemeClr>
                              </a:solidFill>
                              <a:latin typeface="Cambria Math" panose="02040503050406030204" pitchFamily="18" charset="0"/>
                              <a:ea typeface="Cambria" panose="02040503050406030204" pitchFamily="18" charset="0"/>
                            </a:rPr>
                            <m:t>𝟏</m:t>
                          </m:r>
                        </m:num>
                        <m:den>
                          <m:r>
                            <a:rPr lang="pt-BR" b="1" i="1" dirty="0" smtClean="0">
                              <a:solidFill>
                                <a:schemeClr val="accent2">
                                  <a:lumMod val="75000"/>
                                </a:schemeClr>
                              </a:solidFill>
                              <a:latin typeface="Cambria Math" panose="02040503050406030204" pitchFamily="18" charset="0"/>
                              <a:ea typeface="Cambria" panose="02040503050406030204" pitchFamily="18" charset="0"/>
                            </a:rPr>
                            <m:t>𝟐𝟕</m:t>
                          </m:r>
                        </m:den>
                      </m:f>
                      <m:r>
                        <a:rPr lang="pt-BR" b="1" i="1" dirty="0" smtClean="0">
                          <a:solidFill>
                            <a:schemeClr val="accent2">
                              <a:lumMod val="75000"/>
                            </a:schemeClr>
                          </a:solidFill>
                          <a:latin typeface="Cambria Math" panose="02040503050406030204" pitchFamily="18" charset="0"/>
                          <a:ea typeface="Cambria" panose="02040503050406030204" pitchFamily="18" charset="0"/>
                        </a:rPr>
                        <m:t>) = </m:t>
                      </m:r>
                      <m:r>
                        <a:rPr lang="pt-BR" b="1" i="1" dirty="0" smtClean="0">
                          <a:solidFill>
                            <a:schemeClr val="accent2">
                              <a:lumMod val="75000"/>
                            </a:schemeClr>
                          </a:solidFill>
                          <a:latin typeface="Cambria Math" panose="02040503050406030204" pitchFamily="18" charset="0"/>
                          <a:ea typeface="Cambria" panose="02040503050406030204" pitchFamily="18" charset="0"/>
                        </a:rPr>
                        <m:t>𝑵</m:t>
                      </m:r>
                      <m:r>
                        <a:rPr lang="pt-BR" b="1" i="1" dirty="0" smtClean="0">
                          <a:solidFill>
                            <a:schemeClr val="accent2">
                              <a:lumMod val="75000"/>
                            </a:schemeClr>
                          </a:solidFill>
                          <a:latin typeface="Cambria Math" panose="02040503050406030204" pitchFamily="18" charset="0"/>
                          <a:ea typeface="Cambria" panose="02040503050406030204" pitchFamily="18" charset="0"/>
                        </a:rPr>
                        <m:t>(</m:t>
                      </m:r>
                      <m:sSup>
                        <m:sSupPr>
                          <m:ctrlPr>
                            <a:rPr lang="pt-BR" b="1" i="1" dirty="0" smtClean="0">
                              <a:solidFill>
                                <a:schemeClr val="accent2">
                                  <a:lumMod val="75000"/>
                                </a:schemeClr>
                              </a:solidFill>
                              <a:latin typeface="Cambria Math" panose="02040503050406030204" pitchFamily="18" charset="0"/>
                              <a:ea typeface="Cambria" panose="02040503050406030204" pitchFamily="18" charset="0"/>
                            </a:rPr>
                          </m:ctrlPr>
                        </m:sSupPr>
                        <m:e>
                          <m:d>
                            <m:dPr>
                              <m:ctrlPr>
                                <a:rPr lang="pt-BR" b="1" i="1" dirty="0" smtClean="0">
                                  <a:solidFill>
                                    <a:schemeClr val="accent2">
                                      <a:lumMod val="75000"/>
                                    </a:schemeClr>
                                  </a:solidFill>
                                  <a:latin typeface="Cambria Math" panose="02040503050406030204" pitchFamily="18" charset="0"/>
                                  <a:ea typeface="Cambria" panose="02040503050406030204" pitchFamily="18" charset="0"/>
                                </a:rPr>
                              </m:ctrlPr>
                            </m:dPr>
                            <m:e>
                              <m:f>
                                <m:fPr>
                                  <m:ctrlPr>
                                    <a:rPr lang="pt-BR" b="1" i="1" dirty="0" smtClean="0">
                                      <a:solidFill>
                                        <a:schemeClr val="accent2">
                                          <a:lumMod val="75000"/>
                                        </a:schemeClr>
                                      </a:solidFill>
                                      <a:latin typeface="Cambria Math" panose="02040503050406030204" pitchFamily="18" charset="0"/>
                                      <a:ea typeface="Cambria" panose="02040503050406030204" pitchFamily="18" charset="0"/>
                                    </a:rPr>
                                  </m:ctrlPr>
                                </m:fPr>
                                <m:num>
                                  <m:r>
                                    <a:rPr lang="pt-BR" b="1" i="1" dirty="0" smtClean="0">
                                      <a:solidFill>
                                        <a:schemeClr val="accent2">
                                          <a:lumMod val="75000"/>
                                        </a:schemeClr>
                                      </a:solidFill>
                                      <a:latin typeface="Cambria Math" panose="02040503050406030204" pitchFamily="18" charset="0"/>
                                      <a:ea typeface="Cambria" panose="02040503050406030204" pitchFamily="18" charset="0"/>
                                    </a:rPr>
                                    <m:t>𝟏</m:t>
                                  </m:r>
                                </m:num>
                                <m:den>
                                  <m:r>
                                    <a:rPr lang="pt-BR" b="1" i="1" dirty="0" smtClean="0">
                                      <a:solidFill>
                                        <a:schemeClr val="accent2">
                                          <a:lumMod val="75000"/>
                                        </a:schemeClr>
                                      </a:solidFill>
                                      <a:latin typeface="Cambria Math" panose="02040503050406030204" pitchFamily="18" charset="0"/>
                                      <a:ea typeface="Cambria" panose="02040503050406030204" pitchFamily="18" charset="0"/>
                                    </a:rPr>
                                    <m:t>𝟑</m:t>
                                  </m:r>
                                </m:den>
                              </m:f>
                            </m:e>
                          </m:d>
                        </m:e>
                        <m:sup>
                          <m:r>
                            <a:rPr lang="pt-BR" b="1" i="1" dirty="0" smtClean="0">
                              <a:solidFill>
                                <a:schemeClr val="accent2">
                                  <a:lumMod val="75000"/>
                                </a:schemeClr>
                              </a:solidFill>
                              <a:latin typeface="Cambria Math" panose="02040503050406030204" pitchFamily="18" charset="0"/>
                              <a:ea typeface="Cambria" panose="02040503050406030204" pitchFamily="18" charset="0"/>
                            </a:rPr>
                            <m:t>𝟑</m:t>
                          </m:r>
                        </m:sup>
                      </m:sSup>
                      <m:r>
                        <a:rPr lang="pt-BR" b="1" i="1" dirty="0">
                          <a:solidFill>
                            <a:schemeClr val="accent2">
                              <a:lumMod val="75000"/>
                            </a:schemeClr>
                          </a:solidFill>
                          <a:latin typeface="Cambria Math" panose="02040503050406030204" pitchFamily="18" charset="0"/>
                          <a:ea typeface="Cambria" panose="02040503050406030204" pitchFamily="18" charset="0"/>
                        </a:rPr>
                        <m:t>) = </m:t>
                      </m:r>
                      <m:r>
                        <a:rPr lang="pt-BR" b="1" i="1" dirty="0">
                          <a:solidFill>
                            <a:schemeClr val="accent2">
                              <a:lumMod val="75000"/>
                            </a:schemeClr>
                          </a:solidFill>
                          <a:latin typeface="Cambria Math" panose="02040503050406030204" pitchFamily="18" charset="0"/>
                          <a:ea typeface="Cambria" panose="02040503050406030204" pitchFamily="18" charset="0"/>
                        </a:rPr>
                        <m:t>𝟖</m:t>
                      </m:r>
                      <m:r>
                        <a:rPr lang="pt-BR" b="1" i="1" dirty="0">
                          <a:solidFill>
                            <a:schemeClr val="accent2">
                              <a:lumMod val="75000"/>
                            </a:schemeClr>
                          </a:solidFill>
                          <a:latin typeface="Cambria Math" panose="02040503050406030204" pitchFamily="18" charset="0"/>
                          <a:ea typeface="Cambria" panose="02040503050406030204" pitchFamily="18" charset="0"/>
                        </a:rPr>
                        <m:t> = </m:t>
                      </m:r>
                      <m:sSup>
                        <m:sSupPr>
                          <m:ctrlPr>
                            <a:rPr lang="pt-BR" b="1" i="1" dirty="0" smtClean="0">
                              <a:solidFill>
                                <a:schemeClr val="accent2">
                                  <a:lumMod val="75000"/>
                                </a:schemeClr>
                              </a:solidFill>
                              <a:latin typeface="Cambria Math" panose="02040503050406030204" pitchFamily="18" charset="0"/>
                              <a:ea typeface="Cambria" panose="02040503050406030204" pitchFamily="18" charset="0"/>
                            </a:rPr>
                          </m:ctrlPr>
                        </m:sSupPr>
                        <m:e>
                          <m:r>
                            <a:rPr lang="pt-BR" b="1" i="1" dirty="0" smtClean="0">
                              <a:solidFill>
                                <a:schemeClr val="accent2">
                                  <a:lumMod val="75000"/>
                                </a:schemeClr>
                              </a:solidFill>
                              <a:latin typeface="Cambria Math" panose="02040503050406030204" pitchFamily="18" charset="0"/>
                              <a:ea typeface="Cambria" panose="02040503050406030204" pitchFamily="18" charset="0"/>
                            </a:rPr>
                            <m:t>𝟐</m:t>
                          </m:r>
                        </m:e>
                        <m:sup>
                          <m:r>
                            <a:rPr lang="pt-BR" b="1" i="1" dirty="0" smtClean="0">
                              <a:solidFill>
                                <a:schemeClr val="accent2">
                                  <a:lumMod val="75000"/>
                                </a:schemeClr>
                              </a:solidFill>
                              <a:latin typeface="Cambria Math" panose="02040503050406030204" pitchFamily="18" charset="0"/>
                              <a:ea typeface="Cambria" panose="02040503050406030204" pitchFamily="18" charset="0"/>
                            </a:rPr>
                            <m:t>𝟑</m:t>
                          </m:r>
                        </m:sup>
                      </m:sSup>
                    </m:oMath>
                  </m:oMathPara>
                </a14:m>
                <a:endParaRPr lang="pt-BR" b="1" dirty="0">
                  <a:solidFill>
                    <a:schemeClr val="accent2">
                      <a:lumMod val="75000"/>
                    </a:schemeClr>
                  </a:solidFill>
                  <a:latin typeface="Cambria" panose="02040503050406030204" pitchFamily="18" charset="0"/>
                  <a:ea typeface="Cambria" panose="02040503050406030204" pitchFamily="18" charset="0"/>
                </a:endParaRPr>
              </a:p>
            </p:txBody>
          </p:sp>
        </mc:Choice>
        <mc:Fallback xmlns="">
          <p:sp>
            <p:nvSpPr>
              <p:cNvPr id="19" name="TextBox 18">
                <a:extLst>
                  <a:ext uri="{FF2B5EF4-FFF2-40B4-BE49-F238E27FC236}">
                    <a16:creationId xmlns:a16="http://schemas.microsoft.com/office/drawing/2014/main" id="{CDA508E7-3992-AF39-153F-F7D2685EE39E}"/>
                  </a:ext>
                </a:extLst>
              </p:cNvPr>
              <p:cNvSpPr txBox="1">
                <a:spLocks noRot="1" noChangeAspect="1" noMove="1" noResize="1" noEditPoints="1" noAdjustHandles="1" noChangeArrowheads="1" noChangeShapeType="1" noTextEdit="1"/>
              </p:cNvSpPr>
              <p:nvPr/>
            </p:nvSpPr>
            <p:spPr>
              <a:xfrm>
                <a:off x="1433806" y="3131284"/>
                <a:ext cx="6218852" cy="769378"/>
              </a:xfrm>
              <a:prstGeom prst="rect">
                <a:avLst/>
              </a:prstGeom>
              <a:blipFill>
                <a:blip r:embed="rId5"/>
                <a:stretch>
                  <a:fillRect/>
                </a:stretch>
              </a:blipFill>
              <a:ln>
                <a:solidFill>
                  <a:schemeClr val="bg1"/>
                </a:solidFill>
              </a:ln>
            </p:spPr>
            <p:txBody>
              <a:bodyPr/>
              <a:lstStyle/>
              <a:p>
                <a:r>
                  <a:rPr lang="en-IN">
                    <a:noFill/>
                  </a:rPr>
                  <a:t> </a:t>
                </a:r>
              </a:p>
            </p:txBody>
          </p:sp>
        </mc:Fallback>
      </mc:AlternateContent>
      <p:sp>
        <p:nvSpPr>
          <p:cNvPr id="21" name="TextBox 20">
            <a:extLst>
              <a:ext uri="{FF2B5EF4-FFF2-40B4-BE49-F238E27FC236}">
                <a16:creationId xmlns:a16="http://schemas.microsoft.com/office/drawing/2014/main" id="{B9BCA645-9F69-B4F4-C548-CA43F414D406}"/>
              </a:ext>
            </a:extLst>
          </p:cNvPr>
          <p:cNvSpPr txBox="1"/>
          <p:nvPr/>
        </p:nvSpPr>
        <p:spPr>
          <a:xfrm>
            <a:off x="405882" y="4214870"/>
            <a:ext cx="1637522" cy="369332"/>
          </a:xfrm>
          <a:prstGeom prst="rect">
            <a:avLst/>
          </a:prstGeom>
          <a:noFill/>
        </p:spPr>
        <p:txBody>
          <a:bodyPr wrap="square">
            <a:spAutoFit/>
          </a:bodyPr>
          <a:lstStyle/>
          <a:p>
            <a:r>
              <a:rPr lang="pt-BR" dirty="0">
                <a:latin typeface="Cambria" panose="02040503050406030204" pitchFamily="18" charset="0"/>
                <a:ea typeface="Cambria" panose="02040503050406030204" pitchFamily="18" charset="0"/>
              </a:rPr>
              <a:t>and in general</a:t>
            </a:r>
          </a:p>
        </p:txBody>
      </p:sp>
      <p:cxnSp>
        <p:nvCxnSpPr>
          <p:cNvPr id="22" name="Straight Arrow Connector 21">
            <a:extLst>
              <a:ext uri="{FF2B5EF4-FFF2-40B4-BE49-F238E27FC236}">
                <a16:creationId xmlns:a16="http://schemas.microsoft.com/office/drawing/2014/main" id="{E91979C9-D655-1CE2-9EC8-FD14346D9A68}"/>
              </a:ext>
            </a:extLst>
          </p:cNvPr>
          <p:cNvCxnSpPr>
            <a:cxnSpLocks/>
          </p:cNvCxnSpPr>
          <p:nvPr/>
        </p:nvCxnSpPr>
        <p:spPr>
          <a:xfrm flipH="1">
            <a:off x="5611610" y="2630458"/>
            <a:ext cx="1791477" cy="0"/>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14AEBC9-5D33-9DEE-76E1-93A4C08E9A42}"/>
              </a:ext>
            </a:extLst>
          </p:cNvPr>
          <p:cNvCxnSpPr>
            <a:cxnSpLocks/>
          </p:cNvCxnSpPr>
          <p:nvPr/>
        </p:nvCxnSpPr>
        <p:spPr>
          <a:xfrm flipH="1">
            <a:off x="6165908" y="2630458"/>
            <a:ext cx="1237179" cy="901307"/>
          </a:xfrm>
          <a:prstGeom prst="straightConnector1">
            <a:avLst/>
          </a:prstGeom>
          <a:ln w="381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graphicFrame>
            <p:nvGraphicFramePr>
              <p:cNvPr id="29" name="Table 28">
                <a:extLst>
                  <a:ext uri="{FF2B5EF4-FFF2-40B4-BE49-F238E27FC236}">
                    <a16:creationId xmlns:a16="http://schemas.microsoft.com/office/drawing/2014/main" id="{CB291598-EA56-3963-2A95-6C9377367962}"/>
                  </a:ext>
                </a:extLst>
              </p:cNvPr>
              <p:cNvGraphicFramePr>
                <a:graphicFrameLocks noGrp="1"/>
              </p:cNvGraphicFramePr>
              <p:nvPr>
                <p:extLst>
                  <p:ext uri="{D42A27DB-BD31-4B8C-83A1-F6EECF244321}">
                    <p14:modId xmlns:p14="http://schemas.microsoft.com/office/powerpoint/2010/main" val="256051800"/>
                  </p:ext>
                </p:extLst>
              </p:nvPr>
            </p:nvGraphicFramePr>
            <p:xfrm>
              <a:off x="2587281" y="3908100"/>
              <a:ext cx="9198837" cy="1361313"/>
            </p:xfrm>
            <a:graphic>
              <a:graphicData uri="http://schemas.openxmlformats.org/drawingml/2006/table">
                <a:tbl>
                  <a:tblPr/>
                  <a:tblGrid>
                    <a:gridCol w="9198837">
                      <a:extLst>
                        <a:ext uri="{9D8B030D-6E8A-4147-A177-3AD203B41FA5}">
                          <a16:colId xmlns:a16="http://schemas.microsoft.com/office/drawing/2014/main" val="2239886208"/>
                        </a:ext>
                      </a:extLst>
                    </a:gridCol>
                  </a:tblGrid>
                  <a:tr h="0">
                    <a:tc>
                      <a:txBody>
                        <a:bodyPr/>
                        <a:lstStyle/>
                        <a:p>
                          <a:r>
                            <a:rPr lang="en-US" sz="700" dirty="0">
                              <a:solidFill>
                                <a:srgbClr val="FF0000"/>
                              </a:solidFill>
                              <a:latin typeface="Cambria" panose="02040503050406030204" pitchFamily="18" charset="0"/>
                              <a:ea typeface="Cambria" panose="02040503050406030204" pitchFamily="18" charset="0"/>
                            </a:rPr>
                            <a:t>If we suspect that </a:t>
                          </a:r>
                          <a14:m>
                            <m:oMath xmlns:m="http://schemas.openxmlformats.org/officeDocument/2006/math">
                              <m:r>
                                <a:rPr lang="en-US" sz="700" i="1" dirty="0" smtClean="0">
                                  <a:solidFill>
                                    <a:srgbClr val="FF0000"/>
                                  </a:solidFill>
                                  <a:latin typeface="Cambria Math" panose="02040503050406030204" pitchFamily="18" charset="0"/>
                                </a:rPr>
                                <m:t>𝑁</m:t>
                              </m:r>
                              <m:r>
                                <a:rPr lang="en-US" sz="700" i="1" dirty="0" smtClean="0">
                                  <a:solidFill>
                                    <a:srgbClr val="FF0000"/>
                                  </a:solidFill>
                                  <a:latin typeface="Cambria Math" panose="02040503050406030204" pitchFamily="18" charset="0"/>
                                </a:rPr>
                                <m:t>(</m:t>
                              </m:r>
                              <m:r>
                                <a:rPr lang="en-US" sz="700" i="1" dirty="0" smtClean="0">
                                  <a:solidFill>
                                    <a:srgbClr val="FF0000"/>
                                  </a:solidFill>
                                  <a:latin typeface="Cambria Math" panose="02040503050406030204" pitchFamily="18" charset="0"/>
                                </a:rPr>
                                <m:t>𝑟</m:t>
                              </m:r>
                              <m:r>
                                <a:rPr lang="en-US" sz="700" i="1" dirty="0" smtClean="0">
                                  <a:solidFill>
                                    <a:srgbClr val="FF0000"/>
                                  </a:solidFill>
                                  <a:latin typeface="Cambria Math" panose="02040503050406030204" pitchFamily="18" charset="0"/>
                                </a:rPr>
                                <m:t>) </m:t>
                              </m:r>
                            </m:oMath>
                          </a14:m>
                          <a:r>
                            <a:rPr lang="en-US" sz="700" dirty="0">
                              <a:solidFill>
                                <a:srgbClr val="FF0000"/>
                              </a:solidFill>
                              <a:latin typeface="Cambria" panose="02040503050406030204" pitchFamily="18" charset="0"/>
                              <a:ea typeface="Cambria" panose="02040503050406030204" pitchFamily="18" charset="0"/>
                            </a:rPr>
                            <a:t>is approximately </a:t>
                          </a:r>
                          <a14:m>
                            <m:oMath xmlns:m="http://schemas.openxmlformats.org/officeDocument/2006/math">
                              <m:r>
                                <a:rPr lang="en-US" sz="700" i="1" dirty="0" smtClean="0">
                                  <a:solidFill>
                                    <a:srgbClr val="FF0000"/>
                                  </a:solidFill>
                                  <a:latin typeface="Cambria Math" panose="02040503050406030204" pitchFamily="18" charset="0"/>
                                </a:rPr>
                                <m:t>𝑘</m:t>
                              </m:r>
                              <m:r>
                                <a:rPr lang="en-US" sz="700" i="1" dirty="0" smtClean="0">
                                  <a:solidFill>
                                    <a:srgbClr val="FF0000"/>
                                  </a:solidFill>
                                  <a:latin typeface="Cambria Math" panose="02040503050406030204" pitchFamily="18" charset="0"/>
                                </a:rPr>
                                <m:t>⋅(1/</m:t>
                              </m:r>
                              <m:r>
                                <a:rPr lang="en-US" sz="700" i="1" dirty="0" smtClean="0">
                                  <a:solidFill>
                                    <a:srgbClr val="FF0000"/>
                                  </a:solidFill>
                                  <a:latin typeface="Cambria Math" panose="02040503050406030204" pitchFamily="18" charset="0"/>
                                </a:rPr>
                                <m:t>𝑟</m:t>
                              </m:r>
                              <m:r>
                                <a:rPr lang="en-US" sz="700" i="1" dirty="0" smtClean="0">
                                  <a:solidFill>
                                    <a:srgbClr val="FF0000"/>
                                  </a:solidFill>
                                  <a:latin typeface="Cambria Math" panose="02040503050406030204" pitchFamily="18" charset="0"/>
                                </a:rPr>
                                <m:t>)</m:t>
                              </m:r>
                              <m:r>
                                <a:rPr lang="en-US" sz="700" i="1" baseline="30000" dirty="0">
                                  <a:solidFill>
                                    <a:srgbClr val="FF0000"/>
                                  </a:solidFill>
                                  <a:latin typeface="Cambria Math" panose="02040503050406030204" pitchFamily="18" charset="0"/>
                                </a:rPr>
                                <m:t>𝑑</m:t>
                              </m:r>
                            </m:oMath>
                          </a14:m>
                          <a:r>
                            <a:rPr lang="en-US" sz="700" dirty="0">
                              <a:solidFill>
                                <a:srgbClr val="FF0000"/>
                              </a:solidFill>
                              <a:latin typeface="Cambria" panose="02040503050406030204" pitchFamily="18" charset="0"/>
                              <a:ea typeface="Cambria" panose="02040503050406030204" pitchFamily="18" charset="0"/>
                            </a:rPr>
                            <a:t>, a </a:t>
                          </a:r>
                          <a:r>
                            <a:rPr lang="en-US" sz="700" dirty="0">
                              <a:solidFill>
                                <a:srgbClr val="FF0000"/>
                              </a:solidFill>
                              <a:latin typeface="Cambria" panose="02040503050406030204" pitchFamily="18" charset="0"/>
                              <a:ea typeface="Cambria" panose="02040503050406030204" pitchFamily="18" charset="0"/>
                              <a:hlinkClick r:id="rId6">
                                <a:extLst>
                                  <a:ext uri="{A12FA001-AC4F-418D-AE19-62706E023703}">
                                    <ahyp:hlinkClr xmlns:ahyp="http://schemas.microsoft.com/office/drawing/2018/hyperlinkcolor" val="tx"/>
                                  </a:ext>
                                </a:extLst>
                              </a:hlinkClick>
                            </a:rPr>
                            <a:t>power law</a:t>
                          </a:r>
                          <a:r>
                            <a:rPr lang="en-US" sz="700" dirty="0">
                              <a:solidFill>
                                <a:srgbClr val="FF0000"/>
                              </a:solidFill>
                              <a:latin typeface="Cambria" panose="02040503050406030204" pitchFamily="18" charset="0"/>
                              <a:ea typeface="Cambria" panose="02040503050406030204" pitchFamily="18" charset="0"/>
                            </a:rPr>
                            <a:t> relation, how can we find </a:t>
                          </a:r>
                          <a14:m>
                            <m:oMath xmlns:m="http://schemas.openxmlformats.org/officeDocument/2006/math">
                              <m:r>
                                <a:rPr lang="en-US" sz="700" i="1" dirty="0" smtClean="0">
                                  <a:solidFill>
                                    <a:srgbClr val="FF0000"/>
                                  </a:solidFill>
                                  <a:latin typeface="Cambria Math" panose="02040503050406030204" pitchFamily="18" charset="0"/>
                                  <a:ea typeface="Cambria" panose="02040503050406030204" pitchFamily="18" charset="0"/>
                                </a:rPr>
                                <m:t>𝑑</m:t>
                              </m:r>
                            </m:oMath>
                          </a14:m>
                          <a:r>
                            <a:rPr lang="en-US" sz="700" dirty="0">
                              <a:solidFill>
                                <a:srgbClr val="FF0000"/>
                              </a:solidFill>
                              <a:latin typeface="Cambria" panose="02040503050406030204" pitchFamily="18" charset="0"/>
                              <a:ea typeface="Cambria" panose="02040503050406030204" pitchFamily="18" charset="0"/>
                            </a:rPr>
                            <a:t>? </a:t>
                          </a:r>
                        </a:p>
                        <a:p>
                          <a:r>
                            <a:rPr lang="en-US" sz="700" dirty="0">
                              <a:latin typeface="Cambria" panose="02040503050406030204" pitchFamily="18" charset="0"/>
                              <a:ea typeface="Cambria" panose="02040503050406030204" pitchFamily="18" charset="0"/>
                            </a:rPr>
                            <a:t>Taking </a:t>
                          </a:r>
                          <a:r>
                            <a:rPr lang="en-US" sz="700" dirty="0">
                              <a:latin typeface="Cambria" panose="02040503050406030204" pitchFamily="18" charset="0"/>
                              <a:ea typeface="Cambria" panose="02040503050406030204" pitchFamily="18" charset="0"/>
                              <a:hlinkClick r:id="rId7"/>
                            </a:rPr>
                            <a:t>Log</a:t>
                          </a:r>
                          <a:r>
                            <a:rPr lang="en-US" sz="700" dirty="0">
                              <a:latin typeface="Cambria" panose="02040503050406030204" pitchFamily="18" charset="0"/>
                              <a:ea typeface="Cambria" panose="02040503050406030204" pitchFamily="18" charset="0"/>
                            </a:rPr>
                            <a:t> of both sides of </a:t>
                          </a:r>
                          <a14:m>
                            <m:oMath xmlns:m="http://schemas.openxmlformats.org/officeDocument/2006/math">
                              <m:r>
                                <a:rPr lang="en-US" sz="700" i="1" dirty="0" smtClean="0">
                                  <a:latin typeface="Cambria Math" panose="02040503050406030204" pitchFamily="18" charset="0"/>
                                </a:rPr>
                                <m:t>𝑁</m:t>
                              </m:r>
                              <m:r>
                                <a:rPr lang="en-US" sz="700" i="1" dirty="0" smtClean="0">
                                  <a:latin typeface="Cambria Math" panose="02040503050406030204" pitchFamily="18" charset="0"/>
                                </a:rPr>
                                <m:t>(</m:t>
                              </m:r>
                              <m:r>
                                <a:rPr lang="en-US" sz="700" i="1" dirty="0" smtClean="0">
                                  <a:latin typeface="Cambria Math" panose="02040503050406030204" pitchFamily="18" charset="0"/>
                                </a:rPr>
                                <m:t>𝑟</m:t>
                              </m:r>
                              <m:r>
                                <a:rPr lang="en-US" sz="700" i="1" dirty="0" smtClean="0">
                                  <a:latin typeface="Cambria Math" panose="02040503050406030204" pitchFamily="18" charset="0"/>
                                </a:rPr>
                                <m:t>) = </m:t>
                              </m:r>
                              <m:r>
                                <a:rPr lang="en-US" sz="700" i="1" dirty="0" smtClean="0">
                                  <a:latin typeface="Cambria Math" panose="02040503050406030204" pitchFamily="18" charset="0"/>
                                </a:rPr>
                                <m:t>𝑘</m:t>
                              </m:r>
                              <m:r>
                                <a:rPr lang="en-US" sz="700" i="1" dirty="0" smtClean="0">
                                  <a:latin typeface="Cambria Math" panose="02040503050406030204" pitchFamily="18" charset="0"/>
                                </a:rPr>
                                <m:t>⋅(1/</m:t>
                              </m:r>
                              <m:r>
                                <a:rPr lang="en-US" sz="700" i="1" dirty="0" smtClean="0">
                                  <a:latin typeface="Cambria Math" panose="02040503050406030204" pitchFamily="18" charset="0"/>
                                </a:rPr>
                                <m:t>𝑟</m:t>
                              </m:r>
                              <m:r>
                                <a:rPr lang="en-US" sz="700" i="1" dirty="0" smtClean="0">
                                  <a:latin typeface="Cambria Math" panose="02040503050406030204" pitchFamily="18" charset="0"/>
                                </a:rPr>
                                <m:t>)</m:t>
                              </m:r>
                              <m:r>
                                <a:rPr lang="en-US" sz="700" i="1" baseline="30000" dirty="0">
                                  <a:latin typeface="Cambria Math" panose="02040503050406030204" pitchFamily="18" charset="0"/>
                                </a:rPr>
                                <m:t>𝑑</m:t>
                              </m:r>
                            </m:oMath>
                          </a14:m>
                          <a:r>
                            <a:rPr lang="en-US" sz="700" dirty="0">
                              <a:latin typeface="Cambria" panose="02040503050406030204" pitchFamily="18" charset="0"/>
                              <a:ea typeface="Cambria" panose="02040503050406030204" pitchFamily="18" charset="0"/>
                            </a:rPr>
                            <a:t>, we obtain</a:t>
                          </a:r>
                        </a:p>
                      </a:txBody>
                      <a:tcPr anchor="ctr">
                        <a:lnL>
                          <a:noFill/>
                        </a:lnL>
                        <a:lnR>
                          <a:noFill/>
                        </a:lnR>
                        <a:lnT>
                          <a:noFill/>
                        </a:lnT>
                        <a:lnB>
                          <a:noFill/>
                        </a:lnB>
                        <a:solidFill>
                          <a:srgbClr val="FFFFFF"/>
                        </a:solidFill>
                      </a:tcPr>
                    </a:tc>
                    <a:extLst>
                      <a:ext uri="{0D108BD9-81ED-4DB2-BD59-A6C34878D82A}">
                        <a16:rowId xmlns:a16="http://schemas.microsoft.com/office/drawing/2014/main" val="1919712352"/>
                      </a:ext>
                    </a:extLst>
                  </a:tr>
                  <a:tr h="0">
                    <a:tc>
                      <a:txBody>
                        <a:bodyPr/>
                        <a:lstStyle/>
                        <a:p>
                          <a:pPr algn="ctr"/>
                          <a14:m>
                            <m:oMathPara xmlns:m="http://schemas.openxmlformats.org/officeDocument/2006/math">
                              <m:oMathParaPr>
                                <m:jc m:val="centerGroup"/>
                              </m:oMathParaPr>
                              <m:oMath xmlns:m="http://schemas.openxmlformats.org/officeDocument/2006/math">
                                <m:r>
                                  <a:rPr lang="pt-BR" sz="700" i="1" dirty="0" smtClean="0">
                                    <a:latin typeface="Cambria Math" panose="02040503050406030204" pitchFamily="18" charset="0"/>
                                  </a:rPr>
                                  <m:t>𝐿𝑜𝑔</m:t>
                                </m:r>
                                <m:r>
                                  <a:rPr lang="pt-BR" sz="700" i="1" dirty="0" smtClean="0">
                                    <a:latin typeface="Cambria Math" panose="02040503050406030204" pitchFamily="18" charset="0"/>
                                  </a:rPr>
                                  <m:t>(</m:t>
                                </m:r>
                                <m:r>
                                  <a:rPr lang="pt-BR" sz="700" i="1" dirty="0" smtClean="0">
                                    <a:latin typeface="Cambria Math" panose="02040503050406030204" pitchFamily="18" charset="0"/>
                                  </a:rPr>
                                  <m:t>𝑁</m:t>
                                </m:r>
                                <m:r>
                                  <a:rPr lang="pt-BR" sz="700" i="1" dirty="0" smtClean="0">
                                    <a:latin typeface="Cambria Math" panose="02040503050406030204" pitchFamily="18" charset="0"/>
                                  </a:rPr>
                                  <m:t>(</m:t>
                                </m:r>
                                <m:r>
                                  <a:rPr lang="pt-BR" sz="700" i="1" dirty="0" smtClean="0">
                                    <a:latin typeface="Cambria Math" panose="02040503050406030204" pitchFamily="18" charset="0"/>
                                  </a:rPr>
                                  <m:t>𝑟</m:t>
                                </m:r>
                                <m:r>
                                  <a:rPr lang="pt-BR" sz="700" i="1" dirty="0" smtClean="0">
                                    <a:latin typeface="Cambria Math" panose="02040503050406030204" pitchFamily="18" charset="0"/>
                                  </a:rPr>
                                  <m:t>)) = </m:t>
                                </m:r>
                                <m:r>
                                  <a:rPr lang="pt-BR" sz="700" i="1" dirty="0" smtClean="0">
                                    <a:latin typeface="Cambria Math" panose="02040503050406030204" pitchFamily="18" charset="0"/>
                                  </a:rPr>
                                  <m:t>𝐿𝑜𝑔</m:t>
                                </m:r>
                                <m:r>
                                  <a:rPr lang="pt-BR" sz="700" i="1" dirty="0" smtClean="0">
                                    <a:latin typeface="Cambria Math" panose="02040503050406030204" pitchFamily="18" charset="0"/>
                                  </a:rPr>
                                  <m:t>(</m:t>
                                </m:r>
                                <m:r>
                                  <a:rPr lang="pt-BR" sz="700" i="1" dirty="0" smtClean="0">
                                    <a:latin typeface="Cambria Math" panose="02040503050406030204" pitchFamily="18" charset="0"/>
                                  </a:rPr>
                                  <m:t>𝑘</m:t>
                                </m:r>
                                <m:r>
                                  <a:rPr lang="pt-BR" sz="700" i="1" dirty="0" smtClean="0">
                                    <a:latin typeface="Cambria Math" panose="02040503050406030204" pitchFamily="18" charset="0"/>
                                  </a:rPr>
                                  <m:t>) + </m:t>
                                </m:r>
                                <m:r>
                                  <a:rPr lang="pt-BR" sz="700" i="1" dirty="0" smtClean="0">
                                    <a:latin typeface="Cambria Math" panose="02040503050406030204" pitchFamily="18" charset="0"/>
                                  </a:rPr>
                                  <m:t>𝐿𝑜𝑔</m:t>
                                </m:r>
                                <m:r>
                                  <a:rPr lang="pt-BR" sz="700" i="1" dirty="0" smtClean="0">
                                    <a:latin typeface="Cambria Math" panose="02040503050406030204" pitchFamily="18" charset="0"/>
                                  </a:rPr>
                                  <m:t>((1/</m:t>
                                </m:r>
                                <m:r>
                                  <a:rPr lang="pt-BR" sz="700" i="1" dirty="0" smtClean="0">
                                    <a:latin typeface="Cambria Math" panose="02040503050406030204" pitchFamily="18" charset="0"/>
                                  </a:rPr>
                                  <m:t>𝑟</m:t>
                                </m:r>
                                <m:r>
                                  <a:rPr lang="pt-BR" sz="700" i="1" dirty="0" smtClean="0">
                                    <a:latin typeface="Cambria Math" panose="02040503050406030204" pitchFamily="18" charset="0"/>
                                  </a:rPr>
                                  <m:t>)</m:t>
                                </m:r>
                                <m:r>
                                  <a:rPr lang="pt-BR" sz="700" i="1" baseline="30000" dirty="0">
                                    <a:latin typeface="Cambria Math" panose="02040503050406030204" pitchFamily="18" charset="0"/>
                                  </a:rPr>
                                  <m:t>𝑑</m:t>
                                </m:r>
                                <m:r>
                                  <a:rPr lang="pt-BR" sz="700" i="1" dirty="0">
                                    <a:latin typeface="Cambria Math" panose="02040503050406030204" pitchFamily="18" charset="0"/>
                                  </a:rPr>
                                  <m:t>) = </m:t>
                                </m:r>
                                <m:r>
                                  <a:rPr lang="pt-BR" sz="700" i="1" dirty="0">
                                    <a:latin typeface="Cambria Math" panose="02040503050406030204" pitchFamily="18" charset="0"/>
                                  </a:rPr>
                                  <m:t>𝑑</m:t>
                                </m:r>
                                <m:r>
                                  <a:rPr lang="pt-BR" sz="700" i="1" dirty="0">
                                    <a:latin typeface="Cambria Math" panose="02040503050406030204" pitchFamily="18" charset="0"/>
                                  </a:rPr>
                                  <m:t>⋅</m:t>
                                </m:r>
                                <m:r>
                                  <a:rPr lang="pt-BR" sz="700" i="1" dirty="0">
                                    <a:latin typeface="Cambria Math" panose="02040503050406030204" pitchFamily="18" charset="0"/>
                                  </a:rPr>
                                  <m:t>𝐿𝑜𝑔</m:t>
                                </m:r>
                                <m:r>
                                  <a:rPr lang="pt-BR" sz="700" i="1" dirty="0">
                                    <a:latin typeface="Cambria Math" panose="02040503050406030204" pitchFamily="18" charset="0"/>
                                  </a:rPr>
                                  <m:t>(1/</m:t>
                                </m:r>
                                <m:r>
                                  <a:rPr lang="pt-BR" sz="700" i="1" dirty="0">
                                    <a:latin typeface="Cambria Math" panose="02040503050406030204" pitchFamily="18" charset="0"/>
                                  </a:rPr>
                                  <m:t>𝑟</m:t>
                                </m:r>
                                <m:r>
                                  <a:rPr lang="pt-BR" sz="700" i="1" dirty="0">
                                    <a:latin typeface="Cambria Math" panose="02040503050406030204" pitchFamily="18" charset="0"/>
                                  </a:rPr>
                                  <m:t>) + </m:t>
                                </m:r>
                                <m:r>
                                  <a:rPr lang="pt-BR" sz="700" i="1" dirty="0">
                                    <a:latin typeface="Cambria Math" panose="02040503050406030204" pitchFamily="18" charset="0"/>
                                  </a:rPr>
                                  <m:t>𝐿𝑜𝑔</m:t>
                                </m:r>
                                <m:r>
                                  <a:rPr lang="pt-BR" sz="700" i="1" dirty="0">
                                    <a:latin typeface="Cambria Math" panose="02040503050406030204" pitchFamily="18" charset="0"/>
                                  </a:rPr>
                                  <m:t>(</m:t>
                                </m:r>
                                <m:r>
                                  <a:rPr lang="pt-BR" sz="700" i="1" dirty="0">
                                    <a:latin typeface="Cambria Math" panose="02040503050406030204" pitchFamily="18" charset="0"/>
                                  </a:rPr>
                                  <m:t>𝑘</m:t>
                                </m:r>
                                <m:r>
                                  <a:rPr lang="pt-BR" sz="700" i="1" dirty="0">
                                    <a:latin typeface="Cambria Math" panose="02040503050406030204" pitchFamily="18" charset="0"/>
                                  </a:rPr>
                                  <m:t>)</m:t>
                                </m:r>
                              </m:oMath>
                            </m:oMathPara>
                          </a14:m>
                          <a:endParaRPr lang="pt-BR" sz="700" dirty="0">
                            <a:latin typeface="Cambria" panose="02040503050406030204" pitchFamily="18" charset="0"/>
                            <a:ea typeface="Cambria" panose="02040503050406030204" pitchFamily="18" charset="0"/>
                          </a:endParaRPr>
                        </a:p>
                      </a:txBody>
                      <a:tcPr anchor="ctr">
                        <a:lnL>
                          <a:noFill/>
                        </a:lnL>
                        <a:lnR>
                          <a:noFill/>
                        </a:lnR>
                        <a:lnT>
                          <a:noFill/>
                        </a:lnT>
                        <a:lnB>
                          <a:noFill/>
                        </a:lnB>
                        <a:solidFill>
                          <a:srgbClr val="FFFFFF"/>
                        </a:solidFill>
                      </a:tcPr>
                    </a:tc>
                    <a:extLst>
                      <a:ext uri="{0D108BD9-81ED-4DB2-BD59-A6C34878D82A}">
                        <a16:rowId xmlns:a16="http://schemas.microsoft.com/office/drawing/2014/main" val="3972831962"/>
                      </a:ext>
                    </a:extLst>
                  </a:tr>
                  <a:tr h="0">
                    <a:tc>
                      <a:txBody>
                        <a:bodyPr/>
                        <a:lstStyle/>
                        <a:p>
                          <a:r>
                            <a:rPr lang="en-US" sz="700" dirty="0">
                              <a:latin typeface="Cambria" panose="02040503050406030204" pitchFamily="18" charset="0"/>
                              <a:ea typeface="Cambria" panose="02040503050406030204" pitchFamily="18" charset="0"/>
                            </a:rPr>
                            <a:t>with the expectation that the approximation becomes better for smaller r.</a:t>
                          </a:r>
                        </a:p>
                      </a:txBody>
                      <a:tcPr anchor="ctr">
                        <a:lnL>
                          <a:noFill/>
                        </a:lnL>
                        <a:lnR>
                          <a:noFill/>
                        </a:lnR>
                        <a:lnT>
                          <a:noFill/>
                        </a:lnT>
                        <a:lnB>
                          <a:noFill/>
                        </a:lnB>
                        <a:solidFill>
                          <a:srgbClr val="FFFFFF"/>
                        </a:solidFill>
                      </a:tcPr>
                    </a:tc>
                    <a:extLst>
                      <a:ext uri="{0D108BD9-81ED-4DB2-BD59-A6C34878D82A}">
                        <a16:rowId xmlns:a16="http://schemas.microsoft.com/office/drawing/2014/main" val="3128981409"/>
                      </a:ext>
                    </a:extLst>
                  </a:tr>
                  <a:tr h="0">
                    <a:tc>
                      <a:txBody>
                        <a:bodyPr/>
                        <a:lstStyle/>
                        <a:p>
                          <a:r>
                            <a:rPr lang="en-US" sz="700" dirty="0">
                              <a:latin typeface="Cambria" panose="02040503050406030204" pitchFamily="18" charset="0"/>
                              <a:ea typeface="Cambria" panose="02040503050406030204" pitchFamily="18" charset="0"/>
                            </a:rPr>
                            <a:t>Solving for </a:t>
                          </a:r>
                          <a14:m>
                            <m:oMath xmlns:m="http://schemas.openxmlformats.org/officeDocument/2006/math">
                              <m:r>
                                <a:rPr lang="en-US" sz="700" i="1" dirty="0" smtClean="0">
                                  <a:latin typeface="Cambria Math" panose="02040503050406030204" pitchFamily="18" charset="0"/>
                                </a:rPr>
                                <m:t>𝑑</m:t>
                              </m:r>
                              <m:r>
                                <a:rPr lang="en-US" sz="700" i="1" dirty="0" smtClean="0">
                                  <a:latin typeface="Cambria Math" panose="02040503050406030204" pitchFamily="18" charset="0"/>
                                </a:rPr>
                                <m:t> </m:t>
                              </m:r>
                            </m:oMath>
                          </a14:m>
                          <a:r>
                            <a:rPr lang="en-US" sz="700" dirty="0">
                              <a:latin typeface="Cambria" panose="02040503050406030204" pitchFamily="18" charset="0"/>
                              <a:ea typeface="Cambria" panose="02040503050406030204" pitchFamily="18" charset="0"/>
                            </a:rPr>
                            <a:t>and taking the limit as </a:t>
                          </a:r>
                          <a14:m>
                            <m:oMath xmlns:m="http://schemas.openxmlformats.org/officeDocument/2006/math">
                              <m:r>
                                <a:rPr lang="en-US" sz="700" i="1" dirty="0" smtClean="0">
                                  <a:latin typeface="Cambria Math" panose="02040503050406030204" pitchFamily="18" charset="0"/>
                                </a:rPr>
                                <m:t>𝑟</m:t>
                              </m:r>
                              <m:r>
                                <a:rPr lang="en-US" sz="700" i="1" dirty="0" smtClean="0">
                                  <a:latin typeface="Cambria Math" panose="02040503050406030204" pitchFamily="18" charset="0"/>
                                </a:rPr>
                                <m:t> → 0 </m:t>
                              </m:r>
                            </m:oMath>
                          </a14:m>
                          <a:r>
                            <a:rPr lang="en-US" sz="700" dirty="0">
                              <a:latin typeface="Cambria" panose="02040503050406030204" pitchFamily="18" charset="0"/>
                              <a:ea typeface="Cambria" panose="02040503050406030204" pitchFamily="18" charset="0"/>
                            </a:rPr>
                            <a:t>gives</a:t>
                          </a:r>
                        </a:p>
                      </a:txBody>
                      <a:tcPr anchor="ctr">
                        <a:lnL>
                          <a:noFill/>
                        </a:lnL>
                        <a:lnR>
                          <a:noFill/>
                        </a:lnR>
                        <a:lnT>
                          <a:noFill/>
                        </a:lnT>
                        <a:lnB>
                          <a:noFill/>
                        </a:lnB>
                        <a:solidFill>
                          <a:srgbClr val="FFFFFF"/>
                        </a:solidFill>
                      </a:tcPr>
                    </a:tc>
                    <a:extLst>
                      <a:ext uri="{0D108BD9-81ED-4DB2-BD59-A6C34878D82A}">
                        <a16:rowId xmlns:a16="http://schemas.microsoft.com/office/drawing/2014/main" val="4129442446"/>
                      </a:ext>
                    </a:extLst>
                  </a:tr>
                  <a:tr h="0">
                    <a:tc>
                      <a:txBody>
                        <a:bodyPr/>
                        <a:lstStyle/>
                        <a:p>
                          <a:pPr algn="ctr"/>
                          <a14:m>
                            <m:oMathPara xmlns:m="http://schemas.openxmlformats.org/officeDocument/2006/math">
                              <m:oMathParaPr>
                                <m:jc m:val="centerGroup"/>
                              </m:oMathParaPr>
                              <m:oMath xmlns:m="http://schemas.openxmlformats.org/officeDocument/2006/math">
                                <m:r>
                                  <a:rPr lang="pt-BR" sz="800" i="1" dirty="0" smtClean="0">
                                    <a:latin typeface="Cambria Math" panose="02040503050406030204" pitchFamily="18" charset="0"/>
                                  </a:rPr>
                                  <m:t>𝑑</m:t>
                                </m:r>
                                <m:r>
                                  <a:rPr lang="pt-BR" sz="800" i="1" baseline="-25000" dirty="0">
                                    <a:latin typeface="Cambria Math" panose="02040503050406030204" pitchFamily="18" charset="0"/>
                                  </a:rPr>
                                  <m:t>𝑏</m:t>
                                </m:r>
                                <m:r>
                                  <a:rPr lang="pt-BR" sz="800" i="1" dirty="0">
                                    <a:latin typeface="Cambria Math" panose="02040503050406030204" pitchFamily="18" charset="0"/>
                                  </a:rPr>
                                  <m:t> =</m:t>
                                </m:r>
                                <m:func>
                                  <m:funcPr>
                                    <m:ctrlPr>
                                      <a:rPr lang="en-US" sz="800" b="0" i="1" dirty="0" smtClean="0">
                                        <a:latin typeface="Cambria Math" panose="02040503050406030204" pitchFamily="18" charset="0"/>
                                      </a:rPr>
                                    </m:ctrlPr>
                                  </m:funcPr>
                                  <m:fName>
                                    <m:limLow>
                                      <m:limLowPr>
                                        <m:ctrlPr>
                                          <a:rPr lang="en-US" sz="800" b="0" i="1" dirty="0" smtClean="0">
                                            <a:latin typeface="Cambria Math" panose="02040503050406030204" pitchFamily="18" charset="0"/>
                                          </a:rPr>
                                        </m:ctrlPr>
                                      </m:limLowPr>
                                      <m:e>
                                        <m:r>
                                          <m:rPr>
                                            <m:sty m:val="p"/>
                                          </m:rPr>
                                          <a:rPr lang="pt-BR" sz="800" i="0" dirty="0">
                                            <a:latin typeface="Cambria Math" panose="02040503050406030204" pitchFamily="18" charset="0"/>
                                          </a:rPr>
                                          <m:t>lim</m:t>
                                        </m:r>
                                      </m:e>
                                      <m:lim>
                                        <m:r>
                                          <a:rPr lang="en-US" sz="800" b="0" i="1" dirty="0" smtClean="0">
                                            <a:latin typeface="Cambria Math" panose="02040503050406030204" pitchFamily="18" charset="0"/>
                                          </a:rPr>
                                          <m:t>𝑟</m:t>
                                        </m:r>
                                        <m:r>
                                          <a:rPr lang="en-US" sz="800" b="0" i="1" dirty="0" smtClean="0">
                                            <a:latin typeface="Cambria Math" panose="02040503050406030204" pitchFamily="18" charset="0"/>
                                          </a:rPr>
                                          <m:t>→0</m:t>
                                        </m:r>
                                      </m:lim>
                                    </m:limLow>
                                  </m:fName>
                                  <m:e/>
                                </m:func>
                                <m:r>
                                  <a:rPr lang="en-US" sz="800" b="0" i="1" baseline="-25000" dirty="0" smtClean="0">
                                    <a:latin typeface="Cambria Math" panose="02040503050406030204" pitchFamily="18" charset="0"/>
                                  </a:rPr>
                                  <m:t> </m:t>
                                </m:r>
                                <m:f>
                                  <m:fPr>
                                    <m:ctrlPr>
                                      <a:rPr lang="en-US" sz="800" b="0" i="1" dirty="0" smtClean="0">
                                        <a:latin typeface="Cambria Math" panose="02040503050406030204" pitchFamily="18" charset="0"/>
                                      </a:rPr>
                                    </m:ctrlPr>
                                  </m:fPr>
                                  <m:num>
                                    <m:r>
                                      <a:rPr lang="pt-BR" sz="800" i="1" dirty="0">
                                        <a:latin typeface="Cambria Math" panose="02040503050406030204" pitchFamily="18" charset="0"/>
                                      </a:rPr>
                                      <m:t>𝐿𝑜𝑔</m:t>
                                    </m:r>
                                    <m:d>
                                      <m:dPr>
                                        <m:ctrlPr>
                                          <a:rPr lang="pt-BR" sz="800" i="1" dirty="0">
                                            <a:latin typeface="Cambria Math" panose="02040503050406030204" pitchFamily="18" charset="0"/>
                                          </a:rPr>
                                        </m:ctrlPr>
                                      </m:dPr>
                                      <m:e>
                                        <m:r>
                                          <a:rPr lang="pt-BR" sz="800" i="1" dirty="0">
                                            <a:latin typeface="Cambria Math" panose="02040503050406030204" pitchFamily="18" charset="0"/>
                                          </a:rPr>
                                          <m:t>𝑁</m:t>
                                        </m:r>
                                        <m:d>
                                          <m:dPr>
                                            <m:ctrlPr>
                                              <a:rPr lang="pt-BR" sz="800" i="1" dirty="0">
                                                <a:latin typeface="Cambria Math" panose="02040503050406030204" pitchFamily="18" charset="0"/>
                                              </a:rPr>
                                            </m:ctrlPr>
                                          </m:dPr>
                                          <m:e>
                                            <m:r>
                                              <a:rPr lang="pt-BR" sz="800" i="1" dirty="0">
                                                <a:latin typeface="Cambria Math" panose="02040503050406030204" pitchFamily="18" charset="0"/>
                                              </a:rPr>
                                              <m:t>𝑟</m:t>
                                            </m:r>
                                          </m:e>
                                        </m:d>
                                      </m:e>
                                    </m:d>
                                  </m:num>
                                  <m:den>
                                    <m:r>
                                      <a:rPr lang="pt-BR" sz="800" i="1" dirty="0">
                                        <a:latin typeface="Cambria Math" panose="02040503050406030204" pitchFamily="18" charset="0"/>
                                      </a:rPr>
                                      <m:t>𝐿𝑜𝑔</m:t>
                                    </m:r>
                                    <m:d>
                                      <m:dPr>
                                        <m:ctrlPr>
                                          <a:rPr lang="pt-BR" sz="800" i="1" dirty="0">
                                            <a:latin typeface="Cambria Math" panose="02040503050406030204" pitchFamily="18" charset="0"/>
                                          </a:rPr>
                                        </m:ctrlPr>
                                      </m:dPr>
                                      <m:e>
                                        <m:f>
                                          <m:fPr>
                                            <m:ctrlPr>
                                              <a:rPr lang="pt-BR" sz="800" i="1" dirty="0">
                                                <a:latin typeface="Cambria Math" panose="02040503050406030204" pitchFamily="18" charset="0"/>
                                              </a:rPr>
                                            </m:ctrlPr>
                                          </m:fPr>
                                          <m:num>
                                            <m:r>
                                              <a:rPr lang="pt-BR" sz="800" i="1" dirty="0">
                                                <a:latin typeface="Cambria Math" panose="02040503050406030204" pitchFamily="18" charset="0"/>
                                              </a:rPr>
                                              <m:t>1</m:t>
                                            </m:r>
                                          </m:num>
                                          <m:den>
                                            <m:r>
                                              <a:rPr lang="pt-BR" sz="800" i="1" dirty="0">
                                                <a:latin typeface="Cambria Math" panose="02040503050406030204" pitchFamily="18" charset="0"/>
                                              </a:rPr>
                                              <m:t>𝑟</m:t>
                                            </m:r>
                                          </m:den>
                                        </m:f>
                                      </m:e>
                                    </m:d>
                                  </m:den>
                                </m:f>
                              </m:oMath>
                            </m:oMathPara>
                          </a14:m>
                          <a:endParaRPr lang="pt-BR" sz="700" dirty="0">
                            <a:latin typeface="Cambria" panose="02040503050406030204" pitchFamily="18" charset="0"/>
                            <a:ea typeface="Cambria" panose="02040503050406030204" pitchFamily="18" charset="0"/>
                          </a:endParaRPr>
                        </a:p>
                      </a:txBody>
                      <a:tcPr anchor="ctr">
                        <a:lnL>
                          <a:noFill/>
                        </a:lnL>
                        <a:lnR>
                          <a:noFill/>
                        </a:lnR>
                        <a:lnT>
                          <a:noFill/>
                        </a:lnT>
                        <a:lnB>
                          <a:noFill/>
                        </a:lnB>
                        <a:solidFill>
                          <a:srgbClr val="FFFFFF"/>
                        </a:solidFill>
                      </a:tcPr>
                    </a:tc>
                    <a:extLst>
                      <a:ext uri="{0D108BD9-81ED-4DB2-BD59-A6C34878D82A}">
                        <a16:rowId xmlns:a16="http://schemas.microsoft.com/office/drawing/2014/main" val="2003576650"/>
                      </a:ext>
                    </a:extLst>
                  </a:tr>
                </a:tbl>
              </a:graphicData>
            </a:graphic>
          </p:graphicFrame>
        </mc:Choice>
        <mc:Fallback xmlns="">
          <p:graphicFrame>
            <p:nvGraphicFramePr>
              <p:cNvPr id="29" name="Table 28">
                <a:extLst>
                  <a:ext uri="{FF2B5EF4-FFF2-40B4-BE49-F238E27FC236}">
                    <a16:creationId xmlns:a16="http://schemas.microsoft.com/office/drawing/2014/main" id="{CB291598-EA56-3963-2A95-6C9377367962}"/>
                  </a:ext>
                </a:extLst>
              </p:cNvPr>
              <p:cNvGraphicFramePr>
                <a:graphicFrameLocks noGrp="1"/>
              </p:cNvGraphicFramePr>
              <p:nvPr>
                <p:extLst>
                  <p:ext uri="{D42A27DB-BD31-4B8C-83A1-F6EECF244321}">
                    <p14:modId xmlns:p14="http://schemas.microsoft.com/office/powerpoint/2010/main" val="256051800"/>
                  </p:ext>
                </p:extLst>
              </p:nvPr>
            </p:nvGraphicFramePr>
            <p:xfrm>
              <a:off x="2587281" y="3908100"/>
              <a:ext cx="9198837" cy="1361313"/>
            </p:xfrm>
            <a:graphic>
              <a:graphicData uri="http://schemas.openxmlformats.org/drawingml/2006/table">
                <a:tbl>
                  <a:tblPr/>
                  <a:tblGrid>
                    <a:gridCol w="9198837">
                      <a:extLst>
                        <a:ext uri="{9D8B030D-6E8A-4147-A177-3AD203B41FA5}">
                          <a16:colId xmlns:a16="http://schemas.microsoft.com/office/drawing/2014/main" val="2239886208"/>
                        </a:ext>
                      </a:extLst>
                    </a:gridCol>
                  </a:tblGrid>
                  <a:tr h="304800">
                    <a:tc>
                      <a:txBody>
                        <a:bodyPr/>
                        <a:lstStyle/>
                        <a:p>
                          <a:endParaRPr lang="en-US"/>
                        </a:p>
                      </a:txBody>
                      <a:tcPr anchor="ctr">
                        <a:lnL>
                          <a:noFill/>
                        </a:lnL>
                        <a:lnR>
                          <a:noFill/>
                        </a:lnR>
                        <a:lnT>
                          <a:noFill/>
                        </a:lnT>
                        <a:lnB>
                          <a:noFill/>
                        </a:lnB>
                        <a:blipFill>
                          <a:blip r:embed="rId8"/>
                          <a:stretch>
                            <a:fillRect b="-348000"/>
                          </a:stretch>
                        </a:blipFill>
                      </a:tcPr>
                    </a:tc>
                    <a:extLst>
                      <a:ext uri="{0D108BD9-81ED-4DB2-BD59-A6C34878D82A}">
                        <a16:rowId xmlns:a16="http://schemas.microsoft.com/office/drawing/2014/main" val="1919712352"/>
                      </a:ext>
                    </a:extLst>
                  </a:tr>
                  <a:tr h="198120">
                    <a:tc>
                      <a:txBody>
                        <a:bodyPr/>
                        <a:lstStyle/>
                        <a:p>
                          <a:endParaRPr lang="en-US"/>
                        </a:p>
                      </a:txBody>
                      <a:tcPr anchor="ctr">
                        <a:lnL>
                          <a:noFill/>
                        </a:lnL>
                        <a:lnR>
                          <a:noFill/>
                        </a:lnR>
                        <a:lnT>
                          <a:noFill/>
                        </a:lnT>
                        <a:lnB>
                          <a:noFill/>
                        </a:lnB>
                        <a:blipFill>
                          <a:blip r:embed="rId8"/>
                          <a:stretch>
                            <a:fillRect t="-151515" b="-427273"/>
                          </a:stretch>
                        </a:blipFill>
                      </a:tcPr>
                    </a:tc>
                    <a:extLst>
                      <a:ext uri="{0D108BD9-81ED-4DB2-BD59-A6C34878D82A}">
                        <a16:rowId xmlns:a16="http://schemas.microsoft.com/office/drawing/2014/main" val="3972831962"/>
                      </a:ext>
                    </a:extLst>
                  </a:tr>
                  <a:tr h="198120">
                    <a:tc>
                      <a:txBody>
                        <a:bodyPr/>
                        <a:lstStyle/>
                        <a:p>
                          <a:r>
                            <a:rPr lang="en-US" sz="700" dirty="0">
                              <a:latin typeface="Cambria" panose="02040503050406030204" pitchFamily="18" charset="0"/>
                              <a:ea typeface="Cambria" panose="02040503050406030204" pitchFamily="18" charset="0"/>
                            </a:rPr>
                            <a:t>with the expectation that the approximation becomes better for smaller r.</a:t>
                          </a:r>
                        </a:p>
                      </a:txBody>
                      <a:tcPr anchor="ctr">
                        <a:lnL>
                          <a:noFill/>
                        </a:lnL>
                        <a:lnR>
                          <a:noFill/>
                        </a:lnR>
                        <a:lnT>
                          <a:noFill/>
                        </a:lnT>
                        <a:lnB>
                          <a:noFill/>
                        </a:lnB>
                        <a:solidFill>
                          <a:srgbClr val="FFFFFF"/>
                        </a:solidFill>
                      </a:tcPr>
                    </a:tc>
                    <a:extLst>
                      <a:ext uri="{0D108BD9-81ED-4DB2-BD59-A6C34878D82A}">
                        <a16:rowId xmlns:a16="http://schemas.microsoft.com/office/drawing/2014/main" val="3128981409"/>
                      </a:ext>
                    </a:extLst>
                  </a:tr>
                  <a:tr h="198120">
                    <a:tc>
                      <a:txBody>
                        <a:bodyPr/>
                        <a:lstStyle/>
                        <a:p>
                          <a:endParaRPr lang="en-US"/>
                        </a:p>
                      </a:txBody>
                      <a:tcPr anchor="ctr">
                        <a:lnL>
                          <a:noFill/>
                        </a:lnL>
                        <a:lnR>
                          <a:noFill/>
                        </a:lnR>
                        <a:lnT>
                          <a:noFill/>
                        </a:lnT>
                        <a:lnB>
                          <a:noFill/>
                        </a:lnB>
                        <a:blipFill>
                          <a:blip r:embed="rId8"/>
                          <a:stretch>
                            <a:fillRect t="-348485" b="-230303"/>
                          </a:stretch>
                        </a:blipFill>
                      </a:tcPr>
                    </a:tc>
                    <a:extLst>
                      <a:ext uri="{0D108BD9-81ED-4DB2-BD59-A6C34878D82A}">
                        <a16:rowId xmlns:a16="http://schemas.microsoft.com/office/drawing/2014/main" val="4129442446"/>
                      </a:ext>
                    </a:extLst>
                  </a:tr>
                  <a:tr h="462153">
                    <a:tc>
                      <a:txBody>
                        <a:bodyPr/>
                        <a:lstStyle/>
                        <a:p>
                          <a:endParaRPr lang="en-US"/>
                        </a:p>
                      </a:txBody>
                      <a:tcPr anchor="ctr">
                        <a:lnL>
                          <a:noFill/>
                        </a:lnL>
                        <a:lnR>
                          <a:noFill/>
                        </a:lnR>
                        <a:lnT>
                          <a:noFill/>
                        </a:lnT>
                        <a:lnB>
                          <a:noFill/>
                        </a:lnB>
                        <a:blipFill>
                          <a:blip r:embed="rId8"/>
                          <a:stretch>
                            <a:fillRect t="-194737"/>
                          </a:stretch>
                        </a:blipFill>
                      </a:tcPr>
                    </a:tc>
                    <a:extLst>
                      <a:ext uri="{0D108BD9-81ED-4DB2-BD59-A6C34878D82A}">
                        <a16:rowId xmlns:a16="http://schemas.microsoft.com/office/drawing/2014/main" val="2003576650"/>
                      </a:ext>
                    </a:extLst>
                  </a:tr>
                </a:tbl>
              </a:graphicData>
            </a:graphic>
          </p:graphicFrame>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773FF9F1-14F0-94D2-0D23-CFCC382D9EBA}"/>
                  </a:ext>
                </a:extLst>
              </p:cNvPr>
              <p:cNvSpPr txBox="1"/>
              <p:nvPr/>
            </p:nvSpPr>
            <p:spPr>
              <a:xfrm>
                <a:off x="111967" y="4748281"/>
                <a:ext cx="2388636" cy="74571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b="1" i="0" dirty="0" smtClean="0">
                          <a:latin typeface="Cambria Math" panose="02040503050406030204" pitchFamily="18" charset="0"/>
                          <a:ea typeface="Cambria" panose="02040503050406030204" pitchFamily="18" charset="0"/>
                        </a:rPr>
                        <m:t>𝐍</m:t>
                      </m:r>
                      <m:r>
                        <a:rPr lang="pt-BR" b="1" i="0" dirty="0" smtClean="0">
                          <a:latin typeface="Cambria Math" panose="02040503050406030204" pitchFamily="18" charset="0"/>
                          <a:ea typeface="Cambria" panose="02040503050406030204" pitchFamily="18" charset="0"/>
                        </a:rPr>
                        <m:t>(</m:t>
                      </m:r>
                      <m:sSup>
                        <m:sSupPr>
                          <m:ctrlPr>
                            <a:rPr lang="pt-BR" b="1" i="1" dirty="0" smtClean="0">
                              <a:latin typeface="Cambria Math" panose="02040503050406030204" pitchFamily="18" charset="0"/>
                              <a:ea typeface="Cambria" panose="02040503050406030204" pitchFamily="18" charset="0"/>
                            </a:rPr>
                          </m:ctrlPr>
                        </m:sSupPr>
                        <m:e>
                          <m:d>
                            <m:dPr>
                              <m:ctrlPr>
                                <a:rPr lang="pt-BR" b="1" i="1" dirty="0" smtClean="0">
                                  <a:latin typeface="Cambria Math" panose="02040503050406030204" pitchFamily="18" charset="0"/>
                                  <a:ea typeface="Cambria" panose="02040503050406030204" pitchFamily="18" charset="0"/>
                                </a:rPr>
                              </m:ctrlPr>
                            </m:dPr>
                            <m:e>
                              <m:f>
                                <m:fPr>
                                  <m:ctrlPr>
                                    <a:rPr lang="pt-BR" b="1" i="1" dirty="0" smtClean="0">
                                      <a:latin typeface="Cambria Math" panose="02040503050406030204" pitchFamily="18" charset="0"/>
                                      <a:ea typeface="Cambria" panose="02040503050406030204" pitchFamily="18" charset="0"/>
                                    </a:rPr>
                                  </m:ctrlPr>
                                </m:fPr>
                                <m:num>
                                  <m:r>
                                    <a:rPr lang="pt-BR" b="1" i="0" dirty="0" smtClean="0">
                                      <a:latin typeface="Cambria Math" panose="02040503050406030204" pitchFamily="18" charset="0"/>
                                      <a:ea typeface="Cambria" panose="02040503050406030204" pitchFamily="18" charset="0"/>
                                    </a:rPr>
                                    <m:t>𝟏</m:t>
                                  </m:r>
                                </m:num>
                                <m:den>
                                  <m:r>
                                    <a:rPr lang="pt-BR" b="1" i="0" dirty="0" smtClean="0">
                                      <a:latin typeface="Cambria Math" panose="02040503050406030204" pitchFamily="18" charset="0"/>
                                      <a:ea typeface="Cambria" panose="02040503050406030204" pitchFamily="18" charset="0"/>
                                    </a:rPr>
                                    <m:t>𝟑</m:t>
                                  </m:r>
                                </m:den>
                              </m:f>
                            </m:e>
                          </m:d>
                        </m:e>
                        <m:sup>
                          <m:r>
                            <a:rPr lang="pt-BR" b="1" i="0" dirty="0" smtClean="0">
                              <a:latin typeface="Cambria Math" panose="02040503050406030204" pitchFamily="18" charset="0"/>
                              <a:ea typeface="Cambria" panose="02040503050406030204" pitchFamily="18" charset="0"/>
                            </a:rPr>
                            <m:t>𝐧</m:t>
                          </m:r>
                        </m:sup>
                      </m:sSup>
                      <m:r>
                        <a:rPr lang="pt-BR" b="1" i="0" dirty="0" smtClean="0">
                          <a:latin typeface="Cambria Math" panose="02040503050406030204" pitchFamily="18" charset="0"/>
                          <a:ea typeface="Cambria" panose="02040503050406030204" pitchFamily="18" charset="0"/>
                        </a:rPr>
                        <m:t>) </m:t>
                      </m:r>
                      <m:r>
                        <a:rPr lang="pt-BR" b="1" i="0" dirty="0">
                          <a:latin typeface="Cambria Math" panose="02040503050406030204" pitchFamily="18" charset="0"/>
                          <a:ea typeface="Cambria" panose="02040503050406030204" pitchFamily="18" charset="0"/>
                        </a:rPr>
                        <m:t>= </m:t>
                      </m:r>
                      <m:sSup>
                        <m:sSupPr>
                          <m:ctrlPr>
                            <a:rPr lang="en-US" b="1" i="1" dirty="0" smtClean="0">
                              <a:latin typeface="Cambria Math" panose="02040503050406030204" pitchFamily="18" charset="0"/>
                              <a:ea typeface="Cambria" panose="02040503050406030204" pitchFamily="18" charset="0"/>
                            </a:rPr>
                          </m:ctrlPr>
                        </m:sSupPr>
                        <m:e>
                          <m:r>
                            <a:rPr lang="pt-BR" b="1" i="0" dirty="0">
                              <a:latin typeface="Cambria Math" panose="02040503050406030204" pitchFamily="18" charset="0"/>
                              <a:ea typeface="Cambria" panose="02040503050406030204" pitchFamily="18" charset="0"/>
                            </a:rPr>
                            <m:t>𝟐</m:t>
                          </m:r>
                        </m:e>
                        <m:sup>
                          <m:r>
                            <a:rPr lang="pt-BR" b="1" i="0" dirty="0">
                              <a:latin typeface="Cambria Math" panose="02040503050406030204" pitchFamily="18" charset="0"/>
                              <a:ea typeface="Cambria" panose="02040503050406030204" pitchFamily="18" charset="0"/>
                            </a:rPr>
                            <m:t>𝐧</m:t>
                          </m:r>
                        </m:sup>
                      </m:sSup>
                      <m:r>
                        <a:rPr lang="pt-BR" b="1" i="0" dirty="0">
                          <a:latin typeface="Cambria Math" panose="02040503050406030204" pitchFamily="18" charset="0"/>
                          <a:ea typeface="Cambria" panose="02040503050406030204" pitchFamily="18" charset="0"/>
                        </a:rPr>
                        <m:t>.</m:t>
                      </m:r>
                    </m:oMath>
                  </m:oMathPara>
                </a14:m>
                <a:endParaRPr lang="pt-BR" b="1" dirty="0">
                  <a:latin typeface="Cambria" panose="02040503050406030204" pitchFamily="18" charset="0"/>
                  <a:ea typeface="Cambria" panose="02040503050406030204" pitchFamily="18" charset="0"/>
                </a:endParaRPr>
              </a:p>
            </p:txBody>
          </p:sp>
        </mc:Choice>
        <mc:Fallback xmlns="">
          <p:sp>
            <p:nvSpPr>
              <p:cNvPr id="31" name="TextBox 30">
                <a:extLst>
                  <a:ext uri="{FF2B5EF4-FFF2-40B4-BE49-F238E27FC236}">
                    <a16:creationId xmlns:a16="http://schemas.microsoft.com/office/drawing/2014/main" id="{773FF9F1-14F0-94D2-0D23-CFCC382D9EBA}"/>
                  </a:ext>
                </a:extLst>
              </p:cNvPr>
              <p:cNvSpPr txBox="1">
                <a:spLocks noRot="1" noChangeAspect="1" noMove="1" noResize="1" noEditPoints="1" noAdjustHandles="1" noChangeArrowheads="1" noChangeShapeType="1" noTextEdit="1"/>
              </p:cNvSpPr>
              <p:nvPr/>
            </p:nvSpPr>
            <p:spPr>
              <a:xfrm>
                <a:off x="111967" y="4748281"/>
                <a:ext cx="2388636" cy="745717"/>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83E1A16-2A99-28E6-E6AB-41DEE49E5609}"/>
                  </a:ext>
                </a:extLst>
              </p:cNvPr>
              <p:cNvSpPr txBox="1"/>
              <p:nvPr/>
            </p:nvSpPr>
            <p:spPr>
              <a:xfrm>
                <a:off x="2653003" y="5317589"/>
                <a:ext cx="5166049" cy="10190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sz="1600" i="1" dirty="0" smtClean="0">
                          <a:solidFill>
                            <a:srgbClr val="0000FF"/>
                          </a:solidFill>
                          <a:latin typeface="Cambria Math" panose="02040503050406030204" pitchFamily="18" charset="0"/>
                        </a:rPr>
                        <m:t>𝑑</m:t>
                      </m:r>
                      <m:r>
                        <a:rPr lang="pt-BR" sz="1600" i="1" baseline="-25000" dirty="0">
                          <a:solidFill>
                            <a:srgbClr val="0000FF"/>
                          </a:solidFill>
                          <a:latin typeface="Cambria Math" panose="02040503050406030204" pitchFamily="18" charset="0"/>
                        </a:rPr>
                        <m:t>𝑏</m:t>
                      </m:r>
                      <m:r>
                        <a:rPr lang="pt-BR" sz="1600" i="1" dirty="0">
                          <a:solidFill>
                            <a:srgbClr val="0000FF"/>
                          </a:solidFill>
                          <a:latin typeface="Cambria Math" panose="02040503050406030204" pitchFamily="18" charset="0"/>
                        </a:rPr>
                        <m:t> =</m:t>
                      </m:r>
                      <m:func>
                        <m:funcPr>
                          <m:ctrlPr>
                            <a:rPr lang="en-US" sz="1600" b="0" i="1" dirty="0" smtClean="0">
                              <a:solidFill>
                                <a:srgbClr val="0000FF"/>
                              </a:solidFill>
                              <a:latin typeface="Cambria Math" panose="02040503050406030204" pitchFamily="18" charset="0"/>
                            </a:rPr>
                          </m:ctrlPr>
                        </m:funcPr>
                        <m:fName>
                          <m:limLow>
                            <m:limLowPr>
                              <m:ctrlPr>
                                <a:rPr lang="en-US" sz="1600" b="0" i="1" dirty="0" smtClean="0">
                                  <a:solidFill>
                                    <a:srgbClr val="0000FF"/>
                                  </a:solidFill>
                                  <a:latin typeface="Cambria Math" panose="02040503050406030204" pitchFamily="18" charset="0"/>
                                </a:rPr>
                              </m:ctrlPr>
                            </m:limLowPr>
                            <m:e>
                              <m:r>
                                <m:rPr>
                                  <m:sty m:val="p"/>
                                </m:rPr>
                                <a:rPr lang="pt-BR" sz="1600" i="0" dirty="0">
                                  <a:solidFill>
                                    <a:srgbClr val="0000FF"/>
                                  </a:solidFill>
                                  <a:latin typeface="Cambria Math" panose="02040503050406030204" pitchFamily="18" charset="0"/>
                                </a:rPr>
                                <m:t>lim</m:t>
                              </m:r>
                            </m:e>
                            <m:lim>
                              <m:r>
                                <a:rPr lang="en-US" sz="1600" b="0" i="1" dirty="0" smtClean="0">
                                  <a:solidFill>
                                    <a:srgbClr val="0000FF"/>
                                  </a:solidFill>
                                  <a:latin typeface="Cambria Math" panose="02040503050406030204" pitchFamily="18" charset="0"/>
                                </a:rPr>
                                <m:t>𝑟</m:t>
                              </m:r>
                              <m:r>
                                <a:rPr lang="en-US" sz="1600" b="0" i="1" dirty="0" smtClean="0">
                                  <a:solidFill>
                                    <a:srgbClr val="0000FF"/>
                                  </a:solidFill>
                                  <a:latin typeface="Cambria Math" panose="02040503050406030204" pitchFamily="18" charset="0"/>
                                </a:rPr>
                                <m:t>→0</m:t>
                              </m:r>
                            </m:lim>
                          </m:limLow>
                        </m:fName>
                        <m:e/>
                      </m:func>
                      <m:r>
                        <a:rPr lang="en-US" sz="1600" b="0" i="1" baseline="-25000" dirty="0" smtClean="0">
                          <a:solidFill>
                            <a:srgbClr val="0000FF"/>
                          </a:solidFill>
                          <a:latin typeface="Cambria Math" panose="02040503050406030204" pitchFamily="18" charset="0"/>
                        </a:rPr>
                        <m:t> </m:t>
                      </m:r>
                      <m:f>
                        <m:fPr>
                          <m:ctrlPr>
                            <a:rPr lang="en-US" sz="1600" b="0" i="1" dirty="0" smtClean="0">
                              <a:solidFill>
                                <a:srgbClr val="0000FF"/>
                              </a:solidFill>
                              <a:latin typeface="Cambria Math" panose="02040503050406030204" pitchFamily="18" charset="0"/>
                            </a:rPr>
                          </m:ctrlPr>
                        </m:fPr>
                        <m:num>
                          <m:r>
                            <a:rPr lang="pt-BR" sz="1600" i="1" dirty="0">
                              <a:solidFill>
                                <a:srgbClr val="0000FF"/>
                              </a:solidFill>
                              <a:latin typeface="Cambria Math" panose="02040503050406030204" pitchFamily="18" charset="0"/>
                            </a:rPr>
                            <m:t>𝐿𝑜𝑔</m:t>
                          </m:r>
                          <m:d>
                            <m:dPr>
                              <m:ctrlPr>
                                <a:rPr lang="pt-BR" sz="1600" i="1" dirty="0">
                                  <a:solidFill>
                                    <a:srgbClr val="0000FF"/>
                                  </a:solidFill>
                                  <a:latin typeface="Cambria Math" panose="02040503050406030204" pitchFamily="18" charset="0"/>
                                </a:rPr>
                              </m:ctrlPr>
                            </m:dPr>
                            <m:e>
                              <m:r>
                                <a:rPr lang="pt-BR" sz="1600" i="1" dirty="0">
                                  <a:solidFill>
                                    <a:srgbClr val="0000FF"/>
                                  </a:solidFill>
                                  <a:latin typeface="Cambria Math" panose="02040503050406030204" pitchFamily="18" charset="0"/>
                                </a:rPr>
                                <m:t>𝑁</m:t>
                              </m:r>
                              <m:d>
                                <m:dPr>
                                  <m:ctrlPr>
                                    <a:rPr lang="pt-BR" sz="1600" i="1" dirty="0">
                                      <a:solidFill>
                                        <a:srgbClr val="0000FF"/>
                                      </a:solidFill>
                                      <a:latin typeface="Cambria Math" panose="02040503050406030204" pitchFamily="18" charset="0"/>
                                    </a:rPr>
                                  </m:ctrlPr>
                                </m:dPr>
                                <m:e>
                                  <m:r>
                                    <a:rPr lang="pt-BR" sz="1600" i="1" dirty="0">
                                      <a:solidFill>
                                        <a:srgbClr val="0000FF"/>
                                      </a:solidFill>
                                      <a:latin typeface="Cambria Math" panose="02040503050406030204" pitchFamily="18" charset="0"/>
                                    </a:rPr>
                                    <m:t>𝑟</m:t>
                                  </m:r>
                                </m:e>
                              </m:d>
                            </m:e>
                          </m:d>
                        </m:num>
                        <m:den>
                          <m:r>
                            <a:rPr lang="pt-BR" sz="1600" i="1" dirty="0">
                              <a:solidFill>
                                <a:srgbClr val="0000FF"/>
                              </a:solidFill>
                              <a:latin typeface="Cambria Math" panose="02040503050406030204" pitchFamily="18" charset="0"/>
                            </a:rPr>
                            <m:t>𝐿𝑜𝑔</m:t>
                          </m:r>
                          <m:d>
                            <m:dPr>
                              <m:ctrlPr>
                                <a:rPr lang="pt-BR" sz="1600" i="1" dirty="0">
                                  <a:solidFill>
                                    <a:srgbClr val="0000FF"/>
                                  </a:solidFill>
                                  <a:latin typeface="Cambria Math" panose="02040503050406030204" pitchFamily="18" charset="0"/>
                                </a:rPr>
                              </m:ctrlPr>
                            </m:dPr>
                            <m:e>
                              <m:f>
                                <m:fPr>
                                  <m:ctrlPr>
                                    <a:rPr lang="pt-BR" sz="1600" i="1" dirty="0">
                                      <a:solidFill>
                                        <a:srgbClr val="0000FF"/>
                                      </a:solidFill>
                                      <a:latin typeface="Cambria Math" panose="02040503050406030204" pitchFamily="18" charset="0"/>
                                    </a:rPr>
                                  </m:ctrlPr>
                                </m:fPr>
                                <m:num>
                                  <m:r>
                                    <a:rPr lang="pt-BR" sz="1600" i="1" dirty="0">
                                      <a:solidFill>
                                        <a:srgbClr val="0000FF"/>
                                      </a:solidFill>
                                      <a:latin typeface="Cambria Math" panose="02040503050406030204" pitchFamily="18" charset="0"/>
                                    </a:rPr>
                                    <m:t>1</m:t>
                                  </m:r>
                                </m:num>
                                <m:den>
                                  <m:r>
                                    <a:rPr lang="pt-BR" sz="1600" i="1" dirty="0">
                                      <a:solidFill>
                                        <a:srgbClr val="0000FF"/>
                                      </a:solidFill>
                                      <a:latin typeface="Cambria Math" panose="02040503050406030204" pitchFamily="18" charset="0"/>
                                    </a:rPr>
                                    <m:t>𝑟</m:t>
                                  </m:r>
                                </m:den>
                              </m:f>
                            </m:e>
                          </m:d>
                        </m:den>
                      </m:f>
                      <m:r>
                        <a:rPr lang="en-US" sz="1600" i="1" dirty="0">
                          <a:solidFill>
                            <a:srgbClr val="0000FF"/>
                          </a:solidFill>
                          <a:latin typeface="Cambria Math" panose="02040503050406030204" pitchFamily="18" charset="0"/>
                        </a:rPr>
                        <m:t>=</m:t>
                      </m:r>
                      <m:f>
                        <m:fPr>
                          <m:ctrlPr>
                            <a:rPr lang="en-US" sz="1600" i="1" dirty="0">
                              <a:solidFill>
                                <a:srgbClr val="0000FF"/>
                              </a:solidFill>
                              <a:latin typeface="Cambria Math" panose="02040503050406030204" pitchFamily="18" charset="0"/>
                            </a:rPr>
                          </m:ctrlPr>
                        </m:fPr>
                        <m:num>
                          <m:r>
                            <a:rPr lang="en-US" sz="1600" i="1" dirty="0">
                              <a:solidFill>
                                <a:srgbClr val="0000FF"/>
                              </a:solidFill>
                              <a:latin typeface="Cambria Math" panose="02040503050406030204" pitchFamily="18" charset="0"/>
                            </a:rPr>
                            <m:t>𝐿𝑜𝑔</m:t>
                          </m:r>
                          <m:d>
                            <m:dPr>
                              <m:ctrlPr>
                                <a:rPr lang="en-US" sz="1600" i="1" dirty="0">
                                  <a:solidFill>
                                    <a:srgbClr val="0000FF"/>
                                  </a:solidFill>
                                  <a:latin typeface="Cambria Math" panose="02040503050406030204" pitchFamily="18" charset="0"/>
                                </a:rPr>
                              </m:ctrlPr>
                            </m:dPr>
                            <m:e>
                              <m:sSup>
                                <m:sSupPr>
                                  <m:ctrlPr>
                                    <a:rPr lang="en-US" sz="1600" b="0" i="1" dirty="0" smtClean="0">
                                      <a:solidFill>
                                        <a:srgbClr val="0000FF"/>
                                      </a:solidFill>
                                      <a:latin typeface="Cambria Math" panose="02040503050406030204" pitchFamily="18" charset="0"/>
                                    </a:rPr>
                                  </m:ctrlPr>
                                </m:sSupPr>
                                <m:e>
                                  <m:r>
                                    <a:rPr lang="en-US" sz="1600" b="0" i="1" dirty="0" smtClean="0">
                                      <a:solidFill>
                                        <a:srgbClr val="0000FF"/>
                                      </a:solidFill>
                                      <a:latin typeface="Cambria Math" panose="02040503050406030204" pitchFamily="18" charset="0"/>
                                    </a:rPr>
                                    <m:t>2</m:t>
                                  </m:r>
                                </m:e>
                                <m:sup>
                                  <m:r>
                                    <a:rPr lang="en-US" sz="1600" b="0" i="1" dirty="0" smtClean="0">
                                      <a:solidFill>
                                        <a:srgbClr val="0000FF"/>
                                      </a:solidFill>
                                      <a:latin typeface="Cambria Math" panose="02040503050406030204" pitchFamily="18" charset="0"/>
                                    </a:rPr>
                                    <m:t>𝑛</m:t>
                                  </m:r>
                                </m:sup>
                              </m:sSup>
                            </m:e>
                          </m:d>
                        </m:num>
                        <m:den>
                          <m:r>
                            <a:rPr lang="en-US" sz="1600" i="1" dirty="0">
                              <a:solidFill>
                                <a:srgbClr val="0000FF"/>
                              </a:solidFill>
                              <a:latin typeface="Cambria Math" panose="02040503050406030204" pitchFamily="18" charset="0"/>
                            </a:rPr>
                            <m:t>𝐿𝑜𝑔</m:t>
                          </m:r>
                          <m:r>
                            <a:rPr lang="en-US" sz="1600" i="1" dirty="0">
                              <a:solidFill>
                                <a:srgbClr val="0000FF"/>
                              </a:solidFill>
                              <a:latin typeface="Cambria Math" panose="02040503050406030204" pitchFamily="18" charset="0"/>
                            </a:rPr>
                            <m:t>(</m:t>
                          </m:r>
                          <m:f>
                            <m:fPr>
                              <m:ctrlPr>
                                <a:rPr lang="en-US" sz="1600" b="0" i="1" dirty="0" smtClean="0">
                                  <a:solidFill>
                                    <a:srgbClr val="0000FF"/>
                                  </a:solidFill>
                                  <a:latin typeface="Cambria Math" panose="02040503050406030204" pitchFamily="18" charset="0"/>
                                </a:rPr>
                              </m:ctrlPr>
                            </m:fPr>
                            <m:num>
                              <m:r>
                                <a:rPr lang="en-US" sz="1600" b="0" i="1" dirty="0" smtClean="0">
                                  <a:solidFill>
                                    <a:srgbClr val="0000FF"/>
                                  </a:solidFill>
                                  <a:latin typeface="Cambria Math" panose="02040503050406030204" pitchFamily="18" charset="0"/>
                                </a:rPr>
                                <m:t>1</m:t>
                              </m:r>
                            </m:num>
                            <m:den>
                              <m:f>
                                <m:fPr>
                                  <m:ctrlPr>
                                    <a:rPr lang="en-US" sz="1600" b="0" i="1" dirty="0" smtClean="0">
                                      <a:solidFill>
                                        <a:srgbClr val="0000FF"/>
                                      </a:solidFill>
                                      <a:latin typeface="Cambria Math" panose="02040503050406030204" pitchFamily="18" charset="0"/>
                                    </a:rPr>
                                  </m:ctrlPr>
                                </m:fPr>
                                <m:num>
                                  <m:r>
                                    <a:rPr lang="en-US" sz="1600" b="0" i="1" dirty="0" smtClean="0">
                                      <a:solidFill>
                                        <a:srgbClr val="0000FF"/>
                                      </a:solidFill>
                                      <a:latin typeface="Cambria Math" panose="02040503050406030204" pitchFamily="18" charset="0"/>
                                    </a:rPr>
                                    <m:t>1</m:t>
                                  </m:r>
                                </m:num>
                                <m:den>
                                  <m:sSup>
                                    <m:sSupPr>
                                      <m:ctrlPr>
                                        <a:rPr lang="en-US" sz="1600" b="0" i="1" dirty="0" smtClean="0">
                                          <a:solidFill>
                                            <a:srgbClr val="0000FF"/>
                                          </a:solidFill>
                                          <a:latin typeface="Cambria Math" panose="02040503050406030204" pitchFamily="18" charset="0"/>
                                        </a:rPr>
                                      </m:ctrlPr>
                                    </m:sSupPr>
                                    <m:e>
                                      <m:r>
                                        <a:rPr lang="en-US" sz="1600" b="0" i="1" dirty="0" smtClean="0">
                                          <a:solidFill>
                                            <a:srgbClr val="0000FF"/>
                                          </a:solidFill>
                                          <a:latin typeface="Cambria Math" panose="02040503050406030204" pitchFamily="18" charset="0"/>
                                        </a:rPr>
                                        <m:t>3</m:t>
                                      </m:r>
                                    </m:e>
                                    <m:sup>
                                      <m:r>
                                        <a:rPr lang="en-US" sz="1600" b="0" i="1" dirty="0" smtClean="0">
                                          <a:solidFill>
                                            <a:srgbClr val="0000FF"/>
                                          </a:solidFill>
                                          <a:latin typeface="Cambria Math" panose="02040503050406030204" pitchFamily="18" charset="0"/>
                                        </a:rPr>
                                        <m:t>𝑛</m:t>
                                      </m:r>
                                    </m:sup>
                                  </m:sSup>
                                </m:den>
                              </m:f>
                            </m:den>
                          </m:f>
                          <m:r>
                            <a:rPr lang="en-US" sz="1600" i="1" dirty="0">
                              <a:solidFill>
                                <a:srgbClr val="0000FF"/>
                              </a:solidFill>
                              <a:latin typeface="Cambria Math" panose="02040503050406030204" pitchFamily="18" charset="0"/>
                            </a:rPr>
                            <m:t>)</m:t>
                          </m:r>
                        </m:den>
                      </m:f>
                      <m:r>
                        <a:rPr lang="en-US" sz="1600" b="0" i="1" dirty="0" smtClean="0">
                          <a:solidFill>
                            <a:srgbClr val="0000FF"/>
                          </a:solidFill>
                          <a:latin typeface="Cambria Math" panose="02040503050406030204" pitchFamily="18" charset="0"/>
                        </a:rPr>
                        <m:t>=</m:t>
                      </m:r>
                      <m:f>
                        <m:fPr>
                          <m:ctrlPr>
                            <a:rPr lang="en-US" sz="1600" b="0" i="1" dirty="0" smtClean="0">
                              <a:solidFill>
                                <a:srgbClr val="0000FF"/>
                              </a:solidFill>
                              <a:latin typeface="Cambria Math" panose="02040503050406030204" pitchFamily="18" charset="0"/>
                            </a:rPr>
                          </m:ctrlPr>
                        </m:fPr>
                        <m:num>
                          <m:r>
                            <a:rPr lang="en-US" sz="1600" b="0" i="1" dirty="0" smtClean="0">
                              <a:solidFill>
                                <a:srgbClr val="0000FF"/>
                              </a:solidFill>
                              <a:latin typeface="Cambria Math" panose="02040503050406030204" pitchFamily="18" charset="0"/>
                            </a:rPr>
                            <m:t>𝑙𝑜𝑔</m:t>
                          </m:r>
                          <m:r>
                            <a:rPr lang="en-US" sz="1600" b="0" i="1" dirty="0" smtClean="0">
                              <a:solidFill>
                                <a:srgbClr val="0000FF"/>
                              </a:solidFill>
                              <a:latin typeface="Cambria Math" panose="02040503050406030204" pitchFamily="18" charset="0"/>
                            </a:rPr>
                            <m:t>2</m:t>
                          </m:r>
                        </m:num>
                        <m:den>
                          <m:r>
                            <a:rPr lang="en-US" sz="1600" b="0" i="1" dirty="0" smtClean="0">
                              <a:solidFill>
                                <a:srgbClr val="0000FF"/>
                              </a:solidFill>
                              <a:latin typeface="Cambria Math" panose="02040503050406030204" pitchFamily="18" charset="0"/>
                            </a:rPr>
                            <m:t>𝑙𝑜𝑔</m:t>
                          </m:r>
                          <m:r>
                            <a:rPr lang="en-US" sz="1600" b="0" i="1" dirty="0" smtClean="0">
                              <a:solidFill>
                                <a:srgbClr val="0000FF"/>
                              </a:solidFill>
                              <a:latin typeface="Cambria Math" panose="02040503050406030204" pitchFamily="18" charset="0"/>
                            </a:rPr>
                            <m:t>3</m:t>
                          </m:r>
                        </m:den>
                      </m:f>
                      <m:r>
                        <a:rPr lang="en-US" sz="1600" b="0" i="1" dirty="0" smtClean="0">
                          <a:solidFill>
                            <a:srgbClr val="0000FF"/>
                          </a:solidFill>
                          <a:latin typeface="Cambria Math" panose="02040503050406030204" pitchFamily="18" charset="0"/>
                        </a:rPr>
                        <m:t>≈0.631</m:t>
                      </m:r>
                    </m:oMath>
                  </m:oMathPara>
                </a14:m>
                <a:endParaRPr lang="en-IN" sz="4400" dirty="0">
                  <a:solidFill>
                    <a:srgbClr val="0000FF"/>
                  </a:solidFill>
                </a:endParaRPr>
              </a:p>
            </p:txBody>
          </p:sp>
        </mc:Choice>
        <mc:Fallback xmlns="">
          <p:sp>
            <p:nvSpPr>
              <p:cNvPr id="8" name="TextBox 7">
                <a:extLst>
                  <a:ext uri="{FF2B5EF4-FFF2-40B4-BE49-F238E27FC236}">
                    <a16:creationId xmlns:a16="http://schemas.microsoft.com/office/drawing/2014/main" id="{783E1A16-2A99-28E6-E6AB-41DEE49E5609}"/>
                  </a:ext>
                </a:extLst>
              </p:cNvPr>
              <p:cNvSpPr txBox="1">
                <a:spLocks noRot="1" noChangeAspect="1" noMove="1" noResize="1" noEditPoints="1" noAdjustHandles="1" noChangeArrowheads="1" noChangeShapeType="1" noTextEdit="1"/>
              </p:cNvSpPr>
              <p:nvPr/>
            </p:nvSpPr>
            <p:spPr>
              <a:xfrm>
                <a:off x="2653003" y="5317589"/>
                <a:ext cx="5166049" cy="1019062"/>
              </a:xfrm>
              <a:prstGeom prst="rect">
                <a:avLst/>
              </a:prstGeom>
              <a:blipFill>
                <a:blip r:embed="rId10"/>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84420910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9" name="Text Box 3">
            <a:extLst>
              <a:ext uri="{FF2B5EF4-FFF2-40B4-BE49-F238E27FC236}">
                <a16:creationId xmlns:a16="http://schemas.microsoft.com/office/drawing/2014/main" id="{71F2790A-DB05-557C-721D-53186DDC08B9}"/>
              </a:ext>
            </a:extLst>
          </p:cNvPr>
          <p:cNvSpPr txBox="1">
            <a:spLocks noChangeArrowheads="1"/>
          </p:cNvSpPr>
          <p:nvPr/>
        </p:nvSpPr>
        <p:spPr bwMode="auto">
          <a:xfrm>
            <a:off x="0" y="0"/>
            <a:ext cx="11951368" cy="1200329"/>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3600" i="1" dirty="0">
                <a:solidFill>
                  <a:srgbClr val="0000FF"/>
                </a:solidFill>
                <a:latin typeface="Cambria" panose="02040503050406030204" pitchFamily="18" charset="0"/>
                <a:ea typeface="Cambria" panose="02040503050406030204" pitchFamily="18" charset="0"/>
              </a:rPr>
              <a:t>To show the box-counting dimension agrees with the standard dimension in familiar cases</a:t>
            </a:r>
          </a:p>
        </p:txBody>
      </p:sp>
      <p:pic>
        <p:nvPicPr>
          <p:cNvPr id="4098" name="Picture 2">
            <a:extLst>
              <a:ext uri="{FF2B5EF4-FFF2-40B4-BE49-F238E27FC236}">
                <a16:creationId xmlns:a16="http://schemas.microsoft.com/office/drawing/2014/main" id="{6D726A1D-5CD6-A92E-FA96-6F3EC7971A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937" y="1540912"/>
            <a:ext cx="3524250" cy="47434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A859AE0-AA21-9A17-8CF3-C4C9ACA1C3B0}"/>
              </a:ext>
            </a:extLst>
          </p:cNvPr>
          <p:cNvSpPr txBox="1"/>
          <p:nvPr/>
        </p:nvSpPr>
        <p:spPr>
          <a:xfrm>
            <a:off x="510851" y="1171580"/>
            <a:ext cx="6190860" cy="369332"/>
          </a:xfrm>
          <a:prstGeom prst="rect">
            <a:avLst/>
          </a:prstGeom>
          <a:noFill/>
        </p:spPr>
        <p:txBody>
          <a:bodyPr wrap="square">
            <a:spAutoFit/>
          </a:bodyPr>
          <a:lstStyle/>
          <a:p>
            <a:r>
              <a:rPr lang="en-US" dirty="0">
                <a:solidFill>
                  <a:srgbClr val="0000FF"/>
                </a:solidFill>
                <a:latin typeface="Cambria" panose="02040503050406030204" pitchFamily="18" charset="0"/>
                <a:ea typeface="Cambria" panose="02040503050406030204" pitchFamily="18" charset="0"/>
              </a:rPr>
              <a:t>Covering a filled-in triangle with smaller and smaller boxes</a:t>
            </a:r>
            <a:endParaRPr lang="en-IN" dirty="0">
              <a:solidFill>
                <a:srgbClr val="0000FF"/>
              </a:solidFill>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9B6FAEB-58AA-66FD-8458-F354182F431C}"/>
                  </a:ext>
                </a:extLst>
              </p:cNvPr>
              <p:cNvSpPr txBox="1"/>
              <p:nvPr/>
            </p:nvSpPr>
            <p:spPr>
              <a:xfrm>
                <a:off x="5586122" y="2385579"/>
                <a:ext cx="6190860" cy="1926938"/>
              </a:xfrm>
              <a:prstGeom prst="rect">
                <a:avLst/>
              </a:prstGeom>
              <a:noFill/>
            </p:spPr>
            <p:txBody>
              <a:bodyPr wrap="square">
                <a:spAutoFit/>
              </a:bodyPr>
              <a:lstStyle/>
              <a:p>
                <a:pPr algn="r"/>
                <a14:m>
                  <m:oMathPara xmlns:m="http://schemas.openxmlformats.org/officeDocument/2006/math">
                    <m:oMathParaPr>
                      <m:jc m:val="centerGroup"/>
                    </m:oMathParaPr>
                    <m:oMath xmlns:m="http://schemas.openxmlformats.org/officeDocument/2006/math">
                      <m:r>
                        <a:rPr lang="pt-BR" i="1" dirty="0" smtClean="0">
                          <a:latin typeface="Cambria Math" panose="02040503050406030204" pitchFamily="18" charset="0"/>
                        </a:rPr>
                        <m:t>𝑁</m:t>
                      </m:r>
                      <m:r>
                        <a:rPr lang="pt-BR" i="1" dirty="0" smtClean="0">
                          <a:latin typeface="Cambria Math" panose="02040503050406030204" pitchFamily="18" charset="0"/>
                        </a:rPr>
                        <m:t>(1) = 1</m:t>
                      </m:r>
                    </m:oMath>
                  </m:oMathPara>
                </a14:m>
                <a:endParaRPr lang="pt-BR" dirty="0"/>
              </a:p>
              <a:p>
                <a:pPr algn="r"/>
                <a14:m>
                  <m:oMathPara xmlns:m="http://schemas.openxmlformats.org/officeDocument/2006/math">
                    <m:oMathParaPr>
                      <m:jc m:val="centerGroup"/>
                    </m:oMathParaPr>
                    <m:oMath xmlns:m="http://schemas.openxmlformats.org/officeDocument/2006/math">
                      <m:r>
                        <a:rPr lang="pt-BR" i="1" dirty="0" smtClean="0">
                          <a:latin typeface="Cambria Math" panose="02040503050406030204" pitchFamily="18" charset="0"/>
                        </a:rPr>
                        <m:t>𝑁</m:t>
                      </m:r>
                      <m:r>
                        <a:rPr lang="pt-BR" i="1" dirty="0" smtClean="0">
                          <a:latin typeface="Cambria Math" panose="02040503050406030204" pitchFamily="18" charset="0"/>
                        </a:rPr>
                        <m:t>(</m:t>
                      </m:r>
                      <m:f>
                        <m:fPr>
                          <m:ctrlPr>
                            <a:rPr lang="pt-BR" i="1" dirty="0" smtClean="0">
                              <a:latin typeface="Cambria Math" panose="02040503050406030204" pitchFamily="18" charset="0"/>
                            </a:rPr>
                          </m:ctrlPr>
                        </m:fPr>
                        <m:num>
                          <m:r>
                            <a:rPr lang="pt-BR" i="1" dirty="0" smtClean="0">
                              <a:latin typeface="Cambria Math" panose="02040503050406030204" pitchFamily="18" charset="0"/>
                            </a:rPr>
                            <m:t>1</m:t>
                          </m:r>
                        </m:num>
                        <m:den>
                          <m:r>
                            <a:rPr lang="pt-BR" i="1" dirty="0" smtClean="0">
                              <a:latin typeface="Cambria Math" panose="02040503050406030204" pitchFamily="18" charset="0"/>
                            </a:rPr>
                            <m:t>2</m:t>
                          </m:r>
                        </m:den>
                      </m:f>
                      <m:r>
                        <a:rPr lang="pt-BR" i="1" dirty="0" smtClean="0">
                          <a:latin typeface="Cambria Math" panose="02040503050406030204" pitchFamily="18" charset="0"/>
                        </a:rPr>
                        <m:t>) = 3 = 1 + 2</m:t>
                      </m:r>
                    </m:oMath>
                  </m:oMathPara>
                </a14:m>
                <a:endParaRPr lang="pt-BR" dirty="0"/>
              </a:p>
              <a:p>
                <a:pPr algn="r"/>
                <a14:m>
                  <m:oMathPara xmlns:m="http://schemas.openxmlformats.org/officeDocument/2006/math">
                    <m:oMathParaPr>
                      <m:jc m:val="centerGroup"/>
                    </m:oMathParaPr>
                    <m:oMath xmlns:m="http://schemas.openxmlformats.org/officeDocument/2006/math">
                      <m:r>
                        <a:rPr lang="pt-BR" i="1" dirty="0" smtClean="0">
                          <a:latin typeface="Cambria Math" panose="02040503050406030204" pitchFamily="18" charset="0"/>
                        </a:rPr>
                        <m:t>𝑁</m:t>
                      </m:r>
                      <m:r>
                        <a:rPr lang="pt-BR" i="1" dirty="0" smtClean="0">
                          <a:latin typeface="Cambria Math" panose="02040503050406030204" pitchFamily="18" charset="0"/>
                        </a:rPr>
                        <m:t>(</m:t>
                      </m:r>
                      <m:f>
                        <m:fPr>
                          <m:ctrlPr>
                            <a:rPr lang="pt-BR" i="1" dirty="0" smtClean="0">
                              <a:latin typeface="Cambria Math" panose="02040503050406030204" pitchFamily="18" charset="0"/>
                            </a:rPr>
                          </m:ctrlPr>
                        </m:fPr>
                        <m:num>
                          <m:r>
                            <a:rPr lang="pt-BR" i="1" dirty="0" smtClean="0">
                              <a:latin typeface="Cambria Math" panose="02040503050406030204" pitchFamily="18" charset="0"/>
                            </a:rPr>
                            <m:t>1</m:t>
                          </m:r>
                        </m:num>
                        <m:den>
                          <m:r>
                            <a:rPr lang="pt-BR" i="1" dirty="0" smtClean="0">
                              <a:latin typeface="Cambria Math" panose="02040503050406030204" pitchFamily="18" charset="0"/>
                            </a:rPr>
                            <m:t>4</m:t>
                          </m:r>
                        </m:den>
                      </m:f>
                      <m:r>
                        <a:rPr lang="pt-BR" i="1" dirty="0" smtClean="0">
                          <a:latin typeface="Cambria Math" panose="02040503050406030204" pitchFamily="18" charset="0"/>
                        </a:rPr>
                        <m:t>) = 10 = 1 + 2 + 3 + 4</m:t>
                      </m:r>
                    </m:oMath>
                  </m:oMathPara>
                </a14:m>
                <a:endParaRPr lang="pt-BR" dirty="0"/>
              </a:p>
              <a:p>
                <a:pPr algn="r"/>
                <a14:m>
                  <m:oMathPara xmlns:m="http://schemas.openxmlformats.org/officeDocument/2006/math">
                    <m:oMathParaPr>
                      <m:jc m:val="centerGroup"/>
                    </m:oMathParaPr>
                    <m:oMath xmlns:m="http://schemas.openxmlformats.org/officeDocument/2006/math">
                      <m:r>
                        <a:rPr lang="pt-BR" i="1" dirty="0" smtClean="0">
                          <a:latin typeface="Cambria Math" panose="02040503050406030204" pitchFamily="18" charset="0"/>
                        </a:rPr>
                        <m:t>𝑁</m:t>
                      </m:r>
                      <m:r>
                        <a:rPr lang="pt-BR" i="1" dirty="0" smtClean="0">
                          <a:latin typeface="Cambria Math" panose="02040503050406030204" pitchFamily="18" charset="0"/>
                        </a:rPr>
                        <m:t>(</m:t>
                      </m:r>
                      <m:f>
                        <m:fPr>
                          <m:ctrlPr>
                            <a:rPr lang="pt-BR" i="1" dirty="0" smtClean="0">
                              <a:latin typeface="Cambria Math" panose="02040503050406030204" pitchFamily="18" charset="0"/>
                            </a:rPr>
                          </m:ctrlPr>
                        </m:fPr>
                        <m:num>
                          <m:r>
                            <a:rPr lang="pt-BR" i="1" dirty="0" smtClean="0">
                              <a:latin typeface="Cambria Math" panose="02040503050406030204" pitchFamily="18" charset="0"/>
                            </a:rPr>
                            <m:t>1</m:t>
                          </m:r>
                        </m:num>
                        <m:den>
                          <m:r>
                            <a:rPr lang="pt-BR" i="1" dirty="0" smtClean="0">
                              <a:latin typeface="Cambria Math" panose="02040503050406030204" pitchFamily="18" charset="0"/>
                            </a:rPr>
                            <m:t>8</m:t>
                          </m:r>
                        </m:den>
                      </m:f>
                      <m:r>
                        <a:rPr lang="pt-BR" i="1" dirty="0" smtClean="0">
                          <a:latin typeface="Cambria Math" panose="02040503050406030204" pitchFamily="18" charset="0"/>
                        </a:rPr>
                        <m:t>) = 36 = 1 + 2 + 3 + 4 + 5 + 6 + 7 + 8</m:t>
                      </m:r>
                    </m:oMath>
                  </m:oMathPara>
                </a14:m>
                <a:endParaRPr lang="pt-BR" dirty="0"/>
              </a:p>
            </p:txBody>
          </p:sp>
        </mc:Choice>
        <mc:Fallback xmlns="">
          <p:sp>
            <p:nvSpPr>
              <p:cNvPr id="10" name="TextBox 9">
                <a:extLst>
                  <a:ext uri="{FF2B5EF4-FFF2-40B4-BE49-F238E27FC236}">
                    <a16:creationId xmlns:a16="http://schemas.microsoft.com/office/drawing/2014/main" id="{29B6FAEB-58AA-66FD-8458-F354182F431C}"/>
                  </a:ext>
                </a:extLst>
              </p:cNvPr>
              <p:cNvSpPr txBox="1">
                <a:spLocks noRot="1" noChangeAspect="1" noMove="1" noResize="1" noEditPoints="1" noAdjustHandles="1" noChangeArrowheads="1" noChangeShapeType="1" noTextEdit="1"/>
              </p:cNvSpPr>
              <p:nvPr/>
            </p:nvSpPr>
            <p:spPr>
              <a:xfrm>
                <a:off x="5586122" y="2385579"/>
                <a:ext cx="6190860" cy="1926938"/>
              </a:xfrm>
              <a:prstGeom prst="rect">
                <a:avLst/>
              </a:prstGeom>
              <a:blipFill>
                <a:blip r:embed="rId4"/>
                <a:stretch>
                  <a:fillRect/>
                </a:stretch>
              </a:blipFill>
            </p:spPr>
            <p:txBody>
              <a:bodyPr/>
              <a:lstStyle/>
              <a:p>
                <a:r>
                  <a:rPr lang="en-IN">
                    <a:noFill/>
                  </a:rPr>
                  <a:t> </a:t>
                </a:r>
              </a:p>
            </p:txBody>
          </p:sp>
        </mc:Fallback>
      </mc:AlternateContent>
      <p:sp>
        <p:nvSpPr>
          <p:cNvPr id="12" name="TextBox 11">
            <a:extLst>
              <a:ext uri="{FF2B5EF4-FFF2-40B4-BE49-F238E27FC236}">
                <a16:creationId xmlns:a16="http://schemas.microsoft.com/office/drawing/2014/main" id="{F09548D6-A58A-800C-4778-7851D9966511}"/>
              </a:ext>
            </a:extLst>
          </p:cNvPr>
          <p:cNvSpPr txBox="1"/>
          <p:nvPr/>
        </p:nvSpPr>
        <p:spPr>
          <a:xfrm>
            <a:off x="4774941" y="4589516"/>
            <a:ext cx="1682750" cy="369332"/>
          </a:xfrm>
          <a:prstGeom prst="rect">
            <a:avLst/>
          </a:prstGeom>
          <a:noFill/>
        </p:spPr>
        <p:txBody>
          <a:bodyPr wrap="square">
            <a:spAutoFit/>
          </a:bodyPr>
          <a:lstStyle/>
          <a:p>
            <a:r>
              <a:rPr lang="pt-BR" dirty="0">
                <a:latin typeface="Cambria" panose="02040503050406030204" pitchFamily="18" charset="0"/>
                <a:ea typeface="Cambria" panose="02040503050406030204" pitchFamily="18" charset="0"/>
              </a:rPr>
              <a:t>and in general</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FC32315-547A-FC27-ACEF-E3D2BF1D7ACE}"/>
                  </a:ext>
                </a:extLst>
              </p:cNvPr>
              <p:cNvSpPr txBox="1"/>
              <p:nvPr/>
            </p:nvSpPr>
            <p:spPr>
              <a:xfrm>
                <a:off x="5456076" y="5094843"/>
                <a:ext cx="6190860" cy="984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dirty="0" smtClean="0">
                          <a:latin typeface="Cambria Math" panose="02040503050406030204" pitchFamily="18" charset="0"/>
                        </a:rPr>
                        <m:t>𝑁</m:t>
                      </m:r>
                      <m:d>
                        <m:dPr>
                          <m:ctrlPr>
                            <a:rPr lang="pt-BR" i="1" dirty="0" smtClean="0">
                              <a:latin typeface="Cambria Math" panose="02040503050406030204" pitchFamily="18" charset="0"/>
                            </a:rPr>
                          </m:ctrlPr>
                        </m:dPr>
                        <m:e>
                          <m:sSup>
                            <m:sSupPr>
                              <m:ctrlPr>
                                <a:rPr lang="en-US" b="0" i="1" dirty="0" smtClean="0">
                                  <a:latin typeface="Cambria Math" panose="02040503050406030204" pitchFamily="18" charset="0"/>
                                </a:rPr>
                              </m:ctrlPr>
                            </m:sSupPr>
                            <m:e>
                              <m:d>
                                <m:dPr>
                                  <m:ctrlPr>
                                    <a:rPr lang="pt-BR" i="1" dirty="0" smtClean="0">
                                      <a:latin typeface="Cambria Math" panose="02040503050406030204" pitchFamily="18" charset="0"/>
                                    </a:rPr>
                                  </m:ctrlPr>
                                </m:dPr>
                                <m:e>
                                  <m:f>
                                    <m:fPr>
                                      <m:ctrlPr>
                                        <a:rPr lang="pt-BR" i="1" dirty="0" smtClean="0">
                                          <a:latin typeface="Cambria Math" panose="02040503050406030204" pitchFamily="18" charset="0"/>
                                        </a:rPr>
                                      </m:ctrlPr>
                                    </m:fPr>
                                    <m:num>
                                      <m:r>
                                        <a:rPr lang="pt-BR" i="1" dirty="0" smtClean="0">
                                          <a:latin typeface="Cambria Math" panose="02040503050406030204" pitchFamily="18" charset="0"/>
                                        </a:rPr>
                                        <m:t>1</m:t>
                                      </m:r>
                                    </m:num>
                                    <m:den>
                                      <m:r>
                                        <a:rPr lang="pt-BR" i="1" dirty="0" smtClean="0">
                                          <a:latin typeface="Cambria Math" panose="02040503050406030204" pitchFamily="18" charset="0"/>
                                        </a:rPr>
                                        <m:t>2</m:t>
                                      </m:r>
                                    </m:den>
                                  </m:f>
                                </m:e>
                              </m:d>
                            </m:e>
                            <m:sup>
                              <m:r>
                                <a:rPr lang="en-US" b="0" i="1" dirty="0" smtClean="0">
                                  <a:latin typeface="Cambria Math" panose="02040503050406030204" pitchFamily="18" charset="0"/>
                                </a:rPr>
                                <m:t>𝑛</m:t>
                              </m:r>
                            </m:sup>
                          </m:sSup>
                        </m:e>
                      </m:d>
                      <m:r>
                        <a:rPr lang="pt-BR" i="1" dirty="0" smtClean="0">
                          <a:latin typeface="Cambria Math" panose="02040503050406030204" pitchFamily="18" charset="0"/>
                        </a:rPr>
                        <m:t>= 1 + 2 + 3 + … + </m:t>
                      </m:r>
                      <m:sSup>
                        <m:sSupPr>
                          <m:ctrlPr>
                            <a:rPr lang="en-US" b="0" i="1" dirty="0" smtClean="0">
                              <a:latin typeface="Cambria Math" panose="02040503050406030204" pitchFamily="18" charset="0"/>
                            </a:rPr>
                          </m:ctrlPr>
                        </m:sSupPr>
                        <m:e>
                          <m:r>
                            <a:rPr lang="pt-BR" i="1" dirty="0" smtClean="0">
                              <a:latin typeface="Cambria Math" panose="02040503050406030204" pitchFamily="18" charset="0"/>
                            </a:rPr>
                            <m:t>2</m:t>
                          </m:r>
                        </m:e>
                        <m:sup>
                          <m:r>
                            <a:rPr lang="en-US" b="0" i="1" dirty="0" smtClean="0">
                              <a:latin typeface="Cambria Math" panose="02040503050406030204" pitchFamily="18" charset="0"/>
                            </a:rPr>
                            <m:t>𝑛</m:t>
                          </m:r>
                        </m:sup>
                      </m:sSup>
                      <m:r>
                        <a:rPr lang="en-US" i="1" dirty="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𝑛</m:t>
                          </m:r>
                        </m:sup>
                      </m:sSup>
                      <m:r>
                        <a:rPr lang="en-US" i="1" dirty="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𝑛</m:t>
                          </m:r>
                        </m:sup>
                      </m:sSup>
                      <m:r>
                        <a:rPr lang="en-US" i="1" dirty="0">
                          <a:latin typeface="Cambria Math" panose="02040503050406030204" pitchFamily="18" charset="0"/>
                        </a:rPr>
                        <m:t> + 1)/2</m:t>
                      </m:r>
                      <m:r>
                        <a:rPr lang="pt-BR" i="1" dirty="0" smtClean="0">
                          <a:latin typeface="Cambria Math" panose="02040503050406030204" pitchFamily="18" charset="0"/>
                        </a:rPr>
                        <m:t>.</m:t>
                      </m:r>
                    </m:oMath>
                  </m:oMathPara>
                </a14:m>
                <a:endParaRPr lang="en-IN" dirty="0"/>
              </a:p>
            </p:txBody>
          </p:sp>
        </mc:Choice>
        <mc:Fallback xmlns="">
          <p:sp>
            <p:nvSpPr>
              <p:cNvPr id="14" name="TextBox 13">
                <a:extLst>
                  <a:ext uri="{FF2B5EF4-FFF2-40B4-BE49-F238E27FC236}">
                    <a16:creationId xmlns:a16="http://schemas.microsoft.com/office/drawing/2014/main" id="{4FC32315-547A-FC27-ACEF-E3D2BF1D7ACE}"/>
                  </a:ext>
                </a:extLst>
              </p:cNvPr>
              <p:cNvSpPr txBox="1">
                <a:spLocks noRot="1" noChangeAspect="1" noMove="1" noResize="1" noEditPoints="1" noAdjustHandles="1" noChangeArrowheads="1" noChangeShapeType="1" noTextEdit="1"/>
              </p:cNvSpPr>
              <p:nvPr/>
            </p:nvSpPr>
            <p:spPr>
              <a:xfrm>
                <a:off x="5456076" y="5094843"/>
                <a:ext cx="6190860" cy="984052"/>
              </a:xfrm>
              <a:prstGeom prst="rect">
                <a:avLst/>
              </a:prstGeom>
              <a:blipFill>
                <a:blip r:embed="rId5"/>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9221719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9" name="Text Box 3">
            <a:extLst>
              <a:ext uri="{FF2B5EF4-FFF2-40B4-BE49-F238E27FC236}">
                <a16:creationId xmlns:a16="http://schemas.microsoft.com/office/drawing/2014/main" id="{71F2790A-DB05-557C-721D-53186DDC08B9}"/>
              </a:ext>
            </a:extLst>
          </p:cNvPr>
          <p:cNvSpPr txBox="1">
            <a:spLocks noChangeArrowheads="1"/>
          </p:cNvSpPr>
          <p:nvPr/>
        </p:nvSpPr>
        <p:spPr bwMode="auto">
          <a:xfrm>
            <a:off x="0" y="0"/>
            <a:ext cx="11951368" cy="1200329"/>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3600" i="1" dirty="0">
                <a:solidFill>
                  <a:srgbClr val="0000FF"/>
                </a:solidFill>
                <a:latin typeface="Cambria" panose="02040503050406030204" pitchFamily="18" charset="0"/>
                <a:ea typeface="Cambria" panose="02040503050406030204" pitchFamily="18" charset="0"/>
              </a:rPr>
              <a:t>To show the box-counting dimension agrees with the standard dimension in familiar cases</a:t>
            </a:r>
          </a:p>
        </p:txBody>
      </p:sp>
      <p:pic>
        <p:nvPicPr>
          <p:cNvPr id="4098" name="Picture 2">
            <a:extLst>
              <a:ext uri="{FF2B5EF4-FFF2-40B4-BE49-F238E27FC236}">
                <a16:creationId xmlns:a16="http://schemas.microsoft.com/office/drawing/2014/main" id="{6D726A1D-5CD6-A92E-FA96-6F3EC7971A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937" y="1540912"/>
            <a:ext cx="3524250" cy="474345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A859AE0-AA21-9A17-8CF3-C4C9ACA1C3B0}"/>
              </a:ext>
            </a:extLst>
          </p:cNvPr>
          <p:cNvSpPr txBox="1"/>
          <p:nvPr/>
        </p:nvSpPr>
        <p:spPr>
          <a:xfrm>
            <a:off x="510851" y="1171580"/>
            <a:ext cx="6190860" cy="369332"/>
          </a:xfrm>
          <a:prstGeom prst="rect">
            <a:avLst/>
          </a:prstGeom>
          <a:noFill/>
        </p:spPr>
        <p:txBody>
          <a:bodyPr wrap="square">
            <a:spAutoFit/>
          </a:bodyPr>
          <a:lstStyle/>
          <a:p>
            <a:r>
              <a:rPr lang="en-US" dirty="0">
                <a:solidFill>
                  <a:srgbClr val="0000FF"/>
                </a:solidFill>
                <a:latin typeface="Cambria" panose="02040503050406030204" pitchFamily="18" charset="0"/>
                <a:ea typeface="Cambria" panose="02040503050406030204" pitchFamily="18" charset="0"/>
              </a:rPr>
              <a:t>Covering a filled-in triangle with smaller and smaller boxes</a:t>
            </a:r>
            <a:endParaRPr lang="en-IN" dirty="0">
              <a:solidFill>
                <a:srgbClr val="0000FF"/>
              </a:solidFill>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FC32315-547A-FC27-ACEF-E3D2BF1D7ACE}"/>
                  </a:ext>
                </a:extLst>
              </p:cNvPr>
              <p:cNvSpPr txBox="1"/>
              <p:nvPr/>
            </p:nvSpPr>
            <p:spPr>
              <a:xfrm>
                <a:off x="5616316" y="2562432"/>
                <a:ext cx="6190860" cy="98405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i="1" dirty="0" smtClean="0">
                          <a:latin typeface="Cambria Math" panose="02040503050406030204" pitchFamily="18" charset="0"/>
                        </a:rPr>
                        <m:t>𝑁</m:t>
                      </m:r>
                      <m:d>
                        <m:dPr>
                          <m:ctrlPr>
                            <a:rPr lang="pt-BR" i="1" dirty="0" smtClean="0">
                              <a:latin typeface="Cambria Math" panose="02040503050406030204" pitchFamily="18" charset="0"/>
                            </a:rPr>
                          </m:ctrlPr>
                        </m:dPr>
                        <m:e>
                          <m:sSup>
                            <m:sSupPr>
                              <m:ctrlPr>
                                <a:rPr lang="en-US" b="0" i="1" dirty="0" smtClean="0">
                                  <a:latin typeface="Cambria Math" panose="02040503050406030204" pitchFamily="18" charset="0"/>
                                </a:rPr>
                              </m:ctrlPr>
                            </m:sSupPr>
                            <m:e>
                              <m:d>
                                <m:dPr>
                                  <m:ctrlPr>
                                    <a:rPr lang="pt-BR" i="1" dirty="0" smtClean="0">
                                      <a:latin typeface="Cambria Math" panose="02040503050406030204" pitchFamily="18" charset="0"/>
                                    </a:rPr>
                                  </m:ctrlPr>
                                </m:dPr>
                                <m:e>
                                  <m:f>
                                    <m:fPr>
                                      <m:ctrlPr>
                                        <a:rPr lang="pt-BR" i="1" dirty="0" smtClean="0">
                                          <a:latin typeface="Cambria Math" panose="02040503050406030204" pitchFamily="18" charset="0"/>
                                        </a:rPr>
                                      </m:ctrlPr>
                                    </m:fPr>
                                    <m:num>
                                      <m:r>
                                        <a:rPr lang="pt-BR" i="1" dirty="0" smtClean="0">
                                          <a:latin typeface="Cambria Math" panose="02040503050406030204" pitchFamily="18" charset="0"/>
                                        </a:rPr>
                                        <m:t>1</m:t>
                                      </m:r>
                                    </m:num>
                                    <m:den>
                                      <m:r>
                                        <a:rPr lang="pt-BR" i="1" dirty="0" smtClean="0">
                                          <a:latin typeface="Cambria Math" panose="02040503050406030204" pitchFamily="18" charset="0"/>
                                        </a:rPr>
                                        <m:t>2</m:t>
                                      </m:r>
                                    </m:den>
                                  </m:f>
                                </m:e>
                              </m:d>
                            </m:e>
                            <m:sup>
                              <m:r>
                                <a:rPr lang="en-US" b="0" i="1" dirty="0" smtClean="0">
                                  <a:latin typeface="Cambria Math" panose="02040503050406030204" pitchFamily="18" charset="0"/>
                                </a:rPr>
                                <m:t>𝑛</m:t>
                              </m:r>
                            </m:sup>
                          </m:sSup>
                        </m:e>
                      </m:d>
                      <m:r>
                        <a:rPr lang="pt-BR" i="1" dirty="0" smtClean="0">
                          <a:latin typeface="Cambria Math" panose="02040503050406030204" pitchFamily="18" charset="0"/>
                        </a:rPr>
                        <m:t>= 1 + 2 + 3 + … + </m:t>
                      </m:r>
                      <m:sSup>
                        <m:sSupPr>
                          <m:ctrlPr>
                            <a:rPr lang="en-US" b="0" i="1" dirty="0" smtClean="0">
                              <a:latin typeface="Cambria Math" panose="02040503050406030204" pitchFamily="18" charset="0"/>
                            </a:rPr>
                          </m:ctrlPr>
                        </m:sSupPr>
                        <m:e>
                          <m:r>
                            <a:rPr lang="pt-BR" i="1" dirty="0" smtClean="0">
                              <a:latin typeface="Cambria Math" panose="02040503050406030204" pitchFamily="18" charset="0"/>
                            </a:rPr>
                            <m:t>2</m:t>
                          </m:r>
                        </m:e>
                        <m:sup>
                          <m:r>
                            <a:rPr lang="en-US" b="0" i="1" dirty="0" smtClean="0">
                              <a:latin typeface="Cambria Math" panose="02040503050406030204" pitchFamily="18" charset="0"/>
                            </a:rPr>
                            <m:t>𝑛</m:t>
                          </m:r>
                        </m:sup>
                      </m:sSup>
                      <m:r>
                        <a:rPr lang="en-US" i="1" dirty="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𝑛</m:t>
                          </m:r>
                        </m:sup>
                      </m:sSup>
                      <m:r>
                        <a:rPr lang="en-US" i="1" dirty="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𝑛</m:t>
                          </m:r>
                        </m:sup>
                      </m:sSup>
                      <m:r>
                        <a:rPr lang="en-US" i="1" dirty="0">
                          <a:latin typeface="Cambria Math" panose="02040503050406030204" pitchFamily="18" charset="0"/>
                        </a:rPr>
                        <m:t> + 1)/2</m:t>
                      </m:r>
                      <m:r>
                        <a:rPr lang="pt-BR" i="1" dirty="0" smtClean="0">
                          <a:latin typeface="Cambria Math" panose="02040503050406030204" pitchFamily="18" charset="0"/>
                        </a:rPr>
                        <m:t>.</m:t>
                      </m:r>
                    </m:oMath>
                  </m:oMathPara>
                </a14:m>
                <a:endParaRPr lang="en-IN" dirty="0"/>
              </a:p>
            </p:txBody>
          </p:sp>
        </mc:Choice>
        <mc:Fallback xmlns="">
          <p:sp>
            <p:nvSpPr>
              <p:cNvPr id="14" name="TextBox 13">
                <a:extLst>
                  <a:ext uri="{FF2B5EF4-FFF2-40B4-BE49-F238E27FC236}">
                    <a16:creationId xmlns:a16="http://schemas.microsoft.com/office/drawing/2014/main" id="{4FC32315-547A-FC27-ACEF-E3D2BF1D7ACE}"/>
                  </a:ext>
                </a:extLst>
              </p:cNvPr>
              <p:cNvSpPr txBox="1">
                <a:spLocks noRot="1" noChangeAspect="1" noMove="1" noResize="1" noEditPoints="1" noAdjustHandles="1" noChangeArrowheads="1" noChangeShapeType="1" noTextEdit="1"/>
              </p:cNvSpPr>
              <p:nvPr/>
            </p:nvSpPr>
            <p:spPr>
              <a:xfrm>
                <a:off x="5616316" y="2562432"/>
                <a:ext cx="6190860" cy="98405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392C406-5996-6DB4-51FB-14436D3E1BB8}"/>
                  </a:ext>
                </a:extLst>
              </p:cNvPr>
              <p:cNvSpPr txBox="1"/>
              <p:nvPr/>
            </p:nvSpPr>
            <p:spPr>
              <a:xfrm>
                <a:off x="4877385" y="4062252"/>
                <a:ext cx="6190860" cy="1372812"/>
              </a:xfrm>
              <a:prstGeom prst="rect">
                <a:avLst/>
              </a:prstGeom>
              <a:noFill/>
            </p:spPr>
            <p:txBody>
              <a:bodyPr wrap="square">
                <a:spAutoFit/>
              </a:bodyPr>
              <a:lstStyle/>
              <a:p>
                <a14:m>
                  <m:oMath xmlns:m="http://schemas.openxmlformats.org/officeDocument/2006/math">
                    <m:r>
                      <a:rPr lang="pt-BR" sz="2400" i="1" dirty="0" smtClean="0">
                        <a:solidFill>
                          <a:srgbClr val="0000FF"/>
                        </a:solidFill>
                        <a:latin typeface="Cambria Math" panose="02040503050406030204" pitchFamily="18" charset="0"/>
                      </a:rPr>
                      <m:t>𝑑</m:t>
                    </m:r>
                    <m:r>
                      <a:rPr lang="pt-BR" sz="2400" i="1" baseline="-25000" dirty="0">
                        <a:solidFill>
                          <a:srgbClr val="0000FF"/>
                        </a:solidFill>
                        <a:latin typeface="Cambria Math" panose="02040503050406030204" pitchFamily="18" charset="0"/>
                      </a:rPr>
                      <m:t>𝑏</m:t>
                    </m:r>
                    <m:r>
                      <a:rPr lang="pt-BR" sz="2400" i="1" dirty="0">
                        <a:solidFill>
                          <a:srgbClr val="0000FF"/>
                        </a:solidFill>
                        <a:latin typeface="Cambria Math" panose="02040503050406030204" pitchFamily="18" charset="0"/>
                      </a:rPr>
                      <m:t> =</m:t>
                    </m:r>
                    <m:func>
                      <m:funcPr>
                        <m:ctrlPr>
                          <a:rPr lang="en-US" sz="2400" b="0" i="1" dirty="0" smtClean="0">
                            <a:solidFill>
                              <a:srgbClr val="0000FF"/>
                            </a:solidFill>
                            <a:latin typeface="Cambria Math" panose="02040503050406030204" pitchFamily="18" charset="0"/>
                          </a:rPr>
                        </m:ctrlPr>
                      </m:funcPr>
                      <m:fName>
                        <m:limLow>
                          <m:limLowPr>
                            <m:ctrlPr>
                              <a:rPr lang="en-US" sz="2400" b="0" i="1" dirty="0" smtClean="0">
                                <a:solidFill>
                                  <a:srgbClr val="0000FF"/>
                                </a:solidFill>
                                <a:latin typeface="Cambria Math" panose="02040503050406030204" pitchFamily="18" charset="0"/>
                              </a:rPr>
                            </m:ctrlPr>
                          </m:limLowPr>
                          <m:e>
                            <m:r>
                              <m:rPr>
                                <m:sty m:val="p"/>
                              </m:rPr>
                              <a:rPr lang="pt-BR" sz="2400" i="0" dirty="0">
                                <a:solidFill>
                                  <a:srgbClr val="0000FF"/>
                                </a:solidFill>
                                <a:latin typeface="Cambria Math" panose="02040503050406030204" pitchFamily="18" charset="0"/>
                              </a:rPr>
                              <m:t>lim</m:t>
                            </m:r>
                          </m:e>
                          <m:lim>
                            <m:r>
                              <a:rPr lang="en-US" sz="2400" b="0" i="1" dirty="0" smtClean="0">
                                <a:solidFill>
                                  <a:srgbClr val="0000FF"/>
                                </a:solidFill>
                                <a:latin typeface="Cambria Math" panose="02040503050406030204" pitchFamily="18" charset="0"/>
                              </a:rPr>
                              <m:t>𝑟</m:t>
                            </m:r>
                            <m:r>
                              <a:rPr lang="en-US" sz="2400" b="0" i="1" dirty="0" smtClean="0">
                                <a:solidFill>
                                  <a:srgbClr val="0000FF"/>
                                </a:solidFill>
                                <a:latin typeface="Cambria Math" panose="02040503050406030204" pitchFamily="18" charset="0"/>
                              </a:rPr>
                              <m:t>→0</m:t>
                            </m:r>
                          </m:lim>
                        </m:limLow>
                      </m:fName>
                      <m:e/>
                    </m:func>
                    <m:r>
                      <a:rPr lang="en-US" sz="2400" b="0" i="1" baseline="-25000" dirty="0" smtClean="0">
                        <a:solidFill>
                          <a:srgbClr val="0000FF"/>
                        </a:solidFill>
                        <a:latin typeface="Cambria Math" panose="02040503050406030204" pitchFamily="18" charset="0"/>
                      </a:rPr>
                      <m:t> </m:t>
                    </m:r>
                    <m:f>
                      <m:fPr>
                        <m:ctrlPr>
                          <a:rPr lang="en-US" sz="2400" b="0" i="1" dirty="0" smtClean="0">
                            <a:solidFill>
                              <a:srgbClr val="0000FF"/>
                            </a:solidFill>
                            <a:latin typeface="Cambria Math" panose="02040503050406030204" pitchFamily="18" charset="0"/>
                          </a:rPr>
                        </m:ctrlPr>
                      </m:fPr>
                      <m:num>
                        <m:r>
                          <a:rPr lang="pt-BR" sz="2400" i="1" dirty="0">
                            <a:solidFill>
                              <a:srgbClr val="0000FF"/>
                            </a:solidFill>
                            <a:latin typeface="Cambria Math" panose="02040503050406030204" pitchFamily="18" charset="0"/>
                          </a:rPr>
                          <m:t>𝐿𝑜𝑔</m:t>
                        </m:r>
                        <m:d>
                          <m:dPr>
                            <m:ctrlPr>
                              <a:rPr lang="pt-BR" sz="2400" i="1" dirty="0">
                                <a:solidFill>
                                  <a:srgbClr val="0000FF"/>
                                </a:solidFill>
                                <a:latin typeface="Cambria Math" panose="02040503050406030204" pitchFamily="18" charset="0"/>
                              </a:rPr>
                            </m:ctrlPr>
                          </m:dPr>
                          <m:e>
                            <m:r>
                              <a:rPr lang="pt-BR" sz="2400" i="1" dirty="0">
                                <a:solidFill>
                                  <a:srgbClr val="0000FF"/>
                                </a:solidFill>
                                <a:latin typeface="Cambria Math" panose="02040503050406030204" pitchFamily="18" charset="0"/>
                              </a:rPr>
                              <m:t>𝑁</m:t>
                            </m:r>
                            <m:d>
                              <m:dPr>
                                <m:ctrlPr>
                                  <a:rPr lang="pt-BR" sz="2400" i="1" dirty="0">
                                    <a:solidFill>
                                      <a:srgbClr val="0000FF"/>
                                    </a:solidFill>
                                    <a:latin typeface="Cambria Math" panose="02040503050406030204" pitchFamily="18" charset="0"/>
                                  </a:rPr>
                                </m:ctrlPr>
                              </m:dPr>
                              <m:e>
                                <m:r>
                                  <a:rPr lang="pt-BR" sz="2400" i="1" dirty="0">
                                    <a:solidFill>
                                      <a:srgbClr val="0000FF"/>
                                    </a:solidFill>
                                    <a:latin typeface="Cambria Math" panose="02040503050406030204" pitchFamily="18" charset="0"/>
                                  </a:rPr>
                                  <m:t>𝑟</m:t>
                                </m:r>
                              </m:e>
                            </m:d>
                          </m:e>
                        </m:d>
                      </m:num>
                      <m:den>
                        <m:r>
                          <a:rPr lang="pt-BR" sz="2400" i="1" dirty="0">
                            <a:solidFill>
                              <a:srgbClr val="0000FF"/>
                            </a:solidFill>
                            <a:latin typeface="Cambria Math" panose="02040503050406030204" pitchFamily="18" charset="0"/>
                          </a:rPr>
                          <m:t>𝐿𝑜𝑔</m:t>
                        </m:r>
                        <m:d>
                          <m:dPr>
                            <m:ctrlPr>
                              <a:rPr lang="pt-BR" sz="2400" i="1" dirty="0">
                                <a:solidFill>
                                  <a:srgbClr val="0000FF"/>
                                </a:solidFill>
                                <a:latin typeface="Cambria Math" panose="02040503050406030204" pitchFamily="18" charset="0"/>
                              </a:rPr>
                            </m:ctrlPr>
                          </m:dPr>
                          <m:e>
                            <m:f>
                              <m:fPr>
                                <m:ctrlPr>
                                  <a:rPr lang="pt-BR" sz="2400" i="1" dirty="0">
                                    <a:solidFill>
                                      <a:srgbClr val="0000FF"/>
                                    </a:solidFill>
                                    <a:latin typeface="Cambria Math" panose="02040503050406030204" pitchFamily="18" charset="0"/>
                                  </a:rPr>
                                </m:ctrlPr>
                              </m:fPr>
                              <m:num>
                                <m:r>
                                  <a:rPr lang="pt-BR" sz="2400" i="1" dirty="0">
                                    <a:solidFill>
                                      <a:srgbClr val="0000FF"/>
                                    </a:solidFill>
                                    <a:latin typeface="Cambria Math" panose="02040503050406030204" pitchFamily="18" charset="0"/>
                                  </a:rPr>
                                  <m:t>1</m:t>
                                </m:r>
                              </m:num>
                              <m:den>
                                <m:r>
                                  <a:rPr lang="pt-BR" sz="2400" i="1" dirty="0">
                                    <a:solidFill>
                                      <a:srgbClr val="0000FF"/>
                                    </a:solidFill>
                                    <a:latin typeface="Cambria Math" panose="02040503050406030204" pitchFamily="18" charset="0"/>
                                  </a:rPr>
                                  <m:t>𝑟</m:t>
                                </m:r>
                              </m:den>
                            </m:f>
                          </m:e>
                        </m:d>
                      </m:den>
                    </m:f>
                    <m:r>
                      <a:rPr lang="en-US" sz="2400" b="0" i="1" dirty="0" smtClean="0">
                        <a:solidFill>
                          <a:srgbClr val="0000FF"/>
                        </a:solidFill>
                        <a:latin typeface="Cambria Math" panose="02040503050406030204" pitchFamily="18" charset="0"/>
                      </a:rPr>
                      <m:t>=</m:t>
                    </m:r>
                    <m:f>
                      <m:fPr>
                        <m:ctrlPr>
                          <a:rPr lang="en-US" sz="2400" i="1" dirty="0">
                            <a:solidFill>
                              <a:srgbClr val="0000FF"/>
                            </a:solidFill>
                            <a:latin typeface="Cambria Math" panose="02040503050406030204" pitchFamily="18" charset="0"/>
                          </a:rPr>
                        </m:ctrlPr>
                      </m:fPr>
                      <m:num>
                        <m:r>
                          <a:rPr lang="en-US" sz="2400" i="1" dirty="0">
                            <a:solidFill>
                              <a:srgbClr val="0000FF"/>
                            </a:solidFill>
                            <a:latin typeface="Cambria Math" panose="02040503050406030204" pitchFamily="18" charset="0"/>
                          </a:rPr>
                          <m:t>𝐿𝑜𝑔</m:t>
                        </m:r>
                        <m:d>
                          <m:dPr>
                            <m:ctrlPr>
                              <a:rPr lang="en-US" sz="2400" i="1" dirty="0">
                                <a:solidFill>
                                  <a:srgbClr val="0000FF"/>
                                </a:solidFill>
                                <a:latin typeface="Cambria Math" panose="02040503050406030204" pitchFamily="18" charset="0"/>
                              </a:rPr>
                            </m:ctrlPr>
                          </m:dPr>
                          <m:e>
                            <m:sSup>
                              <m:sSupPr>
                                <m:ctrlPr>
                                  <a:rPr lang="en-US" sz="2400" i="1" dirty="0">
                                    <a:solidFill>
                                      <a:srgbClr val="0000FF"/>
                                    </a:solidFill>
                                    <a:latin typeface="Cambria Math" panose="02040503050406030204" pitchFamily="18" charset="0"/>
                                  </a:rPr>
                                </m:ctrlPr>
                              </m:sSupPr>
                              <m:e>
                                <m:r>
                                  <a:rPr lang="en-US" sz="2400" i="1" dirty="0">
                                    <a:solidFill>
                                      <a:srgbClr val="0000FF"/>
                                    </a:solidFill>
                                    <a:latin typeface="Cambria Math" panose="02040503050406030204" pitchFamily="18" charset="0"/>
                                  </a:rPr>
                                  <m:t>2</m:t>
                                </m:r>
                              </m:e>
                              <m:sup>
                                <m:r>
                                  <a:rPr lang="en-US" sz="2400" i="1" dirty="0">
                                    <a:solidFill>
                                      <a:srgbClr val="0000FF"/>
                                    </a:solidFill>
                                    <a:latin typeface="Cambria Math" panose="02040503050406030204" pitchFamily="18" charset="0"/>
                                  </a:rPr>
                                  <m:t>𝑛</m:t>
                                </m:r>
                              </m:sup>
                            </m:sSup>
                            <m:r>
                              <a:rPr lang="en-US" sz="2400" i="1" dirty="0">
                                <a:solidFill>
                                  <a:srgbClr val="0000FF"/>
                                </a:solidFill>
                                <a:latin typeface="Cambria Math" panose="02040503050406030204" pitchFamily="18" charset="0"/>
                              </a:rPr>
                              <m:t> (</m:t>
                            </m:r>
                            <m:sSup>
                              <m:sSupPr>
                                <m:ctrlPr>
                                  <a:rPr lang="en-US" sz="2400" i="1" dirty="0">
                                    <a:solidFill>
                                      <a:srgbClr val="0000FF"/>
                                    </a:solidFill>
                                    <a:latin typeface="Cambria Math" panose="02040503050406030204" pitchFamily="18" charset="0"/>
                                  </a:rPr>
                                </m:ctrlPr>
                              </m:sSupPr>
                              <m:e>
                                <m:r>
                                  <a:rPr lang="en-US" sz="2400" i="1" dirty="0">
                                    <a:solidFill>
                                      <a:srgbClr val="0000FF"/>
                                    </a:solidFill>
                                    <a:latin typeface="Cambria Math" panose="02040503050406030204" pitchFamily="18" charset="0"/>
                                  </a:rPr>
                                  <m:t>2</m:t>
                                </m:r>
                              </m:e>
                              <m:sup>
                                <m:r>
                                  <a:rPr lang="en-US" sz="2400" i="1" dirty="0">
                                    <a:solidFill>
                                      <a:srgbClr val="0000FF"/>
                                    </a:solidFill>
                                    <a:latin typeface="Cambria Math" panose="02040503050406030204" pitchFamily="18" charset="0"/>
                                  </a:rPr>
                                  <m:t>𝑛</m:t>
                                </m:r>
                              </m:sup>
                            </m:sSup>
                            <m:r>
                              <a:rPr lang="en-US" sz="2400" i="1" dirty="0">
                                <a:solidFill>
                                  <a:srgbClr val="0000FF"/>
                                </a:solidFill>
                                <a:latin typeface="Cambria Math" panose="02040503050406030204" pitchFamily="18" charset="0"/>
                              </a:rPr>
                              <m:t>  + 1)/2</m:t>
                            </m:r>
                          </m:e>
                        </m:d>
                      </m:num>
                      <m:den>
                        <m:r>
                          <a:rPr lang="en-US" sz="2400" i="1" dirty="0">
                            <a:solidFill>
                              <a:srgbClr val="0000FF"/>
                            </a:solidFill>
                            <a:latin typeface="Cambria Math" panose="02040503050406030204" pitchFamily="18" charset="0"/>
                          </a:rPr>
                          <m:t>𝐿𝑜𝑔</m:t>
                        </m:r>
                        <m:r>
                          <a:rPr lang="en-US" sz="2400" i="1" dirty="0">
                            <a:solidFill>
                              <a:srgbClr val="0000FF"/>
                            </a:solidFill>
                            <a:latin typeface="Cambria Math" panose="02040503050406030204" pitchFamily="18" charset="0"/>
                          </a:rPr>
                          <m:t>(</m:t>
                        </m:r>
                        <m:f>
                          <m:fPr>
                            <m:ctrlPr>
                              <a:rPr lang="en-US" sz="2400" i="1" dirty="0">
                                <a:solidFill>
                                  <a:srgbClr val="0000FF"/>
                                </a:solidFill>
                                <a:latin typeface="Cambria Math" panose="02040503050406030204" pitchFamily="18" charset="0"/>
                              </a:rPr>
                            </m:ctrlPr>
                          </m:fPr>
                          <m:num>
                            <m:r>
                              <a:rPr lang="en-US" sz="2400" i="1" dirty="0">
                                <a:solidFill>
                                  <a:srgbClr val="0000FF"/>
                                </a:solidFill>
                                <a:latin typeface="Cambria Math" panose="02040503050406030204" pitchFamily="18" charset="0"/>
                              </a:rPr>
                              <m:t>1</m:t>
                            </m:r>
                          </m:num>
                          <m:den>
                            <m:f>
                              <m:fPr>
                                <m:ctrlPr>
                                  <a:rPr lang="en-US" sz="2400" i="1" dirty="0">
                                    <a:solidFill>
                                      <a:srgbClr val="0000FF"/>
                                    </a:solidFill>
                                    <a:latin typeface="Cambria Math" panose="02040503050406030204" pitchFamily="18" charset="0"/>
                                  </a:rPr>
                                </m:ctrlPr>
                              </m:fPr>
                              <m:num>
                                <m:r>
                                  <a:rPr lang="en-US" sz="2400" i="1" dirty="0">
                                    <a:solidFill>
                                      <a:srgbClr val="0000FF"/>
                                    </a:solidFill>
                                    <a:latin typeface="Cambria Math" panose="02040503050406030204" pitchFamily="18" charset="0"/>
                                  </a:rPr>
                                  <m:t>1</m:t>
                                </m:r>
                              </m:num>
                              <m:den>
                                <m:sSup>
                                  <m:sSupPr>
                                    <m:ctrlPr>
                                      <a:rPr lang="en-US" sz="2400" i="1" dirty="0">
                                        <a:solidFill>
                                          <a:srgbClr val="0000FF"/>
                                        </a:solidFill>
                                        <a:latin typeface="Cambria Math" panose="02040503050406030204" pitchFamily="18" charset="0"/>
                                      </a:rPr>
                                    </m:ctrlPr>
                                  </m:sSupPr>
                                  <m:e>
                                    <m:r>
                                      <a:rPr lang="en-US" sz="2400" b="0" i="1" dirty="0" smtClean="0">
                                        <a:solidFill>
                                          <a:srgbClr val="0000FF"/>
                                        </a:solidFill>
                                        <a:latin typeface="Cambria Math" panose="02040503050406030204" pitchFamily="18" charset="0"/>
                                      </a:rPr>
                                      <m:t>2</m:t>
                                    </m:r>
                                  </m:e>
                                  <m:sup>
                                    <m:r>
                                      <a:rPr lang="en-US" sz="2400" i="1" dirty="0">
                                        <a:solidFill>
                                          <a:srgbClr val="0000FF"/>
                                        </a:solidFill>
                                        <a:latin typeface="Cambria Math" panose="02040503050406030204" pitchFamily="18" charset="0"/>
                                      </a:rPr>
                                      <m:t>𝑛</m:t>
                                    </m:r>
                                  </m:sup>
                                </m:sSup>
                              </m:den>
                            </m:f>
                          </m:den>
                        </m:f>
                        <m:r>
                          <a:rPr lang="en-US" sz="2400" i="1" dirty="0">
                            <a:solidFill>
                              <a:srgbClr val="0000FF"/>
                            </a:solidFill>
                            <a:latin typeface="Cambria Math" panose="02040503050406030204" pitchFamily="18" charset="0"/>
                          </a:rPr>
                          <m:t>)</m:t>
                        </m:r>
                      </m:den>
                    </m:f>
                    <m:r>
                      <a:rPr lang="en-US" sz="2400" i="1" dirty="0">
                        <a:solidFill>
                          <a:srgbClr val="0000FF"/>
                        </a:solidFill>
                        <a:latin typeface="Cambria Math" panose="02040503050406030204" pitchFamily="18" charset="0"/>
                      </a:rPr>
                      <m:t>≈</m:t>
                    </m:r>
                    <m:r>
                      <a:rPr lang="en-US" sz="2400" b="0" i="1" dirty="0" smtClean="0">
                        <a:solidFill>
                          <a:srgbClr val="0000FF"/>
                        </a:solidFill>
                        <a:latin typeface="Cambria Math" panose="02040503050406030204" pitchFamily="18" charset="0"/>
                      </a:rPr>
                      <m:t>2</m:t>
                    </m:r>
                  </m:oMath>
                </a14:m>
                <a:r>
                  <a:rPr lang="en-IN" sz="2400" dirty="0"/>
                  <a:t>    </a:t>
                </a:r>
              </a:p>
              <a:p>
                <a:r>
                  <a:rPr lang="en-IN" sz="2400" dirty="0">
                    <a:solidFill>
                      <a:srgbClr val="0000FF"/>
                    </a:solidFill>
                    <a:latin typeface="Cambria" panose="02040503050406030204" pitchFamily="18" charset="0"/>
                    <a:ea typeface="Cambria" panose="02040503050406030204" pitchFamily="18" charset="0"/>
                  </a:rPr>
                  <a:t>                                        when </a:t>
                </a:r>
                <a14:m>
                  <m:oMath xmlns:m="http://schemas.openxmlformats.org/officeDocument/2006/math">
                    <m:r>
                      <a:rPr lang="en-US" sz="2400" b="0" i="1" smtClean="0">
                        <a:solidFill>
                          <a:srgbClr val="0000FF"/>
                        </a:solidFill>
                        <a:latin typeface="Cambria Math" panose="02040503050406030204" pitchFamily="18" charset="0"/>
                      </a:rPr>
                      <m:t>𝑛</m:t>
                    </m:r>
                    <m:r>
                      <a:rPr lang="en-US" sz="2400" b="0" i="1" smtClean="0">
                        <a:solidFill>
                          <a:srgbClr val="0000FF"/>
                        </a:solidFill>
                        <a:latin typeface="Cambria Math" panose="02040503050406030204" pitchFamily="18" charset="0"/>
                      </a:rPr>
                      <m:t>→∞ </m:t>
                    </m:r>
                  </m:oMath>
                </a14:m>
                <a:endParaRPr lang="en-IN" sz="2400" dirty="0">
                  <a:latin typeface="Cambria" panose="02040503050406030204" pitchFamily="18" charset="0"/>
                  <a:ea typeface="Cambria" panose="02040503050406030204" pitchFamily="18" charset="0"/>
                </a:endParaRPr>
              </a:p>
            </p:txBody>
          </p:sp>
        </mc:Choice>
        <mc:Fallback xmlns="">
          <p:sp>
            <p:nvSpPr>
              <p:cNvPr id="3" name="TextBox 2">
                <a:extLst>
                  <a:ext uri="{FF2B5EF4-FFF2-40B4-BE49-F238E27FC236}">
                    <a16:creationId xmlns:a16="http://schemas.microsoft.com/office/drawing/2014/main" id="{B392C406-5996-6DB4-51FB-14436D3E1BB8}"/>
                  </a:ext>
                </a:extLst>
              </p:cNvPr>
              <p:cNvSpPr txBox="1">
                <a:spLocks noRot="1" noChangeAspect="1" noMove="1" noResize="1" noEditPoints="1" noAdjustHandles="1" noChangeArrowheads="1" noChangeShapeType="1" noTextEdit="1"/>
              </p:cNvSpPr>
              <p:nvPr/>
            </p:nvSpPr>
            <p:spPr>
              <a:xfrm>
                <a:off x="4877385" y="4062252"/>
                <a:ext cx="6190860" cy="1372812"/>
              </a:xfrm>
              <a:prstGeom prst="rect">
                <a:avLst/>
              </a:prstGeom>
              <a:blipFill>
                <a:blip r:embed="rId5"/>
                <a:stretch>
                  <a:fillRect b="-8850"/>
                </a:stretch>
              </a:blipFill>
            </p:spPr>
            <p:txBody>
              <a:bodyPr/>
              <a:lstStyle/>
              <a:p>
                <a:r>
                  <a:rPr lang="en-IN">
                    <a:noFill/>
                  </a:rPr>
                  <a:t> </a:t>
                </a:r>
              </a:p>
            </p:txBody>
          </p:sp>
        </mc:Fallback>
      </mc:AlternateContent>
      <p:sp>
        <p:nvSpPr>
          <p:cNvPr id="2" name="TextBox 1">
            <a:extLst>
              <a:ext uri="{FF2B5EF4-FFF2-40B4-BE49-F238E27FC236}">
                <a16:creationId xmlns:a16="http://schemas.microsoft.com/office/drawing/2014/main" id="{C50078C3-A05D-0836-D33E-0C9A1701546F}"/>
              </a:ext>
            </a:extLst>
          </p:cNvPr>
          <p:cNvSpPr txBox="1"/>
          <p:nvPr/>
        </p:nvSpPr>
        <p:spPr>
          <a:xfrm>
            <a:off x="5991726" y="6392779"/>
            <a:ext cx="3518527" cy="369332"/>
          </a:xfrm>
          <a:prstGeom prst="rect">
            <a:avLst/>
          </a:prstGeom>
          <a:noFill/>
        </p:spPr>
        <p:txBody>
          <a:bodyPr wrap="none" rtlCol="0">
            <a:spAutoFit/>
          </a:bodyPr>
          <a:lstStyle/>
          <a:p>
            <a:r>
              <a:rPr lang="en-US" b="1" dirty="0">
                <a:solidFill>
                  <a:srgbClr val="FF0000"/>
                </a:solidFill>
                <a:latin typeface="Cambria" panose="02040503050406030204" pitchFamily="18" charset="0"/>
                <a:ea typeface="Cambria" panose="02040503050406030204" pitchFamily="18" charset="0"/>
              </a:rPr>
              <a:t>Task: Check it using log-log plot</a:t>
            </a:r>
            <a:endParaRPr lang="en-IN" b="1"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8430412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2DCB45BF-E07E-BA19-D035-2665B23F3E8D}"/>
              </a:ext>
            </a:extLst>
          </p:cNvPr>
          <p:cNvGrpSpPr/>
          <p:nvPr/>
        </p:nvGrpSpPr>
        <p:grpSpPr>
          <a:xfrm>
            <a:off x="2852672" y="1692136"/>
            <a:ext cx="5960642" cy="4470482"/>
            <a:chOff x="2955309" y="889703"/>
            <a:chExt cx="5960642" cy="4470482"/>
          </a:xfrm>
        </p:grpSpPr>
        <p:pic>
          <p:nvPicPr>
            <p:cNvPr id="5" name="Picture 4">
              <a:extLst>
                <a:ext uri="{FF2B5EF4-FFF2-40B4-BE49-F238E27FC236}">
                  <a16:creationId xmlns:a16="http://schemas.microsoft.com/office/drawing/2014/main" id="{7160DE56-37F6-4244-9BA9-36A5F1B3C5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5309" y="889703"/>
              <a:ext cx="5960642" cy="4470482"/>
            </a:xfrm>
            <a:prstGeom prst="rect">
              <a:avLst/>
            </a:prstGeom>
          </p:spPr>
        </p:pic>
        <p:sp>
          <p:nvSpPr>
            <p:cNvPr id="4" name="Rectangle 3">
              <a:extLst>
                <a:ext uri="{FF2B5EF4-FFF2-40B4-BE49-F238E27FC236}">
                  <a16:creationId xmlns:a16="http://schemas.microsoft.com/office/drawing/2014/main" id="{284B6DB1-DE7C-4C9E-B041-46DAC1B84743}"/>
                </a:ext>
              </a:extLst>
            </p:cNvPr>
            <p:cNvSpPr/>
            <p:nvPr/>
          </p:nvSpPr>
          <p:spPr>
            <a:xfrm>
              <a:off x="4877833" y="1339899"/>
              <a:ext cx="2331423" cy="1795464"/>
            </a:xfrm>
            <a:prstGeom prst="rect">
              <a:avLst/>
            </a:prstGeom>
            <a:solidFill>
              <a:srgbClr val="FFFF00">
                <a:alpha val="56000"/>
              </a:srgb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686" dirty="0"/>
            </a:p>
          </p:txBody>
        </p:sp>
        <p:sp>
          <p:nvSpPr>
            <p:cNvPr id="27" name="Rectangle 26">
              <a:extLst>
                <a:ext uri="{FF2B5EF4-FFF2-40B4-BE49-F238E27FC236}">
                  <a16:creationId xmlns:a16="http://schemas.microsoft.com/office/drawing/2014/main" id="{D8D16A04-A22E-408C-86B3-AA881FC43560}"/>
                </a:ext>
              </a:extLst>
            </p:cNvPr>
            <p:cNvSpPr/>
            <p:nvPr/>
          </p:nvSpPr>
          <p:spPr>
            <a:xfrm>
              <a:off x="7209256" y="3992897"/>
              <a:ext cx="1205909" cy="924530"/>
            </a:xfrm>
            <a:prstGeom prst="rect">
              <a:avLst/>
            </a:prstGeom>
            <a:solidFill>
              <a:srgbClr val="FFFF00">
                <a:alpha val="56000"/>
              </a:srgb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686" dirty="0"/>
            </a:p>
          </p:txBody>
        </p:sp>
        <p:sp>
          <p:nvSpPr>
            <p:cNvPr id="32" name="Rectangle 31">
              <a:extLst>
                <a:ext uri="{FF2B5EF4-FFF2-40B4-BE49-F238E27FC236}">
                  <a16:creationId xmlns:a16="http://schemas.microsoft.com/office/drawing/2014/main" id="{95ACB6EA-04AB-425A-9C55-6515F69E5114}"/>
                </a:ext>
              </a:extLst>
            </p:cNvPr>
            <p:cNvSpPr/>
            <p:nvPr/>
          </p:nvSpPr>
          <p:spPr>
            <a:xfrm>
              <a:off x="4315076" y="4435655"/>
              <a:ext cx="562757" cy="481773"/>
            </a:xfrm>
            <a:prstGeom prst="rect">
              <a:avLst/>
            </a:prstGeom>
            <a:solidFill>
              <a:srgbClr val="FFFF00">
                <a:alpha val="56000"/>
              </a:srgbClr>
            </a:solid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686" dirty="0"/>
            </a:p>
          </p:txBody>
        </p:sp>
      </p:grpSp>
      <p:sp>
        <p:nvSpPr>
          <p:cNvPr id="3" name="Text Box 3">
            <a:extLst>
              <a:ext uri="{FF2B5EF4-FFF2-40B4-BE49-F238E27FC236}">
                <a16:creationId xmlns:a16="http://schemas.microsoft.com/office/drawing/2014/main" id="{CED68C32-5493-142F-EA96-9D2CFE7E10CD}"/>
              </a:ext>
            </a:extLst>
          </p:cNvPr>
          <p:cNvSpPr txBox="1">
            <a:spLocks noChangeArrowheads="1"/>
          </p:cNvSpPr>
          <p:nvPr/>
        </p:nvSpPr>
        <p:spPr bwMode="auto">
          <a:xfrm>
            <a:off x="0" y="0"/>
            <a:ext cx="11951368" cy="156966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800" i="1" dirty="0">
                <a:solidFill>
                  <a:srgbClr val="0000FF"/>
                </a:solidFill>
                <a:latin typeface="Cambria" panose="02040503050406030204" pitchFamily="18" charset="0"/>
                <a:ea typeface="Cambria" panose="02040503050406030204" pitchFamily="18" charset="0"/>
              </a:rPr>
              <a:t>Fractals and Self-similarity: The </a:t>
            </a:r>
            <a:r>
              <a:rPr lang="en-US" altLang="en-US" sz="4800" i="1" dirty="0" err="1">
                <a:solidFill>
                  <a:srgbClr val="0000FF"/>
                </a:solidFill>
                <a:latin typeface="Cambria" panose="02040503050406030204" pitchFamily="18" charset="0"/>
                <a:ea typeface="Cambria" panose="02040503050406030204" pitchFamily="18" charset="0"/>
              </a:rPr>
              <a:t>Sierpinski</a:t>
            </a:r>
            <a:r>
              <a:rPr lang="en-US" altLang="en-US" sz="4800" i="1" dirty="0">
                <a:solidFill>
                  <a:srgbClr val="0000FF"/>
                </a:solidFill>
                <a:latin typeface="Cambria" panose="02040503050406030204" pitchFamily="18" charset="0"/>
                <a:ea typeface="Cambria" panose="02040503050406030204" pitchFamily="18" charset="0"/>
              </a:rPr>
              <a:t> Triangle</a:t>
            </a:r>
          </a:p>
        </p:txBody>
      </p:sp>
    </p:spTree>
    <p:extLst>
      <p:ext uri="{BB962C8B-B14F-4D97-AF65-F5344CB8AC3E}">
        <p14:creationId xmlns:p14="http://schemas.microsoft.com/office/powerpoint/2010/main" val="6724260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3">
            <a:extLst>
              <a:ext uri="{FF2B5EF4-FFF2-40B4-BE49-F238E27FC236}">
                <a16:creationId xmlns:a16="http://schemas.microsoft.com/office/drawing/2014/main" id="{CED68C32-5493-142F-EA96-9D2CFE7E10CD}"/>
              </a:ext>
            </a:extLst>
          </p:cNvPr>
          <p:cNvSpPr txBox="1">
            <a:spLocks noChangeArrowheads="1"/>
          </p:cNvSpPr>
          <p:nvPr/>
        </p:nvSpPr>
        <p:spPr bwMode="auto">
          <a:xfrm>
            <a:off x="0" y="0"/>
            <a:ext cx="11951368" cy="83099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800" i="1" dirty="0">
                <a:solidFill>
                  <a:srgbClr val="0000FF"/>
                </a:solidFill>
                <a:latin typeface="Cambria" panose="02040503050406030204" pitchFamily="18" charset="0"/>
                <a:ea typeface="Cambria" panose="02040503050406030204" pitchFamily="18" charset="0"/>
              </a:rPr>
              <a:t>Construction by Repeated Removal of Areas</a:t>
            </a:r>
          </a:p>
        </p:txBody>
      </p:sp>
      <p:sp>
        <p:nvSpPr>
          <p:cNvPr id="7" name="Content Placeholder 2">
            <a:extLst>
              <a:ext uri="{FF2B5EF4-FFF2-40B4-BE49-F238E27FC236}">
                <a16:creationId xmlns:a16="http://schemas.microsoft.com/office/drawing/2014/main" id="{1E86BC29-B0B0-36EA-2D12-29FBB3C0F9AF}"/>
              </a:ext>
            </a:extLst>
          </p:cNvPr>
          <p:cNvSpPr>
            <a:spLocks noGrp="1"/>
          </p:cNvSpPr>
          <p:nvPr>
            <p:ph sz="half" idx="1"/>
          </p:nvPr>
        </p:nvSpPr>
        <p:spPr>
          <a:xfrm>
            <a:off x="192506" y="2261163"/>
            <a:ext cx="7290645" cy="3193153"/>
          </a:xfrm>
        </p:spPr>
        <p:txBody>
          <a:bodyPr>
            <a:noAutofit/>
          </a:bodyPr>
          <a:lstStyle/>
          <a:p>
            <a:r>
              <a:rPr lang="en-US" sz="2400" dirty="0">
                <a:latin typeface="Cambria" panose="02040503050406030204" pitchFamily="18" charset="0"/>
                <a:ea typeface="Cambria" panose="02040503050406030204" pitchFamily="18" charset="0"/>
              </a:rPr>
              <a:t>It can be constructed from an equilateral triangle by repeated removal of triangular subsets: </a:t>
            </a:r>
          </a:p>
          <a:p>
            <a:pPr lvl="1" algn="just"/>
            <a:r>
              <a:rPr lang="en-US" dirty="0">
                <a:latin typeface="Cambria" panose="02040503050406030204" pitchFamily="18" charset="0"/>
                <a:ea typeface="Cambria" panose="02040503050406030204" pitchFamily="18" charset="0"/>
              </a:rPr>
              <a:t>Start with an equilateral triangle.</a:t>
            </a:r>
          </a:p>
          <a:p>
            <a:pPr lvl="1" algn="just"/>
            <a:r>
              <a:rPr lang="en-US" dirty="0">
                <a:latin typeface="Cambria" panose="02040503050406030204" pitchFamily="18" charset="0"/>
                <a:ea typeface="Cambria" panose="02040503050406030204" pitchFamily="18" charset="0"/>
              </a:rPr>
              <a:t>Subdivide it into four smaller congruent equilateral triangles and remove the central triangle.</a:t>
            </a:r>
          </a:p>
          <a:p>
            <a:pPr lvl="1" algn="just"/>
            <a:r>
              <a:rPr lang="en-US" dirty="0">
                <a:latin typeface="Cambria" panose="02040503050406030204" pitchFamily="18" charset="0"/>
                <a:ea typeface="Cambria" panose="02040503050406030204" pitchFamily="18" charset="0"/>
              </a:rPr>
              <a:t>Repeat step 2 with each of the remaining smaller triangles infinitely.</a:t>
            </a:r>
          </a:p>
        </p:txBody>
      </p:sp>
      <p:pic>
        <p:nvPicPr>
          <p:cNvPr id="8" name="Content Placeholder 8">
            <a:extLst>
              <a:ext uri="{FF2B5EF4-FFF2-40B4-BE49-F238E27FC236}">
                <a16:creationId xmlns:a16="http://schemas.microsoft.com/office/drawing/2014/main" id="{A056CE65-C0F8-9ECC-F581-198D8ADEFD10}"/>
              </a:ext>
            </a:extLst>
          </p:cNvPr>
          <p:cNvPicPr>
            <a:picLocks noChangeAspect="1"/>
          </p:cNvPicPr>
          <p:nvPr/>
        </p:nvPicPr>
        <p:blipFill>
          <a:blip r:embed="rId2"/>
          <a:stretch>
            <a:fillRect/>
          </a:stretch>
        </p:blipFill>
        <p:spPr>
          <a:xfrm>
            <a:off x="6262899" y="1072179"/>
            <a:ext cx="5181600" cy="903634"/>
          </a:xfrm>
          <a:prstGeom prst="rect">
            <a:avLst/>
          </a:prstGeom>
        </p:spPr>
      </p:pic>
      <p:pic>
        <p:nvPicPr>
          <p:cNvPr id="9" name="Content Placeholder 8">
            <a:extLst>
              <a:ext uri="{FF2B5EF4-FFF2-40B4-BE49-F238E27FC236}">
                <a16:creationId xmlns:a16="http://schemas.microsoft.com/office/drawing/2014/main" id="{504A12A3-50A0-6E56-FE16-0EC95A19A642}"/>
              </a:ext>
            </a:extLst>
          </p:cNvPr>
          <p:cNvPicPr>
            <a:picLocks noChangeAspect="1"/>
          </p:cNvPicPr>
          <p:nvPr/>
        </p:nvPicPr>
        <p:blipFill rotWithShape="1">
          <a:blip r:embed="rId2"/>
          <a:srcRect r="80268"/>
          <a:stretch/>
        </p:blipFill>
        <p:spPr>
          <a:xfrm>
            <a:off x="9322310" y="2404775"/>
            <a:ext cx="1022420" cy="903634"/>
          </a:xfrm>
          <a:prstGeom prst="rect">
            <a:avLst/>
          </a:prstGeom>
        </p:spPr>
      </p:pic>
      <p:pic>
        <p:nvPicPr>
          <p:cNvPr id="10" name="Content Placeholder 8">
            <a:extLst>
              <a:ext uri="{FF2B5EF4-FFF2-40B4-BE49-F238E27FC236}">
                <a16:creationId xmlns:a16="http://schemas.microsoft.com/office/drawing/2014/main" id="{07FCC5D9-9A1E-F252-1CC9-9F050762F660}"/>
              </a:ext>
            </a:extLst>
          </p:cNvPr>
          <p:cNvPicPr>
            <a:picLocks noChangeAspect="1"/>
          </p:cNvPicPr>
          <p:nvPr/>
        </p:nvPicPr>
        <p:blipFill rotWithShape="1">
          <a:blip r:embed="rId2"/>
          <a:srcRect l="19118" r="60908"/>
          <a:stretch/>
        </p:blipFill>
        <p:spPr>
          <a:xfrm>
            <a:off x="9309749" y="3857739"/>
            <a:ext cx="1034981" cy="903634"/>
          </a:xfrm>
          <a:prstGeom prst="rect">
            <a:avLst/>
          </a:prstGeom>
        </p:spPr>
      </p:pic>
      <p:sp>
        <p:nvSpPr>
          <p:cNvPr id="11" name="TextBox 10">
            <a:extLst>
              <a:ext uri="{FF2B5EF4-FFF2-40B4-BE49-F238E27FC236}">
                <a16:creationId xmlns:a16="http://schemas.microsoft.com/office/drawing/2014/main" id="{FD48D0A0-A941-461E-87BA-03A0C6D28662}"/>
              </a:ext>
            </a:extLst>
          </p:cNvPr>
          <p:cNvSpPr txBox="1"/>
          <p:nvPr/>
        </p:nvSpPr>
        <p:spPr>
          <a:xfrm>
            <a:off x="8520825" y="2388120"/>
            <a:ext cx="1022420" cy="369332"/>
          </a:xfrm>
          <a:prstGeom prst="rect">
            <a:avLst/>
          </a:prstGeom>
          <a:noFill/>
        </p:spPr>
        <p:txBody>
          <a:bodyPr wrap="square" rtlCol="0">
            <a:spAutoFit/>
          </a:bodyPr>
          <a:lstStyle/>
          <a:p>
            <a:r>
              <a:rPr lang="en-US" dirty="0">
                <a:solidFill>
                  <a:srgbClr val="0E1CFF"/>
                </a:solidFill>
              </a:rPr>
              <a:t>Initiator</a:t>
            </a:r>
          </a:p>
        </p:txBody>
      </p:sp>
      <p:sp>
        <p:nvSpPr>
          <p:cNvPr id="12" name="TextBox 11">
            <a:extLst>
              <a:ext uri="{FF2B5EF4-FFF2-40B4-BE49-F238E27FC236}">
                <a16:creationId xmlns:a16="http://schemas.microsoft.com/office/drawing/2014/main" id="{F8F59AD1-213B-FF7C-9C9B-BD5487B35043}"/>
              </a:ext>
            </a:extLst>
          </p:cNvPr>
          <p:cNvSpPr txBox="1"/>
          <p:nvPr/>
        </p:nvSpPr>
        <p:spPr>
          <a:xfrm>
            <a:off x="8460535" y="3744462"/>
            <a:ext cx="1143000" cy="369332"/>
          </a:xfrm>
          <a:prstGeom prst="rect">
            <a:avLst/>
          </a:prstGeom>
          <a:noFill/>
        </p:spPr>
        <p:txBody>
          <a:bodyPr wrap="square" rtlCol="0">
            <a:spAutoFit/>
          </a:bodyPr>
          <a:lstStyle/>
          <a:p>
            <a:r>
              <a:rPr lang="en-US" dirty="0">
                <a:solidFill>
                  <a:srgbClr val="0E1CFF"/>
                </a:solidFill>
              </a:rPr>
              <a:t>Generator</a:t>
            </a:r>
          </a:p>
        </p:txBody>
      </p:sp>
      <p:sp>
        <p:nvSpPr>
          <p:cNvPr id="13" name="TextBox 12">
            <a:extLst>
              <a:ext uri="{FF2B5EF4-FFF2-40B4-BE49-F238E27FC236}">
                <a16:creationId xmlns:a16="http://schemas.microsoft.com/office/drawing/2014/main" id="{C5C4A691-91B2-1F0E-3323-A92E4E727EF4}"/>
              </a:ext>
            </a:extLst>
          </p:cNvPr>
          <p:cNvSpPr txBox="1"/>
          <p:nvPr/>
        </p:nvSpPr>
        <p:spPr>
          <a:xfrm>
            <a:off x="658475" y="6251776"/>
            <a:ext cx="7978391" cy="369332"/>
          </a:xfrm>
          <a:prstGeom prst="rect">
            <a:avLst/>
          </a:prstGeom>
          <a:noFill/>
        </p:spPr>
        <p:txBody>
          <a:bodyPr wrap="square" rtlCol="0">
            <a:spAutoFit/>
          </a:bodyPr>
          <a:lstStyle/>
          <a:p>
            <a:pPr algn="ctr"/>
            <a:r>
              <a:rPr lang="en-US" dirty="0"/>
              <a:t>https://</a:t>
            </a:r>
            <a:r>
              <a:rPr lang="en-US" dirty="0" err="1"/>
              <a:t>users.math.yale.edu</a:t>
            </a:r>
            <a:r>
              <a:rPr lang="en-US" dirty="0"/>
              <a:t>/</a:t>
            </a:r>
            <a:r>
              <a:rPr lang="en-US" dirty="0" err="1"/>
              <a:t>public_html</a:t>
            </a:r>
            <a:r>
              <a:rPr lang="en-US" dirty="0"/>
              <a:t>/People/frame/Fractals/</a:t>
            </a:r>
          </a:p>
        </p:txBody>
      </p:sp>
      <p:sp>
        <p:nvSpPr>
          <p:cNvPr id="4" name="TextBox 3">
            <a:extLst>
              <a:ext uri="{FF2B5EF4-FFF2-40B4-BE49-F238E27FC236}">
                <a16:creationId xmlns:a16="http://schemas.microsoft.com/office/drawing/2014/main" id="{FD7C6210-BD69-597B-99FF-776D52B52373}"/>
              </a:ext>
            </a:extLst>
          </p:cNvPr>
          <p:cNvSpPr txBox="1"/>
          <p:nvPr/>
        </p:nvSpPr>
        <p:spPr>
          <a:xfrm>
            <a:off x="1518446" y="5882444"/>
            <a:ext cx="6096000" cy="369332"/>
          </a:xfrm>
          <a:prstGeom prst="rect">
            <a:avLst/>
          </a:prstGeom>
          <a:noFill/>
        </p:spPr>
        <p:txBody>
          <a:bodyPr wrap="square">
            <a:spAutoFit/>
          </a:bodyPr>
          <a:lstStyle/>
          <a:p>
            <a:r>
              <a:rPr lang="en-US" sz="1800" dirty="0"/>
              <a:t>https://www.youtube.com/watch?v=GaXn3zqfvLY</a:t>
            </a:r>
            <a:endParaRPr lang="en-IN" dirty="0"/>
          </a:p>
        </p:txBody>
      </p:sp>
    </p:spTree>
    <p:extLst>
      <p:ext uri="{BB962C8B-B14F-4D97-AF65-F5344CB8AC3E}">
        <p14:creationId xmlns:p14="http://schemas.microsoft.com/office/powerpoint/2010/main" val="55636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1" end="1"/>
                                            </p:txEl>
                                          </p:spTgt>
                                        </p:tgtEl>
                                        <p:attrNameLst>
                                          <p:attrName>style.visibility</p:attrName>
                                        </p:attrNameLst>
                                      </p:cBhvr>
                                      <p:to>
                                        <p:strVal val="visible"/>
                                      </p:to>
                                    </p:set>
                                    <p:anim calcmode="lin" valueType="num">
                                      <p:cBhvr additive="base">
                                        <p:cTn id="7"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 calcmode="lin" valueType="num">
                                      <p:cBhvr additive="base">
                                        <p:cTn id="13"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a:extLst>
              <a:ext uri="{FF2B5EF4-FFF2-40B4-BE49-F238E27FC236}">
                <a16:creationId xmlns:a16="http://schemas.microsoft.com/office/drawing/2014/main" id="{C510981A-4E78-ACBC-F2A1-EDF4031C077E}"/>
              </a:ext>
            </a:extLst>
          </p:cNvPr>
          <p:cNvSpPr>
            <a:spLocks noChangeArrowheads="1"/>
          </p:cNvSpPr>
          <p:nvPr/>
        </p:nvSpPr>
        <p:spPr bwMode="auto">
          <a:xfrm>
            <a:off x="5254625" y="0"/>
            <a:ext cx="1682750" cy="3092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9779" name="Text Box 3">
            <a:extLst>
              <a:ext uri="{FF2B5EF4-FFF2-40B4-BE49-F238E27FC236}">
                <a16:creationId xmlns:a16="http://schemas.microsoft.com/office/drawing/2014/main" id="{71F2790A-DB05-557C-721D-53186DDC08B9}"/>
              </a:ext>
            </a:extLst>
          </p:cNvPr>
          <p:cNvSpPr txBox="1">
            <a:spLocks noChangeArrowheads="1"/>
          </p:cNvSpPr>
          <p:nvPr/>
        </p:nvSpPr>
        <p:spPr bwMode="auto">
          <a:xfrm>
            <a:off x="0" y="0"/>
            <a:ext cx="11951368" cy="1569660"/>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800" i="1" dirty="0">
                <a:solidFill>
                  <a:srgbClr val="0000FF"/>
                </a:solidFill>
                <a:latin typeface="Cambria" panose="02040503050406030204" pitchFamily="18" charset="0"/>
                <a:ea typeface="Cambria" panose="02040503050406030204" pitchFamily="18" charset="0"/>
              </a:rPr>
              <a:t>Fractals and Self-similarity: The </a:t>
            </a:r>
            <a:r>
              <a:rPr lang="en-US" altLang="en-US" sz="4800" i="1" dirty="0" err="1">
                <a:solidFill>
                  <a:srgbClr val="0000FF"/>
                </a:solidFill>
                <a:latin typeface="Cambria" panose="02040503050406030204" pitchFamily="18" charset="0"/>
                <a:ea typeface="Cambria" panose="02040503050406030204" pitchFamily="18" charset="0"/>
              </a:rPr>
              <a:t>Sierpinski</a:t>
            </a:r>
            <a:r>
              <a:rPr lang="en-US" altLang="en-US" sz="4800" i="1" dirty="0">
                <a:solidFill>
                  <a:srgbClr val="0000FF"/>
                </a:solidFill>
                <a:latin typeface="Cambria" panose="02040503050406030204" pitchFamily="18" charset="0"/>
                <a:ea typeface="Cambria" panose="02040503050406030204" pitchFamily="18" charset="0"/>
              </a:rPr>
              <a:t> Triangle</a:t>
            </a:r>
          </a:p>
        </p:txBody>
      </p:sp>
      <p:pic>
        <p:nvPicPr>
          <p:cNvPr id="4" name="Picture 3">
            <a:extLst>
              <a:ext uri="{FF2B5EF4-FFF2-40B4-BE49-F238E27FC236}">
                <a16:creationId xmlns:a16="http://schemas.microsoft.com/office/drawing/2014/main" id="{E0099457-1F47-B420-9895-64F177E91331}"/>
              </a:ext>
            </a:extLst>
          </p:cNvPr>
          <p:cNvPicPr>
            <a:picLocks noChangeAspect="1"/>
          </p:cNvPicPr>
          <p:nvPr/>
        </p:nvPicPr>
        <p:blipFill>
          <a:blip r:embed="rId3"/>
          <a:stretch>
            <a:fillRect/>
          </a:stretch>
        </p:blipFill>
        <p:spPr>
          <a:xfrm>
            <a:off x="1688704" y="2140351"/>
            <a:ext cx="8436989" cy="2769003"/>
          </a:xfrm>
          <a:prstGeom prst="rect">
            <a:avLst/>
          </a:prstGeom>
        </p:spPr>
      </p:pic>
    </p:spTree>
    <p:extLst>
      <p:ext uri="{BB962C8B-B14F-4D97-AF65-F5344CB8AC3E}">
        <p14:creationId xmlns:p14="http://schemas.microsoft.com/office/powerpoint/2010/main" val="2591193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D4D87EE-4F22-59EA-1CC2-D5157EAA3F4E}"/>
              </a:ext>
            </a:extLst>
          </p:cNvPr>
          <p:cNvGrpSpPr/>
          <p:nvPr/>
        </p:nvGrpSpPr>
        <p:grpSpPr>
          <a:xfrm>
            <a:off x="7114504" y="3299864"/>
            <a:ext cx="3843966" cy="3278167"/>
            <a:chOff x="2961650" y="1257184"/>
            <a:chExt cx="5084513" cy="4689281"/>
          </a:xfrm>
        </p:grpSpPr>
        <p:sp>
          <p:nvSpPr>
            <p:cNvPr id="2" name="Isosceles Triangle 1">
              <a:extLst>
                <a:ext uri="{FF2B5EF4-FFF2-40B4-BE49-F238E27FC236}">
                  <a16:creationId xmlns:a16="http://schemas.microsoft.com/office/drawing/2014/main" id="{26CF869C-06BE-47FB-A22F-3C53B0A9B747}"/>
                </a:ext>
              </a:extLst>
            </p:cNvPr>
            <p:cNvSpPr/>
            <p:nvPr/>
          </p:nvSpPr>
          <p:spPr>
            <a:xfrm>
              <a:off x="3196899" y="1662556"/>
              <a:ext cx="1823402" cy="1783204"/>
            </a:xfrm>
            <a:prstGeom prst="triangl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 dirty="0"/>
            </a:p>
          </p:txBody>
        </p:sp>
        <p:sp>
          <p:nvSpPr>
            <p:cNvPr id="3" name="TextBox 2">
              <a:extLst>
                <a:ext uri="{FF2B5EF4-FFF2-40B4-BE49-F238E27FC236}">
                  <a16:creationId xmlns:a16="http://schemas.microsoft.com/office/drawing/2014/main" id="{E3856D9F-B8F3-47EC-8D51-E3C224E17B48}"/>
                </a:ext>
              </a:extLst>
            </p:cNvPr>
            <p:cNvSpPr txBox="1"/>
            <p:nvPr/>
          </p:nvSpPr>
          <p:spPr>
            <a:xfrm>
              <a:off x="4108600" y="1257184"/>
              <a:ext cx="382085" cy="440262"/>
            </a:xfrm>
            <a:prstGeom prst="rect">
              <a:avLst/>
            </a:prstGeom>
            <a:noFill/>
          </p:spPr>
          <p:txBody>
            <a:bodyPr wrap="none" rtlCol="0">
              <a:spAutoFit/>
            </a:bodyPr>
            <a:lstStyle/>
            <a:p>
              <a:r>
                <a:rPr lang="en-US" sz="1400" dirty="0"/>
                <a:t>A</a:t>
              </a:r>
              <a:endParaRPr lang="en-IN" sz="1400" dirty="0"/>
            </a:p>
          </p:txBody>
        </p:sp>
        <p:sp>
          <p:nvSpPr>
            <p:cNvPr id="15" name="TextBox 14">
              <a:extLst>
                <a:ext uri="{FF2B5EF4-FFF2-40B4-BE49-F238E27FC236}">
                  <a16:creationId xmlns:a16="http://schemas.microsoft.com/office/drawing/2014/main" id="{E14087F9-6490-4E5E-9374-EC0395C76DB7}"/>
                </a:ext>
              </a:extLst>
            </p:cNvPr>
            <p:cNvSpPr txBox="1"/>
            <p:nvPr/>
          </p:nvSpPr>
          <p:spPr>
            <a:xfrm>
              <a:off x="5020301" y="3375405"/>
              <a:ext cx="371482" cy="440262"/>
            </a:xfrm>
            <a:prstGeom prst="rect">
              <a:avLst/>
            </a:prstGeom>
            <a:noFill/>
          </p:spPr>
          <p:txBody>
            <a:bodyPr wrap="none" rtlCol="0">
              <a:spAutoFit/>
            </a:bodyPr>
            <a:lstStyle/>
            <a:p>
              <a:r>
                <a:rPr lang="en-US" sz="1400" dirty="0"/>
                <a:t>C</a:t>
              </a:r>
              <a:endParaRPr lang="en-IN" sz="1400" dirty="0"/>
            </a:p>
          </p:txBody>
        </p:sp>
        <p:sp>
          <p:nvSpPr>
            <p:cNvPr id="17" name="TextBox 16">
              <a:extLst>
                <a:ext uri="{FF2B5EF4-FFF2-40B4-BE49-F238E27FC236}">
                  <a16:creationId xmlns:a16="http://schemas.microsoft.com/office/drawing/2014/main" id="{3BF57E7B-9F97-44EE-8E4A-0854997C5E3C}"/>
                </a:ext>
              </a:extLst>
            </p:cNvPr>
            <p:cNvSpPr txBox="1"/>
            <p:nvPr/>
          </p:nvSpPr>
          <p:spPr>
            <a:xfrm>
              <a:off x="2961650" y="3445761"/>
              <a:ext cx="373604" cy="440262"/>
            </a:xfrm>
            <a:prstGeom prst="rect">
              <a:avLst/>
            </a:prstGeom>
            <a:noFill/>
          </p:spPr>
          <p:txBody>
            <a:bodyPr wrap="none" rtlCol="0">
              <a:spAutoFit/>
            </a:bodyPr>
            <a:lstStyle/>
            <a:p>
              <a:r>
                <a:rPr lang="en-US" sz="1400" dirty="0"/>
                <a:t>B</a:t>
              </a:r>
              <a:endParaRPr lang="en-IN" sz="1400" dirty="0"/>
            </a:p>
          </p:txBody>
        </p:sp>
        <p:sp>
          <p:nvSpPr>
            <p:cNvPr id="5" name="Oval 4">
              <a:extLst>
                <a:ext uri="{FF2B5EF4-FFF2-40B4-BE49-F238E27FC236}">
                  <a16:creationId xmlns:a16="http://schemas.microsoft.com/office/drawing/2014/main" id="{65BA715E-8FEA-4729-9D4F-B1C7148C4361}"/>
                </a:ext>
              </a:extLst>
            </p:cNvPr>
            <p:cNvSpPr/>
            <p:nvPr/>
          </p:nvSpPr>
          <p:spPr>
            <a:xfrm>
              <a:off x="4445474" y="3043791"/>
              <a:ext cx="119262" cy="1339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
            </a:p>
          </p:txBody>
        </p:sp>
        <p:cxnSp>
          <p:nvCxnSpPr>
            <p:cNvPr id="9" name="Straight Connector 8">
              <a:extLst>
                <a:ext uri="{FF2B5EF4-FFF2-40B4-BE49-F238E27FC236}">
                  <a16:creationId xmlns:a16="http://schemas.microsoft.com/office/drawing/2014/main" id="{78C77752-7589-49F5-A4E5-26AC2F43E23B}"/>
                </a:ext>
              </a:extLst>
            </p:cNvPr>
            <p:cNvCxnSpPr>
              <a:cxnSpLocks/>
            </p:cNvCxnSpPr>
            <p:nvPr/>
          </p:nvCxnSpPr>
          <p:spPr>
            <a:xfrm flipH="1" flipV="1">
              <a:off x="4108600" y="1679315"/>
              <a:ext cx="359386" cy="1400857"/>
            </a:xfrm>
            <a:prstGeom prst="line">
              <a:avLst/>
            </a:prstGeom>
            <a:ln w="57150" cap="flat" cmpd="sng" algn="ctr">
              <a:solidFill>
                <a:schemeClr val="accent1"/>
              </a:solidFill>
              <a:prstDash val="lg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4" name="Oval 23">
              <a:extLst>
                <a:ext uri="{FF2B5EF4-FFF2-40B4-BE49-F238E27FC236}">
                  <a16:creationId xmlns:a16="http://schemas.microsoft.com/office/drawing/2014/main" id="{D6807419-FA99-4B13-8A3B-8E2571417671}"/>
                </a:ext>
              </a:extLst>
            </p:cNvPr>
            <p:cNvSpPr/>
            <p:nvPr/>
          </p:nvSpPr>
          <p:spPr>
            <a:xfrm>
              <a:off x="4248096" y="2436742"/>
              <a:ext cx="119262" cy="1339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
            </a:p>
          </p:txBody>
        </p:sp>
        <p:sp>
          <p:nvSpPr>
            <p:cNvPr id="25" name="Isosceles Triangle 24">
              <a:extLst>
                <a:ext uri="{FF2B5EF4-FFF2-40B4-BE49-F238E27FC236}">
                  <a16:creationId xmlns:a16="http://schemas.microsoft.com/office/drawing/2014/main" id="{F061CFCD-B981-48F6-AF41-D4E71EB97FF8}"/>
                </a:ext>
              </a:extLst>
            </p:cNvPr>
            <p:cNvSpPr/>
            <p:nvPr/>
          </p:nvSpPr>
          <p:spPr>
            <a:xfrm>
              <a:off x="5987511" y="1645796"/>
              <a:ext cx="1823402" cy="1783204"/>
            </a:xfrm>
            <a:prstGeom prst="triangl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 dirty="0"/>
            </a:p>
          </p:txBody>
        </p:sp>
        <p:sp>
          <p:nvSpPr>
            <p:cNvPr id="29" name="Oval 28">
              <a:extLst>
                <a:ext uri="{FF2B5EF4-FFF2-40B4-BE49-F238E27FC236}">
                  <a16:creationId xmlns:a16="http://schemas.microsoft.com/office/drawing/2014/main" id="{E6F831B6-5B82-4432-8A9D-7FF7C86AA198}"/>
                </a:ext>
              </a:extLst>
            </p:cNvPr>
            <p:cNvSpPr/>
            <p:nvPr/>
          </p:nvSpPr>
          <p:spPr>
            <a:xfrm>
              <a:off x="7211401" y="3027031"/>
              <a:ext cx="119262" cy="1339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
            </a:p>
          </p:txBody>
        </p:sp>
        <p:cxnSp>
          <p:nvCxnSpPr>
            <p:cNvPr id="30" name="Straight Connector 29">
              <a:extLst>
                <a:ext uri="{FF2B5EF4-FFF2-40B4-BE49-F238E27FC236}">
                  <a16:creationId xmlns:a16="http://schemas.microsoft.com/office/drawing/2014/main" id="{F1C17B22-A112-4CD8-802F-7F17CBFDFC74}"/>
                </a:ext>
              </a:extLst>
            </p:cNvPr>
            <p:cNvCxnSpPr>
              <a:cxnSpLocks/>
            </p:cNvCxnSpPr>
            <p:nvPr/>
          </p:nvCxnSpPr>
          <p:spPr>
            <a:xfrm flipH="1" flipV="1">
              <a:off x="6886511" y="1783500"/>
              <a:ext cx="359386" cy="1400856"/>
            </a:xfrm>
            <a:prstGeom prst="line">
              <a:avLst/>
            </a:prstGeom>
            <a:ln w="57150" cap="flat" cmpd="sng" algn="ctr">
              <a:solidFill>
                <a:schemeClr val="accent1"/>
              </a:solidFill>
              <a:prstDash val="lg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1" name="Oval 30">
              <a:extLst>
                <a:ext uri="{FF2B5EF4-FFF2-40B4-BE49-F238E27FC236}">
                  <a16:creationId xmlns:a16="http://schemas.microsoft.com/office/drawing/2014/main" id="{D78A0305-0312-49BE-86E3-32220BC6EE7D}"/>
                </a:ext>
              </a:extLst>
            </p:cNvPr>
            <p:cNvSpPr/>
            <p:nvPr/>
          </p:nvSpPr>
          <p:spPr>
            <a:xfrm>
              <a:off x="7038708" y="2419982"/>
              <a:ext cx="119262" cy="1339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
            </a:p>
          </p:txBody>
        </p:sp>
        <p:cxnSp>
          <p:nvCxnSpPr>
            <p:cNvPr id="32" name="Straight Connector 31">
              <a:extLst>
                <a:ext uri="{FF2B5EF4-FFF2-40B4-BE49-F238E27FC236}">
                  <a16:creationId xmlns:a16="http://schemas.microsoft.com/office/drawing/2014/main" id="{A70E44BA-7651-48A7-B557-CE5BA205EB97}"/>
                </a:ext>
              </a:extLst>
            </p:cNvPr>
            <p:cNvCxnSpPr>
              <a:cxnSpLocks/>
            </p:cNvCxnSpPr>
            <p:nvPr/>
          </p:nvCxnSpPr>
          <p:spPr>
            <a:xfrm flipH="1">
              <a:off x="5991393" y="2553972"/>
              <a:ext cx="1047316" cy="891788"/>
            </a:xfrm>
            <a:prstGeom prst="line">
              <a:avLst/>
            </a:prstGeom>
            <a:solidFill>
              <a:schemeClr val="accent2"/>
            </a:solidFill>
            <a:ln w="57150" cap="flat" cmpd="sng" algn="ctr">
              <a:solidFill>
                <a:schemeClr val="accent2">
                  <a:lumMod val="75000"/>
                </a:schemeClr>
              </a:solidFill>
              <a:prstDash val="lg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36" name="Oval 35">
              <a:extLst>
                <a:ext uri="{FF2B5EF4-FFF2-40B4-BE49-F238E27FC236}">
                  <a16:creationId xmlns:a16="http://schemas.microsoft.com/office/drawing/2014/main" id="{834F44D8-D8E0-477F-8AB5-AE47A84D8FD8}"/>
                </a:ext>
              </a:extLst>
            </p:cNvPr>
            <p:cNvSpPr/>
            <p:nvPr/>
          </p:nvSpPr>
          <p:spPr>
            <a:xfrm>
              <a:off x="6500533" y="2860402"/>
              <a:ext cx="119262" cy="133990"/>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
            </a:p>
          </p:txBody>
        </p:sp>
        <p:sp>
          <p:nvSpPr>
            <p:cNvPr id="46" name="Isosceles Triangle 45">
              <a:extLst>
                <a:ext uri="{FF2B5EF4-FFF2-40B4-BE49-F238E27FC236}">
                  <a16:creationId xmlns:a16="http://schemas.microsoft.com/office/drawing/2014/main" id="{C62648C2-FEC2-452E-942D-77A7588268CA}"/>
                </a:ext>
              </a:extLst>
            </p:cNvPr>
            <p:cNvSpPr/>
            <p:nvPr/>
          </p:nvSpPr>
          <p:spPr>
            <a:xfrm>
              <a:off x="6222761" y="4146501"/>
              <a:ext cx="1823402" cy="1783204"/>
            </a:xfrm>
            <a:prstGeom prst="triangl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 dirty="0"/>
            </a:p>
          </p:txBody>
        </p:sp>
        <p:sp>
          <p:nvSpPr>
            <p:cNvPr id="50" name="Oval 49">
              <a:extLst>
                <a:ext uri="{FF2B5EF4-FFF2-40B4-BE49-F238E27FC236}">
                  <a16:creationId xmlns:a16="http://schemas.microsoft.com/office/drawing/2014/main" id="{DF291A26-C4AB-4C1A-A62C-AFF1A568C928}"/>
                </a:ext>
              </a:extLst>
            </p:cNvPr>
            <p:cNvSpPr/>
            <p:nvPr/>
          </p:nvSpPr>
          <p:spPr>
            <a:xfrm>
              <a:off x="7471336" y="5527736"/>
              <a:ext cx="119262" cy="1339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
            </a:p>
          </p:txBody>
        </p:sp>
        <p:sp>
          <p:nvSpPr>
            <p:cNvPr id="52" name="Oval 51">
              <a:extLst>
                <a:ext uri="{FF2B5EF4-FFF2-40B4-BE49-F238E27FC236}">
                  <a16:creationId xmlns:a16="http://schemas.microsoft.com/office/drawing/2014/main" id="{9A35479A-3B64-448A-8B07-20FCE28963BD}"/>
                </a:ext>
              </a:extLst>
            </p:cNvPr>
            <p:cNvSpPr/>
            <p:nvPr/>
          </p:nvSpPr>
          <p:spPr>
            <a:xfrm>
              <a:off x="7273958" y="4920687"/>
              <a:ext cx="119262" cy="1339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
            </a:p>
          </p:txBody>
        </p:sp>
        <p:sp>
          <p:nvSpPr>
            <p:cNvPr id="54" name="Oval 53">
              <a:extLst>
                <a:ext uri="{FF2B5EF4-FFF2-40B4-BE49-F238E27FC236}">
                  <a16:creationId xmlns:a16="http://schemas.microsoft.com/office/drawing/2014/main" id="{C1A95D9F-9D87-4E1F-8F36-B34B752A9ACC}"/>
                </a:ext>
              </a:extLst>
            </p:cNvPr>
            <p:cNvSpPr/>
            <p:nvPr/>
          </p:nvSpPr>
          <p:spPr>
            <a:xfrm>
              <a:off x="6760468" y="5361106"/>
              <a:ext cx="119262" cy="133990"/>
            </a:xfrm>
            <a:prstGeom prst="ellipse">
              <a:avLst/>
            </a:prstGeom>
            <a:solidFill>
              <a:schemeClr val="accent2"/>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
            </a:p>
          </p:txBody>
        </p:sp>
        <p:sp>
          <p:nvSpPr>
            <p:cNvPr id="55" name="Isosceles Triangle 54">
              <a:extLst>
                <a:ext uri="{FF2B5EF4-FFF2-40B4-BE49-F238E27FC236}">
                  <a16:creationId xmlns:a16="http://schemas.microsoft.com/office/drawing/2014/main" id="{2203AC76-58C0-4330-8424-CDADA5263F33}"/>
                </a:ext>
              </a:extLst>
            </p:cNvPr>
            <p:cNvSpPr/>
            <p:nvPr/>
          </p:nvSpPr>
          <p:spPr>
            <a:xfrm>
              <a:off x="3331338" y="4146501"/>
              <a:ext cx="1823402" cy="1783204"/>
            </a:xfrm>
            <a:prstGeom prst="triangle">
              <a:avLst/>
            </a:prstGeom>
            <a:solidFill>
              <a:schemeClr val="bg1"/>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 dirty="0">
                <a:ln w="28575">
                  <a:solidFill>
                    <a:schemeClr val="tx1"/>
                  </a:solidFill>
                </a:ln>
              </a:endParaRPr>
            </a:p>
          </p:txBody>
        </p:sp>
        <p:sp>
          <p:nvSpPr>
            <p:cNvPr id="59" name="Oval 58">
              <a:extLst>
                <a:ext uri="{FF2B5EF4-FFF2-40B4-BE49-F238E27FC236}">
                  <a16:creationId xmlns:a16="http://schemas.microsoft.com/office/drawing/2014/main" id="{315458AC-A49E-4C0A-A4ED-8DCBD5DF33EA}"/>
                </a:ext>
              </a:extLst>
            </p:cNvPr>
            <p:cNvSpPr/>
            <p:nvPr/>
          </p:nvSpPr>
          <p:spPr>
            <a:xfrm>
              <a:off x="4579912" y="5527736"/>
              <a:ext cx="119262" cy="1339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
            </a:p>
          </p:txBody>
        </p:sp>
        <p:sp>
          <p:nvSpPr>
            <p:cNvPr id="60" name="Oval 59">
              <a:extLst>
                <a:ext uri="{FF2B5EF4-FFF2-40B4-BE49-F238E27FC236}">
                  <a16:creationId xmlns:a16="http://schemas.microsoft.com/office/drawing/2014/main" id="{135225BD-62F1-46A3-B2D2-659E556EA549}"/>
                </a:ext>
              </a:extLst>
            </p:cNvPr>
            <p:cNvSpPr/>
            <p:nvPr/>
          </p:nvSpPr>
          <p:spPr>
            <a:xfrm>
              <a:off x="4382534" y="4920687"/>
              <a:ext cx="119262" cy="13399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
            </a:p>
          </p:txBody>
        </p:sp>
        <p:cxnSp>
          <p:nvCxnSpPr>
            <p:cNvPr id="61" name="Straight Connector 60">
              <a:extLst>
                <a:ext uri="{FF2B5EF4-FFF2-40B4-BE49-F238E27FC236}">
                  <a16:creationId xmlns:a16="http://schemas.microsoft.com/office/drawing/2014/main" id="{B88B8128-BDED-49A0-A40D-B73A540F83C1}"/>
                </a:ext>
              </a:extLst>
            </p:cNvPr>
            <p:cNvCxnSpPr>
              <a:cxnSpLocks/>
            </p:cNvCxnSpPr>
            <p:nvPr/>
          </p:nvCxnSpPr>
          <p:spPr>
            <a:xfrm flipH="1">
              <a:off x="3335220" y="5054677"/>
              <a:ext cx="1047316" cy="891788"/>
            </a:xfrm>
            <a:prstGeom prst="line">
              <a:avLst/>
            </a:prstGeom>
            <a:solidFill>
              <a:schemeClr val="accent2">
                <a:lumMod val="75000"/>
              </a:schemeClr>
            </a:solidFill>
            <a:ln w="57150" cap="flat" cmpd="sng" algn="ctr">
              <a:solidFill>
                <a:schemeClr val="accent2">
                  <a:lumMod val="75000"/>
                </a:schemeClr>
              </a:solidFill>
              <a:prstDash val="lg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2" name="Oval 61">
              <a:extLst>
                <a:ext uri="{FF2B5EF4-FFF2-40B4-BE49-F238E27FC236}">
                  <a16:creationId xmlns:a16="http://schemas.microsoft.com/office/drawing/2014/main" id="{AF10DBB9-33F4-4ECA-B805-DB0D0BC92D47}"/>
                </a:ext>
              </a:extLst>
            </p:cNvPr>
            <p:cNvSpPr/>
            <p:nvPr/>
          </p:nvSpPr>
          <p:spPr>
            <a:xfrm>
              <a:off x="3869045" y="5361106"/>
              <a:ext cx="119262" cy="133990"/>
            </a:xfrm>
            <a:prstGeom prst="ellipse">
              <a:avLst/>
            </a:prstGeom>
            <a:solidFill>
              <a:schemeClr val="accent2">
                <a:lumMod val="75000"/>
              </a:schemeClr>
            </a:solid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
            </a:p>
          </p:txBody>
        </p:sp>
        <p:cxnSp>
          <p:nvCxnSpPr>
            <p:cNvPr id="63" name="Straight Connector 62">
              <a:extLst>
                <a:ext uri="{FF2B5EF4-FFF2-40B4-BE49-F238E27FC236}">
                  <a16:creationId xmlns:a16="http://schemas.microsoft.com/office/drawing/2014/main" id="{B5FE2BCA-4503-49D5-B6A8-6947615D2935}"/>
                </a:ext>
              </a:extLst>
            </p:cNvPr>
            <p:cNvCxnSpPr>
              <a:cxnSpLocks/>
            </p:cNvCxnSpPr>
            <p:nvPr/>
          </p:nvCxnSpPr>
          <p:spPr>
            <a:xfrm flipH="1" flipV="1">
              <a:off x="4251913" y="4287255"/>
              <a:ext cx="359386" cy="1400856"/>
            </a:xfrm>
            <a:prstGeom prst="line">
              <a:avLst/>
            </a:prstGeom>
            <a:ln w="28575" cap="flat" cmpd="sng" algn="ctr">
              <a:solidFill>
                <a:schemeClr val="dk1"/>
              </a:solidFill>
              <a:prstDash val="lgDash"/>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64" name="Straight Connector 63">
              <a:extLst>
                <a:ext uri="{FF2B5EF4-FFF2-40B4-BE49-F238E27FC236}">
                  <a16:creationId xmlns:a16="http://schemas.microsoft.com/office/drawing/2014/main" id="{ED5E8EC3-BAC2-4D12-AC41-ECCC24F70CE5}"/>
                </a:ext>
              </a:extLst>
            </p:cNvPr>
            <p:cNvCxnSpPr>
              <a:cxnSpLocks/>
            </p:cNvCxnSpPr>
            <p:nvPr/>
          </p:nvCxnSpPr>
          <p:spPr>
            <a:xfrm flipV="1">
              <a:off x="3958128" y="4193059"/>
              <a:ext cx="300943" cy="1194520"/>
            </a:xfrm>
            <a:prstGeom prst="line">
              <a:avLst/>
            </a:prstGeom>
            <a:solidFill>
              <a:srgbClr val="FF0000"/>
            </a:solidFill>
            <a:ln w="19050" cap="flat" cmpd="sng" algn="ctr">
              <a:solidFill>
                <a:srgbClr val="FF0000"/>
              </a:solidFill>
              <a:prstDash val="lgDash"/>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6" name="Oval 65">
              <a:extLst>
                <a:ext uri="{FF2B5EF4-FFF2-40B4-BE49-F238E27FC236}">
                  <a16:creationId xmlns:a16="http://schemas.microsoft.com/office/drawing/2014/main" id="{9FF6921D-4024-4D54-959B-086C1ABB505B}"/>
                </a:ext>
              </a:extLst>
            </p:cNvPr>
            <p:cNvSpPr/>
            <p:nvPr/>
          </p:nvSpPr>
          <p:spPr>
            <a:xfrm>
              <a:off x="4030837" y="4729699"/>
              <a:ext cx="119262" cy="133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
            </a:p>
          </p:txBody>
        </p:sp>
        <p:sp>
          <p:nvSpPr>
            <p:cNvPr id="68" name="Oval 67">
              <a:extLst>
                <a:ext uri="{FF2B5EF4-FFF2-40B4-BE49-F238E27FC236}">
                  <a16:creationId xmlns:a16="http://schemas.microsoft.com/office/drawing/2014/main" id="{F0717465-62AB-4BF6-8171-8EAFEDE3615B}"/>
                </a:ext>
              </a:extLst>
            </p:cNvPr>
            <p:cNvSpPr/>
            <p:nvPr/>
          </p:nvSpPr>
          <p:spPr>
            <a:xfrm>
              <a:off x="6934477" y="4685500"/>
              <a:ext cx="119262" cy="13399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
            </a:p>
          </p:txBody>
        </p:sp>
        <p:sp>
          <p:nvSpPr>
            <p:cNvPr id="77" name="Oval 76">
              <a:extLst>
                <a:ext uri="{FF2B5EF4-FFF2-40B4-BE49-F238E27FC236}">
                  <a16:creationId xmlns:a16="http://schemas.microsoft.com/office/drawing/2014/main" id="{07C4BA88-5499-452E-B9C8-C0D5F950AEDD}"/>
                </a:ext>
              </a:extLst>
            </p:cNvPr>
            <p:cNvSpPr/>
            <p:nvPr/>
          </p:nvSpPr>
          <p:spPr>
            <a:xfrm>
              <a:off x="7555813" y="5376986"/>
              <a:ext cx="119262" cy="133990"/>
            </a:xfrm>
            <a:prstGeom prst="ellipse">
              <a:avLst/>
            </a:prstGeom>
            <a:solidFill>
              <a:srgbClr val="92D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200"/>
            </a:p>
          </p:txBody>
        </p:sp>
        <p:sp>
          <p:nvSpPr>
            <p:cNvPr id="79" name="TextBox 78">
              <a:extLst>
                <a:ext uri="{FF2B5EF4-FFF2-40B4-BE49-F238E27FC236}">
                  <a16:creationId xmlns:a16="http://schemas.microsoft.com/office/drawing/2014/main" id="{D46EFEBF-B5BD-407B-B4E8-EF195FEACA6E}"/>
                </a:ext>
              </a:extLst>
            </p:cNvPr>
            <p:cNvSpPr txBox="1"/>
            <p:nvPr/>
          </p:nvSpPr>
          <p:spPr>
            <a:xfrm>
              <a:off x="3007600" y="1355996"/>
              <a:ext cx="502943" cy="440262"/>
            </a:xfrm>
            <a:prstGeom prst="rect">
              <a:avLst/>
            </a:prstGeom>
            <a:noFill/>
          </p:spPr>
          <p:txBody>
            <a:bodyPr wrap="none" rtlCol="0">
              <a:spAutoFit/>
            </a:bodyPr>
            <a:lstStyle/>
            <a:p>
              <a:r>
                <a:rPr lang="en-US" sz="1400" dirty="0"/>
                <a:t>(a)</a:t>
              </a:r>
              <a:endParaRPr lang="en-IN" sz="1400" dirty="0"/>
            </a:p>
          </p:txBody>
        </p:sp>
        <p:sp>
          <p:nvSpPr>
            <p:cNvPr id="81" name="TextBox 80">
              <a:extLst>
                <a:ext uri="{FF2B5EF4-FFF2-40B4-BE49-F238E27FC236}">
                  <a16:creationId xmlns:a16="http://schemas.microsoft.com/office/drawing/2014/main" id="{FC0F793A-C9D7-4393-A646-76C50134BA22}"/>
                </a:ext>
              </a:extLst>
            </p:cNvPr>
            <p:cNvSpPr txBox="1"/>
            <p:nvPr/>
          </p:nvSpPr>
          <p:spPr>
            <a:xfrm>
              <a:off x="6286040" y="4045437"/>
              <a:ext cx="513546" cy="440262"/>
            </a:xfrm>
            <a:prstGeom prst="rect">
              <a:avLst/>
            </a:prstGeom>
            <a:noFill/>
          </p:spPr>
          <p:txBody>
            <a:bodyPr wrap="none" rtlCol="0">
              <a:spAutoFit/>
            </a:bodyPr>
            <a:lstStyle/>
            <a:p>
              <a:r>
                <a:rPr lang="en-US" sz="1400" dirty="0"/>
                <a:t>(d)</a:t>
              </a:r>
              <a:endParaRPr lang="en-IN" sz="1400" dirty="0"/>
            </a:p>
          </p:txBody>
        </p:sp>
        <p:sp>
          <p:nvSpPr>
            <p:cNvPr id="82" name="TextBox 81">
              <a:extLst>
                <a:ext uri="{FF2B5EF4-FFF2-40B4-BE49-F238E27FC236}">
                  <a16:creationId xmlns:a16="http://schemas.microsoft.com/office/drawing/2014/main" id="{7A1FD0DA-615E-4A32-A739-230801AF3597}"/>
                </a:ext>
              </a:extLst>
            </p:cNvPr>
            <p:cNvSpPr txBox="1"/>
            <p:nvPr/>
          </p:nvSpPr>
          <p:spPr>
            <a:xfrm>
              <a:off x="3141505" y="4074580"/>
              <a:ext cx="488102" cy="440262"/>
            </a:xfrm>
            <a:prstGeom prst="rect">
              <a:avLst/>
            </a:prstGeom>
            <a:noFill/>
          </p:spPr>
          <p:txBody>
            <a:bodyPr wrap="none" rtlCol="0">
              <a:spAutoFit/>
            </a:bodyPr>
            <a:lstStyle/>
            <a:p>
              <a:r>
                <a:rPr lang="en-US" sz="1400" dirty="0"/>
                <a:t>(c)</a:t>
              </a:r>
              <a:endParaRPr lang="en-IN" sz="1400" dirty="0"/>
            </a:p>
          </p:txBody>
        </p:sp>
        <p:sp>
          <p:nvSpPr>
            <p:cNvPr id="83" name="TextBox 82">
              <a:extLst>
                <a:ext uri="{FF2B5EF4-FFF2-40B4-BE49-F238E27FC236}">
                  <a16:creationId xmlns:a16="http://schemas.microsoft.com/office/drawing/2014/main" id="{E99C39CA-38C9-4B4B-8C4B-0A196E7FBCBA}"/>
                </a:ext>
              </a:extLst>
            </p:cNvPr>
            <p:cNvSpPr txBox="1"/>
            <p:nvPr/>
          </p:nvSpPr>
          <p:spPr>
            <a:xfrm>
              <a:off x="6178912" y="1414058"/>
              <a:ext cx="513546" cy="440262"/>
            </a:xfrm>
            <a:prstGeom prst="rect">
              <a:avLst/>
            </a:prstGeom>
            <a:noFill/>
          </p:spPr>
          <p:txBody>
            <a:bodyPr wrap="none" rtlCol="0">
              <a:spAutoFit/>
            </a:bodyPr>
            <a:lstStyle/>
            <a:p>
              <a:r>
                <a:rPr lang="en-US" sz="1400" dirty="0"/>
                <a:t>(b)</a:t>
              </a:r>
              <a:endParaRPr lang="en-IN" sz="1400" dirty="0"/>
            </a:p>
          </p:txBody>
        </p:sp>
      </p:gr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EA1E3DB-15B1-8F16-5980-F4325600F7B9}"/>
                  </a:ext>
                </a:extLst>
              </p:cNvPr>
              <p:cNvSpPr txBox="1"/>
              <p:nvPr/>
            </p:nvSpPr>
            <p:spPr>
              <a:xfrm>
                <a:off x="-25351" y="1337041"/>
                <a:ext cx="10703273" cy="2585323"/>
              </a:xfrm>
              <a:prstGeom prst="rect">
                <a:avLst/>
              </a:prstGeom>
              <a:noFill/>
            </p:spPr>
            <p:txBody>
              <a:bodyPr wrap="square">
                <a:spAutoFit/>
              </a:bodyPr>
              <a:lstStyle/>
              <a:p>
                <a:r>
                  <a:rPr lang="en-IN" dirty="0">
                    <a:latin typeface="Cambria" panose="02040503050406030204" pitchFamily="18" charset="0"/>
                    <a:ea typeface="Cambria" panose="02040503050406030204" pitchFamily="18" charset="0"/>
                  </a:rPr>
                  <a:t>The chaos game is an astounding example of how a random algorithm can produce a regular fractal.</a:t>
                </a:r>
              </a:p>
              <a:p>
                <a:endParaRPr lang="en-IN"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 The algorithm begins with the three corners of an equilateral triangle A, B &amp; C and an initial game point </a:t>
                </a:r>
                <a14:m>
                  <m:oMath xmlns:m="http://schemas.openxmlformats.org/officeDocument/2006/math">
                    <m:sSub>
                      <m:sSubPr>
                        <m:ctrlPr>
                          <a:rPr lang="en-US" b="0" i="1" dirty="0" smtClean="0">
                            <a:latin typeface="Cambria Math" panose="02040503050406030204" pitchFamily="18" charset="0"/>
                            <a:ea typeface="Cambria" panose="02040503050406030204" pitchFamily="18" charset="0"/>
                          </a:rPr>
                        </m:ctrlPr>
                      </m:sSubPr>
                      <m:e>
                        <m:r>
                          <a:rPr lang="en-US" b="0" i="1" dirty="0" smtClean="0">
                            <a:latin typeface="Cambria Math" panose="02040503050406030204" pitchFamily="18" charset="0"/>
                            <a:ea typeface="Cambria" panose="02040503050406030204" pitchFamily="18" charset="0"/>
                          </a:rPr>
                          <m:t>𝑧</m:t>
                        </m:r>
                      </m:e>
                      <m:sub>
                        <m:r>
                          <a:rPr lang="en-US" b="0" i="1" dirty="0" smtClean="0">
                            <a:latin typeface="Cambria Math" panose="02040503050406030204" pitchFamily="18" charset="0"/>
                            <a:ea typeface="Cambria" panose="02040503050406030204" pitchFamily="18" charset="0"/>
                          </a:rPr>
                          <m:t>1</m:t>
                        </m:r>
                      </m:sub>
                    </m:sSub>
                  </m:oMath>
                </a14:m>
                <a:r>
                  <a:rPr lang="en-IN" dirty="0">
                    <a:latin typeface="Cambria" panose="02040503050406030204" pitchFamily="18" charset="0"/>
                    <a:ea typeface="Cambria" panose="02040503050406030204" pitchFamily="18" charset="0"/>
                  </a:rPr>
                  <a:t>. A series of points is then created and plotted following the rule :</a:t>
                </a:r>
              </a:p>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From the current game point </a:t>
                </a:r>
                <a14:m>
                  <m:oMath xmlns:m="http://schemas.openxmlformats.org/officeDocument/2006/math">
                    <m:sSub>
                      <m:sSubPr>
                        <m:ctrlPr>
                          <a:rPr lang="en-US" b="0" i="1" dirty="0" smtClean="0">
                            <a:latin typeface="Cambria Math" panose="02040503050406030204" pitchFamily="18" charset="0"/>
                            <a:ea typeface="Cambria" panose="02040503050406030204" pitchFamily="18" charset="0"/>
                          </a:rPr>
                        </m:ctrlPr>
                      </m:sSubPr>
                      <m:e>
                        <m:r>
                          <a:rPr lang="en-US" b="0" i="1" dirty="0" smtClean="0">
                            <a:latin typeface="Cambria Math" panose="02040503050406030204" pitchFamily="18" charset="0"/>
                            <a:ea typeface="Cambria" panose="02040503050406030204" pitchFamily="18" charset="0"/>
                          </a:rPr>
                          <m:t>𝑧</m:t>
                        </m:r>
                      </m:e>
                      <m:sub>
                        <m:r>
                          <a:rPr lang="en-US" b="0" i="1" dirty="0" smtClean="0">
                            <a:latin typeface="Cambria Math" panose="02040503050406030204" pitchFamily="18" charset="0"/>
                            <a:ea typeface="Cambria" panose="02040503050406030204" pitchFamily="18" charset="0"/>
                          </a:rPr>
                          <m:t>𝑛</m:t>
                        </m:r>
                      </m:sub>
                    </m:sSub>
                  </m:oMath>
                </a14:m>
                <a:r>
                  <a:rPr lang="en-IN" dirty="0">
                    <a:latin typeface="Cambria" panose="02040503050406030204" pitchFamily="18" charset="0"/>
                    <a:ea typeface="Cambria" panose="02040503050406030204" pitchFamily="18" charset="0"/>
                  </a:rPr>
                  <a:t>, the next game point is the midpoint of </a:t>
                </a:r>
                <a14:m>
                  <m:oMath xmlns:m="http://schemas.openxmlformats.org/officeDocument/2006/math">
                    <m:sSub>
                      <m:sSubPr>
                        <m:ctrlPr>
                          <a:rPr lang="en-US" i="1" dirty="0">
                            <a:latin typeface="Cambria Math" panose="02040503050406030204" pitchFamily="18" charset="0"/>
                            <a:ea typeface="Cambria" panose="02040503050406030204" pitchFamily="18" charset="0"/>
                          </a:rPr>
                        </m:ctrlPr>
                      </m:sSubPr>
                      <m:e>
                        <m:r>
                          <a:rPr lang="en-US" i="1" dirty="0">
                            <a:latin typeface="Cambria Math" panose="02040503050406030204" pitchFamily="18" charset="0"/>
                            <a:ea typeface="Cambria" panose="02040503050406030204" pitchFamily="18" charset="0"/>
                          </a:rPr>
                          <m:t>𝑧</m:t>
                        </m:r>
                      </m:e>
                      <m:sub>
                        <m:r>
                          <a:rPr lang="en-US" i="1" dirty="0">
                            <a:latin typeface="Cambria Math" panose="02040503050406030204" pitchFamily="18" charset="0"/>
                            <a:ea typeface="Cambria" panose="02040503050406030204" pitchFamily="18" charset="0"/>
                          </a:rPr>
                          <m:t>𝑛</m:t>
                        </m:r>
                      </m:sub>
                    </m:sSub>
                  </m:oMath>
                </a14:m>
                <a:r>
                  <a:rPr lang="en-IN" dirty="0">
                    <a:latin typeface="Cambria" panose="02040503050406030204" pitchFamily="18" charset="0"/>
                    <a:ea typeface="Cambria" panose="02040503050406030204" pitchFamily="18" charset="0"/>
                  </a:rPr>
                  <a:t> and either A, B or C each with probability one third. </a:t>
                </a:r>
              </a:p>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Amazingly, as the points are plotted, the </a:t>
                </a:r>
                <a:r>
                  <a:rPr lang="en-IN" dirty="0" err="1">
                    <a:latin typeface="Cambria" panose="02040503050406030204" pitchFamily="18" charset="0"/>
                    <a:ea typeface="Cambria" panose="02040503050406030204" pitchFamily="18" charset="0"/>
                  </a:rPr>
                  <a:t>Sierpiński</a:t>
                </a:r>
                <a:r>
                  <a:rPr lang="en-IN" dirty="0">
                    <a:latin typeface="Cambria" panose="02040503050406030204" pitchFamily="18" charset="0"/>
                    <a:ea typeface="Cambria" panose="02040503050406030204" pitchFamily="18" charset="0"/>
                  </a:rPr>
                  <a:t> triangle appears within the equilateral triangle regardless of the choice of initial game point. </a:t>
                </a:r>
              </a:p>
              <a:p>
                <a:r>
                  <a:rPr lang="en-IN" dirty="0">
                    <a:latin typeface="Cambria" panose="02040503050406030204" pitchFamily="18" charset="0"/>
                    <a:ea typeface="Cambria" panose="02040503050406030204" pitchFamily="18" charset="0"/>
                  </a:rPr>
                  <a:t>Here you can see its appearance as MATLAB plots more and more points</a:t>
                </a:r>
              </a:p>
            </p:txBody>
          </p:sp>
        </mc:Choice>
        <mc:Fallback xmlns="">
          <p:sp>
            <p:nvSpPr>
              <p:cNvPr id="7" name="TextBox 6">
                <a:extLst>
                  <a:ext uri="{FF2B5EF4-FFF2-40B4-BE49-F238E27FC236}">
                    <a16:creationId xmlns:a16="http://schemas.microsoft.com/office/drawing/2014/main" id="{CEA1E3DB-15B1-8F16-5980-F4325600F7B9}"/>
                  </a:ext>
                </a:extLst>
              </p:cNvPr>
              <p:cNvSpPr txBox="1">
                <a:spLocks noRot="1" noChangeAspect="1" noMove="1" noResize="1" noEditPoints="1" noAdjustHandles="1" noChangeArrowheads="1" noChangeShapeType="1" noTextEdit="1"/>
              </p:cNvSpPr>
              <p:nvPr/>
            </p:nvSpPr>
            <p:spPr>
              <a:xfrm>
                <a:off x="-25351" y="1337041"/>
                <a:ext cx="10703273" cy="2585323"/>
              </a:xfrm>
              <a:prstGeom prst="rect">
                <a:avLst/>
              </a:prstGeom>
              <a:blipFill>
                <a:blip r:embed="rId2"/>
                <a:stretch>
                  <a:fillRect l="-513" t="-1415" b="-2594"/>
                </a:stretch>
              </a:blipFill>
            </p:spPr>
            <p:txBody>
              <a:bodyPr/>
              <a:lstStyle/>
              <a:p>
                <a:r>
                  <a:rPr lang="en-IN">
                    <a:noFill/>
                  </a:rPr>
                  <a:t> </a:t>
                </a:r>
              </a:p>
            </p:txBody>
          </p:sp>
        </mc:Fallback>
      </mc:AlternateContent>
      <p:sp>
        <p:nvSpPr>
          <p:cNvPr id="8" name="TextBox 7">
            <a:extLst>
              <a:ext uri="{FF2B5EF4-FFF2-40B4-BE49-F238E27FC236}">
                <a16:creationId xmlns:a16="http://schemas.microsoft.com/office/drawing/2014/main" id="{789FA5C7-B1EE-341C-FA95-5400EB02E45F}"/>
              </a:ext>
            </a:extLst>
          </p:cNvPr>
          <p:cNvSpPr txBox="1"/>
          <p:nvPr/>
        </p:nvSpPr>
        <p:spPr>
          <a:xfrm>
            <a:off x="10126918" y="3319033"/>
            <a:ext cx="288862" cy="307777"/>
          </a:xfrm>
          <a:prstGeom prst="rect">
            <a:avLst/>
          </a:prstGeom>
          <a:noFill/>
        </p:spPr>
        <p:txBody>
          <a:bodyPr wrap="none" rtlCol="0">
            <a:spAutoFit/>
          </a:bodyPr>
          <a:lstStyle/>
          <a:p>
            <a:r>
              <a:rPr lang="en-US" sz="1400" dirty="0"/>
              <a:t>A</a:t>
            </a:r>
            <a:endParaRPr lang="en-IN" sz="1400" dirty="0"/>
          </a:p>
        </p:txBody>
      </p:sp>
      <p:sp>
        <p:nvSpPr>
          <p:cNvPr id="10" name="TextBox 9">
            <a:extLst>
              <a:ext uri="{FF2B5EF4-FFF2-40B4-BE49-F238E27FC236}">
                <a16:creationId xmlns:a16="http://schemas.microsoft.com/office/drawing/2014/main" id="{A0B25AFA-B121-8D56-08B1-6B77CF04F9C7}"/>
              </a:ext>
            </a:extLst>
          </p:cNvPr>
          <p:cNvSpPr txBox="1"/>
          <p:nvPr/>
        </p:nvSpPr>
        <p:spPr>
          <a:xfrm>
            <a:off x="10719998" y="4631171"/>
            <a:ext cx="280846" cy="307777"/>
          </a:xfrm>
          <a:prstGeom prst="rect">
            <a:avLst/>
          </a:prstGeom>
          <a:noFill/>
        </p:spPr>
        <p:txBody>
          <a:bodyPr wrap="none" rtlCol="0">
            <a:spAutoFit/>
          </a:bodyPr>
          <a:lstStyle/>
          <a:p>
            <a:r>
              <a:rPr lang="en-US" sz="1400" dirty="0"/>
              <a:t>C</a:t>
            </a:r>
            <a:endParaRPr lang="en-IN" sz="1400" dirty="0"/>
          </a:p>
        </p:txBody>
      </p:sp>
      <p:sp>
        <p:nvSpPr>
          <p:cNvPr id="11" name="TextBox 10">
            <a:extLst>
              <a:ext uri="{FF2B5EF4-FFF2-40B4-BE49-F238E27FC236}">
                <a16:creationId xmlns:a16="http://schemas.microsoft.com/office/drawing/2014/main" id="{BE6CBF3D-D0D5-95E2-B592-2FB374CF6D2F}"/>
              </a:ext>
            </a:extLst>
          </p:cNvPr>
          <p:cNvSpPr txBox="1"/>
          <p:nvPr/>
        </p:nvSpPr>
        <p:spPr>
          <a:xfrm>
            <a:off x="9036487" y="4605531"/>
            <a:ext cx="282450" cy="307777"/>
          </a:xfrm>
          <a:prstGeom prst="rect">
            <a:avLst/>
          </a:prstGeom>
          <a:noFill/>
        </p:spPr>
        <p:txBody>
          <a:bodyPr wrap="none" rtlCol="0">
            <a:spAutoFit/>
          </a:bodyPr>
          <a:lstStyle/>
          <a:p>
            <a:r>
              <a:rPr lang="en-US" sz="1400" dirty="0"/>
              <a:t>B</a:t>
            </a:r>
            <a:endParaRPr lang="en-IN" sz="1400" dirty="0"/>
          </a:p>
        </p:txBody>
      </p:sp>
      <p:sp>
        <p:nvSpPr>
          <p:cNvPr id="12" name="TextBox 11">
            <a:extLst>
              <a:ext uri="{FF2B5EF4-FFF2-40B4-BE49-F238E27FC236}">
                <a16:creationId xmlns:a16="http://schemas.microsoft.com/office/drawing/2014/main" id="{AC41374E-FB96-4219-EBDD-D6167CBFFBEE}"/>
              </a:ext>
            </a:extLst>
          </p:cNvPr>
          <p:cNvSpPr txBox="1"/>
          <p:nvPr/>
        </p:nvSpPr>
        <p:spPr>
          <a:xfrm>
            <a:off x="7938822" y="4986802"/>
            <a:ext cx="288862" cy="307777"/>
          </a:xfrm>
          <a:prstGeom prst="rect">
            <a:avLst/>
          </a:prstGeom>
          <a:noFill/>
        </p:spPr>
        <p:txBody>
          <a:bodyPr wrap="none" rtlCol="0">
            <a:spAutoFit/>
          </a:bodyPr>
          <a:lstStyle/>
          <a:p>
            <a:r>
              <a:rPr lang="en-US" sz="1400" dirty="0"/>
              <a:t>A</a:t>
            </a:r>
            <a:endParaRPr lang="en-IN" sz="1400" dirty="0"/>
          </a:p>
        </p:txBody>
      </p:sp>
      <p:sp>
        <p:nvSpPr>
          <p:cNvPr id="13" name="TextBox 12">
            <a:extLst>
              <a:ext uri="{FF2B5EF4-FFF2-40B4-BE49-F238E27FC236}">
                <a16:creationId xmlns:a16="http://schemas.microsoft.com/office/drawing/2014/main" id="{5F433984-6A0E-8D94-4EC4-AA9A73FBAC5D}"/>
              </a:ext>
            </a:extLst>
          </p:cNvPr>
          <p:cNvSpPr txBox="1"/>
          <p:nvPr/>
        </p:nvSpPr>
        <p:spPr>
          <a:xfrm>
            <a:off x="8811297" y="6352088"/>
            <a:ext cx="280846" cy="307777"/>
          </a:xfrm>
          <a:prstGeom prst="rect">
            <a:avLst/>
          </a:prstGeom>
          <a:noFill/>
        </p:spPr>
        <p:txBody>
          <a:bodyPr wrap="none" rtlCol="0">
            <a:spAutoFit/>
          </a:bodyPr>
          <a:lstStyle/>
          <a:p>
            <a:r>
              <a:rPr lang="en-US" sz="1400" dirty="0"/>
              <a:t>C</a:t>
            </a:r>
            <a:endParaRPr lang="en-IN" sz="1400" dirty="0"/>
          </a:p>
        </p:txBody>
      </p:sp>
      <p:sp>
        <p:nvSpPr>
          <p:cNvPr id="14" name="TextBox 13">
            <a:extLst>
              <a:ext uri="{FF2B5EF4-FFF2-40B4-BE49-F238E27FC236}">
                <a16:creationId xmlns:a16="http://schemas.microsoft.com/office/drawing/2014/main" id="{8DCC2CFD-299B-A4A5-E2D5-072B5589A7E4}"/>
              </a:ext>
            </a:extLst>
          </p:cNvPr>
          <p:cNvSpPr txBox="1"/>
          <p:nvPr/>
        </p:nvSpPr>
        <p:spPr>
          <a:xfrm>
            <a:off x="7045109" y="6378976"/>
            <a:ext cx="282450" cy="307777"/>
          </a:xfrm>
          <a:prstGeom prst="rect">
            <a:avLst/>
          </a:prstGeom>
          <a:noFill/>
        </p:spPr>
        <p:txBody>
          <a:bodyPr wrap="none" rtlCol="0">
            <a:spAutoFit/>
          </a:bodyPr>
          <a:lstStyle/>
          <a:p>
            <a:r>
              <a:rPr lang="en-US" sz="1400" dirty="0"/>
              <a:t>B</a:t>
            </a:r>
            <a:endParaRPr lang="en-IN" sz="1400" dirty="0"/>
          </a:p>
        </p:txBody>
      </p:sp>
      <p:sp>
        <p:nvSpPr>
          <p:cNvPr id="16" name="Text Box 3">
            <a:extLst>
              <a:ext uri="{FF2B5EF4-FFF2-40B4-BE49-F238E27FC236}">
                <a16:creationId xmlns:a16="http://schemas.microsoft.com/office/drawing/2014/main" id="{623FFC03-481E-25C2-970C-EFB9F4208AFC}"/>
              </a:ext>
            </a:extLst>
          </p:cNvPr>
          <p:cNvSpPr txBox="1">
            <a:spLocks noChangeArrowheads="1"/>
          </p:cNvSpPr>
          <p:nvPr/>
        </p:nvSpPr>
        <p:spPr bwMode="auto">
          <a:xfrm>
            <a:off x="0" y="0"/>
            <a:ext cx="11951368" cy="83099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800" i="1">
                <a:solidFill>
                  <a:srgbClr val="0000FF"/>
                </a:solidFill>
                <a:latin typeface="Cambria" panose="02040503050406030204" pitchFamily="18" charset="0"/>
                <a:ea typeface="Cambria" panose="02040503050406030204" pitchFamily="18" charset="0"/>
              </a:rPr>
              <a:t>The Chaos Game</a:t>
            </a:r>
            <a:endParaRPr lang="en-US" altLang="en-US" sz="4800" i="1" dirty="0">
              <a:solidFill>
                <a:srgbClr val="0000FF"/>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036779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3">
            <a:extLst>
              <a:ext uri="{FF2B5EF4-FFF2-40B4-BE49-F238E27FC236}">
                <a16:creationId xmlns:a16="http://schemas.microsoft.com/office/drawing/2014/main" id="{623FFC03-481E-25C2-970C-EFB9F4208AFC}"/>
              </a:ext>
            </a:extLst>
          </p:cNvPr>
          <p:cNvSpPr txBox="1">
            <a:spLocks noChangeArrowheads="1"/>
          </p:cNvSpPr>
          <p:nvPr/>
        </p:nvSpPr>
        <p:spPr bwMode="auto">
          <a:xfrm>
            <a:off x="0" y="0"/>
            <a:ext cx="11951368" cy="83099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800" i="1" dirty="0">
                <a:solidFill>
                  <a:srgbClr val="0000FF"/>
                </a:solidFill>
                <a:latin typeface="Cambria" panose="02040503050406030204" pitchFamily="18" charset="0"/>
                <a:ea typeface="Cambria" panose="02040503050406030204" pitchFamily="18" charset="0"/>
              </a:rPr>
              <a:t>The Chaos Game</a:t>
            </a:r>
          </a:p>
        </p:txBody>
      </p:sp>
      <p:grpSp>
        <p:nvGrpSpPr>
          <p:cNvPr id="128" name="Group 127">
            <a:extLst>
              <a:ext uri="{FF2B5EF4-FFF2-40B4-BE49-F238E27FC236}">
                <a16:creationId xmlns:a16="http://schemas.microsoft.com/office/drawing/2014/main" id="{5E157171-5EE5-D7DB-4095-3C7515BDB5FE}"/>
              </a:ext>
            </a:extLst>
          </p:cNvPr>
          <p:cNvGrpSpPr/>
          <p:nvPr/>
        </p:nvGrpSpPr>
        <p:grpSpPr>
          <a:xfrm>
            <a:off x="7591927" y="1412212"/>
            <a:ext cx="4014537" cy="3726426"/>
            <a:chOff x="4961021" y="1187622"/>
            <a:chExt cx="4014537" cy="3726426"/>
          </a:xfrm>
        </p:grpSpPr>
        <p:sp>
          <p:nvSpPr>
            <p:cNvPr id="106" name="Isosceles Triangle 105">
              <a:extLst>
                <a:ext uri="{FF2B5EF4-FFF2-40B4-BE49-F238E27FC236}">
                  <a16:creationId xmlns:a16="http://schemas.microsoft.com/office/drawing/2014/main" id="{3357D748-8F62-D672-C820-61744125D14E}"/>
                </a:ext>
              </a:extLst>
            </p:cNvPr>
            <p:cNvSpPr/>
            <p:nvPr/>
          </p:nvSpPr>
          <p:spPr>
            <a:xfrm>
              <a:off x="5237747" y="1860884"/>
              <a:ext cx="3023937" cy="233412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cxnSp>
          <p:nvCxnSpPr>
            <p:cNvPr id="108" name="Straight Arrow Connector 107">
              <a:extLst>
                <a:ext uri="{FF2B5EF4-FFF2-40B4-BE49-F238E27FC236}">
                  <a16:creationId xmlns:a16="http://schemas.microsoft.com/office/drawing/2014/main" id="{DDBAACF6-7581-1F3A-0670-99C8C6E8314E}"/>
                </a:ext>
              </a:extLst>
            </p:cNvPr>
            <p:cNvCxnSpPr>
              <a:stCxn id="106" idx="2"/>
            </p:cNvCxnSpPr>
            <p:nvPr/>
          </p:nvCxnSpPr>
          <p:spPr>
            <a:xfrm>
              <a:off x="5237747" y="4195011"/>
              <a:ext cx="3737811"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09" name="Straight Arrow Connector 108">
              <a:extLst>
                <a:ext uri="{FF2B5EF4-FFF2-40B4-BE49-F238E27FC236}">
                  <a16:creationId xmlns:a16="http://schemas.microsoft.com/office/drawing/2014/main" id="{7D7BE7D8-90B7-C16C-B643-FF9A62ED629B}"/>
                </a:ext>
              </a:extLst>
            </p:cNvPr>
            <p:cNvCxnSpPr>
              <a:cxnSpLocks/>
            </p:cNvCxnSpPr>
            <p:nvPr/>
          </p:nvCxnSpPr>
          <p:spPr>
            <a:xfrm flipV="1">
              <a:off x="5237747" y="1467853"/>
              <a:ext cx="0" cy="272715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8201DD01-7722-ED42-4629-C5B901396D77}"/>
                    </a:ext>
                  </a:extLst>
                </p:cNvPr>
                <p:cNvSpPr txBox="1"/>
                <p:nvPr/>
              </p:nvSpPr>
              <p:spPr>
                <a:xfrm>
                  <a:off x="4961021" y="4303112"/>
                  <a:ext cx="8826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𝐴</m:t>
                        </m:r>
                        <m:r>
                          <a:rPr lang="en-US" i="1" dirty="0" smtClean="0">
                            <a:latin typeface="Cambria Math" panose="02040503050406030204" pitchFamily="18" charset="0"/>
                          </a:rPr>
                          <m:t>(0,0)</m:t>
                        </m:r>
                      </m:oMath>
                    </m:oMathPara>
                  </a14:m>
                  <a:endParaRPr lang="en-IN" dirty="0"/>
                </a:p>
              </p:txBody>
            </p:sp>
          </mc:Choice>
          <mc:Fallback xmlns="">
            <p:sp>
              <p:nvSpPr>
                <p:cNvPr id="112" name="TextBox 111">
                  <a:extLst>
                    <a:ext uri="{FF2B5EF4-FFF2-40B4-BE49-F238E27FC236}">
                      <a16:creationId xmlns:a16="http://schemas.microsoft.com/office/drawing/2014/main" id="{8201DD01-7722-ED42-4629-C5B901396D77}"/>
                    </a:ext>
                  </a:extLst>
                </p:cNvPr>
                <p:cNvSpPr txBox="1">
                  <a:spLocks noRot="1" noChangeAspect="1" noMove="1" noResize="1" noEditPoints="1" noAdjustHandles="1" noChangeArrowheads="1" noChangeShapeType="1" noTextEdit="1"/>
                </p:cNvSpPr>
                <p:nvPr/>
              </p:nvSpPr>
              <p:spPr>
                <a:xfrm>
                  <a:off x="4961021" y="4303112"/>
                  <a:ext cx="882614" cy="369332"/>
                </a:xfrm>
                <a:prstGeom prst="rect">
                  <a:avLst/>
                </a:prstGeom>
                <a:blipFill>
                  <a:blip r:embed="rId2"/>
                  <a:stretch>
                    <a:fillRect b="-13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F2CCC8F6-18C1-8BB7-FE4C-14C8FCA090A2}"/>
                    </a:ext>
                  </a:extLst>
                </p:cNvPr>
                <p:cNvSpPr txBox="1"/>
                <p:nvPr/>
              </p:nvSpPr>
              <p:spPr>
                <a:xfrm>
                  <a:off x="7952945" y="4311496"/>
                  <a:ext cx="8824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m:t>
                        </m:r>
                        <m:r>
                          <a:rPr lang="en-US" i="1" dirty="0" smtClean="0">
                            <a:latin typeface="Cambria Math" panose="02040503050406030204" pitchFamily="18" charset="0"/>
                          </a:rPr>
                          <m:t>(1,0)</m:t>
                        </m:r>
                      </m:oMath>
                    </m:oMathPara>
                  </a14:m>
                  <a:endParaRPr lang="en-IN" dirty="0"/>
                </a:p>
              </p:txBody>
            </p:sp>
          </mc:Choice>
          <mc:Fallback xmlns="">
            <p:sp>
              <p:nvSpPr>
                <p:cNvPr id="114" name="TextBox 113">
                  <a:extLst>
                    <a:ext uri="{FF2B5EF4-FFF2-40B4-BE49-F238E27FC236}">
                      <a16:creationId xmlns:a16="http://schemas.microsoft.com/office/drawing/2014/main" id="{F2CCC8F6-18C1-8BB7-FE4C-14C8FCA090A2}"/>
                    </a:ext>
                  </a:extLst>
                </p:cNvPr>
                <p:cNvSpPr txBox="1">
                  <a:spLocks noRot="1" noChangeAspect="1" noMove="1" noResize="1" noEditPoints="1" noAdjustHandles="1" noChangeArrowheads="1" noChangeShapeType="1" noTextEdit="1"/>
                </p:cNvSpPr>
                <p:nvPr/>
              </p:nvSpPr>
              <p:spPr>
                <a:xfrm>
                  <a:off x="7952945" y="4311496"/>
                  <a:ext cx="882486" cy="369332"/>
                </a:xfrm>
                <a:prstGeom prst="rect">
                  <a:avLst/>
                </a:prstGeom>
                <a:blipFill>
                  <a:blip r:embed="rId3"/>
                  <a:stretch>
                    <a:fillRect b="-131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DDFEAA98-94F4-DF50-1D61-31CA905750D6}"/>
                    </a:ext>
                  </a:extLst>
                </p:cNvPr>
                <p:cNvSpPr txBox="1"/>
                <p:nvPr/>
              </p:nvSpPr>
              <p:spPr>
                <a:xfrm>
                  <a:off x="6440976" y="4303112"/>
                  <a:ext cx="862736"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f>
                          <m:fPr>
                            <m:ctrlPr>
                              <a:rPr lang="en-US" i="1" dirty="0" smtClean="0">
                                <a:latin typeface="Cambria Math" panose="02040503050406030204" pitchFamily="18" charset="0"/>
                              </a:rPr>
                            </m:ctrlPr>
                          </m:fPr>
                          <m:num>
                            <m:r>
                              <a:rPr lang="en-US" i="1" dirty="0" smtClean="0">
                                <a:latin typeface="Cambria Math" panose="02040503050406030204" pitchFamily="18" charset="0"/>
                              </a:rPr>
                              <m:t>1</m:t>
                            </m:r>
                          </m:num>
                          <m:den>
                            <m:r>
                              <a:rPr lang="en-US" i="1" dirty="0" smtClean="0">
                                <a:latin typeface="Cambria Math" panose="02040503050406030204" pitchFamily="18" charset="0"/>
                              </a:rPr>
                              <m:t>2</m:t>
                            </m:r>
                          </m:den>
                        </m:f>
                        <m:r>
                          <a:rPr lang="en-US" i="1" dirty="0" smtClean="0">
                            <a:latin typeface="Cambria Math" panose="02040503050406030204" pitchFamily="18" charset="0"/>
                          </a:rPr>
                          <m:t> ,0)</m:t>
                        </m:r>
                      </m:oMath>
                    </m:oMathPara>
                  </a14:m>
                  <a:endParaRPr lang="en-IN" dirty="0"/>
                </a:p>
              </p:txBody>
            </p:sp>
          </mc:Choice>
          <mc:Fallback xmlns="">
            <p:sp>
              <p:nvSpPr>
                <p:cNvPr id="115" name="TextBox 114">
                  <a:extLst>
                    <a:ext uri="{FF2B5EF4-FFF2-40B4-BE49-F238E27FC236}">
                      <a16:creationId xmlns:a16="http://schemas.microsoft.com/office/drawing/2014/main" id="{DDFEAA98-94F4-DF50-1D61-31CA905750D6}"/>
                    </a:ext>
                  </a:extLst>
                </p:cNvPr>
                <p:cNvSpPr txBox="1">
                  <a:spLocks noRot="1" noChangeAspect="1" noMove="1" noResize="1" noEditPoints="1" noAdjustHandles="1" noChangeArrowheads="1" noChangeShapeType="1" noTextEdit="1"/>
                </p:cNvSpPr>
                <p:nvPr/>
              </p:nvSpPr>
              <p:spPr>
                <a:xfrm>
                  <a:off x="6440976" y="4303112"/>
                  <a:ext cx="862736" cy="610936"/>
                </a:xfrm>
                <a:prstGeom prst="rect">
                  <a:avLst/>
                </a:prstGeom>
                <a:blipFill>
                  <a:blip r:embed="rId4"/>
                  <a:stretch>
                    <a:fillRect/>
                  </a:stretch>
                </a:blipFill>
              </p:spPr>
              <p:txBody>
                <a:bodyPr/>
                <a:lstStyle/>
                <a:p>
                  <a:r>
                    <a:rPr lang="en-IN">
                      <a:noFill/>
                    </a:rPr>
                    <a:t> </a:t>
                  </a:r>
                </a:p>
              </p:txBody>
            </p:sp>
          </mc:Fallback>
        </mc:AlternateContent>
        <p:cxnSp>
          <p:nvCxnSpPr>
            <p:cNvPr id="117" name="Straight Connector 116">
              <a:extLst>
                <a:ext uri="{FF2B5EF4-FFF2-40B4-BE49-F238E27FC236}">
                  <a16:creationId xmlns:a16="http://schemas.microsoft.com/office/drawing/2014/main" id="{C6F325A1-B79D-454E-EB7E-1A56983650BC}"/>
                </a:ext>
              </a:extLst>
            </p:cNvPr>
            <p:cNvCxnSpPr>
              <a:stCxn id="106" idx="0"/>
              <a:endCxn id="106" idx="3"/>
            </p:cNvCxnSpPr>
            <p:nvPr/>
          </p:nvCxnSpPr>
          <p:spPr>
            <a:xfrm>
              <a:off x="6749716" y="1860884"/>
              <a:ext cx="0" cy="2334127"/>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52C3C364-6FD6-A0FB-CBAE-44F446A9308B}"/>
                    </a:ext>
                  </a:extLst>
                </p:cNvPr>
                <p:cNvSpPr txBox="1"/>
                <p:nvPr/>
              </p:nvSpPr>
              <p:spPr>
                <a:xfrm>
                  <a:off x="6252162" y="1187622"/>
                  <a:ext cx="1121525" cy="6732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𝐵</m:t>
                        </m:r>
                        <m:r>
                          <a:rPr lang="en-US" i="1" dirty="0" smtClean="0">
                            <a:latin typeface="Cambria Math" panose="02040503050406030204" pitchFamily="18" charset="0"/>
                          </a:rPr>
                          <m:t>(</m:t>
                        </m:r>
                        <m:f>
                          <m:fPr>
                            <m:ctrlPr>
                              <a:rPr lang="en-US" i="1" dirty="0" smtClean="0">
                                <a:latin typeface="Cambria Math" panose="02040503050406030204" pitchFamily="18" charset="0"/>
                              </a:rPr>
                            </m:ctrlPr>
                          </m:fPr>
                          <m:num>
                            <m:r>
                              <a:rPr lang="en-US" i="1" dirty="0" smtClean="0">
                                <a:latin typeface="Cambria Math" panose="02040503050406030204" pitchFamily="18" charset="0"/>
                              </a:rPr>
                              <m:t>1</m:t>
                            </m:r>
                          </m:num>
                          <m:den>
                            <m:r>
                              <a:rPr lang="en-US" i="1" dirty="0" smtClean="0">
                                <a:latin typeface="Cambria Math" panose="02040503050406030204" pitchFamily="18" charset="0"/>
                              </a:rPr>
                              <m:t>2</m:t>
                            </m:r>
                          </m:den>
                        </m:f>
                        <m:r>
                          <a:rPr lang="en-US" i="1" dirty="0" smtClean="0">
                            <a:latin typeface="Cambria Math" panose="02040503050406030204" pitchFamily="18" charset="0"/>
                          </a:rPr>
                          <m:t>,</m:t>
                        </m:r>
                        <m:f>
                          <m:fPr>
                            <m:ctrlPr>
                              <a:rPr lang="en-US" b="0" i="1" dirty="0" smtClean="0">
                                <a:latin typeface="Cambria Math" panose="02040503050406030204" pitchFamily="18" charset="0"/>
                              </a:rPr>
                            </m:ctrlPr>
                          </m:fPr>
                          <m:num>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3</m:t>
                                </m:r>
                              </m:e>
                            </m:rad>
                          </m:num>
                          <m:den>
                            <m:r>
                              <a:rPr lang="en-US" b="0" i="1" dirty="0" smtClean="0">
                                <a:latin typeface="Cambria Math" panose="02040503050406030204" pitchFamily="18" charset="0"/>
                              </a:rPr>
                              <m:t>2</m:t>
                            </m:r>
                          </m:den>
                        </m:f>
                        <m:r>
                          <a:rPr lang="en-US" i="1" dirty="0" smtClean="0">
                            <a:latin typeface="Cambria Math" panose="02040503050406030204" pitchFamily="18" charset="0"/>
                          </a:rPr>
                          <m:t>)</m:t>
                        </m:r>
                      </m:oMath>
                    </m:oMathPara>
                  </a14:m>
                  <a:endParaRPr lang="en-IN" dirty="0"/>
                </a:p>
              </p:txBody>
            </p:sp>
          </mc:Choice>
          <mc:Fallback xmlns="">
            <p:sp>
              <p:nvSpPr>
                <p:cNvPr id="118" name="TextBox 117">
                  <a:extLst>
                    <a:ext uri="{FF2B5EF4-FFF2-40B4-BE49-F238E27FC236}">
                      <a16:creationId xmlns:a16="http://schemas.microsoft.com/office/drawing/2014/main" id="{52C3C364-6FD6-A0FB-CBAE-44F446A9308B}"/>
                    </a:ext>
                  </a:extLst>
                </p:cNvPr>
                <p:cNvSpPr txBox="1">
                  <a:spLocks noRot="1" noChangeAspect="1" noMove="1" noResize="1" noEditPoints="1" noAdjustHandles="1" noChangeArrowheads="1" noChangeShapeType="1" noTextEdit="1"/>
                </p:cNvSpPr>
                <p:nvPr/>
              </p:nvSpPr>
              <p:spPr>
                <a:xfrm>
                  <a:off x="6252162" y="1187622"/>
                  <a:ext cx="1121525" cy="673261"/>
                </a:xfrm>
                <a:prstGeom prst="rect">
                  <a:avLst/>
                </a:prstGeom>
                <a:blipFill>
                  <a:blip r:embed="rId5"/>
                  <a:stretch>
                    <a:fillRect/>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119" name="TextBox 118">
                <a:extLst>
                  <a:ext uri="{FF2B5EF4-FFF2-40B4-BE49-F238E27FC236}">
                    <a16:creationId xmlns:a16="http://schemas.microsoft.com/office/drawing/2014/main" id="{A0503653-A3D7-1AF5-459E-62D45832416B}"/>
                  </a:ext>
                </a:extLst>
              </p:cNvPr>
              <p:cNvSpPr txBox="1"/>
              <p:nvPr/>
            </p:nvSpPr>
            <p:spPr>
              <a:xfrm>
                <a:off x="112295" y="2197353"/>
                <a:ext cx="6898103" cy="760465"/>
              </a:xfrm>
              <a:prstGeom prst="rect">
                <a:avLst/>
              </a:prstGeom>
              <a:noFill/>
            </p:spPr>
            <p:txBody>
              <a:bodyPr wrap="square" rtlCol="0">
                <a:spAutoFit/>
              </a:bodyPr>
              <a:lstStyle/>
              <a:p>
                <a14:m>
                  <m:oMath xmlns:m="http://schemas.openxmlformats.org/officeDocument/2006/math">
                    <m:r>
                      <a:rPr lang="en-IN" i="1" dirty="0" smtClean="0">
                        <a:solidFill>
                          <a:srgbClr val="0000FF"/>
                        </a:solidFill>
                        <a:latin typeface="Cambria Math" panose="02040503050406030204" pitchFamily="18" charset="0"/>
                      </a:rPr>
                      <m:t>𝑚</m:t>
                    </m:r>
                    <m:r>
                      <a:rPr lang="en-IN" i="1" dirty="0" smtClean="0">
                        <a:solidFill>
                          <a:srgbClr val="0000FF"/>
                        </a:solidFill>
                        <a:latin typeface="Cambria Math" panose="02040503050406030204" pitchFamily="18" charset="0"/>
                      </a:rPr>
                      <m:t>=</m:t>
                    </m:r>
                    <m:r>
                      <a:rPr lang="en-IN" i="1" dirty="0" smtClean="0">
                        <a:solidFill>
                          <a:srgbClr val="0000FF"/>
                        </a:solidFill>
                        <a:latin typeface="Cambria Math" panose="02040503050406030204" pitchFamily="18" charset="0"/>
                      </a:rPr>
                      <m:t>𝑛</m:t>
                    </m:r>
                    <m:r>
                      <a:rPr lang="en-IN" i="1" dirty="0" smtClean="0">
                        <a:solidFill>
                          <a:srgbClr val="0000FF"/>
                        </a:solidFill>
                        <a:latin typeface="Cambria Math" panose="02040503050406030204" pitchFamily="18" charset="0"/>
                      </a:rPr>
                      <m:t>=</m:t>
                    </m:r>
                    <m:f>
                      <m:fPr>
                        <m:ctrlPr>
                          <a:rPr lang="en-IN" i="1" dirty="0" smtClean="0">
                            <a:solidFill>
                              <a:srgbClr val="0000FF"/>
                            </a:solidFill>
                            <a:latin typeface="Cambria Math" panose="02040503050406030204" pitchFamily="18" charset="0"/>
                          </a:rPr>
                        </m:ctrlPr>
                      </m:fPr>
                      <m:num>
                        <m:r>
                          <a:rPr lang="en-IN" i="1" dirty="0" smtClean="0">
                            <a:solidFill>
                              <a:srgbClr val="0000FF"/>
                            </a:solidFill>
                            <a:latin typeface="Cambria Math" panose="02040503050406030204" pitchFamily="18" charset="0"/>
                          </a:rPr>
                          <m:t>1</m:t>
                        </m:r>
                      </m:num>
                      <m:den>
                        <m:r>
                          <a:rPr lang="en-IN" i="1" dirty="0">
                            <a:solidFill>
                              <a:srgbClr val="0000FF"/>
                            </a:solidFill>
                            <a:latin typeface="Cambria Math" panose="02040503050406030204" pitchFamily="18" charset="0"/>
                          </a:rPr>
                          <m:t>2</m:t>
                        </m:r>
                      </m:den>
                    </m:f>
                  </m:oMath>
                </a14:m>
                <a:r>
                  <a:rPr lang="en-IN" dirty="0">
                    <a:solidFill>
                      <a:srgbClr val="0000FF"/>
                    </a:solidFill>
                  </a:rPr>
                  <a:t> , The midpoint </a:t>
                </a:r>
                <a14:m>
                  <m:oMath xmlns:m="http://schemas.openxmlformats.org/officeDocument/2006/math">
                    <m:d>
                      <m:dPr>
                        <m:ctrlPr>
                          <a:rPr lang="en-US" i="1">
                            <a:solidFill>
                              <a:srgbClr val="0000FF"/>
                            </a:solidFill>
                            <a:latin typeface="Cambria Math" panose="02040503050406030204" pitchFamily="18" charset="0"/>
                          </a:rPr>
                        </m:ctrlPr>
                      </m:dPr>
                      <m:e>
                        <m:sSup>
                          <m:sSupPr>
                            <m:ctrlPr>
                              <a:rPr lang="en-US" i="1">
                                <a:solidFill>
                                  <a:srgbClr val="0000FF"/>
                                </a:solidFill>
                                <a:latin typeface="Cambria Math" panose="02040503050406030204" pitchFamily="18" charset="0"/>
                              </a:rPr>
                            </m:ctrlPr>
                          </m:sSupPr>
                          <m:e>
                            <m:r>
                              <a:rPr lang="en-US" i="1">
                                <a:solidFill>
                                  <a:srgbClr val="0000FF"/>
                                </a:solidFill>
                                <a:latin typeface="Cambria Math" panose="02040503050406030204" pitchFamily="18" charset="0"/>
                              </a:rPr>
                              <m:t>𝑥</m:t>
                            </m:r>
                          </m:e>
                          <m:sup>
                            <m:r>
                              <a:rPr lang="en-US" i="1">
                                <a:solidFill>
                                  <a:srgbClr val="0000FF"/>
                                </a:solidFill>
                                <a:latin typeface="Cambria Math" panose="02040503050406030204" pitchFamily="18" charset="0"/>
                              </a:rPr>
                              <m:t>′</m:t>
                            </m:r>
                          </m:sup>
                        </m:sSup>
                        <m:r>
                          <a:rPr lang="en-US" i="1">
                            <a:solidFill>
                              <a:srgbClr val="0000FF"/>
                            </a:solidFill>
                            <a:latin typeface="Cambria Math" panose="02040503050406030204" pitchFamily="18" charset="0"/>
                          </a:rPr>
                          <m:t>,</m:t>
                        </m:r>
                        <m:sSup>
                          <m:sSupPr>
                            <m:ctrlPr>
                              <a:rPr lang="en-US" i="1">
                                <a:solidFill>
                                  <a:srgbClr val="0000FF"/>
                                </a:solidFill>
                                <a:latin typeface="Cambria Math" panose="02040503050406030204" pitchFamily="18" charset="0"/>
                              </a:rPr>
                            </m:ctrlPr>
                          </m:sSupPr>
                          <m:e>
                            <m:r>
                              <a:rPr lang="en-US" i="1">
                                <a:solidFill>
                                  <a:srgbClr val="0000FF"/>
                                </a:solidFill>
                                <a:latin typeface="Cambria Math" panose="02040503050406030204" pitchFamily="18" charset="0"/>
                              </a:rPr>
                              <m:t>𝑦</m:t>
                            </m:r>
                          </m:e>
                          <m:sup>
                            <m:r>
                              <a:rPr lang="en-US" i="1">
                                <a:solidFill>
                                  <a:srgbClr val="0000FF"/>
                                </a:solidFill>
                                <a:latin typeface="Cambria Math" panose="02040503050406030204" pitchFamily="18" charset="0"/>
                              </a:rPr>
                              <m:t>′</m:t>
                            </m:r>
                          </m:sup>
                        </m:sSup>
                      </m:e>
                    </m:d>
                    <m:r>
                      <a:rPr lang="en-US" b="0" i="1" smtClean="0">
                        <a:solidFill>
                          <a:srgbClr val="0000FF"/>
                        </a:solidFill>
                        <a:latin typeface="Cambria Math" panose="02040503050406030204" pitchFamily="18" charset="0"/>
                      </a:rPr>
                      <m:t>=(0.5</m:t>
                    </m:r>
                    <m:sSub>
                      <m:sSubPr>
                        <m:ctrlPr>
                          <a:rPr lang="en-US" b="0" i="1" smtClean="0">
                            <a:solidFill>
                              <a:srgbClr val="0000FF"/>
                            </a:solidFill>
                            <a:latin typeface="Cambria Math" panose="02040503050406030204" pitchFamily="18" charset="0"/>
                          </a:rPr>
                        </m:ctrlPr>
                      </m:sSubPr>
                      <m:e>
                        <m:r>
                          <a:rPr lang="en-US" b="0" i="1" smtClean="0">
                            <a:solidFill>
                              <a:srgbClr val="0000FF"/>
                            </a:solidFill>
                            <a:latin typeface="Cambria Math" panose="02040503050406030204" pitchFamily="18" charset="0"/>
                          </a:rPr>
                          <m:t>𝑥</m:t>
                        </m:r>
                      </m:e>
                      <m:sub>
                        <m:r>
                          <a:rPr lang="en-US" b="0" i="1" smtClean="0">
                            <a:solidFill>
                              <a:srgbClr val="0000FF"/>
                            </a:solidFill>
                            <a:latin typeface="Cambria Math" panose="02040503050406030204" pitchFamily="18" charset="0"/>
                          </a:rPr>
                          <m:t>1</m:t>
                        </m:r>
                      </m:sub>
                    </m:sSub>
                    <m:r>
                      <a:rPr lang="en-US" b="0" i="1" smtClean="0">
                        <a:solidFill>
                          <a:srgbClr val="0000FF"/>
                        </a:solidFill>
                        <a:latin typeface="Cambria Math" panose="02040503050406030204" pitchFamily="18" charset="0"/>
                      </a:rPr>
                      <m:t>+0.5</m:t>
                    </m:r>
                    <m:sSub>
                      <m:sSubPr>
                        <m:ctrlPr>
                          <a:rPr lang="en-US" b="0" i="1" smtClean="0">
                            <a:solidFill>
                              <a:srgbClr val="0000FF"/>
                            </a:solidFill>
                            <a:latin typeface="Cambria Math" panose="02040503050406030204" pitchFamily="18" charset="0"/>
                          </a:rPr>
                        </m:ctrlPr>
                      </m:sSubPr>
                      <m:e>
                        <m:r>
                          <a:rPr lang="en-US" b="0" i="1" smtClean="0">
                            <a:solidFill>
                              <a:srgbClr val="0000FF"/>
                            </a:solidFill>
                            <a:latin typeface="Cambria Math" panose="02040503050406030204" pitchFamily="18" charset="0"/>
                          </a:rPr>
                          <m:t>𝑥</m:t>
                        </m:r>
                      </m:e>
                      <m:sub>
                        <m:r>
                          <a:rPr lang="en-US" b="0" i="1" smtClean="0">
                            <a:solidFill>
                              <a:srgbClr val="0000FF"/>
                            </a:solidFill>
                            <a:latin typeface="Cambria Math" panose="02040503050406030204" pitchFamily="18" charset="0"/>
                          </a:rPr>
                          <m:t>2</m:t>
                        </m:r>
                      </m:sub>
                    </m:sSub>
                    <m:r>
                      <a:rPr lang="en-US" b="0" i="1" smtClean="0">
                        <a:solidFill>
                          <a:srgbClr val="0000FF"/>
                        </a:solidFill>
                        <a:latin typeface="Cambria Math" panose="02040503050406030204" pitchFamily="18" charset="0"/>
                      </a:rPr>
                      <m:t>, 0.5</m:t>
                    </m:r>
                    <m:sSub>
                      <m:sSubPr>
                        <m:ctrlPr>
                          <a:rPr lang="en-US" b="0" i="1" smtClean="0">
                            <a:solidFill>
                              <a:srgbClr val="0000FF"/>
                            </a:solidFill>
                            <a:latin typeface="Cambria Math" panose="02040503050406030204" pitchFamily="18" charset="0"/>
                          </a:rPr>
                        </m:ctrlPr>
                      </m:sSubPr>
                      <m:e>
                        <m:r>
                          <a:rPr lang="en-US" b="0" i="1" smtClean="0">
                            <a:solidFill>
                              <a:srgbClr val="0000FF"/>
                            </a:solidFill>
                            <a:latin typeface="Cambria Math" panose="02040503050406030204" pitchFamily="18" charset="0"/>
                          </a:rPr>
                          <m:t>𝑦</m:t>
                        </m:r>
                      </m:e>
                      <m:sub>
                        <m:r>
                          <a:rPr lang="en-US" b="0" i="1" smtClean="0">
                            <a:solidFill>
                              <a:srgbClr val="0000FF"/>
                            </a:solidFill>
                            <a:latin typeface="Cambria Math" panose="02040503050406030204" pitchFamily="18" charset="0"/>
                          </a:rPr>
                          <m:t>1</m:t>
                        </m:r>
                      </m:sub>
                    </m:sSub>
                    <m:r>
                      <a:rPr lang="en-US" b="0" i="1" smtClean="0">
                        <a:solidFill>
                          <a:srgbClr val="0000FF"/>
                        </a:solidFill>
                        <a:latin typeface="Cambria Math" panose="02040503050406030204" pitchFamily="18" charset="0"/>
                      </a:rPr>
                      <m:t>+0.5</m:t>
                    </m:r>
                    <m:sSub>
                      <m:sSubPr>
                        <m:ctrlPr>
                          <a:rPr lang="en-US" b="0" i="1" smtClean="0">
                            <a:solidFill>
                              <a:srgbClr val="0000FF"/>
                            </a:solidFill>
                            <a:latin typeface="Cambria Math" panose="02040503050406030204" pitchFamily="18" charset="0"/>
                          </a:rPr>
                        </m:ctrlPr>
                      </m:sSubPr>
                      <m:e>
                        <m:r>
                          <a:rPr lang="en-US" b="0" i="1" smtClean="0">
                            <a:solidFill>
                              <a:srgbClr val="0000FF"/>
                            </a:solidFill>
                            <a:latin typeface="Cambria Math" panose="02040503050406030204" pitchFamily="18" charset="0"/>
                          </a:rPr>
                          <m:t>𝑦</m:t>
                        </m:r>
                      </m:e>
                      <m:sub>
                        <m:r>
                          <a:rPr lang="en-US" b="0" i="1" smtClean="0">
                            <a:solidFill>
                              <a:srgbClr val="0000FF"/>
                            </a:solidFill>
                            <a:latin typeface="Cambria Math" panose="02040503050406030204" pitchFamily="18" charset="0"/>
                          </a:rPr>
                          <m:t>2</m:t>
                        </m:r>
                      </m:sub>
                    </m:sSub>
                    <m:r>
                      <a:rPr lang="en-US" b="0" i="0" smtClean="0">
                        <a:solidFill>
                          <a:srgbClr val="0000FF"/>
                        </a:solidFill>
                        <a:latin typeface="Cambria Math" panose="02040503050406030204" pitchFamily="18" charset="0"/>
                      </a:rPr>
                      <m:t>)</m:t>
                    </m:r>
                  </m:oMath>
                </a14:m>
                <a:endParaRPr lang="en-IN" dirty="0">
                  <a:solidFill>
                    <a:srgbClr val="0000FF"/>
                  </a:solidFill>
                </a:endParaRPr>
              </a:p>
              <a:p>
                <a:endParaRPr lang="en-IN" dirty="0">
                  <a:solidFill>
                    <a:srgbClr val="0000FF"/>
                  </a:solidFill>
                </a:endParaRPr>
              </a:p>
            </p:txBody>
          </p:sp>
        </mc:Choice>
        <mc:Fallback xmlns="">
          <p:sp>
            <p:nvSpPr>
              <p:cNvPr id="119" name="TextBox 118">
                <a:extLst>
                  <a:ext uri="{FF2B5EF4-FFF2-40B4-BE49-F238E27FC236}">
                    <a16:creationId xmlns:a16="http://schemas.microsoft.com/office/drawing/2014/main" id="{A0503653-A3D7-1AF5-459E-62D45832416B}"/>
                  </a:ext>
                </a:extLst>
              </p:cNvPr>
              <p:cNvSpPr txBox="1">
                <a:spLocks noRot="1" noChangeAspect="1" noMove="1" noResize="1" noEditPoints="1" noAdjustHandles="1" noChangeArrowheads="1" noChangeShapeType="1" noTextEdit="1"/>
              </p:cNvSpPr>
              <p:nvPr/>
            </p:nvSpPr>
            <p:spPr>
              <a:xfrm>
                <a:off x="112295" y="2197353"/>
                <a:ext cx="6898103" cy="760465"/>
              </a:xfrm>
              <a:prstGeom prst="rect">
                <a:avLst/>
              </a:prstGeom>
              <a:blipFill>
                <a:blip r:embed="rId6"/>
                <a:stretch>
                  <a:fillRect/>
                </a:stretch>
              </a:blipFill>
            </p:spPr>
            <p:txBody>
              <a:bodyPr/>
              <a:lstStyle/>
              <a:p>
                <a:r>
                  <a:rPr lang="en-IN">
                    <a:noFill/>
                  </a:rPr>
                  <a:t> </a:t>
                </a:r>
              </a:p>
            </p:txBody>
          </p:sp>
        </mc:Fallback>
      </mc:AlternateContent>
      <p:cxnSp>
        <p:nvCxnSpPr>
          <p:cNvPr id="121" name="Straight Connector 120">
            <a:extLst>
              <a:ext uri="{FF2B5EF4-FFF2-40B4-BE49-F238E27FC236}">
                <a16:creationId xmlns:a16="http://schemas.microsoft.com/office/drawing/2014/main" id="{DF2EEE7F-669F-E454-A439-E1F5FCC0B93D}"/>
              </a:ext>
            </a:extLst>
          </p:cNvPr>
          <p:cNvCxnSpPr/>
          <p:nvPr/>
        </p:nvCxnSpPr>
        <p:spPr>
          <a:xfrm>
            <a:off x="1114926" y="830997"/>
            <a:ext cx="205339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2" name="TextBox 121">
                <a:extLst>
                  <a:ext uri="{FF2B5EF4-FFF2-40B4-BE49-F238E27FC236}">
                    <a16:creationId xmlns:a16="http://schemas.microsoft.com/office/drawing/2014/main" id="{4670B2F2-2984-544F-F067-306ADE89AD07}"/>
                  </a:ext>
                </a:extLst>
              </p:cNvPr>
              <p:cNvSpPr txBox="1"/>
              <p:nvPr/>
            </p:nvSpPr>
            <p:spPr>
              <a:xfrm>
                <a:off x="853387" y="894164"/>
                <a:ext cx="9645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1</m:t>
                          </m:r>
                        </m:sub>
                      </m:sSub>
                      <m:r>
                        <a:rPr lang="en-US" i="1" dirty="0" smtClean="0">
                          <a:latin typeface="Cambria Math" panose="02040503050406030204" pitchFamily="18" charset="0"/>
                        </a:rPr>
                        <m:t>)</m:t>
                      </m:r>
                    </m:oMath>
                  </m:oMathPara>
                </a14:m>
                <a:endParaRPr lang="en-IN" dirty="0"/>
              </a:p>
            </p:txBody>
          </p:sp>
        </mc:Choice>
        <mc:Fallback xmlns="">
          <p:sp>
            <p:nvSpPr>
              <p:cNvPr id="122" name="TextBox 121">
                <a:extLst>
                  <a:ext uri="{FF2B5EF4-FFF2-40B4-BE49-F238E27FC236}">
                    <a16:creationId xmlns:a16="http://schemas.microsoft.com/office/drawing/2014/main" id="{4670B2F2-2984-544F-F067-306ADE89AD07}"/>
                  </a:ext>
                </a:extLst>
              </p:cNvPr>
              <p:cNvSpPr txBox="1">
                <a:spLocks noRot="1" noChangeAspect="1" noMove="1" noResize="1" noEditPoints="1" noAdjustHandles="1" noChangeArrowheads="1" noChangeShapeType="1" noTextEdit="1"/>
              </p:cNvSpPr>
              <p:nvPr/>
            </p:nvSpPr>
            <p:spPr>
              <a:xfrm>
                <a:off x="853387" y="894164"/>
                <a:ext cx="964558" cy="369332"/>
              </a:xfrm>
              <a:prstGeom prst="rect">
                <a:avLst/>
              </a:prstGeom>
              <a:blipFill>
                <a:blip r:embed="rId7"/>
                <a:stretch>
                  <a:fillRect b="-13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3" name="TextBox 122">
                <a:extLst>
                  <a:ext uri="{FF2B5EF4-FFF2-40B4-BE49-F238E27FC236}">
                    <a16:creationId xmlns:a16="http://schemas.microsoft.com/office/drawing/2014/main" id="{AD160551-C8F2-3FEC-0669-182301ABDDD3}"/>
                  </a:ext>
                </a:extLst>
              </p:cNvPr>
              <p:cNvSpPr txBox="1"/>
              <p:nvPr/>
            </p:nvSpPr>
            <p:spPr>
              <a:xfrm>
                <a:off x="2875547" y="830997"/>
                <a:ext cx="97520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2</m:t>
                          </m:r>
                        </m:sub>
                      </m:sSub>
                      <m:r>
                        <a:rPr lang="en-US" i="1" dirty="0" smtClean="0">
                          <a:latin typeface="Cambria Math" panose="02040503050406030204" pitchFamily="18" charset="0"/>
                        </a:rPr>
                        <m:t>)</m:t>
                      </m:r>
                    </m:oMath>
                  </m:oMathPara>
                </a14:m>
                <a:endParaRPr lang="en-IN" dirty="0"/>
              </a:p>
            </p:txBody>
          </p:sp>
        </mc:Choice>
        <mc:Fallback xmlns="">
          <p:sp>
            <p:nvSpPr>
              <p:cNvPr id="123" name="TextBox 122">
                <a:extLst>
                  <a:ext uri="{FF2B5EF4-FFF2-40B4-BE49-F238E27FC236}">
                    <a16:creationId xmlns:a16="http://schemas.microsoft.com/office/drawing/2014/main" id="{AD160551-C8F2-3FEC-0669-182301ABDDD3}"/>
                  </a:ext>
                </a:extLst>
              </p:cNvPr>
              <p:cNvSpPr txBox="1">
                <a:spLocks noRot="1" noChangeAspect="1" noMove="1" noResize="1" noEditPoints="1" noAdjustHandles="1" noChangeArrowheads="1" noChangeShapeType="1" noTextEdit="1"/>
              </p:cNvSpPr>
              <p:nvPr/>
            </p:nvSpPr>
            <p:spPr>
              <a:xfrm>
                <a:off x="2875547" y="830997"/>
                <a:ext cx="975203" cy="369332"/>
              </a:xfrm>
              <a:prstGeom prst="rect">
                <a:avLst/>
              </a:prstGeom>
              <a:blipFill>
                <a:blip r:embed="rId8"/>
                <a:stretch>
                  <a:fillRect b="-13115"/>
                </a:stretch>
              </a:blipFill>
            </p:spPr>
            <p:txBody>
              <a:bodyPr/>
              <a:lstStyle/>
              <a:p>
                <a:r>
                  <a:rPr lang="en-IN">
                    <a:noFill/>
                  </a:rPr>
                  <a:t> </a:t>
                </a:r>
              </a:p>
            </p:txBody>
          </p:sp>
        </mc:Fallback>
      </mc:AlternateContent>
      <p:sp>
        <p:nvSpPr>
          <p:cNvPr id="124" name="Oval 123">
            <a:extLst>
              <a:ext uri="{FF2B5EF4-FFF2-40B4-BE49-F238E27FC236}">
                <a16:creationId xmlns:a16="http://schemas.microsoft.com/office/drawing/2014/main" id="{F62DE276-DA18-40D7-DDB0-6F9D768C4E96}"/>
              </a:ext>
            </a:extLst>
          </p:cNvPr>
          <p:cNvSpPr/>
          <p:nvPr/>
        </p:nvSpPr>
        <p:spPr>
          <a:xfrm>
            <a:off x="2085475" y="767331"/>
            <a:ext cx="184484" cy="16311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mc:AlternateContent xmlns:mc="http://schemas.openxmlformats.org/markup-compatibility/2006" xmlns:a14="http://schemas.microsoft.com/office/drawing/2010/main">
        <mc:Choice Requires="a14">
          <p:sp>
            <p:nvSpPr>
              <p:cNvPr id="126" name="TextBox 125">
                <a:extLst>
                  <a:ext uri="{FF2B5EF4-FFF2-40B4-BE49-F238E27FC236}">
                    <a16:creationId xmlns:a16="http://schemas.microsoft.com/office/drawing/2014/main" id="{F7D1098D-860E-1908-002B-78D9884ED41D}"/>
                  </a:ext>
                </a:extLst>
              </p:cNvPr>
              <p:cNvSpPr txBox="1"/>
              <p:nvPr/>
            </p:nvSpPr>
            <p:spPr>
              <a:xfrm>
                <a:off x="1403041" y="493249"/>
                <a:ext cx="43313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IN" i="1" dirty="0" smtClean="0">
                          <a:solidFill>
                            <a:srgbClr val="0000FF"/>
                          </a:solidFill>
                          <a:latin typeface="Cambria Math" panose="02040503050406030204" pitchFamily="18" charset="0"/>
                        </a:rPr>
                        <m:t>𝑚</m:t>
                      </m:r>
                    </m:oMath>
                  </m:oMathPara>
                </a14:m>
                <a:endParaRPr lang="en-IN" dirty="0"/>
              </a:p>
            </p:txBody>
          </p:sp>
        </mc:Choice>
        <mc:Fallback xmlns="">
          <p:sp>
            <p:nvSpPr>
              <p:cNvPr id="126" name="TextBox 125">
                <a:extLst>
                  <a:ext uri="{FF2B5EF4-FFF2-40B4-BE49-F238E27FC236}">
                    <a16:creationId xmlns:a16="http://schemas.microsoft.com/office/drawing/2014/main" id="{F7D1098D-860E-1908-002B-78D9884ED41D}"/>
                  </a:ext>
                </a:extLst>
              </p:cNvPr>
              <p:cNvSpPr txBox="1">
                <a:spLocks noRot="1" noChangeAspect="1" noMove="1" noResize="1" noEditPoints="1" noAdjustHandles="1" noChangeArrowheads="1" noChangeShapeType="1" noTextEdit="1"/>
              </p:cNvSpPr>
              <p:nvPr/>
            </p:nvSpPr>
            <p:spPr>
              <a:xfrm>
                <a:off x="1403041" y="493249"/>
                <a:ext cx="433137" cy="369332"/>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7" name="TextBox 126">
                <a:extLst>
                  <a:ext uri="{FF2B5EF4-FFF2-40B4-BE49-F238E27FC236}">
                    <a16:creationId xmlns:a16="http://schemas.microsoft.com/office/drawing/2014/main" id="{11F9CAA3-C810-B773-56F1-236C9C61D87C}"/>
                  </a:ext>
                </a:extLst>
              </p:cNvPr>
              <p:cNvSpPr txBox="1"/>
              <p:nvPr/>
            </p:nvSpPr>
            <p:spPr>
              <a:xfrm>
                <a:off x="2502569" y="478033"/>
                <a:ext cx="43313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srgbClr val="0000FF"/>
                          </a:solidFill>
                          <a:latin typeface="Cambria Math" panose="02040503050406030204" pitchFamily="18" charset="0"/>
                        </a:rPr>
                        <m:t>𝑛</m:t>
                      </m:r>
                    </m:oMath>
                  </m:oMathPara>
                </a14:m>
                <a:endParaRPr lang="en-IN" dirty="0">
                  <a:solidFill>
                    <a:srgbClr val="0000FF"/>
                  </a:solidFill>
                </a:endParaRPr>
              </a:p>
            </p:txBody>
          </p:sp>
        </mc:Choice>
        <mc:Fallback xmlns="">
          <p:sp>
            <p:nvSpPr>
              <p:cNvPr id="127" name="TextBox 126">
                <a:extLst>
                  <a:ext uri="{FF2B5EF4-FFF2-40B4-BE49-F238E27FC236}">
                    <a16:creationId xmlns:a16="http://schemas.microsoft.com/office/drawing/2014/main" id="{11F9CAA3-C810-B773-56F1-236C9C61D87C}"/>
                  </a:ext>
                </a:extLst>
              </p:cNvPr>
              <p:cNvSpPr txBox="1">
                <a:spLocks noRot="1" noChangeAspect="1" noMove="1" noResize="1" noEditPoints="1" noAdjustHandles="1" noChangeArrowheads="1" noChangeShapeType="1" noTextEdit="1"/>
              </p:cNvSpPr>
              <p:nvPr/>
            </p:nvSpPr>
            <p:spPr>
              <a:xfrm>
                <a:off x="2502569" y="478033"/>
                <a:ext cx="433137" cy="369332"/>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9" name="TextBox 128">
                <a:extLst>
                  <a:ext uri="{FF2B5EF4-FFF2-40B4-BE49-F238E27FC236}">
                    <a16:creationId xmlns:a16="http://schemas.microsoft.com/office/drawing/2014/main" id="{90BBEB14-BC85-8979-2877-5B04F58C19E8}"/>
                  </a:ext>
                </a:extLst>
              </p:cNvPr>
              <p:cNvSpPr txBox="1"/>
              <p:nvPr/>
            </p:nvSpPr>
            <p:spPr>
              <a:xfrm>
                <a:off x="1082842" y="4126952"/>
                <a:ext cx="5173404" cy="532903"/>
              </a:xfrm>
              <a:prstGeom prst="rect">
                <a:avLst/>
              </a:prstGeom>
              <a:noFill/>
            </p:spPr>
            <p:txBody>
              <a:bodyPr wrap="none" rtlCol="0">
                <a:spAutoFit/>
              </a:bodyPr>
              <a:lstStyle/>
              <a:p>
                <a:r>
                  <a:rPr lang="en-US" dirty="0">
                    <a:latin typeface="Cambria" panose="02040503050406030204" pitchFamily="18" charset="0"/>
                    <a:ea typeface="Cambria" panose="02040503050406030204" pitchFamily="18" charset="0"/>
                  </a:rPr>
                  <a:t> For Vertex B:   </a:t>
                </a:r>
                <a14:m>
                  <m:oMath xmlns:m="http://schemas.openxmlformats.org/officeDocument/2006/math">
                    <m:r>
                      <a:rPr lang="en-US" b="0" i="1" smtClean="0">
                        <a:solidFill>
                          <a:srgbClr val="0000FF"/>
                        </a:solidFill>
                        <a:latin typeface="Cambria Math" panose="02040503050406030204" pitchFamily="18" charset="0"/>
                      </a:rPr>
                      <m:t>(0.5</m:t>
                    </m:r>
                    <m:sSub>
                      <m:sSubPr>
                        <m:ctrlPr>
                          <a:rPr lang="en-US" b="0" i="1" smtClean="0">
                            <a:solidFill>
                              <a:srgbClr val="0000FF"/>
                            </a:solidFill>
                            <a:latin typeface="Cambria Math" panose="02040503050406030204" pitchFamily="18" charset="0"/>
                          </a:rPr>
                        </m:ctrlPr>
                      </m:sSubPr>
                      <m:e>
                        <m:r>
                          <a:rPr lang="en-US" b="0" i="1" smtClean="0">
                            <a:solidFill>
                              <a:srgbClr val="0000FF"/>
                            </a:solidFill>
                            <a:latin typeface="Cambria Math" panose="02040503050406030204" pitchFamily="18" charset="0"/>
                          </a:rPr>
                          <m:t>𝑥</m:t>
                        </m:r>
                      </m:e>
                      <m:sub>
                        <m:r>
                          <a:rPr lang="en-US" b="0" i="1" smtClean="0">
                            <a:solidFill>
                              <a:srgbClr val="0000FF"/>
                            </a:solidFill>
                            <a:latin typeface="Cambria Math" panose="02040503050406030204" pitchFamily="18" charset="0"/>
                          </a:rPr>
                          <m:t>1</m:t>
                        </m:r>
                      </m:sub>
                    </m:sSub>
                    <m:r>
                      <a:rPr lang="en-US" b="0" i="1" smtClean="0">
                        <a:solidFill>
                          <a:srgbClr val="0000FF"/>
                        </a:solidFill>
                        <a:latin typeface="Cambria Math" panose="02040503050406030204" pitchFamily="18" charset="0"/>
                      </a:rPr>
                      <m:t>+0.5×</m:t>
                    </m:r>
                    <m:f>
                      <m:fPr>
                        <m:ctrlPr>
                          <a:rPr lang="en-US" b="0" i="1" smtClean="0">
                            <a:solidFill>
                              <a:srgbClr val="0000FF"/>
                            </a:solidFill>
                            <a:latin typeface="Cambria Math" panose="02040503050406030204" pitchFamily="18" charset="0"/>
                          </a:rPr>
                        </m:ctrlPr>
                      </m:fPr>
                      <m:num>
                        <m:r>
                          <a:rPr lang="en-US" b="0" i="1" smtClean="0">
                            <a:solidFill>
                              <a:srgbClr val="0000FF"/>
                            </a:solidFill>
                            <a:latin typeface="Cambria Math" panose="02040503050406030204" pitchFamily="18" charset="0"/>
                          </a:rPr>
                          <m:t>1</m:t>
                        </m:r>
                      </m:num>
                      <m:den>
                        <m:r>
                          <a:rPr lang="en-US" b="0" i="1" smtClean="0">
                            <a:solidFill>
                              <a:srgbClr val="0000FF"/>
                            </a:solidFill>
                            <a:latin typeface="Cambria Math" panose="02040503050406030204" pitchFamily="18" charset="0"/>
                          </a:rPr>
                          <m:t>2</m:t>
                        </m:r>
                      </m:den>
                    </m:f>
                    <m:r>
                      <a:rPr lang="en-US" b="0" i="1" smtClean="0">
                        <a:solidFill>
                          <a:srgbClr val="0000FF"/>
                        </a:solidFill>
                        <a:latin typeface="Cambria Math" panose="02040503050406030204" pitchFamily="18" charset="0"/>
                      </a:rPr>
                      <m:t>, 0.5</m:t>
                    </m:r>
                    <m:sSub>
                      <m:sSubPr>
                        <m:ctrlPr>
                          <a:rPr lang="en-US" b="0" i="1" smtClean="0">
                            <a:solidFill>
                              <a:srgbClr val="0000FF"/>
                            </a:solidFill>
                            <a:latin typeface="Cambria Math" panose="02040503050406030204" pitchFamily="18" charset="0"/>
                          </a:rPr>
                        </m:ctrlPr>
                      </m:sSubPr>
                      <m:e>
                        <m:r>
                          <a:rPr lang="en-US" b="0" i="1" smtClean="0">
                            <a:solidFill>
                              <a:srgbClr val="0000FF"/>
                            </a:solidFill>
                            <a:latin typeface="Cambria Math" panose="02040503050406030204" pitchFamily="18" charset="0"/>
                          </a:rPr>
                          <m:t>𝑦</m:t>
                        </m:r>
                      </m:e>
                      <m:sub>
                        <m:r>
                          <a:rPr lang="en-US" b="0" i="1" smtClean="0">
                            <a:solidFill>
                              <a:srgbClr val="0000FF"/>
                            </a:solidFill>
                            <a:latin typeface="Cambria Math" panose="02040503050406030204" pitchFamily="18" charset="0"/>
                          </a:rPr>
                          <m:t>1</m:t>
                        </m:r>
                      </m:sub>
                    </m:sSub>
                    <m:r>
                      <a:rPr lang="en-US" b="0" i="1" smtClean="0">
                        <a:solidFill>
                          <a:srgbClr val="0000FF"/>
                        </a:solidFill>
                        <a:latin typeface="Cambria Math" panose="02040503050406030204" pitchFamily="18" charset="0"/>
                      </a:rPr>
                      <m:t>+0.5×</m:t>
                    </m:r>
                    <m:f>
                      <m:fPr>
                        <m:ctrlPr>
                          <a:rPr lang="en-US" b="0" i="1" smtClean="0">
                            <a:solidFill>
                              <a:srgbClr val="0000FF"/>
                            </a:solidFill>
                            <a:latin typeface="Cambria Math" panose="02040503050406030204" pitchFamily="18" charset="0"/>
                          </a:rPr>
                        </m:ctrlPr>
                      </m:fPr>
                      <m:num>
                        <m:rad>
                          <m:radPr>
                            <m:degHide m:val="on"/>
                            <m:ctrlPr>
                              <a:rPr lang="en-US" b="0" i="1" smtClean="0">
                                <a:solidFill>
                                  <a:srgbClr val="0000FF"/>
                                </a:solidFill>
                                <a:latin typeface="Cambria Math" panose="02040503050406030204" pitchFamily="18" charset="0"/>
                              </a:rPr>
                            </m:ctrlPr>
                          </m:radPr>
                          <m:deg/>
                          <m:e>
                            <m:r>
                              <a:rPr lang="en-US" b="0" i="1" smtClean="0">
                                <a:solidFill>
                                  <a:srgbClr val="0000FF"/>
                                </a:solidFill>
                                <a:latin typeface="Cambria Math" panose="02040503050406030204" pitchFamily="18" charset="0"/>
                              </a:rPr>
                              <m:t>3</m:t>
                            </m:r>
                          </m:e>
                        </m:rad>
                      </m:num>
                      <m:den>
                        <m:r>
                          <a:rPr lang="en-US" b="0" i="1" smtClean="0">
                            <a:solidFill>
                              <a:srgbClr val="0000FF"/>
                            </a:solidFill>
                            <a:latin typeface="Cambria Math" panose="02040503050406030204" pitchFamily="18" charset="0"/>
                          </a:rPr>
                          <m:t>2</m:t>
                        </m:r>
                      </m:den>
                    </m:f>
                    <m:r>
                      <a:rPr lang="en-US" b="0" i="0" smtClean="0">
                        <a:solidFill>
                          <a:srgbClr val="0000FF"/>
                        </a:solidFill>
                        <a:latin typeface="Cambria Math" panose="02040503050406030204" pitchFamily="18" charset="0"/>
                      </a:rPr>
                      <m:t>)</m:t>
                    </m:r>
                  </m:oMath>
                </a14:m>
                <a:r>
                  <a:rPr lang="en-US" dirty="0">
                    <a:latin typeface="Cambria" panose="02040503050406030204" pitchFamily="18" charset="0"/>
                    <a:ea typeface="Cambria" panose="02040503050406030204" pitchFamily="18" charset="0"/>
                  </a:rPr>
                  <a:t> </a:t>
                </a:r>
                <a:endParaRPr lang="en-IN" dirty="0">
                  <a:latin typeface="Cambria" panose="02040503050406030204" pitchFamily="18" charset="0"/>
                  <a:ea typeface="Cambria" panose="02040503050406030204" pitchFamily="18" charset="0"/>
                </a:endParaRPr>
              </a:p>
            </p:txBody>
          </p:sp>
        </mc:Choice>
        <mc:Fallback xmlns="">
          <p:sp>
            <p:nvSpPr>
              <p:cNvPr id="129" name="TextBox 128">
                <a:extLst>
                  <a:ext uri="{FF2B5EF4-FFF2-40B4-BE49-F238E27FC236}">
                    <a16:creationId xmlns:a16="http://schemas.microsoft.com/office/drawing/2014/main" id="{90BBEB14-BC85-8979-2877-5B04F58C19E8}"/>
                  </a:ext>
                </a:extLst>
              </p:cNvPr>
              <p:cNvSpPr txBox="1">
                <a:spLocks noRot="1" noChangeAspect="1" noMove="1" noResize="1" noEditPoints="1" noAdjustHandles="1" noChangeArrowheads="1" noChangeShapeType="1" noTextEdit="1"/>
              </p:cNvSpPr>
              <p:nvPr/>
            </p:nvSpPr>
            <p:spPr>
              <a:xfrm>
                <a:off x="1082842" y="4126952"/>
                <a:ext cx="5173404" cy="532903"/>
              </a:xfrm>
              <a:prstGeom prst="rect">
                <a:avLst/>
              </a:prstGeom>
              <a:blipFill>
                <a:blip r:embed="rId11"/>
                <a:stretch>
                  <a:fillRect l="-118" b="-57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0" name="TextBox 129">
                <a:extLst>
                  <a:ext uri="{FF2B5EF4-FFF2-40B4-BE49-F238E27FC236}">
                    <a16:creationId xmlns:a16="http://schemas.microsoft.com/office/drawing/2014/main" id="{B5427A1D-B46E-65B7-DB16-F9A304ED820F}"/>
                  </a:ext>
                </a:extLst>
              </p:cNvPr>
              <p:cNvSpPr txBox="1"/>
              <p:nvPr/>
            </p:nvSpPr>
            <p:spPr>
              <a:xfrm>
                <a:off x="1114926" y="3638117"/>
                <a:ext cx="3135923" cy="369332"/>
              </a:xfrm>
              <a:prstGeom prst="rect">
                <a:avLst/>
              </a:prstGeom>
              <a:noFill/>
            </p:spPr>
            <p:txBody>
              <a:bodyPr wrap="none" rtlCol="0">
                <a:spAutoFit/>
              </a:bodyPr>
              <a:lstStyle/>
              <a:p>
                <a:r>
                  <a:rPr lang="en-US" dirty="0">
                    <a:latin typeface="Cambria" panose="02040503050406030204" pitchFamily="18" charset="0"/>
                    <a:ea typeface="Cambria" panose="02040503050406030204" pitchFamily="18" charset="0"/>
                  </a:rPr>
                  <a:t> For Vertex A:   </a:t>
                </a:r>
                <a14:m>
                  <m:oMath xmlns:m="http://schemas.openxmlformats.org/officeDocument/2006/math">
                    <m:r>
                      <a:rPr lang="en-US" b="0" i="1" smtClean="0">
                        <a:solidFill>
                          <a:srgbClr val="0000FF"/>
                        </a:solidFill>
                        <a:latin typeface="Cambria Math" panose="02040503050406030204" pitchFamily="18" charset="0"/>
                      </a:rPr>
                      <m:t>(0.5</m:t>
                    </m:r>
                    <m:sSub>
                      <m:sSubPr>
                        <m:ctrlPr>
                          <a:rPr lang="en-US" b="0" i="1" smtClean="0">
                            <a:solidFill>
                              <a:srgbClr val="0000FF"/>
                            </a:solidFill>
                            <a:latin typeface="Cambria Math" panose="02040503050406030204" pitchFamily="18" charset="0"/>
                          </a:rPr>
                        </m:ctrlPr>
                      </m:sSubPr>
                      <m:e>
                        <m:r>
                          <a:rPr lang="en-US" b="0" i="1" smtClean="0">
                            <a:solidFill>
                              <a:srgbClr val="0000FF"/>
                            </a:solidFill>
                            <a:latin typeface="Cambria Math" panose="02040503050406030204" pitchFamily="18" charset="0"/>
                          </a:rPr>
                          <m:t>𝑥</m:t>
                        </m:r>
                      </m:e>
                      <m:sub>
                        <m:r>
                          <a:rPr lang="en-US" b="0" i="1" smtClean="0">
                            <a:solidFill>
                              <a:srgbClr val="0000FF"/>
                            </a:solidFill>
                            <a:latin typeface="Cambria Math" panose="02040503050406030204" pitchFamily="18" charset="0"/>
                          </a:rPr>
                          <m:t>1</m:t>
                        </m:r>
                      </m:sub>
                    </m:sSub>
                    <m:r>
                      <a:rPr lang="en-US" b="0" i="1" smtClean="0">
                        <a:solidFill>
                          <a:srgbClr val="0000FF"/>
                        </a:solidFill>
                        <a:latin typeface="Cambria Math" panose="02040503050406030204" pitchFamily="18" charset="0"/>
                      </a:rPr>
                      <m:t>, 0.5</m:t>
                    </m:r>
                    <m:sSub>
                      <m:sSubPr>
                        <m:ctrlPr>
                          <a:rPr lang="en-US" b="0" i="1" smtClean="0">
                            <a:solidFill>
                              <a:srgbClr val="0000FF"/>
                            </a:solidFill>
                            <a:latin typeface="Cambria Math" panose="02040503050406030204" pitchFamily="18" charset="0"/>
                          </a:rPr>
                        </m:ctrlPr>
                      </m:sSubPr>
                      <m:e>
                        <m:r>
                          <a:rPr lang="en-US" b="0" i="1" smtClean="0">
                            <a:solidFill>
                              <a:srgbClr val="0000FF"/>
                            </a:solidFill>
                            <a:latin typeface="Cambria Math" panose="02040503050406030204" pitchFamily="18" charset="0"/>
                          </a:rPr>
                          <m:t>𝑦</m:t>
                        </m:r>
                      </m:e>
                      <m:sub>
                        <m:r>
                          <a:rPr lang="en-US" b="0" i="1" smtClean="0">
                            <a:solidFill>
                              <a:srgbClr val="0000FF"/>
                            </a:solidFill>
                            <a:latin typeface="Cambria Math" panose="02040503050406030204" pitchFamily="18" charset="0"/>
                          </a:rPr>
                          <m:t>1</m:t>
                        </m:r>
                      </m:sub>
                    </m:sSub>
                    <m:r>
                      <a:rPr lang="en-US" b="0" i="0" smtClean="0">
                        <a:solidFill>
                          <a:srgbClr val="0000FF"/>
                        </a:solidFill>
                        <a:latin typeface="Cambria Math" panose="02040503050406030204" pitchFamily="18" charset="0"/>
                      </a:rPr>
                      <m:t>)</m:t>
                    </m:r>
                  </m:oMath>
                </a14:m>
                <a:r>
                  <a:rPr lang="en-US" dirty="0">
                    <a:latin typeface="Cambria" panose="02040503050406030204" pitchFamily="18" charset="0"/>
                    <a:ea typeface="Cambria" panose="02040503050406030204" pitchFamily="18" charset="0"/>
                  </a:rPr>
                  <a:t> </a:t>
                </a:r>
                <a:endParaRPr lang="en-IN" dirty="0">
                  <a:latin typeface="Cambria" panose="02040503050406030204" pitchFamily="18" charset="0"/>
                  <a:ea typeface="Cambria" panose="02040503050406030204" pitchFamily="18" charset="0"/>
                </a:endParaRPr>
              </a:p>
            </p:txBody>
          </p:sp>
        </mc:Choice>
        <mc:Fallback xmlns="">
          <p:sp>
            <p:nvSpPr>
              <p:cNvPr id="130" name="TextBox 129">
                <a:extLst>
                  <a:ext uri="{FF2B5EF4-FFF2-40B4-BE49-F238E27FC236}">
                    <a16:creationId xmlns:a16="http://schemas.microsoft.com/office/drawing/2014/main" id="{B5427A1D-B46E-65B7-DB16-F9A304ED820F}"/>
                  </a:ext>
                </a:extLst>
              </p:cNvPr>
              <p:cNvSpPr txBox="1">
                <a:spLocks noRot="1" noChangeAspect="1" noMove="1" noResize="1" noEditPoints="1" noAdjustHandles="1" noChangeArrowheads="1" noChangeShapeType="1" noTextEdit="1"/>
              </p:cNvSpPr>
              <p:nvPr/>
            </p:nvSpPr>
            <p:spPr>
              <a:xfrm>
                <a:off x="1114926" y="3638117"/>
                <a:ext cx="3135923" cy="369332"/>
              </a:xfrm>
              <a:prstGeom prst="rect">
                <a:avLst/>
              </a:prstGeom>
              <a:blipFill>
                <a:blip r:embed="rId12"/>
                <a:stretch>
                  <a:fillRect l="-195" t="-11667" b="-2500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1" name="TextBox 130">
                <a:extLst>
                  <a:ext uri="{FF2B5EF4-FFF2-40B4-BE49-F238E27FC236}">
                    <a16:creationId xmlns:a16="http://schemas.microsoft.com/office/drawing/2014/main" id="{63F216B3-E045-D0A9-B79E-5857E34004D1}"/>
                  </a:ext>
                </a:extLst>
              </p:cNvPr>
              <p:cNvSpPr txBox="1"/>
              <p:nvPr/>
            </p:nvSpPr>
            <p:spPr>
              <a:xfrm>
                <a:off x="1114926" y="4873019"/>
                <a:ext cx="4046429" cy="369332"/>
              </a:xfrm>
              <a:prstGeom prst="rect">
                <a:avLst/>
              </a:prstGeom>
              <a:noFill/>
            </p:spPr>
            <p:txBody>
              <a:bodyPr wrap="none" rtlCol="0">
                <a:spAutoFit/>
              </a:bodyPr>
              <a:lstStyle/>
              <a:p>
                <a:r>
                  <a:rPr lang="en-US" dirty="0">
                    <a:latin typeface="Cambria" panose="02040503050406030204" pitchFamily="18" charset="0"/>
                    <a:ea typeface="Cambria" panose="02040503050406030204" pitchFamily="18" charset="0"/>
                  </a:rPr>
                  <a:t>For Vertex C:   </a:t>
                </a:r>
                <a14:m>
                  <m:oMath xmlns:m="http://schemas.openxmlformats.org/officeDocument/2006/math">
                    <m:r>
                      <a:rPr lang="en-US" b="0" i="1" smtClean="0">
                        <a:solidFill>
                          <a:srgbClr val="0000FF"/>
                        </a:solidFill>
                        <a:latin typeface="Cambria Math" panose="02040503050406030204" pitchFamily="18" charset="0"/>
                      </a:rPr>
                      <m:t>(0.5</m:t>
                    </m:r>
                    <m:sSub>
                      <m:sSubPr>
                        <m:ctrlPr>
                          <a:rPr lang="en-US" b="0" i="1" smtClean="0">
                            <a:solidFill>
                              <a:srgbClr val="0000FF"/>
                            </a:solidFill>
                            <a:latin typeface="Cambria Math" panose="02040503050406030204" pitchFamily="18" charset="0"/>
                          </a:rPr>
                        </m:ctrlPr>
                      </m:sSubPr>
                      <m:e>
                        <m:r>
                          <a:rPr lang="en-US" b="0" i="1" smtClean="0">
                            <a:solidFill>
                              <a:srgbClr val="0000FF"/>
                            </a:solidFill>
                            <a:latin typeface="Cambria Math" panose="02040503050406030204" pitchFamily="18" charset="0"/>
                          </a:rPr>
                          <m:t>𝑥</m:t>
                        </m:r>
                      </m:e>
                      <m:sub>
                        <m:r>
                          <a:rPr lang="en-US" b="0" i="1" smtClean="0">
                            <a:solidFill>
                              <a:srgbClr val="0000FF"/>
                            </a:solidFill>
                            <a:latin typeface="Cambria Math" panose="02040503050406030204" pitchFamily="18" charset="0"/>
                          </a:rPr>
                          <m:t>1</m:t>
                        </m:r>
                      </m:sub>
                    </m:sSub>
                    <m:r>
                      <a:rPr lang="en-US" b="0" i="1" smtClean="0">
                        <a:solidFill>
                          <a:srgbClr val="0000FF"/>
                        </a:solidFill>
                        <a:latin typeface="Cambria Math" panose="02040503050406030204" pitchFamily="18" charset="0"/>
                      </a:rPr>
                      <m:t>+0.5×1, 0.5</m:t>
                    </m:r>
                    <m:sSub>
                      <m:sSubPr>
                        <m:ctrlPr>
                          <a:rPr lang="en-US" b="0" i="1" smtClean="0">
                            <a:solidFill>
                              <a:srgbClr val="0000FF"/>
                            </a:solidFill>
                            <a:latin typeface="Cambria Math" panose="02040503050406030204" pitchFamily="18" charset="0"/>
                          </a:rPr>
                        </m:ctrlPr>
                      </m:sSubPr>
                      <m:e>
                        <m:r>
                          <a:rPr lang="en-US" b="0" i="1" smtClean="0">
                            <a:solidFill>
                              <a:srgbClr val="0000FF"/>
                            </a:solidFill>
                            <a:latin typeface="Cambria Math" panose="02040503050406030204" pitchFamily="18" charset="0"/>
                          </a:rPr>
                          <m:t>𝑦</m:t>
                        </m:r>
                      </m:e>
                      <m:sub>
                        <m:r>
                          <a:rPr lang="en-US" b="0" i="1" smtClean="0">
                            <a:solidFill>
                              <a:srgbClr val="0000FF"/>
                            </a:solidFill>
                            <a:latin typeface="Cambria Math" panose="02040503050406030204" pitchFamily="18" charset="0"/>
                          </a:rPr>
                          <m:t>1</m:t>
                        </m:r>
                      </m:sub>
                    </m:sSub>
                    <m:r>
                      <a:rPr lang="en-US" b="0" i="0" smtClean="0">
                        <a:solidFill>
                          <a:srgbClr val="0000FF"/>
                        </a:solidFill>
                        <a:latin typeface="Cambria Math" panose="02040503050406030204" pitchFamily="18" charset="0"/>
                      </a:rPr>
                      <m:t>)</m:t>
                    </m:r>
                  </m:oMath>
                </a14:m>
                <a:r>
                  <a:rPr lang="en-US" dirty="0">
                    <a:latin typeface="Cambria" panose="02040503050406030204" pitchFamily="18" charset="0"/>
                    <a:ea typeface="Cambria" panose="02040503050406030204" pitchFamily="18" charset="0"/>
                  </a:rPr>
                  <a:t> </a:t>
                </a:r>
                <a:endParaRPr lang="en-IN" dirty="0">
                  <a:latin typeface="Cambria" panose="02040503050406030204" pitchFamily="18" charset="0"/>
                  <a:ea typeface="Cambria" panose="02040503050406030204" pitchFamily="18" charset="0"/>
                </a:endParaRPr>
              </a:p>
            </p:txBody>
          </p:sp>
        </mc:Choice>
        <mc:Fallback xmlns="">
          <p:sp>
            <p:nvSpPr>
              <p:cNvPr id="131" name="TextBox 130">
                <a:extLst>
                  <a:ext uri="{FF2B5EF4-FFF2-40B4-BE49-F238E27FC236}">
                    <a16:creationId xmlns:a16="http://schemas.microsoft.com/office/drawing/2014/main" id="{63F216B3-E045-D0A9-B79E-5857E34004D1}"/>
                  </a:ext>
                </a:extLst>
              </p:cNvPr>
              <p:cNvSpPr txBox="1">
                <a:spLocks noRot="1" noChangeAspect="1" noMove="1" noResize="1" noEditPoints="1" noAdjustHandles="1" noChangeArrowheads="1" noChangeShapeType="1" noTextEdit="1"/>
              </p:cNvSpPr>
              <p:nvPr/>
            </p:nvSpPr>
            <p:spPr>
              <a:xfrm>
                <a:off x="1114926" y="4873019"/>
                <a:ext cx="4046429" cy="369332"/>
              </a:xfrm>
              <a:prstGeom prst="rect">
                <a:avLst/>
              </a:prstGeom>
              <a:blipFill>
                <a:blip r:embed="rId13"/>
                <a:stretch>
                  <a:fillRect l="-1355" t="-9836" b="-2295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3" name="TextBox 132">
                <a:extLst>
                  <a:ext uri="{FF2B5EF4-FFF2-40B4-BE49-F238E27FC236}">
                    <a16:creationId xmlns:a16="http://schemas.microsoft.com/office/drawing/2014/main" id="{BBEA8DE4-BDDD-AFEA-4E25-14AEC956ACC4}"/>
                  </a:ext>
                </a:extLst>
              </p:cNvPr>
              <p:cNvSpPr txBox="1"/>
              <p:nvPr/>
            </p:nvSpPr>
            <p:spPr>
              <a:xfrm>
                <a:off x="513346" y="1376477"/>
                <a:ext cx="4555958" cy="506870"/>
              </a:xfrm>
              <a:prstGeom prst="rect">
                <a:avLst/>
              </a:prstGeom>
              <a:noFill/>
            </p:spPr>
            <p:txBody>
              <a:bodyPr wrap="square">
                <a:spAutoFit/>
              </a:bodyPr>
              <a:lstStyle/>
              <a:p>
                <a:pPr algn="r"/>
                <a14:m>
                  <m:oMath xmlns:m="http://schemas.openxmlformats.org/officeDocument/2006/math">
                    <m:r>
                      <a:rPr lang="en-US" i="1" dirty="0" smtClean="0">
                        <a:latin typeface="Cambria Math" panose="02040503050406030204" pitchFamily="18" charset="0"/>
                      </a:rPr>
                      <m:t>𝑚</m:t>
                    </m:r>
                    <m:r>
                      <a:rPr lang="en-US" b="0" i="1" dirty="0" smtClean="0">
                        <a:latin typeface="Cambria Math" panose="02040503050406030204" pitchFamily="18" charset="0"/>
                      </a:rPr>
                      <m:t>:</m:t>
                    </m:r>
                    <m:r>
                      <a:rPr lang="en-US" b="0" i="1" dirty="0" smtClean="0">
                        <a:latin typeface="Cambria Math" panose="02040503050406030204" pitchFamily="18" charset="0"/>
                      </a:rPr>
                      <m:t>𝑛</m:t>
                    </m:r>
                  </m:oMath>
                </a14:m>
                <a:r>
                  <a:rPr lang="en-IN" dirty="0"/>
                  <a:t> ratio: </a:t>
                </a:r>
                <a14:m>
                  <m:oMath xmlns:m="http://schemas.openxmlformats.org/officeDocument/2006/math">
                    <m:d>
                      <m:dPr>
                        <m:ctrlPr>
                          <a:rPr lang="en-US" b="0" i="1" smtClean="0">
                            <a:solidFill>
                              <a:srgbClr val="0000FF"/>
                            </a:solidFill>
                            <a:latin typeface="Cambria Math" panose="02040503050406030204" pitchFamily="18" charset="0"/>
                          </a:rPr>
                        </m:ctrlPr>
                      </m:dPr>
                      <m:e>
                        <m:sSup>
                          <m:sSupPr>
                            <m:ctrlPr>
                              <a:rPr lang="en-US" b="0" i="1" smtClean="0">
                                <a:solidFill>
                                  <a:srgbClr val="0000FF"/>
                                </a:solidFill>
                                <a:latin typeface="Cambria Math" panose="02040503050406030204" pitchFamily="18" charset="0"/>
                              </a:rPr>
                            </m:ctrlPr>
                          </m:sSupPr>
                          <m:e>
                            <m:r>
                              <a:rPr lang="en-US" b="0" i="1" smtClean="0">
                                <a:solidFill>
                                  <a:srgbClr val="0000FF"/>
                                </a:solidFill>
                                <a:latin typeface="Cambria Math" panose="02040503050406030204" pitchFamily="18" charset="0"/>
                              </a:rPr>
                              <m:t>𝑥</m:t>
                            </m:r>
                          </m:e>
                          <m:sup>
                            <m:r>
                              <a:rPr lang="en-US" b="0" i="1" smtClean="0">
                                <a:solidFill>
                                  <a:srgbClr val="0000FF"/>
                                </a:solidFill>
                                <a:latin typeface="Cambria Math" panose="02040503050406030204" pitchFamily="18" charset="0"/>
                              </a:rPr>
                              <m:t>′</m:t>
                            </m:r>
                          </m:sup>
                        </m:sSup>
                        <m:r>
                          <a:rPr lang="en-US" b="0" i="1" smtClean="0">
                            <a:solidFill>
                              <a:srgbClr val="0000FF"/>
                            </a:solidFill>
                            <a:latin typeface="Cambria Math" panose="02040503050406030204" pitchFamily="18" charset="0"/>
                          </a:rPr>
                          <m:t>,</m:t>
                        </m:r>
                        <m:sSup>
                          <m:sSupPr>
                            <m:ctrlPr>
                              <a:rPr lang="en-US" b="0" i="1" smtClean="0">
                                <a:solidFill>
                                  <a:srgbClr val="0000FF"/>
                                </a:solidFill>
                                <a:latin typeface="Cambria Math" panose="02040503050406030204" pitchFamily="18" charset="0"/>
                              </a:rPr>
                            </m:ctrlPr>
                          </m:sSupPr>
                          <m:e>
                            <m:r>
                              <a:rPr lang="en-US" b="0" i="1" smtClean="0">
                                <a:solidFill>
                                  <a:srgbClr val="0000FF"/>
                                </a:solidFill>
                                <a:latin typeface="Cambria Math" panose="02040503050406030204" pitchFamily="18" charset="0"/>
                              </a:rPr>
                              <m:t>𝑦</m:t>
                            </m:r>
                          </m:e>
                          <m:sup>
                            <m:r>
                              <a:rPr lang="en-US" b="0" i="1" smtClean="0">
                                <a:solidFill>
                                  <a:srgbClr val="0000FF"/>
                                </a:solidFill>
                                <a:latin typeface="Cambria Math" panose="02040503050406030204" pitchFamily="18" charset="0"/>
                              </a:rPr>
                              <m:t>′</m:t>
                            </m:r>
                          </m:sup>
                        </m:sSup>
                      </m:e>
                    </m:d>
                    <m:r>
                      <a:rPr lang="en-US" b="0" i="1" smtClean="0">
                        <a:solidFill>
                          <a:srgbClr val="0000FF"/>
                        </a:solidFill>
                        <a:latin typeface="Cambria Math" panose="02040503050406030204" pitchFamily="18" charset="0"/>
                      </a:rPr>
                      <m:t>=</m:t>
                    </m:r>
                  </m:oMath>
                </a14:m>
                <a:r>
                  <a:rPr lang="en-IN" dirty="0">
                    <a:solidFill>
                      <a:srgbClr val="0000FF"/>
                    </a:solidFill>
                  </a:rPr>
                  <a:t> </a:t>
                </a:r>
                <a14:m>
                  <m:oMath xmlns:m="http://schemas.openxmlformats.org/officeDocument/2006/math">
                    <m:d>
                      <m:dPr>
                        <m:ctrlPr>
                          <a:rPr lang="en-US" b="0" i="1" smtClean="0">
                            <a:solidFill>
                              <a:srgbClr val="0000FF"/>
                            </a:solidFill>
                            <a:latin typeface="Cambria Math" panose="02040503050406030204" pitchFamily="18" charset="0"/>
                          </a:rPr>
                        </m:ctrlPr>
                      </m:dPr>
                      <m:e>
                        <m:f>
                          <m:fPr>
                            <m:ctrlPr>
                              <a:rPr lang="en-US" b="0" i="1" smtClean="0">
                                <a:solidFill>
                                  <a:srgbClr val="0000FF"/>
                                </a:solidFill>
                                <a:latin typeface="Cambria Math" panose="02040503050406030204" pitchFamily="18" charset="0"/>
                              </a:rPr>
                            </m:ctrlPr>
                          </m:fPr>
                          <m:num>
                            <m:r>
                              <a:rPr lang="en-US" b="0" i="1" smtClean="0">
                                <a:solidFill>
                                  <a:srgbClr val="0000FF"/>
                                </a:solidFill>
                                <a:latin typeface="Cambria Math" panose="02040503050406030204" pitchFamily="18" charset="0"/>
                              </a:rPr>
                              <m:t>𝑚</m:t>
                            </m:r>
                            <m:sSub>
                              <m:sSubPr>
                                <m:ctrlPr>
                                  <a:rPr lang="en-US" b="0" i="1" smtClean="0">
                                    <a:solidFill>
                                      <a:srgbClr val="0000FF"/>
                                    </a:solidFill>
                                    <a:latin typeface="Cambria Math" panose="02040503050406030204" pitchFamily="18" charset="0"/>
                                  </a:rPr>
                                </m:ctrlPr>
                              </m:sSubPr>
                              <m:e>
                                <m:r>
                                  <a:rPr lang="en-US" b="0" i="1" smtClean="0">
                                    <a:solidFill>
                                      <a:srgbClr val="0000FF"/>
                                    </a:solidFill>
                                    <a:latin typeface="Cambria Math" panose="02040503050406030204" pitchFamily="18" charset="0"/>
                                  </a:rPr>
                                  <m:t>𝑥</m:t>
                                </m:r>
                              </m:e>
                              <m:sub>
                                <m:r>
                                  <a:rPr lang="en-US" b="0" i="1" smtClean="0">
                                    <a:solidFill>
                                      <a:srgbClr val="0000FF"/>
                                    </a:solidFill>
                                    <a:latin typeface="Cambria Math" panose="02040503050406030204" pitchFamily="18" charset="0"/>
                                  </a:rPr>
                                  <m:t>2</m:t>
                                </m:r>
                              </m:sub>
                            </m:sSub>
                            <m:r>
                              <a:rPr lang="en-US" b="0" i="1" smtClean="0">
                                <a:solidFill>
                                  <a:srgbClr val="0000FF"/>
                                </a:solidFill>
                                <a:latin typeface="Cambria Math" panose="02040503050406030204" pitchFamily="18" charset="0"/>
                              </a:rPr>
                              <m:t>+</m:t>
                            </m:r>
                            <m:r>
                              <a:rPr lang="en-US" b="0" i="1" smtClean="0">
                                <a:solidFill>
                                  <a:srgbClr val="0000FF"/>
                                </a:solidFill>
                                <a:latin typeface="Cambria Math" panose="02040503050406030204" pitchFamily="18" charset="0"/>
                              </a:rPr>
                              <m:t>𝑛</m:t>
                            </m:r>
                            <m:sSub>
                              <m:sSubPr>
                                <m:ctrlPr>
                                  <a:rPr lang="en-US" b="0" i="1" smtClean="0">
                                    <a:solidFill>
                                      <a:srgbClr val="0000FF"/>
                                    </a:solidFill>
                                    <a:latin typeface="Cambria Math" panose="02040503050406030204" pitchFamily="18" charset="0"/>
                                  </a:rPr>
                                </m:ctrlPr>
                              </m:sSubPr>
                              <m:e>
                                <m:r>
                                  <a:rPr lang="en-US" b="0" i="1" smtClean="0">
                                    <a:solidFill>
                                      <a:srgbClr val="0000FF"/>
                                    </a:solidFill>
                                    <a:latin typeface="Cambria Math" panose="02040503050406030204" pitchFamily="18" charset="0"/>
                                  </a:rPr>
                                  <m:t>𝑥</m:t>
                                </m:r>
                              </m:e>
                              <m:sub>
                                <m:r>
                                  <a:rPr lang="en-US" b="0" i="1" smtClean="0">
                                    <a:solidFill>
                                      <a:srgbClr val="0000FF"/>
                                    </a:solidFill>
                                    <a:latin typeface="Cambria Math" panose="02040503050406030204" pitchFamily="18" charset="0"/>
                                  </a:rPr>
                                  <m:t>1</m:t>
                                </m:r>
                              </m:sub>
                            </m:sSub>
                          </m:num>
                          <m:den>
                            <m:r>
                              <a:rPr lang="en-US" b="0" i="1" smtClean="0">
                                <a:solidFill>
                                  <a:srgbClr val="0000FF"/>
                                </a:solidFill>
                                <a:latin typeface="Cambria Math" panose="02040503050406030204" pitchFamily="18" charset="0"/>
                              </a:rPr>
                              <m:t>𝑚</m:t>
                            </m:r>
                            <m:r>
                              <a:rPr lang="en-US" b="0" i="1" smtClean="0">
                                <a:solidFill>
                                  <a:srgbClr val="0000FF"/>
                                </a:solidFill>
                                <a:latin typeface="Cambria Math" panose="02040503050406030204" pitchFamily="18" charset="0"/>
                              </a:rPr>
                              <m:t>+</m:t>
                            </m:r>
                            <m:r>
                              <a:rPr lang="en-US" b="0" i="1" smtClean="0">
                                <a:solidFill>
                                  <a:srgbClr val="0000FF"/>
                                </a:solidFill>
                                <a:latin typeface="Cambria Math" panose="02040503050406030204" pitchFamily="18" charset="0"/>
                              </a:rPr>
                              <m:t>𝑛</m:t>
                            </m:r>
                          </m:den>
                        </m:f>
                        <m:r>
                          <a:rPr lang="en-US" b="0" i="0" smtClean="0">
                            <a:solidFill>
                              <a:srgbClr val="0000FF"/>
                            </a:solidFill>
                            <a:latin typeface="Cambria Math" panose="02040503050406030204" pitchFamily="18" charset="0"/>
                          </a:rPr>
                          <m:t>,</m:t>
                        </m:r>
                        <m:f>
                          <m:fPr>
                            <m:ctrlPr>
                              <a:rPr lang="en-US" i="1">
                                <a:solidFill>
                                  <a:srgbClr val="0000FF"/>
                                </a:solidFill>
                                <a:latin typeface="Cambria Math" panose="02040503050406030204" pitchFamily="18" charset="0"/>
                              </a:rPr>
                            </m:ctrlPr>
                          </m:fPr>
                          <m:num>
                            <m:r>
                              <a:rPr lang="en-US" i="1">
                                <a:solidFill>
                                  <a:srgbClr val="0000FF"/>
                                </a:solidFill>
                                <a:latin typeface="Cambria Math" panose="02040503050406030204" pitchFamily="18" charset="0"/>
                              </a:rPr>
                              <m:t>𝑚</m:t>
                            </m:r>
                            <m:sSub>
                              <m:sSubPr>
                                <m:ctrlPr>
                                  <a:rPr lang="en-US" b="0" i="1" smtClean="0">
                                    <a:solidFill>
                                      <a:srgbClr val="0000FF"/>
                                    </a:solidFill>
                                    <a:latin typeface="Cambria Math" panose="02040503050406030204" pitchFamily="18" charset="0"/>
                                  </a:rPr>
                                </m:ctrlPr>
                              </m:sSubPr>
                              <m:e>
                                <m:r>
                                  <a:rPr lang="en-US" b="0" i="1" smtClean="0">
                                    <a:solidFill>
                                      <a:srgbClr val="0000FF"/>
                                    </a:solidFill>
                                    <a:latin typeface="Cambria Math" panose="02040503050406030204" pitchFamily="18" charset="0"/>
                                  </a:rPr>
                                  <m:t>𝑦</m:t>
                                </m:r>
                              </m:e>
                              <m:sub>
                                <m:r>
                                  <a:rPr lang="en-US" b="0" i="1" smtClean="0">
                                    <a:solidFill>
                                      <a:srgbClr val="0000FF"/>
                                    </a:solidFill>
                                    <a:latin typeface="Cambria Math" panose="02040503050406030204" pitchFamily="18" charset="0"/>
                                  </a:rPr>
                                  <m:t>2</m:t>
                                </m:r>
                              </m:sub>
                            </m:sSub>
                            <m:r>
                              <a:rPr lang="en-US" i="1">
                                <a:solidFill>
                                  <a:srgbClr val="0000FF"/>
                                </a:solidFill>
                                <a:latin typeface="Cambria Math" panose="02040503050406030204" pitchFamily="18" charset="0"/>
                              </a:rPr>
                              <m:t>+</m:t>
                            </m:r>
                            <m:r>
                              <a:rPr lang="en-US" i="1">
                                <a:solidFill>
                                  <a:srgbClr val="0000FF"/>
                                </a:solidFill>
                                <a:latin typeface="Cambria Math" panose="02040503050406030204" pitchFamily="18" charset="0"/>
                              </a:rPr>
                              <m:t>𝑛</m:t>
                            </m:r>
                            <m:sSub>
                              <m:sSubPr>
                                <m:ctrlPr>
                                  <a:rPr lang="en-US" b="0" i="1" smtClean="0">
                                    <a:solidFill>
                                      <a:srgbClr val="0000FF"/>
                                    </a:solidFill>
                                    <a:latin typeface="Cambria Math" panose="02040503050406030204" pitchFamily="18" charset="0"/>
                                  </a:rPr>
                                </m:ctrlPr>
                              </m:sSubPr>
                              <m:e>
                                <m:r>
                                  <a:rPr lang="en-US" b="0" i="1" smtClean="0">
                                    <a:solidFill>
                                      <a:srgbClr val="0000FF"/>
                                    </a:solidFill>
                                    <a:latin typeface="Cambria Math" panose="02040503050406030204" pitchFamily="18" charset="0"/>
                                  </a:rPr>
                                  <m:t>𝑦</m:t>
                                </m:r>
                              </m:e>
                              <m:sub>
                                <m:r>
                                  <a:rPr lang="en-US" b="0" i="1" smtClean="0">
                                    <a:solidFill>
                                      <a:srgbClr val="0000FF"/>
                                    </a:solidFill>
                                    <a:latin typeface="Cambria Math" panose="02040503050406030204" pitchFamily="18" charset="0"/>
                                  </a:rPr>
                                  <m:t>1</m:t>
                                </m:r>
                              </m:sub>
                            </m:sSub>
                          </m:num>
                          <m:den>
                            <m:r>
                              <a:rPr lang="en-US" i="1">
                                <a:solidFill>
                                  <a:srgbClr val="0000FF"/>
                                </a:solidFill>
                                <a:latin typeface="Cambria Math" panose="02040503050406030204" pitchFamily="18" charset="0"/>
                              </a:rPr>
                              <m:t>𝑚</m:t>
                            </m:r>
                            <m:r>
                              <a:rPr lang="en-US" i="1">
                                <a:solidFill>
                                  <a:srgbClr val="0000FF"/>
                                </a:solidFill>
                                <a:latin typeface="Cambria Math" panose="02040503050406030204" pitchFamily="18" charset="0"/>
                              </a:rPr>
                              <m:t>+</m:t>
                            </m:r>
                            <m:r>
                              <a:rPr lang="en-US" i="1">
                                <a:solidFill>
                                  <a:srgbClr val="0000FF"/>
                                </a:solidFill>
                                <a:latin typeface="Cambria Math" panose="02040503050406030204" pitchFamily="18" charset="0"/>
                              </a:rPr>
                              <m:t>𝑛</m:t>
                            </m:r>
                          </m:den>
                        </m:f>
                      </m:e>
                    </m:d>
                    <m:r>
                      <a:rPr lang="en-US" b="0" i="0" smtClean="0">
                        <a:solidFill>
                          <a:srgbClr val="0000FF"/>
                        </a:solidFill>
                        <a:latin typeface="Cambria Math" panose="02040503050406030204" pitchFamily="18" charset="0"/>
                      </a:rPr>
                      <m:t>; </m:t>
                    </m:r>
                  </m:oMath>
                </a14:m>
                <a:endParaRPr lang="en-IN" dirty="0"/>
              </a:p>
            </p:txBody>
          </p:sp>
        </mc:Choice>
        <mc:Fallback xmlns="">
          <p:sp>
            <p:nvSpPr>
              <p:cNvPr id="133" name="TextBox 132">
                <a:extLst>
                  <a:ext uri="{FF2B5EF4-FFF2-40B4-BE49-F238E27FC236}">
                    <a16:creationId xmlns:a16="http://schemas.microsoft.com/office/drawing/2014/main" id="{BBEA8DE4-BDDD-AFEA-4E25-14AEC956ACC4}"/>
                  </a:ext>
                </a:extLst>
              </p:cNvPr>
              <p:cNvSpPr txBox="1">
                <a:spLocks noRot="1" noChangeAspect="1" noMove="1" noResize="1" noEditPoints="1" noAdjustHandles="1" noChangeArrowheads="1" noChangeShapeType="1" noTextEdit="1"/>
              </p:cNvSpPr>
              <p:nvPr/>
            </p:nvSpPr>
            <p:spPr>
              <a:xfrm>
                <a:off x="513346" y="1376477"/>
                <a:ext cx="4555958" cy="506870"/>
              </a:xfrm>
              <a:prstGeom prst="rect">
                <a:avLst/>
              </a:prstGeom>
              <a:blipFill>
                <a:blip r:embed="rId14"/>
                <a:stretch>
                  <a:fillRect b="-6024"/>
                </a:stretch>
              </a:blipFill>
            </p:spPr>
            <p:txBody>
              <a:bodyPr/>
              <a:lstStyle/>
              <a:p>
                <a:r>
                  <a:rPr lang="en-IN">
                    <a:noFill/>
                  </a:rPr>
                  <a:t> </a:t>
                </a:r>
              </a:p>
            </p:txBody>
          </p:sp>
        </mc:Fallback>
      </mc:AlternateContent>
    </p:spTree>
    <p:extLst>
      <p:ext uri="{BB962C8B-B14F-4D97-AF65-F5344CB8AC3E}">
        <p14:creationId xmlns:p14="http://schemas.microsoft.com/office/powerpoint/2010/main" val="2855282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fade">
                                      <p:cBhvr>
                                        <p:cTn id="7" dur="1000"/>
                                        <p:tgtEl>
                                          <p:spTgt spid="127"/>
                                        </p:tgtEl>
                                      </p:cBhvr>
                                    </p:animEffect>
                                    <p:anim calcmode="lin" valueType="num">
                                      <p:cBhvr>
                                        <p:cTn id="8" dur="1000" fill="hold"/>
                                        <p:tgtEl>
                                          <p:spTgt spid="127"/>
                                        </p:tgtEl>
                                        <p:attrNameLst>
                                          <p:attrName>ppt_x</p:attrName>
                                        </p:attrNameLst>
                                      </p:cBhvr>
                                      <p:tavLst>
                                        <p:tav tm="0">
                                          <p:val>
                                            <p:strVal val="#ppt_x"/>
                                          </p:val>
                                        </p:tav>
                                        <p:tav tm="100000">
                                          <p:val>
                                            <p:strVal val="#ppt_x"/>
                                          </p:val>
                                        </p:tav>
                                      </p:tavLst>
                                    </p:anim>
                                    <p:anim calcmode="lin" valueType="num">
                                      <p:cBhvr>
                                        <p:cTn id="9" dur="1000" fill="hold"/>
                                        <p:tgtEl>
                                          <p:spTgt spid="12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124"/>
                                        </p:tgtEl>
                                        <p:attrNameLst>
                                          <p:attrName>style.visibility</p:attrName>
                                        </p:attrNameLst>
                                      </p:cBhvr>
                                      <p:to>
                                        <p:strVal val="visible"/>
                                      </p:to>
                                    </p:set>
                                    <p:animEffect transition="in" filter="fade">
                                      <p:cBhvr>
                                        <p:cTn id="12" dur="1000"/>
                                        <p:tgtEl>
                                          <p:spTgt spid="124"/>
                                        </p:tgtEl>
                                      </p:cBhvr>
                                    </p:animEffect>
                                    <p:anim calcmode="lin" valueType="num">
                                      <p:cBhvr>
                                        <p:cTn id="13" dur="1000" fill="hold"/>
                                        <p:tgtEl>
                                          <p:spTgt spid="124"/>
                                        </p:tgtEl>
                                        <p:attrNameLst>
                                          <p:attrName>ppt_x</p:attrName>
                                        </p:attrNameLst>
                                      </p:cBhvr>
                                      <p:tavLst>
                                        <p:tav tm="0">
                                          <p:val>
                                            <p:strVal val="#ppt_x"/>
                                          </p:val>
                                        </p:tav>
                                        <p:tav tm="100000">
                                          <p:val>
                                            <p:strVal val="#ppt_x"/>
                                          </p:val>
                                        </p:tav>
                                      </p:tavLst>
                                    </p:anim>
                                    <p:anim calcmode="lin" valueType="num">
                                      <p:cBhvr>
                                        <p:cTn id="14" dur="1000" fill="hold"/>
                                        <p:tgtEl>
                                          <p:spTgt spid="124"/>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126"/>
                                        </p:tgtEl>
                                        <p:attrNameLst>
                                          <p:attrName>style.visibility</p:attrName>
                                        </p:attrNameLst>
                                      </p:cBhvr>
                                      <p:to>
                                        <p:strVal val="visible"/>
                                      </p:to>
                                    </p:set>
                                    <p:animEffect transition="in" filter="fade">
                                      <p:cBhvr>
                                        <p:cTn id="17" dur="1000"/>
                                        <p:tgtEl>
                                          <p:spTgt spid="126"/>
                                        </p:tgtEl>
                                      </p:cBhvr>
                                    </p:animEffect>
                                    <p:anim calcmode="lin" valueType="num">
                                      <p:cBhvr>
                                        <p:cTn id="18" dur="1000" fill="hold"/>
                                        <p:tgtEl>
                                          <p:spTgt spid="126"/>
                                        </p:tgtEl>
                                        <p:attrNameLst>
                                          <p:attrName>ppt_x</p:attrName>
                                        </p:attrNameLst>
                                      </p:cBhvr>
                                      <p:tavLst>
                                        <p:tav tm="0">
                                          <p:val>
                                            <p:strVal val="#ppt_x"/>
                                          </p:val>
                                        </p:tav>
                                        <p:tav tm="100000">
                                          <p:val>
                                            <p:strVal val="#ppt_x"/>
                                          </p:val>
                                        </p:tav>
                                      </p:tavLst>
                                    </p:anim>
                                    <p:anim calcmode="lin" valueType="num">
                                      <p:cBhvr>
                                        <p:cTn id="19" dur="1000" fill="hold"/>
                                        <p:tgtEl>
                                          <p:spTgt spid="126"/>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0"/>
                                  </p:stCondLst>
                                  <p:childTnLst>
                                    <p:set>
                                      <p:cBhvr>
                                        <p:cTn id="21" dur="1" fill="hold">
                                          <p:stCondLst>
                                            <p:cond delay="0"/>
                                          </p:stCondLst>
                                        </p:cTn>
                                        <p:tgtEl>
                                          <p:spTgt spid="122"/>
                                        </p:tgtEl>
                                        <p:attrNameLst>
                                          <p:attrName>style.visibility</p:attrName>
                                        </p:attrNameLst>
                                      </p:cBhvr>
                                      <p:to>
                                        <p:strVal val="visible"/>
                                      </p:to>
                                    </p:set>
                                    <p:animEffect transition="in" filter="fade">
                                      <p:cBhvr>
                                        <p:cTn id="22" dur="1000"/>
                                        <p:tgtEl>
                                          <p:spTgt spid="122"/>
                                        </p:tgtEl>
                                      </p:cBhvr>
                                    </p:animEffect>
                                    <p:anim calcmode="lin" valueType="num">
                                      <p:cBhvr>
                                        <p:cTn id="23" dur="1000" fill="hold"/>
                                        <p:tgtEl>
                                          <p:spTgt spid="122"/>
                                        </p:tgtEl>
                                        <p:attrNameLst>
                                          <p:attrName>ppt_x</p:attrName>
                                        </p:attrNameLst>
                                      </p:cBhvr>
                                      <p:tavLst>
                                        <p:tav tm="0">
                                          <p:val>
                                            <p:strVal val="#ppt_x"/>
                                          </p:val>
                                        </p:tav>
                                        <p:tav tm="100000">
                                          <p:val>
                                            <p:strVal val="#ppt_x"/>
                                          </p:val>
                                        </p:tav>
                                      </p:tavLst>
                                    </p:anim>
                                    <p:anim calcmode="lin" valueType="num">
                                      <p:cBhvr>
                                        <p:cTn id="24" dur="1000" fill="hold"/>
                                        <p:tgtEl>
                                          <p:spTgt spid="12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0"/>
                                  </p:stCondLst>
                                  <p:childTnLst>
                                    <p:set>
                                      <p:cBhvr>
                                        <p:cTn id="26" dur="1" fill="hold">
                                          <p:stCondLst>
                                            <p:cond delay="0"/>
                                          </p:stCondLst>
                                        </p:cTn>
                                        <p:tgtEl>
                                          <p:spTgt spid="123"/>
                                        </p:tgtEl>
                                        <p:attrNameLst>
                                          <p:attrName>style.visibility</p:attrName>
                                        </p:attrNameLst>
                                      </p:cBhvr>
                                      <p:to>
                                        <p:strVal val="visible"/>
                                      </p:to>
                                    </p:set>
                                    <p:animEffect transition="in" filter="fade">
                                      <p:cBhvr>
                                        <p:cTn id="27" dur="1000"/>
                                        <p:tgtEl>
                                          <p:spTgt spid="123"/>
                                        </p:tgtEl>
                                      </p:cBhvr>
                                    </p:animEffect>
                                    <p:anim calcmode="lin" valueType="num">
                                      <p:cBhvr>
                                        <p:cTn id="28" dur="1000" fill="hold"/>
                                        <p:tgtEl>
                                          <p:spTgt spid="123"/>
                                        </p:tgtEl>
                                        <p:attrNameLst>
                                          <p:attrName>ppt_x</p:attrName>
                                        </p:attrNameLst>
                                      </p:cBhvr>
                                      <p:tavLst>
                                        <p:tav tm="0">
                                          <p:val>
                                            <p:strVal val="#ppt_x"/>
                                          </p:val>
                                        </p:tav>
                                        <p:tav tm="100000">
                                          <p:val>
                                            <p:strVal val="#ppt_x"/>
                                          </p:val>
                                        </p:tav>
                                      </p:tavLst>
                                    </p:anim>
                                    <p:anim calcmode="lin" valueType="num">
                                      <p:cBhvr>
                                        <p:cTn id="29" dur="1000" fill="hold"/>
                                        <p:tgtEl>
                                          <p:spTgt spid="123"/>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6" presetClass="entr" presetSubtype="16" fill="hold" nodeType="clickEffect">
                                  <p:stCondLst>
                                    <p:cond delay="0"/>
                                  </p:stCondLst>
                                  <p:childTnLst>
                                    <p:set>
                                      <p:cBhvr>
                                        <p:cTn id="33" dur="1" fill="hold">
                                          <p:stCondLst>
                                            <p:cond delay="0"/>
                                          </p:stCondLst>
                                        </p:cTn>
                                        <p:tgtEl>
                                          <p:spTgt spid="128"/>
                                        </p:tgtEl>
                                        <p:attrNameLst>
                                          <p:attrName>style.visibility</p:attrName>
                                        </p:attrNameLst>
                                      </p:cBhvr>
                                      <p:to>
                                        <p:strVal val="visible"/>
                                      </p:to>
                                    </p:set>
                                    <p:animEffect transition="in" filter="circle(in)">
                                      <p:cBhvr>
                                        <p:cTn id="34" dur="2000"/>
                                        <p:tgtEl>
                                          <p:spTgt spid="128"/>
                                        </p:tgtEl>
                                      </p:cBhvr>
                                    </p:animEffec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33"/>
                                        </p:tgtEl>
                                        <p:attrNameLst>
                                          <p:attrName>style.visibility</p:attrName>
                                        </p:attrNameLst>
                                      </p:cBhvr>
                                      <p:to>
                                        <p:strVal val="visible"/>
                                      </p:to>
                                    </p:set>
                                    <p:anim calcmode="lin" valueType="num">
                                      <p:cBhvr additive="base">
                                        <p:cTn id="39" dur="500" fill="hold"/>
                                        <p:tgtEl>
                                          <p:spTgt spid="133"/>
                                        </p:tgtEl>
                                        <p:attrNameLst>
                                          <p:attrName>ppt_x</p:attrName>
                                        </p:attrNameLst>
                                      </p:cBhvr>
                                      <p:tavLst>
                                        <p:tav tm="0">
                                          <p:val>
                                            <p:strVal val="#ppt_x"/>
                                          </p:val>
                                        </p:tav>
                                        <p:tav tm="100000">
                                          <p:val>
                                            <p:strVal val="#ppt_x"/>
                                          </p:val>
                                        </p:tav>
                                      </p:tavLst>
                                    </p:anim>
                                    <p:anim calcmode="lin" valueType="num">
                                      <p:cBhvr additive="base">
                                        <p:cTn id="40" dur="500" fill="hold"/>
                                        <p:tgtEl>
                                          <p:spTgt spid="133"/>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2" presetClass="entr" presetSubtype="4" fill="hold" grpId="0" nodeType="clickEffect">
                                  <p:stCondLst>
                                    <p:cond delay="0"/>
                                  </p:stCondLst>
                                  <p:childTnLst>
                                    <p:set>
                                      <p:cBhvr>
                                        <p:cTn id="44" dur="1" fill="hold">
                                          <p:stCondLst>
                                            <p:cond delay="0"/>
                                          </p:stCondLst>
                                        </p:cTn>
                                        <p:tgtEl>
                                          <p:spTgt spid="119"/>
                                        </p:tgtEl>
                                        <p:attrNameLst>
                                          <p:attrName>style.visibility</p:attrName>
                                        </p:attrNameLst>
                                      </p:cBhvr>
                                      <p:to>
                                        <p:strVal val="visible"/>
                                      </p:to>
                                    </p:set>
                                    <p:animEffect transition="in" filter="wipe(down)">
                                      <p:cBhvr>
                                        <p:cTn id="45" dur="500"/>
                                        <p:tgtEl>
                                          <p:spTgt spid="119"/>
                                        </p:tgtEl>
                                      </p:cBhvr>
                                    </p:animEffect>
                                  </p:childTnLst>
                                </p:cTn>
                              </p:par>
                            </p:childTnLst>
                          </p:cTn>
                        </p:par>
                      </p:childTnLst>
                    </p:cTn>
                  </p:par>
                  <p:par>
                    <p:cTn id="46" fill="hold">
                      <p:stCondLst>
                        <p:cond delay="indefinite"/>
                      </p:stCondLst>
                      <p:childTnLst>
                        <p:par>
                          <p:cTn id="47" fill="hold">
                            <p:stCondLst>
                              <p:cond delay="0"/>
                            </p:stCondLst>
                            <p:childTnLst>
                              <p:par>
                                <p:cTn id="48" presetID="6" presetClass="entr" presetSubtype="16" fill="hold" grpId="0" nodeType="clickEffect">
                                  <p:stCondLst>
                                    <p:cond delay="0"/>
                                  </p:stCondLst>
                                  <p:childTnLst>
                                    <p:set>
                                      <p:cBhvr>
                                        <p:cTn id="49" dur="1" fill="hold">
                                          <p:stCondLst>
                                            <p:cond delay="0"/>
                                          </p:stCondLst>
                                        </p:cTn>
                                        <p:tgtEl>
                                          <p:spTgt spid="129"/>
                                        </p:tgtEl>
                                        <p:attrNameLst>
                                          <p:attrName>style.visibility</p:attrName>
                                        </p:attrNameLst>
                                      </p:cBhvr>
                                      <p:to>
                                        <p:strVal val="visible"/>
                                      </p:to>
                                    </p:set>
                                    <p:animEffect transition="in" filter="circle(in)">
                                      <p:cBhvr>
                                        <p:cTn id="50" dur="2000"/>
                                        <p:tgtEl>
                                          <p:spTgt spid="129"/>
                                        </p:tgtEl>
                                      </p:cBhvr>
                                    </p:animEffect>
                                  </p:childTnLst>
                                </p:cTn>
                              </p:par>
                            </p:childTnLst>
                          </p:cTn>
                        </p:par>
                      </p:childTnLst>
                    </p:cTn>
                  </p:par>
                  <p:par>
                    <p:cTn id="51" fill="hold">
                      <p:stCondLst>
                        <p:cond delay="indefinite"/>
                      </p:stCondLst>
                      <p:childTnLst>
                        <p:par>
                          <p:cTn id="52" fill="hold">
                            <p:stCondLst>
                              <p:cond delay="0"/>
                            </p:stCondLst>
                            <p:childTnLst>
                              <p:par>
                                <p:cTn id="53" presetID="6" presetClass="entr" presetSubtype="16" fill="hold" grpId="0" nodeType="clickEffect">
                                  <p:stCondLst>
                                    <p:cond delay="0"/>
                                  </p:stCondLst>
                                  <p:childTnLst>
                                    <p:set>
                                      <p:cBhvr>
                                        <p:cTn id="54" dur="1" fill="hold">
                                          <p:stCondLst>
                                            <p:cond delay="0"/>
                                          </p:stCondLst>
                                        </p:cTn>
                                        <p:tgtEl>
                                          <p:spTgt spid="130"/>
                                        </p:tgtEl>
                                        <p:attrNameLst>
                                          <p:attrName>style.visibility</p:attrName>
                                        </p:attrNameLst>
                                      </p:cBhvr>
                                      <p:to>
                                        <p:strVal val="visible"/>
                                      </p:to>
                                    </p:set>
                                    <p:animEffect transition="in" filter="circle(in)">
                                      <p:cBhvr>
                                        <p:cTn id="55" dur="2000"/>
                                        <p:tgtEl>
                                          <p:spTgt spid="130"/>
                                        </p:tgtEl>
                                      </p:cBhvr>
                                    </p:animEffect>
                                  </p:childTnLst>
                                </p:cTn>
                              </p:par>
                            </p:childTnLst>
                          </p:cTn>
                        </p:par>
                      </p:childTnLst>
                    </p:cTn>
                  </p:par>
                  <p:par>
                    <p:cTn id="56" fill="hold">
                      <p:stCondLst>
                        <p:cond delay="indefinite"/>
                      </p:stCondLst>
                      <p:childTnLst>
                        <p:par>
                          <p:cTn id="57" fill="hold">
                            <p:stCondLst>
                              <p:cond delay="0"/>
                            </p:stCondLst>
                            <p:childTnLst>
                              <p:par>
                                <p:cTn id="58" presetID="6" presetClass="entr" presetSubtype="16" fill="hold" grpId="0" nodeType="clickEffect">
                                  <p:stCondLst>
                                    <p:cond delay="0"/>
                                  </p:stCondLst>
                                  <p:childTnLst>
                                    <p:set>
                                      <p:cBhvr>
                                        <p:cTn id="59" dur="1" fill="hold">
                                          <p:stCondLst>
                                            <p:cond delay="0"/>
                                          </p:stCondLst>
                                        </p:cTn>
                                        <p:tgtEl>
                                          <p:spTgt spid="131"/>
                                        </p:tgtEl>
                                        <p:attrNameLst>
                                          <p:attrName>style.visibility</p:attrName>
                                        </p:attrNameLst>
                                      </p:cBhvr>
                                      <p:to>
                                        <p:strVal val="visible"/>
                                      </p:to>
                                    </p:set>
                                    <p:animEffect transition="in" filter="circle(in)">
                                      <p:cBhvr>
                                        <p:cTn id="60" dur="20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p:bldP spid="122" grpId="0"/>
      <p:bldP spid="123" grpId="0"/>
      <p:bldP spid="124" grpId="0" animBg="1"/>
      <p:bldP spid="126" grpId="0"/>
      <p:bldP spid="127" grpId="0"/>
      <p:bldP spid="129" grpId="0"/>
      <p:bldP spid="130" grpId="0"/>
      <p:bldP spid="131" grpId="0"/>
      <p:bldP spid="133"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3">
            <a:extLst>
              <a:ext uri="{FF2B5EF4-FFF2-40B4-BE49-F238E27FC236}">
                <a16:creationId xmlns:a16="http://schemas.microsoft.com/office/drawing/2014/main" id="{623FFC03-481E-25C2-970C-EFB9F4208AFC}"/>
              </a:ext>
            </a:extLst>
          </p:cNvPr>
          <p:cNvSpPr txBox="1">
            <a:spLocks noChangeArrowheads="1"/>
          </p:cNvSpPr>
          <p:nvPr/>
        </p:nvSpPr>
        <p:spPr bwMode="auto">
          <a:xfrm>
            <a:off x="0" y="0"/>
            <a:ext cx="11951368" cy="83099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800" i="1" dirty="0">
                <a:solidFill>
                  <a:srgbClr val="0000FF"/>
                </a:solidFill>
                <a:latin typeface="Cambria" panose="02040503050406030204" pitchFamily="18" charset="0"/>
                <a:ea typeface="Cambria" panose="02040503050406030204" pitchFamily="18" charset="0"/>
              </a:rPr>
              <a:t>The Chaos Game</a:t>
            </a:r>
          </a:p>
        </p:txBody>
      </p:sp>
      <p:grpSp>
        <p:nvGrpSpPr>
          <p:cNvPr id="128" name="Group 127">
            <a:extLst>
              <a:ext uri="{FF2B5EF4-FFF2-40B4-BE49-F238E27FC236}">
                <a16:creationId xmlns:a16="http://schemas.microsoft.com/office/drawing/2014/main" id="{5E157171-5EE5-D7DB-4095-3C7515BDB5FE}"/>
              </a:ext>
            </a:extLst>
          </p:cNvPr>
          <p:cNvGrpSpPr/>
          <p:nvPr/>
        </p:nvGrpSpPr>
        <p:grpSpPr>
          <a:xfrm>
            <a:off x="7591927" y="1412212"/>
            <a:ext cx="4014537" cy="3726426"/>
            <a:chOff x="4961021" y="1187622"/>
            <a:chExt cx="4014537" cy="3726426"/>
          </a:xfrm>
        </p:grpSpPr>
        <p:sp>
          <p:nvSpPr>
            <p:cNvPr id="106" name="Isosceles Triangle 105">
              <a:extLst>
                <a:ext uri="{FF2B5EF4-FFF2-40B4-BE49-F238E27FC236}">
                  <a16:creationId xmlns:a16="http://schemas.microsoft.com/office/drawing/2014/main" id="{3357D748-8F62-D672-C820-61744125D14E}"/>
                </a:ext>
              </a:extLst>
            </p:cNvPr>
            <p:cNvSpPr/>
            <p:nvPr/>
          </p:nvSpPr>
          <p:spPr>
            <a:xfrm>
              <a:off x="5237747" y="1860884"/>
              <a:ext cx="3023937" cy="2334127"/>
            </a:xfrm>
            <a:prstGeom prst="triangl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en-IN" dirty="0"/>
            </a:p>
          </p:txBody>
        </p:sp>
        <p:cxnSp>
          <p:nvCxnSpPr>
            <p:cNvPr id="108" name="Straight Arrow Connector 107">
              <a:extLst>
                <a:ext uri="{FF2B5EF4-FFF2-40B4-BE49-F238E27FC236}">
                  <a16:creationId xmlns:a16="http://schemas.microsoft.com/office/drawing/2014/main" id="{DDBAACF6-7581-1F3A-0670-99C8C6E8314E}"/>
                </a:ext>
              </a:extLst>
            </p:cNvPr>
            <p:cNvCxnSpPr>
              <a:stCxn id="106" idx="2"/>
            </p:cNvCxnSpPr>
            <p:nvPr/>
          </p:nvCxnSpPr>
          <p:spPr>
            <a:xfrm>
              <a:off x="5237747" y="4195011"/>
              <a:ext cx="3737811" cy="0"/>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p:cxnSp>
          <p:nvCxnSpPr>
            <p:cNvPr id="109" name="Straight Arrow Connector 108">
              <a:extLst>
                <a:ext uri="{FF2B5EF4-FFF2-40B4-BE49-F238E27FC236}">
                  <a16:creationId xmlns:a16="http://schemas.microsoft.com/office/drawing/2014/main" id="{7D7BE7D8-90B7-C16C-B643-FF9A62ED629B}"/>
                </a:ext>
              </a:extLst>
            </p:cNvPr>
            <p:cNvCxnSpPr>
              <a:cxnSpLocks/>
            </p:cNvCxnSpPr>
            <p:nvPr/>
          </p:nvCxnSpPr>
          <p:spPr>
            <a:xfrm flipV="1">
              <a:off x="5237747" y="1467853"/>
              <a:ext cx="0" cy="2727158"/>
            </a:xfrm>
            <a:prstGeom prst="straightConnector1">
              <a:avLst/>
            </a:prstGeom>
            <a:ln w="28575">
              <a:tailEnd type="triangle"/>
            </a:ln>
          </p:spPr>
          <p:style>
            <a:lnRef idx="1">
              <a:schemeClr val="accent2"/>
            </a:lnRef>
            <a:fillRef idx="0">
              <a:schemeClr val="accent2"/>
            </a:fillRef>
            <a:effectRef idx="0">
              <a:schemeClr val="accent2"/>
            </a:effectRef>
            <a:fontRef idx="minor">
              <a:schemeClr val="tx1"/>
            </a:fontRef>
          </p:style>
        </p:cxnSp>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8201DD01-7722-ED42-4629-C5B901396D77}"/>
                    </a:ext>
                  </a:extLst>
                </p:cNvPr>
                <p:cNvSpPr txBox="1"/>
                <p:nvPr/>
              </p:nvSpPr>
              <p:spPr>
                <a:xfrm>
                  <a:off x="4961021" y="4303112"/>
                  <a:ext cx="8826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𝐴</m:t>
                        </m:r>
                        <m:r>
                          <a:rPr lang="en-US" i="1" dirty="0" smtClean="0">
                            <a:latin typeface="Cambria Math" panose="02040503050406030204" pitchFamily="18" charset="0"/>
                          </a:rPr>
                          <m:t>(0,0)</m:t>
                        </m:r>
                      </m:oMath>
                    </m:oMathPara>
                  </a14:m>
                  <a:endParaRPr lang="en-IN" dirty="0"/>
                </a:p>
              </p:txBody>
            </p:sp>
          </mc:Choice>
          <mc:Fallback xmlns="">
            <p:sp>
              <p:nvSpPr>
                <p:cNvPr id="112" name="TextBox 111">
                  <a:extLst>
                    <a:ext uri="{FF2B5EF4-FFF2-40B4-BE49-F238E27FC236}">
                      <a16:creationId xmlns:a16="http://schemas.microsoft.com/office/drawing/2014/main" id="{8201DD01-7722-ED42-4629-C5B901396D77}"/>
                    </a:ext>
                  </a:extLst>
                </p:cNvPr>
                <p:cNvSpPr txBox="1">
                  <a:spLocks noRot="1" noChangeAspect="1" noMove="1" noResize="1" noEditPoints="1" noAdjustHandles="1" noChangeArrowheads="1" noChangeShapeType="1" noTextEdit="1"/>
                </p:cNvSpPr>
                <p:nvPr/>
              </p:nvSpPr>
              <p:spPr>
                <a:xfrm>
                  <a:off x="4961021" y="4303112"/>
                  <a:ext cx="882614" cy="369332"/>
                </a:xfrm>
                <a:prstGeom prst="rect">
                  <a:avLst/>
                </a:prstGeom>
                <a:blipFill>
                  <a:blip r:embed="rId2"/>
                  <a:stretch>
                    <a:fillRect b="-13333"/>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F2CCC8F6-18C1-8BB7-FE4C-14C8FCA090A2}"/>
                    </a:ext>
                  </a:extLst>
                </p:cNvPr>
                <p:cNvSpPr txBox="1"/>
                <p:nvPr/>
              </p:nvSpPr>
              <p:spPr>
                <a:xfrm>
                  <a:off x="7952945" y="4311496"/>
                  <a:ext cx="8824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𝐶</m:t>
                        </m:r>
                        <m:r>
                          <a:rPr lang="en-US" i="1" dirty="0" smtClean="0">
                            <a:latin typeface="Cambria Math" panose="02040503050406030204" pitchFamily="18" charset="0"/>
                          </a:rPr>
                          <m:t>(1,0)</m:t>
                        </m:r>
                      </m:oMath>
                    </m:oMathPara>
                  </a14:m>
                  <a:endParaRPr lang="en-IN" dirty="0"/>
                </a:p>
              </p:txBody>
            </p:sp>
          </mc:Choice>
          <mc:Fallback xmlns="">
            <p:sp>
              <p:nvSpPr>
                <p:cNvPr id="114" name="TextBox 113">
                  <a:extLst>
                    <a:ext uri="{FF2B5EF4-FFF2-40B4-BE49-F238E27FC236}">
                      <a16:creationId xmlns:a16="http://schemas.microsoft.com/office/drawing/2014/main" id="{F2CCC8F6-18C1-8BB7-FE4C-14C8FCA090A2}"/>
                    </a:ext>
                  </a:extLst>
                </p:cNvPr>
                <p:cNvSpPr txBox="1">
                  <a:spLocks noRot="1" noChangeAspect="1" noMove="1" noResize="1" noEditPoints="1" noAdjustHandles="1" noChangeArrowheads="1" noChangeShapeType="1" noTextEdit="1"/>
                </p:cNvSpPr>
                <p:nvPr/>
              </p:nvSpPr>
              <p:spPr>
                <a:xfrm>
                  <a:off x="7952945" y="4311496"/>
                  <a:ext cx="882486" cy="369332"/>
                </a:xfrm>
                <a:prstGeom prst="rect">
                  <a:avLst/>
                </a:prstGeom>
                <a:blipFill>
                  <a:blip r:embed="rId3"/>
                  <a:stretch>
                    <a:fillRect b="-13115"/>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DDFEAA98-94F4-DF50-1D61-31CA905750D6}"/>
                    </a:ext>
                  </a:extLst>
                </p:cNvPr>
                <p:cNvSpPr txBox="1"/>
                <p:nvPr/>
              </p:nvSpPr>
              <p:spPr>
                <a:xfrm>
                  <a:off x="6440976" y="4303112"/>
                  <a:ext cx="862736" cy="6109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dirty="0" smtClean="0">
                            <a:latin typeface="Cambria Math" panose="02040503050406030204" pitchFamily="18" charset="0"/>
                          </a:rPr>
                          <m:t>(</m:t>
                        </m:r>
                        <m:f>
                          <m:fPr>
                            <m:ctrlPr>
                              <a:rPr lang="en-US" i="1" dirty="0" smtClean="0">
                                <a:latin typeface="Cambria Math" panose="02040503050406030204" pitchFamily="18" charset="0"/>
                              </a:rPr>
                            </m:ctrlPr>
                          </m:fPr>
                          <m:num>
                            <m:r>
                              <a:rPr lang="en-US" i="1" dirty="0" smtClean="0">
                                <a:latin typeface="Cambria Math" panose="02040503050406030204" pitchFamily="18" charset="0"/>
                              </a:rPr>
                              <m:t>1</m:t>
                            </m:r>
                          </m:num>
                          <m:den>
                            <m:r>
                              <a:rPr lang="en-US" i="1" dirty="0" smtClean="0">
                                <a:latin typeface="Cambria Math" panose="02040503050406030204" pitchFamily="18" charset="0"/>
                              </a:rPr>
                              <m:t>2</m:t>
                            </m:r>
                          </m:den>
                        </m:f>
                        <m:r>
                          <a:rPr lang="en-US" i="1" dirty="0" smtClean="0">
                            <a:latin typeface="Cambria Math" panose="02040503050406030204" pitchFamily="18" charset="0"/>
                          </a:rPr>
                          <m:t> ,0)</m:t>
                        </m:r>
                      </m:oMath>
                    </m:oMathPara>
                  </a14:m>
                  <a:endParaRPr lang="en-IN" dirty="0"/>
                </a:p>
              </p:txBody>
            </p:sp>
          </mc:Choice>
          <mc:Fallback xmlns="">
            <p:sp>
              <p:nvSpPr>
                <p:cNvPr id="115" name="TextBox 114">
                  <a:extLst>
                    <a:ext uri="{FF2B5EF4-FFF2-40B4-BE49-F238E27FC236}">
                      <a16:creationId xmlns:a16="http://schemas.microsoft.com/office/drawing/2014/main" id="{DDFEAA98-94F4-DF50-1D61-31CA905750D6}"/>
                    </a:ext>
                  </a:extLst>
                </p:cNvPr>
                <p:cNvSpPr txBox="1">
                  <a:spLocks noRot="1" noChangeAspect="1" noMove="1" noResize="1" noEditPoints="1" noAdjustHandles="1" noChangeArrowheads="1" noChangeShapeType="1" noTextEdit="1"/>
                </p:cNvSpPr>
                <p:nvPr/>
              </p:nvSpPr>
              <p:spPr>
                <a:xfrm>
                  <a:off x="6440976" y="4303112"/>
                  <a:ext cx="862736" cy="610936"/>
                </a:xfrm>
                <a:prstGeom prst="rect">
                  <a:avLst/>
                </a:prstGeom>
                <a:blipFill>
                  <a:blip r:embed="rId4"/>
                  <a:stretch>
                    <a:fillRect/>
                  </a:stretch>
                </a:blipFill>
              </p:spPr>
              <p:txBody>
                <a:bodyPr/>
                <a:lstStyle/>
                <a:p>
                  <a:r>
                    <a:rPr lang="en-IN">
                      <a:noFill/>
                    </a:rPr>
                    <a:t> </a:t>
                  </a:r>
                </a:p>
              </p:txBody>
            </p:sp>
          </mc:Fallback>
        </mc:AlternateContent>
        <p:cxnSp>
          <p:nvCxnSpPr>
            <p:cNvPr id="117" name="Straight Connector 116">
              <a:extLst>
                <a:ext uri="{FF2B5EF4-FFF2-40B4-BE49-F238E27FC236}">
                  <a16:creationId xmlns:a16="http://schemas.microsoft.com/office/drawing/2014/main" id="{C6F325A1-B79D-454E-EB7E-1A56983650BC}"/>
                </a:ext>
              </a:extLst>
            </p:cNvPr>
            <p:cNvCxnSpPr>
              <a:stCxn id="106" idx="0"/>
              <a:endCxn id="106" idx="3"/>
            </p:cNvCxnSpPr>
            <p:nvPr/>
          </p:nvCxnSpPr>
          <p:spPr>
            <a:xfrm>
              <a:off x="6749716" y="1860884"/>
              <a:ext cx="0" cy="2334127"/>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8" name="TextBox 117">
                  <a:extLst>
                    <a:ext uri="{FF2B5EF4-FFF2-40B4-BE49-F238E27FC236}">
                      <a16:creationId xmlns:a16="http://schemas.microsoft.com/office/drawing/2014/main" id="{52C3C364-6FD6-A0FB-CBAE-44F446A9308B}"/>
                    </a:ext>
                  </a:extLst>
                </p:cNvPr>
                <p:cNvSpPr txBox="1"/>
                <p:nvPr/>
              </p:nvSpPr>
              <p:spPr>
                <a:xfrm>
                  <a:off x="6252162" y="1187622"/>
                  <a:ext cx="1121525" cy="6732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𝐵</m:t>
                        </m:r>
                        <m:r>
                          <a:rPr lang="en-US" i="1" dirty="0" smtClean="0">
                            <a:latin typeface="Cambria Math" panose="02040503050406030204" pitchFamily="18" charset="0"/>
                          </a:rPr>
                          <m:t>(</m:t>
                        </m:r>
                        <m:f>
                          <m:fPr>
                            <m:ctrlPr>
                              <a:rPr lang="en-US" i="1" dirty="0" smtClean="0">
                                <a:latin typeface="Cambria Math" panose="02040503050406030204" pitchFamily="18" charset="0"/>
                              </a:rPr>
                            </m:ctrlPr>
                          </m:fPr>
                          <m:num>
                            <m:r>
                              <a:rPr lang="en-US" i="1" dirty="0" smtClean="0">
                                <a:latin typeface="Cambria Math" panose="02040503050406030204" pitchFamily="18" charset="0"/>
                              </a:rPr>
                              <m:t>1</m:t>
                            </m:r>
                          </m:num>
                          <m:den>
                            <m:r>
                              <a:rPr lang="en-US" i="1" dirty="0" smtClean="0">
                                <a:latin typeface="Cambria Math" panose="02040503050406030204" pitchFamily="18" charset="0"/>
                              </a:rPr>
                              <m:t>2</m:t>
                            </m:r>
                          </m:den>
                        </m:f>
                        <m:r>
                          <a:rPr lang="en-US" i="1" dirty="0" smtClean="0">
                            <a:latin typeface="Cambria Math" panose="02040503050406030204" pitchFamily="18" charset="0"/>
                          </a:rPr>
                          <m:t>,</m:t>
                        </m:r>
                        <m:f>
                          <m:fPr>
                            <m:ctrlPr>
                              <a:rPr lang="en-US" b="0" i="1" dirty="0" smtClean="0">
                                <a:latin typeface="Cambria Math" panose="02040503050406030204" pitchFamily="18" charset="0"/>
                              </a:rPr>
                            </m:ctrlPr>
                          </m:fPr>
                          <m:num>
                            <m:rad>
                              <m:radPr>
                                <m:degHide m:val="on"/>
                                <m:ctrlPr>
                                  <a:rPr lang="en-US" b="0" i="1" dirty="0" smtClean="0">
                                    <a:latin typeface="Cambria Math" panose="02040503050406030204" pitchFamily="18" charset="0"/>
                                  </a:rPr>
                                </m:ctrlPr>
                              </m:radPr>
                              <m:deg/>
                              <m:e>
                                <m:r>
                                  <a:rPr lang="en-US" b="0" i="1" dirty="0" smtClean="0">
                                    <a:latin typeface="Cambria Math" panose="02040503050406030204" pitchFamily="18" charset="0"/>
                                  </a:rPr>
                                  <m:t>3</m:t>
                                </m:r>
                              </m:e>
                            </m:rad>
                          </m:num>
                          <m:den>
                            <m:r>
                              <a:rPr lang="en-US" b="0" i="1" dirty="0" smtClean="0">
                                <a:latin typeface="Cambria Math" panose="02040503050406030204" pitchFamily="18" charset="0"/>
                              </a:rPr>
                              <m:t>2</m:t>
                            </m:r>
                          </m:den>
                        </m:f>
                        <m:r>
                          <a:rPr lang="en-US" i="1" dirty="0" smtClean="0">
                            <a:latin typeface="Cambria Math" panose="02040503050406030204" pitchFamily="18" charset="0"/>
                          </a:rPr>
                          <m:t>)</m:t>
                        </m:r>
                      </m:oMath>
                    </m:oMathPara>
                  </a14:m>
                  <a:endParaRPr lang="en-IN" dirty="0"/>
                </a:p>
              </p:txBody>
            </p:sp>
          </mc:Choice>
          <mc:Fallback xmlns="">
            <p:sp>
              <p:nvSpPr>
                <p:cNvPr id="118" name="TextBox 117">
                  <a:extLst>
                    <a:ext uri="{FF2B5EF4-FFF2-40B4-BE49-F238E27FC236}">
                      <a16:creationId xmlns:a16="http://schemas.microsoft.com/office/drawing/2014/main" id="{52C3C364-6FD6-A0FB-CBAE-44F446A9308B}"/>
                    </a:ext>
                  </a:extLst>
                </p:cNvPr>
                <p:cNvSpPr txBox="1">
                  <a:spLocks noRot="1" noChangeAspect="1" noMove="1" noResize="1" noEditPoints="1" noAdjustHandles="1" noChangeArrowheads="1" noChangeShapeType="1" noTextEdit="1"/>
                </p:cNvSpPr>
                <p:nvPr/>
              </p:nvSpPr>
              <p:spPr>
                <a:xfrm>
                  <a:off x="6252162" y="1187622"/>
                  <a:ext cx="1121525" cy="673261"/>
                </a:xfrm>
                <a:prstGeom prst="rect">
                  <a:avLst/>
                </a:prstGeom>
                <a:blipFill>
                  <a:blip r:embed="rId5"/>
                  <a:stretch>
                    <a:fillRect/>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129" name="TextBox 128">
                <a:extLst>
                  <a:ext uri="{FF2B5EF4-FFF2-40B4-BE49-F238E27FC236}">
                    <a16:creationId xmlns:a16="http://schemas.microsoft.com/office/drawing/2014/main" id="{90BBEB14-BC85-8979-2877-5B04F58C19E8}"/>
                  </a:ext>
                </a:extLst>
              </p:cNvPr>
              <p:cNvSpPr txBox="1"/>
              <p:nvPr/>
            </p:nvSpPr>
            <p:spPr>
              <a:xfrm>
                <a:off x="842419" y="1133160"/>
                <a:ext cx="5010924" cy="532903"/>
              </a:xfrm>
              <a:prstGeom prst="rect">
                <a:avLst/>
              </a:prstGeom>
              <a:noFill/>
            </p:spPr>
            <p:txBody>
              <a:bodyPr wrap="none" rtlCol="0">
                <a:spAutoFit/>
              </a:bodyPr>
              <a:lstStyle/>
              <a:p>
                <a:r>
                  <a:rPr lang="en-US" dirty="0">
                    <a:latin typeface="Cambria" panose="02040503050406030204" pitchFamily="18" charset="0"/>
                    <a:ea typeface="Cambria" panose="02040503050406030204" pitchFamily="18" charset="0"/>
                  </a:rPr>
                  <a:t>(Vertex A):   </a:t>
                </a:r>
                <a14:m>
                  <m:oMath xmlns:m="http://schemas.openxmlformats.org/officeDocument/2006/math">
                    <m:r>
                      <a:rPr lang="en-US" b="0" i="1" smtClean="0">
                        <a:solidFill>
                          <a:srgbClr val="0000FF"/>
                        </a:solidFill>
                        <a:latin typeface="Cambria Math" panose="02040503050406030204" pitchFamily="18" charset="0"/>
                      </a:rPr>
                      <m:t>(0.5</m:t>
                    </m:r>
                    <m:sSub>
                      <m:sSubPr>
                        <m:ctrlPr>
                          <a:rPr lang="en-US" b="0" i="1" smtClean="0">
                            <a:solidFill>
                              <a:srgbClr val="0000FF"/>
                            </a:solidFill>
                            <a:latin typeface="Cambria Math" panose="02040503050406030204" pitchFamily="18" charset="0"/>
                          </a:rPr>
                        </m:ctrlPr>
                      </m:sSubPr>
                      <m:e>
                        <m:r>
                          <a:rPr lang="en-US" b="0" i="1" smtClean="0">
                            <a:solidFill>
                              <a:srgbClr val="0000FF"/>
                            </a:solidFill>
                            <a:latin typeface="Cambria Math" panose="02040503050406030204" pitchFamily="18" charset="0"/>
                          </a:rPr>
                          <m:t>𝑥</m:t>
                        </m:r>
                      </m:e>
                      <m:sub>
                        <m:r>
                          <a:rPr lang="en-US" b="0" i="1" smtClean="0">
                            <a:solidFill>
                              <a:srgbClr val="0000FF"/>
                            </a:solidFill>
                            <a:latin typeface="Cambria Math" panose="02040503050406030204" pitchFamily="18" charset="0"/>
                          </a:rPr>
                          <m:t>1</m:t>
                        </m:r>
                      </m:sub>
                    </m:sSub>
                    <m:r>
                      <a:rPr lang="en-US" b="0" i="1" smtClean="0">
                        <a:solidFill>
                          <a:srgbClr val="0000FF"/>
                        </a:solidFill>
                        <a:latin typeface="Cambria Math" panose="02040503050406030204" pitchFamily="18" charset="0"/>
                      </a:rPr>
                      <m:t>+0.5×</m:t>
                    </m:r>
                    <m:f>
                      <m:fPr>
                        <m:ctrlPr>
                          <a:rPr lang="en-US" b="0" i="1" smtClean="0">
                            <a:solidFill>
                              <a:srgbClr val="0000FF"/>
                            </a:solidFill>
                            <a:latin typeface="Cambria Math" panose="02040503050406030204" pitchFamily="18" charset="0"/>
                          </a:rPr>
                        </m:ctrlPr>
                      </m:fPr>
                      <m:num>
                        <m:r>
                          <a:rPr lang="en-US" b="0" i="1" smtClean="0">
                            <a:solidFill>
                              <a:srgbClr val="0000FF"/>
                            </a:solidFill>
                            <a:latin typeface="Cambria Math" panose="02040503050406030204" pitchFamily="18" charset="0"/>
                          </a:rPr>
                          <m:t>1</m:t>
                        </m:r>
                      </m:num>
                      <m:den>
                        <m:r>
                          <a:rPr lang="en-US" b="0" i="1" smtClean="0">
                            <a:solidFill>
                              <a:srgbClr val="0000FF"/>
                            </a:solidFill>
                            <a:latin typeface="Cambria Math" panose="02040503050406030204" pitchFamily="18" charset="0"/>
                          </a:rPr>
                          <m:t>2</m:t>
                        </m:r>
                      </m:den>
                    </m:f>
                    <m:r>
                      <a:rPr lang="en-US" b="0" i="1" smtClean="0">
                        <a:solidFill>
                          <a:srgbClr val="0000FF"/>
                        </a:solidFill>
                        <a:latin typeface="Cambria Math" panose="02040503050406030204" pitchFamily="18" charset="0"/>
                      </a:rPr>
                      <m:t>, 0.5</m:t>
                    </m:r>
                    <m:sSub>
                      <m:sSubPr>
                        <m:ctrlPr>
                          <a:rPr lang="en-US" b="0" i="1" smtClean="0">
                            <a:solidFill>
                              <a:srgbClr val="0000FF"/>
                            </a:solidFill>
                            <a:latin typeface="Cambria Math" panose="02040503050406030204" pitchFamily="18" charset="0"/>
                          </a:rPr>
                        </m:ctrlPr>
                      </m:sSubPr>
                      <m:e>
                        <m:r>
                          <a:rPr lang="en-US" b="0" i="1" smtClean="0">
                            <a:solidFill>
                              <a:srgbClr val="0000FF"/>
                            </a:solidFill>
                            <a:latin typeface="Cambria Math" panose="02040503050406030204" pitchFamily="18" charset="0"/>
                          </a:rPr>
                          <m:t>𝑦</m:t>
                        </m:r>
                      </m:e>
                      <m:sub>
                        <m:r>
                          <a:rPr lang="en-US" b="0" i="1" smtClean="0">
                            <a:solidFill>
                              <a:srgbClr val="0000FF"/>
                            </a:solidFill>
                            <a:latin typeface="Cambria Math" panose="02040503050406030204" pitchFamily="18" charset="0"/>
                          </a:rPr>
                          <m:t>1</m:t>
                        </m:r>
                      </m:sub>
                    </m:sSub>
                    <m:r>
                      <a:rPr lang="en-US" b="0" i="1" smtClean="0">
                        <a:solidFill>
                          <a:srgbClr val="0000FF"/>
                        </a:solidFill>
                        <a:latin typeface="Cambria Math" panose="02040503050406030204" pitchFamily="18" charset="0"/>
                      </a:rPr>
                      <m:t>+0.5×</m:t>
                    </m:r>
                    <m:f>
                      <m:fPr>
                        <m:ctrlPr>
                          <a:rPr lang="en-US" b="0" i="1" smtClean="0">
                            <a:solidFill>
                              <a:srgbClr val="0000FF"/>
                            </a:solidFill>
                            <a:latin typeface="Cambria Math" panose="02040503050406030204" pitchFamily="18" charset="0"/>
                          </a:rPr>
                        </m:ctrlPr>
                      </m:fPr>
                      <m:num>
                        <m:rad>
                          <m:radPr>
                            <m:degHide m:val="on"/>
                            <m:ctrlPr>
                              <a:rPr lang="en-US" b="0" i="1" smtClean="0">
                                <a:solidFill>
                                  <a:srgbClr val="0000FF"/>
                                </a:solidFill>
                                <a:latin typeface="Cambria Math" panose="02040503050406030204" pitchFamily="18" charset="0"/>
                              </a:rPr>
                            </m:ctrlPr>
                          </m:radPr>
                          <m:deg/>
                          <m:e>
                            <m:r>
                              <a:rPr lang="en-US" b="0" i="1" smtClean="0">
                                <a:solidFill>
                                  <a:srgbClr val="0000FF"/>
                                </a:solidFill>
                                <a:latin typeface="Cambria Math" panose="02040503050406030204" pitchFamily="18" charset="0"/>
                              </a:rPr>
                              <m:t>3</m:t>
                            </m:r>
                          </m:e>
                        </m:rad>
                      </m:num>
                      <m:den>
                        <m:r>
                          <a:rPr lang="en-US" b="0" i="1" smtClean="0">
                            <a:solidFill>
                              <a:srgbClr val="0000FF"/>
                            </a:solidFill>
                            <a:latin typeface="Cambria Math" panose="02040503050406030204" pitchFamily="18" charset="0"/>
                          </a:rPr>
                          <m:t>2</m:t>
                        </m:r>
                      </m:den>
                    </m:f>
                    <m:r>
                      <a:rPr lang="en-US" b="0" i="0" smtClean="0">
                        <a:solidFill>
                          <a:srgbClr val="0000FF"/>
                        </a:solidFill>
                        <a:latin typeface="Cambria Math" panose="02040503050406030204" pitchFamily="18" charset="0"/>
                      </a:rPr>
                      <m:t>)</m:t>
                    </m:r>
                  </m:oMath>
                </a14:m>
                <a:r>
                  <a:rPr lang="en-US" dirty="0">
                    <a:latin typeface="Cambria" panose="02040503050406030204" pitchFamily="18" charset="0"/>
                    <a:ea typeface="Cambria" panose="02040503050406030204" pitchFamily="18" charset="0"/>
                  </a:rPr>
                  <a:t> </a:t>
                </a:r>
                <a:endParaRPr lang="en-IN" dirty="0">
                  <a:latin typeface="Cambria" panose="02040503050406030204" pitchFamily="18" charset="0"/>
                  <a:ea typeface="Cambria" panose="02040503050406030204" pitchFamily="18" charset="0"/>
                </a:endParaRPr>
              </a:p>
            </p:txBody>
          </p:sp>
        </mc:Choice>
        <mc:Fallback xmlns="">
          <p:sp>
            <p:nvSpPr>
              <p:cNvPr id="129" name="TextBox 128">
                <a:extLst>
                  <a:ext uri="{FF2B5EF4-FFF2-40B4-BE49-F238E27FC236}">
                    <a16:creationId xmlns:a16="http://schemas.microsoft.com/office/drawing/2014/main" id="{90BBEB14-BC85-8979-2877-5B04F58C19E8}"/>
                  </a:ext>
                </a:extLst>
              </p:cNvPr>
              <p:cNvSpPr txBox="1">
                <a:spLocks noRot="1" noChangeAspect="1" noMove="1" noResize="1" noEditPoints="1" noAdjustHandles="1" noChangeArrowheads="1" noChangeShapeType="1" noTextEdit="1"/>
              </p:cNvSpPr>
              <p:nvPr/>
            </p:nvSpPr>
            <p:spPr>
              <a:xfrm>
                <a:off x="842419" y="1133160"/>
                <a:ext cx="5010924" cy="532903"/>
              </a:xfrm>
              <a:prstGeom prst="rect">
                <a:avLst/>
              </a:prstGeom>
              <a:blipFill>
                <a:blip r:embed="rId6"/>
                <a:stretch>
                  <a:fillRect l="-973" b="-574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0" name="TextBox 129">
                <a:extLst>
                  <a:ext uri="{FF2B5EF4-FFF2-40B4-BE49-F238E27FC236}">
                    <a16:creationId xmlns:a16="http://schemas.microsoft.com/office/drawing/2014/main" id="{B5427A1D-B46E-65B7-DB16-F9A304ED820F}"/>
                  </a:ext>
                </a:extLst>
              </p:cNvPr>
              <p:cNvSpPr txBox="1"/>
              <p:nvPr/>
            </p:nvSpPr>
            <p:spPr>
              <a:xfrm>
                <a:off x="842419" y="713750"/>
                <a:ext cx="2785891" cy="369332"/>
              </a:xfrm>
              <a:prstGeom prst="rect">
                <a:avLst/>
              </a:prstGeom>
              <a:noFill/>
            </p:spPr>
            <p:txBody>
              <a:bodyPr wrap="none" rtlCol="0">
                <a:spAutoFit/>
              </a:bodyPr>
              <a:lstStyle/>
              <a:p>
                <a:r>
                  <a:rPr lang="en-US" dirty="0">
                    <a:latin typeface="Cambria" panose="02040503050406030204" pitchFamily="18" charset="0"/>
                    <a:ea typeface="Cambria" panose="02040503050406030204" pitchFamily="18" charset="0"/>
                  </a:rPr>
                  <a:t>(Vertex B):   </a:t>
                </a:r>
                <a14:m>
                  <m:oMath xmlns:m="http://schemas.openxmlformats.org/officeDocument/2006/math">
                    <m:r>
                      <a:rPr lang="en-US" b="0" i="1" smtClean="0">
                        <a:solidFill>
                          <a:srgbClr val="0000FF"/>
                        </a:solidFill>
                        <a:latin typeface="Cambria Math" panose="02040503050406030204" pitchFamily="18" charset="0"/>
                      </a:rPr>
                      <m:t>(0.5</m:t>
                    </m:r>
                    <m:sSub>
                      <m:sSubPr>
                        <m:ctrlPr>
                          <a:rPr lang="en-US" b="0" i="1" smtClean="0">
                            <a:solidFill>
                              <a:srgbClr val="0000FF"/>
                            </a:solidFill>
                            <a:latin typeface="Cambria Math" panose="02040503050406030204" pitchFamily="18" charset="0"/>
                          </a:rPr>
                        </m:ctrlPr>
                      </m:sSubPr>
                      <m:e>
                        <m:r>
                          <a:rPr lang="en-US" b="0" i="1" smtClean="0">
                            <a:solidFill>
                              <a:srgbClr val="0000FF"/>
                            </a:solidFill>
                            <a:latin typeface="Cambria Math" panose="02040503050406030204" pitchFamily="18" charset="0"/>
                          </a:rPr>
                          <m:t>𝑥</m:t>
                        </m:r>
                      </m:e>
                      <m:sub>
                        <m:r>
                          <a:rPr lang="en-US" b="0" i="1" smtClean="0">
                            <a:solidFill>
                              <a:srgbClr val="0000FF"/>
                            </a:solidFill>
                            <a:latin typeface="Cambria Math" panose="02040503050406030204" pitchFamily="18" charset="0"/>
                          </a:rPr>
                          <m:t>1</m:t>
                        </m:r>
                      </m:sub>
                    </m:sSub>
                    <m:r>
                      <a:rPr lang="en-US" b="0" i="1" smtClean="0">
                        <a:solidFill>
                          <a:srgbClr val="0000FF"/>
                        </a:solidFill>
                        <a:latin typeface="Cambria Math" panose="02040503050406030204" pitchFamily="18" charset="0"/>
                      </a:rPr>
                      <m:t>, 0.5</m:t>
                    </m:r>
                    <m:sSub>
                      <m:sSubPr>
                        <m:ctrlPr>
                          <a:rPr lang="en-US" b="0" i="1" smtClean="0">
                            <a:solidFill>
                              <a:srgbClr val="0000FF"/>
                            </a:solidFill>
                            <a:latin typeface="Cambria Math" panose="02040503050406030204" pitchFamily="18" charset="0"/>
                          </a:rPr>
                        </m:ctrlPr>
                      </m:sSubPr>
                      <m:e>
                        <m:r>
                          <a:rPr lang="en-US" b="0" i="1" smtClean="0">
                            <a:solidFill>
                              <a:srgbClr val="0000FF"/>
                            </a:solidFill>
                            <a:latin typeface="Cambria Math" panose="02040503050406030204" pitchFamily="18" charset="0"/>
                          </a:rPr>
                          <m:t>𝑦</m:t>
                        </m:r>
                      </m:e>
                      <m:sub>
                        <m:r>
                          <a:rPr lang="en-US" b="0" i="1" smtClean="0">
                            <a:solidFill>
                              <a:srgbClr val="0000FF"/>
                            </a:solidFill>
                            <a:latin typeface="Cambria Math" panose="02040503050406030204" pitchFamily="18" charset="0"/>
                          </a:rPr>
                          <m:t>1</m:t>
                        </m:r>
                      </m:sub>
                    </m:sSub>
                    <m:r>
                      <a:rPr lang="en-US" b="0" i="0" smtClean="0">
                        <a:solidFill>
                          <a:srgbClr val="0000FF"/>
                        </a:solidFill>
                        <a:latin typeface="Cambria Math" panose="02040503050406030204" pitchFamily="18" charset="0"/>
                      </a:rPr>
                      <m:t>)</m:t>
                    </m:r>
                  </m:oMath>
                </a14:m>
                <a:r>
                  <a:rPr lang="en-US" dirty="0">
                    <a:latin typeface="Cambria" panose="02040503050406030204" pitchFamily="18" charset="0"/>
                    <a:ea typeface="Cambria" panose="02040503050406030204" pitchFamily="18" charset="0"/>
                  </a:rPr>
                  <a:t> </a:t>
                </a:r>
                <a:endParaRPr lang="en-IN" dirty="0">
                  <a:latin typeface="Cambria" panose="02040503050406030204" pitchFamily="18" charset="0"/>
                  <a:ea typeface="Cambria" panose="02040503050406030204" pitchFamily="18" charset="0"/>
                </a:endParaRPr>
              </a:p>
            </p:txBody>
          </p:sp>
        </mc:Choice>
        <mc:Fallback xmlns="">
          <p:sp>
            <p:nvSpPr>
              <p:cNvPr id="130" name="TextBox 129">
                <a:extLst>
                  <a:ext uri="{FF2B5EF4-FFF2-40B4-BE49-F238E27FC236}">
                    <a16:creationId xmlns:a16="http://schemas.microsoft.com/office/drawing/2014/main" id="{B5427A1D-B46E-65B7-DB16-F9A304ED820F}"/>
                  </a:ext>
                </a:extLst>
              </p:cNvPr>
              <p:cNvSpPr txBox="1">
                <a:spLocks noRot="1" noChangeAspect="1" noMove="1" noResize="1" noEditPoints="1" noAdjustHandles="1" noChangeArrowheads="1" noChangeShapeType="1" noTextEdit="1"/>
              </p:cNvSpPr>
              <p:nvPr/>
            </p:nvSpPr>
            <p:spPr>
              <a:xfrm>
                <a:off x="842419" y="713750"/>
                <a:ext cx="2785891" cy="369332"/>
              </a:xfrm>
              <a:prstGeom prst="rect">
                <a:avLst/>
              </a:prstGeom>
              <a:blipFill>
                <a:blip r:embed="rId7"/>
                <a:stretch>
                  <a:fillRect l="-1751" t="-9836" b="-2295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1" name="TextBox 130">
                <a:extLst>
                  <a:ext uri="{FF2B5EF4-FFF2-40B4-BE49-F238E27FC236}">
                    <a16:creationId xmlns:a16="http://schemas.microsoft.com/office/drawing/2014/main" id="{63F216B3-E045-D0A9-B79E-5857E34004D1}"/>
                  </a:ext>
                </a:extLst>
              </p:cNvPr>
              <p:cNvSpPr txBox="1"/>
              <p:nvPr/>
            </p:nvSpPr>
            <p:spPr>
              <a:xfrm>
                <a:off x="842419" y="1716141"/>
                <a:ext cx="3932038" cy="369332"/>
              </a:xfrm>
              <a:prstGeom prst="rect">
                <a:avLst/>
              </a:prstGeom>
              <a:noFill/>
            </p:spPr>
            <p:txBody>
              <a:bodyPr wrap="none" rtlCol="0">
                <a:spAutoFit/>
              </a:bodyPr>
              <a:lstStyle/>
              <a:p>
                <a:r>
                  <a:rPr lang="en-US" dirty="0">
                    <a:latin typeface="Cambria" panose="02040503050406030204" pitchFamily="18" charset="0"/>
                    <a:ea typeface="Cambria" panose="02040503050406030204" pitchFamily="18" charset="0"/>
                  </a:rPr>
                  <a:t> (Vertex C):   </a:t>
                </a:r>
                <a14:m>
                  <m:oMath xmlns:m="http://schemas.openxmlformats.org/officeDocument/2006/math">
                    <m:r>
                      <a:rPr lang="en-US" b="0" i="1" smtClean="0">
                        <a:solidFill>
                          <a:srgbClr val="0000FF"/>
                        </a:solidFill>
                        <a:latin typeface="Cambria Math" panose="02040503050406030204" pitchFamily="18" charset="0"/>
                      </a:rPr>
                      <m:t>(0.5</m:t>
                    </m:r>
                    <m:sSub>
                      <m:sSubPr>
                        <m:ctrlPr>
                          <a:rPr lang="en-US" b="0" i="1" smtClean="0">
                            <a:solidFill>
                              <a:srgbClr val="0000FF"/>
                            </a:solidFill>
                            <a:latin typeface="Cambria Math" panose="02040503050406030204" pitchFamily="18" charset="0"/>
                          </a:rPr>
                        </m:ctrlPr>
                      </m:sSubPr>
                      <m:e>
                        <m:r>
                          <a:rPr lang="en-US" b="0" i="1" smtClean="0">
                            <a:solidFill>
                              <a:srgbClr val="0000FF"/>
                            </a:solidFill>
                            <a:latin typeface="Cambria Math" panose="02040503050406030204" pitchFamily="18" charset="0"/>
                          </a:rPr>
                          <m:t>𝑥</m:t>
                        </m:r>
                      </m:e>
                      <m:sub>
                        <m:r>
                          <a:rPr lang="en-US" b="0" i="1" smtClean="0">
                            <a:solidFill>
                              <a:srgbClr val="0000FF"/>
                            </a:solidFill>
                            <a:latin typeface="Cambria Math" panose="02040503050406030204" pitchFamily="18" charset="0"/>
                          </a:rPr>
                          <m:t>1</m:t>
                        </m:r>
                      </m:sub>
                    </m:sSub>
                    <m:r>
                      <a:rPr lang="en-US" b="0" i="1" smtClean="0">
                        <a:solidFill>
                          <a:srgbClr val="0000FF"/>
                        </a:solidFill>
                        <a:latin typeface="Cambria Math" panose="02040503050406030204" pitchFamily="18" charset="0"/>
                      </a:rPr>
                      <m:t>+0.5×1, 0.5</m:t>
                    </m:r>
                    <m:sSub>
                      <m:sSubPr>
                        <m:ctrlPr>
                          <a:rPr lang="en-US" b="0" i="1" smtClean="0">
                            <a:solidFill>
                              <a:srgbClr val="0000FF"/>
                            </a:solidFill>
                            <a:latin typeface="Cambria Math" panose="02040503050406030204" pitchFamily="18" charset="0"/>
                          </a:rPr>
                        </m:ctrlPr>
                      </m:sSubPr>
                      <m:e>
                        <m:r>
                          <a:rPr lang="en-US" b="0" i="1" smtClean="0">
                            <a:solidFill>
                              <a:srgbClr val="0000FF"/>
                            </a:solidFill>
                            <a:latin typeface="Cambria Math" panose="02040503050406030204" pitchFamily="18" charset="0"/>
                          </a:rPr>
                          <m:t>𝑦</m:t>
                        </m:r>
                      </m:e>
                      <m:sub>
                        <m:r>
                          <a:rPr lang="en-US" b="0" i="1" smtClean="0">
                            <a:solidFill>
                              <a:srgbClr val="0000FF"/>
                            </a:solidFill>
                            <a:latin typeface="Cambria Math" panose="02040503050406030204" pitchFamily="18" charset="0"/>
                          </a:rPr>
                          <m:t>1</m:t>
                        </m:r>
                      </m:sub>
                    </m:sSub>
                    <m:r>
                      <a:rPr lang="en-US" b="0" i="0" smtClean="0">
                        <a:solidFill>
                          <a:srgbClr val="0000FF"/>
                        </a:solidFill>
                        <a:latin typeface="Cambria Math" panose="02040503050406030204" pitchFamily="18" charset="0"/>
                      </a:rPr>
                      <m:t>)</m:t>
                    </m:r>
                  </m:oMath>
                </a14:m>
                <a:r>
                  <a:rPr lang="en-US" dirty="0">
                    <a:latin typeface="Cambria" panose="02040503050406030204" pitchFamily="18" charset="0"/>
                    <a:ea typeface="Cambria" panose="02040503050406030204" pitchFamily="18" charset="0"/>
                  </a:rPr>
                  <a:t> </a:t>
                </a:r>
                <a:endParaRPr lang="en-IN" dirty="0">
                  <a:latin typeface="Cambria" panose="02040503050406030204" pitchFamily="18" charset="0"/>
                  <a:ea typeface="Cambria" panose="02040503050406030204" pitchFamily="18" charset="0"/>
                </a:endParaRPr>
              </a:p>
            </p:txBody>
          </p:sp>
        </mc:Choice>
        <mc:Fallback xmlns="">
          <p:sp>
            <p:nvSpPr>
              <p:cNvPr id="131" name="TextBox 130">
                <a:extLst>
                  <a:ext uri="{FF2B5EF4-FFF2-40B4-BE49-F238E27FC236}">
                    <a16:creationId xmlns:a16="http://schemas.microsoft.com/office/drawing/2014/main" id="{63F216B3-E045-D0A9-B79E-5857E34004D1}"/>
                  </a:ext>
                </a:extLst>
              </p:cNvPr>
              <p:cNvSpPr txBox="1">
                <a:spLocks noRot="1" noChangeAspect="1" noMove="1" noResize="1" noEditPoints="1" noAdjustHandles="1" noChangeArrowheads="1" noChangeShapeType="1" noTextEdit="1"/>
              </p:cNvSpPr>
              <p:nvPr/>
            </p:nvSpPr>
            <p:spPr>
              <a:xfrm>
                <a:off x="842419" y="1716141"/>
                <a:ext cx="3932038" cy="369332"/>
              </a:xfrm>
              <a:prstGeom prst="rect">
                <a:avLst/>
              </a:prstGeom>
              <a:blipFill>
                <a:blip r:embed="rId8"/>
                <a:stretch>
                  <a:fillRect t="-11667" b="-25000"/>
                </a:stretch>
              </a:blipFill>
            </p:spPr>
            <p:txBody>
              <a:bodyPr/>
              <a:lstStyle/>
              <a:p>
                <a:r>
                  <a:rPr lang="en-IN">
                    <a:noFill/>
                  </a:rPr>
                  <a:t> </a:t>
                </a:r>
              </a:p>
            </p:txBody>
          </p:sp>
        </mc:Fallback>
      </mc:AlternateContent>
      <p:sp>
        <p:nvSpPr>
          <p:cNvPr id="3" name="TextBox 2">
            <a:extLst>
              <a:ext uri="{FF2B5EF4-FFF2-40B4-BE49-F238E27FC236}">
                <a16:creationId xmlns:a16="http://schemas.microsoft.com/office/drawing/2014/main" id="{32A14E48-3551-9FBA-9E1D-35C066044118}"/>
              </a:ext>
            </a:extLst>
          </p:cNvPr>
          <p:cNvSpPr txBox="1"/>
          <p:nvPr/>
        </p:nvSpPr>
        <p:spPr>
          <a:xfrm>
            <a:off x="725663" y="2265544"/>
            <a:ext cx="6096000" cy="4524315"/>
          </a:xfrm>
          <a:prstGeom prst="rect">
            <a:avLst/>
          </a:prstGeom>
          <a:noFill/>
        </p:spPr>
        <p:txBody>
          <a:bodyPr wrap="square">
            <a:spAutoFit/>
          </a:bodyPr>
          <a:lstStyle/>
          <a:p>
            <a:r>
              <a:rPr lang="en-IN" sz="1800" b="0" i="0" dirty="0">
                <a:solidFill>
                  <a:srgbClr val="0E00FF"/>
                </a:solidFill>
                <a:effectLst/>
                <a:latin typeface="Menlo"/>
              </a:rPr>
              <a:t>for </a:t>
            </a:r>
            <a:r>
              <a:rPr lang="en-IN" sz="1800" b="0" i="0" dirty="0">
                <a:effectLst/>
                <a:latin typeface="Menlo"/>
              </a:rPr>
              <a:t>a=2:N</a:t>
            </a:r>
          </a:p>
          <a:p>
            <a:r>
              <a:rPr lang="en-IN" sz="1800" b="0" i="0" dirty="0">
                <a:effectLst/>
                <a:latin typeface="Menlo"/>
              </a:rPr>
              <a:t>c=</a:t>
            </a:r>
            <a:r>
              <a:rPr lang="en-IN" sz="1800" b="0" i="0" dirty="0" err="1">
                <a:effectLst/>
                <a:latin typeface="Menlo"/>
              </a:rPr>
              <a:t>randi</a:t>
            </a:r>
            <a:r>
              <a:rPr lang="en-IN" sz="1800" b="0" i="0" dirty="0">
                <a:effectLst/>
                <a:latin typeface="Menlo"/>
              </a:rPr>
              <a:t>([0 2]); </a:t>
            </a:r>
          </a:p>
          <a:p>
            <a:r>
              <a:rPr lang="en-IN" sz="1800" b="0" i="0" dirty="0">
                <a:solidFill>
                  <a:srgbClr val="0E00FF"/>
                </a:solidFill>
                <a:effectLst/>
                <a:latin typeface="Menlo"/>
              </a:rPr>
              <a:t>switch </a:t>
            </a:r>
            <a:r>
              <a:rPr lang="en-IN" sz="1800" b="0" i="0" dirty="0">
                <a:effectLst/>
                <a:latin typeface="Menlo"/>
              </a:rPr>
              <a:t>c</a:t>
            </a:r>
          </a:p>
          <a:p>
            <a:r>
              <a:rPr lang="en-IN" sz="1800" b="0" i="0" dirty="0">
                <a:solidFill>
                  <a:srgbClr val="0E00FF"/>
                </a:solidFill>
                <a:effectLst/>
                <a:latin typeface="Menlo"/>
              </a:rPr>
              <a:t>case </a:t>
            </a:r>
            <a:r>
              <a:rPr lang="en-IN" sz="1800" b="0" i="0" dirty="0">
                <a:effectLst/>
                <a:latin typeface="Menlo"/>
              </a:rPr>
              <a:t>0 </a:t>
            </a:r>
          </a:p>
          <a:p>
            <a:r>
              <a:rPr lang="en-IN" sz="1800" b="0" i="0" dirty="0">
                <a:effectLst/>
                <a:latin typeface="Menlo"/>
              </a:rPr>
              <a:t>x(a)=0.5*x(a-1);</a:t>
            </a:r>
          </a:p>
          <a:p>
            <a:r>
              <a:rPr lang="en-IN" sz="1800" b="0" i="0" dirty="0">
                <a:effectLst/>
                <a:latin typeface="Menlo"/>
              </a:rPr>
              <a:t>y(a)=0.5*y(a-1);</a:t>
            </a:r>
          </a:p>
          <a:p>
            <a:r>
              <a:rPr lang="en-IN" sz="1800" b="0" i="0" dirty="0">
                <a:solidFill>
                  <a:srgbClr val="0E00FF"/>
                </a:solidFill>
                <a:effectLst/>
                <a:latin typeface="Menlo"/>
              </a:rPr>
              <a:t>case </a:t>
            </a:r>
            <a:r>
              <a:rPr lang="en-IN" sz="1800" b="0" i="0" dirty="0">
                <a:effectLst/>
                <a:latin typeface="Menlo"/>
              </a:rPr>
              <a:t>1</a:t>
            </a:r>
          </a:p>
          <a:p>
            <a:r>
              <a:rPr lang="en-IN" sz="1800" b="0" i="0" dirty="0">
                <a:effectLst/>
                <a:latin typeface="Menlo"/>
              </a:rPr>
              <a:t>x(a)=0.5*x(a-1)+.25;</a:t>
            </a:r>
          </a:p>
          <a:p>
            <a:r>
              <a:rPr lang="en-IN" sz="1800" b="0" i="0" dirty="0">
                <a:effectLst/>
                <a:latin typeface="Menlo"/>
              </a:rPr>
              <a:t>y(a)=0.5*y(a-1)+sqrt(3)/4;</a:t>
            </a:r>
          </a:p>
          <a:p>
            <a:r>
              <a:rPr lang="en-IN" sz="1800" b="0" i="0" dirty="0">
                <a:solidFill>
                  <a:srgbClr val="0E00FF"/>
                </a:solidFill>
                <a:effectLst/>
                <a:latin typeface="Menlo"/>
              </a:rPr>
              <a:t>case </a:t>
            </a:r>
            <a:r>
              <a:rPr lang="en-IN" sz="1800" b="0" i="0" dirty="0">
                <a:effectLst/>
                <a:latin typeface="Menlo"/>
              </a:rPr>
              <a:t>2</a:t>
            </a:r>
          </a:p>
          <a:p>
            <a:r>
              <a:rPr lang="en-IN" sz="1800" b="0" i="0" dirty="0">
                <a:effectLst/>
                <a:latin typeface="Menlo"/>
              </a:rPr>
              <a:t>x(a)=0.5*x(a-1)+.5;</a:t>
            </a:r>
          </a:p>
          <a:p>
            <a:r>
              <a:rPr lang="en-IN" sz="1800" b="0" i="0" dirty="0">
                <a:effectLst/>
                <a:latin typeface="Menlo"/>
              </a:rPr>
              <a:t>y(a)=0.5*y(a-1);</a:t>
            </a:r>
          </a:p>
          <a:p>
            <a:r>
              <a:rPr lang="en-IN" sz="1800" b="0" i="0" dirty="0">
                <a:solidFill>
                  <a:srgbClr val="0E00FF"/>
                </a:solidFill>
                <a:effectLst/>
                <a:latin typeface="Menlo"/>
              </a:rPr>
              <a:t>end</a:t>
            </a:r>
            <a:endParaRPr lang="en-IN" sz="1800" b="0" i="0" dirty="0">
              <a:effectLst/>
              <a:latin typeface="Menlo"/>
            </a:endParaRPr>
          </a:p>
          <a:p>
            <a:r>
              <a:rPr lang="en-IN" sz="1800" b="0" i="0" dirty="0">
                <a:solidFill>
                  <a:srgbClr val="008013"/>
                </a:solidFill>
                <a:effectLst/>
                <a:latin typeface="Menlo"/>
              </a:rPr>
              <a:t>% plot(</a:t>
            </a:r>
            <a:r>
              <a:rPr lang="en-IN" sz="1800" b="0" i="0" dirty="0" err="1">
                <a:solidFill>
                  <a:srgbClr val="008013"/>
                </a:solidFill>
                <a:effectLst/>
                <a:latin typeface="Menlo"/>
              </a:rPr>
              <a:t>x,y</a:t>
            </a:r>
            <a:r>
              <a:rPr lang="en-IN" sz="1800" b="0" i="0" dirty="0">
                <a:solidFill>
                  <a:srgbClr val="008013"/>
                </a:solidFill>
                <a:effectLst/>
                <a:latin typeface="Menlo"/>
              </a:rPr>
              <a:t>,'.')</a:t>
            </a:r>
            <a:endParaRPr lang="en-IN" sz="1800" b="0" i="0" dirty="0">
              <a:effectLst/>
              <a:latin typeface="Menlo"/>
            </a:endParaRPr>
          </a:p>
          <a:p>
            <a:r>
              <a:rPr lang="en-IN" sz="1800" b="0" i="0" dirty="0">
                <a:solidFill>
                  <a:srgbClr val="008013"/>
                </a:solidFill>
                <a:effectLst/>
                <a:latin typeface="Menlo"/>
              </a:rPr>
              <a:t>% hold on;</a:t>
            </a:r>
            <a:endParaRPr lang="en-IN" sz="1800" b="0" i="0" dirty="0">
              <a:effectLst/>
              <a:latin typeface="Menlo"/>
            </a:endParaRPr>
          </a:p>
          <a:p>
            <a:r>
              <a:rPr lang="en-IN" sz="1800" b="0" i="0" dirty="0">
                <a:solidFill>
                  <a:srgbClr val="0E00FF"/>
                </a:solidFill>
                <a:effectLst/>
                <a:latin typeface="Menlo"/>
              </a:rPr>
              <a:t>end</a:t>
            </a:r>
            <a:endParaRPr lang="en-IN" sz="1800" b="0" i="0" dirty="0">
              <a:effectLst/>
              <a:latin typeface="Menlo"/>
            </a:endParaRPr>
          </a:p>
        </p:txBody>
      </p:sp>
      <p:sp>
        <p:nvSpPr>
          <p:cNvPr id="4" name="TextBox 3">
            <a:extLst>
              <a:ext uri="{FF2B5EF4-FFF2-40B4-BE49-F238E27FC236}">
                <a16:creationId xmlns:a16="http://schemas.microsoft.com/office/drawing/2014/main" id="{67C4A373-7CD8-2A74-8A27-FDF7D61477E2}"/>
              </a:ext>
            </a:extLst>
          </p:cNvPr>
          <p:cNvSpPr txBox="1"/>
          <p:nvPr/>
        </p:nvSpPr>
        <p:spPr>
          <a:xfrm>
            <a:off x="4355432" y="5894830"/>
            <a:ext cx="6817894" cy="646331"/>
          </a:xfrm>
          <a:prstGeom prst="rect">
            <a:avLst/>
          </a:prstGeom>
          <a:noFill/>
        </p:spPr>
        <p:txBody>
          <a:bodyPr wrap="square" rtlCol="0">
            <a:spAutoFit/>
          </a:bodyPr>
          <a:lstStyle/>
          <a:p>
            <a:r>
              <a:rPr lang="en-US" b="1" dirty="0">
                <a:solidFill>
                  <a:srgbClr val="FF0000"/>
                </a:solidFill>
                <a:latin typeface="Cambria" panose="02040503050406030204" pitchFamily="18" charset="0"/>
                <a:ea typeface="Cambria" panose="02040503050406030204" pitchFamily="18" charset="0"/>
              </a:rPr>
              <a:t>Task:3  Check this emerging pattern  with other triangles </a:t>
            </a:r>
          </a:p>
          <a:p>
            <a:r>
              <a:rPr lang="en-US" b="1" dirty="0">
                <a:solidFill>
                  <a:srgbClr val="FF0000"/>
                </a:solidFill>
                <a:latin typeface="Cambria" panose="02040503050406030204" pitchFamily="18" charset="0"/>
                <a:ea typeface="Cambria" panose="02040503050406030204" pitchFamily="18" charset="0"/>
              </a:rPr>
              <a:t>Check the dimension using log-log plot</a:t>
            </a:r>
            <a:endParaRPr lang="en-IN" b="1" dirty="0">
              <a:solidFill>
                <a:srgbClr val="FF000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921776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circle(in)">
                                      <p:cBhvr>
                                        <p:cTn id="7" dur="2000"/>
                                        <p:tgtEl>
                                          <p:spTgt spid="128"/>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129"/>
                                        </p:tgtEl>
                                        <p:attrNameLst>
                                          <p:attrName>style.visibility</p:attrName>
                                        </p:attrNameLst>
                                      </p:cBhvr>
                                      <p:to>
                                        <p:strVal val="visible"/>
                                      </p:to>
                                    </p:set>
                                    <p:animEffect transition="in" filter="circle(in)">
                                      <p:cBhvr>
                                        <p:cTn id="12" dur="2000"/>
                                        <p:tgtEl>
                                          <p:spTgt spid="129"/>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130"/>
                                        </p:tgtEl>
                                        <p:attrNameLst>
                                          <p:attrName>style.visibility</p:attrName>
                                        </p:attrNameLst>
                                      </p:cBhvr>
                                      <p:to>
                                        <p:strVal val="visible"/>
                                      </p:to>
                                    </p:set>
                                    <p:animEffect transition="in" filter="circle(in)">
                                      <p:cBhvr>
                                        <p:cTn id="17" dur="2000"/>
                                        <p:tgtEl>
                                          <p:spTgt spid="130"/>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31"/>
                                        </p:tgtEl>
                                        <p:attrNameLst>
                                          <p:attrName>style.visibility</p:attrName>
                                        </p:attrNameLst>
                                      </p:cBhvr>
                                      <p:to>
                                        <p:strVal val="visible"/>
                                      </p:to>
                                    </p:set>
                                    <p:animEffect transition="in" filter="circle(in)">
                                      <p:cBhvr>
                                        <p:cTn id="22" dur="20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p:bldP spid="130" grpId="0"/>
      <p:bldP spid="13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a:extLst>
              <a:ext uri="{FF2B5EF4-FFF2-40B4-BE49-F238E27FC236}">
                <a16:creationId xmlns:a16="http://schemas.microsoft.com/office/drawing/2014/main" id="{C510981A-4E78-ACBC-F2A1-EDF4031C077E}"/>
              </a:ext>
            </a:extLst>
          </p:cNvPr>
          <p:cNvSpPr>
            <a:spLocks noChangeArrowheads="1"/>
          </p:cNvSpPr>
          <p:nvPr/>
        </p:nvSpPr>
        <p:spPr bwMode="auto">
          <a:xfrm>
            <a:off x="5254625" y="228600"/>
            <a:ext cx="1682750" cy="3092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2" name="Text Box 3">
            <a:extLst>
              <a:ext uri="{FF2B5EF4-FFF2-40B4-BE49-F238E27FC236}">
                <a16:creationId xmlns:a16="http://schemas.microsoft.com/office/drawing/2014/main" id="{CEACAAE1-576D-606E-30D8-13DEE2908043}"/>
              </a:ext>
            </a:extLst>
          </p:cNvPr>
          <p:cNvSpPr txBox="1">
            <a:spLocks noChangeArrowheads="1"/>
          </p:cNvSpPr>
          <p:nvPr/>
        </p:nvSpPr>
        <p:spPr bwMode="auto">
          <a:xfrm>
            <a:off x="689812" y="2101516"/>
            <a:ext cx="11028946" cy="2308324"/>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342900" indent="-342900">
              <a:buFont typeface="Arial" panose="020B0604020202020204" pitchFamily="34" charset="0"/>
              <a:buChar char="•"/>
            </a:pPr>
            <a:r>
              <a:rPr lang="en-US" altLang="en-US" sz="2400" dirty="0">
                <a:latin typeface="Cambria" panose="02040503050406030204" pitchFamily="18" charset="0"/>
                <a:ea typeface="Cambria" panose="02040503050406030204" pitchFamily="18" charset="0"/>
              </a:rPr>
              <a:t>A fractal is a never ending pattern that repeats itself at different scales.</a:t>
            </a:r>
          </a:p>
          <a:p>
            <a:pPr marL="342900" indent="-342900">
              <a:buFont typeface="Arial" panose="020B0604020202020204" pitchFamily="34" charset="0"/>
              <a:buChar char="•"/>
            </a:pPr>
            <a:r>
              <a:rPr lang="en-US" altLang="en-US" sz="2400" dirty="0">
                <a:latin typeface="Cambria" panose="02040503050406030204" pitchFamily="18" charset="0"/>
                <a:ea typeface="Cambria" panose="02040503050406030204" pitchFamily="18" charset="0"/>
              </a:rPr>
              <a:t>This property is called “Self-Similarity.”</a:t>
            </a:r>
          </a:p>
          <a:p>
            <a:pPr marL="342900" indent="-342900">
              <a:buFont typeface="Arial" panose="020B0604020202020204" pitchFamily="34" charset="0"/>
              <a:buChar char="•"/>
            </a:pPr>
            <a:r>
              <a:rPr lang="en-US" altLang="en-US" sz="2400" dirty="0">
                <a:latin typeface="Cambria" panose="02040503050406030204" pitchFamily="18" charset="0"/>
                <a:ea typeface="Cambria" panose="02040503050406030204" pitchFamily="18" charset="0"/>
              </a:rPr>
              <a:t>Fractals are extremely complex, sometimes infinitely complex - meaning you can zoom in and find the same shapes forever.</a:t>
            </a:r>
          </a:p>
          <a:p>
            <a:pPr marL="342900" indent="-342900">
              <a:buFont typeface="Arial" panose="020B0604020202020204" pitchFamily="34" charset="0"/>
              <a:buChar char="•"/>
            </a:pPr>
            <a:r>
              <a:rPr lang="en-US" altLang="en-US" sz="2400" dirty="0">
                <a:latin typeface="Cambria" panose="02040503050406030204" pitchFamily="18" charset="0"/>
                <a:ea typeface="Cambria" panose="02040503050406030204" pitchFamily="18" charset="0"/>
              </a:rPr>
              <a:t>Amazingly, fractals are extremely simple to make.</a:t>
            </a:r>
          </a:p>
          <a:p>
            <a:pPr marL="342900" indent="-342900">
              <a:buFont typeface="Arial" panose="020B0604020202020204" pitchFamily="34" charset="0"/>
              <a:buChar char="•"/>
            </a:pPr>
            <a:r>
              <a:rPr lang="en-US" altLang="en-US" sz="2400" dirty="0">
                <a:latin typeface="Cambria" panose="02040503050406030204" pitchFamily="18" charset="0"/>
                <a:ea typeface="Cambria" panose="02040503050406030204" pitchFamily="18" charset="0"/>
              </a:rPr>
              <a:t>A fractal is made by repeating a simple process again and again.</a:t>
            </a:r>
          </a:p>
        </p:txBody>
      </p:sp>
      <p:sp>
        <p:nvSpPr>
          <p:cNvPr id="3" name="Text Box 3">
            <a:extLst>
              <a:ext uri="{FF2B5EF4-FFF2-40B4-BE49-F238E27FC236}">
                <a16:creationId xmlns:a16="http://schemas.microsoft.com/office/drawing/2014/main" id="{5E65E9C5-ABD4-B30F-C84B-94A79AC71796}"/>
              </a:ext>
            </a:extLst>
          </p:cNvPr>
          <p:cNvSpPr txBox="1">
            <a:spLocks noChangeArrowheads="1"/>
          </p:cNvSpPr>
          <p:nvPr/>
        </p:nvSpPr>
        <p:spPr bwMode="auto">
          <a:xfrm>
            <a:off x="1866900" y="0"/>
            <a:ext cx="8458200" cy="83099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4800" i="1" dirty="0">
                <a:solidFill>
                  <a:srgbClr val="0000FF"/>
                </a:solidFill>
                <a:latin typeface="Cambria" panose="02040503050406030204" pitchFamily="18" charset="0"/>
                <a:ea typeface="Cambria" panose="02040503050406030204" pitchFamily="18" charset="0"/>
              </a:rPr>
              <a:t>Fractals and Self-similarity</a:t>
            </a:r>
          </a:p>
        </p:txBody>
      </p:sp>
    </p:spTree>
    <p:extLst>
      <p:ext uri="{BB962C8B-B14F-4D97-AF65-F5344CB8AC3E}">
        <p14:creationId xmlns:p14="http://schemas.microsoft.com/office/powerpoint/2010/main" val="60675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 calcmode="lin" valueType="num">
                                      <p:cBhvr additive="base">
                                        <p:cTn id="7" dur="500" fill="hold"/>
                                        <p:tgtEl>
                                          <p:spTgt spid="2">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 calcmode="lin" valueType="num">
                                      <p:cBhvr additive="base">
                                        <p:cTn id="13" dur="500" fill="hold"/>
                                        <p:tgtEl>
                                          <p:spTgt spid="2">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anim calcmode="lin" valueType="num">
                                      <p:cBhvr additive="base">
                                        <p:cTn id="19" dur="500" fill="hold"/>
                                        <p:tgtEl>
                                          <p:spTgt spid="2">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
                                            <p:txEl>
                                              <p:pRg st="4" end="4"/>
                                            </p:txEl>
                                          </p:spTgt>
                                        </p:tgtEl>
                                        <p:attrNameLst>
                                          <p:attrName>style.visibility</p:attrName>
                                        </p:attrNameLst>
                                      </p:cBhvr>
                                      <p:to>
                                        <p:strVal val="visible"/>
                                      </p:to>
                                    </p:set>
                                    <p:anim calcmode="lin" valueType="num">
                                      <p:cBhvr additive="base">
                                        <p:cTn id="25" dur="500" fill="hold"/>
                                        <p:tgtEl>
                                          <p:spTgt spid="2">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7B2317E1-A3C3-7661-B22B-FA6F0AD03083}"/>
              </a:ext>
            </a:extLst>
          </p:cNvPr>
          <p:cNvSpPr txBox="1">
            <a:spLocks noChangeArrowheads="1"/>
          </p:cNvSpPr>
          <p:nvPr/>
        </p:nvSpPr>
        <p:spPr bwMode="auto">
          <a:xfrm>
            <a:off x="0" y="0"/>
            <a:ext cx="11951368" cy="83099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800" i="1" dirty="0">
                <a:solidFill>
                  <a:srgbClr val="0000FF"/>
                </a:solidFill>
                <a:latin typeface="Cambria" panose="02040503050406030204" pitchFamily="18" charset="0"/>
                <a:ea typeface="Cambria" panose="02040503050406030204" pitchFamily="18" charset="0"/>
              </a:rPr>
              <a:t>The Mandelbrot Set</a:t>
            </a:r>
          </a:p>
        </p:txBody>
      </p:sp>
      <p:sp>
        <p:nvSpPr>
          <p:cNvPr id="3" name="TextBox 2">
            <a:extLst>
              <a:ext uri="{FF2B5EF4-FFF2-40B4-BE49-F238E27FC236}">
                <a16:creationId xmlns:a16="http://schemas.microsoft.com/office/drawing/2014/main" id="{E0479EBC-0B7F-B101-9198-5D1F707F6B20}"/>
              </a:ext>
            </a:extLst>
          </p:cNvPr>
          <p:cNvSpPr txBox="1"/>
          <p:nvPr/>
        </p:nvSpPr>
        <p:spPr>
          <a:xfrm>
            <a:off x="1968759" y="1789360"/>
            <a:ext cx="9190653" cy="3416320"/>
          </a:xfrm>
          <a:prstGeom prst="rect">
            <a:avLst/>
          </a:prstGeom>
          <a:noFill/>
        </p:spPr>
        <p:txBody>
          <a:bodyPr wrap="square">
            <a:spAutoFit/>
          </a:bodyPr>
          <a:lstStyle/>
          <a:p>
            <a:r>
              <a:rPr lang="en-IN" dirty="0">
                <a:latin typeface="Cambria" panose="02040503050406030204" pitchFamily="18" charset="0"/>
                <a:ea typeface="Cambria" panose="02040503050406030204" pitchFamily="18" charset="0"/>
              </a:rPr>
              <a:t>Benoit Mandelbrot was a Polish/French/American mathematician who spent the majority of his career at the IBM Watson Research Centre in Yorktown Heights, New York. </a:t>
            </a:r>
          </a:p>
          <a:p>
            <a:endParaRPr lang="en-IN" dirty="0">
              <a:latin typeface="Cambria" panose="02040503050406030204" pitchFamily="18" charset="0"/>
              <a:ea typeface="Cambria" panose="02040503050406030204" pitchFamily="18" charset="0"/>
            </a:endParaRPr>
          </a:p>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He created the term fractal and released a seminal book, </a:t>
            </a:r>
            <a:r>
              <a:rPr lang="en-IN" dirty="0">
                <a:solidFill>
                  <a:srgbClr val="0000FF"/>
                </a:solidFill>
                <a:latin typeface="Cambria" panose="02040503050406030204" pitchFamily="18" charset="0"/>
                <a:ea typeface="Cambria" panose="02040503050406030204" pitchFamily="18" charset="0"/>
              </a:rPr>
              <a:t>The Fractal Geometry of Nature, </a:t>
            </a:r>
            <a:r>
              <a:rPr lang="en-IN" dirty="0">
                <a:latin typeface="Cambria" panose="02040503050406030204" pitchFamily="18" charset="0"/>
                <a:ea typeface="Cambria" panose="02040503050406030204" pitchFamily="18" charset="0"/>
              </a:rPr>
              <a:t>in 1982. </a:t>
            </a:r>
          </a:p>
          <a:p>
            <a:pPr marL="285750" indent="-285750">
              <a:buFont typeface="Arial" panose="020B0604020202020204" pitchFamily="34" charset="0"/>
              <a:buChar char="•"/>
            </a:pPr>
            <a:r>
              <a:rPr lang="en-IN" dirty="0">
                <a:latin typeface="Cambria" panose="02040503050406030204" pitchFamily="18" charset="0"/>
                <a:ea typeface="Cambria" panose="02040503050406030204" pitchFamily="18" charset="0"/>
              </a:rPr>
              <a:t>In 1985, a picture of the now-famous Mandelbrot set appeared on the cover of Scientific American. </a:t>
            </a:r>
          </a:p>
          <a:p>
            <a:pPr marL="285750" indent="-285750">
              <a:buFont typeface="Arial" panose="020B0604020202020204" pitchFamily="34" charset="0"/>
              <a:buChar char="•"/>
            </a:pPr>
            <a:endParaRPr lang="en-IN" dirty="0">
              <a:latin typeface="Cambria" panose="02040503050406030204" pitchFamily="18" charset="0"/>
              <a:ea typeface="Cambria" panose="02040503050406030204" pitchFamily="18" charset="0"/>
            </a:endParaRPr>
          </a:p>
          <a:p>
            <a:r>
              <a:rPr lang="en-IN" dirty="0">
                <a:latin typeface="Cambria" panose="02040503050406030204" pitchFamily="18" charset="0"/>
                <a:ea typeface="Cambria" panose="02040503050406030204" pitchFamily="18" charset="0"/>
              </a:rPr>
              <a:t>This was around the time that computer graphical screens became commonly available. Since then, the Mandelbrot set has sparked significant mathematical research issues and served as the foundation for an infinite number of visual projects, hardware demos, and Web pages.</a:t>
            </a:r>
          </a:p>
        </p:txBody>
      </p:sp>
    </p:spTree>
    <p:extLst>
      <p:ext uri="{BB962C8B-B14F-4D97-AF65-F5344CB8AC3E}">
        <p14:creationId xmlns:p14="http://schemas.microsoft.com/office/powerpoint/2010/main" val="2831882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7B2317E1-A3C3-7661-B22B-FA6F0AD03083}"/>
              </a:ext>
            </a:extLst>
          </p:cNvPr>
          <p:cNvSpPr txBox="1">
            <a:spLocks noChangeArrowheads="1"/>
          </p:cNvSpPr>
          <p:nvPr/>
        </p:nvSpPr>
        <p:spPr bwMode="auto">
          <a:xfrm>
            <a:off x="0" y="0"/>
            <a:ext cx="11951368" cy="83099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800" i="1" dirty="0">
                <a:solidFill>
                  <a:srgbClr val="0000FF"/>
                </a:solidFill>
                <a:latin typeface="Cambria" panose="02040503050406030204" pitchFamily="18" charset="0"/>
                <a:ea typeface="Cambria" panose="02040503050406030204" pitchFamily="18" charset="0"/>
              </a:rPr>
              <a:t>The Mandelbrot Set</a:t>
            </a:r>
          </a:p>
        </p:txBody>
      </p:sp>
      <p:pic>
        <p:nvPicPr>
          <p:cNvPr id="5" name="Picture 4">
            <a:extLst>
              <a:ext uri="{FF2B5EF4-FFF2-40B4-BE49-F238E27FC236}">
                <a16:creationId xmlns:a16="http://schemas.microsoft.com/office/drawing/2014/main" id="{70B2E253-659C-90D8-7720-15F898ABCA58}"/>
              </a:ext>
            </a:extLst>
          </p:cNvPr>
          <p:cNvPicPr>
            <a:picLocks noChangeAspect="1"/>
          </p:cNvPicPr>
          <p:nvPr/>
        </p:nvPicPr>
        <p:blipFill>
          <a:blip r:embed="rId2"/>
          <a:stretch>
            <a:fillRect/>
          </a:stretch>
        </p:blipFill>
        <p:spPr>
          <a:xfrm>
            <a:off x="4436367" y="1037480"/>
            <a:ext cx="2663881" cy="589327"/>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4A57D6B-DA60-BC17-0644-067F2BA041FA}"/>
                  </a:ext>
                </a:extLst>
              </p:cNvPr>
              <p:cNvSpPr txBox="1"/>
              <p:nvPr/>
            </p:nvSpPr>
            <p:spPr>
              <a:xfrm>
                <a:off x="1738604" y="1795087"/>
                <a:ext cx="8714791" cy="369332"/>
              </a:xfrm>
              <a:prstGeom prst="rect">
                <a:avLst/>
              </a:prstGeom>
              <a:noFill/>
            </p:spPr>
            <p:txBody>
              <a:bodyPr wrap="square">
                <a:spAutoFit/>
              </a:bodyPr>
              <a:lstStyle/>
              <a:p>
                <a:pPr algn="l"/>
                <a:r>
                  <a:rPr lang="en-US" sz="1800" b="0" i="0" u="none" strike="noStrike" baseline="0" dirty="0">
                    <a:latin typeface="Cambria" panose="02040503050406030204" pitchFamily="18" charset="0"/>
                    <a:ea typeface="Cambria" panose="02040503050406030204" pitchFamily="18" charset="0"/>
                  </a:rPr>
                  <a:t>For which initial values </a:t>
                </a:r>
                <a14:m>
                  <m:oMath xmlns:m="http://schemas.openxmlformats.org/officeDocument/2006/math">
                    <m:sSub>
                      <m:sSubPr>
                        <m:ctrlPr>
                          <a:rPr lang="en-US" sz="1800" b="0" i="1" u="none" strike="noStrike" baseline="0" dirty="0" smtClean="0">
                            <a:latin typeface="Cambria Math" panose="02040503050406030204" pitchFamily="18" charset="0"/>
                          </a:rPr>
                        </m:ctrlPr>
                      </m:sSubPr>
                      <m:e>
                        <m:r>
                          <a:rPr lang="en-US" sz="1800" b="0" i="1" u="none" strike="noStrike" baseline="0" dirty="0" smtClean="0">
                            <a:latin typeface="Cambria Math" panose="02040503050406030204" pitchFamily="18" charset="0"/>
                          </a:rPr>
                          <m:t>𝑧</m:t>
                        </m:r>
                      </m:e>
                      <m:sub>
                        <m:r>
                          <a:rPr lang="en-US" sz="1800" b="0" i="1" u="none" strike="noStrike" baseline="0" dirty="0" smtClean="0">
                            <a:latin typeface="Cambria Math" panose="02040503050406030204" pitchFamily="18" charset="0"/>
                          </a:rPr>
                          <m:t>0</m:t>
                        </m:r>
                      </m:sub>
                    </m:sSub>
                  </m:oMath>
                </a14:m>
                <a:r>
                  <a:rPr lang="en-US" sz="800" b="0" i="0" u="none" strike="noStrike" baseline="0" dirty="0">
                    <a:latin typeface="Cambria" panose="02040503050406030204" pitchFamily="18" charset="0"/>
                    <a:ea typeface="Cambria" panose="02040503050406030204" pitchFamily="18" charset="0"/>
                  </a:rPr>
                  <a:t> </a:t>
                </a:r>
                <a:r>
                  <a:rPr lang="en-US" sz="1800" b="0" i="0" u="none" strike="noStrike" baseline="0" dirty="0">
                    <a:latin typeface="Cambria" panose="02040503050406030204" pitchFamily="18" charset="0"/>
                    <a:ea typeface="Cambria" panose="02040503050406030204" pitchFamily="18" charset="0"/>
                  </a:rPr>
                  <a:t>does this sequence remain bounded as </a:t>
                </a:r>
                <a14:m>
                  <m:oMath xmlns:m="http://schemas.openxmlformats.org/officeDocument/2006/math">
                    <m:r>
                      <a:rPr lang="en-US" sz="1800" b="0" i="1" u="none" strike="noStrike" baseline="0" dirty="0" smtClean="0">
                        <a:latin typeface="Cambria Math" panose="02040503050406030204" pitchFamily="18" charset="0"/>
                      </a:rPr>
                      <m:t>𝑘</m:t>
                    </m:r>
                    <m:r>
                      <a:rPr lang="en-US" sz="1800" b="0" i="1" u="none" strike="noStrike" baseline="0" dirty="0" smtClean="0">
                        <a:latin typeface="Cambria Math" panose="02040503050406030204" pitchFamily="18" charset="0"/>
                      </a:rPr>
                      <m:t> → ∞? </m:t>
                    </m:r>
                  </m:oMath>
                </a14:m>
                <a:endParaRPr lang="en-US" sz="1800" b="0" i="0" u="none" strike="noStrike" baseline="0" dirty="0">
                  <a:latin typeface="Cambria" panose="02040503050406030204" pitchFamily="18" charset="0"/>
                  <a:ea typeface="Cambria" panose="02040503050406030204" pitchFamily="18" charset="0"/>
                </a:endParaRPr>
              </a:p>
            </p:txBody>
          </p:sp>
        </mc:Choice>
        <mc:Fallback xmlns="">
          <p:sp>
            <p:nvSpPr>
              <p:cNvPr id="7" name="TextBox 6">
                <a:extLst>
                  <a:ext uri="{FF2B5EF4-FFF2-40B4-BE49-F238E27FC236}">
                    <a16:creationId xmlns:a16="http://schemas.microsoft.com/office/drawing/2014/main" id="{64A57D6B-DA60-BC17-0644-067F2BA041FA}"/>
                  </a:ext>
                </a:extLst>
              </p:cNvPr>
              <p:cNvSpPr txBox="1">
                <a:spLocks noRot="1" noChangeAspect="1" noMove="1" noResize="1" noEditPoints="1" noAdjustHandles="1" noChangeArrowheads="1" noChangeShapeType="1" noTextEdit="1"/>
              </p:cNvSpPr>
              <p:nvPr/>
            </p:nvSpPr>
            <p:spPr>
              <a:xfrm>
                <a:off x="1738604" y="1795087"/>
                <a:ext cx="8714791" cy="369332"/>
              </a:xfrm>
              <a:prstGeom prst="rect">
                <a:avLst/>
              </a:prstGeom>
              <a:blipFill>
                <a:blip r:embed="rId3"/>
                <a:stretch>
                  <a:fillRect l="-559" t="-9836" b="-2295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3EE7C8-7F89-B468-C0CA-209BC3544CE8}"/>
                  </a:ext>
                </a:extLst>
              </p:cNvPr>
              <p:cNvSpPr txBox="1"/>
              <p:nvPr/>
            </p:nvSpPr>
            <p:spPr>
              <a:xfrm>
                <a:off x="2392786" y="2145804"/>
                <a:ext cx="6751041" cy="369332"/>
              </a:xfrm>
              <a:prstGeom prst="rect">
                <a:avLst/>
              </a:prstGeom>
              <a:noFill/>
            </p:spPr>
            <p:txBody>
              <a:bodyPr wrap="square">
                <a:spAutoFit/>
              </a:bodyPr>
              <a:lstStyle/>
              <a:p>
                <a:pPr algn="l"/>
                <a:r>
                  <a:rPr lang="en-US" sz="1800" b="0" i="0" u="none" strike="noStrike" baseline="0" dirty="0">
                    <a:latin typeface="Cambria" panose="02040503050406030204" pitchFamily="18" charset="0"/>
                    <a:ea typeface="Cambria" panose="02040503050406030204" pitchFamily="18" charset="0"/>
                  </a:rPr>
                  <a:t>It is easy to see that this set is simply the unit disc, </a:t>
                </a:r>
                <a14:m>
                  <m:oMath xmlns:m="http://schemas.openxmlformats.org/officeDocument/2006/math">
                    <m:r>
                      <a:rPr lang="en-US" sz="1800" b="0" i="1" u="none" strike="noStrike" baseline="0" dirty="0" smtClean="0">
                        <a:latin typeface="Cambria Math" panose="02040503050406030204" pitchFamily="18" charset="0"/>
                      </a:rPr>
                      <m:t>|</m:t>
                    </m:r>
                    <m:sSub>
                      <m:sSubPr>
                        <m:ctrlPr>
                          <a:rPr lang="en-US" sz="1800" b="0" i="1" u="none" strike="noStrike" baseline="0" dirty="0" smtClean="0">
                            <a:latin typeface="Cambria Math" panose="02040503050406030204" pitchFamily="18" charset="0"/>
                          </a:rPr>
                        </m:ctrlPr>
                      </m:sSubPr>
                      <m:e>
                        <m:r>
                          <a:rPr lang="en-US" sz="1800" b="0" i="1" u="none" strike="noStrike" baseline="0" dirty="0" smtClean="0">
                            <a:latin typeface="Cambria Math" panose="02040503050406030204" pitchFamily="18" charset="0"/>
                          </a:rPr>
                          <m:t>𝑧</m:t>
                        </m:r>
                      </m:e>
                      <m:sub>
                        <m:r>
                          <a:rPr lang="en-US" sz="1800" b="0" i="1" u="none" strike="noStrike" baseline="0" dirty="0" smtClean="0">
                            <a:latin typeface="Cambria Math" panose="02040503050406030204" pitchFamily="18" charset="0"/>
                          </a:rPr>
                          <m:t>0</m:t>
                        </m:r>
                      </m:sub>
                    </m:sSub>
                    <m:r>
                      <a:rPr lang="en-US" sz="1800" b="0" i="1" u="none" strike="noStrike" baseline="0" dirty="0">
                        <a:latin typeface="Cambria Math" panose="02040503050406030204" pitchFamily="18" charset="0"/>
                      </a:rPr>
                      <m:t>| &lt;= 1,</m:t>
                    </m:r>
                  </m:oMath>
                </a14:m>
                <a:endParaRPr lang="en-IN" dirty="0">
                  <a:latin typeface="Cambria" panose="02040503050406030204" pitchFamily="18" charset="0"/>
                  <a:ea typeface="Cambria" panose="02040503050406030204" pitchFamily="18" charset="0"/>
                </a:endParaRPr>
              </a:p>
            </p:txBody>
          </p:sp>
        </mc:Choice>
        <mc:Fallback xmlns="">
          <p:sp>
            <p:nvSpPr>
              <p:cNvPr id="9" name="TextBox 8">
                <a:extLst>
                  <a:ext uri="{FF2B5EF4-FFF2-40B4-BE49-F238E27FC236}">
                    <a16:creationId xmlns:a16="http://schemas.microsoft.com/office/drawing/2014/main" id="{B23EE7C8-7F89-B468-C0CA-209BC3544CE8}"/>
                  </a:ext>
                </a:extLst>
              </p:cNvPr>
              <p:cNvSpPr txBox="1">
                <a:spLocks noRot="1" noChangeAspect="1" noMove="1" noResize="1" noEditPoints="1" noAdjustHandles="1" noChangeArrowheads="1" noChangeShapeType="1" noTextEdit="1"/>
              </p:cNvSpPr>
              <p:nvPr/>
            </p:nvSpPr>
            <p:spPr>
              <a:xfrm>
                <a:off x="2392786" y="2145804"/>
                <a:ext cx="6751041" cy="369332"/>
              </a:xfrm>
              <a:prstGeom prst="rect">
                <a:avLst/>
              </a:prstGeom>
              <a:blipFill>
                <a:blip r:embed="rId4"/>
                <a:stretch>
                  <a:fillRect l="-813" t="-9836" b="-22951"/>
                </a:stretch>
              </a:blipFill>
            </p:spPr>
            <p:txBody>
              <a:bodyPr/>
              <a:lstStyle/>
              <a:p>
                <a:r>
                  <a:rPr lang="en-IN">
                    <a:noFill/>
                  </a:rPr>
                  <a:t> </a:t>
                </a:r>
              </a:p>
            </p:txBody>
          </p:sp>
        </mc:Fallback>
      </mc:AlternateContent>
      <p:pic>
        <p:nvPicPr>
          <p:cNvPr id="11" name="Picture 10">
            <a:extLst>
              <a:ext uri="{FF2B5EF4-FFF2-40B4-BE49-F238E27FC236}">
                <a16:creationId xmlns:a16="http://schemas.microsoft.com/office/drawing/2014/main" id="{67E1698D-C823-E1B7-387E-8EE4A09AB5CF}"/>
              </a:ext>
            </a:extLst>
          </p:cNvPr>
          <p:cNvPicPr>
            <a:picLocks noChangeAspect="1"/>
          </p:cNvPicPr>
          <p:nvPr/>
        </p:nvPicPr>
        <p:blipFill>
          <a:blip r:embed="rId5"/>
          <a:stretch>
            <a:fillRect/>
          </a:stretch>
        </p:blipFill>
        <p:spPr>
          <a:xfrm>
            <a:off x="1738604" y="2660681"/>
            <a:ext cx="8146437" cy="712644"/>
          </a:xfrm>
          <a:prstGeom prst="rect">
            <a:avLst/>
          </a:prstGeom>
        </p:spPr>
      </p:pic>
    </p:spTree>
    <p:extLst>
      <p:ext uri="{BB962C8B-B14F-4D97-AF65-F5344CB8AC3E}">
        <p14:creationId xmlns:p14="http://schemas.microsoft.com/office/powerpoint/2010/main" val="920219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anim calcmode="lin" valueType="num">
                                      <p:cBhvr>
                                        <p:cTn id="21" dur="1000" fill="hold"/>
                                        <p:tgtEl>
                                          <p:spTgt spid="11"/>
                                        </p:tgtEl>
                                        <p:attrNameLst>
                                          <p:attrName>ppt_x</p:attrName>
                                        </p:attrNameLst>
                                      </p:cBhvr>
                                      <p:tavLst>
                                        <p:tav tm="0">
                                          <p:val>
                                            <p:strVal val="#ppt_x"/>
                                          </p:val>
                                        </p:tav>
                                        <p:tav tm="100000">
                                          <p:val>
                                            <p:strVal val="#ppt_x"/>
                                          </p:val>
                                        </p:tav>
                                      </p:tavLst>
                                    </p:anim>
                                    <p:anim calcmode="lin" valueType="num">
                                      <p:cBhvr>
                                        <p:cTn id="2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7B2317E1-A3C3-7661-B22B-FA6F0AD03083}"/>
              </a:ext>
            </a:extLst>
          </p:cNvPr>
          <p:cNvSpPr txBox="1">
            <a:spLocks noChangeArrowheads="1"/>
          </p:cNvSpPr>
          <p:nvPr/>
        </p:nvSpPr>
        <p:spPr bwMode="auto">
          <a:xfrm>
            <a:off x="0" y="0"/>
            <a:ext cx="11951368" cy="83099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800" i="1" dirty="0">
                <a:solidFill>
                  <a:srgbClr val="0000FF"/>
                </a:solidFill>
                <a:latin typeface="Cambria" panose="02040503050406030204" pitchFamily="18" charset="0"/>
                <a:ea typeface="Cambria" panose="02040503050406030204" pitchFamily="18" charset="0"/>
              </a:rPr>
              <a:t>The Mandelbrot Set</a:t>
            </a:r>
          </a:p>
        </p:txBody>
      </p:sp>
      <p:pic>
        <p:nvPicPr>
          <p:cNvPr id="5" name="Picture 4">
            <a:extLst>
              <a:ext uri="{FF2B5EF4-FFF2-40B4-BE49-F238E27FC236}">
                <a16:creationId xmlns:a16="http://schemas.microsoft.com/office/drawing/2014/main" id="{70B2E253-659C-90D8-7720-15F898ABCA58}"/>
              </a:ext>
            </a:extLst>
          </p:cNvPr>
          <p:cNvPicPr>
            <a:picLocks noChangeAspect="1"/>
          </p:cNvPicPr>
          <p:nvPr/>
        </p:nvPicPr>
        <p:blipFill>
          <a:blip r:embed="rId2"/>
          <a:stretch>
            <a:fillRect/>
          </a:stretch>
        </p:blipFill>
        <p:spPr>
          <a:xfrm>
            <a:off x="4436367" y="1037480"/>
            <a:ext cx="2663881" cy="589327"/>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4A57D6B-DA60-BC17-0644-067F2BA041FA}"/>
                  </a:ext>
                </a:extLst>
              </p:cNvPr>
              <p:cNvSpPr txBox="1"/>
              <p:nvPr/>
            </p:nvSpPr>
            <p:spPr>
              <a:xfrm>
                <a:off x="1738604" y="1795087"/>
                <a:ext cx="8714791" cy="369332"/>
              </a:xfrm>
              <a:prstGeom prst="rect">
                <a:avLst/>
              </a:prstGeom>
              <a:noFill/>
            </p:spPr>
            <p:txBody>
              <a:bodyPr wrap="square">
                <a:spAutoFit/>
              </a:bodyPr>
              <a:lstStyle/>
              <a:p>
                <a:pPr algn="l"/>
                <a:r>
                  <a:rPr lang="en-US" sz="1800" b="0" i="0" u="none" strike="noStrike" baseline="0" dirty="0">
                    <a:latin typeface="Cambria" panose="02040503050406030204" pitchFamily="18" charset="0"/>
                    <a:ea typeface="Cambria" panose="02040503050406030204" pitchFamily="18" charset="0"/>
                  </a:rPr>
                  <a:t>For which initial values </a:t>
                </a:r>
                <a14:m>
                  <m:oMath xmlns:m="http://schemas.openxmlformats.org/officeDocument/2006/math">
                    <m:sSub>
                      <m:sSubPr>
                        <m:ctrlPr>
                          <a:rPr lang="en-US" sz="1800" b="0" i="1" u="none" strike="noStrike" baseline="0" dirty="0" smtClean="0">
                            <a:latin typeface="Cambria Math" panose="02040503050406030204" pitchFamily="18" charset="0"/>
                          </a:rPr>
                        </m:ctrlPr>
                      </m:sSubPr>
                      <m:e>
                        <m:r>
                          <a:rPr lang="en-US" sz="1800" b="0" i="1" u="none" strike="noStrike" baseline="0" dirty="0" smtClean="0">
                            <a:latin typeface="Cambria Math" panose="02040503050406030204" pitchFamily="18" charset="0"/>
                          </a:rPr>
                          <m:t>𝑧</m:t>
                        </m:r>
                      </m:e>
                      <m:sub>
                        <m:r>
                          <a:rPr lang="en-US" sz="1800" b="0" i="1" u="none" strike="noStrike" baseline="0" dirty="0" smtClean="0">
                            <a:latin typeface="Cambria Math" panose="02040503050406030204" pitchFamily="18" charset="0"/>
                          </a:rPr>
                          <m:t>0</m:t>
                        </m:r>
                      </m:sub>
                    </m:sSub>
                  </m:oMath>
                </a14:m>
                <a:r>
                  <a:rPr lang="en-US" sz="800" b="0" i="0" u="none" strike="noStrike" baseline="0" dirty="0">
                    <a:latin typeface="Cambria" panose="02040503050406030204" pitchFamily="18" charset="0"/>
                    <a:ea typeface="Cambria" panose="02040503050406030204" pitchFamily="18" charset="0"/>
                  </a:rPr>
                  <a:t> </a:t>
                </a:r>
                <a:r>
                  <a:rPr lang="en-US" sz="1800" b="0" i="0" u="none" strike="noStrike" baseline="0" dirty="0">
                    <a:latin typeface="Cambria" panose="02040503050406030204" pitchFamily="18" charset="0"/>
                    <a:ea typeface="Cambria" panose="02040503050406030204" pitchFamily="18" charset="0"/>
                  </a:rPr>
                  <a:t>does this sequence remain bounded as </a:t>
                </a:r>
                <a14:m>
                  <m:oMath xmlns:m="http://schemas.openxmlformats.org/officeDocument/2006/math">
                    <m:r>
                      <a:rPr lang="en-US" sz="1800" b="0" i="1" u="none" strike="noStrike" baseline="0" dirty="0" smtClean="0">
                        <a:latin typeface="Cambria Math" panose="02040503050406030204" pitchFamily="18" charset="0"/>
                      </a:rPr>
                      <m:t>𝑘</m:t>
                    </m:r>
                    <m:r>
                      <a:rPr lang="en-US" sz="1800" b="0" i="1" u="none" strike="noStrike" baseline="0" dirty="0" smtClean="0">
                        <a:latin typeface="Cambria Math" panose="02040503050406030204" pitchFamily="18" charset="0"/>
                      </a:rPr>
                      <m:t> → ∞? </m:t>
                    </m:r>
                  </m:oMath>
                </a14:m>
                <a:endParaRPr lang="en-US" sz="1800" b="0" i="0" u="none" strike="noStrike" baseline="0" dirty="0">
                  <a:latin typeface="Cambria" panose="02040503050406030204" pitchFamily="18" charset="0"/>
                  <a:ea typeface="Cambria" panose="02040503050406030204" pitchFamily="18" charset="0"/>
                </a:endParaRPr>
              </a:p>
            </p:txBody>
          </p:sp>
        </mc:Choice>
        <mc:Fallback xmlns="">
          <p:sp>
            <p:nvSpPr>
              <p:cNvPr id="7" name="TextBox 6">
                <a:extLst>
                  <a:ext uri="{FF2B5EF4-FFF2-40B4-BE49-F238E27FC236}">
                    <a16:creationId xmlns:a16="http://schemas.microsoft.com/office/drawing/2014/main" id="{64A57D6B-DA60-BC17-0644-067F2BA041FA}"/>
                  </a:ext>
                </a:extLst>
              </p:cNvPr>
              <p:cNvSpPr txBox="1">
                <a:spLocks noRot="1" noChangeAspect="1" noMove="1" noResize="1" noEditPoints="1" noAdjustHandles="1" noChangeArrowheads="1" noChangeShapeType="1" noTextEdit="1"/>
              </p:cNvSpPr>
              <p:nvPr/>
            </p:nvSpPr>
            <p:spPr>
              <a:xfrm>
                <a:off x="1738604" y="1795087"/>
                <a:ext cx="8714791" cy="369332"/>
              </a:xfrm>
              <a:prstGeom prst="rect">
                <a:avLst/>
              </a:prstGeom>
              <a:blipFill>
                <a:blip r:embed="rId3"/>
                <a:stretch>
                  <a:fillRect l="-559" t="-9836" b="-2295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23EE7C8-7F89-B468-C0CA-209BC3544CE8}"/>
                  </a:ext>
                </a:extLst>
              </p:cNvPr>
              <p:cNvSpPr txBox="1"/>
              <p:nvPr/>
            </p:nvSpPr>
            <p:spPr>
              <a:xfrm>
                <a:off x="2392786" y="2145804"/>
                <a:ext cx="6751041" cy="369332"/>
              </a:xfrm>
              <a:prstGeom prst="rect">
                <a:avLst/>
              </a:prstGeom>
              <a:noFill/>
            </p:spPr>
            <p:txBody>
              <a:bodyPr wrap="square">
                <a:spAutoFit/>
              </a:bodyPr>
              <a:lstStyle/>
              <a:p>
                <a:pPr algn="l"/>
                <a:r>
                  <a:rPr lang="en-US" sz="1800" b="0" i="0" u="none" strike="noStrike" baseline="0" dirty="0">
                    <a:latin typeface="Cambria" panose="02040503050406030204" pitchFamily="18" charset="0"/>
                    <a:ea typeface="Cambria" panose="02040503050406030204" pitchFamily="18" charset="0"/>
                  </a:rPr>
                  <a:t>It is easy to see that this set is simply the unit disc, </a:t>
                </a:r>
                <a14:m>
                  <m:oMath xmlns:m="http://schemas.openxmlformats.org/officeDocument/2006/math">
                    <m:r>
                      <a:rPr lang="en-US" sz="1800" b="0" i="1" u="none" strike="noStrike" baseline="0" dirty="0" smtClean="0">
                        <a:latin typeface="Cambria Math" panose="02040503050406030204" pitchFamily="18" charset="0"/>
                      </a:rPr>
                      <m:t>|</m:t>
                    </m:r>
                    <m:sSub>
                      <m:sSubPr>
                        <m:ctrlPr>
                          <a:rPr lang="en-US" sz="1800" b="0" i="1" u="none" strike="noStrike" baseline="0" dirty="0" smtClean="0">
                            <a:latin typeface="Cambria Math" panose="02040503050406030204" pitchFamily="18" charset="0"/>
                          </a:rPr>
                        </m:ctrlPr>
                      </m:sSubPr>
                      <m:e>
                        <m:r>
                          <a:rPr lang="en-US" sz="1800" b="0" i="1" u="none" strike="noStrike" baseline="0" dirty="0" smtClean="0">
                            <a:latin typeface="Cambria Math" panose="02040503050406030204" pitchFamily="18" charset="0"/>
                          </a:rPr>
                          <m:t>𝑧</m:t>
                        </m:r>
                      </m:e>
                      <m:sub>
                        <m:r>
                          <a:rPr lang="en-US" sz="1800" b="0" i="1" u="none" strike="noStrike" baseline="0" dirty="0" smtClean="0">
                            <a:latin typeface="Cambria Math" panose="02040503050406030204" pitchFamily="18" charset="0"/>
                          </a:rPr>
                          <m:t>0</m:t>
                        </m:r>
                      </m:sub>
                    </m:sSub>
                    <m:r>
                      <a:rPr lang="en-US" sz="1800" b="0" i="1" u="none" strike="noStrike" baseline="0" dirty="0">
                        <a:latin typeface="Cambria Math" panose="02040503050406030204" pitchFamily="18" charset="0"/>
                      </a:rPr>
                      <m:t>| &lt;= 1,</m:t>
                    </m:r>
                  </m:oMath>
                </a14:m>
                <a:endParaRPr lang="en-IN" dirty="0">
                  <a:latin typeface="Cambria" panose="02040503050406030204" pitchFamily="18" charset="0"/>
                  <a:ea typeface="Cambria" panose="02040503050406030204" pitchFamily="18" charset="0"/>
                </a:endParaRPr>
              </a:p>
            </p:txBody>
          </p:sp>
        </mc:Choice>
        <mc:Fallback xmlns="">
          <p:sp>
            <p:nvSpPr>
              <p:cNvPr id="9" name="TextBox 8">
                <a:extLst>
                  <a:ext uri="{FF2B5EF4-FFF2-40B4-BE49-F238E27FC236}">
                    <a16:creationId xmlns:a16="http://schemas.microsoft.com/office/drawing/2014/main" id="{B23EE7C8-7F89-B468-C0CA-209BC3544CE8}"/>
                  </a:ext>
                </a:extLst>
              </p:cNvPr>
              <p:cNvSpPr txBox="1">
                <a:spLocks noRot="1" noChangeAspect="1" noMove="1" noResize="1" noEditPoints="1" noAdjustHandles="1" noChangeArrowheads="1" noChangeShapeType="1" noTextEdit="1"/>
              </p:cNvSpPr>
              <p:nvPr/>
            </p:nvSpPr>
            <p:spPr>
              <a:xfrm>
                <a:off x="2392786" y="2145804"/>
                <a:ext cx="6751041" cy="369332"/>
              </a:xfrm>
              <a:prstGeom prst="rect">
                <a:avLst/>
              </a:prstGeom>
              <a:blipFill>
                <a:blip r:embed="rId4"/>
                <a:stretch>
                  <a:fillRect l="-813" t="-9836" b="-22951"/>
                </a:stretch>
              </a:blipFill>
            </p:spPr>
            <p:txBody>
              <a:bodyPr/>
              <a:lstStyle/>
              <a:p>
                <a:r>
                  <a:rPr lang="en-IN">
                    <a:noFill/>
                  </a:rPr>
                  <a:t> </a:t>
                </a:r>
              </a:p>
            </p:txBody>
          </p:sp>
        </mc:Fallback>
      </mc:AlternateContent>
      <p:pic>
        <p:nvPicPr>
          <p:cNvPr id="11" name="Picture 10">
            <a:extLst>
              <a:ext uri="{FF2B5EF4-FFF2-40B4-BE49-F238E27FC236}">
                <a16:creationId xmlns:a16="http://schemas.microsoft.com/office/drawing/2014/main" id="{67E1698D-C823-E1B7-387E-8EE4A09AB5CF}"/>
              </a:ext>
            </a:extLst>
          </p:cNvPr>
          <p:cNvPicPr>
            <a:picLocks noChangeAspect="1"/>
          </p:cNvPicPr>
          <p:nvPr/>
        </p:nvPicPr>
        <p:blipFill>
          <a:blip r:embed="rId5"/>
          <a:stretch>
            <a:fillRect/>
          </a:stretch>
        </p:blipFill>
        <p:spPr>
          <a:xfrm>
            <a:off x="1738604" y="2660681"/>
            <a:ext cx="8146437" cy="712644"/>
          </a:xfrm>
          <a:prstGeom prst="rect">
            <a:avLst/>
          </a:prstGeom>
        </p:spPr>
      </p:pic>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673433C-C0DF-5CD1-A3C1-E1E91F4D03F8}"/>
                  </a:ext>
                </a:extLst>
              </p:cNvPr>
              <p:cNvSpPr txBox="1"/>
              <p:nvPr/>
            </p:nvSpPr>
            <p:spPr>
              <a:xfrm>
                <a:off x="1324135" y="3869588"/>
                <a:ext cx="9543729" cy="2319289"/>
              </a:xfrm>
              <a:prstGeom prst="rect">
                <a:avLst/>
              </a:prstGeom>
              <a:noFill/>
            </p:spPr>
            <p:txBody>
              <a:bodyPr wrap="square">
                <a:spAutoFit/>
              </a:bodyPr>
              <a:lstStyle/>
              <a:p>
                <a:pPr algn="l"/>
                <a:r>
                  <a:rPr lang="en-US" sz="1800" b="0" i="0" u="none" strike="noStrike" baseline="0" dirty="0">
                    <a:latin typeface="Cambria" panose="02040503050406030204" pitchFamily="18" charset="0"/>
                    <a:ea typeface="Cambria" panose="02040503050406030204" pitchFamily="18" charset="0"/>
                  </a:rPr>
                  <a:t>The definition is the Mandelbrot set is only slightly more complicated. It involves repeatedly adding in the initial point. </a:t>
                </a:r>
              </a:p>
              <a:p>
                <a:pPr algn="l"/>
                <a:endParaRPr lang="en-US" dirty="0">
                  <a:latin typeface="Cambria" panose="02040503050406030204" pitchFamily="18" charset="0"/>
                  <a:ea typeface="Cambria" panose="02040503050406030204" pitchFamily="18" charset="0"/>
                </a:endParaRPr>
              </a:p>
              <a:p>
                <a:r>
                  <a:rPr lang="en-US" sz="1800" b="0" i="0" u="none" strike="noStrike" baseline="0" dirty="0">
                    <a:latin typeface="Cambria" panose="02040503050406030204" pitchFamily="18" charset="0"/>
                    <a:ea typeface="Cambria" panose="02040503050406030204" pitchFamily="18" charset="0"/>
                  </a:rPr>
                  <a:t>The </a:t>
                </a:r>
                <a:r>
                  <a:rPr lang="en-US" sz="1800" b="0" i="0" u="sng" strike="noStrike" baseline="0" dirty="0">
                    <a:latin typeface="Cambria" panose="02040503050406030204" pitchFamily="18" charset="0"/>
                    <a:ea typeface="Cambria" panose="02040503050406030204" pitchFamily="18" charset="0"/>
                  </a:rPr>
                  <a:t>Mandelbrot set </a:t>
                </a:r>
                <a:r>
                  <a:rPr lang="en-US" sz="1800" b="0" i="0" u="none" strike="noStrike" baseline="0" dirty="0">
                    <a:latin typeface="Cambria" panose="02040503050406030204" pitchFamily="18" charset="0"/>
                    <a:ea typeface="Cambria" panose="02040503050406030204" pitchFamily="18" charset="0"/>
                  </a:rPr>
                  <a:t>is the region in the complex plane consisting of the values </a:t>
                </a:r>
                <a:r>
                  <a:rPr lang="en-US" sz="1800" b="0" i="1" u="none" strike="noStrike" baseline="0" dirty="0">
                    <a:latin typeface="Cambria" panose="02040503050406030204" pitchFamily="18" charset="0"/>
                    <a:ea typeface="Cambria" panose="02040503050406030204" pitchFamily="18" charset="0"/>
                  </a:rPr>
                  <a:t>z</a:t>
                </a:r>
                <a:r>
                  <a:rPr lang="en-US" sz="800" b="0" i="0" u="none" strike="noStrike" baseline="0" dirty="0">
                    <a:latin typeface="Cambria" panose="02040503050406030204" pitchFamily="18" charset="0"/>
                    <a:ea typeface="Cambria" panose="02040503050406030204" pitchFamily="18" charset="0"/>
                  </a:rPr>
                  <a:t>0 </a:t>
                </a:r>
                <a:r>
                  <a:rPr lang="en-US" sz="1800" b="0" i="0" u="none" strike="noStrike" baseline="0" dirty="0">
                    <a:latin typeface="Cambria" panose="02040503050406030204" pitchFamily="18" charset="0"/>
                    <a:ea typeface="Cambria" panose="02040503050406030204" pitchFamily="18" charset="0"/>
                  </a:rPr>
                  <a:t>for which the trajectories defined by remain bounded at </a:t>
                </a:r>
                <a14:m>
                  <m:oMath xmlns:m="http://schemas.openxmlformats.org/officeDocument/2006/math">
                    <m:r>
                      <a:rPr lang="en-US" sz="1800" b="0" i="1" u="none" strike="noStrike" baseline="0" dirty="0" smtClean="0">
                        <a:latin typeface="Cambria Math" panose="02040503050406030204" pitchFamily="18" charset="0"/>
                        <a:ea typeface="Cambria" panose="02040503050406030204" pitchFamily="18" charset="0"/>
                      </a:rPr>
                      <m:t>𝑘</m:t>
                    </m:r>
                    <m:r>
                      <a:rPr lang="en-US" sz="1800" b="0" i="1" u="none" strike="noStrike" baseline="0" dirty="0" smtClean="0">
                        <a:latin typeface="Cambria Math" panose="02040503050406030204" pitchFamily="18" charset="0"/>
                        <a:ea typeface="Cambria" panose="02040503050406030204" pitchFamily="18" charset="0"/>
                      </a:rPr>
                      <m:t> → ∞</m:t>
                    </m:r>
                  </m:oMath>
                </a14:m>
                <a:r>
                  <a:rPr lang="en-US" sz="1800" b="0" i="0" u="none" strike="noStrike" baseline="0" dirty="0">
                    <a:latin typeface="Cambria" panose="02040503050406030204" pitchFamily="18" charset="0"/>
                    <a:ea typeface="Cambria" panose="02040503050406030204" pitchFamily="18" charset="0"/>
                  </a:rPr>
                  <a:t>. That’s the entire definition. </a:t>
                </a:r>
                <a14:m>
                  <m:oMath xmlns:m="http://schemas.openxmlformats.org/officeDocument/2006/math">
                    <m:sSub>
                      <m:sSubPr>
                        <m:ctrlPr>
                          <a:rPr lang="en-US" i="1" dirty="0">
                            <a:solidFill>
                              <a:srgbClr val="0000FF"/>
                            </a:solidFill>
                            <a:latin typeface="Cambria Math" panose="02040503050406030204" pitchFamily="18" charset="0"/>
                            <a:ea typeface="Cambria" panose="02040503050406030204" pitchFamily="18" charset="0"/>
                          </a:rPr>
                        </m:ctrlPr>
                      </m:sSubPr>
                      <m:e>
                        <m:r>
                          <a:rPr lang="en-IN" i="1" dirty="0">
                            <a:solidFill>
                              <a:srgbClr val="0000FF"/>
                            </a:solidFill>
                            <a:latin typeface="Cambria Math" panose="02040503050406030204" pitchFamily="18" charset="0"/>
                            <a:ea typeface="Cambria" panose="02040503050406030204" pitchFamily="18" charset="0"/>
                          </a:rPr>
                          <m:t>𝑧</m:t>
                        </m:r>
                      </m:e>
                      <m:sub>
                        <m:r>
                          <a:rPr lang="en-US" i="1" dirty="0">
                            <a:solidFill>
                              <a:srgbClr val="0000FF"/>
                            </a:solidFill>
                            <a:latin typeface="Cambria Math" panose="02040503050406030204" pitchFamily="18" charset="0"/>
                            <a:ea typeface="Cambria" panose="02040503050406030204" pitchFamily="18" charset="0"/>
                          </a:rPr>
                          <m:t>𝑘</m:t>
                        </m:r>
                        <m:r>
                          <a:rPr lang="en-US" i="1" dirty="0">
                            <a:solidFill>
                              <a:srgbClr val="0000FF"/>
                            </a:solidFill>
                            <a:latin typeface="Cambria Math" panose="02040503050406030204" pitchFamily="18" charset="0"/>
                            <a:ea typeface="Cambria" panose="02040503050406030204" pitchFamily="18" charset="0"/>
                          </a:rPr>
                          <m:t>+1</m:t>
                        </m:r>
                      </m:sub>
                    </m:sSub>
                    <m:r>
                      <a:rPr lang="en-IN" sz="800" i="1" dirty="0">
                        <a:solidFill>
                          <a:srgbClr val="0000FF"/>
                        </a:solidFill>
                        <a:latin typeface="Cambria Math" panose="02040503050406030204" pitchFamily="18" charset="0"/>
                        <a:ea typeface="Cambria" panose="02040503050406030204" pitchFamily="18" charset="0"/>
                      </a:rPr>
                      <m:t> </m:t>
                    </m:r>
                    <m:r>
                      <a:rPr lang="en-IN" i="1" dirty="0">
                        <a:solidFill>
                          <a:srgbClr val="0000FF"/>
                        </a:solidFill>
                        <a:latin typeface="Cambria Math" panose="02040503050406030204" pitchFamily="18" charset="0"/>
                        <a:ea typeface="Cambria" panose="02040503050406030204" pitchFamily="18" charset="0"/>
                      </a:rPr>
                      <m:t>= </m:t>
                    </m:r>
                    <m:sSubSup>
                      <m:sSubSupPr>
                        <m:ctrlPr>
                          <a:rPr lang="en-US" i="1" dirty="0">
                            <a:solidFill>
                              <a:srgbClr val="0000FF"/>
                            </a:solidFill>
                            <a:latin typeface="Cambria Math" panose="02040503050406030204" pitchFamily="18" charset="0"/>
                            <a:ea typeface="Cambria" panose="02040503050406030204" pitchFamily="18" charset="0"/>
                          </a:rPr>
                        </m:ctrlPr>
                      </m:sSubSupPr>
                      <m:e>
                        <m:r>
                          <a:rPr lang="en-IN" i="1" dirty="0">
                            <a:solidFill>
                              <a:srgbClr val="0000FF"/>
                            </a:solidFill>
                            <a:latin typeface="Cambria Math" panose="02040503050406030204" pitchFamily="18" charset="0"/>
                            <a:ea typeface="Cambria" panose="02040503050406030204" pitchFamily="18" charset="0"/>
                          </a:rPr>
                          <m:t>𝑧</m:t>
                        </m:r>
                      </m:e>
                      <m:sub>
                        <m:r>
                          <a:rPr lang="en-US" i="1" dirty="0">
                            <a:solidFill>
                              <a:srgbClr val="0000FF"/>
                            </a:solidFill>
                            <a:latin typeface="Cambria Math" panose="02040503050406030204" pitchFamily="18" charset="0"/>
                            <a:ea typeface="Cambria" panose="02040503050406030204" pitchFamily="18" charset="0"/>
                          </a:rPr>
                          <m:t>𝑘</m:t>
                        </m:r>
                      </m:sub>
                      <m:sup>
                        <m:r>
                          <a:rPr lang="en-US" i="1" dirty="0">
                            <a:solidFill>
                              <a:srgbClr val="0000FF"/>
                            </a:solidFill>
                            <a:latin typeface="Cambria Math" panose="02040503050406030204" pitchFamily="18" charset="0"/>
                            <a:ea typeface="Cambria" panose="02040503050406030204" pitchFamily="18" charset="0"/>
                          </a:rPr>
                          <m:t>2</m:t>
                        </m:r>
                      </m:sup>
                    </m:sSubSup>
                    <m:r>
                      <a:rPr lang="en-US" i="1" dirty="0">
                        <a:solidFill>
                          <a:srgbClr val="0000FF"/>
                        </a:solidFill>
                        <a:latin typeface="Cambria Math" panose="02040503050406030204" pitchFamily="18" charset="0"/>
                        <a:ea typeface="Cambria" panose="02040503050406030204" pitchFamily="18" charset="0"/>
                      </a:rPr>
                      <m:t>+</m:t>
                    </m:r>
                    <m:sSub>
                      <m:sSubPr>
                        <m:ctrlPr>
                          <a:rPr lang="en-US" i="1" dirty="0">
                            <a:solidFill>
                              <a:srgbClr val="0000FF"/>
                            </a:solidFill>
                            <a:latin typeface="Cambria Math" panose="02040503050406030204" pitchFamily="18" charset="0"/>
                            <a:ea typeface="Cambria" panose="02040503050406030204" pitchFamily="18" charset="0"/>
                          </a:rPr>
                        </m:ctrlPr>
                      </m:sSubPr>
                      <m:e>
                        <m:r>
                          <a:rPr lang="en-US" i="1" dirty="0">
                            <a:solidFill>
                              <a:srgbClr val="0000FF"/>
                            </a:solidFill>
                            <a:latin typeface="Cambria Math" panose="02040503050406030204" pitchFamily="18" charset="0"/>
                            <a:ea typeface="Cambria" panose="02040503050406030204" pitchFamily="18" charset="0"/>
                          </a:rPr>
                          <m:t>𝑧</m:t>
                        </m:r>
                      </m:e>
                      <m:sub>
                        <m:r>
                          <a:rPr lang="en-US" i="1" dirty="0">
                            <a:solidFill>
                              <a:srgbClr val="0000FF"/>
                            </a:solidFill>
                            <a:latin typeface="Cambria Math" panose="02040503050406030204" pitchFamily="18" charset="0"/>
                            <a:ea typeface="Cambria" panose="02040503050406030204" pitchFamily="18" charset="0"/>
                          </a:rPr>
                          <m:t>0</m:t>
                        </m:r>
                      </m:sub>
                    </m:sSub>
                    <m:r>
                      <a:rPr lang="en-US" i="1" dirty="0">
                        <a:solidFill>
                          <a:srgbClr val="0000FF"/>
                        </a:solidFill>
                        <a:latin typeface="Cambria Math" panose="02040503050406030204" pitchFamily="18" charset="0"/>
                        <a:ea typeface="Cambria" panose="02040503050406030204" pitchFamily="18" charset="0"/>
                      </a:rPr>
                      <m:t>, </m:t>
                    </m:r>
                    <m:r>
                      <a:rPr lang="en-US" i="1" dirty="0">
                        <a:solidFill>
                          <a:srgbClr val="0000FF"/>
                        </a:solidFill>
                        <a:latin typeface="Cambria Math" panose="02040503050406030204" pitchFamily="18" charset="0"/>
                        <a:ea typeface="Cambria" panose="02040503050406030204" pitchFamily="18" charset="0"/>
                      </a:rPr>
                      <m:t>𝑘</m:t>
                    </m:r>
                    <m:r>
                      <a:rPr lang="en-US" i="1" dirty="0">
                        <a:solidFill>
                          <a:srgbClr val="0000FF"/>
                        </a:solidFill>
                        <a:latin typeface="Cambria Math" panose="02040503050406030204" pitchFamily="18" charset="0"/>
                        <a:ea typeface="Cambria" panose="02040503050406030204" pitchFamily="18" charset="0"/>
                      </a:rPr>
                      <m:t>=0,…1</m:t>
                    </m:r>
                  </m:oMath>
                </a14:m>
                <a:endParaRPr lang="en-US" sz="1800" b="0" i="0" u="none" strike="noStrike" baseline="0" dirty="0">
                  <a:latin typeface="Cambria" panose="02040503050406030204" pitchFamily="18" charset="0"/>
                  <a:ea typeface="Cambria" panose="02040503050406030204" pitchFamily="18" charset="0"/>
                </a:endParaRPr>
              </a:p>
              <a:p>
                <a:pPr algn="l"/>
                <a:endParaRPr lang="en-US" dirty="0">
                  <a:latin typeface="Cambria" panose="02040503050406030204" pitchFamily="18" charset="0"/>
                  <a:ea typeface="Cambria" panose="02040503050406030204" pitchFamily="18" charset="0"/>
                </a:endParaRPr>
              </a:p>
              <a:p>
                <a:pPr algn="l"/>
                <a:r>
                  <a:rPr lang="en-US" sz="1800" b="0" i="0" u="none" strike="noStrike" baseline="0" dirty="0">
                    <a:latin typeface="Cambria" panose="02040503050406030204" pitchFamily="18" charset="0"/>
                    <a:ea typeface="Cambria" panose="02040503050406030204" pitchFamily="18" charset="0"/>
                  </a:rPr>
                  <a:t>It’s amazing that such a simple definition can produce such fascinating complexity.</a:t>
                </a:r>
                <a:endParaRPr lang="en-IN" dirty="0">
                  <a:latin typeface="Cambria" panose="02040503050406030204" pitchFamily="18" charset="0"/>
                  <a:ea typeface="Cambria" panose="02040503050406030204" pitchFamily="18" charset="0"/>
                </a:endParaRPr>
              </a:p>
            </p:txBody>
          </p:sp>
        </mc:Choice>
        <mc:Fallback xmlns="">
          <p:sp>
            <p:nvSpPr>
              <p:cNvPr id="13" name="TextBox 12">
                <a:extLst>
                  <a:ext uri="{FF2B5EF4-FFF2-40B4-BE49-F238E27FC236}">
                    <a16:creationId xmlns:a16="http://schemas.microsoft.com/office/drawing/2014/main" id="{6673433C-C0DF-5CD1-A3C1-E1E91F4D03F8}"/>
                  </a:ext>
                </a:extLst>
              </p:cNvPr>
              <p:cNvSpPr txBox="1">
                <a:spLocks noRot="1" noChangeAspect="1" noMove="1" noResize="1" noEditPoints="1" noAdjustHandles="1" noChangeArrowheads="1" noChangeShapeType="1" noTextEdit="1"/>
              </p:cNvSpPr>
              <p:nvPr/>
            </p:nvSpPr>
            <p:spPr>
              <a:xfrm>
                <a:off x="1324135" y="3869588"/>
                <a:ext cx="9543729" cy="2319289"/>
              </a:xfrm>
              <a:prstGeom prst="rect">
                <a:avLst/>
              </a:prstGeom>
              <a:blipFill>
                <a:blip r:embed="rId6"/>
                <a:stretch>
                  <a:fillRect l="-511" t="-1842" b="-3158"/>
                </a:stretch>
              </a:blipFill>
            </p:spPr>
            <p:txBody>
              <a:bodyPr/>
              <a:lstStyle/>
              <a:p>
                <a:r>
                  <a:rPr lang="en-IN">
                    <a:noFill/>
                  </a:rPr>
                  <a:t> </a:t>
                </a:r>
              </a:p>
            </p:txBody>
          </p:sp>
        </mc:Fallback>
      </mc:AlternateContent>
    </p:spTree>
    <p:extLst>
      <p:ext uri="{BB962C8B-B14F-4D97-AF65-F5344CB8AC3E}">
        <p14:creationId xmlns:p14="http://schemas.microsoft.com/office/powerpoint/2010/main" val="637388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1000"/>
                                        <p:tgtEl>
                                          <p:spTgt spid="9"/>
                                        </p:tgtEl>
                                      </p:cBhvr>
                                    </p:animEffect>
                                    <p:anim calcmode="lin" valueType="num">
                                      <p:cBhvr>
                                        <p:cTn id="14" dur="1000" fill="hold"/>
                                        <p:tgtEl>
                                          <p:spTgt spid="9"/>
                                        </p:tgtEl>
                                        <p:attrNameLst>
                                          <p:attrName>ppt_x</p:attrName>
                                        </p:attrNameLst>
                                      </p:cBhvr>
                                      <p:tavLst>
                                        <p:tav tm="0">
                                          <p:val>
                                            <p:strVal val="#ppt_x"/>
                                          </p:val>
                                        </p:tav>
                                        <p:tav tm="100000">
                                          <p:val>
                                            <p:strVal val="#ppt_x"/>
                                          </p:val>
                                        </p:tav>
                                      </p:tavLst>
                                    </p:anim>
                                    <p:anim calcmode="lin" valueType="num">
                                      <p:cBhvr>
                                        <p:cTn id="1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1000"/>
                                        <p:tgtEl>
                                          <p:spTgt spid="11"/>
                                        </p:tgtEl>
                                      </p:cBhvr>
                                    </p:animEffect>
                                    <p:anim calcmode="lin" valueType="num">
                                      <p:cBhvr>
                                        <p:cTn id="21" dur="1000" fill="hold"/>
                                        <p:tgtEl>
                                          <p:spTgt spid="11"/>
                                        </p:tgtEl>
                                        <p:attrNameLst>
                                          <p:attrName>ppt_x</p:attrName>
                                        </p:attrNameLst>
                                      </p:cBhvr>
                                      <p:tavLst>
                                        <p:tav tm="0">
                                          <p:val>
                                            <p:strVal val="#ppt_x"/>
                                          </p:val>
                                        </p:tav>
                                        <p:tav tm="100000">
                                          <p:val>
                                            <p:strVal val="#ppt_x"/>
                                          </p:val>
                                        </p:tav>
                                      </p:tavLst>
                                    </p:anim>
                                    <p:anim calcmode="lin" valueType="num">
                                      <p:cBhvr>
                                        <p:cTn id="2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7B2317E1-A3C3-7661-B22B-FA6F0AD03083}"/>
              </a:ext>
            </a:extLst>
          </p:cNvPr>
          <p:cNvSpPr txBox="1">
            <a:spLocks noChangeArrowheads="1"/>
          </p:cNvSpPr>
          <p:nvPr/>
        </p:nvSpPr>
        <p:spPr bwMode="auto">
          <a:xfrm>
            <a:off x="0" y="0"/>
            <a:ext cx="11951368" cy="83099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800" i="1" dirty="0">
                <a:solidFill>
                  <a:srgbClr val="0000FF"/>
                </a:solidFill>
                <a:latin typeface="Cambria" panose="02040503050406030204" pitchFamily="18" charset="0"/>
                <a:ea typeface="Cambria" panose="02040503050406030204" pitchFamily="18" charset="0"/>
              </a:rPr>
              <a:t>The Mandelbrot Set</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673433C-C0DF-5CD1-A3C1-E1E91F4D03F8}"/>
                  </a:ext>
                </a:extLst>
              </p:cNvPr>
              <p:cNvSpPr txBox="1"/>
              <p:nvPr/>
            </p:nvSpPr>
            <p:spPr>
              <a:xfrm>
                <a:off x="1203819" y="778386"/>
                <a:ext cx="9543729" cy="2319289"/>
              </a:xfrm>
              <a:prstGeom prst="rect">
                <a:avLst/>
              </a:prstGeom>
              <a:noFill/>
            </p:spPr>
            <p:txBody>
              <a:bodyPr wrap="square">
                <a:spAutoFit/>
              </a:bodyPr>
              <a:lstStyle/>
              <a:p>
                <a:pPr algn="l"/>
                <a:r>
                  <a:rPr lang="en-US" sz="1800" b="0" i="0" u="none" strike="noStrike" baseline="0" dirty="0">
                    <a:latin typeface="Cambria" panose="02040503050406030204" pitchFamily="18" charset="0"/>
                    <a:ea typeface="Cambria" panose="02040503050406030204" pitchFamily="18" charset="0"/>
                  </a:rPr>
                  <a:t>The definition is the Mandelbrot set is only slightly more complicated. It involves repeatedly adding in the initial point. </a:t>
                </a:r>
              </a:p>
              <a:p>
                <a:pPr algn="l"/>
                <a:endParaRPr lang="en-US" dirty="0">
                  <a:latin typeface="Cambria" panose="02040503050406030204" pitchFamily="18" charset="0"/>
                  <a:ea typeface="Cambria" panose="02040503050406030204" pitchFamily="18" charset="0"/>
                </a:endParaRPr>
              </a:p>
              <a:p>
                <a:r>
                  <a:rPr lang="en-US" sz="1800" b="0" i="0" u="none" strike="noStrike" baseline="0" dirty="0">
                    <a:latin typeface="Cambria" panose="02040503050406030204" pitchFamily="18" charset="0"/>
                    <a:ea typeface="Cambria" panose="02040503050406030204" pitchFamily="18" charset="0"/>
                  </a:rPr>
                  <a:t>The </a:t>
                </a:r>
                <a:r>
                  <a:rPr lang="en-US" sz="1800" b="0" i="0" u="sng" strike="noStrike" baseline="0" dirty="0">
                    <a:latin typeface="Cambria" panose="02040503050406030204" pitchFamily="18" charset="0"/>
                    <a:ea typeface="Cambria" panose="02040503050406030204" pitchFamily="18" charset="0"/>
                  </a:rPr>
                  <a:t>Mandelbrot set </a:t>
                </a:r>
                <a:r>
                  <a:rPr lang="en-US" sz="1800" b="0" i="0" u="none" strike="noStrike" baseline="0" dirty="0">
                    <a:latin typeface="Cambria" panose="02040503050406030204" pitchFamily="18" charset="0"/>
                    <a:ea typeface="Cambria" panose="02040503050406030204" pitchFamily="18" charset="0"/>
                  </a:rPr>
                  <a:t>is the region in the complex plane consisting of the values </a:t>
                </a:r>
                <a:r>
                  <a:rPr lang="en-US" sz="1800" b="0" i="1" u="none" strike="noStrike" baseline="0" dirty="0">
                    <a:latin typeface="Cambria" panose="02040503050406030204" pitchFamily="18" charset="0"/>
                    <a:ea typeface="Cambria" panose="02040503050406030204" pitchFamily="18" charset="0"/>
                  </a:rPr>
                  <a:t>z</a:t>
                </a:r>
                <a:r>
                  <a:rPr lang="en-US" sz="800" b="0" i="0" u="none" strike="noStrike" baseline="0" dirty="0">
                    <a:latin typeface="Cambria" panose="02040503050406030204" pitchFamily="18" charset="0"/>
                    <a:ea typeface="Cambria" panose="02040503050406030204" pitchFamily="18" charset="0"/>
                  </a:rPr>
                  <a:t>0 </a:t>
                </a:r>
                <a:r>
                  <a:rPr lang="en-US" sz="1800" b="0" i="0" u="none" strike="noStrike" baseline="0" dirty="0">
                    <a:latin typeface="Cambria" panose="02040503050406030204" pitchFamily="18" charset="0"/>
                    <a:ea typeface="Cambria" panose="02040503050406030204" pitchFamily="18" charset="0"/>
                  </a:rPr>
                  <a:t>for which the trajectories defined by remain bounded at </a:t>
                </a:r>
                <a14:m>
                  <m:oMath xmlns:m="http://schemas.openxmlformats.org/officeDocument/2006/math">
                    <m:r>
                      <a:rPr lang="en-US" sz="1800" b="0" i="1" u="none" strike="noStrike" baseline="0" dirty="0" smtClean="0">
                        <a:latin typeface="Cambria Math" panose="02040503050406030204" pitchFamily="18" charset="0"/>
                        <a:ea typeface="Cambria" panose="02040503050406030204" pitchFamily="18" charset="0"/>
                      </a:rPr>
                      <m:t>𝑘</m:t>
                    </m:r>
                    <m:r>
                      <a:rPr lang="en-US" sz="1800" b="0" i="1" u="none" strike="noStrike" baseline="0" dirty="0" smtClean="0">
                        <a:latin typeface="Cambria Math" panose="02040503050406030204" pitchFamily="18" charset="0"/>
                        <a:ea typeface="Cambria" panose="02040503050406030204" pitchFamily="18" charset="0"/>
                      </a:rPr>
                      <m:t> → ∞</m:t>
                    </m:r>
                  </m:oMath>
                </a14:m>
                <a:r>
                  <a:rPr lang="en-US" sz="1800" b="0" i="0" u="none" strike="noStrike" baseline="0" dirty="0">
                    <a:latin typeface="Cambria" panose="02040503050406030204" pitchFamily="18" charset="0"/>
                    <a:ea typeface="Cambria" panose="02040503050406030204" pitchFamily="18" charset="0"/>
                  </a:rPr>
                  <a:t>. That’s the entire definition. </a:t>
                </a:r>
                <a14:m>
                  <m:oMath xmlns:m="http://schemas.openxmlformats.org/officeDocument/2006/math">
                    <m:sSub>
                      <m:sSubPr>
                        <m:ctrlPr>
                          <a:rPr lang="en-US" i="1" dirty="0">
                            <a:solidFill>
                              <a:srgbClr val="0000FF"/>
                            </a:solidFill>
                            <a:latin typeface="Cambria Math" panose="02040503050406030204" pitchFamily="18" charset="0"/>
                            <a:ea typeface="Cambria" panose="02040503050406030204" pitchFamily="18" charset="0"/>
                          </a:rPr>
                        </m:ctrlPr>
                      </m:sSubPr>
                      <m:e>
                        <m:r>
                          <a:rPr lang="en-IN" i="1" dirty="0">
                            <a:solidFill>
                              <a:srgbClr val="0000FF"/>
                            </a:solidFill>
                            <a:latin typeface="Cambria Math" panose="02040503050406030204" pitchFamily="18" charset="0"/>
                            <a:ea typeface="Cambria" panose="02040503050406030204" pitchFamily="18" charset="0"/>
                          </a:rPr>
                          <m:t>𝑧</m:t>
                        </m:r>
                      </m:e>
                      <m:sub>
                        <m:r>
                          <a:rPr lang="en-US" i="1" dirty="0">
                            <a:solidFill>
                              <a:srgbClr val="0000FF"/>
                            </a:solidFill>
                            <a:latin typeface="Cambria Math" panose="02040503050406030204" pitchFamily="18" charset="0"/>
                            <a:ea typeface="Cambria" panose="02040503050406030204" pitchFamily="18" charset="0"/>
                          </a:rPr>
                          <m:t>𝑘</m:t>
                        </m:r>
                        <m:r>
                          <a:rPr lang="en-US" i="1" dirty="0">
                            <a:solidFill>
                              <a:srgbClr val="0000FF"/>
                            </a:solidFill>
                            <a:latin typeface="Cambria Math" panose="02040503050406030204" pitchFamily="18" charset="0"/>
                            <a:ea typeface="Cambria" panose="02040503050406030204" pitchFamily="18" charset="0"/>
                          </a:rPr>
                          <m:t>+1</m:t>
                        </m:r>
                      </m:sub>
                    </m:sSub>
                    <m:r>
                      <a:rPr lang="en-IN" sz="800" i="1" dirty="0">
                        <a:solidFill>
                          <a:srgbClr val="0000FF"/>
                        </a:solidFill>
                        <a:latin typeface="Cambria Math" panose="02040503050406030204" pitchFamily="18" charset="0"/>
                        <a:ea typeface="Cambria" panose="02040503050406030204" pitchFamily="18" charset="0"/>
                      </a:rPr>
                      <m:t> </m:t>
                    </m:r>
                    <m:r>
                      <a:rPr lang="en-IN" i="1" dirty="0">
                        <a:solidFill>
                          <a:srgbClr val="0000FF"/>
                        </a:solidFill>
                        <a:latin typeface="Cambria Math" panose="02040503050406030204" pitchFamily="18" charset="0"/>
                        <a:ea typeface="Cambria" panose="02040503050406030204" pitchFamily="18" charset="0"/>
                      </a:rPr>
                      <m:t>= </m:t>
                    </m:r>
                    <m:sSubSup>
                      <m:sSubSupPr>
                        <m:ctrlPr>
                          <a:rPr lang="en-US" i="1" dirty="0">
                            <a:solidFill>
                              <a:srgbClr val="0000FF"/>
                            </a:solidFill>
                            <a:latin typeface="Cambria Math" panose="02040503050406030204" pitchFamily="18" charset="0"/>
                            <a:ea typeface="Cambria" panose="02040503050406030204" pitchFamily="18" charset="0"/>
                          </a:rPr>
                        </m:ctrlPr>
                      </m:sSubSupPr>
                      <m:e>
                        <m:r>
                          <a:rPr lang="en-IN" i="1" dirty="0">
                            <a:solidFill>
                              <a:srgbClr val="0000FF"/>
                            </a:solidFill>
                            <a:latin typeface="Cambria Math" panose="02040503050406030204" pitchFamily="18" charset="0"/>
                            <a:ea typeface="Cambria" panose="02040503050406030204" pitchFamily="18" charset="0"/>
                          </a:rPr>
                          <m:t>𝑧</m:t>
                        </m:r>
                      </m:e>
                      <m:sub>
                        <m:r>
                          <a:rPr lang="en-US" i="1" dirty="0">
                            <a:solidFill>
                              <a:srgbClr val="0000FF"/>
                            </a:solidFill>
                            <a:latin typeface="Cambria Math" panose="02040503050406030204" pitchFamily="18" charset="0"/>
                            <a:ea typeface="Cambria" panose="02040503050406030204" pitchFamily="18" charset="0"/>
                          </a:rPr>
                          <m:t>𝑘</m:t>
                        </m:r>
                      </m:sub>
                      <m:sup>
                        <m:r>
                          <a:rPr lang="en-US" i="1" dirty="0">
                            <a:solidFill>
                              <a:srgbClr val="0000FF"/>
                            </a:solidFill>
                            <a:latin typeface="Cambria Math" panose="02040503050406030204" pitchFamily="18" charset="0"/>
                            <a:ea typeface="Cambria" panose="02040503050406030204" pitchFamily="18" charset="0"/>
                          </a:rPr>
                          <m:t>2</m:t>
                        </m:r>
                      </m:sup>
                    </m:sSubSup>
                    <m:r>
                      <a:rPr lang="en-US" i="1" dirty="0">
                        <a:solidFill>
                          <a:srgbClr val="0000FF"/>
                        </a:solidFill>
                        <a:latin typeface="Cambria Math" panose="02040503050406030204" pitchFamily="18" charset="0"/>
                        <a:ea typeface="Cambria" panose="02040503050406030204" pitchFamily="18" charset="0"/>
                      </a:rPr>
                      <m:t>+</m:t>
                    </m:r>
                    <m:sSub>
                      <m:sSubPr>
                        <m:ctrlPr>
                          <a:rPr lang="en-US" i="1" dirty="0">
                            <a:solidFill>
                              <a:srgbClr val="0000FF"/>
                            </a:solidFill>
                            <a:latin typeface="Cambria Math" panose="02040503050406030204" pitchFamily="18" charset="0"/>
                            <a:ea typeface="Cambria" panose="02040503050406030204" pitchFamily="18" charset="0"/>
                          </a:rPr>
                        </m:ctrlPr>
                      </m:sSubPr>
                      <m:e>
                        <m:r>
                          <a:rPr lang="en-US" i="1" dirty="0">
                            <a:solidFill>
                              <a:srgbClr val="0000FF"/>
                            </a:solidFill>
                            <a:latin typeface="Cambria Math" panose="02040503050406030204" pitchFamily="18" charset="0"/>
                            <a:ea typeface="Cambria" panose="02040503050406030204" pitchFamily="18" charset="0"/>
                          </a:rPr>
                          <m:t>𝑧</m:t>
                        </m:r>
                      </m:e>
                      <m:sub>
                        <m:r>
                          <a:rPr lang="en-US" i="1" dirty="0">
                            <a:solidFill>
                              <a:srgbClr val="0000FF"/>
                            </a:solidFill>
                            <a:latin typeface="Cambria Math" panose="02040503050406030204" pitchFamily="18" charset="0"/>
                            <a:ea typeface="Cambria" panose="02040503050406030204" pitchFamily="18" charset="0"/>
                          </a:rPr>
                          <m:t>0</m:t>
                        </m:r>
                      </m:sub>
                    </m:sSub>
                    <m:r>
                      <a:rPr lang="en-US" i="1" dirty="0">
                        <a:solidFill>
                          <a:srgbClr val="0000FF"/>
                        </a:solidFill>
                        <a:latin typeface="Cambria Math" panose="02040503050406030204" pitchFamily="18" charset="0"/>
                        <a:ea typeface="Cambria" panose="02040503050406030204" pitchFamily="18" charset="0"/>
                      </a:rPr>
                      <m:t>, </m:t>
                    </m:r>
                    <m:r>
                      <a:rPr lang="en-US" i="1" dirty="0">
                        <a:solidFill>
                          <a:srgbClr val="0000FF"/>
                        </a:solidFill>
                        <a:latin typeface="Cambria Math" panose="02040503050406030204" pitchFamily="18" charset="0"/>
                        <a:ea typeface="Cambria" panose="02040503050406030204" pitchFamily="18" charset="0"/>
                      </a:rPr>
                      <m:t>𝑘</m:t>
                    </m:r>
                    <m:r>
                      <a:rPr lang="en-US" i="1" dirty="0">
                        <a:solidFill>
                          <a:srgbClr val="0000FF"/>
                        </a:solidFill>
                        <a:latin typeface="Cambria Math" panose="02040503050406030204" pitchFamily="18" charset="0"/>
                        <a:ea typeface="Cambria" panose="02040503050406030204" pitchFamily="18" charset="0"/>
                      </a:rPr>
                      <m:t>=0,…1</m:t>
                    </m:r>
                  </m:oMath>
                </a14:m>
                <a:endParaRPr lang="en-US" sz="1800" b="0" i="0" u="none" strike="noStrike" baseline="0" dirty="0">
                  <a:latin typeface="Cambria" panose="02040503050406030204" pitchFamily="18" charset="0"/>
                  <a:ea typeface="Cambria" panose="02040503050406030204" pitchFamily="18" charset="0"/>
                </a:endParaRPr>
              </a:p>
              <a:p>
                <a:pPr algn="l"/>
                <a:endParaRPr lang="en-US" dirty="0">
                  <a:latin typeface="Cambria" panose="02040503050406030204" pitchFamily="18" charset="0"/>
                  <a:ea typeface="Cambria" panose="02040503050406030204" pitchFamily="18" charset="0"/>
                </a:endParaRPr>
              </a:p>
              <a:p>
                <a:pPr algn="l"/>
                <a:r>
                  <a:rPr lang="en-US" sz="1800" b="0" i="0" u="none" strike="noStrike" baseline="0" dirty="0">
                    <a:latin typeface="Cambria" panose="02040503050406030204" pitchFamily="18" charset="0"/>
                    <a:ea typeface="Cambria" panose="02040503050406030204" pitchFamily="18" charset="0"/>
                  </a:rPr>
                  <a:t>It’s amazing that such a simple definition can produce such fascinating complexity.</a:t>
                </a:r>
                <a:endParaRPr lang="en-IN" dirty="0">
                  <a:latin typeface="Cambria" panose="02040503050406030204" pitchFamily="18" charset="0"/>
                  <a:ea typeface="Cambria" panose="02040503050406030204" pitchFamily="18" charset="0"/>
                </a:endParaRPr>
              </a:p>
            </p:txBody>
          </p:sp>
        </mc:Choice>
        <mc:Fallback xmlns="">
          <p:sp>
            <p:nvSpPr>
              <p:cNvPr id="13" name="TextBox 12">
                <a:extLst>
                  <a:ext uri="{FF2B5EF4-FFF2-40B4-BE49-F238E27FC236}">
                    <a16:creationId xmlns:a16="http://schemas.microsoft.com/office/drawing/2014/main" id="{6673433C-C0DF-5CD1-A3C1-E1E91F4D03F8}"/>
                  </a:ext>
                </a:extLst>
              </p:cNvPr>
              <p:cNvSpPr txBox="1">
                <a:spLocks noRot="1" noChangeAspect="1" noMove="1" noResize="1" noEditPoints="1" noAdjustHandles="1" noChangeArrowheads="1" noChangeShapeType="1" noTextEdit="1"/>
              </p:cNvSpPr>
              <p:nvPr/>
            </p:nvSpPr>
            <p:spPr>
              <a:xfrm>
                <a:off x="1203819" y="778386"/>
                <a:ext cx="9543729" cy="2319289"/>
              </a:xfrm>
              <a:prstGeom prst="rect">
                <a:avLst/>
              </a:prstGeom>
              <a:blipFill>
                <a:blip r:embed="rId2"/>
                <a:stretch>
                  <a:fillRect l="-511" t="-1842" b="-3158"/>
                </a:stretch>
              </a:blipFill>
            </p:spPr>
            <p:txBody>
              <a:bodyPr/>
              <a:lstStyle/>
              <a:p>
                <a:r>
                  <a:rPr lang="en-IN">
                    <a:noFill/>
                  </a:rPr>
                  <a:t> </a:t>
                </a:r>
              </a:p>
            </p:txBody>
          </p:sp>
        </mc:Fallback>
      </mc:AlternateContent>
      <p:pic>
        <p:nvPicPr>
          <p:cNvPr id="2" name="Picture 1" descr="A graph with blue circles&#10;&#10;Description automatically generated">
            <a:extLst>
              <a:ext uri="{FF2B5EF4-FFF2-40B4-BE49-F238E27FC236}">
                <a16:creationId xmlns:a16="http://schemas.microsoft.com/office/drawing/2014/main" id="{443ABFF1-9691-1E02-1356-F629DD1C55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8326" y="3640289"/>
            <a:ext cx="3862068" cy="2896551"/>
          </a:xfrm>
          <a:prstGeom prst="rect">
            <a:avLst/>
          </a:prstGeom>
        </p:spPr>
      </p:pic>
      <p:sp>
        <p:nvSpPr>
          <p:cNvPr id="3" name="TextBox 2">
            <a:extLst>
              <a:ext uri="{FF2B5EF4-FFF2-40B4-BE49-F238E27FC236}">
                <a16:creationId xmlns:a16="http://schemas.microsoft.com/office/drawing/2014/main" id="{117B08B2-E7E9-1024-7DC0-F7C3CE278E6B}"/>
              </a:ext>
            </a:extLst>
          </p:cNvPr>
          <p:cNvSpPr txBox="1"/>
          <p:nvPr/>
        </p:nvSpPr>
        <p:spPr>
          <a:xfrm>
            <a:off x="6719255" y="3640289"/>
            <a:ext cx="2857500" cy="2585323"/>
          </a:xfrm>
          <a:prstGeom prst="rect">
            <a:avLst/>
          </a:prstGeom>
          <a:noFill/>
        </p:spPr>
        <p:txBody>
          <a:bodyPr wrap="square">
            <a:spAutoFit/>
          </a:bodyPr>
          <a:lstStyle/>
          <a:p>
            <a:r>
              <a:rPr lang="pl-PL" sz="1800" b="0" i="0" dirty="0">
                <a:solidFill>
                  <a:srgbClr val="008013"/>
                </a:solidFill>
                <a:effectLst/>
                <a:latin typeface="Menlo"/>
              </a:rPr>
              <a:t>%%%%%%%%%</a:t>
            </a:r>
            <a:endParaRPr lang="pl-PL" sz="1800" b="0" i="0" dirty="0">
              <a:effectLst/>
              <a:latin typeface="Menlo"/>
            </a:endParaRPr>
          </a:p>
          <a:p>
            <a:r>
              <a:rPr lang="pl-PL" sz="1800" b="0" i="0" dirty="0">
                <a:effectLst/>
                <a:latin typeface="Menlo"/>
              </a:rPr>
              <a:t>clear </a:t>
            </a:r>
            <a:r>
              <a:rPr lang="pl-PL" sz="1800" b="0" i="0" dirty="0">
                <a:solidFill>
                  <a:srgbClr val="A709F5"/>
                </a:solidFill>
                <a:effectLst/>
                <a:latin typeface="Menlo"/>
              </a:rPr>
              <a:t>all</a:t>
            </a:r>
            <a:endParaRPr lang="pl-PL" sz="1800" b="0" i="0" dirty="0">
              <a:effectLst/>
              <a:latin typeface="Menlo"/>
            </a:endParaRPr>
          </a:p>
          <a:p>
            <a:r>
              <a:rPr lang="pl-PL" sz="1800" b="0" i="0" dirty="0">
                <a:effectLst/>
                <a:latin typeface="Menlo"/>
              </a:rPr>
              <a:t>z0 = .25-.54i;</a:t>
            </a:r>
          </a:p>
          <a:p>
            <a:r>
              <a:rPr lang="pl-PL" sz="1800" b="0" i="0" dirty="0">
                <a:effectLst/>
                <a:latin typeface="Menlo"/>
              </a:rPr>
              <a:t>z = 0;zz=[];</a:t>
            </a:r>
          </a:p>
          <a:p>
            <a:r>
              <a:rPr lang="pl-PL" sz="1800" b="0" i="0" dirty="0">
                <a:solidFill>
                  <a:srgbClr val="0E00FF"/>
                </a:solidFill>
                <a:effectLst/>
                <a:latin typeface="Menlo"/>
              </a:rPr>
              <a:t>for </a:t>
            </a:r>
            <a:r>
              <a:rPr lang="pl-PL" sz="1800" b="0" i="0" dirty="0">
                <a:effectLst/>
                <a:latin typeface="Menlo"/>
              </a:rPr>
              <a:t>j=1:1000</a:t>
            </a:r>
          </a:p>
          <a:p>
            <a:r>
              <a:rPr lang="pl-PL" sz="1800" b="0" i="0" dirty="0">
                <a:effectLst/>
                <a:latin typeface="Menlo"/>
              </a:rPr>
              <a:t>z = z^2 + z0</a:t>
            </a:r>
          </a:p>
          <a:p>
            <a:r>
              <a:rPr lang="pl-PL" sz="1800" b="0" i="0" dirty="0">
                <a:effectLst/>
                <a:latin typeface="Menlo"/>
              </a:rPr>
              <a:t>zz=[zz;z];</a:t>
            </a:r>
          </a:p>
          <a:p>
            <a:r>
              <a:rPr lang="pl-PL" sz="1800" b="0" i="0" dirty="0">
                <a:solidFill>
                  <a:srgbClr val="0E00FF"/>
                </a:solidFill>
                <a:effectLst/>
                <a:latin typeface="Menlo"/>
              </a:rPr>
              <a:t>end</a:t>
            </a:r>
            <a:endParaRPr lang="pl-PL" sz="1800" b="0" i="0" dirty="0">
              <a:effectLst/>
              <a:latin typeface="Menlo"/>
            </a:endParaRPr>
          </a:p>
          <a:p>
            <a:r>
              <a:rPr lang="pl-PL" sz="1800" b="0" i="0" dirty="0">
                <a:effectLst/>
                <a:latin typeface="Menlo"/>
              </a:rPr>
              <a:t>plot(zz,</a:t>
            </a:r>
            <a:r>
              <a:rPr lang="pl-PL" sz="1800" b="0" i="0" dirty="0">
                <a:solidFill>
                  <a:srgbClr val="A709F5"/>
                </a:solidFill>
                <a:effectLst/>
                <a:latin typeface="Menlo"/>
              </a:rPr>
              <a:t>'o'</a:t>
            </a:r>
            <a:r>
              <a:rPr lang="pl-PL" sz="1800" b="0" i="0" dirty="0">
                <a:effectLst/>
                <a:latin typeface="Menlo"/>
              </a:rPr>
              <a:t>)</a:t>
            </a:r>
          </a:p>
        </p:txBody>
      </p:sp>
      <p:sp>
        <p:nvSpPr>
          <p:cNvPr id="8" name="TextBox 7">
            <a:extLst>
              <a:ext uri="{FF2B5EF4-FFF2-40B4-BE49-F238E27FC236}">
                <a16:creationId xmlns:a16="http://schemas.microsoft.com/office/drawing/2014/main" id="{93C57142-1C79-57BF-3878-705A86791191}"/>
              </a:ext>
            </a:extLst>
          </p:cNvPr>
          <p:cNvSpPr txBox="1"/>
          <p:nvPr/>
        </p:nvSpPr>
        <p:spPr>
          <a:xfrm>
            <a:off x="9458909" y="6352174"/>
            <a:ext cx="2204357" cy="369332"/>
          </a:xfrm>
          <a:prstGeom prst="rect">
            <a:avLst/>
          </a:prstGeom>
          <a:noFill/>
        </p:spPr>
        <p:txBody>
          <a:bodyPr wrap="square">
            <a:spAutoFit/>
          </a:bodyPr>
          <a:lstStyle/>
          <a:p>
            <a:r>
              <a:rPr lang="en-IN" sz="1800" b="0" i="0" u="none" strike="noStrike" baseline="0" dirty="0">
                <a:latin typeface="CMR8"/>
              </a:rPr>
              <a:t>Cleve </a:t>
            </a:r>
            <a:r>
              <a:rPr lang="en-IN" sz="1800" b="0" i="0" u="none" strike="noStrike" baseline="0" dirty="0" err="1">
                <a:latin typeface="CMR8"/>
              </a:rPr>
              <a:t>Moler</a:t>
            </a:r>
            <a:r>
              <a:rPr lang="en-IN" sz="1800" b="0" i="0" u="none" strike="noStrike" baseline="0" dirty="0">
                <a:latin typeface="CMR8"/>
              </a:rPr>
              <a:t> 2011</a:t>
            </a:r>
            <a:endParaRPr lang="en-IN" dirty="0"/>
          </a:p>
        </p:txBody>
      </p:sp>
    </p:spTree>
    <p:extLst>
      <p:ext uri="{BB962C8B-B14F-4D97-AF65-F5344CB8AC3E}">
        <p14:creationId xmlns:p14="http://schemas.microsoft.com/office/powerpoint/2010/main" val="3374546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7B2317E1-A3C3-7661-B22B-FA6F0AD03083}"/>
              </a:ext>
            </a:extLst>
          </p:cNvPr>
          <p:cNvSpPr txBox="1">
            <a:spLocks noChangeArrowheads="1"/>
          </p:cNvSpPr>
          <p:nvPr/>
        </p:nvSpPr>
        <p:spPr bwMode="auto">
          <a:xfrm>
            <a:off x="0" y="0"/>
            <a:ext cx="11951368" cy="83099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800" i="1" dirty="0">
                <a:solidFill>
                  <a:srgbClr val="0000FF"/>
                </a:solidFill>
                <a:latin typeface="Cambria" panose="02040503050406030204" pitchFamily="18" charset="0"/>
                <a:ea typeface="Cambria" panose="02040503050406030204" pitchFamily="18" charset="0"/>
              </a:rPr>
              <a:t>The Mandelbrot Set</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6893C04-0F39-112C-714D-700326853415}"/>
                  </a:ext>
                </a:extLst>
              </p:cNvPr>
              <p:cNvSpPr txBox="1"/>
              <p:nvPr/>
            </p:nvSpPr>
            <p:spPr>
              <a:xfrm>
                <a:off x="994610" y="604269"/>
                <a:ext cx="8670758" cy="954107"/>
              </a:xfrm>
              <a:prstGeom prst="rect">
                <a:avLst/>
              </a:prstGeom>
              <a:noFill/>
            </p:spPr>
            <p:txBody>
              <a:bodyPr wrap="square">
                <a:spAutoFit/>
              </a:bodyPr>
              <a:lstStyle/>
              <a:p>
                <a:endParaRPr lang="en-IN" sz="2000" b="0" i="0" u="none" strike="noStrike" baseline="0" dirty="0">
                  <a:solidFill>
                    <a:srgbClr val="000000"/>
                  </a:solidFill>
                  <a:latin typeface="Georgia" panose="02040502050405020303" pitchFamily="18" charset="0"/>
                </a:endParaRPr>
              </a:p>
              <a:p>
                <a:r>
                  <a:rPr lang="en-US" sz="1800" b="0" i="0" u="none" strike="noStrike" baseline="0" dirty="0">
                    <a:solidFill>
                      <a:srgbClr val="000000"/>
                    </a:solidFill>
                    <a:latin typeface="Georgia" panose="02040502050405020303" pitchFamily="18" charset="0"/>
                  </a:rPr>
                  <a:t>The Mandelbrot set is the set of values of </a:t>
                </a:r>
                <a:r>
                  <a:rPr lang="en-US" sz="1800" b="0" i="1" u="none" strike="noStrike" baseline="0" dirty="0">
                    <a:solidFill>
                      <a:srgbClr val="000000"/>
                    </a:solidFill>
                    <a:latin typeface="Georgia" panose="02040502050405020303" pitchFamily="18" charset="0"/>
                  </a:rPr>
                  <a:t>c </a:t>
                </a:r>
                <a:r>
                  <a:rPr lang="en-US" sz="1800" b="0" i="0" u="none" strike="noStrike" baseline="0" dirty="0">
                    <a:solidFill>
                      <a:srgbClr val="000000"/>
                    </a:solidFill>
                    <a:latin typeface="Georgia" panose="02040502050405020303" pitchFamily="18" charset="0"/>
                  </a:rPr>
                  <a:t>in the complex plane for which the orbit of the critical point </a:t>
                </a:r>
                <a14:m>
                  <m:oMath xmlns:m="http://schemas.openxmlformats.org/officeDocument/2006/math">
                    <m:r>
                      <a:rPr lang="en-US" sz="1800" b="0" i="1" u="none" strike="noStrike" baseline="0" smtClean="0">
                        <a:solidFill>
                          <a:srgbClr val="000000"/>
                        </a:solidFill>
                        <a:latin typeface="Cambria Math" panose="02040503050406030204" pitchFamily="18" charset="0"/>
                      </a:rPr>
                      <m:t>𝑧</m:t>
                    </m:r>
                    <m:r>
                      <a:rPr lang="en-US" sz="1800" b="0" i="1" u="none" strike="noStrike" baseline="0" smtClean="0">
                        <a:solidFill>
                          <a:srgbClr val="000000"/>
                        </a:solidFill>
                        <a:latin typeface="Cambria Math" panose="02040503050406030204" pitchFamily="18" charset="0"/>
                      </a:rPr>
                      <m:t>=0</m:t>
                    </m:r>
                  </m:oMath>
                </a14:m>
                <a:r>
                  <a:rPr lang="en-US" sz="1800" b="0" i="0" u="none" strike="noStrike" baseline="0" dirty="0">
                    <a:solidFill>
                      <a:srgbClr val="000000"/>
                    </a:solidFill>
                    <a:latin typeface="Georgia" panose="02040502050405020303" pitchFamily="18" charset="0"/>
                  </a:rPr>
                  <a:t> under iteration of the quadratic map</a:t>
                </a:r>
                <a:endParaRPr lang="en-IN" dirty="0"/>
              </a:p>
            </p:txBody>
          </p:sp>
        </mc:Choice>
        <mc:Fallback xmlns="">
          <p:sp>
            <p:nvSpPr>
              <p:cNvPr id="14" name="TextBox 13">
                <a:extLst>
                  <a:ext uri="{FF2B5EF4-FFF2-40B4-BE49-F238E27FC236}">
                    <a16:creationId xmlns:a16="http://schemas.microsoft.com/office/drawing/2014/main" id="{76893C04-0F39-112C-714D-700326853415}"/>
                  </a:ext>
                </a:extLst>
              </p:cNvPr>
              <p:cNvSpPr txBox="1">
                <a:spLocks noRot="1" noChangeAspect="1" noMove="1" noResize="1" noEditPoints="1" noAdjustHandles="1" noChangeArrowheads="1" noChangeShapeType="1" noTextEdit="1"/>
              </p:cNvSpPr>
              <p:nvPr/>
            </p:nvSpPr>
            <p:spPr>
              <a:xfrm>
                <a:off x="994610" y="604269"/>
                <a:ext cx="8670758" cy="954107"/>
              </a:xfrm>
              <a:prstGeom prst="rect">
                <a:avLst/>
              </a:prstGeom>
              <a:blipFill>
                <a:blip r:embed="rId2"/>
                <a:stretch>
                  <a:fillRect l="-562" b="-8280"/>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B03F43F-D809-EB1D-DE18-838861950870}"/>
                  </a:ext>
                </a:extLst>
              </p:cNvPr>
              <p:cNvSpPr txBox="1"/>
              <p:nvPr/>
            </p:nvSpPr>
            <p:spPr>
              <a:xfrm>
                <a:off x="3457174" y="1706636"/>
                <a:ext cx="3413820" cy="369332"/>
              </a:xfrm>
              <a:prstGeom prst="rect">
                <a:avLst/>
              </a:prstGeom>
              <a:noFill/>
            </p:spPr>
            <p:txBody>
              <a:bodyPr wrap="none" rtlCol="0">
                <a:spAutoFit/>
              </a:bodyPr>
              <a:lstStyle/>
              <a:p>
                <a14:m>
                  <m:oMath xmlns:m="http://schemas.openxmlformats.org/officeDocument/2006/math">
                    <m:sSub>
                      <m:sSubPr>
                        <m:ctrlPr>
                          <a:rPr lang="en-US" b="0" i="1" smtClean="0">
                            <a:solidFill>
                              <a:srgbClr val="0000FF"/>
                            </a:solidFill>
                            <a:latin typeface="Cambria Math" panose="02040503050406030204" pitchFamily="18" charset="0"/>
                          </a:rPr>
                        </m:ctrlPr>
                      </m:sSubPr>
                      <m:e>
                        <m:r>
                          <a:rPr lang="en-US" b="0" i="1" smtClean="0">
                            <a:solidFill>
                              <a:srgbClr val="0000FF"/>
                            </a:solidFill>
                            <a:latin typeface="Cambria Math" panose="02040503050406030204" pitchFamily="18" charset="0"/>
                          </a:rPr>
                          <m:t>𝑧</m:t>
                        </m:r>
                      </m:e>
                      <m:sub>
                        <m:r>
                          <a:rPr lang="en-US" b="0" i="1" smtClean="0">
                            <a:solidFill>
                              <a:srgbClr val="0000FF"/>
                            </a:solidFill>
                            <a:latin typeface="Cambria Math" panose="02040503050406030204" pitchFamily="18" charset="0"/>
                          </a:rPr>
                          <m:t>𝑛</m:t>
                        </m:r>
                        <m:r>
                          <a:rPr lang="en-US" b="0" i="1" smtClean="0">
                            <a:solidFill>
                              <a:srgbClr val="0000FF"/>
                            </a:solidFill>
                            <a:latin typeface="Cambria Math" panose="02040503050406030204" pitchFamily="18" charset="0"/>
                          </a:rPr>
                          <m:t>+1</m:t>
                        </m:r>
                      </m:sub>
                    </m:sSub>
                    <m:r>
                      <a:rPr lang="en-US" b="0" i="1" smtClean="0">
                        <a:solidFill>
                          <a:srgbClr val="0000FF"/>
                        </a:solidFill>
                        <a:latin typeface="Cambria Math" panose="02040503050406030204" pitchFamily="18" charset="0"/>
                      </a:rPr>
                      <m:t>=</m:t>
                    </m:r>
                    <m:sSubSup>
                      <m:sSubSupPr>
                        <m:ctrlPr>
                          <a:rPr lang="en-US" b="0" i="1" smtClean="0">
                            <a:solidFill>
                              <a:srgbClr val="0000FF"/>
                            </a:solidFill>
                            <a:latin typeface="Cambria Math" panose="02040503050406030204" pitchFamily="18" charset="0"/>
                          </a:rPr>
                        </m:ctrlPr>
                      </m:sSubSupPr>
                      <m:e>
                        <m:r>
                          <a:rPr lang="en-US" b="0" i="1" smtClean="0">
                            <a:solidFill>
                              <a:srgbClr val="0000FF"/>
                            </a:solidFill>
                            <a:latin typeface="Cambria Math" panose="02040503050406030204" pitchFamily="18" charset="0"/>
                          </a:rPr>
                          <m:t>𝑧</m:t>
                        </m:r>
                      </m:e>
                      <m:sub>
                        <m:r>
                          <a:rPr lang="en-US" b="0" i="1" smtClean="0">
                            <a:solidFill>
                              <a:srgbClr val="0000FF"/>
                            </a:solidFill>
                            <a:latin typeface="Cambria Math" panose="02040503050406030204" pitchFamily="18" charset="0"/>
                          </a:rPr>
                          <m:t>𝑛</m:t>
                        </m:r>
                      </m:sub>
                      <m:sup>
                        <m:r>
                          <a:rPr lang="en-US" b="0" i="1" smtClean="0">
                            <a:solidFill>
                              <a:srgbClr val="0000FF"/>
                            </a:solidFill>
                            <a:latin typeface="Cambria Math" panose="02040503050406030204" pitchFamily="18" charset="0"/>
                          </a:rPr>
                          <m:t>2</m:t>
                        </m:r>
                      </m:sup>
                    </m:sSubSup>
                    <m:r>
                      <a:rPr lang="en-US" b="0" i="1" smtClean="0">
                        <a:solidFill>
                          <a:srgbClr val="0000FF"/>
                        </a:solidFill>
                        <a:latin typeface="Cambria Math" panose="02040503050406030204" pitchFamily="18" charset="0"/>
                      </a:rPr>
                      <m:t>+</m:t>
                    </m:r>
                    <m:r>
                      <a:rPr lang="en-US" b="0" i="1" smtClean="0">
                        <a:solidFill>
                          <a:srgbClr val="0000FF"/>
                        </a:solidFill>
                        <a:latin typeface="Cambria Math" panose="02040503050406030204" pitchFamily="18" charset="0"/>
                      </a:rPr>
                      <m:t>𝐶</m:t>
                    </m:r>
                  </m:oMath>
                </a14:m>
                <a:r>
                  <a:rPr lang="en-IN" dirty="0">
                    <a:solidFill>
                      <a:srgbClr val="0000FF"/>
                    </a:solidFill>
                    <a:latin typeface="Cambria" panose="02040503050406030204" pitchFamily="18" charset="0"/>
                    <a:ea typeface="Cambria" panose="02040503050406030204" pitchFamily="18" charset="0"/>
                  </a:rPr>
                  <a:t> </a:t>
                </a:r>
                <a:r>
                  <a:rPr lang="en-IN" dirty="0">
                    <a:latin typeface="Cambria" panose="02040503050406030204" pitchFamily="18" charset="0"/>
                    <a:ea typeface="Cambria" panose="02040503050406030204" pitchFamily="18" charset="0"/>
                  </a:rPr>
                  <a:t>remains bounded.</a:t>
                </a:r>
              </a:p>
            </p:txBody>
          </p:sp>
        </mc:Choice>
        <mc:Fallback xmlns="">
          <p:sp>
            <p:nvSpPr>
              <p:cNvPr id="15" name="TextBox 14">
                <a:extLst>
                  <a:ext uri="{FF2B5EF4-FFF2-40B4-BE49-F238E27FC236}">
                    <a16:creationId xmlns:a16="http://schemas.microsoft.com/office/drawing/2014/main" id="{8B03F43F-D809-EB1D-DE18-838861950870}"/>
                  </a:ext>
                </a:extLst>
              </p:cNvPr>
              <p:cNvSpPr txBox="1">
                <a:spLocks noRot="1" noChangeAspect="1" noMove="1" noResize="1" noEditPoints="1" noAdjustHandles="1" noChangeArrowheads="1" noChangeShapeType="1" noTextEdit="1"/>
              </p:cNvSpPr>
              <p:nvPr/>
            </p:nvSpPr>
            <p:spPr>
              <a:xfrm>
                <a:off x="3457174" y="1706636"/>
                <a:ext cx="3413820" cy="369332"/>
              </a:xfrm>
              <a:prstGeom prst="rect">
                <a:avLst/>
              </a:prstGeom>
              <a:blipFill>
                <a:blip r:embed="rId3"/>
                <a:stretch>
                  <a:fillRect t="-11475" r="-1071" b="-22951"/>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D652737-62AD-E0FC-3680-A3648E098B6E}"/>
                  </a:ext>
                </a:extLst>
              </p:cNvPr>
              <p:cNvSpPr txBox="1"/>
              <p:nvPr/>
            </p:nvSpPr>
            <p:spPr>
              <a:xfrm>
                <a:off x="1731402" y="2075968"/>
                <a:ext cx="7411452" cy="1231106"/>
              </a:xfrm>
              <a:prstGeom prst="rect">
                <a:avLst/>
              </a:prstGeom>
              <a:noFill/>
            </p:spPr>
            <p:txBody>
              <a:bodyPr wrap="square">
                <a:spAutoFit/>
              </a:bodyPr>
              <a:lstStyle/>
              <a:p>
                <a:endParaRPr lang="en-IN" sz="2000" b="0" i="0" u="none" strike="noStrike" baseline="0" dirty="0">
                  <a:solidFill>
                    <a:srgbClr val="000000"/>
                  </a:solidFill>
                  <a:latin typeface="Georgia" panose="02040502050405020303" pitchFamily="18" charset="0"/>
                </a:endParaRPr>
              </a:p>
              <a:p>
                <a:r>
                  <a:rPr lang="en-US" sz="1800" b="0" i="0" u="none" strike="noStrike" baseline="0" dirty="0">
                    <a:solidFill>
                      <a:srgbClr val="000000"/>
                    </a:solidFill>
                    <a:latin typeface="Georgia" panose="02040502050405020303" pitchFamily="18" charset="0"/>
                  </a:rPr>
                  <a:t>Thus, a complex number </a:t>
                </a:r>
                <a:r>
                  <a:rPr lang="en-US" sz="1800" b="0" i="1" u="none" strike="noStrike" baseline="0" dirty="0">
                    <a:solidFill>
                      <a:srgbClr val="000000"/>
                    </a:solidFill>
                    <a:latin typeface="Georgia" panose="02040502050405020303" pitchFamily="18" charset="0"/>
                  </a:rPr>
                  <a:t>C  </a:t>
                </a:r>
                <a:r>
                  <a:rPr lang="en-US" sz="1800" b="0" i="0" u="none" strike="noStrike" baseline="0" dirty="0">
                    <a:solidFill>
                      <a:srgbClr val="000000"/>
                    </a:solidFill>
                    <a:latin typeface="Georgia" panose="02040502050405020303" pitchFamily="18" charset="0"/>
                  </a:rPr>
                  <a:t>is a member of the Mandelbrot set if, when starting with </a:t>
                </a:r>
                <a14:m>
                  <m:oMath xmlns:m="http://schemas.openxmlformats.org/officeDocument/2006/math">
                    <m:sSub>
                      <m:sSubPr>
                        <m:ctrlPr>
                          <a:rPr lang="en-US" sz="1800" b="0" i="1" u="none" strike="noStrike" baseline="0" smtClean="0">
                            <a:solidFill>
                              <a:srgbClr val="000000"/>
                            </a:solidFill>
                            <a:latin typeface="Cambria Math" panose="02040503050406030204" pitchFamily="18" charset="0"/>
                          </a:rPr>
                        </m:ctrlPr>
                      </m:sSubPr>
                      <m:e>
                        <m:r>
                          <a:rPr lang="en-US" sz="1800" b="0" i="1" u="none" strike="noStrike" baseline="0" smtClean="0">
                            <a:solidFill>
                              <a:srgbClr val="000000"/>
                            </a:solidFill>
                            <a:latin typeface="Cambria Math" panose="02040503050406030204" pitchFamily="18" charset="0"/>
                          </a:rPr>
                          <m:t>𝑧</m:t>
                        </m:r>
                      </m:e>
                      <m:sub>
                        <m:r>
                          <a:rPr lang="en-US" sz="1800" b="0" i="1" u="none" strike="noStrike" baseline="0" smtClean="0">
                            <a:solidFill>
                              <a:srgbClr val="000000"/>
                            </a:solidFill>
                            <a:latin typeface="Cambria Math" panose="02040503050406030204" pitchFamily="18" charset="0"/>
                          </a:rPr>
                          <m:t>0</m:t>
                        </m:r>
                      </m:sub>
                    </m:sSub>
                    <m:r>
                      <a:rPr lang="en-US" sz="1800" b="0" i="1" u="none" strike="noStrike" baseline="0" smtClean="0">
                        <a:solidFill>
                          <a:srgbClr val="000000"/>
                        </a:solidFill>
                        <a:latin typeface="Cambria Math" panose="02040503050406030204" pitchFamily="18" charset="0"/>
                      </a:rPr>
                      <m:t>=0</m:t>
                    </m:r>
                  </m:oMath>
                </a14:m>
                <a:r>
                  <a:rPr lang="en-US" sz="1800" b="0" i="0" u="none" strike="noStrike" baseline="0" dirty="0">
                    <a:solidFill>
                      <a:srgbClr val="000000"/>
                    </a:solidFill>
                    <a:latin typeface="Georgia" panose="02040502050405020303" pitchFamily="18" charset="0"/>
                  </a:rPr>
                  <a:t> and applying the iteration repeatedly, the absolute value of </a:t>
                </a:r>
                <a14:m>
                  <m:oMath xmlns:m="http://schemas.openxmlformats.org/officeDocument/2006/math">
                    <m:sSub>
                      <m:sSubPr>
                        <m:ctrlPr>
                          <a:rPr lang="en-US" sz="1800" b="0" i="1" u="none" strike="noStrike" baseline="0" smtClean="0">
                            <a:solidFill>
                              <a:srgbClr val="000000"/>
                            </a:solidFill>
                            <a:latin typeface="Cambria Math" panose="02040503050406030204" pitchFamily="18" charset="0"/>
                          </a:rPr>
                        </m:ctrlPr>
                      </m:sSubPr>
                      <m:e>
                        <m:r>
                          <a:rPr lang="en-US" sz="1800" b="0" i="1" u="none" strike="noStrike" baseline="0" smtClean="0">
                            <a:solidFill>
                              <a:srgbClr val="000000"/>
                            </a:solidFill>
                            <a:latin typeface="Cambria Math" panose="02040503050406030204" pitchFamily="18" charset="0"/>
                          </a:rPr>
                          <m:t>𝑧</m:t>
                        </m:r>
                      </m:e>
                      <m:sub>
                        <m:r>
                          <a:rPr lang="en-US" sz="1800" b="0" i="1" u="none" strike="noStrike" baseline="0" smtClean="0">
                            <a:solidFill>
                              <a:srgbClr val="000000"/>
                            </a:solidFill>
                            <a:latin typeface="Cambria Math" panose="02040503050406030204" pitchFamily="18" charset="0"/>
                          </a:rPr>
                          <m:t>𝑛</m:t>
                        </m:r>
                      </m:sub>
                    </m:sSub>
                  </m:oMath>
                </a14:m>
                <a:r>
                  <a:rPr lang="en-US" sz="1800" b="0" i="0" u="none" strike="noStrike" baseline="0" dirty="0">
                    <a:solidFill>
                      <a:srgbClr val="000000"/>
                    </a:solidFill>
                    <a:latin typeface="Georgia" panose="02040502050405020303" pitchFamily="18" charset="0"/>
                  </a:rPr>
                  <a:t> remains bounded for all.</a:t>
                </a:r>
                <a:endParaRPr lang="en-IN" dirty="0"/>
              </a:p>
            </p:txBody>
          </p:sp>
        </mc:Choice>
        <mc:Fallback xmlns="">
          <p:sp>
            <p:nvSpPr>
              <p:cNvPr id="17" name="TextBox 16">
                <a:extLst>
                  <a:ext uri="{FF2B5EF4-FFF2-40B4-BE49-F238E27FC236}">
                    <a16:creationId xmlns:a16="http://schemas.microsoft.com/office/drawing/2014/main" id="{7D652737-62AD-E0FC-3680-A3648E098B6E}"/>
                  </a:ext>
                </a:extLst>
              </p:cNvPr>
              <p:cNvSpPr txBox="1">
                <a:spLocks noRot="1" noChangeAspect="1" noMove="1" noResize="1" noEditPoints="1" noAdjustHandles="1" noChangeArrowheads="1" noChangeShapeType="1" noTextEdit="1"/>
              </p:cNvSpPr>
              <p:nvPr/>
            </p:nvSpPr>
            <p:spPr>
              <a:xfrm>
                <a:off x="1731402" y="2075968"/>
                <a:ext cx="7411452" cy="1231106"/>
              </a:xfrm>
              <a:prstGeom prst="rect">
                <a:avLst/>
              </a:prstGeom>
              <a:blipFill>
                <a:blip r:embed="rId4"/>
                <a:stretch>
                  <a:fillRect l="-658" r="-411" b="-6965"/>
                </a:stretch>
              </a:blipFill>
            </p:spPr>
            <p:txBody>
              <a:bodyPr/>
              <a:lstStyle/>
              <a:p>
                <a:r>
                  <a:rPr lang="en-IN">
                    <a:noFill/>
                  </a:rPr>
                  <a:t> </a:t>
                </a:r>
              </a:p>
            </p:txBody>
          </p:sp>
        </mc:Fallback>
      </mc:AlternateContent>
      <p:pic>
        <p:nvPicPr>
          <p:cNvPr id="19" name="Picture 18">
            <a:extLst>
              <a:ext uri="{FF2B5EF4-FFF2-40B4-BE49-F238E27FC236}">
                <a16:creationId xmlns:a16="http://schemas.microsoft.com/office/drawing/2014/main" id="{DB05E58D-1A7E-D46B-0182-53784C4FB5A9}"/>
              </a:ext>
            </a:extLst>
          </p:cNvPr>
          <p:cNvPicPr>
            <a:picLocks noChangeAspect="1"/>
          </p:cNvPicPr>
          <p:nvPr/>
        </p:nvPicPr>
        <p:blipFill>
          <a:blip r:embed="rId5"/>
          <a:stretch>
            <a:fillRect/>
          </a:stretch>
        </p:blipFill>
        <p:spPr>
          <a:xfrm>
            <a:off x="1106630" y="3725327"/>
            <a:ext cx="9738108" cy="751354"/>
          </a:xfrm>
          <a:prstGeom prst="rect">
            <a:avLst/>
          </a:prstGeom>
        </p:spPr>
      </p:pic>
      <p:pic>
        <p:nvPicPr>
          <p:cNvPr id="21" name="Picture 20">
            <a:extLst>
              <a:ext uri="{FF2B5EF4-FFF2-40B4-BE49-F238E27FC236}">
                <a16:creationId xmlns:a16="http://schemas.microsoft.com/office/drawing/2014/main" id="{966BB13C-3182-4882-4D9A-A4DAE0B23FB9}"/>
              </a:ext>
            </a:extLst>
          </p:cNvPr>
          <p:cNvPicPr>
            <a:picLocks noChangeAspect="1"/>
          </p:cNvPicPr>
          <p:nvPr/>
        </p:nvPicPr>
        <p:blipFill>
          <a:blip r:embed="rId6"/>
          <a:stretch>
            <a:fillRect/>
          </a:stretch>
        </p:blipFill>
        <p:spPr>
          <a:xfrm>
            <a:off x="3840191" y="4977331"/>
            <a:ext cx="4270986" cy="1507067"/>
          </a:xfrm>
          <a:prstGeom prst="rect">
            <a:avLst/>
          </a:prstGeom>
        </p:spPr>
      </p:pic>
    </p:spTree>
    <p:extLst>
      <p:ext uri="{BB962C8B-B14F-4D97-AF65-F5344CB8AC3E}">
        <p14:creationId xmlns:p14="http://schemas.microsoft.com/office/powerpoint/2010/main" val="1361000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1000"/>
                                        <p:tgtEl>
                                          <p:spTgt spid="19"/>
                                        </p:tgtEl>
                                      </p:cBhvr>
                                    </p:animEffect>
                                    <p:anim calcmode="lin" valueType="num">
                                      <p:cBhvr>
                                        <p:cTn id="18" dur="1000" fill="hold"/>
                                        <p:tgtEl>
                                          <p:spTgt spid="19"/>
                                        </p:tgtEl>
                                        <p:attrNameLst>
                                          <p:attrName>ppt_x</p:attrName>
                                        </p:attrNameLst>
                                      </p:cBhvr>
                                      <p:tavLst>
                                        <p:tav tm="0">
                                          <p:val>
                                            <p:strVal val="#ppt_x"/>
                                          </p:val>
                                        </p:tav>
                                        <p:tav tm="100000">
                                          <p:val>
                                            <p:strVal val="#ppt_x"/>
                                          </p:val>
                                        </p:tav>
                                      </p:tavLst>
                                    </p:anim>
                                    <p:anim calcmode="lin" valueType="num">
                                      <p:cBhvr>
                                        <p:cTn id="1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1000"/>
                                        <p:tgtEl>
                                          <p:spTgt spid="21"/>
                                        </p:tgtEl>
                                      </p:cBhvr>
                                    </p:animEffect>
                                    <p:anim calcmode="lin" valueType="num">
                                      <p:cBhvr>
                                        <p:cTn id="25" dur="1000" fill="hold"/>
                                        <p:tgtEl>
                                          <p:spTgt spid="21"/>
                                        </p:tgtEl>
                                        <p:attrNameLst>
                                          <p:attrName>ppt_x</p:attrName>
                                        </p:attrNameLst>
                                      </p:cBhvr>
                                      <p:tavLst>
                                        <p:tav tm="0">
                                          <p:val>
                                            <p:strVal val="#ppt_x"/>
                                          </p:val>
                                        </p:tav>
                                        <p:tav tm="100000">
                                          <p:val>
                                            <p:strVal val="#ppt_x"/>
                                          </p:val>
                                        </p:tav>
                                      </p:tavLst>
                                    </p:anim>
                                    <p:anim calcmode="lin" valueType="num">
                                      <p:cBhvr>
                                        <p:cTn id="26"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7B2317E1-A3C3-7661-B22B-FA6F0AD03083}"/>
              </a:ext>
            </a:extLst>
          </p:cNvPr>
          <p:cNvSpPr txBox="1">
            <a:spLocks noChangeArrowheads="1"/>
          </p:cNvSpPr>
          <p:nvPr/>
        </p:nvSpPr>
        <p:spPr bwMode="auto">
          <a:xfrm>
            <a:off x="0" y="0"/>
            <a:ext cx="11951368" cy="83099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800" i="1" dirty="0">
                <a:solidFill>
                  <a:srgbClr val="0000FF"/>
                </a:solidFill>
                <a:latin typeface="Cambria" panose="02040503050406030204" pitchFamily="18" charset="0"/>
                <a:ea typeface="Cambria" panose="02040503050406030204" pitchFamily="18" charset="0"/>
              </a:rPr>
              <a:t>The Mandelbrot Set</a:t>
            </a:r>
          </a:p>
        </p:txBody>
      </p:sp>
      <p:pic>
        <p:nvPicPr>
          <p:cNvPr id="2" name="Picture 1" descr="A graph with blue circles&#10;&#10;Description automatically generated">
            <a:extLst>
              <a:ext uri="{FF2B5EF4-FFF2-40B4-BE49-F238E27FC236}">
                <a16:creationId xmlns:a16="http://schemas.microsoft.com/office/drawing/2014/main" id="{443ABFF1-9691-1E02-1356-F629DD1C55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5020" y="1242321"/>
            <a:ext cx="3862068" cy="2896551"/>
          </a:xfrm>
          <a:prstGeom prst="rect">
            <a:avLst/>
          </a:prstGeom>
        </p:spPr>
      </p:pic>
      <p:sp>
        <p:nvSpPr>
          <p:cNvPr id="3" name="TextBox 2">
            <a:extLst>
              <a:ext uri="{FF2B5EF4-FFF2-40B4-BE49-F238E27FC236}">
                <a16:creationId xmlns:a16="http://schemas.microsoft.com/office/drawing/2014/main" id="{117B08B2-E7E9-1024-7DC0-F7C3CE278E6B}"/>
              </a:ext>
            </a:extLst>
          </p:cNvPr>
          <p:cNvSpPr txBox="1"/>
          <p:nvPr/>
        </p:nvSpPr>
        <p:spPr>
          <a:xfrm>
            <a:off x="6765908" y="1466256"/>
            <a:ext cx="2857500" cy="2585323"/>
          </a:xfrm>
          <a:prstGeom prst="rect">
            <a:avLst/>
          </a:prstGeom>
          <a:noFill/>
        </p:spPr>
        <p:txBody>
          <a:bodyPr wrap="square">
            <a:spAutoFit/>
          </a:bodyPr>
          <a:lstStyle/>
          <a:p>
            <a:r>
              <a:rPr lang="pl-PL" sz="1800" b="0" i="0" dirty="0">
                <a:solidFill>
                  <a:srgbClr val="008013"/>
                </a:solidFill>
                <a:effectLst/>
                <a:latin typeface="Menlo"/>
              </a:rPr>
              <a:t>%%%%%%%%%</a:t>
            </a:r>
            <a:endParaRPr lang="pl-PL" sz="1800" b="0" i="0" dirty="0">
              <a:effectLst/>
              <a:latin typeface="Menlo"/>
            </a:endParaRPr>
          </a:p>
          <a:p>
            <a:r>
              <a:rPr lang="pl-PL" sz="1800" b="0" i="0" dirty="0">
                <a:effectLst/>
                <a:latin typeface="Menlo"/>
              </a:rPr>
              <a:t>clear </a:t>
            </a:r>
            <a:r>
              <a:rPr lang="pl-PL" sz="1800" b="0" i="0" dirty="0">
                <a:solidFill>
                  <a:srgbClr val="A709F5"/>
                </a:solidFill>
                <a:effectLst/>
                <a:latin typeface="Menlo"/>
              </a:rPr>
              <a:t>all</a:t>
            </a:r>
            <a:endParaRPr lang="pl-PL" sz="1800" b="0" i="0" dirty="0">
              <a:effectLst/>
              <a:latin typeface="Menlo"/>
            </a:endParaRPr>
          </a:p>
          <a:p>
            <a:r>
              <a:rPr lang="pl-PL" sz="1800" b="0" i="0" dirty="0">
                <a:effectLst/>
                <a:latin typeface="Menlo"/>
              </a:rPr>
              <a:t>z0 = .25-.54i;</a:t>
            </a:r>
          </a:p>
          <a:p>
            <a:r>
              <a:rPr lang="pl-PL" sz="1800" b="0" i="0" dirty="0">
                <a:effectLst/>
                <a:latin typeface="Menlo"/>
              </a:rPr>
              <a:t>z = 0;zz=[];</a:t>
            </a:r>
          </a:p>
          <a:p>
            <a:r>
              <a:rPr lang="pl-PL" sz="1800" b="0" i="0" dirty="0">
                <a:solidFill>
                  <a:srgbClr val="0E00FF"/>
                </a:solidFill>
                <a:effectLst/>
                <a:latin typeface="Menlo"/>
              </a:rPr>
              <a:t>for </a:t>
            </a:r>
            <a:r>
              <a:rPr lang="pl-PL" sz="1800" b="0" i="0" dirty="0">
                <a:effectLst/>
                <a:latin typeface="Menlo"/>
              </a:rPr>
              <a:t>j=1:1000</a:t>
            </a:r>
          </a:p>
          <a:p>
            <a:r>
              <a:rPr lang="pl-PL" sz="1800" b="0" i="0" dirty="0">
                <a:effectLst/>
                <a:latin typeface="Menlo"/>
              </a:rPr>
              <a:t>z = z^2 + z0</a:t>
            </a:r>
          </a:p>
          <a:p>
            <a:r>
              <a:rPr lang="pl-PL" sz="1800" b="0" i="0" dirty="0">
                <a:effectLst/>
                <a:latin typeface="Menlo"/>
              </a:rPr>
              <a:t>zz=[zz;z];</a:t>
            </a:r>
          </a:p>
          <a:p>
            <a:r>
              <a:rPr lang="pl-PL" sz="1800" b="0" i="0" dirty="0">
                <a:solidFill>
                  <a:srgbClr val="0E00FF"/>
                </a:solidFill>
                <a:effectLst/>
                <a:latin typeface="Menlo"/>
              </a:rPr>
              <a:t>end</a:t>
            </a:r>
            <a:endParaRPr lang="pl-PL" sz="1800" b="0" i="0" dirty="0">
              <a:effectLst/>
              <a:latin typeface="Menlo"/>
            </a:endParaRPr>
          </a:p>
          <a:p>
            <a:r>
              <a:rPr lang="pl-PL" sz="1800" b="0" i="0" dirty="0">
                <a:effectLst/>
                <a:latin typeface="Menlo"/>
              </a:rPr>
              <a:t>plot(zz,</a:t>
            </a:r>
            <a:r>
              <a:rPr lang="pl-PL" sz="1800" b="0" i="0" dirty="0">
                <a:solidFill>
                  <a:srgbClr val="A709F5"/>
                </a:solidFill>
                <a:effectLst/>
                <a:latin typeface="Menlo"/>
              </a:rPr>
              <a:t>'o'</a:t>
            </a:r>
            <a:r>
              <a:rPr lang="pl-PL" sz="1800" b="0" i="0" dirty="0">
                <a:effectLst/>
                <a:latin typeface="Menlo"/>
              </a:rPr>
              <a:t>)</a:t>
            </a:r>
          </a:p>
        </p:txBody>
      </p:sp>
      <p:sp>
        <p:nvSpPr>
          <p:cNvPr id="6" name="TextBox 5">
            <a:extLst>
              <a:ext uri="{FF2B5EF4-FFF2-40B4-BE49-F238E27FC236}">
                <a16:creationId xmlns:a16="http://schemas.microsoft.com/office/drawing/2014/main" id="{CBAF7700-263F-7C21-AAAB-ABA5C547EB22}"/>
              </a:ext>
            </a:extLst>
          </p:cNvPr>
          <p:cNvSpPr txBox="1"/>
          <p:nvPr/>
        </p:nvSpPr>
        <p:spPr>
          <a:xfrm>
            <a:off x="1558990" y="4138872"/>
            <a:ext cx="4537010" cy="2308324"/>
          </a:xfrm>
          <a:prstGeom prst="rect">
            <a:avLst/>
          </a:prstGeom>
          <a:noFill/>
        </p:spPr>
        <p:txBody>
          <a:bodyPr wrap="square">
            <a:spAutoFit/>
          </a:bodyPr>
          <a:lstStyle/>
          <a:p>
            <a:r>
              <a:rPr lang="en-IN" sz="1800" b="0" i="0" dirty="0">
                <a:solidFill>
                  <a:srgbClr val="008013"/>
                </a:solidFill>
                <a:effectLst/>
                <a:latin typeface="Menlo"/>
              </a:rPr>
              <a:t>%%%%%%%%%% </a:t>
            </a:r>
            <a:r>
              <a:rPr lang="en-IN" sz="1800" b="0" i="0" dirty="0">
                <a:solidFill>
                  <a:srgbClr val="0000FF"/>
                </a:solidFill>
                <a:effectLst/>
                <a:latin typeface="Menlo"/>
              </a:rPr>
              <a:t>While loop</a:t>
            </a:r>
          </a:p>
          <a:p>
            <a:r>
              <a:rPr lang="en-IN" sz="1800" b="0" i="0" dirty="0">
                <a:effectLst/>
                <a:latin typeface="Menlo"/>
              </a:rPr>
              <a:t>z0 = .25-.54i; </a:t>
            </a:r>
            <a:r>
              <a:rPr lang="en-IN" sz="1800" b="0" i="0" dirty="0">
                <a:solidFill>
                  <a:srgbClr val="008013"/>
                </a:solidFill>
                <a:effectLst/>
                <a:latin typeface="Menlo"/>
              </a:rPr>
              <a:t>%%% This will be infinite loop </a:t>
            </a:r>
            <a:r>
              <a:rPr lang="en-US" sz="1800" b="0" i="0" dirty="0">
                <a:solidFill>
                  <a:srgbClr val="008013"/>
                </a:solidFill>
                <a:effectLst/>
                <a:latin typeface="Menlo"/>
              </a:rPr>
              <a:t>So this z0 is in the Mandelbrot set.</a:t>
            </a:r>
          </a:p>
          <a:p>
            <a:r>
              <a:rPr lang="en-US" sz="1800" b="0" i="0" dirty="0">
                <a:solidFill>
                  <a:srgbClr val="008013"/>
                </a:solidFill>
                <a:effectLst/>
                <a:latin typeface="Menlo"/>
              </a:rPr>
              <a:t> </a:t>
            </a:r>
            <a:r>
              <a:rPr lang="en-IN" sz="1800" b="0" i="0" dirty="0">
                <a:effectLst/>
                <a:latin typeface="Menlo"/>
              </a:rPr>
              <a:t>z = 0;zz=[];</a:t>
            </a:r>
          </a:p>
          <a:p>
            <a:r>
              <a:rPr lang="en-IN" sz="1800" b="0" i="0" dirty="0">
                <a:solidFill>
                  <a:srgbClr val="0E00FF"/>
                </a:solidFill>
                <a:effectLst/>
                <a:latin typeface="Menlo"/>
              </a:rPr>
              <a:t>while </a:t>
            </a:r>
            <a:r>
              <a:rPr lang="en-IN" sz="1800" b="0" i="0" dirty="0">
                <a:effectLst/>
                <a:latin typeface="Menlo"/>
              </a:rPr>
              <a:t>abs(z)&lt;2</a:t>
            </a:r>
          </a:p>
          <a:p>
            <a:r>
              <a:rPr lang="en-IN" sz="1800" b="0" i="0" dirty="0">
                <a:effectLst/>
                <a:latin typeface="Menlo"/>
              </a:rPr>
              <a:t>z=z^2+z0; </a:t>
            </a:r>
          </a:p>
          <a:p>
            <a:r>
              <a:rPr lang="en-IN" sz="1800" b="0" i="0" dirty="0" err="1">
                <a:effectLst/>
                <a:latin typeface="Menlo"/>
              </a:rPr>
              <a:t>disp</a:t>
            </a:r>
            <a:r>
              <a:rPr lang="en-IN" sz="1800" b="0" i="0" dirty="0">
                <a:effectLst/>
                <a:latin typeface="Menlo"/>
              </a:rPr>
              <a:t>(z), </a:t>
            </a:r>
          </a:p>
          <a:p>
            <a:r>
              <a:rPr lang="en-IN" sz="1800" b="0" i="0" dirty="0">
                <a:solidFill>
                  <a:srgbClr val="0E00FF"/>
                </a:solidFill>
                <a:effectLst/>
                <a:latin typeface="Menlo"/>
              </a:rPr>
              <a:t>end</a:t>
            </a:r>
            <a:endParaRPr lang="en-IN" sz="1800" b="0" i="0" dirty="0">
              <a:effectLst/>
              <a:latin typeface="Menlo"/>
            </a:endParaRPr>
          </a:p>
        </p:txBody>
      </p:sp>
      <p:sp>
        <p:nvSpPr>
          <p:cNvPr id="8" name="TextBox 7">
            <a:extLst>
              <a:ext uri="{FF2B5EF4-FFF2-40B4-BE49-F238E27FC236}">
                <a16:creationId xmlns:a16="http://schemas.microsoft.com/office/drawing/2014/main" id="{E282003E-5C84-D2AE-9841-2A572C7C8340}"/>
              </a:ext>
            </a:extLst>
          </p:cNvPr>
          <p:cNvSpPr txBox="1"/>
          <p:nvPr/>
        </p:nvSpPr>
        <p:spPr>
          <a:xfrm>
            <a:off x="6096000" y="4138872"/>
            <a:ext cx="6097554" cy="2585323"/>
          </a:xfrm>
          <a:prstGeom prst="rect">
            <a:avLst/>
          </a:prstGeom>
          <a:noFill/>
        </p:spPr>
        <p:txBody>
          <a:bodyPr wrap="square">
            <a:spAutoFit/>
          </a:bodyPr>
          <a:lstStyle/>
          <a:p>
            <a:r>
              <a:rPr lang="en-US" sz="1800" b="0" i="0" dirty="0">
                <a:solidFill>
                  <a:srgbClr val="008013"/>
                </a:solidFill>
                <a:effectLst/>
                <a:latin typeface="Menlo"/>
              </a:rPr>
              <a:t>%%%%%%%%%% </a:t>
            </a:r>
            <a:r>
              <a:rPr lang="en-US" sz="1800" b="0" i="0" dirty="0">
                <a:solidFill>
                  <a:srgbClr val="0000FF"/>
                </a:solidFill>
                <a:effectLst/>
                <a:latin typeface="Menlo"/>
              </a:rPr>
              <a:t>While loop</a:t>
            </a:r>
          </a:p>
          <a:p>
            <a:r>
              <a:rPr lang="en-US" sz="1800" b="0" i="0" dirty="0">
                <a:effectLst/>
                <a:latin typeface="Menlo"/>
              </a:rPr>
              <a:t>z0 = .22-.54i; </a:t>
            </a:r>
            <a:r>
              <a:rPr lang="en-US" sz="1800" b="0" i="0" dirty="0">
                <a:solidFill>
                  <a:srgbClr val="008013"/>
                </a:solidFill>
                <a:effectLst/>
                <a:latin typeface="Menlo"/>
              </a:rPr>
              <a:t>%%% This will be finite loop. So this z0 is not in the Mandelbrot set.</a:t>
            </a:r>
          </a:p>
          <a:p>
            <a:r>
              <a:rPr lang="en-US" sz="1800" b="0" i="0" dirty="0">
                <a:effectLst/>
                <a:latin typeface="Menlo"/>
              </a:rPr>
              <a:t>z = 0;zz=[]; depth=1000;k=0;</a:t>
            </a:r>
          </a:p>
          <a:p>
            <a:r>
              <a:rPr lang="en-US" sz="1800" b="0" i="0" dirty="0">
                <a:solidFill>
                  <a:srgbClr val="0E00FF"/>
                </a:solidFill>
                <a:effectLst/>
                <a:latin typeface="Menlo"/>
              </a:rPr>
              <a:t>while </a:t>
            </a:r>
            <a:r>
              <a:rPr lang="en-US" sz="1800" b="0" i="0" dirty="0">
                <a:effectLst/>
                <a:latin typeface="Menlo"/>
              </a:rPr>
              <a:t>abs(z)&lt;2 &amp;&amp; k &lt; depth</a:t>
            </a:r>
          </a:p>
          <a:p>
            <a:r>
              <a:rPr lang="en-US" sz="1800" b="0" i="0" dirty="0">
                <a:effectLst/>
                <a:latin typeface="Menlo"/>
              </a:rPr>
              <a:t>z=z^2+z0; </a:t>
            </a:r>
          </a:p>
          <a:p>
            <a:r>
              <a:rPr lang="en-US" sz="1800" b="0" i="0" dirty="0" err="1">
                <a:effectLst/>
                <a:latin typeface="Menlo"/>
              </a:rPr>
              <a:t>disp</a:t>
            </a:r>
            <a:r>
              <a:rPr lang="en-US" sz="1800" b="0" i="0" dirty="0">
                <a:effectLst/>
                <a:latin typeface="Menlo"/>
              </a:rPr>
              <a:t>(z), </a:t>
            </a:r>
          </a:p>
          <a:p>
            <a:r>
              <a:rPr lang="en-US" sz="1800" b="0" i="0" dirty="0">
                <a:effectLst/>
                <a:latin typeface="Menlo"/>
              </a:rPr>
              <a:t>k=k+1;</a:t>
            </a:r>
          </a:p>
          <a:p>
            <a:r>
              <a:rPr lang="en-US" sz="1800" b="0" i="0" dirty="0">
                <a:solidFill>
                  <a:srgbClr val="0E00FF"/>
                </a:solidFill>
                <a:effectLst/>
                <a:latin typeface="Menlo"/>
              </a:rPr>
              <a:t>end</a:t>
            </a:r>
            <a:endParaRPr lang="en-US" sz="1800" b="0" i="0" dirty="0">
              <a:effectLst/>
              <a:latin typeface="Menlo"/>
            </a:endParaRPr>
          </a:p>
        </p:txBody>
      </p:sp>
      <p:sp>
        <p:nvSpPr>
          <p:cNvPr id="9" name="TextBox 8">
            <a:extLst>
              <a:ext uri="{FF2B5EF4-FFF2-40B4-BE49-F238E27FC236}">
                <a16:creationId xmlns:a16="http://schemas.microsoft.com/office/drawing/2014/main" id="{EF877D0E-6B49-A3FF-8353-CC5C2E73B06E}"/>
              </a:ext>
            </a:extLst>
          </p:cNvPr>
          <p:cNvSpPr txBox="1"/>
          <p:nvPr/>
        </p:nvSpPr>
        <p:spPr>
          <a:xfrm>
            <a:off x="2568592" y="2136599"/>
            <a:ext cx="2079352" cy="369332"/>
          </a:xfrm>
          <a:prstGeom prst="rect">
            <a:avLst/>
          </a:prstGeom>
          <a:noFill/>
        </p:spPr>
        <p:txBody>
          <a:bodyPr wrap="none" rtlCol="0">
            <a:spAutoFit/>
          </a:bodyPr>
          <a:lstStyle/>
          <a:p>
            <a:r>
              <a:rPr lang="en-US" dirty="0"/>
              <a:t>The points are cyclic</a:t>
            </a:r>
            <a:endParaRPr lang="en-IN" dirty="0"/>
          </a:p>
        </p:txBody>
      </p:sp>
    </p:spTree>
    <p:extLst>
      <p:ext uri="{BB962C8B-B14F-4D97-AF65-F5344CB8AC3E}">
        <p14:creationId xmlns:p14="http://schemas.microsoft.com/office/powerpoint/2010/main" val="480688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arn(inVertical)">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8" grpId="0"/>
      <p:bldP spid="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7B2317E1-A3C3-7661-B22B-FA6F0AD03083}"/>
              </a:ext>
            </a:extLst>
          </p:cNvPr>
          <p:cNvSpPr txBox="1">
            <a:spLocks noChangeArrowheads="1"/>
          </p:cNvSpPr>
          <p:nvPr/>
        </p:nvSpPr>
        <p:spPr bwMode="auto">
          <a:xfrm>
            <a:off x="0" y="0"/>
            <a:ext cx="11951368" cy="83099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800" i="1" dirty="0">
                <a:solidFill>
                  <a:srgbClr val="0000FF"/>
                </a:solidFill>
                <a:latin typeface="Cambria" panose="02040503050406030204" pitchFamily="18" charset="0"/>
                <a:ea typeface="Cambria" panose="02040503050406030204" pitchFamily="18" charset="0"/>
              </a:rPr>
              <a:t>The Mandelbrot Set</a:t>
            </a:r>
          </a:p>
        </p:txBody>
      </p:sp>
      <p:sp>
        <p:nvSpPr>
          <p:cNvPr id="6" name="TextBox 5">
            <a:extLst>
              <a:ext uri="{FF2B5EF4-FFF2-40B4-BE49-F238E27FC236}">
                <a16:creationId xmlns:a16="http://schemas.microsoft.com/office/drawing/2014/main" id="{CBAF7700-263F-7C21-AAAB-ABA5C547EB22}"/>
              </a:ext>
            </a:extLst>
          </p:cNvPr>
          <p:cNvSpPr txBox="1"/>
          <p:nvPr/>
        </p:nvSpPr>
        <p:spPr>
          <a:xfrm>
            <a:off x="374001" y="478249"/>
            <a:ext cx="4537010" cy="1446550"/>
          </a:xfrm>
          <a:prstGeom prst="rect">
            <a:avLst/>
          </a:prstGeom>
          <a:noFill/>
        </p:spPr>
        <p:txBody>
          <a:bodyPr wrap="square">
            <a:spAutoFit/>
          </a:bodyPr>
          <a:lstStyle/>
          <a:p>
            <a:r>
              <a:rPr lang="en-IN" sz="1100" b="0" i="0" dirty="0">
                <a:solidFill>
                  <a:srgbClr val="008013"/>
                </a:solidFill>
                <a:effectLst/>
                <a:latin typeface="Menlo"/>
              </a:rPr>
              <a:t>%%%%%%%%%% </a:t>
            </a:r>
            <a:r>
              <a:rPr lang="en-IN" sz="1100" b="0" i="0" dirty="0">
                <a:solidFill>
                  <a:srgbClr val="0000FF"/>
                </a:solidFill>
                <a:effectLst/>
                <a:latin typeface="Menlo"/>
              </a:rPr>
              <a:t>While loop</a:t>
            </a:r>
          </a:p>
          <a:p>
            <a:r>
              <a:rPr lang="en-IN" sz="1100" b="0" i="0" dirty="0">
                <a:effectLst/>
                <a:latin typeface="Menlo"/>
              </a:rPr>
              <a:t>z0 = .25-.54i; </a:t>
            </a:r>
            <a:r>
              <a:rPr lang="en-IN" sz="1100" b="0" i="0" dirty="0">
                <a:solidFill>
                  <a:srgbClr val="008013"/>
                </a:solidFill>
                <a:effectLst/>
                <a:latin typeface="Menlo"/>
              </a:rPr>
              <a:t>%%% This will be infinite loop.  </a:t>
            </a:r>
            <a:r>
              <a:rPr lang="en-US" sz="1100" b="0" i="0" dirty="0">
                <a:solidFill>
                  <a:srgbClr val="008013"/>
                </a:solidFill>
                <a:effectLst/>
                <a:latin typeface="Menlo"/>
              </a:rPr>
              <a:t>So this z0 is in the Mandelbrot set.</a:t>
            </a:r>
          </a:p>
          <a:p>
            <a:r>
              <a:rPr lang="en-US" sz="1100" b="0" i="0" dirty="0">
                <a:solidFill>
                  <a:srgbClr val="008013"/>
                </a:solidFill>
                <a:effectLst/>
                <a:latin typeface="Menlo"/>
              </a:rPr>
              <a:t> </a:t>
            </a:r>
            <a:r>
              <a:rPr lang="en-IN" sz="1100" b="0" i="0" dirty="0">
                <a:effectLst/>
                <a:latin typeface="Menlo"/>
              </a:rPr>
              <a:t>z = 0;zz=[];</a:t>
            </a:r>
          </a:p>
          <a:p>
            <a:r>
              <a:rPr lang="en-IN" sz="1100" b="0" i="0" dirty="0">
                <a:solidFill>
                  <a:srgbClr val="0E00FF"/>
                </a:solidFill>
                <a:effectLst/>
                <a:latin typeface="Menlo"/>
              </a:rPr>
              <a:t>while </a:t>
            </a:r>
            <a:r>
              <a:rPr lang="en-IN" sz="1100" b="0" i="0" dirty="0">
                <a:effectLst/>
                <a:latin typeface="Menlo"/>
              </a:rPr>
              <a:t>abs(z)&lt;2</a:t>
            </a:r>
          </a:p>
          <a:p>
            <a:r>
              <a:rPr lang="en-IN" sz="1100" b="0" i="0" dirty="0">
                <a:effectLst/>
                <a:latin typeface="Menlo"/>
              </a:rPr>
              <a:t>z=z^2+z0; </a:t>
            </a:r>
          </a:p>
          <a:p>
            <a:r>
              <a:rPr lang="en-IN" sz="1100" b="0" i="0" dirty="0" err="1">
                <a:effectLst/>
                <a:latin typeface="Menlo"/>
              </a:rPr>
              <a:t>disp</a:t>
            </a:r>
            <a:r>
              <a:rPr lang="en-IN" sz="1100" b="0" i="0" dirty="0">
                <a:effectLst/>
                <a:latin typeface="Menlo"/>
              </a:rPr>
              <a:t>(z), </a:t>
            </a:r>
          </a:p>
          <a:p>
            <a:r>
              <a:rPr lang="en-IN" sz="1100" b="0" i="0" dirty="0">
                <a:solidFill>
                  <a:srgbClr val="0E00FF"/>
                </a:solidFill>
                <a:effectLst/>
                <a:latin typeface="Menlo"/>
              </a:rPr>
              <a:t>end</a:t>
            </a:r>
            <a:endParaRPr lang="en-IN" sz="1100" b="0" i="0" dirty="0">
              <a:effectLst/>
              <a:latin typeface="Menlo"/>
            </a:endParaRPr>
          </a:p>
        </p:txBody>
      </p:sp>
      <p:sp>
        <p:nvSpPr>
          <p:cNvPr id="8" name="TextBox 7">
            <a:extLst>
              <a:ext uri="{FF2B5EF4-FFF2-40B4-BE49-F238E27FC236}">
                <a16:creationId xmlns:a16="http://schemas.microsoft.com/office/drawing/2014/main" id="{E282003E-5C84-D2AE-9841-2A572C7C8340}"/>
              </a:ext>
            </a:extLst>
          </p:cNvPr>
          <p:cNvSpPr txBox="1"/>
          <p:nvPr/>
        </p:nvSpPr>
        <p:spPr>
          <a:xfrm>
            <a:off x="1430693" y="997762"/>
            <a:ext cx="3934409" cy="1200329"/>
          </a:xfrm>
          <a:prstGeom prst="rect">
            <a:avLst/>
          </a:prstGeom>
          <a:noFill/>
        </p:spPr>
        <p:txBody>
          <a:bodyPr wrap="square">
            <a:spAutoFit/>
          </a:bodyPr>
          <a:lstStyle/>
          <a:p>
            <a:r>
              <a:rPr lang="en-US" sz="900" b="0" i="0" dirty="0">
                <a:solidFill>
                  <a:srgbClr val="008013"/>
                </a:solidFill>
                <a:effectLst/>
                <a:latin typeface="Menlo"/>
              </a:rPr>
              <a:t>%%%%%%%%%% </a:t>
            </a:r>
            <a:r>
              <a:rPr lang="en-US" sz="900" b="0" i="0" dirty="0">
                <a:solidFill>
                  <a:srgbClr val="0000FF"/>
                </a:solidFill>
                <a:effectLst/>
                <a:latin typeface="Menlo"/>
              </a:rPr>
              <a:t>While loop</a:t>
            </a:r>
          </a:p>
          <a:p>
            <a:r>
              <a:rPr lang="en-US" sz="900" b="0" i="0" dirty="0">
                <a:effectLst/>
                <a:latin typeface="Menlo"/>
              </a:rPr>
              <a:t>z0 = .22-.54i; </a:t>
            </a:r>
            <a:r>
              <a:rPr lang="en-US" sz="900" b="0" i="0" dirty="0">
                <a:solidFill>
                  <a:srgbClr val="008013"/>
                </a:solidFill>
                <a:effectLst/>
                <a:latin typeface="Menlo"/>
              </a:rPr>
              <a:t>%%% This will be finite loop. So this z0 is not in the Mandelbrot set.</a:t>
            </a:r>
          </a:p>
          <a:p>
            <a:r>
              <a:rPr lang="en-US" sz="900" b="0" i="0" dirty="0">
                <a:effectLst/>
                <a:latin typeface="Menlo"/>
              </a:rPr>
              <a:t>z = 0;zz=[]; depth=1000;k=0;</a:t>
            </a:r>
          </a:p>
          <a:p>
            <a:r>
              <a:rPr lang="en-US" sz="900" b="0" i="0" dirty="0">
                <a:solidFill>
                  <a:srgbClr val="0E00FF"/>
                </a:solidFill>
                <a:effectLst/>
                <a:latin typeface="Menlo"/>
              </a:rPr>
              <a:t>while </a:t>
            </a:r>
            <a:r>
              <a:rPr lang="en-US" sz="900" b="0" i="0" dirty="0">
                <a:effectLst/>
                <a:latin typeface="Menlo"/>
              </a:rPr>
              <a:t>abs(z)&lt;2 &amp;&amp; k &lt; depth</a:t>
            </a:r>
          </a:p>
          <a:p>
            <a:r>
              <a:rPr lang="en-US" sz="900" b="0" i="0" dirty="0">
                <a:effectLst/>
                <a:latin typeface="Menlo"/>
              </a:rPr>
              <a:t>z=z^2+z0; </a:t>
            </a:r>
          </a:p>
          <a:p>
            <a:r>
              <a:rPr lang="en-US" sz="900" b="0" i="0" dirty="0" err="1">
                <a:effectLst/>
                <a:latin typeface="Menlo"/>
              </a:rPr>
              <a:t>disp</a:t>
            </a:r>
            <a:r>
              <a:rPr lang="en-US" sz="900" b="0" i="0" dirty="0">
                <a:effectLst/>
                <a:latin typeface="Menlo"/>
              </a:rPr>
              <a:t>(z), </a:t>
            </a:r>
          </a:p>
          <a:p>
            <a:r>
              <a:rPr lang="en-US" sz="900" b="0" i="0" dirty="0">
                <a:effectLst/>
                <a:latin typeface="Menlo"/>
              </a:rPr>
              <a:t>k=k+1;</a:t>
            </a:r>
          </a:p>
          <a:p>
            <a:r>
              <a:rPr lang="en-US" sz="900" b="0" i="0" dirty="0">
                <a:solidFill>
                  <a:srgbClr val="0E00FF"/>
                </a:solidFill>
                <a:effectLst/>
                <a:latin typeface="Menlo"/>
              </a:rPr>
              <a:t>end</a:t>
            </a:r>
            <a:endParaRPr lang="en-US" sz="900" b="0" i="0" dirty="0">
              <a:effectLst/>
              <a:latin typeface="Menlo"/>
            </a:endParaRPr>
          </a:p>
        </p:txBody>
      </p:sp>
      <p:sp>
        <p:nvSpPr>
          <p:cNvPr id="5" name="TextBox 4">
            <a:extLst>
              <a:ext uri="{FF2B5EF4-FFF2-40B4-BE49-F238E27FC236}">
                <a16:creationId xmlns:a16="http://schemas.microsoft.com/office/drawing/2014/main" id="{3607E24F-7CE0-B3E2-24EB-FE742B4E322A}"/>
              </a:ext>
            </a:extLst>
          </p:cNvPr>
          <p:cNvSpPr txBox="1"/>
          <p:nvPr/>
        </p:nvSpPr>
        <p:spPr>
          <a:xfrm>
            <a:off x="981657" y="2921168"/>
            <a:ext cx="3321698" cy="1015663"/>
          </a:xfrm>
          <a:prstGeom prst="rect">
            <a:avLst/>
          </a:prstGeom>
          <a:noFill/>
        </p:spPr>
        <p:txBody>
          <a:bodyPr wrap="square" rtlCol="0">
            <a:spAutoFit/>
          </a:bodyPr>
          <a:lstStyle/>
          <a:p>
            <a:r>
              <a:rPr lang="en-US" sz="2000" dirty="0">
                <a:solidFill>
                  <a:srgbClr val="0000FF"/>
                </a:solidFill>
                <a:latin typeface="Cambria" panose="02040503050406030204" pitchFamily="18" charset="0"/>
                <a:ea typeface="Cambria" panose="02040503050406030204" pitchFamily="18" charset="0"/>
              </a:rPr>
              <a:t>Do it for a large grid and check whether k reaches to the depth</a:t>
            </a:r>
            <a:endParaRPr lang="en-IN" sz="2000" dirty="0">
              <a:solidFill>
                <a:srgbClr val="0000FF"/>
              </a:solidFill>
              <a:latin typeface="Cambria" panose="02040503050406030204" pitchFamily="18" charset="0"/>
              <a:ea typeface="Cambria" panose="02040503050406030204" pitchFamily="18" charset="0"/>
            </a:endParaRPr>
          </a:p>
        </p:txBody>
      </p:sp>
      <p:sp>
        <p:nvSpPr>
          <p:cNvPr id="10" name="TextBox 9">
            <a:extLst>
              <a:ext uri="{FF2B5EF4-FFF2-40B4-BE49-F238E27FC236}">
                <a16:creationId xmlns:a16="http://schemas.microsoft.com/office/drawing/2014/main" id="{8FE207A1-22A7-9296-9976-264735697193}"/>
              </a:ext>
            </a:extLst>
          </p:cNvPr>
          <p:cNvSpPr txBox="1"/>
          <p:nvPr/>
        </p:nvSpPr>
        <p:spPr>
          <a:xfrm>
            <a:off x="6033796" y="1201524"/>
            <a:ext cx="6097554" cy="5078313"/>
          </a:xfrm>
          <a:prstGeom prst="rect">
            <a:avLst/>
          </a:prstGeom>
          <a:noFill/>
        </p:spPr>
        <p:txBody>
          <a:bodyPr wrap="square">
            <a:spAutoFit/>
          </a:bodyPr>
          <a:lstStyle/>
          <a:p>
            <a:r>
              <a:rPr lang="en-IN" sz="1800" b="0" i="0" dirty="0">
                <a:solidFill>
                  <a:srgbClr val="008013"/>
                </a:solidFill>
                <a:effectLst/>
                <a:latin typeface="Menlo"/>
              </a:rPr>
              <a:t>%%%%Another IC</a:t>
            </a:r>
            <a:endParaRPr lang="en-IN" sz="1800" b="0" i="0" dirty="0">
              <a:effectLst/>
              <a:latin typeface="Menlo"/>
            </a:endParaRPr>
          </a:p>
          <a:p>
            <a:r>
              <a:rPr lang="en-IN" sz="1800" b="0" i="0" dirty="0" err="1">
                <a:effectLst/>
                <a:latin typeface="Menlo"/>
              </a:rPr>
              <a:t>maxIterations</a:t>
            </a:r>
            <a:r>
              <a:rPr lang="en-IN" sz="1800" b="0" i="0" dirty="0">
                <a:effectLst/>
                <a:latin typeface="Menlo"/>
              </a:rPr>
              <a:t> = 500;</a:t>
            </a:r>
          </a:p>
          <a:p>
            <a:r>
              <a:rPr lang="en-IN" sz="1800" b="0" i="0" dirty="0" err="1">
                <a:effectLst/>
                <a:latin typeface="Menlo"/>
              </a:rPr>
              <a:t>gridSize</a:t>
            </a:r>
            <a:r>
              <a:rPr lang="en-IN" sz="1800" b="0" i="0" dirty="0">
                <a:effectLst/>
                <a:latin typeface="Menlo"/>
              </a:rPr>
              <a:t> = 1000;</a:t>
            </a:r>
          </a:p>
          <a:p>
            <a:r>
              <a:rPr lang="en-IN" sz="1800" b="0" i="0" dirty="0" err="1">
                <a:effectLst/>
                <a:latin typeface="Menlo"/>
              </a:rPr>
              <a:t>xlim</a:t>
            </a:r>
            <a:r>
              <a:rPr lang="en-IN" sz="1800" b="0" i="0" dirty="0">
                <a:effectLst/>
                <a:latin typeface="Menlo"/>
              </a:rPr>
              <a:t> = [-0.748766713922161, -0.748766707771757];</a:t>
            </a:r>
          </a:p>
          <a:p>
            <a:r>
              <a:rPr lang="en-IN" sz="1800" b="0" i="0" dirty="0" err="1">
                <a:effectLst/>
                <a:latin typeface="Menlo"/>
              </a:rPr>
              <a:t>ylim</a:t>
            </a:r>
            <a:r>
              <a:rPr lang="en-IN" sz="1800" b="0" i="0" dirty="0">
                <a:effectLst/>
                <a:latin typeface="Menlo"/>
              </a:rPr>
              <a:t> = [ 0.123640844894862, 0.123640851045266];</a:t>
            </a:r>
          </a:p>
          <a:p>
            <a:r>
              <a:rPr lang="en-IN" sz="1800" b="0" i="0" dirty="0">
                <a:effectLst/>
                <a:latin typeface="Menlo"/>
              </a:rPr>
              <a:t>tic;</a:t>
            </a:r>
          </a:p>
          <a:p>
            <a:r>
              <a:rPr lang="en-IN" sz="1800" b="0" i="0" dirty="0">
                <a:effectLst/>
                <a:latin typeface="Menlo"/>
              </a:rPr>
              <a:t>x0 = </a:t>
            </a:r>
            <a:r>
              <a:rPr lang="en-IN" sz="1800" b="0" i="0" dirty="0" err="1">
                <a:effectLst/>
                <a:latin typeface="Menlo"/>
              </a:rPr>
              <a:t>linspace</a:t>
            </a:r>
            <a:r>
              <a:rPr lang="en-IN" sz="1800" b="0" i="0" dirty="0">
                <a:effectLst/>
                <a:latin typeface="Menlo"/>
              </a:rPr>
              <a:t>(</a:t>
            </a:r>
            <a:r>
              <a:rPr lang="en-IN" sz="1800" b="0" i="0" dirty="0" err="1">
                <a:effectLst/>
                <a:latin typeface="Menlo"/>
              </a:rPr>
              <a:t>xlim</a:t>
            </a:r>
            <a:r>
              <a:rPr lang="en-IN" sz="1800" b="0" i="0" dirty="0">
                <a:effectLst/>
                <a:latin typeface="Menlo"/>
              </a:rPr>
              <a:t>(1),</a:t>
            </a:r>
            <a:r>
              <a:rPr lang="en-IN" sz="1800" b="0" i="0" dirty="0" err="1">
                <a:effectLst/>
                <a:latin typeface="Menlo"/>
              </a:rPr>
              <a:t>xlim</a:t>
            </a:r>
            <a:r>
              <a:rPr lang="en-IN" sz="1800" b="0" i="0" dirty="0">
                <a:effectLst/>
                <a:latin typeface="Menlo"/>
              </a:rPr>
              <a:t>(2),</a:t>
            </a:r>
            <a:r>
              <a:rPr lang="en-IN" sz="1800" b="0" i="0" dirty="0" err="1">
                <a:effectLst/>
                <a:latin typeface="Menlo"/>
              </a:rPr>
              <a:t>gridSize</a:t>
            </a:r>
            <a:r>
              <a:rPr lang="en-IN" sz="1800" b="0" i="0" dirty="0">
                <a:effectLst/>
                <a:latin typeface="Menlo"/>
              </a:rPr>
              <a:t>);</a:t>
            </a:r>
          </a:p>
          <a:p>
            <a:r>
              <a:rPr lang="en-IN" sz="1800" b="0" i="0" dirty="0">
                <a:effectLst/>
                <a:latin typeface="Menlo"/>
              </a:rPr>
              <a:t>y0 = </a:t>
            </a:r>
            <a:r>
              <a:rPr lang="en-IN" sz="1800" b="0" i="0" dirty="0" err="1">
                <a:effectLst/>
                <a:latin typeface="Menlo"/>
              </a:rPr>
              <a:t>linspace</a:t>
            </a:r>
            <a:r>
              <a:rPr lang="en-IN" sz="1800" b="0" i="0" dirty="0">
                <a:effectLst/>
                <a:latin typeface="Menlo"/>
              </a:rPr>
              <a:t>(</a:t>
            </a:r>
            <a:r>
              <a:rPr lang="en-IN" sz="1800" b="0" i="0" dirty="0" err="1">
                <a:effectLst/>
                <a:latin typeface="Menlo"/>
              </a:rPr>
              <a:t>ylim</a:t>
            </a:r>
            <a:r>
              <a:rPr lang="en-IN" sz="1800" b="0" i="0" dirty="0">
                <a:effectLst/>
                <a:latin typeface="Menlo"/>
              </a:rPr>
              <a:t>(1),</a:t>
            </a:r>
            <a:r>
              <a:rPr lang="en-IN" sz="1800" b="0" i="0" dirty="0" err="1">
                <a:effectLst/>
                <a:latin typeface="Menlo"/>
              </a:rPr>
              <a:t>ylim</a:t>
            </a:r>
            <a:r>
              <a:rPr lang="en-IN" sz="1800" b="0" i="0" dirty="0">
                <a:effectLst/>
                <a:latin typeface="Menlo"/>
              </a:rPr>
              <a:t>(2),</a:t>
            </a:r>
            <a:r>
              <a:rPr lang="en-IN" sz="1800" b="0" i="0" dirty="0" err="1">
                <a:effectLst/>
                <a:latin typeface="Menlo"/>
              </a:rPr>
              <a:t>gridSize</a:t>
            </a:r>
            <a:r>
              <a:rPr lang="en-IN" sz="1800" b="0" i="0" dirty="0">
                <a:effectLst/>
                <a:latin typeface="Menlo"/>
              </a:rPr>
              <a:t>);</a:t>
            </a:r>
          </a:p>
          <a:p>
            <a:br>
              <a:rPr lang="en-IN" sz="1800" b="0" i="0" dirty="0">
                <a:effectLst/>
                <a:latin typeface="Menlo"/>
              </a:rPr>
            </a:br>
            <a:endParaRPr lang="en-IN" sz="1800" b="0" i="0" dirty="0">
              <a:effectLst/>
              <a:latin typeface="Menlo"/>
            </a:endParaRPr>
          </a:p>
          <a:p>
            <a:r>
              <a:rPr lang="en-IN" sz="1800" b="0" i="0" dirty="0">
                <a:effectLst/>
                <a:latin typeface="Menlo"/>
              </a:rPr>
              <a:t>[</a:t>
            </a:r>
            <a:r>
              <a:rPr lang="en-IN" sz="1800" b="0" i="0" dirty="0" err="1">
                <a:effectLst/>
                <a:latin typeface="Menlo"/>
              </a:rPr>
              <a:t>xGrid,yGrid</a:t>
            </a:r>
            <a:r>
              <a:rPr lang="en-IN" sz="1800" b="0" i="0" dirty="0">
                <a:effectLst/>
                <a:latin typeface="Menlo"/>
              </a:rPr>
              <a:t>] = </a:t>
            </a:r>
            <a:r>
              <a:rPr lang="en-IN" sz="1800" b="0" i="0" dirty="0" err="1">
                <a:effectLst/>
                <a:latin typeface="Menlo"/>
              </a:rPr>
              <a:t>meshgrid</a:t>
            </a:r>
            <a:r>
              <a:rPr lang="en-IN" sz="1800" b="0" i="0" dirty="0">
                <a:effectLst/>
                <a:latin typeface="Menlo"/>
              </a:rPr>
              <a:t>(x0,y0);</a:t>
            </a:r>
          </a:p>
          <a:p>
            <a:r>
              <a:rPr lang="en-IN" sz="1800" b="0" i="0" dirty="0">
                <a:effectLst/>
                <a:latin typeface="Menlo"/>
              </a:rPr>
              <a:t>z0 = </a:t>
            </a:r>
            <a:r>
              <a:rPr lang="en-IN" sz="1800" b="0" i="0" dirty="0" err="1">
                <a:effectLst/>
                <a:latin typeface="Menlo"/>
              </a:rPr>
              <a:t>xGrid</a:t>
            </a:r>
            <a:r>
              <a:rPr lang="en-IN" sz="1800" b="0" i="0" dirty="0">
                <a:effectLst/>
                <a:latin typeface="Menlo"/>
              </a:rPr>
              <a:t> + 1i*</a:t>
            </a:r>
            <a:r>
              <a:rPr lang="en-IN" sz="1800" b="0" i="0" dirty="0" err="1">
                <a:effectLst/>
                <a:latin typeface="Menlo"/>
              </a:rPr>
              <a:t>yGrid</a:t>
            </a:r>
            <a:r>
              <a:rPr lang="en-IN" sz="1800" b="0" i="0" dirty="0">
                <a:effectLst/>
                <a:latin typeface="Menlo"/>
              </a:rPr>
              <a:t>;</a:t>
            </a:r>
          </a:p>
          <a:p>
            <a:r>
              <a:rPr lang="en-IN" sz="1800" b="0" i="0" dirty="0">
                <a:effectLst/>
                <a:latin typeface="Menlo"/>
              </a:rPr>
              <a:t>n = length(x0);</a:t>
            </a:r>
          </a:p>
          <a:p>
            <a:br>
              <a:rPr lang="en-IN" sz="1800" b="0" i="0" dirty="0">
                <a:effectLst/>
                <a:latin typeface="Menlo"/>
              </a:rPr>
            </a:br>
            <a:endParaRPr lang="en-IN" sz="1800" b="0" i="0" dirty="0">
              <a:effectLst/>
              <a:latin typeface="Menlo"/>
            </a:endParaRPr>
          </a:p>
          <a:p>
            <a:r>
              <a:rPr lang="en-IN" sz="1800" b="0" i="0" dirty="0">
                <a:solidFill>
                  <a:srgbClr val="008013"/>
                </a:solidFill>
                <a:effectLst/>
                <a:latin typeface="Menlo"/>
              </a:rPr>
              <a:t>%%%% Initialization of z and c</a:t>
            </a:r>
            <a:endParaRPr lang="en-IN" sz="1800" b="0" i="0" dirty="0">
              <a:effectLst/>
              <a:latin typeface="Menlo"/>
            </a:endParaRPr>
          </a:p>
          <a:p>
            <a:r>
              <a:rPr lang="en-IN" sz="1800" b="0" i="0" dirty="0">
                <a:effectLst/>
                <a:latin typeface="Menlo"/>
              </a:rPr>
              <a:t>z = zeros(</a:t>
            </a:r>
            <a:r>
              <a:rPr lang="en-IN" sz="1800" b="0" i="0" dirty="0" err="1">
                <a:effectLst/>
                <a:latin typeface="Menlo"/>
              </a:rPr>
              <a:t>n,n</a:t>
            </a:r>
            <a:r>
              <a:rPr lang="en-IN" sz="1800" b="0" i="0" dirty="0">
                <a:effectLst/>
                <a:latin typeface="Menlo"/>
              </a:rPr>
              <a:t>);</a:t>
            </a:r>
          </a:p>
          <a:p>
            <a:r>
              <a:rPr lang="en-IN" sz="1800" b="0" i="0" dirty="0">
                <a:effectLst/>
                <a:latin typeface="Menlo"/>
              </a:rPr>
              <a:t>c = zeros(</a:t>
            </a:r>
            <a:r>
              <a:rPr lang="en-IN" sz="1800" b="0" i="0" dirty="0" err="1">
                <a:effectLst/>
                <a:latin typeface="Menlo"/>
              </a:rPr>
              <a:t>n,n</a:t>
            </a:r>
            <a:r>
              <a:rPr lang="en-IN" sz="1800" b="0" i="0" dirty="0">
                <a:effectLst/>
                <a:latin typeface="Menlo"/>
              </a:rPr>
              <a:t>);</a:t>
            </a:r>
          </a:p>
        </p:txBody>
      </p:sp>
    </p:spTree>
    <p:extLst>
      <p:ext uri="{BB962C8B-B14F-4D97-AF65-F5344CB8AC3E}">
        <p14:creationId xmlns:p14="http://schemas.microsoft.com/office/powerpoint/2010/main" val="20836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arn(inVertic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5" grpId="0"/>
      <p:bldP spid="1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3">
            <a:extLst>
              <a:ext uri="{FF2B5EF4-FFF2-40B4-BE49-F238E27FC236}">
                <a16:creationId xmlns:a16="http://schemas.microsoft.com/office/drawing/2014/main" id="{7B2317E1-A3C3-7661-B22B-FA6F0AD03083}"/>
              </a:ext>
            </a:extLst>
          </p:cNvPr>
          <p:cNvSpPr txBox="1">
            <a:spLocks noChangeArrowheads="1"/>
          </p:cNvSpPr>
          <p:nvPr/>
        </p:nvSpPr>
        <p:spPr bwMode="auto">
          <a:xfrm>
            <a:off x="0" y="0"/>
            <a:ext cx="11951368" cy="83099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800" i="1" dirty="0">
                <a:solidFill>
                  <a:srgbClr val="0000FF"/>
                </a:solidFill>
                <a:latin typeface="Cambria" panose="02040503050406030204" pitchFamily="18" charset="0"/>
                <a:ea typeface="Cambria" panose="02040503050406030204" pitchFamily="18" charset="0"/>
              </a:rPr>
              <a:t>The Mandelbrot Set</a:t>
            </a:r>
          </a:p>
        </p:txBody>
      </p:sp>
      <p:sp>
        <p:nvSpPr>
          <p:cNvPr id="5" name="TextBox 4">
            <a:extLst>
              <a:ext uri="{FF2B5EF4-FFF2-40B4-BE49-F238E27FC236}">
                <a16:creationId xmlns:a16="http://schemas.microsoft.com/office/drawing/2014/main" id="{3607E24F-7CE0-B3E2-24EB-FE742B4E322A}"/>
              </a:ext>
            </a:extLst>
          </p:cNvPr>
          <p:cNvSpPr txBox="1"/>
          <p:nvPr/>
        </p:nvSpPr>
        <p:spPr>
          <a:xfrm>
            <a:off x="240632" y="508429"/>
            <a:ext cx="3321698" cy="1015663"/>
          </a:xfrm>
          <a:prstGeom prst="rect">
            <a:avLst/>
          </a:prstGeom>
          <a:noFill/>
        </p:spPr>
        <p:txBody>
          <a:bodyPr wrap="square" rtlCol="0">
            <a:spAutoFit/>
          </a:bodyPr>
          <a:lstStyle/>
          <a:p>
            <a:r>
              <a:rPr lang="en-US" sz="2000" dirty="0">
                <a:solidFill>
                  <a:srgbClr val="0000FF"/>
                </a:solidFill>
                <a:latin typeface="Cambria" panose="02040503050406030204" pitchFamily="18" charset="0"/>
                <a:ea typeface="Cambria" panose="02040503050406030204" pitchFamily="18" charset="0"/>
              </a:rPr>
              <a:t>Do it for a large grid and check whether k reaches to the </a:t>
            </a:r>
            <a:r>
              <a:rPr lang="en-US" sz="2000" u="sng" dirty="0">
                <a:solidFill>
                  <a:srgbClr val="0000FF"/>
                </a:solidFill>
                <a:latin typeface="Cambria" panose="02040503050406030204" pitchFamily="18" charset="0"/>
                <a:ea typeface="Cambria" panose="02040503050406030204" pitchFamily="18" charset="0"/>
              </a:rPr>
              <a:t>depth</a:t>
            </a:r>
            <a:endParaRPr lang="en-IN" sz="2000" u="sng" dirty="0">
              <a:solidFill>
                <a:srgbClr val="0000FF"/>
              </a:solidFill>
              <a:latin typeface="Cambria" panose="02040503050406030204" pitchFamily="18" charset="0"/>
              <a:ea typeface="Cambria" panose="02040503050406030204" pitchFamily="18" charset="0"/>
            </a:endParaRPr>
          </a:p>
        </p:txBody>
      </p:sp>
      <p:sp>
        <p:nvSpPr>
          <p:cNvPr id="10" name="TextBox 9">
            <a:extLst>
              <a:ext uri="{FF2B5EF4-FFF2-40B4-BE49-F238E27FC236}">
                <a16:creationId xmlns:a16="http://schemas.microsoft.com/office/drawing/2014/main" id="{8FE207A1-22A7-9296-9976-264735697193}"/>
              </a:ext>
            </a:extLst>
          </p:cNvPr>
          <p:cNvSpPr txBox="1"/>
          <p:nvPr/>
        </p:nvSpPr>
        <p:spPr>
          <a:xfrm>
            <a:off x="1359160" y="1224605"/>
            <a:ext cx="5050971" cy="5355312"/>
          </a:xfrm>
          <a:prstGeom prst="rect">
            <a:avLst/>
          </a:prstGeom>
          <a:noFill/>
        </p:spPr>
        <p:txBody>
          <a:bodyPr wrap="square">
            <a:spAutoFit/>
          </a:bodyPr>
          <a:lstStyle/>
          <a:p>
            <a:r>
              <a:rPr lang="en-IN" sz="1800" b="0" i="0" dirty="0">
                <a:solidFill>
                  <a:srgbClr val="008013"/>
                </a:solidFill>
                <a:effectLst/>
                <a:latin typeface="Menlo"/>
              </a:rPr>
              <a:t>%%%%Another IC</a:t>
            </a:r>
            <a:endParaRPr lang="en-IN" sz="1800" b="0" i="0" dirty="0">
              <a:effectLst/>
              <a:latin typeface="Menlo"/>
            </a:endParaRPr>
          </a:p>
          <a:p>
            <a:r>
              <a:rPr lang="en-IN" sz="1800" b="0" i="0" dirty="0" err="1">
                <a:effectLst/>
                <a:latin typeface="Menlo"/>
              </a:rPr>
              <a:t>maxIterations</a:t>
            </a:r>
            <a:r>
              <a:rPr lang="en-IN" sz="1800" b="0" i="0" dirty="0">
                <a:effectLst/>
                <a:latin typeface="Menlo"/>
              </a:rPr>
              <a:t> = 500;</a:t>
            </a:r>
          </a:p>
          <a:p>
            <a:r>
              <a:rPr lang="en-IN" sz="1800" b="0" i="0" dirty="0" err="1">
                <a:effectLst/>
                <a:latin typeface="Menlo"/>
              </a:rPr>
              <a:t>gridSize</a:t>
            </a:r>
            <a:r>
              <a:rPr lang="en-IN" sz="1800" b="0" i="0" dirty="0">
                <a:effectLst/>
                <a:latin typeface="Menlo"/>
              </a:rPr>
              <a:t> = 1000;</a:t>
            </a:r>
          </a:p>
          <a:p>
            <a:r>
              <a:rPr lang="en-IN" sz="1800" b="0" i="0" dirty="0" err="1">
                <a:effectLst/>
                <a:latin typeface="Menlo"/>
              </a:rPr>
              <a:t>xlim</a:t>
            </a:r>
            <a:r>
              <a:rPr lang="en-IN" sz="1800" b="0" i="0" dirty="0">
                <a:effectLst/>
                <a:latin typeface="Menlo"/>
              </a:rPr>
              <a:t> = [-0.748766713922161, -0.748766707771757];</a:t>
            </a:r>
          </a:p>
          <a:p>
            <a:r>
              <a:rPr lang="en-IN" sz="1800" b="0" i="0" dirty="0" err="1">
                <a:effectLst/>
                <a:latin typeface="Menlo"/>
              </a:rPr>
              <a:t>ylim</a:t>
            </a:r>
            <a:r>
              <a:rPr lang="en-IN" sz="1800" b="0" i="0" dirty="0">
                <a:effectLst/>
                <a:latin typeface="Menlo"/>
              </a:rPr>
              <a:t> = [ 0.123640844894862, 0.123640851045266];</a:t>
            </a:r>
          </a:p>
          <a:p>
            <a:r>
              <a:rPr lang="en-IN" sz="1800" b="0" i="0" dirty="0">
                <a:effectLst/>
                <a:latin typeface="Menlo"/>
              </a:rPr>
              <a:t>tic;</a:t>
            </a:r>
          </a:p>
          <a:p>
            <a:r>
              <a:rPr lang="en-IN" sz="1800" b="0" i="0" dirty="0">
                <a:effectLst/>
                <a:latin typeface="Menlo"/>
              </a:rPr>
              <a:t>x0 = </a:t>
            </a:r>
            <a:r>
              <a:rPr lang="en-IN" sz="1800" b="0" i="0" dirty="0" err="1">
                <a:effectLst/>
                <a:latin typeface="Menlo"/>
              </a:rPr>
              <a:t>linspace</a:t>
            </a:r>
            <a:r>
              <a:rPr lang="en-IN" sz="1800" b="0" i="0" dirty="0">
                <a:effectLst/>
                <a:latin typeface="Menlo"/>
              </a:rPr>
              <a:t>(</a:t>
            </a:r>
            <a:r>
              <a:rPr lang="en-IN" sz="1800" b="0" i="0" dirty="0" err="1">
                <a:effectLst/>
                <a:latin typeface="Menlo"/>
              </a:rPr>
              <a:t>xlim</a:t>
            </a:r>
            <a:r>
              <a:rPr lang="en-IN" sz="1800" b="0" i="0" dirty="0">
                <a:effectLst/>
                <a:latin typeface="Menlo"/>
              </a:rPr>
              <a:t>(1),</a:t>
            </a:r>
            <a:r>
              <a:rPr lang="en-IN" sz="1800" b="0" i="0" dirty="0" err="1">
                <a:effectLst/>
                <a:latin typeface="Menlo"/>
              </a:rPr>
              <a:t>xlim</a:t>
            </a:r>
            <a:r>
              <a:rPr lang="en-IN" sz="1800" b="0" i="0" dirty="0">
                <a:effectLst/>
                <a:latin typeface="Menlo"/>
              </a:rPr>
              <a:t>(2),</a:t>
            </a:r>
            <a:r>
              <a:rPr lang="en-IN" sz="1800" b="0" i="0" dirty="0" err="1">
                <a:effectLst/>
                <a:latin typeface="Menlo"/>
              </a:rPr>
              <a:t>gridSize</a:t>
            </a:r>
            <a:r>
              <a:rPr lang="en-IN" sz="1800" b="0" i="0" dirty="0">
                <a:effectLst/>
                <a:latin typeface="Menlo"/>
              </a:rPr>
              <a:t>);</a:t>
            </a:r>
          </a:p>
          <a:p>
            <a:r>
              <a:rPr lang="en-IN" sz="1800" b="0" i="0" dirty="0">
                <a:effectLst/>
                <a:latin typeface="Menlo"/>
              </a:rPr>
              <a:t>y0 = </a:t>
            </a:r>
            <a:r>
              <a:rPr lang="en-IN" sz="1800" b="0" i="0" dirty="0" err="1">
                <a:effectLst/>
                <a:latin typeface="Menlo"/>
              </a:rPr>
              <a:t>linspace</a:t>
            </a:r>
            <a:r>
              <a:rPr lang="en-IN" sz="1800" b="0" i="0" dirty="0">
                <a:effectLst/>
                <a:latin typeface="Menlo"/>
              </a:rPr>
              <a:t>(</a:t>
            </a:r>
            <a:r>
              <a:rPr lang="en-IN" sz="1800" b="0" i="0" dirty="0" err="1">
                <a:effectLst/>
                <a:latin typeface="Menlo"/>
              </a:rPr>
              <a:t>ylim</a:t>
            </a:r>
            <a:r>
              <a:rPr lang="en-IN" sz="1800" b="0" i="0" dirty="0">
                <a:effectLst/>
                <a:latin typeface="Menlo"/>
              </a:rPr>
              <a:t>(1),</a:t>
            </a:r>
            <a:r>
              <a:rPr lang="en-IN" sz="1800" b="0" i="0" dirty="0" err="1">
                <a:effectLst/>
                <a:latin typeface="Menlo"/>
              </a:rPr>
              <a:t>ylim</a:t>
            </a:r>
            <a:r>
              <a:rPr lang="en-IN" sz="1800" b="0" i="0" dirty="0">
                <a:effectLst/>
                <a:latin typeface="Menlo"/>
              </a:rPr>
              <a:t>(2),</a:t>
            </a:r>
            <a:r>
              <a:rPr lang="en-IN" sz="1800" b="0" i="0" dirty="0" err="1">
                <a:effectLst/>
                <a:latin typeface="Menlo"/>
              </a:rPr>
              <a:t>gridSize</a:t>
            </a:r>
            <a:r>
              <a:rPr lang="en-IN" sz="1800" b="0" i="0" dirty="0">
                <a:effectLst/>
                <a:latin typeface="Menlo"/>
              </a:rPr>
              <a:t>);</a:t>
            </a:r>
          </a:p>
          <a:p>
            <a:br>
              <a:rPr lang="en-IN" sz="1800" b="0" i="0" dirty="0">
                <a:effectLst/>
                <a:latin typeface="Menlo"/>
              </a:rPr>
            </a:br>
            <a:endParaRPr lang="en-IN" sz="1800" b="0" i="0" dirty="0">
              <a:effectLst/>
              <a:latin typeface="Menlo"/>
            </a:endParaRPr>
          </a:p>
          <a:p>
            <a:r>
              <a:rPr lang="en-IN" sz="1800" b="0" i="0" dirty="0">
                <a:effectLst/>
                <a:latin typeface="Menlo"/>
              </a:rPr>
              <a:t>[</a:t>
            </a:r>
            <a:r>
              <a:rPr lang="en-IN" sz="1800" b="0" i="0" dirty="0" err="1">
                <a:effectLst/>
                <a:latin typeface="Menlo"/>
              </a:rPr>
              <a:t>xGrid,yGrid</a:t>
            </a:r>
            <a:r>
              <a:rPr lang="en-IN" sz="1800" b="0" i="0" dirty="0">
                <a:effectLst/>
                <a:latin typeface="Menlo"/>
              </a:rPr>
              <a:t>] = </a:t>
            </a:r>
            <a:r>
              <a:rPr lang="en-IN" sz="1800" b="0" i="0" dirty="0" err="1">
                <a:effectLst/>
                <a:latin typeface="Menlo"/>
              </a:rPr>
              <a:t>meshgrid</a:t>
            </a:r>
            <a:r>
              <a:rPr lang="en-IN" sz="1800" b="0" i="0" dirty="0">
                <a:effectLst/>
                <a:latin typeface="Menlo"/>
              </a:rPr>
              <a:t>(x0,y0);</a:t>
            </a:r>
          </a:p>
          <a:p>
            <a:r>
              <a:rPr lang="en-IN" sz="1800" b="0" i="0" dirty="0">
                <a:effectLst/>
                <a:latin typeface="Menlo"/>
              </a:rPr>
              <a:t>z0 = </a:t>
            </a:r>
            <a:r>
              <a:rPr lang="en-IN" sz="1800" b="0" i="0" dirty="0" err="1">
                <a:effectLst/>
                <a:latin typeface="Menlo"/>
              </a:rPr>
              <a:t>xGrid</a:t>
            </a:r>
            <a:r>
              <a:rPr lang="en-IN" sz="1800" b="0" i="0" dirty="0">
                <a:effectLst/>
                <a:latin typeface="Menlo"/>
              </a:rPr>
              <a:t> + 1i*</a:t>
            </a:r>
            <a:r>
              <a:rPr lang="en-IN" sz="1800" b="0" i="0" dirty="0" err="1">
                <a:effectLst/>
                <a:latin typeface="Menlo"/>
              </a:rPr>
              <a:t>yGrid</a:t>
            </a:r>
            <a:r>
              <a:rPr lang="en-IN" sz="1800" b="0" i="0" dirty="0">
                <a:effectLst/>
                <a:latin typeface="Menlo"/>
              </a:rPr>
              <a:t>;</a:t>
            </a:r>
          </a:p>
          <a:p>
            <a:r>
              <a:rPr lang="en-IN" sz="1800" b="0" i="0" dirty="0">
                <a:effectLst/>
                <a:latin typeface="Menlo"/>
              </a:rPr>
              <a:t>n = length(x0);</a:t>
            </a:r>
          </a:p>
          <a:p>
            <a:br>
              <a:rPr lang="en-IN" sz="1800" b="0" i="0" dirty="0">
                <a:effectLst/>
                <a:latin typeface="Menlo"/>
              </a:rPr>
            </a:br>
            <a:endParaRPr lang="en-IN" sz="1800" b="0" i="0" dirty="0">
              <a:effectLst/>
              <a:latin typeface="Menlo"/>
            </a:endParaRPr>
          </a:p>
          <a:p>
            <a:r>
              <a:rPr lang="en-IN" sz="1800" b="0" i="0" dirty="0">
                <a:solidFill>
                  <a:srgbClr val="008013"/>
                </a:solidFill>
                <a:effectLst/>
                <a:latin typeface="Menlo"/>
              </a:rPr>
              <a:t>%%%% Initialization of z and c</a:t>
            </a:r>
            <a:endParaRPr lang="en-IN" sz="1800" b="0" i="0" dirty="0">
              <a:effectLst/>
              <a:latin typeface="Menlo"/>
            </a:endParaRPr>
          </a:p>
          <a:p>
            <a:r>
              <a:rPr lang="en-IN" sz="1800" b="0" i="0" dirty="0">
                <a:effectLst/>
                <a:latin typeface="Menlo"/>
              </a:rPr>
              <a:t>z = zeros(</a:t>
            </a:r>
            <a:r>
              <a:rPr lang="en-IN" sz="1800" b="0" i="0" dirty="0" err="1">
                <a:effectLst/>
                <a:latin typeface="Menlo"/>
              </a:rPr>
              <a:t>n,n</a:t>
            </a:r>
            <a:r>
              <a:rPr lang="en-IN" sz="1800" b="0" i="0" dirty="0">
                <a:effectLst/>
                <a:latin typeface="Menlo"/>
              </a:rPr>
              <a:t>);</a:t>
            </a:r>
          </a:p>
          <a:p>
            <a:r>
              <a:rPr lang="en-IN" sz="1800" b="0" i="0" dirty="0">
                <a:effectLst/>
                <a:latin typeface="Menlo"/>
              </a:rPr>
              <a:t>c = zeros(</a:t>
            </a:r>
            <a:r>
              <a:rPr lang="en-IN" sz="1800" b="0" i="0" dirty="0" err="1">
                <a:effectLst/>
                <a:latin typeface="Menlo"/>
              </a:rPr>
              <a:t>n,n</a:t>
            </a:r>
            <a:r>
              <a:rPr lang="en-IN" sz="1800" b="0" i="0" dirty="0">
                <a:effectLst/>
                <a:latin typeface="Menlo"/>
              </a:rPr>
              <a:t>);</a:t>
            </a:r>
          </a:p>
        </p:txBody>
      </p:sp>
      <p:sp>
        <p:nvSpPr>
          <p:cNvPr id="3" name="TextBox 2">
            <a:extLst>
              <a:ext uri="{FF2B5EF4-FFF2-40B4-BE49-F238E27FC236}">
                <a16:creationId xmlns:a16="http://schemas.microsoft.com/office/drawing/2014/main" id="{49ABA9BE-74FB-EF85-532D-3D610BA686A5}"/>
              </a:ext>
            </a:extLst>
          </p:cNvPr>
          <p:cNvSpPr txBox="1"/>
          <p:nvPr/>
        </p:nvSpPr>
        <p:spPr>
          <a:xfrm>
            <a:off x="6501105" y="1663077"/>
            <a:ext cx="5124838" cy="3970318"/>
          </a:xfrm>
          <a:prstGeom prst="rect">
            <a:avLst/>
          </a:prstGeom>
          <a:noFill/>
        </p:spPr>
        <p:txBody>
          <a:bodyPr wrap="square">
            <a:spAutoFit/>
          </a:bodyPr>
          <a:lstStyle/>
          <a:p>
            <a:r>
              <a:rPr lang="en-US" sz="1800" b="0" i="0" dirty="0">
                <a:solidFill>
                  <a:srgbClr val="008013"/>
                </a:solidFill>
                <a:effectLst/>
                <a:latin typeface="Menlo"/>
              </a:rPr>
              <a:t>%%%% Count the number of iteration if it stops before DEPTH. </a:t>
            </a:r>
            <a:endParaRPr lang="en-US" sz="1800" b="0" i="0" dirty="0">
              <a:effectLst/>
              <a:latin typeface="Menlo"/>
            </a:endParaRPr>
          </a:p>
          <a:p>
            <a:r>
              <a:rPr lang="en-US" sz="1800" b="0" i="0" dirty="0">
                <a:solidFill>
                  <a:srgbClr val="008013"/>
                </a:solidFill>
                <a:effectLst/>
                <a:latin typeface="Menlo"/>
              </a:rPr>
              <a:t>%%%% it is in </a:t>
            </a:r>
            <a:r>
              <a:rPr lang="en-US" sz="1800" b="0" i="0" dirty="0" err="1">
                <a:solidFill>
                  <a:srgbClr val="008013"/>
                </a:solidFill>
                <a:effectLst/>
                <a:latin typeface="Menlo"/>
              </a:rPr>
              <a:t>MBset</a:t>
            </a:r>
            <a:r>
              <a:rPr lang="en-US" sz="1800" b="0" i="0" dirty="0">
                <a:solidFill>
                  <a:srgbClr val="008013"/>
                </a:solidFill>
                <a:effectLst/>
                <a:latin typeface="Menlo"/>
              </a:rPr>
              <a:t> IF K=depth</a:t>
            </a:r>
            <a:endParaRPr lang="en-US" sz="1800" b="0" i="0" dirty="0">
              <a:effectLst/>
              <a:latin typeface="Menlo"/>
            </a:endParaRPr>
          </a:p>
          <a:p>
            <a:r>
              <a:rPr lang="en-US" sz="1800" b="0" i="0" u="sng" dirty="0">
                <a:effectLst/>
                <a:latin typeface="Menlo"/>
              </a:rPr>
              <a:t>depth</a:t>
            </a:r>
            <a:r>
              <a:rPr lang="en-US" sz="1800" b="0" i="0" dirty="0">
                <a:effectLst/>
                <a:latin typeface="Menlo"/>
              </a:rPr>
              <a:t> = 500;</a:t>
            </a:r>
          </a:p>
          <a:p>
            <a:r>
              <a:rPr lang="en-US" sz="1800" b="0" i="0" dirty="0">
                <a:solidFill>
                  <a:srgbClr val="0E00FF"/>
                </a:solidFill>
                <a:effectLst/>
                <a:latin typeface="Menlo"/>
              </a:rPr>
              <a:t>for </a:t>
            </a:r>
            <a:r>
              <a:rPr lang="en-US" sz="1800" b="0" i="0" dirty="0">
                <a:effectLst/>
                <a:latin typeface="Menlo"/>
              </a:rPr>
              <a:t>k = 1:depth</a:t>
            </a:r>
          </a:p>
          <a:p>
            <a:r>
              <a:rPr lang="en-US" sz="1800" b="0" i="0" dirty="0">
                <a:effectLst/>
                <a:latin typeface="Menlo"/>
              </a:rPr>
              <a:t>z = z.^2 + z0;</a:t>
            </a:r>
          </a:p>
          <a:p>
            <a:r>
              <a:rPr lang="en-US" sz="1800" b="0" i="0" dirty="0">
                <a:effectLst/>
                <a:latin typeface="Menlo"/>
              </a:rPr>
              <a:t>c(abs(z) &lt; 2) = k;</a:t>
            </a:r>
          </a:p>
          <a:p>
            <a:r>
              <a:rPr lang="en-US" sz="1800" b="0" i="0" dirty="0">
                <a:solidFill>
                  <a:srgbClr val="0E00FF"/>
                </a:solidFill>
                <a:effectLst/>
                <a:latin typeface="Menlo"/>
              </a:rPr>
              <a:t>end</a:t>
            </a:r>
            <a:endParaRPr lang="en-US" sz="1800" b="0" i="0" dirty="0">
              <a:effectLst/>
              <a:latin typeface="Menlo"/>
            </a:endParaRPr>
          </a:p>
          <a:p>
            <a:br>
              <a:rPr lang="en-US" sz="1800" b="0" i="0" dirty="0">
                <a:effectLst/>
                <a:latin typeface="Menlo"/>
              </a:rPr>
            </a:br>
            <a:endParaRPr lang="en-US" sz="1800" b="0" i="0" dirty="0">
              <a:effectLst/>
              <a:latin typeface="Menlo"/>
            </a:endParaRPr>
          </a:p>
          <a:p>
            <a:r>
              <a:rPr lang="en-US" sz="1800" b="0" i="0" dirty="0">
                <a:effectLst/>
                <a:latin typeface="Menlo"/>
              </a:rPr>
              <a:t>figure</a:t>
            </a:r>
          </a:p>
          <a:p>
            <a:r>
              <a:rPr lang="en-US" sz="1800" b="0" i="0" dirty="0" err="1">
                <a:effectLst/>
                <a:latin typeface="Menlo"/>
              </a:rPr>
              <a:t>imagesc</a:t>
            </a:r>
            <a:r>
              <a:rPr lang="en-US" sz="1800" b="0" i="0" dirty="0">
                <a:effectLst/>
                <a:latin typeface="Menlo"/>
              </a:rPr>
              <a:t>(x0,y0,c);</a:t>
            </a:r>
          </a:p>
          <a:p>
            <a:r>
              <a:rPr lang="en-US" sz="1800" b="0" i="0" dirty="0">
                <a:effectLst/>
                <a:latin typeface="Menlo"/>
              </a:rPr>
              <a:t>c = colormap([</a:t>
            </a:r>
            <a:r>
              <a:rPr lang="en-US" sz="1800" b="0" i="0" dirty="0" err="1">
                <a:effectLst/>
                <a:latin typeface="Menlo"/>
              </a:rPr>
              <a:t>jet;flipud</a:t>
            </a:r>
            <a:r>
              <a:rPr lang="en-US" sz="1800" b="0" i="0" dirty="0">
                <a:effectLst/>
                <a:latin typeface="Menlo"/>
              </a:rPr>
              <a:t>(jet);0 0 0]);</a:t>
            </a:r>
          </a:p>
          <a:p>
            <a:r>
              <a:rPr lang="en-US" sz="1800" b="0" i="0" dirty="0">
                <a:effectLst/>
                <a:latin typeface="Menlo"/>
              </a:rPr>
              <a:t>axis </a:t>
            </a:r>
            <a:r>
              <a:rPr lang="en-US" sz="1800" b="0" i="0" dirty="0">
                <a:solidFill>
                  <a:srgbClr val="A709F5"/>
                </a:solidFill>
                <a:effectLst/>
                <a:latin typeface="Menlo"/>
              </a:rPr>
              <a:t>off</a:t>
            </a:r>
            <a:endParaRPr lang="en-US" sz="1800" b="0" i="0" dirty="0">
              <a:effectLst/>
              <a:latin typeface="Menlo"/>
            </a:endParaRPr>
          </a:p>
        </p:txBody>
      </p:sp>
    </p:spTree>
    <p:extLst>
      <p:ext uri="{BB962C8B-B14F-4D97-AF65-F5344CB8AC3E}">
        <p14:creationId xmlns:p14="http://schemas.microsoft.com/office/powerpoint/2010/main" val="4206704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1000"/>
                                        <p:tgtEl>
                                          <p:spTgt spid="3"/>
                                        </p:tgtEl>
                                      </p:cBhvr>
                                    </p:animEffect>
                                    <p:anim calcmode="lin" valueType="num">
                                      <p:cBhvr>
                                        <p:cTn id="13" dur="1000" fill="hold"/>
                                        <p:tgtEl>
                                          <p:spTgt spid="3"/>
                                        </p:tgtEl>
                                        <p:attrNameLst>
                                          <p:attrName>ppt_x</p:attrName>
                                        </p:attrNameLst>
                                      </p:cBhvr>
                                      <p:tavLst>
                                        <p:tav tm="0">
                                          <p:val>
                                            <p:strVal val="#ppt_x"/>
                                          </p:val>
                                        </p:tav>
                                        <p:tav tm="100000">
                                          <p:val>
                                            <p:strVal val="#ppt_x"/>
                                          </p:val>
                                        </p:tav>
                                      </p:tavLst>
                                    </p:anim>
                                    <p:anim calcmode="lin" valueType="num">
                                      <p:cBhvr>
                                        <p:cTn id="14"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a:extLst>
              <a:ext uri="{FF2B5EF4-FFF2-40B4-BE49-F238E27FC236}">
                <a16:creationId xmlns:a16="http://schemas.microsoft.com/office/drawing/2014/main" id="{C510981A-4E78-ACBC-F2A1-EDF4031C077E}"/>
              </a:ext>
            </a:extLst>
          </p:cNvPr>
          <p:cNvSpPr>
            <a:spLocks noChangeArrowheads="1"/>
          </p:cNvSpPr>
          <p:nvPr/>
        </p:nvSpPr>
        <p:spPr bwMode="auto">
          <a:xfrm>
            <a:off x="5254625" y="228600"/>
            <a:ext cx="1682750" cy="3092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4" name="Picture 3">
            <a:extLst>
              <a:ext uri="{FF2B5EF4-FFF2-40B4-BE49-F238E27FC236}">
                <a16:creationId xmlns:a16="http://schemas.microsoft.com/office/drawing/2014/main" id="{402E8523-529D-BF76-9A02-C5F4BA1CECFF}"/>
              </a:ext>
            </a:extLst>
          </p:cNvPr>
          <p:cNvPicPr>
            <a:picLocks noChangeAspect="1"/>
          </p:cNvPicPr>
          <p:nvPr/>
        </p:nvPicPr>
        <p:blipFill>
          <a:blip r:embed="rId3"/>
          <a:stretch>
            <a:fillRect/>
          </a:stretch>
        </p:blipFill>
        <p:spPr>
          <a:xfrm>
            <a:off x="1467854" y="1059598"/>
            <a:ext cx="8857246" cy="5491820"/>
          </a:xfrm>
          <a:prstGeom prst="rect">
            <a:avLst/>
          </a:prstGeom>
        </p:spPr>
      </p:pic>
      <p:sp>
        <p:nvSpPr>
          <p:cNvPr id="5" name="Text Box 3">
            <a:extLst>
              <a:ext uri="{FF2B5EF4-FFF2-40B4-BE49-F238E27FC236}">
                <a16:creationId xmlns:a16="http://schemas.microsoft.com/office/drawing/2014/main" id="{36CFC3FE-29F6-015B-1E53-AFC8749266E0}"/>
              </a:ext>
            </a:extLst>
          </p:cNvPr>
          <p:cNvSpPr txBox="1">
            <a:spLocks noChangeArrowheads="1"/>
          </p:cNvSpPr>
          <p:nvPr/>
        </p:nvSpPr>
        <p:spPr bwMode="auto">
          <a:xfrm>
            <a:off x="1866900" y="0"/>
            <a:ext cx="8458200" cy="83099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4800" i="1" dirty="0">
                <a:solidFill>
                  <a:srgbClr val="0000FF"/>
                </a:solidFill>
                <a:latin typeface="Cambria" panose="02040503050406030204" pitchFamily="18" charset="0"/>
                <a:ea typeface="Cambria" panose="02040503050406030204" pitchFamily="18" charset="0"/>
              </a:rPr>
              <a:t>Fractals and Self-similarity</a:t>
            </a:r>
          </a:p>
        </p:txBody>
      </p:sp>
      <mc:AlternateContent xmlns:mc="http://schemas.openxmlformats.org/markup-compatibility/2006" xmlns:p14="http://schemas.microsoft.com/office/powerpoint/2010/main" xmlns:aink="http://schemas.microsoft.com/office/drawing/2016/ink">
        <mc:Choice Requires="p14 aink">
          <p:contentPart p14:bwMode="auto" r:id="rId4">
            <p14:nvContentPartPr>
              <p14:cNvPr id="3" name="Ink 2">
                <a:extLst>
                  <a:ext uri="{FF2B5EF4-FFF2-40B4-BE49-F238E27FC236}">
                    <a16:creationId xmlns:a16="http://schemas.microsoft.com/office/drawing/2014/main" id="{D272C78C-E862-38BF-B189-EA753BFDBF3C}"/>
                  </a:ext>
                </a:extLst>
              </p14:cNvPr>
              <p14:cNvContentPartPr/>
              <p14:nvPr/>
            </p14:nvContentPartPr>
            <p14:xfrm>
              <a:off x="1744288" y="2630417"/>
              <a:ext cx="1680840" cy="2689200"/>
            </p14:xfrm>
          </p:contentPart>
        </mc:Choice>
        <mc:Fallback xmlns="">
          <p:pic>
            <p:nvPicPr>
              <p:cNvPr id="3" name="Ink 2">
                <a:extLst>
                  <a:ext uri="{FF2B5EF4-FFF2-40B4-BE49-F238E27FC236}">
                    <a16:creationId xmlns:a16="http://schemas.microsoft.com/office/drawing/2014/main" id="{D272C78C-E862-38BF-B189-EA753BFDBF3C}"/>
                  </a:ext>
                </a:extLst>
              </p:cNvPr>
              <p:cNvPicPr/>
              <p:nvPr/>
            </p:nvPicPr>
            <p:blipFill>
              <a:blip r:embed="rId5"/>
              <a:stretch>
                <a:fillRect/>
              </a:stretch>
            </p:blipFill>
            <p:spPr>
              <a:xfrm>
                <a:off x="1735288" y="2621777"/>
                <a:ext cx="1698480" cy="2706840"/>
              </a:xfrm>
              <a:prstGeom prst="rect">
                <a:avLst/>
              </a:prstGeom>
            </p:spPr>
          </p:pic>
        </mc:Fallback>
      </mc:AlternateContent>
      <p:grpSp>
        <p:nvGrpSpPr>
          <p:cNvPr id="13" name="Group 12">
            <a:extLst>
              <a:ext uri="{FF2B5EF4-FFF2-40B4-BE49-F238E27FC236}">
                <a16:creationId xmlns:a16="http://schemas.microsoft.com/office/drawing/2014/main" id="{77F334CA-899C-F524-72BE-173DCF8F6049}"/>
              </a:ext>
            </a:extLst>
          </p:cNvPr>
          <p:cNvGrpSpPr/>
          <p:nvPr/>
        </p:nvGrpSpPr>
        <p:grpSpPr>
          <a:xfrm>
            <a:off x="2565808" y="4567577"/>
            <a:ext cx="843840" cy="509400"/>
            <a:chOff x="2565808" y="4567577"/>
            <a:chExt cx="843840" cy="509400"/>
          </a:xfrm>
        </p:grpSpPr>
        <mc:AlternateContent xmlns:mc="http://schemas.openxmlformats.org/markup-compatibility/2006" xmlns:p14="http://schemas.microsoft.com/office/powerpoint/2010/main" xmlns:aink="http://schemas.microsoft.com/office/drawing/2016/ink">
          <mc:Choice Requires="p14 aink">
            <p:contentPart p14:bwMode="auto" r:id="rId6">
              <p14:nvContentPartPr>
                <p14:cNvPr id="6" name="Ink 5">
                  <a:extLst>
                    <a:ext uri="{FF2B5EF4-FFF2-40B4-BE49-F238E27FC236}">
                      <a16:creationId xmlns:a16="http://schemas.microsoft.com/office/drawing/2014/main" id="{8F372B73-69E3-3E4D-A6C7-66E4C26AE879}"/>
                    </a:ext>
                  </a:extLst>
                </p14:cNvPr>
                <p14:cNvContentPartPr/>
                <p14:nvPr/>
              </p14:nvContentPartPr>
              <p14:xfrm>
                <a:off x="2565808" y="4567577"/>
                <a:ext cx="843840" cy="125640"/>
              </p14:xfrm>
            </p:contentPart>
          </mc:Choice>
          <mc:Fallback xmlns="">
            <p:pic>
              <p:nvPicPr>
                <p:cNvPr id="6" name="Ink 5">
                  <a:extLst>
                    <a:ext uri="{FF2B5EF4-FFF2-40B4-BE49-F238E27FC236}">
                      <a16:creationId xmlns:a16="http://schemas.microsoft.com/office/drawing/2014/main" id="{8F372B73-69E3-3E4D-A6C7-66E4C26AE879}"/>
                    </a:ext>
                  </a:extLst>
                </p:cNvPr>
                <p:cNvPicPr/>
                <p:nvPr/>
              </p:nvPicPr>
              <p:blipFill>
                <a:blip r:embed="rId7"/>
                <a:stretch>
                  <a:fillRect/>
                </a:stretch>
              </p:blipFill>
              <p:spPr>
                <a:xfrm>
                  <a:off x="2557168" y="4558937"/>
                  <a:ext cx="861480" cy="143280"/>
                </a:xfrm>
                <a:prstGeom prst="rect">
                  <a:avLst/>
                </a:prstGeom>
              </p:spPr>
            </p:pic>
          </mc:Fallback>
        </mc:AlternateContent>
        <mc:AlternateContent xmlns:mc="http://schemas.openxmlformats.org/markup-compatibility/2006" xmlns:p14="http://schemas.microsoft.com/office/powerpoint/2010/main" xmlns:aink="http://schemas.microsoft.com/office/drawing/2016/ink">
          <mc:Choice Requires="p14 aink">
            <p:contentPart p14:bwMode="auto" r:id="rId8">
              <p14:nvContentPartPr>
                <p14:cNvPr id="7" name="Ink 6">
                  <a:extLst>
                    <a:ext uri="{FF2B5EF4-FFF2-40B4-BE49-F238E27FC236}">
                      <a16:creationId xmlns:a16="http://schemas.microsoft.com/office/drawing/2014/main" id="{19D70E4B-8D48-04C5-91F6-4D6A7D5B1ED1}"/>
                    </a:ext>
                  </a:extLst>
                </p14:cNvPr>
                <p14:cNvContentPartPr/>
                <p14:nvPr/>
              </p14:nvContentPartPr>
              <p14:xfrm>
                <a:off x="2575168" y="4617977"/>
                <a:ext cx="819720" cy="459000"/>
              </p14:xfrm>
            </p:contentPart>
          </mc:Choice>
          <mc:Fallback xmlns="">
            <p:pic>
              <p:nvPicPr>
                <p:cNvPr id="7" name="Ink 6">
                  <a:extLst>
                    <a:ext uri="{FF2B5EF4-FFF2-40B4-BE49-F238E27FC236}">
                      <a16:creationId xmlns:a16="http://schemas.microsoft.com/office/drawing/2014/main" id="{19D70E4B-8D48-04C5-91F6-4D6A7D5B1ED1}"/>
                    </a:ext>
                  </a:extLst>
                </p:cNvPr>
                <p:cNvPicPr/>
                <p:nvPr/>
              </p:nvPicPr>
              <p:blipFill>
                <a:blip r:embed="rId9"/>
                <a:stretch>
                  <a:fillRect/>
                </a:stretch>
              </p:blipFill>
              <p:spPr>
                <a:xfrm>
                  <a:off x="2566168" y="4609337"/>
                  <a:ext cx="837360" cy="4766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D41E93CF-2EB6-B300-EC1A-C77C27097C63}"/>
                  </a:ext>
                </a:extLst>
              </p14:cNvPr>
              <p14:cNvContentPartPr/>
              <p14:nvPr/>
            </p14:nvContentPartPr>
            <p14:xfrm>
              <a:off x="2741128" y="4394777"/>
              <a:ext cx="183960" cy="169200"/>
            </p14:xfrm>
          </p:contentPart>
        </mc:Choice>
        <mc:Fallback xmlns="">
          <p:pic>
            <p:nvPicPr>
              <p:cNvPr id="8" name="Ink 7">
                <a:extLst>
                  <a:ext uri="{FF2B5EF4-FFF2-40B4-BE49-F238E27FC236}">
                    <a16:creationId xmlns:a16="http://schemas.microsoft.com/office/drawing/2014/main" id="{D41E93CF-2EB6-B300-EC1A-C77C27097C63}"/>
                  </a:ext>
                </a:extLst>
              </p:cNvPr>
              <p:cNvPicPr/>
              <p:nvPr/>
            </p:nvPicPr>
            <p:blipFill>
              <a:blip r:embed="rId11"/>
              <a:stretch>
                <a:fillRect/>
              </a:stretch>
            </p:blipFill>
            <p:spPr>
              <a:xfrm>
                <a:off x="2732128" y="4385777"/>
                <a:ext cx="201600" cy="186840"/>
              </a:xfrm>
              <a:prstGeom prst="rect">
                <a:avLst/>
              </a:prstGeom>
            </p:spPr>
          </p:pic>
        </mc:Fallback>
      </mc:AlternateContent>
      <p:sp>
        <p:nvSpPr>
          <p:cNvPr id="9" name="Isosceles Triangle 8">
            <a:extLst>
              <a:ext uri="{FF2B5EF4-FFF2-40B4-BE49-F238E27FC236}">
                <a16:creationId xmlns:a16="http://schemas.microsoft.com/office/drawing/2014/main" id="{6045A8F5-94A0-BC2F-FB50-D3AF0427F053}"/>
              </a:ext>
            </a:extLst>
          </p:cNvPr>
          <p:cNvSpPr/>
          <p:nvPr/>
        </p:nvSpPr>
        <p:spPr>
          <a:xfrm>
            <a:off x="4338735" y="3321050"/>
            <a:ext cx="989045" cy="821742"/>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Isosceles Triangle 9">
            <a:extLst>
              <a:ext uri="{FF2B5EF4-FFF2-40B4-BE49-F238E27FC236}">
                <a16:creationId xmlns:a16="http://schemas.microsoft.com/office/drawing/2014/main" id="{D41C2200-2EE7-7541-923D-9699FA6C109F}"/>
              </a:ext>
            </a:extLst>
          </p:cNvPr>
          <p:cNvSpPr/>
          <p:nvPr/>
        </p:nvSpPr>
        <p:spPr>
          <a:xfrm>
            <a:off x="4572001" y="5076977"/>
            <a:ext cx="531845" cy="437415"/>
          </a:xfrm>
          <a:prstGeom prst="triangl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 name="Isosceles Triangle 10">
            <a:extLst>
              <a:ext uri="{FF2B5EF4-FFF2-40B4-BE49-F238E27FC236}">
                <a16:creationId xmlns:a16="http://schemas.microsoft.com/office/drawing/2014/main" id="{45F6E98B-AFAC-2D9F-08BA-84E23974ACF0}"/>
              </a:ext>
            </a:extLst>
          </p:cNvPr>
          <p:cNvSpPr/>
          <p:nvPr/>
        </p:nvSpPr>
        <p:spPr>
          <a:xfrm>
            <a:off x="5935573" y="5319617"/>
            <a:ext cx="283529" cy="194774"/>
          </a:xfrm>
          <a:prstGeom prst="triangl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Isosceles Triangle 11">
            <a:extLst>
              <a:ext uri="{FF2B5EF4-FFF2-40B4-BE49-F238E27FC236}">
                <a16:creationId xmlns:a16="http://schemas.microsoft.com/office/drawing/2014/main" id="{E3C98098-589C-0B14-4F5F-ADB5BA6E0F22}"/>
              </a:ext>
            </a:extLst>
          </p:cNvPr>
          <p:cNvSpPr/>
          <p:nvPr/>
        </p:nvSpPr>
        <p:spPr>
          <a:xfrm>
            <a:off x="6158453" y="4630397"/>
            <a:ext cx="121298" cy="102637"/>
          </a:xfrm>
          <a:prstGeom prst="triangle">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3203949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xit" presetSubtype="0" fill="hold" nodeType="clickEffect">
                                  <p:stCondLst>
                                    <p:cond delay="0"/>
                                  </p:stCondLst>
                                  <p:childTnLst>
                                    <p:anim calcmode="lin" valueType="num">
                                      <p:cBhvr>
                                        <p:cTn id="6" dur="2000"/>
                                        <p:tgtEl>
                                          <p:spTgt spid="3"/>
                                        </p:tgtEl>
                                        <p:attrNameLst>
                                          <p:attrName>drawProgress</p:attrName>
                                        </p:attrNameLst>
                                      </p:cBhvr>
                                      <p:tavLst>
                                        <p:tav tm="0">
                                          <p:val>
                                            <p:fltVal val="1"/>
                                          </p:val>
                                        </p:tav>
                                        <p:tav tm="100000">
                                          <p:val>
                                            <p:fltVal val="0"/>
                                          </p:val>
                                        </p:tav>
                                      </p:tavLst>
                                    </p:anim>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1000"/>
                                        <p:tgtEl>
                                          <p:spTgt spid="9"/>
                                        </p:tgtEl>
                                      </p:cBhvr>
                                    </p:animEffect>
                                    <p:anim calcmode="lin" valueType="num">
                                      <p:cBhvr>
                                        <p:cTn id="22" dur="1000" fill="hold"/>
                                        <p:tgtEl>
                                          <p:spTgt spid="9"/>
                                        </p:tgtEl>
                                        <p:attrNameLst>
                                          <p:attrName>ppt_x</p:attrName>
                                        </p:attrNameLst>
                                      </p:cBhvr>
                                      <p:tavLst>
                                        <p:tav tm="0">
                                          <p:val>
                                            <p:strVal val="#ppt_x"/>
                                          </p:val>
                                        </p:tav>
                                        <p:tav tm="100000">
                                          <p:val>
                                            <p:strVal val="#ppt_x"/>
                                          </p:val>
                                        </p:tav>
                                      </p:tavLst>
                                    </p:anim>
                                    <p:anim calcmode="lin" valueType="num">
                                      <p:cBhvr>
                                        <p:cTn id="23"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barn(inVertical)">
                                      <p:cBhvr>
                                        <p:cTn id="28" dur="500"/>
                                        <p:tgtEl>
                                          <p:spTgt spid="10"/>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grpId="0" nodeType="click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wipe(down)">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ntr" presetSubtype="21"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barn(inVertical)">
                                      <p:cBhvr>
                                        <p:cTn id="3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a:extLst>
              <a:ext uri="{FF2B5EF4-FFF2-40B4-BE49-F238E27FC236}">
                <a16:creationId xmlns:a16="http://schemas.microsoft.com/office/drawing/2014/main" id="{C510981A-4E78-ACBC-F2A1-EDF4031C077E}"/>
              </a:ext>
            </a:extLst>
          </p:cNvPr>
          <p:cNvSpPr>
            <a:spLocks noChangeArrowheads="1"/>
          </p:cNvSpPr>
          <p:nvPr/>
        </p:nvSpPr>
        <p:spPr bwMode="auto">
          <a:xfrm>
            <a:off x="5254625" y="0"/>
            <a:ext cx="1682750" cy="3092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pic>
        <p:nvPicPr>
          <p:cNvPr id="3" name="Picture 2">
            <a:extLst>
              <a:ext uri="{FF2B5EF4-FFF2-40B4-BE49-F238E27FC236}">
                <a16:creationId xmlns:a16="http://schemas.microsoft.com/office/drawing/2014/main" id="{63E60C43-287A-4EEA-0434-00563149F021}"/>
              </a:ext>
            </a:extLst>
          </p:cNvPr>
          <p:cNvPicPr>
            <a:picLocks noChangeAspect="1"/>
          </p:cNvPicPr>
          <p:nvPr/>
        </p:nvPicPr>
        <p:blipFill>
          <a:blip r:embed="rId3"/>
          <a:stretch>
            <a:fillRect/>
          </a:stretch>
        </p:blipFill>
        <p:spPr>
          <a:xfrm>
            <a:off x="1106757" y="2296436"/>
            <a:ext cx="3390856" cy="4326982"/>
          </a:xfrm>
          <a:prstGeom prst="rect">
            <a:avLst/>
          </a:prstGeom>
        </p:spPr>
      </p:pic>
      <p:pic>
        <p:nvPicPr>
          <p:cNvPr id="6" name="Picture 5">
            <a:extLst>
              <a:ext uri="{FF2B5EF4-FFF2-40B4-BE49-F238E27FC236}">
                <a16:creationId xmlns:a16="http://schemas.microsoft.com/office/drawing/2014/main" id="{AB50393E-BE63-9323-6641-4C8E4D69977F}"/>
              </a:ext>
            </a:extLst>
          </p:cNvPr>
          <p:cNvPicPr>
            <a:picLocks noChangeAspect="1"/>
          </p:cNvPicPr>
          <p:nvPr/>
        </p:nvPicPr>
        <p:blipFill>
          <a:blip r:embed="rId4"/>
          <a:stretch>
            <a:fillRect/>
          </a:stretch>
        </p:blipFill>
        <p:spPr>
          <a:xfrm>
            <a:off x="4175108" y="2388436"/>
            <a:ext cx="3824885" cy="4064128"/>
          </a:xfrm>
          <a:prstGeom prst="rect">
            <a:avLst/>
          </a:prstGeom>
        </p:spPr>
      </p:pic>
      <p:pic>
        <p:nvPicPr>
          <p:cNvPr id="8" name="Picture 7">
            <a:extLst>
              <a:ext uri="{FF2B5EF4-FFF2-40B4-BE49-F238E27FC236}">
                <a16:creationId xmlns:a16="http://schemas.microsoft.com/office/drawing/2014/main" id="{17735602-D688-D1B0-6A8F-21185B772B71}"/>
              </a:ext>
            </a:extLst>
          </p:cNvPr>
          <p:cNvPicPr>
            <a:picLocks noChangeAspect="1"/>
          </p:cNvPicPr>
          <p:nvPr/>
        </p:nvPicPr>
        <p:blipFill>
          <a:blip r:embed="rId5"/>
          <a:stretch>
            <a:fillRect/>
          </a:stretch>
        </p:blipFill>
        <p:spPr>
          <a:xfrm>
            <a:off x="7863635" y="2296436"/>
            <a:ext cx="3228093" cy="3949550"/>
          </a:xfrm>
          <a:prstGeom prst="rect">
            <a:avLst/>
          </a:prstGeom>
        </p:spPr>
      </p:pic>
      <p:sp>
        <p:nvSpPr>
          <p:cNvPr id="9" name="Text Box 3">
            <a:extLst>
              <a:ext uri="{FF2B5EF4-FFF2-40B4-BE49-F238E27FC236}">
                <a16:creationId xmlns:a16="http://schemas.microsoft.com/office/drawing/2014/main" id="{8FB3ABA8-C798-4C9B-E844-1C5DD733A3FC}"/>
              </a:ext>
            </a:extLst>
          </p:cNvPr>
          <p:cNvSpPr txBox="1">
            <a:spLocks noChangeArrowheads="1"/>
          </p:cNvSpPr>
          <p:nvPr/>
        </p:nvSpPr>
        <p:spPr bwMode="auto">
          <a:xfrm>
            <a:off x="1866900" y="0"/>
            <a:ext cx="8458200" cy="83099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4800" i="1" dirty="0">
                <a:solidFill>
                  <a:srgbClr val="0000FF"/>
                </a:solidFill>
                <a:latin typeface="Cambria" panose="02040503050406030204" pitchFamily="18" charset="0"/>
                <a:ea typeface="Cambria" panose="02040503050406030204" pitchFamily="18" charset="0"/>
              </a:rPr>
              <a:t>Fractals and Self-similarity</a:t>
            </a:r>
          </a:p>
        </p:txBody>
      </p:sp>
      <p:sp>
        <p:nvSpPr>
          <p:cNvPr id="11" name="TextBox 10">
            <a:extLst>
              <a:ext uri="{FF2B5EF4-FFF2-40B4-BE49-F238E27FC236}">
                <a16:creationId xmlns:a16="http://schemas.microsoft.com/office/drawing/2014/main" id="{933A48B2-9E32-FE3E-C65A-6631C6E19ADB}"/>
              </a:ext>
            </a:extLst>
          </p:cNvPr>
          <p:cNvSpPr txBox="1"/>
          <p:nvPr/>
        </p:nvSpPr>
        <p:spPr>
          <a:xfrm>
            <a:off x="1203158" y="740254"/>
            <a:ext cx="10579768" cy="1477328"/>
          </a:xfrm>
          <a:prstGeom prst="rect">
            <a:avLst/>
          </a:prstGeom>
          <a:noFill/>
        </p:spPr>
        <p:txBody>
          <a:bodyPr wrap="square">
            <a:spAutoFit/>
          </a:bodyPr>
          <a:lstStyle/>
          <a:p>
            <a:r>
              <a:rPr lang="en-US" sz="1800" b="0" i="0" u="none" strike="noStrike" baseline="0" dirty="0">
                <a:solidFill>
                  <a:srgbClr val="000000"/>
                </a:solidFill>
                <a:latin typeface="Cambria" panose="02040503050406030204" pitchFamily="18" charset="0"/>
                <a:ea typeface="Cambria" panose="02040503050406030204" pitchFamily="18" charset="0"/>
              </a:rPr>
              <a:t>Fractals are found all over nature, spanning a huge range of scales. We find the same patterns again and again, from the tiny branching of our </a:t>
            </a:r>
            <a:r>
              <a:rPr lang="en-US" sz="1800" b="0" i="0" u="none" strike="noStrike" baseline="0" dirty="0">
                <a:solidFill>
                  <a:srgbClr val="0000FF"/>
                </a:solidFill>
                <a:latin typeface="Cambria" panose="02040503050406030204" pitchFamily="18" charset="0"/>
                <a:ea typeface="Cambria" panose="02040503050406030204" pitchFamily="18" charset="0"/>
              </a:rPr>
              <a:t>blood vessels and neurons to the branching of trees, lightning bolts, and river networks. </a:t>
            </a:r>
            <a:r>
              <a:rPr lang="en-US" sz="1800" b="0" i="0" u="none" strike="noStrike" baseline="0" dirty="0">
                <a:solidFill>
                  <a:srgbClr val="000000"/>
                </a:solidFill>
                <a:latin typeface="Cambria" panose="02040503050406030204" pitchFamily="18" charset="0"/>
                <a:ea typeface="Cambria" panose="02040503050406030204" pitchFamily="18" charset="0"/>
              </a:rPr>
              <a:t>Regardless of scale, these patterns are all formed by repeating a simple branching process. </a:t>
            </a:r>
          </a:p>
          <a:p>
            <a:r>
              <a:rPr lang="en-US" sz="1800" b="0" i="1" u="none" strike="noStrike" baseline="0" dirty="0">
                <a:solidFill>
                  <a:srgbClr val="000000"/>
                </a:solidFill>
                <a:latin typeface="Cambria" panose="02040503050406030204" pitchFamily="18" charset="0"/>
                <a:ea typeface="Cambria" panose="02040503050406030204" pitchFamily="18" charset="0"/>
              </a:rPr>
              <a:t>A </a:t>
            </a:r>
            <a:r>
              <a:rPr lang="en-US" sz="1800" b="0" i="1" u="none" strike="noStrike" baseline="0" dirty="0">
                <a:solidFill>
                  <a:srgbClr val="FF0000"/>
                </a:solidFill>
                <a:latin typeface="Cambria" panose="02040503050406030204" pitchFamily="18" charset="0"/>
                <a:ea typeface="Cambria" panose="02040503050406030204" pitchFamily="18" charset="0"/>
              </a:rPr>
              <a:t>fractal</a:t>
            </a:r>
            <a:r>
              <a:rPr lang="en-US" sz="1800" b="0" i="1" u="none" strike="noStrike" baseline="0" dirty="0">
                <a:solidFill>
                  <a:srgbClr val="000000"/>
                </a:solidFill>
                <a:latin typeface="Cambria" panose="02040503050406030204" pitchFamily="18" charset="0"/>
                <a:ea typeface="Cambria" panose="02040503050406030204" pitchFamily="18" charset="0"/>
              </a:rPr>
              <a:t> is a picture that tells the story of the process that created it. </a:t>
            </a:r>
            <a:endParaRPr lang="en-IN"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91202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a:extLst>
              <a:ext uri="{FF2B5EF4-FFF2-40B4-BE49-F238E27FC236}">
                <a16:creationId xmlns:a16="http://schemas.microsoft.com/office/drawing/2014/main" id="{C510981A-4E78-ACBC-F2A1-EDF4031C077E}"/>
              </a:ext>
            </a:extLst>
          </p:cNvPr>
          <p:cNvSpPr>
            <a:spLocks noChangeArrowheads="1"/>
          </p:cNvSpPr>
          <p:nvPr/>
        </p:nvSpPr>
        <p:spPr bwMode="auto">
          <a:xfrm>
            <a:off x="5254625" y="0"/>
            <a:ext cx="1682750" cy="3092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9779" name="Text Box 3">
            <a:extLst>
              <a:ext uri="{FF2B5EF4-FFF2-40B4-BE49-F238E27FC236}">
                <a16:creationId xmlns:a16="http://schemas.microsoft.com/office/drawing/2014/main" id="{71F2790A-DB05-557C-721D-53186DDC08B9}"/>
              </a:ext>
            </a:extLst>
          </p:cNvPr>
          <p:cNvSpPr txBox="1">
            <a:spLocks noChangeArrowheads="1"/>
          </p:cNvSpPr>
          <p:nvPr/>
        </p:nvSpPr>
        <p:spPr bwMode="auto">
          <a:xfrm>
            <a:off x="1866900" y="0"/>
            <a:ext cx="8458200" cy="83099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4800" i="1" dirty="0">
                <a:solidFill>
                  <a:srgbClr val="0000FF"/>
                </a:solidFill>
                <a:latin typeface="Cambria" panose="02040503050406030204" pitchFamily="18" charset="0"/>
                <a:ea typeface="Cambria" panose="02040503050406030204" pitchFamily="18" charset="0"/>
              </a:rPr>
              <a:t>Fractals and Self-similarity</a:t>
            </a:r>
          </a:p>
        </p:txBody>
      </p:sp>
      <p:pic>
        <p:nvPicPr>
          <p:cNvPr id="1026" name="Picture 2" descr="Fractals ❤️ : r/mathmemes">
            <a:extLst>
              <a:ext uri="{FF2B5EF4-FFF2-40B4-BE49-F238E27FC236}">
                <a16:creationId xmlns:a16="http://schemas.microsoft.com/office/drawing/2014/main" id="{CC086C8F-BDB7-C687-F1AA-0B8A5B2B2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2225" y="1137232"/>
            <a:ext cx="2960687" cy="479032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Fractal meme">
            <a:extLst>
              <a:ext uri="{FF2B5EF4-FFF2-40B4-BE49-F238E27FC236}">
                <a16:creationId xmlns:a16="http://schemas.microsoft.com/office/drawing/2014/main" id="{CC8080A0-47D3-BB6E-2A42-1B341F91AF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75664" y="1299453"/>
            <a:ext cx="4911148" cy="49321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0775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28"/>
                                        </p:tgtEl>
                                        <p:attrNameLst>
                                          <p:attrName>style.visibility</p:attrName>
                                        </p:attrNameLst>
                                      </p:cBhvr>
                                      <p:to>
                                        <p:strVal val="visible"/>
                                      </p:to>
                                    </p:set>
                                    <p:anim calcmode="lin" valueType="num">
                                      <p:cBhvr additive="base">
                                        <p:cTn id="13" dur="500" fill="hold"/>
                                        <p:tgtEl>
                                          <p:spTgt spid="1028"/>
                                        </p:tgtEl>
                                        <p:attrNameLst>
                                          <p:attrName>ppt_x</p:attrName>
                                        </p:attrNameLst>
                                      </p:cBhvr>
                                      <p:tavLst>
                                        <p:tav tm="0">
                                          <p:val>
                                            <p:strVal val="#ppt_x"/>
                                          </p:val>
                                        </p:tav>
                                        <p:tav tm="100000">
                                          <p:val>
                                            <p:strVal val="#ppt_x"/>
                                          </p:val>
                                        </p:tav>
                                      </p:tavLst>
                                    </p:anim>
                                    <p:anim calcmode="lin" valueType="num">
                                      <p:cBhvr additive="base">
                                        <p:cTn id="14" dur="500" fill="hold"/>
                                        <p:tgtEl>
                                          <p:spTgt spid="10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a:extLst>
              <a:ext uri="{FF2B5EF4-FFF2-40B4-BE49-F238E27FC236}">
                <a16:creationId xmlns:a16="http://schemas.microsoft.com/office/drawing/2014/main" id="{C510981A-4E78-ACBC-F2A1-EDF4031C077E}"/>
              </a:ext>
            </a:extLst>
          </p:cNvPr>
          <p:cNvSpPr>
            <a:spLocks noChangeArrowheads="1"/>
          </p:cNvSpPr>
          <p:nvPr/>
        </p:nvSpPr>
        <p:spPr bwMode="auto">
          <a:xfrm>
            <a:off x="5254625" y="0"/>
            <a:ext cx="1682750" cy="3092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59779" name="Text Box 3">
            <a:extLst>
              <a:ext uri="{FF2B5EF4-FFF2-40B4-BE49-F238E27FC236}">
                <a16:creationId xmlns:a16="http://schemas.microsoft.com/office/drawing/2014/main" id="{71F2790A-DB05-557C-721D-53186DDC08B9}"/>
              </a:ext>
            </a:extLst>
          </p:cNvPr>
          <p:cNvSpPr txBox="1">
            <a:spLocks noChangeArrowheads="1"/>
          </p:cNvSpPr>
          <p:nvPr/>
        </p:nvSpPr>
        <p:spPr bwMode="auto">
          <a:xfrm>
            <a:off x="0" y="0"/>
            <a:ext cx="11951368" cy="83099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800" i="1" dirty="0">
                <a:solidFill>
                  <a:srgbClr val="0000FF"/>
                </a:solidFill>
                <a:latin typeface="Cambria" panose="02040503050406030204" pitchFamily="18" charset="0"/>
                <a:ea typeface="Cambria" panose="02040503050406030204" pitchFamily="18" charset="0"/>
              </a:rPr>
              <a:t>Fractals and Self-similarity</a:t>
            </a:r>
          </a:p>
        </p:txBody>
      </p:sp>
      <p:sp>
        <p:nvSpPr>
          <p:cNvPr id="2" name="TextBox 1">
            <a:extLst>
              <a:ext uri="{FF2B5EF4-FFF2-40B4-BE49-F238E27FC236}">
                <a16:creationId xmlns:a16="http://schemas.microsoft.com/office/drawing/2014/main" id="{3B8C325E-9045-1EC0-3967-6BDE9E704C45}"/>
              </a:ext>
            </a:extLst>
          </p:cNvPr>
          <p:cNvSpPr txBox="1"/>
          <p:nvPr/>
        </p:nvSpPr>
        <p:spPr>
          <a:xfrm>
            <a:off x="6937375" y="960756"/>
            <a:ext cx="4211922" cy="369332"/>
          </a:xfrm>
          <a:prstGeom prst="rect">
            <a:avLst/>
          </a:prstGeom>
          <a:noFill/>
        </p:spPr>
        <p:txBody>
          <a:bodyPr wrap="none" rtlCol="0">
            <a:spAutoFit/>
          </a:bodyPr>
          <a:lstStyle/>
          <a:p>
            <a:r>
              <a:rPr lang="en-US" dirty="0"/>
              <a:t>Define Self-similarity and fractal dimension</a:t>
            </a:r>
            <a:endParaRPr lang="en-IN" dirty="0"/>
          </a:p>
        </p:txBody>
      </p:sp>
      <p:pic>
        <p:nvPicPr>
          <p:cNvPr id="5" name="Picture 4">
            <a:extLst>
              <a:ext uri="{FF2B5EF4-FFF2-40B4-BE49-F238E27FC236}">
                <a16:creationId xmlns:a16="http://schemas.microsoft.com/office/drawing/2014/main" id="{C188424A-0978-0ADE-2CC0-D3FCBC1AF853}"/>
              </a:ext>
            </a:extLst>
          </p:cNvPr>
          <p:cNvPicPr>
            <a:picLocks noChangeAspect="1"/>
          </p:cNvPicPr>
          <p:nvPr/>
        </p:nvPicPr>
        <p:blipFill>
          <a:blip r:embed="rId3"/>
          <a:stretch>
            <a:fillRect/>
          </a:stretch>
        </p:blipFill>
        <p:spPr>
          <a:xfrm>
            <a:off x="1790020" y="1686760"/>
            <a:ext cx="7496944" cy="1230489"/>
          </a:xfrm>
          <a:prstGeom prst="rect">
            <a:avLst/>
          </a:prstGeom>
        </p:spPr>
      </p:pic>
      <p:pic>
        <p:nvPicPr>
          <p:cNvPr id="7" name="Picture 6">
            <a:extLst>
              <a:ext uri="{FF2B5EF4-FFF2-40B4-BE49-F238E27FC236}">
                <a16:creationId xmlns:a16="http://schemas.microsoft.com/office/drawing/2014/main" id="{DDB31A0D-56B4-D496-D710-541CA7523DDA}"/>
              </a:ext>
            </a:extLst>
          </p:cNvPr>
          <p:cNvPicPr>
            <a:picLocks noChangeAspect="1"/>
          </p:cNvPicPr>
          <p:nvPr/>
        </p:nvPicPr>
        <p:blipFill>
          <a:blip r:embed="rId4"/>
          <a:stretch>
            <a:fillRect/>
          </a:stretch>
        </p:blipFill>
        <p:spPr>
          <a:xfrm>
            <a:off x="6726098" y="2623738"/>
            <a:ext cx="2317237" cy="293511"/>
          </a:xfrm>
          <a:prstGeom prst="rect">
            <a:avLst/>
          </a:prstGeom>
        </p:spPr>
      </p:pic>
    </p:spTree>
    <p:extLst>
      <p:ext uri="{BB962C8B-B14F-4D97-AF65-F5344CB8AC3E}">
        <p14:creationId xmlns:p14="http://schemas.microsoft.com/office/powerpoint/2010/main" val="4088343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a:extLst>
              <a:ext uri="{FF2B5EF4-FFF2-40B4-BE49-F238E27FC236}">
                <a16:creationId xmlns:a16="http://schemas.microsoft.com/office/drawing/2014/main" id="{C510981A-4E78-ACBC-F2A1-EDF4031C077E}"/>
              </a:ext>
            </a:extLst>
          </p:cNvPr>
          <p:cNvSpPr>
            <a:spLocks noChangeArrowheads="1"/>
          </p:cNvSpPr>
          <p:nvPr/>
        </p:nvSpPr>
        <p:spPr bwMode="auto">
          <a:xfrm>
            <a:off x="5254625" y="0"/>
            <a:ext cx="1682750" cy="3092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p:sp>
        <p:nvSpPr>
          <p:cNvPr id="4" name="TextBox 3">
            <a:extLst>
              <a:ext uri="{FF2B5EF4-FFF2-40B4-BE49-F238E27FC236}">
                <a16:creationId xmlns:a16="http://schemas.microsoft.com/office/drawing/2014/main" id="{23117C00-C5A6-D2D0-DD66-8100936D4271}"/>
              </a:ext>
            </a:extLst>
          </p:cNvPr>
          <p:cNvSpPr txBox="1"/>
          <p:nvPr/>
        </p:nvSpPr>
        <p:spPr>
          <a:xfrm>
            <a:off x="1537996" y="2353786"/>
            <a:ext cx="9994641" cy="2031325"/>
          </a:xfrm>
          <a:prstGeom prst="rect">
            <a:avLst/>
          </a:prstGeom>
          <a:noFill/>
        </p:spPr>
        <p:txBody>
          <a:bodyPr wrap="square">
            <a:spAutoFit/>
          </a:bodyPr>
          <a:lstStyle/>
          <a:p>
            <a:pPr marL="285750" indent="-285750" algn="just">
              <a:buFont typeface="Arial" panose="020B0604020202020204" pitchFamily="34" charset="0"/>
              <a:buChar char="•"/>
            </a:pPr>
            <a:r>
              <a:rPr lang="en-US" sz="1800" b="1" i="1" u="none" strike="noStrike" baseline="0" dirty="0">
                <a:solidFill>
                  <a:srgbClr val="0000FF"/>
                </a:solidFill>
                <a:latin typeface="Cambria" panose="02040503050406030204" pitchFamily="18" charset="0"/>
                <a:ea typeface="Cambria" panose="02040503050406030204" pitchFamily="18" charset="0"/>
              </a:rPr>
              <a:t>The dimension of an object in its commonplace sense is the number of independent quantities needed to specify the position of points on the object.  </a:t>
            </a:r>
          </a:p>
          <a:p>
            <a:pPr marL="285750" indent="-285750" algn="just">
              <a:buFont typeface="Arial" panose="020B0604020202020204" pitchFamily="34" charset="0"/>
              <a:buChar char="•"/>
            </a:pPr>
            <a:r>
              <a:rPr lang="en-US" sz="1800" i="0" u="sng" strike="noStrike" baseline="0" dirty="0">
                <a:latin typeface="Cambria" panose="02040503050406030204" pitchFamily="18" charset="0"/>
                <a:ea typeface="Cambria" panose="02040503050406030204" pitchFamily="18" charset="0"/>
              </a:rPr>
              <a:t>A very different definition </a:t>
            </a:r>
            <a:r>
              <a:rPr lang="en-US" sz="1800" i="0" u="none" strike="noStrike" baseline="0" dirty="0">
                <a:latin typeface="Cambria" panose="02040503050406030204" pitchFamily="18" charset="0"/>
                <a:ea typeface="Cambria" panose="02040503050406030204" pitchFamily="18" charset="0"/>
              </a:rPr>
              <a:t>is arrived at when we think of </a:t>
            </a:r>
            <a:r>
              <a:rPr lang="en-US" sz="1800" i="1" u="none" strike="noStrike" baseline="0" dirty="0">
                <a:solidFill>
                  <a:srgbClr val="0000FF"/>
                </a:solidFill>
                <a:latin typeface="Cambria" panose="02040503050406030204" pitchFamily="18" charset="0"/>
                <a:ea typeface="Cambria" panose="02040503050406030204" pitchFamily="18" charset="0"/>
              </a:rPr>
              <a:t>covering the object with copies of itself at a smaller scale</a:t>
            </a:r>
            <a:r>
              <a:rPr lang="en-US" sz="1800" i="0" u="none" strike="noStrike" baseline="0" dirty="0">
                <a:latin typeface="Cambria" panose="02040503050406030204" pitchFamily="18" charset="0"/>
                <a:ea typeface="Cambria" panose="02040503050406030204" pitchFamily="18" charset="0"/>
              </a:rPr>
              <a:t> and count the number </a:t>
            </a:r>
            <a:r>
              <a:rPr lang="en-IN" sz="1800" i="0" u="none" strike="noStrike" baseline="0" dirty="0">
                <a:latin typeface="Cambria" panose="02040503050406030204" pitchFamily="18" charset="0"/>
                <a:ea typeface="Cambria" panose="02040503050406030204" pitchFamily="18" charset="0"/>
              </a:rPr>
              <a:t>of such copies needed.</a:t>
            </a:r>
          </a:p>
          <a:p>
            <a:pPr marL="285750" indent="-285750" algn="just">
              <a:buFont typeface="Arial" panose="020B0604020202020204" pitchFamily="34" charset="0"/>
              <a:buChar char="•"/>
            </a:pPr>
            <a:r>
              <a:rPr lang="en-US" dirty="0">
                <a:latin typeface="Cambria" panose="02040503050406030204" pitchFamily="18" charset="0"/>
                <a:ea typeface="Cambria" panose="02040503050406030204" pitchFamily="18" charset="0"/>
              </a:rPr>
              <a:t>A virtue of this definition is that it allows us to construct objects with a ‘fractional dimension’. Such objects are called fractals, and the Cantor set is one of the earliest examples of such an object.</a:t>
            </a:r>
            <a:endParaRPr lang="en-IN" dirty="0">
              <a:latin typeface="Cambria" panose="02040503050406030204" pitchFamily="18" charset="0"/>
              <a:ea typeface="Cambria" panose="02040503050406030204" pitchFamily="18" charset="0"/>
            </a:endParaRPr>
          </a:p>
        </p:txBody>
      </p:sp>
      <p:sp>
        <p:nvSpPr>
          <p:cNvPr id="2" name="Text Box 3">
            <a:extLst>
              <a:ext uri="{FF2B5EF4-FFF2-40B4-BE49-F238E27FC236}">
                <a16:creationId xmlns:a16="http://schemas.microsoft.com/office/drawing/2014/main" id="{4F16F58C-296D-AC0F-0C67-21E4DB530E53}"/>
              </a:ext>
            </a:extLst>
          </p:cNvPr>
          <p:cNvSpPr txBox="1">
            <a:spLocks noChangeArrowheads="1"/>
          </p:cNvSpPr>
          <p:nvPr/>
        </p:nvSpPr>
        <p:spPr bwMode="auto">
          <a:xfrm>
            <a:off x="0" y="0"/>
            <a:ext cx="11951368" cy="83099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800" i="1" dirty="0">
                <a:solidFill>
                  <a:srgbClr val="0000FF"/>
                </a:solidFill>
                <a:latin typeface="Cambria" panose="02040503050406030204" pitchFamily="18" charset="0"/>
                <a:ea typeface="Cambria" panose="02040503050406030204" pitchFamily="18" charset="0"/>
              </a:rPr>
              <a:t>Fractals and Self-similarity</a:t>
            </a:r>
          </a:p>
        </p:txBody>
      </p:sp>
    </p:spTree>
    <p:extLst>
      <p:ext uri="{BB962C8B-B14F-4D97-AF65-F5344CB8AC3E}">
        <p14:creationId xmlns:p14="http://schemas.microsoft.com/office/powerpoint/2010/main" val="1639340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778" name="Rectangle 2">
            <a:extLst>
              <a:ext uri="{FF2B5EF4-FFF2-40B4-BE49-F238E27FC236}">
                <a16:creationId xmlns:a16="http://schemas.microsoft.com/office/drawing/2014/main" id="{C510981A-4E78-ACBC-F2A1-EDF4031C077E}"/>
              </a:ext>
            </a:extLst>
          </p:cNvPr>
          <p:cNvSpPr>
            <a:spLocks noChangeArrowheads="1"/>
          </p:cNvSpPr>
          <p:nvPr/>
        </p:nvSpPr>
        <p:spPr bwMode="auto">
          <a:xfrm>
            <a:off x="5254625" y="0"/>
            <a:ext cx="1682750" cy="3092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IN"/>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9B7471A0-B348-2B5C-BD83-A78AC4A63D2E}"/>
                  </a:ext>
                </a:extLst>
              </p:cNvPr>
              <p:cNvSpPr txBox="1"/>
              <p:nvPr/>
            </p:nvSpPr>
            <p:spPr>
              <a:xfrm>
                <a:off x="765109" y="1743594"/>
                <a:ext cx="10954139" cy="3139321"/>
              </a:xfrm>
              <a:prstGeom prst="rect">
                <a:avLst/>
              </a:prstGeom>
              <a:noFill/>
            </p:spPr>
            <p:txBody>
              <a:bodyPr wrap="square">
                <a:spAutoFit/>
              </a:bodyPr>
              <a:lstStyle/>
              <a:p>
                <a:pPr algn="just"/>
                <a:r>
                  <a:rPr lang="en-US" sz="1800" b="0" i="0" u="none" strike="noStrike" baseline="0" dirty="0">
                    <a:latin typeface="Cambria" panose="02040503050406030204" pitchFamily="18" charset="0"/>
                    <a:ea typeface="Cambria" panose="02040503050406030204" pitchFamily="18" charset="0"/>
                  </a:rPr>
                  <a:t>We are familiar with the notion of </a:t>
                </a:r>
                <a:r>
                  <a:rPr lang="en-US" sz="1800" b="0" i="1" u="none" strike="noStrike" baseline="0" dirty="0">
                    <a:solidFill>
                      <a:srgbClr val="0000FF"/>
                    </a:solidFill>
                    <a:latin typeface="Cambria" panose="02040503050406030204" pitchFamily="18" charset="0"/>
                    <a:ea typeface="Cambria" panose="02040503050406030204" pitchFamily="18" charset="0"/>
                  </a:rPr>
                  <a:t>dimension</a:t>
                </a:r>
                <a:r>
                  <a:rPr lang="en-US" sz="1800" b="0" i="1" u="none" strike="noStrike" baseline="0" dirty="0">
                    <a:latin typeface="Cambria" panose="02040503050406030204" pitchFamily="18" charset="0"/>
                    <a:ea typeface="Cambria" panose="02040503050406030204" pitchFamily="18" charset="0"/>
                  </a:rPr>
                  <a:t> </a:t>
                </a:r>
                <a:r>
                  <a:rPr lang="en-US" sz="1800" b="0" i="0" u="none" strike="noStrike" baseline="0" dirty="0">
                    <a:latin typeface="Cambria" panose="02040503050406030204" pitchFamily="18" charset="0"/>
                    <a:ea typeface="Cambria" panose="02040503050406030204" pitchFamily="18" charset="0"/>
                  </a:rPr>
                  <a:t>of an object, though it can be challenging to give a precise definition. Loosely speaking, it is the number of independent quantities needed to specify the positions of points on the object. </a:t>
                </a:r>
                <a:r>
                  <a:rPr lang="en-US" sz="1800" b="0" i="0" u="sng" strike="noStrike" baseline="0" dirty="0">
                    <a:latin typeface="Cambria" panose="02040503050406030204" pitchFamily="18" charset="0"/>
                    <a:ea typeface="Cambria" panose="02040503050406030204" pitchFamily="18" charset="0"/>
                  </a:rPr>
                  <a:t>Example:</a:t>
                </a:r>
                <a:r>
                  <a:rPr lang="en-US" sz="1800" b="0" i="0" u="none" strike="noStrike" baseline="0" dirty="0">
                    <a:latin typeface="Cambria" panose="02040503050406030204" pitchFamily="18" charset="0"/>
                    <a:ea typeface="Cambria" panose="02040503050406030204" pitchFamily="18" charset="0"/>
                  </a:rPr>
                  <a:t> Consider a bead constrained to travel along a wire. The position of the bead can</a:t>
                </a:r>
              </a:p>
              <a:p>
                <a:pPr algn="just"/>
                <a:r>
                  <a:rPr lang="en-US" sz="1800" b="0" i="0" u="none" strike="noStrike" baseline="0" dirty="0">
                    <a:latin typeface="Cambria" panose="02040503050406030204" pitchFamily="18" charset="0"/>
                    <a:ea typeface="Cambria" panose="02040503050406030204" pitchFamily="18" charset="0"/>
                  </a:rPr>
                  <a:t>be specified by giving the distance along the wire from some fixed point. Hence, we say that the object is one dimensional.</a:t>
                </a:r>
                <a:endParaRPr lang="en-US" dirty="0">
                  <a:latin typeface="Cambria" panose="02040503050406030204" pitchFamily="18" charset="0"/>
                  <a:ea typeface="Cambria" panose="02040503050406030204" pitchFamily="18" charset="0"/>
                </a:endParaRPr>
              </a:p>
              <a:p>
                <a:pPr algn="l"/>
                <a:endParaRPr lang="en-US" sz="1800" b="0" i="0" u="none" strike="noStrike" baseline="0" dirty="0">
                  <a:latin typeface="Cambria" panose="02040503050406030204" pitchFamily="18" charset="0"/>
                  <a:ea typeface="Cambria" panose="02040503050406030204" pitchFamily="18" charset="0"/>
                </a:endParaRPr>
              </a:p>
              <a:p>
                <a:pPr algn="just"/>
                <a:r>
                  <a:rPr lang="en-US" sz="1800" b="0" i="0" u="none" strike="noStrike" baseline="0" dirty="0">
                    <a:latin typeface="Cambria" panose="02040503050406030204" pitchFamily="18" charset="0"/>
                    <a:ea typeface="Cambria" panose="02040503050406030204" pitchFamily="18" charset="0"/>
                  </a:rPr>
                  <a:t>The coordinate plane is two-dimensional (think of a cartesian or polar coordinate system), as is the surface of a sphere. Similarly, the space we live in   is three-dimensional (or four-dimensional, if we wish to consider space-time). This notion of dimension can be made more precise (it is needed, because there are sets for which this intuitive picture is not good enough to proceed), and mathematicians refer to it as </a:t>
                </a:r>
                <a:r>
                  <a:rPr lang="en-US" sz="1800" b="0" i="1" u="none" strike="noStrike" baseline="0" dirty="0">
                    <a:latin typeface="Cambria" panose="02040503050406030204" pitchFamily="18" charset="0"/>
                    <a:ea typeface="Cambria" panose="02040503050406030204" pitchFamily="18" charset="0"/>
                  </a:rPr>
                  <a:t>topological </a:t>
                </a:r>
                <a:r>
                  <a:rPr lang="en-IN" sz="1800" b="0" i="1" u="none" strike="noStrike" baseline="0" dirty="0">
                    <a:latin typeface="Cambria" panose="02040503050406030204" pitchFamily="18" charset="0"/>
                    <a:ea typeface="Cambria" panose="02040503050406030204" pitchFamily="18" charset="0"/>
                  </a:rPr>
                  <a:t>dimension </a:t>
                </a:r>
                <a:r>
                  <a:rPr lang="en-IN" sz="1800" b="0" i="0" u="none" strike="noStrike" baseline="0" dirty="0">
                    <a:latin typeface="Cambria" panose="02040503050406030204" pitchFamily="18" charset="0"/>
                    <a:ea typeface="Cambria" panose="02040503050406030204" pitchFamily="18" charset="0"/>
                  </a:rPr>
                  <a:t>(</a:t>
                </a:r>
                <a14:m>
                  <m:oMath xmlns:m="http://schemas.openxmlformats.org/officeDocument/2006/math">
                    <m:sSub>
                      <m:sSubPr>
                        <m:ctrlPr>
                          <a:rPr lang="en-US" sz="1800" b="0" i="1" u="none" strike="noStrike" baseline="0" dirty="0" smtClean="0">
                            <a:latin typeface="Cambria Math" panose="02040503050406030204" pitchFamily="18" charset="0"/>
                            <a:ea typeface="Cambria" panose="02040503050406030204" pitchFamily="18" charset="0"/>
                          </a:rPr>
                        </m:ctrlPr>
                      </m:sSubPr>
                      <m:e>
                        <m:r>
                          <a:rPr lang="en-IN" sz="1800" b="0" i="1" u="none" strike="noStrike" baseline="0" dirty="0" smtClean="0">
                            <a:latin typeface="Cambria Math" panose="02040503050406030204" pitchFamily="18" charset="0"/>
                            <a:ea typeface="Cambria" panose="02040503050406030204" pitchFamily="18" charset="0"/>
                          </a:rPr>
                          <m:t>𝑑</m:t>
                        </m:r>
                      </m:e>
                      <m:sub>
                        <m:r>
                          <a:rPr lang="en-IN" sz="1050" b="0" i="1" u="none" strike="noStrike" baseline="0" dirty="0">
                            <a:latin typeface="Cambria Math" panose="02040503050406030204" pitchFamily="18" charset="0"/>
                            <a:ea typeface="Cambria" panose="02040503050406030204" pitchFamily="18" charset="0"/>
                          </a:rPr>
                          <m:t>𝑇</m:t>
                        </m:r>
                      </m:sub>
                    </m:sSub>
                  </m:oMath>
                </a14:m>
                <a:r>
                  <a:rPr lang="en-IN" sz="1050" b="0" i="1" u="none" strike="noStrike" baseline="0" dirty="0">
                    <a:latin typeface="Cambria" panose="02040503050406030204" pitchFamily="18" charset="0"/>
                    <a:ea typeface="Cambria" panose="02040503050406030204" pitchFamily="18" charset="0"/>
                  </a:rPr>
                  <a:t> </a:t>
                </a:r>
                <a:r>
                  <a:rPr lang="en-IN" sz="1800" b="0" i="0" u="none" strike="noStrike" baseline="0" dirty="0">
                    <a:latin typeface="Cambria" panose="02040503050406030204" pitchFamily="18" charset="0"/>
                    <a:ea typeface="Cambria" panose="02040503050406030204" pitchFamily="18" charset="0"/>
                  </a:rPr>
                  <a:t>for short). </a:t>
                </a:r>
                <a:endParaRPr lang="en-IN" dirty="0">
                  <a:latin typeface="Cambria" panose="02040503050406030204" pitchFamily="18" charset="0"/>
                  <a:ea typeface="Cambria" panose="02040503050406030204" pitchFamily="18" charset="0"/>
                </a:endParaRPr>
              </a:p>
            </p:txBody>
          </p:sp>
        </mc:Choice>
        <mc:Fallback xmlns="">
          <p:sp>
            <p:nvSpPr>
              <p:cNvPr id="3" name="TextBox 2">
                <a:extLst>
                  <a:ext uri="{FF2B5EF4-FFF2-40B4-BE49-F238E27FC236}">
                    <a16:creationId xmlns:a16="http://schemas.microsoft.com/office/drawing/2014/main" id="{9B7471A0-B348-2B5C-BD83-A78AC4A63D2E}"/>
                  </a:ext>
                </a:extLst>
              </p:cNvPr>
              <p:cNvSpPr txBox="1">
                <a:spLocks noRot="1" noChangeAspect="1" noMove="1" noResize="1" noEditPoints="1" noAdjustHandles="1" noChangeArrowheads="1" noChangeShapeType="1" noTextEdit="1"/>
              </p:cNvSpPr>
              <p:nvPr/>
            </p:nvSpPr>
            <p:spPr>
              <a:xfrm>
                <a:off x="765109" y="1743594"/>
                <a:ext cx="10954139" cy="3139321"/>
              </a:xfrm>
              <a:prstGeom prst="rect">
                <a:avLst/>
              </a:prstGeom>
              <a:blipFill>
                <a:blip r:embed="rId3"/>
                <a:stretch>
                  <a:fillRect l="-501" t="-1165" r="-501" b="-1942"/>
                </a:stretch>
              </a:blipFill>
            </p:spPr>
            <p:txBody>
              <a:bodyPr/>
              <a:lstStyle/>
              <a:p>
                <a:r>
                  <a:rPr lang="en-IN">
                    <a:noFill/>
                  </a:rPr>
                  <a:t> </a:t>
                </a:r>
              </a:p>
            </p:txBody>
          </p:sp>
        </mc:Fallback>
      </mc:AlternateContent>
      <p:sp>
        <p:nvSpPr>
          <p:cNvPr id="2" name="Text Box 3">
            <a:extLst>
              <a:ext uri="{FF2B5EF4-FFF2-40B4-BE49-F238E27FC236}">
                <a16:creationId xmlns:a16="http://schemas.microsoft.com/office/drawing/2014/main" id="{A5306187-24BF-29DC-99F0-963707AF31A9}"/>
              </a:ext>
            </a:extLst>
          </p:cNvPr>
          <p:cNvSpPr txBox="1">
            <a:spLocks noChangeArrowheads="1"/>
          </p:cNvSpPr>
          <p:nvPr/>
        </p:nvSpPr>
        <p:spPr bwMode="auto">
          <a:xfrm>
            <a:off x="0" y="0"/>
            <a:ext cx="11951368" cy="83099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r>
              <a:rPr lang="en-US" altLang="en-US" sz="4800" i="1" dirty="0">
                <a:solidFill>
                  <a:srgbClr val="0000FF"/>
                </a:solidFill>
                <a:latin typeface="Cambria" panose="02040503050406030204" pitchFamily="18" charset="0"/>
                <a:ea typeface="Cambria" panose="02040503050406030204" pitchFamily="18" charset="0"/>
              </a:rPr>
              <a:t>Fractals and Self-similarity</a:t>
            </a:r>
          </a:p>
        </p:txBody>
      </p:sp>
    </p:spTree>
    <p:extLst>
      <p:ext uri="{BB962C8B-B14F-4D97-AF65-F5344CB8AC3E}">
        <p14:creationId xmlns:p14="http://schemas.microsoft.com/office/powerpoint/2010/main" val="744015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4168</TotalTime>
  <Words>3526</Words>
  <Application>Microsoft Office PowerPoint</Application>
  <PresentationFormat>Widescreen</PresentationFormat>
  <Paragraphs>345</Paragraphs>
  <Slides>37</Slides>
  <Notes>23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Arial</vt:lpstr>
      <vt:lpstr>Calibri</vt:lpstr>
      <vt:lpstr>Calibri Light</vt:lpstr>
      <vt:lpstr>Cambria</vt:lpstr>
      <vt:lpstr>Cambria Math</vt:lpstr>
      <vt:lpstr>CMR8</vt:lpstr>
      <vt:lpstr>Georgia</vt:lpstr>
      <vt:lpstr>Menlo</vt:lpstr>
      <vt:lpstr>TimesNewRomanPSMT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Hens Chittarangan</dc:creator>
  <cp:lastModifiedBy>Chittaranjan Hens</cp:lastModifiedBy>
  <cp:revision>68</cp:revision>
  <dcterms:created xsi:type="dcterms:W3CDTF">2021-03-27T09:23:17Z</dcterms:created>
  <dcterms:modified xsi:type="dcterms:W3CDTF">2024-04-17T04:01:29Z</dcterms:modified>
</cp:coreProperties>
</file>