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68" r:id="rId2"/>
    <p:sldId id="513" r:id="rId3"/>
    <p:sldId id="490" r:id="rId4"/>
    <p:sldId id="493" r:id="rId5"/>
    <p:sldId id="494" r:id="rId6"/>
    <p:sldId id="495" r:id="rId7"/>
    <p:sldId id="496" r:id="rId8"/>
    <p:sldId id="497" r:id="rId9"/>
    <p:sldId id="261" r:id="rId10"/>
    <p:sldId id="498" r:id="rId11"/>
    <p:sldId id="482" r:id="rId12"/>
    <p:sldId id="258" r:id="rId13"/>
    <p:sldId id="499" r:id="rId14"/>
    <p:sldId id="500" r:id="rId15"/>
    <p:sldId id="514" r:id="rId16"/>
    <p:sldId id="896" r:id="rId17"/>
    <p:sldId id="898" r:id="rId18"/>
    <p:sldId id="903" r:id="rId19"/>
    <p:sldId id="899" r:id="rId20"/>
    <p:sldId id="900" r:id="rId21"/>
    <p:sldId id="901" r:id="rId22"/>
    <p:sldId id="905" r:id="rId23"/>
    <p:sldId id="906" r:id="rId24"/>
    <p:sldId id="907" r:id="rId25"/>
    <p:sldId id="908" r:id="rId26"/>
    <p:sldId id="909" r:id="rId27"/>
    <p:sldId id="910" r:id="rId28"/>
    <p:sldId id="338" r:id="rId29"/>
    <p:sldId id="339" r:id="rId30"/>
    <p:sldId id="336" r:id="rId31"/>
    <p:sldId id="291" r:id="rId32"/>
    <p:sldId id="304" r:id="rId33"/>
    <p:sldId id="305" r:id="rId34"/>
    <p:sldId id="292" r:id="rId35"/>
    <p:sldId id="293" r:id="rId36"/>
    <p:sldId id="307" r:id="rId37"/>
    <p:sldId id="306" r:id="rId38"/>
    <p:sldId id="344" r:id="rId39"/>
    <p:sldId id="316" r:id="rId40"/>
    <p:sldId id="318" r:id="rId41"/>
    <p:sldId id="319" r:id="rId42"/>
    <p:sldId id="320" r:id="rId43"/>
    <p:sldId id="321" r:id="rId44"/>
    <p:sldId id="322" r:id="rId45"/>
    <p:sldId id="331" r:id="rId46"/>
    <p:sldId id="332" r:id="rId47"/>
    <p:sldId id="333" r:id="rId48"/>
    <p:sldId id="334" r:id="rId49"/>
    <p:sldId id="326" r:id="rId50"/>
    <p:sldId id="327" r:id="rId51"/>
    <p:sldId id="911" r:id="rId52"/>
    <p:sldId id="507" r:id="rId53"/>
    <p:sldId id="508" r:id="rId54"/>
    <p:sldId id="509" r:id="rId55"/>
    <p:sldId id="5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EA53C-9B05-41BE-A2CD-BD2402D81B81}" v="293" dt="2024-02-25T08:30:57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4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aranjan Hens" userId="6fc03958433e8a43" providerId="LiveId" clId="{C183A357-261D-42C0-B32E-522650D3AE94}"/>
    <pc:docChg chg="undo custSel addSld delSld modSld">
      <pc:chgData name="Chittaranjan Hens" userId="6fc03958433e8a43" providerId="LiveId" clId="{C183A357-261D-42C0-B32E-522650D3AE94}" dt="2023-12-03T19:21:23.871" v="228" actId="20577"/>
      <pc:docMkLst>
        <pc:docMk/>
      </pc:docMkLst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148238070" sldId="329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284818704" sldId="330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47957896" sldId="331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385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386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56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58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59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60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61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62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63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0" sldId="464"/>
        </pc:sldMkLst>
      </pc:sldChg>
      <pc:sldChg chg="addSp delSp modSp add del mod">
        <pc:chgData name="Chittaranjan Hens" userId="6fc03958433e8a43" providerId="LiveId" clId="{C183A357-261D-42C0-B32E-522650D3AE94}" dt="2023-12-03T17:01:55.920" v="40"/>
        <pc:sldMkLst>
          <pc:docMk/>
          <pc:sldMk cId="0" sldId="465"/>
        </pc:sldMkLst>
        <pc:spChg chg="mod">
          <ac:chgData name="Chittaranjan Hens" userId="6fc03958433e8a43" providerId="LiveId" clId="{C183A357-261D-42C0-B32E-522650D3AE94}" dt="2023-12-03T16:59:27.826" v="38" actId="20577"/>
          <ac:spMkLst>
            <pc:docMk/>
            <pc:sldMk cId="0" sldId="465"/>
            <ac:spMk id="459779" creationId="{71F2790A-DB05-557C-721D-53186DDC08B9}"/>
          </ac:spMkLst>
        </pc:spChg>
        <pc:graphicFrameChg chg="add del mod">
          <ac:chgData name="Chittaranjan Hens" userId="6fc03958433e8a43" providerId="LiveId" clId="{C183A357-261D-42C0-B32E-522650D3AE94}" dt="2023-12-03T17:01:55.920" v="40"/>
          <ac:graphicFrameMkLst>
            <pc:docMk/>
            <pc:sldMk cId="0" sldId="465"/>
            <ac:graphicFrameMk id="2" creationId="{D6E65789-C9B7-4A1D-F331-D17024668F59}"/>
          </ac:graphicFrameMkLst>
        </pc:graphicFrameChg>
      </pc:sldChg>
      <pc:sldChg chg="addSp delSp modSp add mod">
        <pc:chgData name="Chittaranjan Hens" userId="6fc03958433e8a43" providerId="LiveId" clId="{C183A357-261D-42C0-B32E-522650D3AE94}" dt="2023-12-03T17:07:40.983" v="197"/>
        <pc:sldMkLst>
          <pc:docMk/>
          <pc:sldMk cId="1957761024" sldId="466"/>
        </pc:sldMkLst>
        <pc:spChg chg="add mod">
          <ac:chgData name="Chittaranjan Hens" userId="6fc03958433e8a43" providerId="LiveId" clId="{C183A357-261D-42C0-B32E-522650D3AE94}" dt="2023-12-03T17:05:13.487" v="165" actId="20577"/>
          <ac:spMkLst>
            <pc:docMk/>
            <pc:sldMk cId="1957761024" sldId="466"/>
            <ac:spMk id="2" creationId="{CEACAAE1-576D-606E-30D8-13DEE2908043}"/>
          </ac:spMkLst>
        </pc:spChg>
        <pc:spChg chg="add mod">
          <ac:chgData name="Chittaranjan Hens" userId="6fc03958433e8a43" providerId="LiveId" clId="{C183A357-261D-42C0-B32E-522650D3AE94}" dt="2023-12-03T17:07:40.983" v="197"/>
          <ac:spMkLst>
            <pc:docMk/>
            <pc:sldMk cId="1957761024" sldId="466"/>
            <ac:spMk id="3" creationId="{2EEEEFBF-DF7C-4BCA-99FF-5AF30C29EC32}"/>
          </ac:spMkLst>
        </pc:spChg>
        <pc:spChg chg="del mod">
          <ac:chgData name="Chittaranjan Hens" userId="6fc03958433e8a43" providerId="LiveId" clId="{C183A357-261D-42C0-B32E-522650D3AE94}" dt="2023-12-03T17:07:40.069" v="196" actId="478"/>
          <ac:spMkLst>
            <pc:docMk/>
            <pc:sldMk cId="1957761024" sldId="466"/>
            <ac:spMk id="459779" creationId="{71F2790A-DB05-557C-721D-53186DDC08B9}"/>
          </ac:spMkLst>
        </pc:spChg>
      </pc:sldChg>
      <pc:sldChg chg="addSp delSp modSp add del mod">
        <pc:chgData name="Chittaranjan Hens" userId="6fc03958433e8a43" providerId="LiveId" clId="{C183A357-261D-42C0-B32E-522650D3AE94}" dt="2023-12-03T17:09:14.803" v="215" actId="207"/>
        <pc:sldMkLst>
          <pc:docMk/>
          <pc:sldMk cId="606759788" sldId="467"/>
        </pc:sldMkLst>
        <pc:spChg chg="mod">
          <ac:chgData name="Chittaranjan Hens" userId="6fc03958433e8a43" providerId="LiveId" clId="{C183A357-261D-42C0-B32E-522650D3AE94}" dt="2023-12-03T17:09:14.803" v="215" actId="207"/>
          <ac:spMkLst>
            <pc:docMk/>
            <pc:sldMk cId="606759788" sldId="467"/>
            <ac:spMk id="2" creationId="{CEACAAE1-576D-606E-30D8-13DEE2908043}"/>
          </ac:spMkLst>
        </pc:spChg>
        <pc:spChg chg="add mod">
          <ac:chgData name="Chittaranjan Hens" userId="6fc03958433e8a43" providerId="LiveId" clId="{C183A357-261D-42C0-B32E-522650D3AE94}" dt="2023-12-03T17:07:37.187" v="195"/>
          <ac:spMkLst>
            <pc:docMk/>
            <pc:sldMk cId="606759788" sldId="467"/>
            <ac:spMk id="3" creationId="{5E65E9C5-ABD4-B30F-C84B-94A79AC71796}"/>
          </ac:spMkLst>
        </pc:spChg>
        <pc:spChg chg="del">
          <ac:chgData name="Chittaranjan Hens" userId="6fc03958433e8a43" providerId="LiveId" clId="{C183A357-261D-42C0-B32E-522650D3AE94}" dt="2023-12-03T17:07:36.193" v="194" actId="478"/>
          <ac:spMkLst>
            <pc:docMk/>
            <pc:sldMk cId="606759788" sldId="467"/>
            <ac:spMk id="459779" creationId="{71F2790A-DB05-557C-721D-53186DDC08B9}"/>
          </ac:spMkLst>
        </pc:spChg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2683622804" sldId="468"/>
        </pc:sldMkLst>
      </pc:sldChg>
      <pc:sldChg chg="addSp delSp modSp add mod">
        <pc:chgData name="Chittaranjan Hens" userId="6fc03958433e8a43" providerId="LiveId" clId="{C183A357-261D-42C0-B32E-522650D3AE94}" dt="2023-12-03T17:07:59.971" v="200" actId="14100"/>
        <pc:sldMkLst>
          <pc:docMk/>
          <pc:sldMk cId="3203949989" sldId="468"/>
        </pc:sldMkLst>
        <pc:spChg chg="del">
          <ac:chgData name="Chittaranjan Hens" userId="6fc03958433e8a43" providerId="LiveId" clId="{C183A357-261D-42C0-B32E-522650D3AE94}" dt="2023-12-03T17:05:43.376" v="172" actId="478"/>
          <ac:spMkLst>
            <pc:docMk/>
            <pc:sldMk cId="3203949989" sldId="468"/>
            <ac:spMk id="2" creationId="{CEACAAE1-576D-606E-30D8-13DEE2908043}"/>
          </ac:spMkLst>
        </pc:spChg>
        <pc:spChg chg="add mod">
          <ac:chgData name="Chittaranjan Hens" userId="6fc03958433e8a43" providerId="LiveId" clId="{C183A357-261D-42C0-B32E-522650D3AE94}" dt="2023-12-03T17:07:33.187" v="193"/>
          <ac:spMkLst>
            <pc:docMk/>
            <pc:sldMk cId="3203949989" sldId="468"/>
            <ac:spMk id="5" creationId="{36CFC3FE-29F6-015B-1E53-AFC8749266E0}"/>
          </ac:spMkLst>
        </pc:spChg>
        <pc:spChg chg="del">
          <ac:chgData name="Chittaranjan Hens" userId="6fc03958433e8a43" providerId="LiveId" clId="{C183A357-261D-42C0-B32E-522650D3AE94}" dt="2023-12-03T17:07:32.253" v="192" actId="478"/>
          <ac:spMkLst>
            <pc:docMk/>
            <pc:sldMk cId="3203949989" sldId="468"/>
            <ac:spMk id="459779" creationId="{71F2790A-DB05-557C-721D-53186DDC08B9}"/>
          </ac:spMkLst>
        </pc:spChg>
        <pc:picChg chg="add mod">
          <ac:chgData name="Chittaranjan Hens" userId="6fc03958433e8a43" providerId="LiveId" clId="{C183A357-261D-42C0-B32E-522650D3AE94}" dt="2023-12-03T17:07:59.971" v="200" actId="14100"/>
          <ac:picMkLst>
            <pc:docMk/>
            <pc:sldMk cId="3203949989" sldId="468"/>
            <ac:picMk id="4" creationId="{402E8523-529D-BF76-9A02-C5F4BA1CECFF}"/>
          </ac:picMkLst>
        </pc:picChg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2031039002" sldId="469"/>
        </pc:sldMkLst>
      </pc:sldChg>
      <pc:sldChg chg="addSp delSp modSp add mod">
        <pc:chgData name="Chittaranjan Hens" userId="6fc03958433e8a43" providerId="LiveId" clId="{C183A357-261D-42C0-B32E-522650D3AE94}" dt="2023-12-03T17:09:06.367" v="214" actId="207"/>
        <pc:sldMkLst>
          <pc:docMk/>
          <pc:sldMk cId="3291202426" sldId="469"/>
        </pc:sldMkLst>
        <pc:spChg chg="add mod">
          <ac:chgData name="Chittaranjan Hens" userId="6fc03958433e8a43" providerId="LiveId" clId="{C183A357-261D-42C0-B32E-522650D3AE94}" dt="2023-12-03T17:07:28.812" v="191"/>
          <ac:spMkLst>
            <pc:docMk/>
            <pc:sldMk cId="3291202426" sldId="469"/>
            <ac:spMk id="9" creationId="{8FB3ABA8-C798-4C9B-E844-1C5DD733A3FC}"/>
          </ac:spMkLst>
        </pc:spChg>
        <pc:spChg chg="add mod">
          <ac:chgData name="Chittaranjan Hens" userId="6fc03958433e8a43" providerId="LiveId" clId="{C183A357-261D-42C0-B32E-522650D3AE94}" dt="2023-12-03T17:09:06.367" v="214" actId="207"/>
          <ac:spMkLst>
            <pc:docMk/>
            <pc:sldMk cId="3291202426" sldId="469"/>
            <ac:spMk id="11" creationId="{933A48B2-9E32-FE3E-C65A-6631C6E19ADB}"/>
          </ac:spMkLst>
        </pc:spChg>
        <pc:spChg chg="mod">
          <ac:chgData name="Chittaranjan Hens" userId="6fc03958433e8a43" providerId="LiveId" clId="{C183A357-261D-42C0-B32E-522650D3AE94}" dt="2023-12-03T17:06:36.605" v="177" actId="1076"/>
          <ac:spMkLst>
            <pc:docMk/>
            <pc:sldMk cId="3291202426" sldId="469"/>
            <ac:spMk id="459778" creationId="{C510981A-4E78-ACBC-F2A1-EDF4031C077E}"/>
          </ac:spMkLst>
        </pc:spChg>
        <pc:spChg chg="del mod">
          <ac:chgData name="Chittaranjan Hens" userId="6fc03958433e8a43" providerId="LiveId" clId="{C183A357-261D-42C0-B32E-522650D3AE94}" dt="2023-12-03T17:07:27.870" v="190" actId="478"/>
          <ac:spMkLst>
            <pc:docMk/>
            <pc:sldMk cId="3291202426" sldId="469"/>
            <ac:spMk id="459779" creationId="{71F2790A-DB05-557C-721D-53186DDC08B9}"/>
          </ac:spMkLst>
        </pc:spChg>
        <pc:picChg chg="add mod">
          <ac:chgData name="Chittaranjan Hens" userId="6fc03958433e8a43" providerId="LiveId" clId="{C183A357-261D-42C0-B32E-522650D3AE94}" dt="2023-12-03T17:08:33.574" v="205" actId="1076"/>
          <ac:picMkLst>
            <pc:docMk/>
            <pc:sldMk cId="3291202426" sldId="469"/>
            <ac:picMk id="3" creationId="{63E60C43-287A-4EEA-0434-00563149F021}"/>
          </ac:picMkLst>
        </pc:picChg>
        <pc:picChg chg="del">
          <ac:chgData name="Chittaranjan Hens" userId="6fc03958433e8a43" providerId="LiveId" clId="{C183A357-261D-42C0-B32E-522650D3AE94}" dt="2023-12-03T17:06:34.322" v="176" actId="478"/>
          <ac:picMkLst>
            <pc:docMk/>
            <pc:sldMk cId="3291202426" sldId="469"/>
            <ac:picMk id="4" creationId="{402E8523-529D-BF76-9A02-C5F4BA1CECFF}"/>
          </ac:picMkLst>
        </pc:picChg>
        <pc:picChg chg="add mod">
          <ac:chgData name="Chittaranjan Hens" userId="6fc03958433e8a43" providerId="LiveId" clId="{C183A357-261D-42C0-B32E-522650D3AE94}" dt="2023-12-03T17:08:33.574" v="205" actId="1076"/>
          <ac:picMkLst>
            <pc:docMk/>
            <pc:sldMk cId="3291202426" sldId="469"/>
            <ac:picMk id="6" creationId="{AB50393E-BE63-9323-6641-4C8E4D69977F}"/>
          </ac:picMkLst>
        </pc:picChg>
        <pc:picChg chg="add mod">
          <ac:chgData name="Chittaranjan Hens" userId="6fc03958433e8a43" providerId="LiveId" clId="{C183A357-261D-42C0-B32E-522650D3AE94}" dt="2023-12-03T17:08:33.574" v="205" actId="1076"/>
          <ac:picMkLst>
            <pc:docMk/>
            <pc:sldMk cId="3291202426" sldId="469"/>
            <ac:picMk id="8" creationId="{17735602-D688-D1B0-6A8F-21185B772B71}"/>
          </ac:picMkLst>
        </pc:picChg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998151373" sldId="470"/>
        </pc:sldMkLst>
      </pc:sldChg>
      <pc:sldChg chg="addSp delSp modSp add mod">
        <pc:chgData name="Chittaranjan Hens" userId="6fc03958433e8a43" providerId="LiveId" clId="{C183A357-261D-42C0-B32E-522650D3AE94}" dt="2023-12-03T17:07:22.493" v="189" actId="1076"/>
        <pc:sldMkLst>
          <pc:docMk/>
          <pc:sldMk cId="4272726272" sldId="470"/>
        </pc:sldMkLst>
        <pc:picChg chg="del">
          <ac:chgData name="Chittaranjan Hens" userId="6fc03958433e8a43" providerId="LiveId" clId="{C183A357-261D-42C0-B32E-522650D3AE94}" dt="2023-12-03T17:07:17.291" v="186" actId="478"/>
          <ac:picMkLst>
            <pc:docMk/>
            <pc:sldMk cId="4272726272" sldId="470"/>
            <ac:picMk id="3" creationId="{63E60C43-287A-4EEA-0434-00563149F021}"/>
          </ac:picMkLst>
        </pc:picChg>
        <pc:picChg chg="add mod">
          <ac:chgData name="Chittaranjan Hens" userId="6fc03958433e8a43" providerId="LiveId" clId="{C183A357-261D-42C0-B32E-522650D3AE94}" dt="2023-12-03T17:07:22.493" v="189" actId="1076"/>
          <ac:picMkLst>
            <pc:docMk/>
            <pc:sldMk cId="4272726272" sldId="470"/>
            <ac:picMk id="4" creationId="{1685FC00-5EA1-3B87-84B3-CC4FADF24729}"/>
          </ac:picMkLst>
        </pc:picChg>
        <pc:picChg chg="del">
          <ac:chgData name="Chittaranjan Hens" userId="6fc03958433e8a43" providerId="LiveId" clId="{C183A357-261D-42C0-B32E-522650D3AE94}" dt="2023-12-03T17:07:17.291" v="186" actId="478"/>
          <ac:picMkLst>
            <pc:docMk/>
            <pc:sldMk cId="4272726272" sldId="470"/>
            <ac:picMk id="6" creationId="{AB50393E-BE63-9323-6641-4C8E4D69977F}"/>
          </ac:picMkLst>
        </pc:picChg>
        <pc:picChg chg="del">
          <ac:chgData name="Chittaranjan Hens" userId="6fc03958433e8a43" providerId="LiveId" clId="{C183A357-261D-42C0-B32E-522650D3AE94}" dt="2023-12-03T17:07:17.291" v="186" actId="478"/>
          <ac:picMkLst>
            <pc:docMk/>
            <pc:sldMk cId="4272726272" sldId="470"/>
            <ac:picMk id="8" creationId="{17735602-D688-D1B0-6A8F-21185B772B71}"/>
          </ac:picMkLst>
        </pc:picChg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3600465481" sldId="471"/>
        </pc:sldMkLst>
      </pc:sldChg>
      <pc:sldChg chg="delSp modSp add mod">
        <pc:chgData name="Chittaranjan Hens" userId="6fc03958433e8a43" providerId="LiveId" clId="{C183A357-261D-42C0-B32E-522650D3AE94}" dt="2023-12-03T19:21:23.871" v="228" actId="20577"/>
        <pc:sldMkLst>
          <pc:docMk/>
          <pc:sldMk cId="4098042810" sldId="471"/>
        </pc:sldMkLst>
        <pc:spChg chg="mod">
          <ac:chgData name="Chittaranjan Hens" userId="6fc03958433e8a43" providerId="LiveId" clId="{C183A357-261D-42C0-B32E-522650D3AE94}" dt="2023-12-03T19:21:23.871" v="228" actId="20577"/>
          <ac:spMkLst>
            <pc:docMk/>
            <pc:sldMk cId="4098042810" sldId="471"/>
            <ac:spMk id="459779" creationId="{71F2790A-DB05-557C-721D-53186DDC08B9}"/>
          </ac:spMkLst>
        </pc:spChg>
        <pc:picChg chg="del">
          <ac:chgData name="Chittaranjan Hens" userId="6fc03958433e8a43" providerId="LiveId" clId="{C183A357-261D-42C0-B32E-522650D3AE94}" dt="2023-12-03T19:21:18.141" v="217" actId="478"/>
          <ac:picMkLst>
            <pc:docMk/>
            <pc:sldMk cId="4098042810" sldId="471"/>
            <ac:picMk id="4" creationId="{1685FC00-5EA1-3B87-84B3-CC4FADF24729}"/>
          </ac:picMkLst>
        </pc:picChg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2334715701" sldId="472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3425324400" sldId="473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95098855" sldId="474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727488839" sldId="475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2551420158" sldId="476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4082993912" sldId="477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2396678482" sldId="478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1326503451" sldId="479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772904260" sldId="481"/>
        </pc:sldMkLst>
      </pc:sldChg>
      <pc:sldChg chg="add del">
        <pc:chgData name="Chittaranjan Hens" userId="6fc03958433e8a43" providerId="LiveId" clId="{C183A357-261D-42C0-B32E-522650D3AE94}" dt="2023-12-03T16:59:10.122" v="2" actId="47"/>
        <pc:sldMkLst>
          <pc:docMk/>
          <pc:sldMk cId="2565698895" sldId="482"/>
        </pc:sldMkLst>
      </pc:sldChg>
    </pc:docChg>
  </pc:docChgLst>
  <pc:docChgLst>
    <pc:chgData name="Chittaranjan Hens" userId="6fc03958433e8a43" providerId="LiveId" clId="{08D83FD8-9DD8-4243-9315-C37AB617B85A}"/>
    <pc:docChg chg="undo redo custSel addSld delSld modSld sldOrd">
      <pc:chgData name="Chittaranjan Hens" userId="6fc03958433e8a43" providerId="LiveId" clId="{08D83FD8-9DD8-4243-9315-C37AB617B85A}" dt="2023-12-05T18:44:04.204" v="2751" actId="14100"/>
      <pc:docMkLst>
        <pc:docMk/>
      </pc:docMkLst>
      <pc:sldChg chg="addSp delSp modSp add mod">
        <pc:chgData name="Chittaranjan Hens" userId="6fc03958433e8a43" providerId="LiveId" clId="{08D83FD8-9DD8-4243-9315-C37AB617B85A}" dt="2023-12-05T13:32:58.808" v="1539" actId="20577"/>
        <pc:sldMkLst>
          <pc:docMk/>
          <pc:sldMk cId="4003677966" sldId="258"/>
        </pc:sldMkLst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2" creationId="{26CF869C-06BE-47FB-A22F-3C53B0A9B747}"/>
          </ac:spMkLst>
        </pc:spChg>
        <pc:spChg chg="mod">
          <ac:chgData name="Chittaranjan Hens" userId="6fc03958433e8a43" providerId="LiveId" clId="{08D83FD8-9DD8-4243-9315-C37AB617B85A}" dt="2023-12-05T13:27:12.161" v="1467" actId="6549"/>
          <ac:spMkLst>
            <pc:docMk/>
            <pc:sldMk cId="4003677966" sldId="258"/>
            <ac:spMk id="3" creationId="{E3856D9F-B8F3-47EC-8D51-E3C224E17B48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5" creationId="{65BA715E-8FEA-4729-9D4F-B1C7148C4361}"/>
          </ac:spMkLst>
        </pc:spChg>
        <pc:spChg chg="add mod">
          <ac:chgData name="Chittaranjan Hens" userId="6fc03958433e8a43" providerId="LiveId" clId="{08D83FD8-9DD8-4243-9315-C37AB617B85A}" dt="2023-12-05T13:32:47.529" v="1524" actId="1076"/>
          <ac:spMkLst>
            <pc:docMk/>
            <pc:sldMk cId="4003677966" sldId="258"/>
            <ac:spMk id="7" creationId="{CEA1E3DB-15B1-8F16-5980-F4325600F7B9}"/>
          </ac:spMkLst>
        </pc:spChg>
        <pc:spChg chg="add mod">
          <ac:chgData name="Chittaranjan Hens" userId="6fc03958433e8a43" providerId="LiveId" clId="{08D83FD8-9DD8-4243-9315-C37AB617B85A}" dt="2023-12-05T13:32:11.722" v="1518" actId="1076"/>
          <ac:spMkLst>
            <pc:docMk/>
            <pc:sldMk cId="4003677966" sldId="258"/>
            <ac:spMk id="8" creationId="{789FA5C7-B1EE-341C-FA95-5400EB02E45F}"/>
          </ac:spMkLst>
        </pc:spChg>
        <pc:spChg chg="add mod">
          <ac:chgData name="Chittaranjan Hens" userId="6fc03958433e8a43" providerId="LiveId" clId="{08D83FD8-9DD8-4243-9315-C37AB617B85A}" dt="2023-12-05T13:27:53.380" v="1476" actId="1076"/>
          <ac:spMkLst>
            <pc:docMk/>
            <pc:sldMk cId="4003677966" sldId="258"/>
            <ac:spMk id="10" creationId="{A0B25AFA-B121-8D56-08B1-6B77CF04F9C7}"/>
          </ac:spMkLst>
        </pc:spChg>
        <pc:spChg chg="add mod">
          <ac:chgData name="Chittaranjan Hens" userId="6fc03958433e8a43" providerId="LiveId" clId="{08D83FD8-9DD8-4243-9315-C37AB617B85A}" dt="2023-12-05T13:27:40.280" v="1474" actId="1076"/>
          <ac:spMkLst>
            <pc:docMk/>
            <pc:sldMk cId="4003677966" sldId="258"/>
            <ac:spMk id="11" creationId="{BE6CBF3D-D0D5-95E2-B592-2FB374CF6D2F}"/>
          </ac:spMkLst>
        </pc:spChg>
        <pc:spChg chg="add mod">
          <ac:chgData name="Chittaranjan Hens" userId="6fc03958433e8a43" providerId="LiveId" clId="{08D83FD8-9DD8-4243-9315-C37AB617B85A}" dt="2023-12-05T13:32:25.613" v="1521" actId="1076"/>
          <ac:spMkLst>
            <pc:docMk/>
            <pc:sldMk cId="4003677966" sldId="258"/>
            <ac:spMk id="12" creationId="{AC41374E-FB96-4219-EBDD-D6167CBFFBEE}"/>
          </ac:spMkLst>
        </pc:spChg>
        <pc:spChg chg="add mod">
          <ac:chgData name="Chittaranjan Hens" userId="6fc03958433e8a43" providerId="LiveId" clId="{08D83FD8-9DD8-4243-9315-C37AB617B85A}" dt="2023-12-05T13:32:33.277" v="1522" actId="1076"/>
          <ac:spMkLst>
            <pc:docMk/>
            <pc:sldMk cId="4003677966" sldId="258"/>
            <ac:spMk id="13" creationId="{5F433984-6A0E-8D94-4EC4-AA9A73FBAC5D}"/>
          </ac:spMkLst>
        </pc:spChg>
        <pc:spChg chg="add mod">
          <ac:chgData name="Chittaranjan Hens" userId="6fc03958433e8a43" providerId="LiveId" clId="{08D83FD8-9DD8-4243-9315-C37AB617B85A}" dt="2023-12-05T13:32:36.757" v="1523" actId="1076"/>
          <ac:spMkLst>
            <pc:docMk/>
            <pc:sldMk cId="4003677966" sldId="258"/>
            <ac:spMk id="14" creationId="{8DCC2CFD-299B-A4A5-E2D5-072B5589A7E4}"/>
          </ac:spMkLst>
        </pc:spChg>
        <pc:spChg chg="mod">
          <ac:chgData name="Chittaranjan Hens" userId="6fc03958433e8a43" providerId="LiveId" clId="{08D83FD8-9DD8-4243-9315-C37AB617B85A}" dt="2023-12-05T13:27:30.145" v="1472" actId="20577"/>
          <ac:spMkLst>
            <pc:docMk/>
            <pc:sldMk cId="4003677966" sldId="258"/>
            <ac:spMk id="15" creationId="{E14087F9-6490-4E5E-9374-EC0395C76DB7}"/>
          </ac:spMkLst>
        </pc:spChg>
        <pc:spChg chg="add mod">
          <ac:chgData name="Chittaranjan Hens" userId="6fc03958433e8a43" providerId="LiveId" clId="{08D83FD8-9DD8-4243-9315-C37AB617B85A}" dt="2023-12-05T13:32:58.808" v="1539" actId="20577"/>
          <ac:spMkLst>
            <pc:docMk/>
            <pc:sldMk cId="4003677966" sldId="258"/>
            <ac:spMk id="16" creationId="{623FFC03-481E-25C2-970C-EFB9F4208AFC}"/>
          </ac:spMkLst>
        </pc:spChg>
        <pc:spChg chg="add del mod">
          <ac:chgData name="Chittaranjan Hens" userId="6fc03958433e8a43" providerId="LiveId" clId="{08D83FD8-9DD8-4243-9315-C37AB617B85A}" dt="2023-12-05T13:27:25.965" v="1471" actId="6549"/>
          <ac:spMkLst>
            <pc:docMk/>
            <pc:sldMk cId="4003677966" sldId="258"/>
            <ac:spMk id="17" creationId="{3BF57E7B-9F97-44EE-8E4A-0854997C5E3C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24" creationId="{D6807419-FA99-4B13-8A3B-8E2571417671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25" creationId="{F061CFCD-B981-48F6-AF41-D4E71EB97FF8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26" creationId="{E933C0B4-1DFA-4747-B50D-98B73B8A586C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27" creationId="{A8B5D255-B75C-4CA9-8C51-8187CFA67794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28" creationId="{BFE46CF6-75C3-4B2F-B282-3350D84CC913}"/>
          </ac:spMkLst>
        </pc:spChg>
        <pc:spChg chg="mod">
          <ac:chgData name="Chittaranjan Hens" userId="6fc03958433e8a43" providerId="LiveId" clId="{08D83FD8-9DD8-4243-9315-C37AB617B85A}" dt="2023-12-05T13:30:53.095" v="1505" actId="1037"/>
          <ac:spMkLst>
            <pc:docMk/>
            <pc:sldMk cId="4003677966" sldId="258"/>
            <ac:spMk id="29" creationId="{E6F831B6-5B82-4432-8A9D-7FF7C86AA198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31" creationId="{D78A0305-0312-49BE-86E3-32220BC6EE7D}"/>
          </ac:spMkLst>
        </pc:spChg>
        <pc:spChg chg="mod">
          <ac:chgData name="Chittaranjan Hens" userId="6fc03958433e8a43" providerId="LiveId" clId="{08D83FD8-9DD8-4243-9315-C37AB617B85A}" dt="2023-12-05T13:30:07.899" v="1498" actId="1037"/>
          <ac:spMkLst>
            <pc:docMk/>
            <pc:sldMk cId="4003677966" sldId="258"/>
            <ac:spMk id="36" creationId="{834F44D8-D8E0-477F-8AB5-AE47A84D8FD8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46" creationId="{C62648C2-FEC2-452E-942D-77A7588268CA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47" creationId="{16DC4C26-4587-4A46-BA4A-124E339D28E0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48" creationId="{D596C7B9-D8F9-461C-8248-2F42F2C795A3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49" creationId="{6A4A4A73-0496-4B69-ACB5-937227C3A6E0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50" creationId="{DF291A26-C4AB-4C1A-A62C-AFF1A568C928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52" creationId="{9A35479A-3B64-448A-8B07-20FCE28963BD}"/>
          </ac:spMkLst>
        </pc:spChg>
        <pc:spChg chg="mod">
          <ac:chgData name="Chittaranjan Hens" userId="6fc03958433e8a43" providerId="LiveId" clId="{08D83FD8-9DD8-4243-9315-C37AB617B85A}" dt="2023-12-05T13:29:52.374" v="1495" actId="208"/>
          <ac:spMkLst>
            <pc:docMk/>
            <pc:sldMk cId="4003677966" sldId="258"/>
            <ac:spMk id="54" creationId="{C1A95D9F-9D87-4E1F-8F36-B34B752A9ACC}"/>
          </ac:spMkLst>
        </pc:spChg>
        <pc:spChg chg="mod">
          <ac:chgData name="Chittaranjan Hens" userId="6fc03958433e8a43" providerId="LiveId" clId="{08D83FD8-9DD8-4243-9315-C37AB617B85A}" dt="2023-12-05T13:29:10.137" v="1491" actId="1582"/>
          <ac:spMkLst>
            <pc:docMk/>
            <pc:sldMk cId="4003677966" sldId="258"/>
            <ac:spMk id="55" creationId="{2203AC76-58C0-4330-8424-CDADA5263F33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56" creationId="{525F7168-2754-4A99-B3FA-16B57634FFD2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57" creationId="{557C5B75-733E-45F3-B574-53058986962C}"/>
          </ac:spMkLst>
        </pc:spChg>
        <pc:spChg chg="del mod">
          <ac:chgData name="Chittaranjan Hens" userId="6fc03958433e8a43" providerId="LiveId" clId="{08D83FD8-9DD8-4243-9315-C37AB617B85A}" dt="2023-12-05T13:27:49.651" v="1475" actId="478"/>
          <ac:spMkLst>
            <pc:docMk/>
            <pc:sldMk cId="4003677966" sldId="258"/>
            <ac:spMk id="58" creationId="{C4A5F980-EB35-4255-8650-7DE168B734D5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59" creationId="{315458AC-A49E-4C0A-A4ED-8DCBD5DF33EA}"/>
          </ac:spMkLst>
        </pc:spChg>
        <pc:spChg chg="mod">
          <ac:chgData name="Chittaranjan Hens" userId="6fc03958433e8a43" providerId="LiveId" clId="{08D83FD8-9DD8-4243-9315-C37AB617B85A}" dt="2023-12-05T13:26:44.828" v="1463" actId="404"/>
          <ac:spMkLst>
            <pc:docMk/>
            <pc:sldMk cId="4003677966" sldId="258"/>
            <ac:spMk id="60" creationId="{135225BD-62F1-46A3-B2D2-659E556EA549}"/>
          </ac:spMkLst>
        </pc:spChg>
        <pc:spChg chg="mod">
          <ac:chgData name="Chittaranjan Hens" userId="6fc03958433e8a43" providerId="LiveId" clId="{08D83FD8-9DD8-4243-9315-C37AB617B85A}" dt="2023-12-05T13:31:13.374" v="1508" actId="208"/>
          <ac:spMkLst>
            <pc:docMk/>
            <pc:sldMk cId="4003677966" sldId="258"/>
            <ac:spMk id="62" creationId="{AF10DBB9-33F4-4ECA-B805-DB0D0BC92D47}"/>
          </ac:spMkLst>
        </pc:spChg>
        <pc:spChg chg="mod">
          <ac:chgData name="Chittaranjan Hens" userId="6fc03958433e8a43" providerId="LiveId" clId="{08D83FD8-9DD8-4243-9315-C37AB617B85A}" dt="2023-12-05T13:31:31.533" v="1511" actId="207"/>
          <ac:spMkLst>
            <pc:docMk/>
            <pc:sldMk cId="4003677966" sldId="258"/>
            <ac:spMk id="66" creationId="{9FF6921D-4024-4D54-959B-086C1ABB505B}"/>
          </ac:spMkLst>
        </pc:spChg>
        <pc:spChg chg="mod">
          <ac:chgData name="Chittaranjan Hens" userId="6fc03958433e8a43" providerId="LiveId" clId="{08D83FD8-9DD8-4243-9315-C37AB617B85A}" dt="2023-12-05T13:30:41.880" v="1503" actId="208"/>
          <ac:spMkLst>
            <pc:docMk/>
            <pc:sldMk cId="4003677966" sldId="258"/>
            <ac:spMk id="68" creationId="{F0717465-62AB-4BF6-8171-8EAFEDE3615B}"/>
          </ac:spMkLst>
        </pc:spChg>
        <pc:spChg chg="mod">
          <ac:chgData name="Chittaranjan Hens" userId="6fc03958433e8a43" providerId="LiveId" clId="{08D83FD8-9DD8-4243-9315-C37AB617B85A}" dt="2023-12-05T13:31:55.125" v="1513" actId="208"/>
          <ac:spMkLst>
            <pc:docMk/>
            <pc:sldMk cId="4003677966" sldId="258"/>
            <ac:spMk id="77" creationId="{07C4BA88-5499-452E-B9C8-C0D5F950AEDD}"/>
          </ac:spMkLst>
        </pc:spChg>
        <pc:spChg chg="mod">
          <ac:chgData name="Chittaranjan Hens" userId="6fc03958433e8a43" providerId="LiveId" clId="{08D83FD8-9DD8-4243-9315-C37AB617B85A}" dt="2023-12-05T13:27:56.758" v="1477" actId="20577"/>
          <ac:spMkLst>
            <pc:docMk/>
            <pc:sldMk cId="4003677966" sldId="258"/>
            <ac:spMk id="79" creationId="{D46EFEBF-B5BD-407B-B4E8-EF195FEACA6E}"/>
          </ac:spMkLst>
        </pc:spChg>
        <pc:spChg chg="mod">
          <ac:chgData name="Chittaranjan Hens" userId="6fc03958433e8a43" providerId="LiveId" clId="{08D83FD8-9DD8-4243-9315-C37AB617B85A}" dt="2023-12-05T13:28:07.256" v="1484" actId="20577"/>
          <ac:spMkLst>
            <pc:docMk/>
            <pc:sldMk cId="4003677966" sldId="258"/>
            <ac:spMk id="81" creationId="{FC0F793A-C9D7-4393-A646-76C50134BA22}"/>
          </ac:spMkLst>
        </pc:spChg>
        <pc:spChg chg="mod">
          <ac:chgData name="Chittaranjan Hens" userId="6fc03958433e8a43" providerId="LiveId" clId="{08D83FD8-9DD8-4243-9315-C37AB617B85A}" dt="2023-12-05T13:28:02.901" v="1481" actId="20577"/>
          <ac:spMkLst>
            <pc:docMk/>
            <pc:sldMk cId="4003677966" sldId="258"/>
            <ac:spMk id="82" creationId="{7A1FD0DA-615E-4A32-A739-230801AF3597}"/>
          </ac:spMkLst>
        </pc:spChg>
        <pc:spChg chg="mod">
          <ac:chgData name="Chittaranjan Hens" userId="6fc03958433e8a43" providerId="LiveId" clId="{08D83FD8-9DD8-4243-9315-C37AB617B85A}" dt="2023-12-05T13:28:00.156" v="1480" actId="20577"/>
          <ac:spMkLst>
            <pc:docMk/>
            <pc:sldMk cId="4003677966" sldId="258"/>
            <ac:spMk id="83" creationId="{E99C39CA-38C9-4B4B-8C4B-0A196E7FBCBA}"/>
          </ac:spMkLst>
        </pc:spChg>
        <pc:grpChg chg="add mod">
          <ac:chgData name="Chittaranjan Hens" userId="6fc03958433e8a43" providerId="LiveId" clId="{08D83FD8-9DD8-4243-9315-C37AB617B85A}" dt="2023-12-05T13:32:07.997" v="1517" actId="1076"/>
          <ac:grpSpMkLst>
            <pc:docMk/>
            <pc:sldMk cId="4003677966" sldId="258"/>
            <ac:grpSpMk id="4" creationId="{9D4D87EE-4F22-59EA-1CC2-D5157EAA3F4E}"/>
          </ac:grpSpMkLst>
        </pc:grpChg>
        <pc:cxnChg chg="mod">
          <ac:chgData name="Chittaranjan Hens" userId="6fc03958433e8a43" providerId="LiveId" clId="{08D83FD8-9DD8-4243-9315-C37AB617B85A}" dt="2023-12-05T13:30:02.425" v="1496" actId="208"/>
          <ac:cxnSpMkLst>
            <pc:docMk/>
            <pc:sldMk cId="4003677966" sldId="258"/>
            <ac:cxnSpMk id="9" creationId="{78C77752-7589-49F5-A4E5-26AC2F43E23B}"/>
          </ac:cxnSpMkLst>
        </pc:cxnChg>
        <pc:cxnChg chg="mod">
          <ac:chgData name="Chittaranjan Hens" userId="6fc03958433e8a43" providerId="LiveId" clId="{08D83FD8-9DD8-4243-9315-C37AB617B85A}" dt="2023-12-05T13:30:02.425" v="1496" actId="208"/>
          <ac:cxnSpMkLst>
            <pc:docMk/>
            <pc:sldMk cId="4003677966" sldId="258"/>
            <ac:cxnSpMk id="30" creationId="{F1C17B22-A112-4CD8-802F-7F17CBFDFC74}"/>
          </ac:cxnSpMkLst>
        </pc:cxnChg>
        <pc:cxnChg chg="mod">
          <ac:chgData name="Chittaranjan Hens" userId="6fc03958433e8a43" providerId="LiveId" clId="{08D83FD8-9DD8-4243-9315-C37AB617B85A}" dt="2023-12-05T13:29:41.047" v="1493" actId="207"/>
          <ac:cxnSpMkLst>
            <pc:docMk/>
            <pc:sldMk cId="4003677966" sldId="258"/>
            <ac:cxnSpMk id="32" creationId="{A70E44BA-7651-48A7-B557-CE5BA205EB97}"/>
          </ac:cxnSpMkLst>
        </pc:cxnChg>
        <pc:cxnChg chg="mod">
          <ac:chgData name="Chittaranjan Hens" userId="6fc03958433e8a43" providerId="LiveId" clId="{08D83FD8-9DD8-4243-9315-C37AB617B85A}" dt="2023-12-05T13:31:13.374" v="1508" actId="208"/>
          <ac:cxnSpMkLst>
            <pc:docMk/>
            <pc:sldMk cId="4003677966" sldId="258"/>
            <ac:cxnSpMk id="61" creationId="{B88B8128-BDED-49A0-A40D-B73A540F83C1}"/>
          </ac:cxnSpMkLst>
        </pc:cxnChg>
        <pc:cxnChg chg="mod">
          <ac:chgData name="Chittaranjan Hens" userId="6fc03958433e8a43" providerId="LiveId" clId="{08D83FD8-9DD8-4243-9315-C37AB617B85A}" dt="2023-12-05T13:28:43.162" v="1489" actId="1582"/>
          <ac:cxnSpMkLst>
            <pc:docMk/>
            <pc:sldMk cId="4003677966" sldId="258"/>
            <ac:cxnSpMk id="63" creationId="{B5FE2BCA-4503-49D5-B6A8-6947615D2935}"/>
          </ac:cxnSpMkLst>
        </pc:cxnChg>
        <pc:cxnChg chg="mod">
          <ac:chgData name="Chittaranjan Hens" userId="6fc03958433e8a43" providerId="LiveId" clId="{08D83FD8-9DD8-4243-9315-C37AB617B85A}" dt="2023-12-05T13:30:32.001" v="1500" actId="208"/>
          <ac:cxnSpMkLst>
            <pc:docMk/>
            <pc:sldMk cId="4003677966" sldId="258"/>
            <ac:cxnSpMk id="64" creationId="{ED5E8EC3-BAC2-4D12-AC41-ECCC24F70CE5}"/>
          </ac:cxnSpMkLst>
        </pc:cxnChg>
      </pc:sldChg>
      <pc:sldChg chg="add del">
        <pc:chgData name="Chittaranjan Hens" userId="6fc03958433e8a43" providerId="LiveId" clId="{08D83FD8-9DD8-4243-9315-C37AB617B85A}" dt="2023-12-05T06:21:18.654" v="733" actId="47"/>
        <pc:sldMkLst>
          <pc:docMk/>
          <pc:sldMk cId="481128102" sldId="259"/>
        </pc:sldMkLst>
      </pc:sldChg>
      <pc:sldChg chg="addSp modSp add mod ord">
        <pc:chgData name="Chittaranjan Hens" userId="6fc03958433e8a43" providerId="LiveId" clId="{08D83FD8-9DD8-4243-9315-C37AB617B85A}" dt="2023-12-05T12:20:37.554" v="1283" actId="1076"/>
        <pc:sldMkLst>
          <pc:docMk/>
          <pc:sldMk cId="672426082" sldId="261"/>
        </pc:sldMkLst>
        <pc:spChg chg="add mod">
          <ac:chgData name="Chittaranjan Hens" userId="6fc03958433e8a43" providerId="LiveId" clId="{08D83FD8-9DD8-4243-9315-C37AB617B85A}" dt="2023-12-05T12:20:35.696" v="1282"/>
          <ac:spMkLst>
            <pc:docMk/>
            <pc:sldMk cId="672426082" sldId="261"/>
            <ac:spMk id="3" creationId="{CED68C32-5493-142F-EA96-9D2CFE7E10CD}"/>
          </ac:spMkLst>
        </pc:spChg>
        <pc:spChg chg="mod">
          <ac:chgData name="Chittaranjan Hens" userId="6fc03958433e8a43" providerId="LiveId" clId="{08D83FD8-9DD8-4243-9315-C37AB617B85A}" dt="2023-12-05T12:20:32.654" v="1280" actId="164"/>
          <ac:spMkLst>
            <pc:docMk/>
            <pc:sldMk cId="672426082" sldId="261"/>
            <ac:spMk id="4" creationId="{284B6DB1-DE7C-4C9E-B041-46DAC1B84743}"/>
          </ac:spMkLst>
        </pc:spChg>
        <pc:spChg chg="mod">
          <ac:chgData name="Chittaranjan Hens" userId="6fc03958433e8a43" providerId="LiveId" clId="{08D83FD8-9DD8-4243-9315-C37AB617B85A}" dt="2023-12-05T12:20:32.654" v="1280" actId="164"/>
          <ac:spMkLst>
            <pc:docMk/>
            <pc:sldMk cId="672426082" sldId="261"/>
            <ac:spMk id="27" creationId="{D8D16A04-A22E-408C-86B3-AA881FC43560}"/>
          </ac:spMkLst>
        </pc:spChg>
        <pc:spChg chg="mod">
          <ac:chgData name="Chittaranjan Hens" userId="6fc03958433e8a43" providerId="LiveId" clId="{08D83FD8-9DD8-4243-9315-C37AB617B85A}" dt="2023-12-05T12:20:32.654" v="1280" actId="164"/>
          <ac:spMkLst>
            <pc:docMk/>
            <pc:sldMk cId="672426082" sldId="261"/>
            <ac:spMk id="32" creationId="{95ACB6EA-04AB-425A-9C55-6515F69E5114}"/>
          </ac:spMkLst>
        </pc:spChg>
        <pc:grpChg chg="add mod">
          <ac:chgData name="Chittaranjan Hens" userId="6fc03958433e8a43" providerId="LiveId" clId="{08D83FD8-9DD8-4243-9315-C37AB617B85A}" dt="2023-12-05T12:20:37.554" v="1283" actId="1076"/>
          <ac:grpSpMkLst>
            <pc:docMk/>
            <pc:sldMk cId="672426082" sldId="261"/>
            <ac:grpSpMk id="2" creationId="{2DCB45BF-E07E-BA19-D035-2665B23F3E8D}"/>
          </ac:grpSpMkLst>
        </pc:grpChg>
        <pc:picChg chg="mod">
          <ac:chgData name="Chittaranjan Hens" userId="6fc03958433e8a43" providerId="LiveId" clId="{08D83FD8-9DD8-4243-9315-C37AB617B85A}" dt="2023-12-05T12:20:32.654" v="1280" actId="164"/>
          <ac:picMkLst>
            <pc:docMk/>
            <pc:sldMk cId="672426082" sldId="261"/>
            <ac:picMk id="5" creationId="{7160DE56-37F6-4244-9BA9-36A5F1B3C5E4}"/>
          </ac:picMkLst>
        </pc:picChg>
      </pc:sldChg>
      <pc:sldChg chg="add del setBg">
        <pc:chgData name="Chittaranjan Hens" userId="6fc03958433e8a43" providerId="LiveId" clId="{08D83FD8-9DD8-4243-9315-C37AB617B85A}" dt="2023-12-05T18:37:52.650" v="2339"/>
        <pc:sldMkLst>
          <pc:docMk/>
          <pc:sldMk cId="0" sldId="262"/>
        </pc:sldMkLst>
      </pc:sldChg>
      <pc:sldChg chg="addSp delSp modSp mod">
        <pc:chgData name="Chittaranjan Hens" userId="6fc03958433e8a43" providerId="LiveId" clId="{08D83FD8-9DD8-4243-9315-C37AB617B85A}" dt="2023-12-05T16:27:56.844" v="1721" actId="1076"/>
        <pc:sldMkLst>
          <pc:docMk/>
          <pc:sldMk cId="0" sldId="465"/>
        </pc:sldMkLst>
        <pc:spChg chg="add mod">
          <ac:chgData name="Chittaranjan Hens" userId="6fc03958433e8a43" providerId="LiveId" clId="{08D83FD8-9DD8-4243-9315-C37AB617B85A}" dt="2023-12-05T16:27:56.844" v="1721" actId="1076"/>
          <ac:spMkLst>
            <pc:docMk/>
            <pc:sldMk cId="0" sldId="465"/>
            <ac:spMk id="2" creationId="{B0C7C476-FFCA-3B61-109E-BD2FBC33481E}"/>
          </ac:spMkLst>
        </pc:spChg>
        <pc:spChg chg="mod">
          <ac:chgData name="Chittaranjan Hens" userId="6fc03958433e8a43" providerId="LiveId" clId="{08D83FD8-9DD8-4243-9315-C37AB617B85A}" dt="2023-12-05T06:02:14.735" v="593" actId="403"/>
          <ac:spMkLst>
            <pc:docMk/>
            <pc:sldMk cId="0" sldId="465"/>
            <ac:spMk id="459778" creationId="{C510981A-4E78-ACBC-F2A1-EDF4031C077E}"/>
          </ac:spMkLst>
        </pc:spChg>
        <pc:spChg chg="del">
          <ac:chgData name="Chittaranjan Hens" userId="6fc03958433e8a43" providerId="LiveId" clId="{08D83FD8-9DD8-4243-9315-C37AB617B85A}" dt="2023-12-05T06:01:14.864" v="559" actId="478"/>
          <ac:spMkLst>
            <pc:docMk/>
            <pc:sldMk cId="0" sldId="465"/>
            <ac:spMk id="459779" creationId="{71F2790A-DB05-557C-721D-53186DDC08B9}"/>
          </ac:spMkLst>
        </pc:spChg>
        <pc:picChg chg="add mod">
          <ac:chgData name="Chittaranjan Hens" userId="6fc03958433e8a43" providerId="LiveId" clId="{08D83FD8-9DD8-4243-9315-C37AB617B85A}" dt="2023-12-05T06:01:20.750" v="563" actId="1076"/>
          <ac:picMkLst>
            <pc:docMk/>
            <pc:sldMk cId="0" sldId="465"/>
            <ac:picMk id="1026" creationId="{69E67187-1B3A-B9E8-60A1-68BDF8A355EC}"/>
          </ac:picMkLst>
        </pc:picChg>
      </pc:sldChg>
      <pc:sldChg chg="modAnim">
        <pc:chgData name="Chittaranjan Hens" userId="6fc03958433e8a43" providerId="LiveId" clId="{08D83FD8-9DD8-4243-9315-C37AB617B85A}" dt="2023-12-05T04:47:36.177" v="48"/>
        <pc:sldMkLst>
          <pc:docMk/>
          <pc:sldMk cId="606759788" sldId="467"/>
        </pc:sldMkLst>
      </pc:sldChg>
      <pc:sldChg chg="addSp delSp modSp mod modAnim">
        <pc:chgData name="Chittaranjan Hens" userId="6fc03958433e8a43" providerId="LiveId" clId="{08D83FD8-9DD8-4243-9315-C37AB617B85A}" dt="2023-12-05T04:57:00.064" v="117"/>
        <pc:sldMkLst>
          <pc:docMk/>
          <pc:sldMk cId="3203949989" sldId="468"/>
        </pc:sldMkLst>
        <pc:spChg chg="add mod">
          <ac:chgData name="Chittaranjan Hens" userId="6fc03958433e8a43" providerId="LiveId" clId="{08D83FD8-9DD8-4243-9315-C37AB617B85A}" dt="2023-12-05T04:50:17.298" v="65" actId="14100"/>
          <ac:spMkLst>
            <pc:docMk/>
            <pc:sldMk cId="3203949989" sldId="468"/>
            <ac:spMk id="9" creationId="{6045A8F5-94A0-BC2F-FB50-D3AF0427F053}"/>
          </ac:spMkLst>
        </pc:spChg>
        <pc:spChg chg="add mod">
          <ac:chgData name="Chittaranjan Hens" userId="6fc03958433e8a43" providerId="LiveId" clId="{08D83FD8-9DD8-4243-9315-C37AB617B85A}" dt="2023-12-05T04:51:10.955" v="79" actId="207"/>
          <ac:spMkLst>
            <pc:docMk/>
            <pc:sldMk cId="3203949989" sldId="468"/>
            <ac:spMk id="10" creationId="{D41C2200-2EE7-7541-923D-9699FA6C109F}"/>
          </ac:spMkLst>
        </pc:spChg>
        <pc:spChg chg="add mod">
          <ac:chgData name="Chittaranjan Hens" userId="6fc03958433e8a43" providerId="LiveId" clId="{08D83FD8-9DD8-4243-9315-C37AB617B85A}" dt="2023-12-05T04:51:15.640" v="80" actId="207"/>
          <ac:spMkLst>
            <pc:docMk/>
            <pc:sldMk cId="3203949989" sldId="468"/>
            <ac:spMk id="11" creationId="{45F6E98B-AFAC-2D9F-08BA-84E23974ACF0}"/>
          </ac:spMkLst>
        </pc:spChg>
        <pc:spChg chg="add mod">
          <ac:chgData name="Chittaranjan Hens" userId="6fc03958433e8a43" providerId="LiveId" clId="{08D83FD8-9DD8-4243-9315-C37AB617B85A}" dt="2023-12-05T04:52:07.922" v="90" actId="207"/>
          <ac:spMkLst>
            <pc:docMk/>
            <pc:sldMk cId="3203949989" sldId="468"/>
            <ac:spMk id="12" creationId="{E3C98098-589C-0B14-4F5F-ADB5BA6E0F22}"/>
          </ac:spMkLst>
        </pc:spChg>
        <pc:grpChg chg="add mod">
          <ac:chgData name="Chittaranjan Hens" userId="6fc03958433e8a43" providerId="LiveId" clId="{08D83FD8-9DD8-4243-9315-C37AB617B85A}" dt="2023-12-05T04:56:29.449" v="110" actId="164"/>
          <ac:grpSpMkLst>
            <pc:docMk/>
            <pc:sldMk cId="3203949989" sldId="468"/>
            <ac:grpSpMk id="13" creationId="{77F334CA-899C-F524-72BE-173DCF8F6049}"/>
          </ac:grpSpMkLst>
        </pc:grpChg>
        <pc:picChg chg="mod">
          <ac:chgData name="Chittaranjan Hens" userId="6fc03958433e8a43" providerId="LiveId" clId="{08D83FD8-9DD8-4243-9315-C37AB617B85A}" dt="2023-12-05T04:50:53.715" v="78" actId="1076"/>
          <ac:picMkLst>
            <pc:docMk/>
            <pc:sldMk cId="3203949989" sldId="468"/>
            <ac:picMk id="4" creationId="{402E8523-529D-BF76-9A02-C5F4BA1CECFF}"/>
          </ac:picMkLst>
        </pc:picChg>
        <pc:inkChg chg="add del">
          <ac:chgData name="Chittaranjan Hens" userId="6fc03958433e8a43" providerId="LiveId" clId="{08D83FD8-9DD8-4243-9315-C37AB617B85A}" dt="2023-12-05T04:47:59.099" v="50" actId="9405"/>
          <ac:inkMkLst>
            <pc:docMk/>
            <pc:sldMk cId="3203949989" sldId="468"/>
            <ac:inkMk id="2" creationId="{DC34BEB8-4358-72E5-9366-8FA0AC5787B4}"/>
          </ac:inkMkLst>
        </pc:inkChg>
        <pc:inkChg chg="add">
          <ac:chgData name="Chittaranjan Hens" userId="6fc03958433e8a43" providerId="LiveId" clId="{08D83FD8-9DD8-4243-9315-C37AB617B85A}" dt="2023-12-05T04:48:17.966" v="51" actId="9405"/>
          <ac:inkMkLst>
            <pc:docMk/>
            <pc:sldMk cId="3203949989" sldId="468"/>
            <ac:inkMk id="3" creationId="{D272C78C-E862-38BF-B189-EA753BFDBF3C}"/>
          </ac:inkMkLst>
        </pc:inkChg>
        <pc:inkChg chg="add mod">
          <ac:chgData name="Chittaranjan Hens" userId="6fc03958433e8a43" providerId="LiveId" clId="{08D83FD8-9DD8-4243-9315-C37AB617B85A}" dt="2023-12-05T04:56:29.449" v="110" actId="164"/>
          <ac:inkMkLst>
            <pc:docMk/>
            <pc:sldMk cId="3203949989" sldId="468"/>
            <ac:inkMk id="6" creationId="{8F372B73-69E3-3E4D-A6C7-66E4C26AE879}"/>
          </ac:inkMkLst>
        </pc:inkChg>
        <pc:inkChg chg="add mod">
          <ac:chgData name="Chittaranjan Hens" userId="6fc03958433e8a43" providerId="LiveId" clId="{08D83FD8-9DD8-4243-9315-C37AB617B85A}" dt="2023-12-05T04:56:29.449" v="110" actId="164"/>
          <ac:inkMkLst>
            <pc:docMk/>
            <pc:sldMk cId="3203949989" sldId="468"/>
            <ac:inkMk id="7" creationId="{19D70E4B-8D48-04C5-91F6-4D6A7D5B1ED1}"/>
          </ac:inkMkLst>
        </pc:inkChg>
        <pc:inkChg chg="add del">
          <ac:chgData name="Chittaranjan Hens" userId="6fc03958433e8a43" providerId="LiveId" clId="{08D83FD8-9DD8-4243-9315-C37AB617B85A}" dt="2023-12-05T04:49:26.251" v="58" actId="9405"/>
          <ac:inkMkLst>
            <pc:docMk/>
            <pc:sldMk cId="3203949989" sldId="468"/>
            <ac:inkMk id="8" creationId="{D41E93CF-2EB6-B300-EC1A-C77C27097C63}"/>
          </ac:inkMkLst>
        </pc:inkChg>
      </pc:sldChg>
      <pc:sldChg chg="addSp delSp modSp mod">
        <pc:chgData name="Chittaranjan Hens" userId="6fc03958433e8a43" providerId="LiveId" clId="{08D83FD8-9DD8-4243-9315-C37AB617B85A}" dt="2023-12-05T06:06:01.480" v="645" actId="207"/>
        <pc:sldMkLst>
          <pc:docMk/>
          <pc:sldMk cId="319301097" sldId="472"/>
        </pc:sldMkLst>
        <pc:spChg chg="add mod">
          <ac:chgData name="Chittaranjan Hens" userId="6fc03958433e8a43" providerId="LiveId" clId="{08D83FD8-9DD8-4243-9315-C37AB617B85A}" dt="2023-12-05T06:04:31.422" v="615" actId="1076"/>
          <ac:spMkLst>
            <pc:docMk/>
            <pc:sldMk cId="319301097" sldId="472"/>
            <ac:spMk id="2" creationId="{ADBEA362-42EF-A433-D7C2-9EEFF4A87E47}"/>
          </ac:spMkLst>
        </pc:spChg>
        <pc:spChg chg="add mod">
          <ac:chgData name="Chittaranjan Hens" userId="6fc03958433e8a43" providerId="LiveId" clId="{08D83FD8-9DD8-4243-9315-C37AB617B85A}" dt="2023-12-05T06:06:01.480" v="645" actId="207"/>
          <ac:spMkLst>
            <pc:docMk/>
            <pc:sldMk cId="319301097" sldId="472"/>
            <ac:spMk id="3" creationId="{2BED9A09-D3BC-F88F-C8DD-6D587F3D2B67}"/>
          </ac:spMkLst>
        </pc:spChg>
        <pc:spChg chg="mod">
          <ac:chgData name="Chittaranjan Hens" userId="6fc03958433e8a43" providerId="LiveId" clId="{08D83FD8-9DD8-4243-9315-C37AB617B85A}" dt="2023-12-05T06:05:26.655" v="641" actId="1076"/>
          <ac:spMkLst>
            <pc:docMk/>
            <pc:sldMk cId="319301097" sldId="472"/>
            <ac:spMk id="5" creationId="{8702A7C0-C78A-EF05-64C7-DB26C86EAC54}"/>
          </ac:spMkLst>
        </pc:spChg>
        <pc:spChg chg="del mod">
          <ac:chgData name="Chittaranjan Hens" userId="6fc03958433e8a43" providerId="LiveId" clId="{08D83FD8-9DD8-4243-9315-C37AB617B85A}" dt="2023-12-05T06:05:09.458" v="629" actId="478"/>
          <ac:spMkLst>
            <pc:docMk/>
            <pc:sldMk cId="319301097" sldId="472"/>
            <ac:spMk id="11" creationId="{AE061D92-2DE1-F501-A439-704168C7B686}"/>
          </ac:spMkLst>
        </pc:spChg>
        <pc:picChg chg="del">
          <ac:chgData name="Chittaranjan Hens" userId="6fc03958433e8a43" providerId="LiveId" clId="{08D83FD8-9DD8-4243-9315-C37AB617B85A}" dt="2023-12-05T06:04:29.060" v="614" actId="478"/>
          <ac:picMkLst>
            <pc:docMk/>
            <pc:sldMk cId="319301097" sldId="472"/>
            <ac:picMk id="4" creationId="{EF081313-2AB6-E40C-B320-DB1329D2BD6F}"/>
          </ac:picMkLst>
        </pc:picChg>
        <pc:picChg chg="del">
          <ac:chgData name="Chittaranjan Hens" userId="6fc03958433e8a43" providerId="LiveId" clId="{08D83FD8-9DD8-4243-9315-C37AB617B85A}" dt="2023-12-05T06:03:51.732" v="605" actId="478"/>
          <ac:picMkLst>
            <pc:docMk/>
            <pc:sldMk cId="319301097" sldId="472"/>
            <ac:picMk id="7" creationId="{ECE5D289-6824-9233-BD72-846E78AFAC98}"/>
          </ac:picMkLst>
        </pc:picChg>
        <pc:picChg chg="del mod">
          <ac:chgData name="Chittaranjan Hens" userId="6fc03958433e8a43" providerId="LiveId" clId="{08D83FD8-9DD8-4243-9315-C37AB617B85A}" dt="2023-12-05T06:05:07.273" v="628" actId="478"/>
          <ac:picMkLst>
            <pc:docMk/>
            <pc:sldMk cId="319301097" sldId="472"/>
            <ac:picMk id="9" creationId="{7D6DF0B1-AF65-4DCB-48B7-846BD6C3D313}"/>
          </ac:picMkLst>
        </pc:picChg>
      </pc:sldChg>
      <pc:sldChg chg="del">
        <pc:chgData name="Chittaranjan Hens" userId="6fc03958433e8a43" providerId="LiveId" clId="{08D83FD8-9DD8-4243-9315-C37AB617B85A}" dt="2023-12-05T06:04:50.065" v="620" actId="47"/>
        <pc:sldMkLst>
          <pc:docMk/>
          <pc:sldMk cId="218703791" sldId="473"/>
        </pc:sldMkLst>
      </pc:sldChg>
      <pc:sldChg chg="modSp del mod">
        <pc:chgData name="Chittaranjan Hens" userId="6fc03958433e8a43" providerId="LiveId" clId="{08D83FD8-9DD8-4243-9315-C37AB617B85A}" dt="2023-12-05T06:07:28.970" v="662" actId="47"/>
        <pc:sldMkLst>
          <pc:docMk/>
          <pc:sldMk cId="3157352470" sldId="474"/>
        </pc:sldMkLst>
        <pc:spChg chg="mod">
          <ac:chgData name="Chittaranjan Hens" userId="6fc03958433e8a43" providerId="LiveId" clId="{08D83FD8-9DD8-4243-9315-C37AB617B85A}" dt="2023-12-05T06:05:02.406" v="627" actId="6549"/>
          <ac:spMkLst>
            <pc:docMk/>
            <pc:sldMk cId="3157352470" sldId="474"/>
            <ac:spMk id="4" creationId="{F60D3DD0-0344-EDFC-6B1A-692417B40205}"/>
          </ac:spMkLst>
        </pc:spChg>
      </pc:sldChg>
      <pc:sldChg chg="delSp modSp mod">
        <pc:chgData name="Chittaranjan Hens" userId="6fc03958433e8a43" providerId="LiveId" clId="{08D83FD8-9DD8-4243-9315-C37AB617B85A}" dt="2023-12-05T06:09:11.946" v="668" actId="1076"/>
        <pc:sldMkLst>
          <pc:docMk/>
          <pc:sldMk cId="3219522135" sldId="476"/>
        </pc:sldMkLst>
        <pc:spChg chg="del">
          <ac:chgData name="Chittaranjan Hens" userId="6fc03958433e8a43" providerId="LiveId" clId="{08D83FD8-9DD8-4243-9315-C37AB617B85A}" dt="2023-12-05T06:07:46.207" v="663" actId="478"/>
          <ac:spMkLst>
            <pc:docMk/>
            <pc:sldMk cId="3219522135" sldId="476"/>
            <ac:spMk id="6" creationId="{347A4217-1D9A-2844-9BF8-6A64396A2D6B}"/>
          </ac:spMkLst>
        </pc:spChg>
        <pc:spChg chg="del">
          <ac:chgData name="Chittaranjan Hens" userId="6fc03958433e8a43" providerId="LiveId" clId="{08D83FD8-9DD8-4243-9315-C37AB617B85A}" dt="2023-12-05T06:07:46.207" v="663" actId="478"/>
          <ac:spMkLst>
            <pc:docMk/>
            <pc:sldMk cId="3219522135" sldId="476"/>
            <ac:spMk id="9" creationId="{CEE2BCDE-26D5-9F1C-1EC2-A856E4AF2966}"/>
          </ac:spMkLst>
        </pc:spChg>
        <pc:picChg chg="mod">
          <ac:chgData name="Chittaranjan Hens" userId="6fc03958433e8a43" providerId="LiveId" clId="{08D83FD8-9DD8-4243-9315-C37AB617B85A}" dt="2023-12-05T06:09:11.946" v="668" actId="1076"/>
          <ac:picMkLst>
            <pc:docMk/>
            <pc:sldMk cId="3219522135" sldId="476"/>
            <ac:picMk id="3" creationId="{1863CB19-03CA-7C10-AE31-2637FC4C7404}"/>
          </ac:picMkLst>
        </pc:picChg>
        <pc:picChg chg="mod">
          <ac:chgData name="Chittaranjan Hens" userId="6fc03958433e8a43" providerId="LiveId" clId="{08D83FD8-9DD8-4243-9315-C37AB617B85A}" dt="2023-12-05T06:09:10.562" v="667" actId="1076"/>
          <ac:picMkLst>
            <pc:docMk/>
            <pc:sldMk cId="3219522135" sldId="476"/>
            <ac:picMk id="5" creationId="{744441F0-6295-F7F0-0B5C-ED8032AB90A6}"/>
          </ac:picMkLst>
        </pc:picChg>
      </pc:sldChg>
      <pc:sldChg chg="ord">
        <pc:chgData name="Chittaranjan Hens" userId="6fc03958433e8a43" providerId="LiveId" clId="{08D83FD8-9DD8-4243-9315-C37AB617B85A}" dt="2023-12-05T11:57:45.003" v="1032"/>
        <pc:sldMkLst>
          <pc:docMk/>
          <pc:sldMk cId="1883088486" sldId="477"/>
        </pc:sldMkLst>
      </pc:sldChg>
      <pc:sldChg chg="addSp modSp mod">
        <pc:chgData name="Chittaranjan Hens" userId="6fc03958433e8a43" providerId="LiveId" clId="{08D83FD8-9DD8-4243-9315-C37AB617B85A}" dt="2023-12-05T18:42:44.253" v="2677" actId="20577"/>
        <pc:sldMkLst>
          <pc:docMk/>
          <pc:sldMk cId="3321817712" sldId="479"/>
        </pc:sldMkLst>
        <pc:spChg chg="add mod">
          <ac:chgData name="Chittaranjan Hens" userId="6fc03958433e8a43" providerId="LiveId" clId="{08D83FD8-9DD8-4243-9315-C37AB617B85A}" dt="2023-12-05T18:42:44.253" v="2677" actId="20577"/>
          <ac:spMkLst>
            <pc:docMk/>
            <pc:sldMk cId="3321817712" sldId="479"/>
            <ac:spMk id="2" creationId="{FC68FFDD-4F55-209E-C077-64D502051DAF}"/>
          </ac:spMkLst>
        </pc:spChg>
      </pc:sldChg>
      <pc:sldChg chg="modAnim">
        <pc:chgData name="Chittaranjan Hens" userId="6fc03958433e8a43" providerId="LiveId" clId="{08D83FD8-9DD8-4243-9315-C37AB617B85A}" dt="2023-12-05T04:44:28.416" v="44"/>
        <pc:sldMkLst>
          <pc:docMk/>
          <pc:sldMk cId="2640775577" sldId="480"/>
        </pc:sldMkLst>
      </pc:sldChg>
      <pc:sldChg chg="addSp delSp modSp del mod">
        <pc:chgData name="Chittaranjan Hens" userId="6fc03958433e8a43" providerId="LiveId" clId="{08D83FD8-9DD8-4243-9315-C37AB617B85A}" dt="2023-12-05T05:50:15.921" v="552" actId="2696"/>
        <pc:sldMkLst>
          <pc:docMk/>
          <pc:sldMk cId="1876994619" sldId="481"/>
        </pc:sldMkLst>
        <pc:spChg chg="mod">
          <ac:chgData name="Chittaranjan Hens" userId="6fc03958433e8a43" providerId="LiveId" clId="{08D83FD8-9DD8-4243-9315-C37AB617B85A}" dt="2023-12-05T05:03:35.407" v="128" actId="5793"/>
          <ac:spMkLst>
            <pc:docMk/>
            <pc:sldMk cId="1876994619" sldId="481"/>
            <ac:spMk id="2" creationId="{3B8C325E-9045-1EC0-3967-6BDE9E704C45}"/>
          </ac:spMkLst>
        </pc:spChg>
        <pc:picChg chg="add del mod">
          <ac:chgData name="Chittaranjan Hens" userId="6fc03958433e8a43" providerId="LiveId" clId="{08D83FD8-9DD8-4243-9315-C37AB617B85A}" dt="2023-12-05T05:03:48.322" v="131" actId="1076"/>
          <ac:picMkLst>
            <pc:docMk/>
            <pc:sldMk cId="1876994619" sldId="481"/>
            <ac:picMk id="5" creationId="{C188424A-0978-0ADE-2CC0-D3FCBC1AF853}"/>
          </ac:picMkLst>
        </pc:picChg>
        <pc:picChg chg="mod">
          <ac:chgData name="Chittaranjan Hens" userId="6fc03958433e8a43" providerId="LiveId" clId="{08D83FD8-9DD8-4243-9315-C37AB617B85A}" dt="2023-12-05T05:03:51.019" v="132" actId="1076"/>
          <ac:picMkLst>
            <pc:docMk/>
            <pc:sldMk cId="1876994619" sldId="481"/>
            <ac:picMk id="7" creationId="{DDB31A0D-56B4-D496-D710-541CA7523DDA}"/>
          </ac:picMkLst>
        </pc:picChg>
      </pc:sldChg>
      <pc:sldChg chg="modSp add mod">
        <pc:chgData name="Chittaranjan Hens" userId="6fc03958433e8a43" providerId="LiveId" clId="{08D83FD8-9DD8-4243-9315-C37AB617B85A}" dt="2023-12-05T06:02:47.945" v="594" actId="6549"/>
        <pc:sldMkLst>
          <pc:docMk/>
          <pc:sldMk cId="4088343295" sldId="481"/>
        </pc:sldMkLst>
        <pc:spChg chg="mod">
          <ac:chgData name="Chittaranjan Hens" userId="6fc03958433e8a43" providerId="LiveId" clId="{08D83FD8-9DD8-4243-9315-C37AB617B85A}" dt="2023-12-05T06:02:47.945" v="594" actId="6549"/>
          <ac:spMkLst>
            <pc:docMk/>
            <pc:sldMk cId="4088343295" sldId="481"/>
            <ac:spMk id="459779" creationId="{71F2790A-DB05-557C-721D-53186DDC08B9}"/>
          </ac:spMkLst>
        </pc:spChg>
      </pc:sldChg>
      <pc:sldChg chg="addSp delSp modSp add mod">
        <pc:chgData name="Chittaranjan Hens" userId="6fc03958433e8a43" providerId="LiveId" clId="{08D83FD8-9DD8-4243-9315-C37AB617B85A}" dt="2023-12-05T13:21:37.042" v="1421" actId="1076"/>
        <pc:sldMkLst>
          <pc:docMk/>
          <pc:sldMk cId="259119384" sldId="482"/>
        </pc:sldMkLst>
        <pc:spChg chg="del">
          <ac:chgData name="Chittaranjan Hens" userId="6fc03958433e8a43" providerId="LiveId" clId="{08D83FD8-9DD8-4243-9315-C37AB617B85A}" dt="2023-12-03T20:45:18.335" v="2" actId="478"/>
          <ac:spMkLst>
            <pc:docMk/>
            <pc:sldMk cId="259119384" sldId="482"/>
            <ac:spMk id="2" creationId="{3B8C325E-9045-1EC0-3967-6BDE9E704C45}"/>
          </ac:spMkLst>
        </pc:spChg>
        <pc:spChg chg="mod">
          <ac:chgData name="Chittaranjan Hens" userId="6fc03958433e8a43" providerId="LiveId" clId="{08D83FD8-9DD8-4243-9315-C37AB617B85A}" dt="2023-12-03T20:48:02.695" v="43" actId="20577"/>
          <ac:spMkLst>
            <pc:docMk/>
            <pc:sldMk cId="259119384" sldId="482"/>
            <ac:spMk id="459779" creationId="{71F2790A-DB05-557C-721D-53186DDC08B9}"/>
          </ac:spMkLst>
        </pc:spChg>
        <pc:picChg chg="add mod">
          <ac:chgData name="Chittaranjan Hens" userId="6fc03958433e8a43" providerId="LiveId" clId="{08D83FD8-9DD8-4243-9315-C37AB617B85A}" dt="2023-12-05T13:21:37.042" v="1421" actId="1076"/>
          <ac:picMkLst>
            <pc:docMk/>
            <pc:sldMk cId="259119384" sldId="482"/>
            <ac:picMk id="4" creationId="{E0099457-1F47-B420-9895-64F177E91331}"/>
          </ac:picMkLst>
        </pc:picChg>
        <pc:picChg chg="del">
          <ac:chgData name="Chittaranjan Hens" userId="6fc03958433e8a43" providerId="LiveId" clId="{08D83FD8-9DD8-4243-9315-C37AB617B85A}" dt="2023-12-03T20:45:14.462" v="1" actId="478"/>
          <ac:picMkLst>
            <pc:docMk/>
            <pc:sldMk cId="259119384" sldId="482"/>
            <ac:picMk id="5" creationId="{C188424A-0978-0ADE-2CC0-D3FCBC1AF853}"/>
          </ac:picMkLst>
        </pc:picChg>
        <pc:picChg chg="del">
          <ac:chgData name="Chittaranjan Hens" userId="6fc03958433e8a43" providerId="LiveId" clId="{08D83FD8-9DD8-4243-9315-C37AB617B85A}" dt="2023-12-03T20:45:20.460" v="3" actId="478"/>
          <ac:picMkLst>
            <pc:docMk/>
            <pc:sldMk cId="259119384" sldId="482"/>
            <ac:picMk id="7" creationId="{DDB31A0D-56B4-D496-D710-541CA7523DDA}"/>
          </ac:picMkLst>
        </pc:picChg>
      </pc:sldChg>
      <pc:sldChg chg="addSp delSp modSp add">
        <pc:chgData name="Chittaranjan Hens" userId="6fc03958433e8a43" providerId="LiveId" clId="{08D83FD8-9DD8-4243-9315-C37AB617B85A}" dt="2023-12-05T06:02:56.778" v="596"/>
        <pc:sldMkLst>
          <pc:docMk/>
          <pc:sldMk cId="1639340245" sldId="483"/>
        </pc:sldMkLst>
        <pc:spChg chg="add mod">
          <ac:chgData name="Chittaranjan Hens" userId="6fc03958433e8a43" providerId="LiveId" clId="{08D83FD8-9DD8-4243-9315-C37AB617B85A}" dt="2023-12-05T06:02:56.778" v="596"/>
          <ac:spMkLst>
            <pc:docMk/>
            <pc:sldMk cId="1639340245" sldId="483"/>
            <ac:spMk id="2" creationId="{4F16F58C-296D-AC0F-0C67-21E4DB530E53}"/>
          </ac:spMkLst>
        </pc:spChg>
        <pc:spChg chg="del">
          <ac:chgData name="Chittaranjan Hens" userId="6fc03958433e8a43" providerId="LiveId" clId="{08D83FD8-9DD8-4243-9315-C37AB617B85A}" dt="2023-12-05T06:02:55.659" v="595" actId="478"/>
          <ac:spMkLst>
            <pc:docMk/>
            <pc:sldMk cId="1639340245" sldId="483"/>
            <ac:spMk id="459779" creationId="{71F2790A-DB05-557C-721D-53186DDC08B9}"/>
          </ac:spMkLst>
        </pc:spChg>
      </pc:sldChg>
      <pc:sldChg chg="addSp delSp modSp add del mod modAnim">
        <pc:chgData name="Chittaranjan Hens" userId="6fc03958433e8a43" providerId="LiveId" clId="{08D83FD8-9DD8-4243-9315-C37AB617B85A}" dt="2023-12-05T05:50:15.921" v="552" actId="2696"/>
        <pc:sldMkLst>
          <pc:docMk/>
          <pc:sldMk cId="1770875805" sldId="483"/>
        </pc:sldMkLst>
        <pc:spChg chg="del">
          <ac:chgData name="Chittaranjan Hens" userId="6fc03958433e8a43" providerId="LiveId" clId="{08D83FD8-9DD8-4243-9315-C37AB617B85A}" dt="2023-12-05T05:03:55.865" v="133" actId="478"/>
          <ac:spMkLst>
            <pc:docMk/>
            <pc:sldMk cId="1770875805" sldId="483"/>
            <ac:spMk id="2" creationId="{3B8C325E-9045-1EC0-3967-6BDE9E704C45}"/>
          </ac:spMkLst>
        </pc:spChg>
        <pc:spChg chg="add mod">
          <ac:chgData name="Chittaranjan Hens" userId="6fc03958433e8a43" providerId="LiveId" clId="{08D83FD8-9DD8-4243-9315-C37AB617B85A}" dt="2023-12-05T05:05:57.546" v="177" actId="20577"/>
          <ac:spMkLst>
            <pc:docMk/>
            <pc:sldMk cId="1770875805" sldId="483"/>
            <ac:spMk id="4" creationId="{23117C00-C5A6-D2D0-DD66-8100936D4271}"/>
          </ac:spMkLst>
        </pc:spChg>
        <pc:picChg chg="del">
          <ac:chgData name="Chittaranjan Hens" userId="6fc03958433e8a43" providerId="LiveId" clId="{08D83FD8-9DD8-4243-9315-C37AB617B85A}" dt="2023-12-05T05:03:55.865" v="133" actId="478"/>
          <ac:picMkLst>
            <pc:docMk/>
            <pc:sldMk cId="1770875805" sldId="483"/>
            <ac:picMk id="5" creationId="{C188424A-0978-0ADE-2CC0-D3FCBC1AF853}"/>
          </ac:picMkLst>
        </pc:picChg>
        <pc:picChg chg="del">
          <ac:chgData name="Chittaranjan Hens" userId="6fc03958433e8a43" providerId="LiveId" clId="{08D83FD8-9DD8-4243-9315-C37AB617B85A}" dt="2023-12-05T05:03:57.386" v="134" actId="478"/>
          <ac:picMkLst>
            <pc:docMk/>
            <pc:sldMk cId="1770875805" sldId="483"/>
            <ac:picMk id="7" creationId="{DDB31A0D-56B4-D496-D710-541CA7523DDA}"/>
          </ac:picMkLst>
        </pc:picChg>
      </pc:sldChg>
      <pc:sldChg chg="addSp delSp modSp add mod">
        <pc:chgData name="Chittaranjan Hens" userId="6fc03958433e8a43" providerId="LiveId" clId="{08D83FD8-9DD8-4243-9315-C37AB617B85A}" dt="2023-12-05T11:25:22.930" v="740" actId="1076"/>
        <pc:sldMkLst>
          <pc:docMk/>
          <pc:sldMk cId="744015962" sldId="484"/>
        </pc:sldMkLst>
        <pc:spChg chg="add mod">
          <ac:chgData name="Chittaranjan Hens" userId="6fc03958433e8a43" providerId="LiveId" clId="{08D83FD8-9DD8-4243-9315-C37AB617B85A}" dt="2023-12-05T06:03:00.989" v="598"/>
          <ac:spMkLst>
            <pc:docMk/>
            <pc:sldMk cId="744015962" sldId="484"/>
            <ac:spMk id="2" creationId="{A5306187-24BF-29DC-99F0-963707AF31A9}"/>
          </ac:spMkLst>
        </pc:spChg>
        <pc:spChg chg="mod">
          <ac:chgData name="Chittaranjan Hens" userId="6fc03958433e8a43" providerId="LiveId" clId="{08D83FD8-9DD8-4243-9315-C37AB617B85A}" dt="2023-12-05T11:25:22.930" v="740" actId="1076"/>
          <ac:spMkLst>
            <pc:docMk/>
            <pc:sldMk cId="744015962" sldId="484"/>
            <ac:spMk id="3" creationId="{9B7471A0-B348-2B5C-BD83-A78AC4A63D2E}"/>
          </ac:spMkLst>
        </pc:spChg>
        <pc:spChg chg="del">
          <ac:chgData name="Chittaranjan Hens" userId="6fc03958433e8a43" providerId="LiveId" clId="{08D83FD8-9DD8-4243-9315-C37AB617B85A}" dt="2023-12-05T06:02:59.872" v="597" actId="478"/>
          <ac:spMkLst>
            <pc:docMk/>
            <pc:sldMk cId="744015962" sldId="484"/>
            <ac:spMk id="459779" creationId="{71F2790A-DB05-557C-721D-53186DDC08B9}"/>
          </ac:spMkLst>
        </pc:spChg>
      </pc:sldChg>
      <pc:sldChg chg="addSp delSp modSp add del mod delAnim modAnim">
        <pc:chgData name="Chittaranjan Hens" userId="6fc03958433e8a43" providerId="LiveId" clId="{08D83FD8-9DD8-4243-9315-C37AB617B85A}" dt="2023-12-05T05:50:15.921" v="552" actId="2696"/>
        <pc:sldMkLst>
          <pc:docMk/>
          <pc:sldMk cId="1320648715" sldId="484"/>
        </pc:sldMkLst>
        <pc:spChg chg="add mod">
          <ac:chgData name="Chittaranjan Hens" userId="6fc03958433e8a43" providerId="LiveId" clId="{08D83FD8-9DD8-4243-9315-C37AB617B85A}" dt="2023-12-05T05:14:23.714" v="229" actId="20577"/>
          <ac:spMkLst>
            <pc:docMk/>
            <pc:sldMk cId="1320648715" sldId="484"/>
            <ac:spMk id="3" creationId="{9B7471A0-B348-2B5C-BD83-A78AC4A63D2E}"/>
          </ac:spMkLst>
        </pc:spChg>
        <pc:spChg chg="del">
          <ac:chgData name="Chittaranjan Hens" userId="6fc03958433e8a43" providerId="LiveId" clId="{08D83FD8-9DD8-4243-9315-C37AB617B85A}" dt="2023-12-05T05:06:49.567" v="179" actId="478"/>
          <ac:spMkLst>
            <pc:docMk/>
            <pc:sldMk cId="1320648715" sldId="484"/>
            <ac:spMk id="4" creationId="{23117C00-C5A6-D2D0-DD66-8100936D4271}"/>
          </ac:spMkLst>
        </pc:spChg>
        <pc:spChg chg="add del mod">
          <ac:chgData name="Chittaranjan Hens" userId="6fc03958433e8a43" providerId="LiveId" clId="{08D83FD8-9DD8-4243-9315-C37AB617B85A}" dt="2023-12-05T05:21:35.750" v="285" actId="478"/>
          <ac:spMkLst>
            <pc:docMk/>
            <pc:sldMk cId="1320648715" sldId="484"/>
            <ac:spMk id="6" creationId="{D5D7C801-33F1-616F-4869-E10D3B899D23}"/>
          </ac:spMkLst>
        </pc:spChg>
      </pc:sldChg>
      <pc:sldChg chg="addSp delSp modSp add">
        <pc:chgData name="Chittaranjan Hens" userId="6fc03958433e8a43" providerId="LiveId" clId="{08D83FD8-9DD8-4243-9315-C37AB617B85A}" dt="2023-12-05T06:03:06.988" v="600"/>
        <pc:sldMkLst>
          <pc:docMk/>
          <pc:sldMk cId="3213481904" sldId="485"/>
        </pc:sldMkLst>
        <pc:spChg chg="add mod">
          <ac:chgData name="Chittaranjan Hens" userId="6fc03958433e8a43" providerId="LiveId" clId="{08D83FD8-9DD8-4243-9315-C37AB617B85A}" dt="2023-12-05T06:03:06.988" v="600"/>
          <ac:spMkLst>
            <pc:docMk/>
            <pc:sldMk cId="3213481904" sldId="485"/>
            <ac:spMk id="2" creationId="{036A4BCC-E2EA-45EF-31E0-8019A68F088C}"/>
          </ac:spMkLst>
        </pc:spChg>
        <pc:spChg chg="del">
          <ac:chgData name="Chittaranjan Hens" userId="6fc03958433e8a43" providerId="LiveId" clId="{08D83FD8-9DD8-4243-9315-C37AB617B85A}" dt="2023-12-05T06:03:05.909" v="599" actId="478"/>
          <ac:spMkLst>
            <pc:docMk/>
            <pc:sldMk cId="3213481904" sldId="485"/>
            <ac:spMk id="459779" creationId="{71F2790A-DB05-557C-721D-53186DDC08B9}"/>
          </ac:spMkLst>
        </pc:spChg>
      </pc:sldChg>
      <pc:sldChg chg="addSp delSp modSp add del mod delAnim modAnim">
        <pc:chgData name="Chittaranjan Hens" userId="6fc03958433e8a43" providerId="LiveId" clId="{08D83FD8-9DD8-4243-9315-C37AB617B85A}" dt="2023-12-05T05:50:15.921" v="552" actId="2696"/>
        <pc:sldMkLst>
          <pc:docMk/>
          <pc:sldMk cId="3904690882" sldId="485"/>
        </pc:sldMkLst>
        <pc:spChg chg="del">
          <ac:chgData name="Chittaranjan Hens" userId="6fc03958433e8a43" providerId="LiveId" clId="{08D83FD8-9DD8-4243-9315-C37AB617B85A}" dt="2023-12-05T05:21:24.945" v="284" actId="478"/>
          <ac:spMkLst>
            <pc:docMk/>
            <pc:sldMk cId="3904690882" sldId="485"/>
            <ac:spMk id="3" creationId="{9B7471A0-B348-2B5C-BD83-A78AC4A63D2E}"/>
          </ac:spMkLst>
        </pc:spChg>
        <pc:spChg chg="add mod">
          <ac:chgData name="Chittaranjan Hens" userId="6fc03958433e8a43" providerId="LiveId" clId="{08D83FD8-9DD8-4243-9315-C37AB617B85A}" dt="2023-12-05T05:35:23.269" v="397" actId="1076"/>
          <ac:spMkLst>
            <pc:docMk/>
            <pc:sldMk cId="3904690882" sldId="485"/>
            <ac:spMk id="4" creationId="{ED387E36-705B-DFDF-D39B-EC1E380BABEE}"/>
          </ac:spMkLst>
        </pc:spChg>
        <pc:spChg chg="mod">
          <ac:chgData name="Chittaranjan Hens" userId="6fc03958433e8a43" providerId="LiveId" clId="{08D83FD8-9DD8-4243-9315-C37AB617B85A}" dt="2023-12-05T05:21:44.925" v="287" actId="21"/>
          <ac:spMkLst>
            <pc:docMk/>
            <pc:sldMk cId="3904690882" sldId="485"/>
            <ac:spMk id="6" creationId="{D5D7C801-33F1-616F-4869-E10D3B899D23}"/>
          </ac:spMkLst>
        </pc:spChg>
        <pc:spChg chg="add mod">
          <ac:chgData name="Chittaranjan Hens" userId="6fc03958433e8a43" providerId="LiveId" clId="{08D83FD8-9DD8-4243-9315-C37AB617B85A}" dt="2023-12-05T05:31:29.485" v="360" actId="1076"/>
          <ac:spMkLst>
            <pc:docMk/>
            <pc:sldMk cId="3904690882" sldId="485"/>
            <ac:spMk id="23" creationId="{30353F2C-3ED9-1990-FF5C-6D744F6E8A91}"/>
          </ac:spMkLst>
        </pc:spChg>
        <pc:spChg chg="add mod">
          <ac:chgData name="Chittaranjan Hens" userId="6fc03958433e8a43" providerId="LiveId" clId="{08D83FD8-9DD8-4243-9315-C37AB617B85A}" dt="2023-12-05T05:32:09.509" v="363" actId="1076"/>
          <ac:spMkLst>
            <pc:docMk/>
            <pc:sldMk cId="3904690882" sldId="485"/>
            <ac:spMk id="25" creationId="{AE74E76D-756E-1743-1484-94907FFD2A40}"/>
          </ac:spMkLst>
        </pc:spChg>
        <pc:spChg chg="add mod">
          <ac:chgData name="Chittaranjan Hens" userId="6fc03958433e8a43" providerId="LiveId" clId="{08D83FD8-9DD8-4243-9315-C37AB617B85A}" dt="2023-12-05T05:33:23.462" v="381" actId="1076"/>
          <ac:spMkLst>
            <pc:docMk/>
            <pc:sldMk cId="3904690882" sldId="485"/>
            <ac:spMk id="26" creationId="{688491EC-CBBA-1201-17D3-6833D290843F}"/>
          </ac:spMkLst>
        </pc:spChg>
        <pc:spChg chg="add mod">
          <ac:chgData name="Chittaranjan Hens" userId="6fc03958433e8a43" providerId="LiveId" clId="{08D83FD8-9DD8-4243-9315-C37AB617B85A}" dt="2023-12-05T05:32:34.699" v="371" actId="1036"/>
          <ac:spMkLst>
            <pc:docMk/>
            <pc:sldMk cId="3904690882" sldId="485"/>
            <ac:spMk id="27" creationId="{A781A30E-920F-1468-464A-AD76DB4CE2D4}"/>
          </ac:spMkLst>
        </pc:spChg>
        <pc:spChg chg="add mod">
          <ac:chgData name="Chittaranjan Hens" userId="6fc03958433e8a43" providerId="LiveId" clId="{08D83FD8-9DD8-4243-9315-C37AB617B85A}" dt="2023-12-05T05:31:29.485" v="360" actId="1076"/>
          <ac:spMkLst>
            <pc:docMk/>
            <pc:sldMk cId="3904690882" sldId="485"/>
            <ac:spMk id="28" creationId="{4D3B1751-4872-B148-4D77-0ABD0EDEAB75}"/>
          </ac:spMkLst>
        </pc:spChg>
        <pc:spChg chg="add mod">
          <ac:chgData name="Chittaranjan Hens" userId="6fc03958433e8a43" providerId="LiveId" clId="{08D83FD8-9DD8-4243-9315-C37AB617B85A}" dt="2023-12-05T05:32:27.193" v="367" actId="1035"/>
          <ac:spMkLst>
            <pc:docMk/>
            <pc:sldMk cId="3904690882" sldId="485"/>
            <ac:spMk id="29" creationId="{7CD3BEEA-B721-6211-F092-0F7639953359}"/>
          </ac:spMkLst>
        </pc:spChg>
        <pc:cxnChg chg="add mod">
          <ac:chgData name="Chittaranjan Hens" userId="6fc03958433e8a43" providerId="LiveId" clId="{08D83FD8-9DD8-4243-9315-C37AB617B85A}" dt="2023-12-05T05:26:15.099" v="301" actId="1076"/>
          <ac:cxnSpMkLst>
            <pc:docMk/>
            <pc:sldMk cId="3904690882" sldId="485"/>
            <ac:cxnSpMk id="7" creationId="{04B6003B-90BE-76CE-2956-AF9640D2E6A7}"/>
          </ac:cxnSpMkLst>
        </pc:cxnChg>
        <pc:cxnChg chg="add mod">
          <ac:chgData name="Chittaranjan Hens" userId="6fc03958433e8a43" providerId="LiveId" clId="{08D83FD8-9DD8-4243-9315-C37AB617B85A}" dt="2023-12-05T05:26:15.099" v="301" actId="1076"/>
          <ac:cxnSpMkLst>
            <pc:docMk/>
            <pc:sldMk cId="3904690882" sldId="485"/>
            <ac:cxnSpMk id="8" creationId="{A01AAAF2-6373-790D-7761-6F9B8005F415}"/>
          </ac:cxnSpMkLst>
        </pc:cxnChg>
        <pc:cxnChg chg="add mod">
          <ac:chgData name="Chittaranjan Hens" userId="6fc03958433e8a43" providerId="LiveId" clId="{08D83FD8-9DD8-4243-9315-C37AB617B85A}" dt="2023-12-05T05:26:15.099" v="301" actId="1076"/>
          <ac:cxnSpMkLst>
            <pc:docMk/>
            <pc:sldMk cId="3904690882" sldId="485"/>
            <ac:cxnSpMk id="10" creationId="{81920AC4-CEE1-7134-9D60-6DDF88ABC38A}"/>
          </ac:cxnSpMkLst>
        </pc:cxnChg>
        <pc:cxnChg chg="add mod">
          <ac:chgData name="Chittaranjan Hens" userId="6fc03958433e8a43" providerId="LiveId" clId="{08D83FD8-9DD8-4243-9315-C37AB617B85A}" dt="2023-12-05T05:26:23.068" v="303" actId="1076"/>
          <ac:cxnSpMkLst>
            <pc:docMk/>
            <pc:sldMk cId="3904690882" sldId="485"/>
            <ac:cxnSpMk id="11" creationId="{46039D8D-723D-C1B9-72B5-49FF21143689}"/>
          </ac:cxnSpMkLst>
        </pc:cxnChg>
        <pc:cxnChg chg="add mod">
          <ac:chgData name="Chittaranjan Hens" userId="6fc03958433e8a43" providerId="LiveId" clId="{08D83FD8-9DD8-4243-9315-C37AB617B85A}" dt="2023-12-05T05:26:58.078" v="316" actId="14100"/>
          <ac:cxnSpMkLst>
            <pc:docMk/>
            <pc:sldMk cId="3904690882" sldId="485"/>
            <ac:cxnSpMk id="12" creationId="{DE7A8A01-8A36-F8F7-AD25-1771E974C5FC}"/>
          </ac:cxnSpMkLst>
        </pc:cxnChg>
        <pc:cxnChg chg="add mod">
          <ac:chgData name="Chittaranjan Hens" userId="6fc03958433e8a43" providerId="LiveId" clId="{08D83FD8-9DD8-4243-9315-C37AB617B85A}" dt="2023-12-05T05:28:44.506" v="333" actId="14100"/>
          <ac:cxnSpMkLst>
            <pc:docMk/>
            <pc:sldMk cId="3904690882" sldId="485"/>
            <ac:cxnSpMk id="14" creationId="{7B66D291-80C5-2182-391A-32CAE247E8AE}"/>
          </ac:cxnSpMkLst>
        </pc:cxnChg>
        <pc:cxnChg chg="add mod">
          <ac:chgData name="Chittaranjan Hens" userId="6fc03958433e8a43" providerId="LiveId" clId="{08D83FD8-9DD8-4243-9315-C37AB617B85A}" dt="2023-12-05T05:28:39.066" v="332" actId="14100"/>
          <ac:cxnSpMkLst>
            <pc:docMk/>
            <pc:sldMk cId="3904690882" sldId="485"/>
            <ac:cxnSpMk id="15" creationId="{C865DA60-0977-1DC7-2322-6107E494ADB0}"/>
          </ac:cxnSpMkLst>
        </pc:cxnChg>
        <pc:cxnChg chg="add mod">
          <ac:chgData name="Chittaranjan Hens" userId="6fc03958433e8a43" providerId="LiveId" clId="{08D83FD8-9DD8-4243-9315-C37AB617B85A}" dt="2023-12-05T05:30:12.026" v="345"/>
          <ac:cxnSpMkLst>
            <pc:docMk/>
            <pc:sldMk cId="3904690882" sldId="485"/>
            <ac:cxnSpMk id="24" creationId="{2B9E2810-A056-BA23-0D5F-6D1B9595F09E}"/>
          </ac:cxnSpMkLst>
        </pc:cxnChg>
      </pc:sldChg>
      <pc:sldChg chg="addSp delSp modSp add modAnim">
        <pc:chgData name="Chittaranjan Hens" userId="6fc03958433e8a43" providerId="LiveId" clId="{08D83FD8-9DD8-4243-9315-C37AB617B85A}" dt="2023-12-05T12:05:54.200" v="1097" actId="207"/>
        <pc:sldMkLst>
          <pc:docMk/>
          <pc:sldMk cId="31295011" sldId="486"/>
        </pc:sldMkLst>
        <pc:spChg chg="add mod">
          <ac:chgData name="Chittaranjan Hens" userId="6fc03958433e8a43" providerId="LiveId" clId="{08D83FD8-9DD8-4243-9315-C37AB617B85A}" dt="2023-12-05T06:03:13.737" v="602"/>
          <ac:spMkLst>
            <pc:docMk/>
            <pc:sldMk cId="31295011" sldId="486"/>
            <ac:spMk id="2" creationId="{988EC7AF-2FF8-FCCC-BA85-0DDD08A0FFE6}"/>
          </ac:spMkLst>
        </pc:spChg>
        <pc:spChg chg="mod">
          <ac:chgData name="Chittaranjan Hens" userId="6fc03958433e8a43" providerId="LiveId" clId="{08D83FD8-9DD8-4243-9315-C37AB617B85A}" dt="2023-12-05T06:18:20.211" v="732" actId="207"/>
          <ac:spMkLst>
            <pc:docMk/>
            <pc:sldMk cId="31295011" sldId="486"/>
            <ac:spMk id="4" creationId="{5632BE22-607F-8DA8-7F7B-5A0BEBD1E1B7}"/>
          </ac:spMkLst>
        </pc:spChg>
        <pc:spChg chg="mod">
          <ac:chgData name="Chittaranjan Hens" userId="6fc03958433e8a43" providerId="LiveId" clId="{08D83FD8-9DD8-4243-9315-C37AB617B85A}" dt="2023-12-05T12:05:54.200" v="1097" actId="207"/>
          <ac:spMkLst>
            <pc:docMk/>
            <pc:sldMk cId="31295011" sldId="486"/>
            <ac:spMk id="8" creationId="{51AC9B47-85F7-1923-8D6D-969FBCEF4D37}"/>
          </ac:spMkLst>
        </pc:spChg>
        <pc:spChg chg="del">
          <ac:chgData name="Chittaranjan Hens" userId="6fc03958433e8a43" providerId="LiveId" clId="{08D83FD8-9DD8-4243-9315-C37AB617B85A}" dt="2023-12-05T06:03:12.839" v="601" actId="478"/>
          <ac:spMkLst>
            <pc:docMk/>
            <pc:sldMk cId="31295011" sldId="486"/>
            <ac:spMk id="459779" creationId="{71F2790A-DB05-557C-721D-53186DDC08B9}"/>
          </ac:spMkLst>
        </pc:spChg>
      </pc:sldChg>
      <pc:sldChg chg="addSp delSp modSp add del mod ord modAnim">
        <pc:chgData name="Chittaranjan Hens" userId="6fc03958433e8a43" providerId="LiveId" clId="{08D83FD8-9DD8-4243-9315-C37AB617B85A}" dt="2023-12-05T05:50:15.921" v="552" actId="2696"/>
        <pc:sldMkLst>
          <pc:docMk/>
          <pc:sldMk cId="110669140" sldId="486"/>
        </pc:sldMkLst>
        <pc:spChg chg="del">
          <ac:chgData name="Chittaranjan Hens" userId="6fc03958433e8a43" providerId="LiveId" clId="{08D83FD8-9DD8-4243-9315-C37AB617B85A}" dt="2023-12-05T05:37:42.065" v="415" actId="478"/>
          <ac:spMkLst>
            <pc:docMk/>
            <pc:sldMk cId="110669140" sldId="486"/>
            <ac:spMk id="2" creationId="{3B8C325E-9045-1EC0-3967-6BDE9E704C45}"/>
          </ac:spMkLst>
        </pc:spChg>
        <pc:spChg chg="add mod">
          <ac:chgData name="Chittaranjan Hens" userId="6fc03958433e8a43" providerId="LiveId" clId="{08D83FD8-9DD8-4243-9315-C37AB617B85A}" dt="2023-12-05T05:39:07.714" v="451" actId="207"/>
          <ac:spMkLst>
            <pc:docMk/>
            <pc:sldMk cId="110669140" sldId="486"/>
            <ac:spMk id="4" creationId="{5632BE22-607F-8DA8-7F7B-5A0BEBD1E1B7}"/>
          </ac:spMkLst>
        </pc:spChg>
        <pc:spChg chg="add mod">
          <ac:chgData name="Chittaranjan Hens" userId="6fc03958433e8a43" providerId="LiveId" clId="{08D83FD8-9DD8-4243-9315-C37AB617B85A}" dt="2023-12-05T05:46:08.207" v="511" actId="21"/>
          <ac:spMkLst>
            <pc:docMk/>
            <pc:sldMk cId="110669140" sldId="486"/>
            <ac:spMk id="8" creationId="{51AC9B47-85F7-1923-8D6D-969FBCEF4D37}"/>
          </ac:spMkLst>
        </pc:spChg>
        <pc:picChg chg="mod">
          <ac:chgData name="Chittaranjan Hens" userId="6fc03958433e8a43" providerId="LiveId" clId="{08D83FD8-9DD8-4243-9315-C37AB617B85A}" dt="2023-12-05T05:38:34.100" v="440" actId="1076"/>
          <ac:picMkLst>
            <pc:docMk/>
            <pc:sldMk cId="110669140" sldId="486"/>
            <ac:picMk id="5" creationId="{C188424A-0978-0ADE-2CC0-D3FCBC1AF853}"/>
          </ac:picMkLst>
        </pc:picChg>
        <pc:picChg chg="mod">
          <ac:chgData name="Chittaranjan Hens" userId="6fc03958433e8a43" providerId="LiveId" clId="{08D83FD8-9DD8-4243-9315-C37AB617B85A}" dt="2023-12-05T05:38:36.153" v="441" actId="1076"/>
          <ac:picMkLst>
            <pc:docMk/>
            <pc:sldMk cId="110669140" sldId="486"/>
            <ac:picMk id="7" creationId="{DDB31A0D-56B4-D496-D710-541CA7523DDA}"/>
          </ac:picMkLst>
        </pc:picChg>
      </pc:sldChg>
      <pc:sldChg chg="addSp delSp modSp add del mod delAnim">
        <pc:chgData name="Chittaranjan Hens" userId="6fc03958433e8a43" providerId="LiveId" clId="{08D83FD8-9DD8-4243-9315-C37AB617B85A}" dt="2023-12-05T05:50:15.921" v="552" actId="2696"/>
        <pc:sldMkLst>
          <pc:docMk/>
          <pc:sldMk cId="3159841963" sldId="487"/>
        </pc:sldMkLst>
        <pc:spChg chg="add mod">
          <ac:chgData name="Chittaranjan Hens" userId="6fc03958433e8a43" providerId="LiveId" clId="{08D83FD8-9DD8-4243-9315-C37AB617B85A}" dt="2023-12-05T05:48:01.798" v="549"/>
          <ac:spMkLst>
            <pc:docMk/>
            <pc:sldMk cId="3159841963" sldId="487"/>
            <ac:spMk id="3" creationId="{449DCFF8-6149-CCB8-1314-5691E4771A24}"/>
          </ac:spMkLst>
        </pc:spChg>
        <pc:spChg chg="del">
          <ac:chgData name="Chittaranjan Hens" userId="6fc03958433e8a43" providerId="LiveId" clId="{08D83FD8-9DD8-4243-9315-C37AB617B85A}" dt="2023-12-05T05:45:50.060" v="510" actId="478"/>
          <ac:spMkLst>
            <pc:docMk/>
            <pc:sldMk cId="3159841963" sldId="487"/>
            <ac:spMk id="4" creationId="{5632BE22-607F-8DA8-7F7B-5A0BEBD1E1B7}"/>
          </ac:spMkLst>
        </pc:spChg>
        <pc:spChg chg="del">
          <ac:chgData name="Chittaranjan Hens" userId="6fc03958433e8a43" providerId="LiveId" clId="{08D83FD8-9DD8-4243-9315-C37AB617B85A}" dt="2023-12-05T05:45:50.060" v="510" actId="478"/>
          <ac:spMkLst>
            <pc:docMk/>
            <pc:sldMk cId="3159841963" sldId="487"/>
            <ac:spMk id="8" creationId="{51AC9B47-85F7-1923-8D6D-969FBCEF4D37}"/>
          </ac:spMkLst>
        </pc:spChg>
      </pc:sldChg>
      <pc:sldChg chg="addSp delSp modSp add">
        <pc:chgData name="Chittaranjan Hens" userId="6fc03958433e8a43" providerId="LiveId" clId="{08D83FD8-9DD8-4243-9315-C37AB617B85A}" dt="2023-12-05T11:42:35.504" v="941" actId="207"/>
        <pc:sldMkLst>
          <pc:docMk/>
          <pc:sldMk cId="3932752605" sldId="487"/>
        </pc:sldMkLst>
        <pc:spChg chg="add mod">
          <ac:chgData name="Chittaranjan Hens" userId="6fc03958433e8a43" providerId="LiveId" clId="{08D83FD8-9DD8-4243-9315-C37AB617B85A}" dt="2023-12-05T06:03:19.041" v="604"/>
          <ac:spMkLst>
            <pc:docMk/>
            <pc:sldMk cId="3932752605" sldId="487"/>
            <ac:spMk id="2" creationId="{229AC09B-B73C-28A8-A1A4-820BD3ED5E9B}"/>
          </ac:spMkLst>
        </pc:spChg>
        <pc:spChg chg="mod">
          <ac:chgData name="Chittaranjan Hens" userId="6fc03958433e8a43" providerId="LiveId" clId="{08D83FD8-9DD8-4243-9315-C37AB617B85A}" dt="2023-12-05T11:42:35.504" v="941" actId="207"/>
          <ac:spMkLst>
            <pc:docMk/>
            <pc:sldMk cId="3932752605" sldId="487"/>
            <ac:spMk id="3" creationId="{449DCFF8-6149-CCB8-1314-5691E4771A24}"/>
          </ac:spMkLst>
        </pc:spChg>
        <pc:spChg chg="del">
          <ac:chgData name="Chittaranjan Hens" userId="6fc03958433e8a43" providerId="LiveId" clId="{08D83FD8-9DD8-4243-9315-C37AB617B85A}" dt="2023-12-05T06:03:18.077" v="603" actId="478"/>
          <ac:spMkLst>
            <pc:docMk/>
            <pc:sldMk cId="3932752605" sldId="487"/>
            <ac:spMk id="459779" creationId="{71F2790A-DB05-557C-721D-53186DDC08B9}"/>
          </ac:spMkLst>
        </pc:spChg>
      </pc:sldChg>
      <pc:sldChg chg="delSp add">
        <pc:chgData name="Chittaranjan Hens" userId="6fc03958433e8a43" providerId="LiveId" clId="{08D83FD8-9DD8-4243-9315-C37AB617B85A}" dt="2023-12-05T16:27:04.722" v="1636" actId="478"/>
        <pc:sldMkLst>
          <pc:docMk/>
          <pc:sldMk cId="3374895354" sldId="488"/>
        </pc:sldMkLst>
        <pc:picChg chg="del">
          <ac:chgData name="Chittaranjan Hens" userId="6fc03958433e8a43" providerId="LiveId" clId="{08D83FD8-9DD8-4243-9315-C37AB617B85A}" dt="2023-12-05T16:27:04.722" v="1636" actId="478"/>
          <ac:picMkLst>
            <pc:docMk/>
            <pc:sldMk cId="3374895354" sldId="488"/>
            <ac:picMk id="1026" creationId="{69E67187-1B3A-B9E8-60A1-68BDF8A355EC}"/>
          </ac:picMkLst>
        </pc:picChg>
      </pc:sldChg>
      <pc:sldChg chg="addSp modSp add mod ord">
        <pc:chgData name="Chittaranjan Hens" userId="6fc03958433e8a43" providerId="LiveId" clId="{08D83FD8-9DD8-4243-9315-C37AB617B85A}" dt="2023-12-05T11:18:05.938" v="739" actId="1076"/>
        <pc:sldMkLst>
          <pc:docMk/>
          <pc:sldMk cId="3194886058" sldId="489"/>
        </pc:sldMkLst>
        <pc:picChg chg="add mod">
          <ac:chgData name="Chittaranjan Hens" userId="6fc03958433e8a43" providerId="LiveId" clId="{08D83FD8-9DD8-4243-9315-C37AB617B85A}" dt="2023-12-05T11:18:05.938" v="739" actId="1076"/>
          <ac:picMkLst>
            <pc:docMk/>
            <pc:sldMk cId="3194886058" sldId="489"/>
            <ac:picMk id="3" creationId="{583A2428-04BD-DACC-0CBC-7553D7683913}"/>
          </ac:picMkLst>
        </pc:picChg>
      </pc:sldChg>
      <pc:sldChg chg="addSp modSp add mod">
        <pc:chgData name="Chittaranjan Hens" userId="6fc03958433e8a43" providerId="LiveId" clId="{08D83FD8-9DD8-4243-9315-C37AB617B85A}" dt="2023-12-05T06:07:15.656" v="661"/>
        <pc:sldMkLst>
          <pc:docMk/>
          <pc:sldMk cId="3817207457" sldId="490"/>
        </pc:sldMkLst>
        <pc:spChg chg="add mod">
          <ac:chgData name="Chittaranjan Hens" userId="6fc03958433e8a43" providerId="LiveId" clId="{08D83FD8-9DD8-4243-9315-C37AB617B85A}" dt="2023-12-05T06:06:47.725" v="654" actId="1076"/>
          <ac:spMkLst>
            <pc:docMk/>
            <pc:sldMk cId="3817207457" sldId="490"/>
            <ac:spMk id="4" creationId="{4C180F71-762F-5292-BD9B-57676AD8B294}"/>
          </ac:spMkLst>
        </pc:spChg>
        <pc:picChg chg="add mod">
          <ac:chgData name="Chittaranjan Hens" userId="6fc03958433e8a43" providerId="LiveId" clId="{08D83FD8-9DD8-4243-9315-C37AB617B85A}" dt="2023-12-05T06:07:15.656" v="661"/>
          <ac:picMkLst>
            <pc:docMk/>
            <pc:sldMk cId="3817207457" sldId="490"/>
            <ac:picMk id="6" creationId="{F2DD08EA-EB5E-888A-308A-B49590262EDC}"/>
          </ac:picMkLst>
        </pc:picChg>
      </pc:sldChg>
      <pc:sldChg chg="addSp modSp add mod ord modAnim">
        <pc:chgData name="Chittaranjan Hens" userId="6fc03958433e8a43" providerId="LiveId" clId="{08D83FD8-9DD8-4243-9315-C37AB617B85A}" dt="2023-12-05T13:06:57.044" v="1352"/>
        <pc:sldMkLst>
          <pc:docMk/>
          <pc:sldMk cId="1545294637" sldId="491"/>
        </pc:sldMkLst>
        <pc:spChg chg="add mod">
          <ac:chgData name="Chittaranjan Hens" userId="6fc03958433e8a43" providerId="LiveId" clId="{08D83FD8-9DD8-4243-9315-C37AB617B85A}" dt="2023-12-05T11:38:56.128" v="868" actId="1076"/>
          <ac:spMkLst>
            <pc:docMk/>
            <pc:sldMk cId="1545294637" sldId="491"/>
            <ac:spMk id="4" creationId="{AAEB7805-B070-5908-88AF-46AA6C2BFF94}"/>
          </ac:spMkLst>
        </pc:spChg>
      </pc:sldChg>
      <pc:sldChg chg="addSp delSp modSp add mod modAnim">
        <pc:chgData name="Chittaranjan Hens" userId="6fc03958433e8a43" providerId="LiveId" clId="{08D83FD8-9DD8-4243-9315-C37AB617B85A}" dt="2023-12-05T11:57:18.930" v="1030"/>
        <pc:sldMkLst>
          <pc:docMk/>
          <pc:sldMk cId="4236071015" sldId="492"/>
        </pc:sldMkLst>
        <pc:spChg chg="add mod">
          <ac:chgData name="Chittaranjan Hens" userId="6fc03958433e8a43" providerId="LiveId" clId="{08D83FD8-9DD8-4243-9315-C37AB617B85A}" dt="2023-12-05T11:26:28.644" v="756" actId="1076"/>
          <ac:spMkLst>
            <pc:docMk/>
            <pc:sldMk cId="4236071015" sldId="492"/>
            <ac:spMk id="2" creationId="{DA1725D7-997E-7C8D-4A53-1CCFA21D5D39}"/>
          </ac:spMkLst>
        </pc:spChg>
        <pc:spChg chg="add del mod">
          <ac:chgData name="Chittaranjan Hens" userId="6fc03958433e8a43" providerId="LiveId" clId="{08D83FD8-9DD8-4243-9315-C37AB617B85A}" dt="2023-12-05T11:37:29.130" v="856" actId="478"/>
          <ac:spMkLst>
            <pc:docMk/>
            <pc:sldMk cId="4236071015" sldId="492"/>
            <ac:spMk id="8" creationId="{4147ED0C-0F0E-7175-056F-25D1A61CF23E}"/>
          </ac:spMkLst>
        </pc:spChg>
        <pc:spChg chg="mod">
          <ac:chgData name="Chittaranjan Hens" userId="6fc03958433e8a43" providerId="LiveId" clId="{08D83FD8-9DD8-4243-9315-C37AB617B85A}" dt="2023-12-05T11:42:53.350" v="946" actId="20577"/>
          <ac:spMkLst>
            <pc:docMk/>
            <pc:sldMk cId="4236071015" sldId="492"/>
            <ac:spMk id="459779" creationId="{71F2790A-DB05-557C-721D-53186DDC08B9}"/>
          </ac:spMkLst>
        </pc:spChg>
        <pc:graphicFrameChg chg="add del mod modGraphic">
          <ac:chgData name="Chittaranjan Hens" userId="6fc03958433e8a43" providerId="LiveId" clId="{08D83FD8-9DD8-4243-9315-C37AB617B85A}" dt="2023-12-05T11:38:11.853" v="865" actId="478"/>
          <ac:graphicFrameMkLst>
            <pc:docMk/>
            <pc:sldMk cId="4236071015" sldId="492"/>
            <ac:graphicFrameMk id="4" creationId="{9D68CE4A-750A-F13D-948A-545C0CFBCAA5}"/>
          </ac:graphicFrameMkLst>
        </pc:graphicFrameChg>
        <pc:graphicFrameChg chg="add del mod">
          <ac:chgData name="Chittaranjan Hens" userId="6fc03958433e8a43" providerId="LiveId" clId="{08D83FD8-9DD8-4243-9315-C37AB617B85A}" dt="2023-12-05T11:34:44.355" v="815"/>
          <ac:graphicFrameMkLst>
            <pc:docMk/>
            <pc:sldMk cId="4236071015" sldId="492"/>
            <ac:graphicFrameMk id="6" creationId="{A765C908-E096-6591-7F82-80582E7C1FA4}"/>
          </ac:graphicFrameMkLst>
        </pc:graphicFrameChg>
        <pc:picChg chg="add del mod">
          <ac:chgData name="Chittaranjan Hens" userId="6fc03958433e8a43" providerId="LiveId" clId="{08D83FD8-9DD8-4243-9315-C37AB617B85A}" dt="2023-12-05T11:37:29.130" v="856" actId="478"/>
          <ac:picMkLst>
            <pc:docMk/>
            <pc:sldMk cId="4236071015" sldId="492"/>
            <ac:picMk id="1026" creationId="{D331C34D-9004-73CB-9FAE-F3ED6FCB5466}"/>
          </ac:picMkLst>
        </pc:picChg>
      </pc:sldChg>
      <pc:sldChg chg="addSp delSp modSp add mod delAnim modAnim">
        <pc:chgData name="Chittaranjan Hens" userId="6fc03958433e8a43" providerId="LiveId" clId="{08D83FD8-9DD8-4243-9315-C37AB617B85A}" dt="2023-12-05T12:06:18.714" v="1098" actId="404"/>
        <pc:sldMkLst>
          <pc:docMk/>
          <pc:sldMk cId="2316586178" sldId="493"/>
        </pc:sldMkLst>
        <pc:spChg chg="add mod">
          <ac:chgData name="Chittaranjan Hens" userId="6fc03958433e8a43" providerId="LiveId" clId="{08D83FD8-9DD8-4243-9315-C37AB617B85A}" dt="2023-12-05T11:40:08.476" v="901" actId="1076"/>
          <ac:spMkLst>
            <pc:docMk/>
            <pc:sldMk cId="2316586178" sldId="493"/>
            <ac:spMk id="7" creationId="{95F6B30D-7FFD-5DD9-7F69-DF676DBFC05F}"/>
          </ac:spMkLst>
        </pc:spChg>
        <pc:spChg chg="mod">
          <ac:chgData name="Chittaranjan Hens" userId="6fc03958433e8a43" providerId="LiveId" clId="{08D83FD8-9DD8-4243-9315-C37AB617B85A}" dt="2023-12-05T12:02:33.014" v="1034" actId="207"/>
          <ac:spMkLst>
            <pc:docMk/>
            <pc:sldMk cId="2316586178" sldId="493"/>
            <ac:spMk id="8" creationId="{4147ED0C-0F0E-7175-056F-25D1A61CF23E}"/>
          </ac:spMkLst>
        </pc:spChg>
        <pc:spChg chg="add mod">
          <ac:chgData name="Chittaranjan Hens" userId="6fc03958433e8a43" providerId="LiveId" clId="{08D83FD8-9DD8-4243-9315-C37AB617B85A}" dt="2023-12-05T11:41:03.753" v="914" actId="1076"/>
          <ac:spMkLst>
            <pc:docMk/>
            <pc:sldMk cId="2316586178" sldId="493"/>
            <ac:spMk id="10" creationId="{DFBA5667-C92A-2835-1B79-AB54D1C9C78E}"/>
          </ac:spMkLst>
        </pc:spChg>
        <pc:spChg chg="add mod">
          <ac:chgData name="Chittaranjan Hens" userId="6fc03958433e8a43" providerId="LiveId" clId="{08D83FD8-9DD8-4243-9315-C37AB617B85A}" dt="2023-12-05T12:03:00.804" v="1039" actId="17032"/>
          <ac:spMkLst>
            <pc:docMk/>
            <pc:sldMk cId="2316586178" sldId="493"/>
            <ac:spMk id="11" creationId="{65795C7B-4C9B-F3AA-9209-8111189C05EE}"/>
          </ac:spMkLst>
        </pc:spChg>
        <pc:spChg chg="mod">
          <ac:chgData name="Chittaranjan Hens" userId="6fc03958433e8a43" providerId="LiveId" clId="{08D83FD8-9DD8-4243-9315-C37AB617B85A}" dt="2023-12-05T12:06:18.714" v="1098" actId="404"/>
          <ac:spMkLst>
            <pc:docMk/>
            <pc:sldMk cId="2316586178" sldId="493"/>
            <ac:spMk id="459779" creationId="{71F2790A-DB05-557C-721D-53186DDC08B9}"/>
          </ac:spMkLst>
        </pc:spChg>
        <pc:graphicFrameChg chg="mod modGraphic">
          <ac:chgData name="Chittaranjan Hens" userId="6fc03958433e8a43" providerId="LiveId" clId="{08D83FD8-9DD8-4243-9315-C37AB617B85A}" dt="2023-12-05T11:40:35.369" v="907" actId="21"/>
          <ac:graphicFrameMkLst>
            <pc:docMk/>
            <pc:sldMk cId="2316586178" sldId="493"/>
            <ac:graphicFrameMk id="4" creationId="{9D68CE4A-750A-F13D-948A-545C0CFBCAA5}"/>
          </ac:graphicFrameMkLst>
        </pc:graphicFrameChg>
        <pc:picChg chg="del">
          <ac:chgData name="Chittaranjan Hens" userId="6fc03958433e8a43" providerId="LiveId" clId="{08D83FD8-9DD8-4243-9315-C37AB617B85A}" dt="2023-12-05T11:37:42.863" v="858" actId="478"/>
          <ac:picMkLst>
            <pc:docMk/>
            <pc:sldMk cId="2316586178" sldId="493"/>
            <ac:picMk id="3" creationId="{1863CB19-03CA-7C10-AE31-2637FC4C7404}"/>
          </ac:picMkLst>
        </pc:picChg>
        <pc:picChg chg="del">
          <ac:chgData name="Chittaranjan Hens" userId="6fc03958433e8a43" providerId="LiveId" clId="{08D83FD8-9DD8-4243-9315-C37AB617B85A}" dt="2023-12-05T11:37:42.139" v="857" actId="478"/>
          <ac:picMkLst>
            <pc:docMk/>
            <pc:sldMk cId="2316586178" sldId="493"/>
            <ac:picMk id="5" creationId="{744441F0-6295-F7F0-0B5C-ED8032AB90A6}"/>
          </ac:picMkLst>
        </pc:picChg>
        <pc:picChg chg="mod">
          <ac:chgData name="Chittaranjan Hens" userId="6fc03958433e8a43" providerId="LiveId" clId="{08D83FD8-9DD8-4243-9315-C37AB617B85A}" dt="2023-12-05T11:37:47.673" v="859" actId="1076"/>
          <ac:picMkLst>
            <pc:docMk/>
            <pc:sldMk cId="2316586178" sldId="493"/>
            <ac:picMk id="1026" creationId="{D331C34D-9004-73CB-9FAE-F3ED6FCB5466}"/>
          </ac:picMkLst>
        </pc:picChg>
      </pc:sldChg>
      <pc:sldChg chg="addSp delSp modSp add mod modAnim">
        <pc:chgData name="Chittaranjan Hens" userId="6fc03958433e8a43" providerId="LiveId" clId="{08D83FD8-9DD8-4243-9315-C37AB617B85A}" dt="2023-12-05T12:20:05.793" v="1275" actId="1076"/>
        <pc:sldMkLst>
          <pc:docMk/>
          <pc:sldMk cId="3378967784" sldId="494"/>
        </pc:sldMkLst>
        <pc:spChg chg="del">
          <ac:chgData name="Chittaranjan Hens" userId="6fc03958433e8a43" providerId="LiveId" clId="{08D83FD8-9DD8-4243-9315-C37AB617B85A}" dt="2023-12-05T11:43:21.521" v="948" actId="478"/>
          <ac:spMkLst>
            <pc:docMk/>
            <pc:sldMk cId="3378967784" sldId="494"/>
            <ac:spMk id="2" creationId="{DA1725D7-997E-7C8D-4A53-1CCFA21D5D39}"/>
          </ac:spMkLst>
        </pc:spChg>
        <pc:spChg chg="add mod">
          <ac:chgData name="Chittaranjan Hens" userId="6fc03958433e8a43" providerId="LiveId" clId="{08D83FD8-9DD8-4243-9315-C37AB617B85A}" dt="2023-12-05T11:56:28.668" v="1022" actId="113"/>
          <ac:spMkLst>
            <pc:docMk/>
            <pc:sldMk cId="3378967784" sldId="494"/>
            <ac:spMk id="6" creationId="{6211CED2-BE09-AF53-3C2D-FE51E340D5F4}"/>
          </ac:spMkLst>
        </pc:spChg>
        <pc:spChg chg="del">
          <ac:chgData name="Chittaranjan Hens" userId="6fc03958433e8a43" providerId="LiveId" clId="{08D83FD8-9DD8-4243-9315-C37AB617B85A}" dt="2023-12-05T11:45:00.888" v="954" actId="478"/>
          <ac:spMkLst>
            <pc:docMk/>
            <pc:sldMk cId="3378967784" sldId="494"/>
            <ac:spMk id="8" creationId="{4147ED0C-0F0E-7175-056F-25D1A61CF23E}"/>
          </ac:spMkLst>
        </pc:spChg>
        <pc:spChg chg="del">
          <ac:chgData name="Chittaranjan Hens" userId="6fc03958433e8a43" providerId="LiveId" clId="{08D83FD8-9DD8-4243-9315-C37AB617B85A}" dt="2023-12-05T11:45:00.888" v="954" actId="478"/>
          <ac:spMkLst>
            <pc:docMk/>
            <pc:sldMk cId="3378967784" sldId="494"/>
            <ac:spMk id="10" creationId="{DFBA5667-C92A-2835-1B79-AB54D1C9C78E}"/>
          </ac:spMkLst>
        </pc:spChg>
        <pc:spChg chg="add mod">
          <ac:chgData name="Chittaranjan Hens" userId="6fc03958433e8a43" providerId="LiveId" clId="{08D83FD8-9DD8-4243-9315-C37AB617B85A}" dt="2023-12-05T11:56:31.938" v="1023" actId="113"/>
          <ac:spMkLst>
            <pc:docMk/>
            <pc:sldMk cId="3378967784" sldId="494"/>
            <ac:spMk id="19" creationId="{CDA508E7-3992-AF39-153F-F7D2685EE39E}"/>
          </ac:spMkLst>
        </pc:spChg>
        <pc:spChg chg="add mod">
          <ac:chgData name="Chittaranjan Hens" userId="6fc03958433e8a43" providerId="LiveId" clId="{08D83FD8-9DD8-4243-9315-C37AB617B85A}" dt="2023-12-05T12:09:47.669" v="1144" actId="14100"/>
          <ac:spMkLst>
            <pc:docMk/>
            <pc:sldMk cId="3378967784" sldId="494"/>
            <ac:spMk id="21" creationId="{B9BCA645-9F69-B4F4-C548-CA43F414D406}"/>
          </ac:spMkLst>
        </pc:spChg>
        <pc:spChg chg="add del">
          <ac:chgData name="Chittaranjan Hens" userId="6fc03958433e8a43" providerId="LiveId" clId="{08D83FD8-9DD8-4243-9315-C37AB617B85A}" dt="2023-12-05T12:06:48.725" v="1100" actId="478"/>
          <ac:spMkLst>
            <pc:docMk/>
            <pc:sldMk cId="3378967784" sldId="494"/>
            <ac:spMk id="28" creationId="{35803A75-AD8F-6197-7975-94585DDB1B76}"/>
          </ac:spMkLst>
        </pc:spChg>
        <pc:spChg chg="add mod">
          <ac:chgData name="Chittaranjan Hens" userId="6fc03958433e8a43" providerId="LiveId" clId="{08D83FD8-9DD8-4243-9315-C37AB617B85A}" dt="2023-12-05T12:09:53.446" v="1145" actId="1076"/>
          <ac:spMkLst>
            <pc:docMk/>
            <pc:sldMk cId="3378967784" sldId="494"/>
            <ac:spMk id="31" creationId="{773FF9F1-14F0-94D2-0D23-CFCC382D9EBA}"/>
          </ac:spMkLst>
        </pc:spChg>
        <pc:graphicFrameChg chg="add del mod">
          <ac:chgData name="Chittaranjan Hens" userId="6fc03958433e8a43" providerId="LiveId" clId="{08D83FD8-9DD8-4243-9315-C37AB617B85A}" dt="2023-12-05T11:44:36.819" v="950"/>
          <ac:graphicFrameMkLst>
            <pc:docMk/>
            <pc:sldMk cId="3378967784" sldId="494"/>
            <ac:graphicFrameMk id="3" creationId="{6DD15912-B811-E309-CEF5-CD752C2863DE}"/>
          </ac:graphicFrameMkLst>
        </pc:graphicFrameChg>
        <pc:graphicFrameChg chg="del">
          <ac:chgData name="Chittaranjan Hens" userId="6fc03958433e8a43" providerId="LiveId" clId="{08D83FD8-9DD8-4243-9315-C37AB617B85A}" dt="2023-12-05T11:43:21.521" v="948" actId="478"/>
          <ac:graphicFrameMkLst>
            <pc:docMk/>
            <pc:sldMk cId="3378967784" sldId="494"/>
            <ac:graphicFrameMk id="4" creationId="{9D68CE4A-750A-F13D-948A-545C0CFBCAA5}"/>
          </ac:graphicFrameMkLst>
        </pc:graphicFrameChg>
        <pc:graphicFrameChg chg="add mod modGraphic">
          <ac:chgData name="Chittaranjan Hens" userId="6fc03958433e8a43" providerId="LiveId" clId="{08D83FD8-9DD8-4243-9315-C37AB617B85A}" dt="2023-12-05T12:20:05.793" v="1275" actId="1076"/>
          <ac:graphicFrameMkLst>
            <pc:docMk/>
            <pc:sldMk cId="3378967784" sldId="494"/>
            <ac:graphicFrameMk id="29" creationId="{CB291598-EA56-3963-2A95-6C9377367962}"/>
          </ac:graphicFrameMkLst>
        </pc:graphicFrameChg>
        <pc:picChg chg="add mod modCrop">
          <ac:chgData name="Chittaranjan Hens" userId="6fc03958433e8a43" providerId="LiveId" clId="{08D83FD8-9DD8-4243-9315-C37AB617B85A}" dt="2023-12-05T11:45:10.525" v="957" actId="1076"/>
          <ac:picMkLst>
            <pc:docMk/>
            <pc:sldMk cId="3378967784" sldId="494"/>
            <ac:picMk id="9" creationId="{6A63637B-49D8-FBF9-CF2C-4CC80F316BCE}"/>
          </ac:picMkLst>
        </pc:picChg>
        <pc:picChg chg="del">
          <ac:chgData name="Chittaranjan Hens" userId="6fc03958433e8a43" providerId="LiveId" clId="{08D83FD8-9DD8-4243-9315-C37AB617B85A}" dt="2023-12-05T11:45:00.888" v="954" actId="478"/>
          <ac:picMkLst>
            <pc:docMk/>
            <pc:sldMk cId="3378967784" sldId="494"/>
            <ac:picMk id="1026" creationId="{D331C34D-9004-73CB-9FAE-F3ED6FCB5466}"/>
          </ac:picMkLst>
        </pc:picChg>
        <pc:cxnChg chg="add mod">
          <ac:chgData name="Chittaranjan Hens" userId="6fc03958433e8a43" providerId="LiveId" clId="{08D83FD8-9DD8-4243-9315-C37AB617B85A}" dt="2023-12-05T11:50:49.090" v="995" actId="1582"/>
          <ac:cxnSpMkLst>
            <pc:docMk/>
            <pc:sldMk cId="3378967784" sldId="494"/>
            <ac:cxnSpMk id="12" creationId="{F9B975FF-A948-FBA9-38DD-75801E71E200}"/>
          </ac:cxnSpMkLst>
        </pc:cxnChg>
        <pc:cxnChg chg="add mod">
          <ac:chgData name="Chittaranjan Hens" userId="6fc03958433e8a43" providerId="LiveId" clId="{08D83FD8-9DD8-4243-9315-C37AB617B85A}" dt="2023-12-05T11:55:49.865" v="1016" actId="14100"/>
          <ac:cxnSpMkLst>
            <pc:docMk/>
            <pc:sldMk cId="3378967784" sldId="494"/>
            <ac:cxnSpMk id="14" creationId="{72064764-4E87-8B72-B9F0-A9A018A2CBC7}"/>
          </ac:cxnSpMkLst>
        </pc:cxnChg>
        <pc:cxnChg chg="add mod">
          <ac:chgData name="Chittaranjan Hens" userId="6fc03958433e8a43" providerId="LiveId" clId="{08D83FD8-9DD8-4243-9315-C37AB617B85A}" dt="2023-12-05T11:55:33.642" v="1013" actId="208"/>
          <ac:cxnSpMkLst>
            <pc:docMk/>
            <pc:sldMk cId="3378967784" sldId="494"/>
            <ac:cxnSpMk id="22" creationId="{E91979C9-D655-1CE2-9EC8-FD14346D9A68}"/>
          </ac:cxnSpMkLst>
        </pc:cxnChg>
        <pc:cxnChg chg="add mod">
          <ac:chgData name="Chittaranjan Hens" userId="6fc03958433e8a43" providerId="LiveId" clId="{08D83FD8-9DD8-4243-9315-C37AB617B85A}" dt="2023-12-05T11:55:33.642" v="1013" actId="208"/>
          <ac:cxnSpMkLst>
            <pc:docMk/>
            <pc:sldMk cId="3378967784" sldId="494"/>
            <ac:cxnSpMk id="23" creationId="{314AEBC9-5D33-9DEE-76E1-93A4C08E9A42}"/>
          </ac:cxnSpMkLst>
        </pc:cxnChg>
      </pc:sldChg>
      <pc:sldChg chg="addSp delSp modSp add mod">
        <pc:chgData name="Chittaranjan Hens" userId="6fc03958433e8a43" providerId="LiveId" clId="{08D83FD8-9DD8-4243-9315-C37AB617B85A}" dt="2023-12-05T12:19:31.376" v="1273" actId="207"/>
        <pc:sldMkLst>
          <pc:docMk/>
          <pc:sldMk cId="3844209104" sldId="495"/>
        </pc:sldMkLst>
        <pc:spChg chg="add del mod">
          <ac:chgData name="Chittaranjan Hens" userId="6fc03958433e8a43" providerId="LiveId" clId="{08D83FD8-9DD8-4243-9315-C37AB617B85A}" dt="2023-12-05T12:14:30.905" v="1201" actId="478"/>
          <ac:spMkLst>
            <pc:docMk/>
            <pc:sldMk cId="3844209104" sldId="495"/>
            <ac:spMk id="4" creationId="{AA022419-1ED2-2287-4E29-C74BB020E942}"/>
          </ac:spMkLst>
        </pc:spChg>
        <pc:spChg chg="add mod">
          <ac:chgData name="Chittaranjan Hens" userId="6fc03958433e8a43" providerId="LiveId" clId="{08D83FD8-9DD8-4243-9315-C37AB617B85A}" dt="2023-12-05T12:19:31.376" v="1273" actId="207"/>
          <ac:spMkLst>
            <pc:docMk/>
            <pc:sldMk cId="3844209104" sldId="495"/>
            <ac:spMk id="8" creationId="{783E1A16-2A99-28E6-E6AB-41DEE49E5609}"/>
          </ac:spMkLst>
        </pc:spChg>
        <pc:graphicFrameChg chg="add del mod">
          <ac:chgData name="Chittaranjan Hens" userId="6fc03958433e8a43" providerId="LiveId" clId="{08D83FD8-9DD8-4243-9315-C37AB617B85A}" dt="2023-12-05T12:12:47.706" v="1161"/>
          <ac:graphicFrameMkLst>
            <pc:docMk/>
            <pc:sldMk cId="3844209104" sldId="495"/>
            <ac:graphicFrameMk id="2" creationId="{50ED9D54-343D-28BB-5AC2-43752245CE55}"/>
          </ac:graphicFrameMkLst>
        </pc:graphicFrameChg>
        <pc:graphicFrameChg chg="mod">
          <ac:chgData name="Chittaranjan Hens" userId="6fc03958433e8a43" providerId="LiveId" clId="{08D83FD8-9DD8-4243-9315-C37AB617B85A}" dt="2023-12-05T12:14:37.769" v="1202"/>
          <ac:graphicFrameMkLst>
            <pc:docMk/>
            <pc:sldMk cId="3844209104" sldId="495"/>
            <ac:graphicFrameMk id="29" creationId="{CB291598-EA56-3963-2A95-6C9377367962}"/>
          </ac:graphicFrameMkLst>
        </pc:graphicFrameChg>
      </pc:sldChg>
      <pc:sldChg chg="addSp delSp modSp add mod delAnim">
        <pc:chgData name="Chittaranjan Hens" userId="6fc03958433e8a43" providerId="LiveId" clId="{08D83FD8-9DD8-4243-9315-C37AB617B85A}" dt="2023-12-05T13:20:15.864" v="1418" actId="478"/>
        <pc:sldMkLst>
          <pc:docMk/>
          <pc:sldMk cId="922171992" sldId="496"/>
        </pc:sldMkLst>
        <pc:spChg chg="del">
          <ac:chgData name="Chittaranjan Hens" userId="6fc03958433e8a43" providerId="LiveId" clId="{08D83FD8-9DD8-4243-9315-C37AB617B85A}" dt="2023-12-05T12:59:39.450" v="1286" actId="478"/>
          <ac:spMkLst>
            <pc:docMk/>
            <pc:sldMk cId="922171992" sldId="496"/>
            <ac:spMk id="4" creationId="{AAEB7805-B070-5908-88AF-46AA6C2BFF94}"/>
          </ac:spMkLst>
        </pc:spChg>
        <pc:spChg chg="add mod">
          <ac:chgData name="Chittaranjan Hens" userId="6fc03958433e8a43" providerId="LiveId" clId="{08D83FD8-9DD8-4243-9315-C37AB617B85A}" dt="2023-12-05T13:03:01.760" v="1325" actId="207"/>
          <ac:spMkLst>
            <pc:docMk/>
            <pc:sldMk cId="922171992" sldId="496"/>
            <ac:spMk id="7" creationId="{DA859AE0-AA21-9A17-8CF3-C4C9ACA1C3B0}"/>
          </ac:spMkLst>
        </pc:spChg>
        <pc:spChg chg="add mod">
          <ac:chgData name="Chittaranjan Hens" userId="6fc03958433e8a43" providerId="LiveId" clId="{08D83FD8-9DD8-4243-9315-C37AB617B85A}" dt="2023-12-05T13:02:56.177" v="1322" actId="21"/>
          <ac:spMkLst>
            <pc:docMk/>
            <pc:sldMk cId="922171992" sldId="496"/>
            <ac:spMk id="10" creationId="{29B6FAEB-58AA-66FD-8458-F354182F431C}"/>
          </ac:spMkLst>
        </pc:spChg>
        <pc:spChg chg="add mod">
          <ac:chgData name="Chittaranjan Hens" userId="6fc03958433e8a43" providerId="LiveId" clId="{08D83FD8-9DD8-4243-9315-C37AB617B85A}" dt="2023-12-05T13:03:05.757" v="1326" actId="2711"/>
          <ac:spMkLst>
            <pc:docMk/>
            <pc:sldMk cId="922171992" sldId="496"/>
            <ac:spMk id="12" creationId="{F09548D6-A58A-800C-4778-7851D9966511}"/>
          </ac:spMkLst>
        </pc:spChg>
        <pc:spChg chg="add mod">
          <ac:chgData name="Chittaranjan Hens" userId="6fc03958433e8a43" providerId="LiveId" clId="{08D83FD8-9DD8-4243-9315-C37AB617B85A}" dt="2023-12-05T13:05:47.512" v="1344" actId="20577"/>
          <ac:spMkLst>
            <pc:docMk/>
            <pc:sldMk cId="922171992" sldId="496"/>
            <ac:spMk id="14" creationId="{4FC32315-547A-FC27-ACEF-E3D2BF1D7ACE}"/>
          </ac:spMkLst>
        </pc:spChg>
        <pc:spChg chg="del">
          <ac:chgData name="Chittaranjan Hens" userId="6fc03958433e8a43" providerId="LiveId" clId="{08D83FD8-9DD8-4243-9315-C37AB617B85A}" dt="2023-12-05T13:20:15.864" v="1418" actId="478"/>
          <ac:spMkLst>
            <pc:docMk/>
            <pc:sldMk cId="922171992" sldId="496"/>
            <ac:spMk id="459778" creationId="{C510981A-4E78-ACBC-F2A1-EDF4031C077E}"/>
          </ac:spMkLst>
        </pc:spChg>
        <pc:spChg chg="mod">
          <ac:chgData name="Chittaranjan Hens" userId="6fc03958433e8a43" providerId="LiveId" clId="{08D83FD8-9DD8-4243-9315-C37AB617B85A}" dt="2023-12-05T12:59:51.945" v="1293" actId="404"/>
          <ac:spMkLst>
            <pc:docMk/>
            <pc:sldMk cId="922171992" sldId="496"/>
            <ac:spMk id="459779" creationId="{71F2790A-DB05-557C-721D-53186DDC08B9}"/>
          </ac:spMkLst>
        </pc:spChg>
        <pc:graphicFrameChg chg="add del mod">
          <ac:chgData name="Chittaranjan Hens" userId="6fc03958433e8a43" providerId="LiveId" clId="{08D83FD8-9DD8-4243-9315-C37AB617B85A}" dt="2023-12-05T13:00:53.170" v="1297"/>
          <ac:graphicFrameMkLst>
            <pc:docMk/>
            <pc:sldMk cId="922171992" sldId="496"/>
            <ac:graphicFrameMk id="2" creationId="{604E4D39-822F-AA47-B141-C07710E3EE68}"/>
          </ac:graphicFrameMkLst>
        </pc:graphicFrameChg>
        <pc:graphicFrameChg chg="add del mod">
          <ac:chgData name="Chittaranjan Hens" userId="6fc03958433e8a43" providerId="LiveId" clId="{08D83FD8-9DD8-4243-9315-C37AB617B85A}" dt="2023-12-05T13:02:10.269" v="1305"/>
          <ac:graphicFrameMkLst>
            <pc:docMk/>
            <pc:sldMk cId="922171992" sldId="496"/>
            <ac:graphicFrameMk id="8" creationId="{02F32C6D-EF6D-E03D-DFAD-FABED8830B11}"/>
          </ac:graphicFrameMkLst>
        </pc:graphicFrameChg>
        <pc:picChg chg="del">
          <ac:chgData name="Chittaranjan Hens" userId="6fc03958433e8a43" providerId="LiveId" clId="{08D83FD8-9DD8-4243-9315-C37AB617B85A}" dt="2023-12-05T12:59:39.450" v="1286" actId="478"/>
          <ac:picMkLst>
            <pc:docMk/>
            <pc:sldMk cId="922171992" sldId="496"/>
            <ac:picMk id="3" creationId="{1863CB19-03CA-7C10-AE31-2637FC4C7404}"/>
          </ac:picMkLst>
        </pc:picChg>
        <pc:picChg chg="del">
          <ac:chgData name="Chittaranjan Hens" userId="6fc03958433e8a43" providerId="LiveId" clId="{08D83FD8-9DD8-4243-9315-C37AB617B85A}" dt="2023-12-05T12:59:39.450" v="1286" actId="478"/>
          <ac:picMkLst>
            <pc:docMk/>
            <pc:sldMk cId="922171992" sldId="496"/>
            <ac:picMk id="5" creationId="{744441F0-6295-F7F0-0B5C-ED8032AB90A6}"/>
          </ac:picMkLst>
        </pc:picChg>
        <pc:picChg chg="add mod">
          <ac:chgData name="Chittaranjan Hens" userId="6fc03958433e8a43" providerId="LiveId" clId="{08D83FD8-9DD8-4243-9315-C37AB617B85A}" dt="2023-12-05T13:00:56.446" v="1301" actId="1076"/>
          <ac:picMkLst>
            <pc:docMk/>
            <pc:sldMk cId="922171992" sldId="496"/>
            <ac:picMk id="4098" creationId="{6D726A1D-5CD6-A92E-FA96-6F3EC7971A4E}"/>
          </ac:picMkLst>
        </pc:picChg>
      </pc:sldChg>
      <pc:sldChg chg="addSp delSp modSp add mod">
        <pc:chgData name="Chittaranjan Hens" userId="6fc03958433e8a43" providerId="LiveId" clId="{08D83FD8-9DD8-4243-9315-C37AB617B85A}" dt="2023-12-05T18:39:38.555" v="2413" actId="2711"/>
        <pc:sldMkLst>
          <pc:docMk/>
          <pc:sldMk cId="843041297" sldId="497"/>
        </pc:sldMkLst>
        <pc:spChg chg="add mod">
          <ac:chgData name="Chittaranjan Hens" userId="6fc03958433e8a43" providerId="LiveId" clId="{08D83FD8-9DD8-4243-9315-C37AB617B85A}" dt="2023-12-05T18:39:38.555" v="2413" actId="2711"/>
          <ac:spMkLst>
            <pc:docMk/>
            <pc:sldMk cId="843041297" sldId="497"/>
            <ac:spMk id="2" creationId="{C50078C3-A05D-0836-D33E-0C9A1701546F}"/>
          </ac:spMkLst>
        </pc:spChg>
        <pc:spChg chg="add mod">
          <ac:chgData name="Chittaranjan Hens" userId="6fc03958433e8a43" providerId="LiveId" clId="{08D83FD8-9DD8-4243-9315-C37AB617B85A}" dt="2023-12-05T16:00:56.022" v="1584" actId="20577"/>
          <ac:spMkLst>
            <pc:docMk/>
            <pc:sldMk cId="843041297" sldId="497"/>
            <ac:spMk id="3" creationId="{B392C406-5996-6DB4-51FB-14436D3E1BB8}"/>
          </ac:spMkLst>
        </pc:spChg>
        <pc:spChg chg="del mod">
          <ac:chgData name="Chittaranjan Hens" userId="6fc03958433e8a43" providerId="LiveId" clId="{08D83FD8-9DD8-4243-9315-C37AB617B85A}" dt="2023-12-05T13:06:09.623" v="1349" actId="478"/>
          <ac:spMkLst>
            <pc:docMk/>
            <pc:sldMk cId="843041297" sldId="497"/>
            <ac:spMk id="10" creationId="{29B6FAEB-58AA-66FD-8458-F354182F431C}"/>
          </ac:spMkLst>
        </pc:spChg>
        <pc:spChg chg="del">
          <ac:chgData name="Chittaranjan Hens" userId="6fc03958433e8a43" providerId="LiveId" clId="{08D83FD8-9DD8-4243-9315-C37AB617B85A}" dt="2023-12-05T13:06:07.437" v="1348" actId="478"/>
          <ac:spMkLst>
            <pc:docMk/>
            <pc:sldMk cId="843041297" sldId="497"/>
            <ac:spMk id="12" creationId="{F09548D6-A58A-800C-4778-7851D9966511}"/>
          </ac:spMkLst>
        </pc:spChg>
        <pc:spChg chg="mod">
          <ac:chgData name="Chittaranjan Hens" userId="6fc03958433e8a43" providerId="LiveId" clId="{08D83FD8-9DD8-4243-9315-C37AB617B85A}" dt="2023-12-05T13:06:11.976" v="1350" actId="1076"/>
          <ac:spMkLst>
            <pc:docMk/>
            <pc:sldMk cId="843041297" sldId="497"/>
            <ac:spMk id="14" creationId="{4FC32315-547A-FC27-ACEF-E3D2BF1D7ACE}"/>
          </ac:spMkLst>
        </pc:spChg>
        <pc:spChg chg="del">
          <ac:chgData name="Chittaranjan Hens" userId="6fc03958433e8a43" providerId="LiveId" clId="{08D83FD8-9DD8-4243-9315-C37AB617B85A}" dt="2023-12-05T13:20:13.156" v="1417" actId="478"/>
          <ac:spMkLst>
            <pc:docMk/>
            <pc:sldMk cId="843041297" sldId="497"/>
            <ac:spMk id="459778" creationId="{C510981A-4E78-ACBC-F2A1-EDF4031C077E}"/>
          </ac:spMkLst>
        </pc:spChg>
      </pc:sldChg>
      <pc:sldChg chg="addSp delSp modSp add mod modAnim">
        <pc:chgData name="Chittaranjan Hens" userId="6fc03958433e8a43" providerId="LiveId" clId="{08D83FD8-9DD8-4243-9315-C37AB617B85A}" dt="2023-12-05T16:32:07.753" v="1729" actId="1076"/>
        <pc:sldMkLst>
          <pc:docMk/>
          <pc:sldMk cId="556364639" sldId="498"/>
        </pc:sldMkLst>
        <pc:spChg chg="mod">
          <ac:chgData name="Chittaranjan Hens" userId="6fc03958433e8a43" providerId="LiveId" clId="{08D83FD8-9DD8-4243-9315-C37AB617B85A}" dt="2023-12-05T16:20:12.159" v="1594"/>
          <ac:spMkLst>
            <pc:docMk/>
            <pc:sldMk cId="556364639" sldId="498"/>
            <ac:spMk id="3" creationId="{CED68C32-5493-142F-EA96-9D2CFE7E10CD}"/>
          </ac:spMkLst>
        </pc:spChg>
        <pc:spChg chg="add mod">
          <ac:chgData name="Chittaranjan Hens" userId="6fc03958433e8a43" providerId="LiveId" clId="{08D83FD8-9DD8-4243-9315-C37AB617B85A}" dt="2023-12-05T16:31:31.771" v="1723" actId="1076"/>
          <ac:spMkLst>
            <pc:docMk/>
            <pc:sldMk cId="556364639" sldId="498"/>
            <ac:spMk id="4" creationId="{FD7C6210-BD69-597B-99FF-776D52B52373}"/>
          </ac:spMkLst>
        </pc:spChg>
        <pc:spChg chg="add del mod">
          <ac:chgData name="Chittaranjan Hens" userId="6fc03958433e8a43" providerId="LiveId" clId="{08D83FD8-9DD8-4243-9315-C37AB617B85A}" dt="2023-12-05T16:20:04.437" v="1589" actId="478"/>
          <ac:spMkLst>
            <pc:docMk/>
            <pc:sldMk cId="556364639" sldId="498"/>
            <ac:spMk id="6" creationId="{764F5CCD-9A25-ECD6-B3CB-00572CF5A910}"/>
          </ac:spMkLst>
        </pc:spChg>
        <pc:spChg chg="add mod">
          <ac:chgData name="Chittaranjan Hens" userId="6fc03958433e8a43" providerId="LiveId" clId="{08D83FD8-9DD8-4243-9315-C37AB617B85A}" dt="2023-12-05T16:31:59.292" v="1727" actId="123"/>
          <ac:spMkLst>
            <pc:docMk/>
            <pc:sldMk cId="556364639" sldId="498"/>
            <ac:spMk id="7" creationId="{1E86BC29-B0B0-36EA-2D12-29FBB3C0F9AF}"/>
          </ac:spMkLst>
        </pc:spChg>
        <pc:spChg chg="add mod">
          <ac:chgData name="Chittaranjan Hens" userId="6fc03958433e8a43" providerId="LiveId" clId="{08D83FD8-9DD8-4243-9315-C37AB617B85A}" dt="2023-12-05T16:32:03.989" v="1728" actId="1076"/>
          <ac:spMkLst>
            <pc:docMk/>
            <pc:sldMk cId="556364639" sldId="498"/>
            <ac:spMk id="11" creationId="{FD48D0A0-A941-461E-87BA-03A0C6D28662}"/>
          </ac:spMkLst>
        </pc:spChg>
        <pc:spChg chg="add mod">
          <ac:chgData name="Chittaranjan Hens" userId="6fc03958433e8a43" providerId="LiveId" clId="{08D83FD8-9DD8-4243-9315-C37AB617B85A}" dt="2023-12-05T16:32:07.753" v="1729" actId="1076"/>
          <ac:spMkLst>
            <pc:docMk/>
            <pc:sldMk cId="556364639" sldId="498"/>
            <ac:spMk id="12" creationId="{F8F59AD1-213B-FF7C-9C9B-BD5487B35043}"/>
          </ac:spMkLst>
        </pc:spChg>
        <pc:spChg chg="add mod">
          <ac:chgData name="Chittaranjan Hens" userId="6fc03958433e8a43" providerId="LiveId" clId="{08D83FD8-9DD8-4243-9315-C37AB617B85A}" dt="2023-12-05T16:24:34.050" v="1635" actId="1076"/>
          <ac:spMkLst>
            <pc:docMk/>
            <pc:sldMk cId="556364639" sldId="498"/>
            <ac:spMk id="13" creationId="{C5C4A691-91B2-1F0E-3323-A92E4E727EF4}"/>
          </ac:spMkLst>
        </pc:spChg>
        <pc:grpChg chg="del">
          <ac:chgData name="Chittaranjan Hens" userId="6fc03958433e8a43" providerId="LiveId" clId="{08D83FD8-9DD8-4243-9315-C37AB617B85A}" dt="2023-12-05T16:19:43.112" v="1586" actId="478"/>
          <ac:grpSpMkLst>
            <pc:docMk/>
            <pc:sldMk cId="556364639" sldId="498"/>
            <ac:grpSpMk id="2" creationId="{2DCB45BF-E07E-BA19-D035-2665B23F3E8D}"/>
          </ac:grpSpMkLst>
        </pc:grpChg>
        <pc:picChg chg="add mod">
          <ac:chgData name="Chittaranjan Hens" userId="6fc03958433e8a43" providerId="LiveId" clId="{08D83FD8-9DD8-4243-9315-C37AB617B85A}" dt="2023-12-05T16:22:53.822" v="1628" actId="1076"/>
          <ac:picMkLst>
            <pc:docMk/>
            <pc:sldMk cId="556364639" sldId="498"/>
            <ac:picMk id="8" creationId="{A056CE65-C0F8-9ECC-F581-198D8ADEFD10}"/>
          </ac:picMkLst>
        </pc:picChg>
        <pc:picChg chg="add mod">
          <ac:chgData name="Chittaranjan Hens" userId="6fc03958433e8a43" providerId="LiveId" clId="{08D83FD8-9DD8-4243-9315-C37AB617B85A}" dt="2023-12-05T16:22:56.367" v="1629" actId="1076"/>
          <ac:picMkLst>
            <pc:docMk/>
            <pc:sldMk cId="556364639" sldId="498"/>
            <ac:picMk id="9" creationId="{504A12A3-50A0-6E56-FE16-0EC95A19A642}"/>
          </ac:picMkLst>
        </pc:picChg>
        <pc:picChg chg="add mod">
          <ac:chgData name="Chittaranjan Hens" userId="6fc03958433e8a43" providerId="LiveId" clId="{08D83FD8-9DD8-4243-9315-C37AB617B85A}" dt="2023-12-05T16:22:58.615" v="1630" actId="1076"/>
          <ac:picMkLst>
            <pc:docMk/>
            <pc:sldMk cId="556364639" sldId="498"/>
            <ac:picMk id="10" creationId="{07FCC5D9-9A1E-F252-1CC9-9F050762F660}"/>
          </ac:picMkLst>
        </pc:picChg>
      </pc:sldChg>
      <pc:sldChg chg="add del">
        <pc:chgData name="Chittaranjan Hens" userId="6fc03958433e8a43" providerId="LiveId" clId="{08D83FD8-9DD8-4243-9315-C37AB617B85A}" dt="2023-12-05T13:27:02.390" v="1465" actId="47"/>
        <pc:sldMkLst>
          <pc:docMk/>
          <pc:sldMk cId="703567378" sldId="498"/>
        </pc:sldMkLst>
      </pc:sldChg>
      <pc:sldChg chg="addSp delSp modSp add mod modAnim">
        <pc:chgData name="Chittaranjan Hens" userId="6fc03958433e8a43" providerId="LiveId" clId="{08D83FD8-9DD8-4243-9315-C37AB617B85A}" dt="2023-12-05T18:35:51.262" v="2315" actId="1076"/>
        <pc:sldMkLst>
          <pc:docMk/>
          <pc:sldMk cId="2855282423" sldId="499"/>
        </pc:sldMkLst>
        <pc:spChg chg="del">
          <ac:chgData name="Chittaranjan Hens" userId="6fc03958433e8a43" providerId="LiveId" clId="{08D83FD8-9DD8-4243-9315-C37AB617B85A}" dt="2023-12-05T18:03:14.982" v="1732" actId="478"/>
          <ac:spMkLst>
            <pc:docMk/>
            <pc:sldMk cId="2855282423" sldId="499"/>
            <ac:spMk id="7" creationId="{CEA1E3DB-15B1-8F16-5980-F4325600F7B9}"/>
          </ac:spMkLst>
        </pc:spChg>
        <pc:spChg chg="del">
          <ac:chgData name="Chittaranjan Hens" userId="6fc03958433e8a43" providerId="LiveId" clId="{08D83FD8-9DD8-4243-9315-C37AB617B85A}" dt="2023-12-05T18:03:19.432" v="1733" actId="478"/>
          <ac:spMkLst>
            <pc:docMk/>
            <pc:sldMk cId="2855282423" sldId="499"/>
            <ac:spMk id="8" creationId="{789FA5C7-B1EE-341C-FA95-5400EB02E45F}"/>
          </ac:spMkLst>
        </pc:spChg>
        <pc:spChg chg="del">
          <ac:chgData name="Chittaranjan Hens" userId="6fc03958433e8a43" providerId="LiveId" clId="{08D83FD8-9DD8-4243-9315-C37AB617B85A}" dt="2023-12-05T18:03:19.432" v="1733" actId="478"/>
          <ac:spMkLst>
            <pc:docMk/>
            <pc:sldMk cId="2855282423" sldId="499"/>
            <ac:spMk id="10" creationId="{A0B25AFA-B121-8D56-08B1-6B77CF04F9C7}"/>
          </ac:spMkLst>
        </pc:spChg>
        <pc:spChg chg="del">
          <ac:chgData name="Chittaranjan Hens" userId="6fc03958433e8a43" providerId="LiveId" clId="{08D83FD8-9DD8-4243-9315-C37AB617B85A}" dt="2023-12-05T18:03:19.432" v="1733" actId="478"/>
          <ac:spMkLst>
            <pc:docMk/>
            <pc:sldMk cId="2855282423" sldId="499"/>
            <ac:spMk id="11" creationId="{BE6CBF3D-D0D5-95E2-B592-2FB374CF6D2F}"/>
          </ac:spMkLst>
        </pc:spChg>
        <pc:spChg chg="del">
          <ac:chgData name="Chittaranjan Hens" userId="6fc03958433e8a43" providerId="LiveId" clId="{08D83FD8-9DD8-4243-9315-C37AB617B85A}" dt="2023-12-05T18:03:19.432" v="1733" actId="478"/>
          <ac:spMkLst>
            <pc:docMk/>
            <pc:sldMk cId="2855282423" sldId="499"/>
            <ac:spMk id="12" creationId="{AC41374E-FB96-4219-EBDD-D6167CBFFBEE}"/>
          </ac:spMkLst>
        </pc:spChg>
        <pc:spChg chg="del">
          <ac:chgData name="Chittaranjan Hens" userId="6fc03958433e8a43" providerId="LiveId" clId="{08D83FD8-9DD8-4243-9315-C37AB617B85A}" dt="2023-12-05T18:03:19.432" v="1733" actId="478"/>
          <ac:spMkLst>
            <pc:docMk/>
            <pc:sldMk cId="2855282423" sldId="499"/>
            <ac:spMk id="13" creationId="{5F433984-6A0E-8D94-4EC4-AA9A73FBAC5D}"/>
          </ac:spMkLst>
        </pc:spChg>
        <pc:spChg chg="del">
          <ac:chgData name="Chittaranjan Hens" userId="6fc03958433e8a43" providerId="LiveId" clId="{08D83FD8-9DD8-4243-9315-C37AB617B85A}" dt="2023-12-05T18:03:19.432" v="1733" actId="478"/>
          <ac:spMkLst>
            <pc:docMk/>
            <pc:sldMk cId="2855282423" sldId="499"/>
            <ac:spMk id="14" creationId="{8DCC2CFD-299B-A4A5-E2D5-072B5589A7E4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18" creationId="{DED6F203-1CED-FE7A-03DF-601C558A2F82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19" creationId="{4EFCD0FC-2F51-9FA7-66C5-ECAB58288E82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20" creationId="{BFE37B1E-4905-8613-F030-FDEDAAE6015C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21" creationId="{71081459-D626-E2EC-09A4-BC76E8076415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22" creationId="{09D93182-741C-7BE6-5B60-D69855A3E601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26" creationId="{DF83B4A0-8AB2-647D-D7C6-DD24094915C9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27" creationId="{B905F053-CA16-609D-6D32-D377592C51E2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28" creationId="{625E9590-E65D-A423-854A-93046CD43656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34" creationId="{06219ACA-AA60-C7FE-C9CE-0F5E52B7C98A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37" creationId="{2F077B0E-840D-C31D-31F2-4F7C75BF0BC0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38" creationId="{53222571-1AD7-6EA5-2DBE-C95A94750785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39" creationId="{BF6A03E6-D62B-00E3-F87A-A0636C513F0B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40" creationId="{F0DD931F-55A5-EDD1-6E4F-7FAD93F06593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41" creationId="{8EA43213-41B9-6CAD-F778-27665F2ECEDA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42" creationId="{D8E7F1C5-42B9-6350-52E7-0F71665DD820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43" creationId="{84DD8A46-2BD6-B2E7-BEDE-E0D80E7A9401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44" creationId="{9D8E978F-B8EF-23F6-92AD-25759864829E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47" creationId="{044BDFE4-42AE-C21F-26F0-516D2E034D86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51" creationId="{AA49EB49-317F-60BA-284C-E76DDF8BB405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53" creationId="{B3258C51-B93E-B2D4-724F-139C4460DC1F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56" creationId="{5832BCEF-1752-3B69-1D11-229B9158913D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57" creationId="{FFE6B48D-AAC6-0027-6C8E-BB843C9BA660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58" creationId="{F8DBABC1-E238-127B-98B0-2CC36CE77051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65" creationId="{01403B35-E1E4-9C54-3FF5-476AE1F7BB98}"/>
          </ac:spMkLst>
        </pc:spChg>
        <pc:spChg chg="mod">
          <ac:chgData name="Chittaranjan Hens" userId="6fc03958433e8a43" providerId="LiveId" clId="{08D83FD8-9DD8-4243-9315-C37AB617B85A}" dt="2023-12-05T18:03:21.161" v="1734"/>
          <ac:spMkLst>
            <pc:docMk/>
            <pc:sldMk cId="2855282423" sldId="499"/>
            <ac:spMk id="67" creationId="{FCD6733C-55E4-4103-DC93-7FAA9F3CC0EF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70" creationId="{423EBA3E-2650-CFD7-2A32-428A2D80347D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71" creationId="{7321C6D6-CED9-1C5F-AF59-1C94D93CDC28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72" creationId="{91BD7F1A-67C6-3707-C7D9-5410FAF7714B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73" creationId="{21DE4112-4645-80B4-D80F-C74D5CF58523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74" creationId="{6B9B68E3-11AA-671C-748C-5A8F39895064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76" creationId="{BB63BA43-BEE0-F8C7-DE5A-A8C1C82152E3}"/>
          </ac:spMkLst>
        </pc:spChg>
        <pc:spChg chg="del mod">
          <ac:chgData name="Chittaranjan Hens" userId="6fc03958433e8a43" providerId="LiveId" clId="{08D83FD8-9DD8-4243-9315-C37AB617B85A}" dt="2023-12-05T18:03:38.781" v="1737" actId="478"/>
          <ac:spMkLst>
            <pc:docMk/>
            <pc:sldMk cId="2855282423" sldId="499"/>
            <ac:spMk id="78" creationId="{90FB3F74-5BBC-2CDE-586B-3273A5C060AC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80" creationId="{73B505A7-0F3D-7B8B-D4D2-F7038C0812C3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85" creationId="{04388D6C-FF3D-F71F-3075-3F57B42E3AF5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87" creationId="{A65C53FB-8871-E8E0-3DBE-8EAA021C6A98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88" creationId="{D68147BD-914C-A994-8C82-29E05AA2E805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89" creationId="{B42A9ADE-A242-72AC-26C9-37F352CE3DDE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0" creationId="{8DF36261-91FA-1102-03E6-9D96BE4CF76E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1" creationId="{78DD675D-82B2-AB9E-F660-52E5E93317F3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2" creationId="{98F998D8-7156-8713-20C9-74351B9010F4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3" creationId="{9C998143-B146-F718-443E-65926AEB3231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4" creationId="{3038CBCA-A853-DCF4-FB98-BE7DCB1F3F49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6" creationId="{FC0F91E3-CDFF-B96F-D63E-1BA720BDD25E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99" creationId="{CD8978D2-CDAC-7DEE-70FC-D8C4881501F7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100" creationId="{BD6ACAFB-661E-6B3A-1D20-82232B024312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101" creationId="{2672BEA4-05E0-A286-AFE5-DB56C91C0568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102" creationId="{7FD10B2C-7145-B0C2-55C1-7844F30E8507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103" creationId="{3633AE59-499E-6F43-2C1E-322A3D07B619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104" creationId="{89774E95-0C55-F05A-33E0-3BD3C627CD92}"/>
          </ac:spMkLst>
        </pc:spChg>
        <pc:spChg chg="mod">
          <ac:chgData name="Chittaranjan Hens" userId="6fc03958433e8a43" providerId="LiveId" clId="{08D83FD8-9DD8-4243-9315-C37AB617B85A}" dt="2023-12-05T18:03:34.686" v="1736"/>
          <ac:spMkLst>
            <pc:docMk/>
            <pc:sldMk cId="2855282423" sldId="499"/>
            <ac:spMk id="105" creationId="{511D7AFF-FB50-834F-3265-BE445EE84574}"/>
          </ac:spMkLst>
        </pc:spChg>
        <pc:spChg chg="add mod">
          <ac:chgData name="Chittaranjan Hens" userId="6fc03958433e8a43" providerId="LiveId" clId="{08D83FD8-9DD8-4243-9315-C37AB617B85A}" dt="2023-12-05T18:32:09.626" v="2226" actId="20577"/>
          <ac:spMkLst>
            <pc:docMk/>
            <pc:sldMk cId="2855282423" sldId="499"/>
            <ac:spMk id="106" creationId="{3357D748-8F62-D672-C820-61744125D14E}"/>
          </ac:spMkLst>
        </pc:spChg>
        <pc:spChg chg="add mod">
          <ac:chgData name="Chittaranjan Hens" userId="6fc03958433e8a43" providerId="LiveId" clId="{08D83FD8-9DD8-4243-9315-C37AB617B85A}" dt="2023-12-05T18:32:09.626" v="2226" actId="20577"/>
          <ac:spMkLst>
            <pc:docMk/>
            <pc:sldMk cId="2855282423" sldId="499"/>
            <ac:spMk id="112" creationId="{8201DD01-7722-ED42-4629-C5B901396D77}"/>
          </ac:spMkLst>
        </pc:spChg>
        <pc:spChg chg="add del mod">
          <ac:chgData name="Chittaranjan Hens" userId="6fc03958433e8a43" providerId="LiveId" clId="{08D83FD8-9DD8-4243-9315-C37AB617B85A}" dt="2023-12-05T18:09:07.386" v="1804" actId="478"/>
          <ac:spMkLst>
            <pc:docMk/>
            <pc:sldMk cId="2855282423" sldId="499"/>
            <ac:spMk id="113" creationId="{7161CFE5-EA0B-3047-5B1E-CC25BB544326}"/>
          </ac:spMkLst>
        </pc:spChg>
        <pc:spChg chg="add mod">
          <ac:chgData name="Chittaranjan Hens" userId="6fc03958433e8a43" providerId="LiveId" clId="{08D83FD8-9DD8-4243-9315-C37AB617B85A}" dt="2023-12-05T18:32:09.626" v="2226" actId="20577"/>
          <ac:spMkLst>
            <pc:docMk/>
            <pc:sldMk cId="2855282423" sldId="499"/>
            <ac:spMk id="114" creationId="{F2CCC8F6-18C1-8BB7-FE4C-14C8FCA090A2}"/>
          </ac:spMkLst>
        </pc:spChg>
        <pc:spChg chg="add mod">
          <ac:chgData name="Chittaranjan Hens" userId="6fc03958433e8a43" providerId="LiveId" clId="{08D83FD8-9DD8-4243-9315-C37AB617B85A}" dt="2023-12-05T18:32:09.626" v="2226" actId="20577"/>
          <ac:spMkLst>
            <pc:docMk/>
            <pc:sldMk cId="2855282423" sldId="499"/>
            <ac:spMk id="115" creationId="{DDFEAA98-94F4-DF50-1D61-31CA905750D6}"/>
          </ac:spMkLst>
        </pc:spChg>
        <pc:spChg chg="add mod">
          <ac:chgData name="Chittaranjan Hens" userId="6fc03958433e8a43" providerId="LiveId" clId="{08D83FD8-9DD8-4243-9315-C37AB617B85A}" dt="2023-12-05T18:32:09.626" v="2226" actId="20577"/>
          <ac:spMkLst>
            <pc:docMk/>
            <pc:sldMk cId="2855282423" sldId="499"/>
            <ac:spMk id="118" creationId="{52C3C364-6FD6-A0FB-CBAE-44F446A9308B}"/>
          </ac:spMkLst>
        </pc:spChg>
        <pc:spChg chg="add mod">
          <ac:chgData name="Chittaranjan Hens" userId="6fc03958433e8a43" providerId="LiveId" clId="{08D83FD8-9DD8-4243-9315-C37AB617B85A}" dt="2023-12-05T18:30:34.886" v="2204" actId="1076"/>
          <ac:spMkLst>
            <pc:docMk/>
            <pc:sldMk cId="2855282423" sldId="499"/>
            <ac:spMk id="119" creationId="{A0503653-A3D7-1AF5-459E-62D45832416B}"/>
          </ac:spMkLst>
        </pc:spChg>
        <pc:spChg chg="add mod">
          <ac:chgData name="Chittaranjan Hens" userId="6fc03958433e8a43" providerId="LiveId" clId="{08D83FD8-9DD8-4243-9315-C37AB617B85A}" dt="2023-12-05T18:20:00.874" v="1937" actId="20577"/>
          <ac:spMkLst>
            <pc:docMk/>
            <pc:sldMk cId="2855282423" sldId="499"/>
            <ac:spMk id="122" creationId="{4670B2F2-2984-544F-F067-306ADE89AD07}"/>
          </ac:spMkLst>
        </pc:spChg>
        <pc:spChg chg="add mod">
          <ac:chgData name="Chittaranjan Hens" userId="6fc03958433e8a43" providerId="LiveId" clId="{08D83FD8-9DD8-4243-9315-C37AB617B85A}" dt="2023-12-05T18:20:09.110" v="1947" actId="20577"/>
          <ac:spMkLst>
            <pc:docMk/>
            <pc:sldMk cId="2855282423" sldId="499"/>
            <ac:spMk id="123" creationId="{AD160551-C8F2-3FEC-0669-182301ABDDD3}"/>
          </ac:spMkLst>
        </pc:spChg>
        <pc:spChg chg="add mod">
          <ac:chgData name="Chittaranjan Hens" userId="6fc03958433e8a43" providerId="LiveId" clId="{08D83FD8-9DD8-4243-9315-C37AB617B85A}" dt="2023-12-05T18:20:56.213" v="1956" actId="1035"/>
          <ac:spMkLst>
            <pc:docMk/>
            <pc:sldMk cId="2855282423" sldId="499"/>
            <ac:spMk id="124" creationId="{F62DE276-DA18-40D7-DDB0-6F9D768C4E96}"/>
          </ac:spMkLst>
        </pc:spChg>
        <pc:spChg chg="add mod">
          <ac:chgData name="Chittaranjan Hens" userId="6fc03958433e8a43" providerId="LiveId" clId="{08D83FD8-9DD8-4243-9315-C37AB617B85A}" dt="2023-12-05T18:21:13.323" v="1959" actId="1076"/>
          <ac:spMkLst>
            <pc:docMk/>
            <pc:sldMk cId="2855282423" sldId="499"/>
            <ac:spMk id="126" creationId="{F7D1098D-860E-1908-002B-78D9884ED41D}"/>
          </ac:spMkLst>
        </pc:spChg>
        <pc:spChg chg="add mod">
          <ac:chgData name="Chittaranjan Hens" userId="6fc03958433e8a43" providerId="LiveId" clId="{08D83FD8-9DD8-4243-9315-C37AB617B85A}" dt="2023-12-05T18:21:35.581" v="1968" actId="207"/>
          <ac:spMkLst>
            <pc:docMk/>
            <pc:sldMk cId="2855282423" sldId="499"/>
            <ac:spMk id="127" creationId="{11F9CAA3-C810-B773-56F1-236C9C61D87C}"/>
          </ac:spMkLst>
        </pc:spChg>
        <pc:spChg chg="add mod">
          <ac:chgData name="Chittaranjan Hens" userId="6fc03958433e8a43" providerId="LiveId" clId="{08D83FD8-9DD8-4243-9315-C37AB617B85A}" dt="2023-12-05T18:35:51.262" v="2315" actId="1076"/>
          <ac:spMkLst>
            <pc:docMk/>
            <pc:sldMk cId="2855282423" sldId="499"/>
            <ac:spMk id="129" creationId="{90BBEB14-BC85-8979-2877-5B04F58C19E8}"/>
          </ac:spMkLst>
        </pc:spChg>
        <pc:spChg chg="add mod">
          <ac:chgData name="Chittaranjan Hens" userId="6fc03958433e8a43" providerId="LiveId" clId="{08D83FD8-9DD8-4243-9315-C37AB617B85A}" dt="2023-12-05T18:35:44.956" v="2314" actId="1036"/>
          <ac:spMkLst>
            <pc:docMk/>
            <pc:sldMk cId="2855282423" sldId="499"/>
            <ac:spMk id="130" creationId="{B5427A1D-B46E-65B7-DB16-F9A304ED820F}"/>
          </ac:spMkLst>
        </pc:spChg>
        <pc:spChg chg="add mod">
          <ac:chgData name="Chittaranjan Hens" userId="6fc03958433e8a43" providerId="LiveId" clId="{08D83FD8-9DD8-4243-9315-C37AB617B85A}" dt="2023-12-05T18:35:44.956" v="2314" actId="1036"/>
          <ac:spMkLst>
            <pc:docMk/>
            <pc:sldMk cId="2855282423" sldId="499"/>
            <ac:spMk id="131" creationId="{63F216B3-E045-D0A9-B79E-5857E34004D1}"/>
          </ac:spMkLst>
        </pc:spChg>
        <pc:spChg chg="add mod">
          <ac:chgData name="Chittaranjan Hens" userId="6fc03958433e8a43" providerId="LiveId" clId="{08D83FD8-9DD8-4243-9315-C37AB617B85A}" dt="2023-12-05T18:30:54.484" v="2209" actId="14100"/>
          <ac:spMkLst>
            <pc:docMk/>
            <pc:sldMk cId="2855282423" sldId="499"/>
            <ac:spMk id="133" creationId="{BBEA8DE4-BDDD-AFEA-4E25-14AEC956ACC4}"/>
          </ac:spMkLst>
        </pc:spChg>
        <pc:spChg chg="add del mod">
          <ac:chgData name="Chittaranjan Hens" userId="6fc03958433e8a43" providerId="LiveId" clId="{08D83FD8-9DD8-4243-9315-C37AB617B85A}" dt="2023-12-05T18:33:39.739" v="2234" actId="478"/>
          <ac:spMkLst>
            <pc:docMk/>
            <pc:sldMk cId="2855282423" sldId="499"/>
            <ac:spMk id="135" creationId="{6C0120D9-B0E1-7788-6ECD-4A22FADB2DB8}"/>
          </ac:spMkLst>
        </pc:spChg>
        <pc:grpChg chg="del">
          <ac:chgData name="Chittaranjan Hens" userId="6fc03958433e8a43" providerId="LiveId" clId="{08D83FD8-9DD8-4243-9315-C37AB617B85A}" dt="2023-12-05T18:03:09.801" v="1731" actId="478"/>
          <ac:grpSpMkLst>
            <pc:docMk/>
            <pc:sldMk cId="2855282423" sldId="499"/>
            <ac:grpSpMk id="4" creationId="{9D4D87EE-4F22-59EA-1CC2-D5157EAA3F4E}"/>
          </ac:grpSpMkLst>
        </pc:grpChg>
        <pc:grpChg chg="add del mod">
          <ac:chgData name="Chittaranjan Hens" userId="6fc03958433e8a43" providerId="LiveId" clId="{08D83FD8-9DD8-4243-9315-C37AB617B85A}" dt="2023-12-05T18:03:23.717" v="1735"/>
          <ac:grpSpMkLst>
            <pc:docMk/>
            <pc:sldMk cId="2855282423" sldId="499"/>
            <ac:grpSpMk id="6" creationId="{9FBB6648-CD53-236B-89D5-599D4417EC24}"/>
          </ac:grpSpMkLst>
        </pc:grpChg>
        <pc:grpChg chg="add del mod">
          <ac:chgData name="Chittaranjan Hens" userId="6fc03958433e8a43" providerId="LiveId" clId="{08D83FD8-9DD8-4243-9315-C37AB617B85A}" dt="2023-12-05T18:03:49.326" v="1738" actId="478"/>
          <ac:grpSpMkLst>
            <pc:docMk/>
            <pc:sldMk cId="2855282423" sldId="499"/>
            <ac:grpSpMk id="69" creationId="{1B68C70E-751A-42E1-7927-906D7A0B42DD}"/>
          </ac:grpSpMkLst>
        </pc:grpChg>
        <pc:grpChg chg="add mod">
          <ac:chgData name="Chittaranjan Hens" userId="6fc03958433e8a43" providerId="LiveId" clId="{08D83FD8-9DD8-4243-9315-C37AB617B85A}" dt="2023-12-05T18:32:09.626" v="2226" actId="20577"/>
          <ac:grpSpMkLst>
            <pc:docMk/>
            <pc:sldMk cId="2855282423" sldId="499"/>
            <ac:grpSpMk id="128" creationId="{5E157171-5EE5-D7DB-4095-3C7515BDB5FE}"/>
          </ac:grpSpMkLst>
        </pc:grpChg>
        <pc:cxnChg chg="mod">
          <ac:chgData name="Chittaranjan Hens" userId="6fc03958433e8a43" providerId="LiveId" clId="{08D83FD8-9DD8-4243-9315-C37AB617B85A}" dt="2023-12-05T18:03:21.161" v="1734"/>
          <ac:cxnSpMkLst>
            <pc:docMk/>
            <pc:sldMk cId="2855282423" sldId="499"/>
            <ac:cxnSpMk id="23" creationId="{30309A0E-3C28-C482-E6DB-CA62F2606DF0}"/>
          </ac:cxnSpMkLst>
        </pc:cxnChg>
        <pc:cxnChg chg="mod">
          <ac:chgData name="Chittaranjan Hens" userId="6fc03958433e8a43" providerId="LiveId" clId="{08D83FD8-9DD8-4243-9315-C37AB617B85A}" dt="2023-12-05T18:03:21.161" v="1734"/>
          <ac:cxnSpMkLst>
            <pc:docMk/>
            <pc:sldMk cId="2855282423" sldId="499"/>
            <ac:cxnSpMk id="33" creationId="{BDA2CB09-18BC-4DC5-B38B-03F1138CEEE6}"/>
          </ac:cxnSpMkLst>
        </pc:cxnChg>
        <pc:cxnChg chg="mod">
          <ac:chgData name="Chittaranjan Hens" userId="6fc03958433e8a43" providerId="LiveId" clId="{08D83FD8-9DD8-4243-9315-C37AB617B85A}" dt="2023-12-05T18:03:21.161" v="1734"/>
          <ac:cxnSpMkLst>
            <pc:docMk/>
            <pc:sldMk cId="2855282423" sldId="499"/>
            <ac:cxnSpMk id="35" creationId="{6232325F-8BE9-93D4-5F59-0DF548D825E7}"/>
          </ac:cxnSpMkLst>
        </pc:cxnChg>
        <pc:cxnChg chg="mod">
          <ac:chgData name="Chittaranjan Hens" userId="6fc03958433e8a43" providerId="LiveId" clId="{08D83FD8-9DD8-4243-9315-C37AB617B85A}" dt="2023-12-05T18:03:21.161" v="1734"/>
          <ac:cxnSpMkLst>
            <pc:docMk/>
            <pc:sldMk cId="2855282423" sldId="499"/>
            <ac:cxnSpMk id="45" creationId="{CED120D2-EA33-D7B0-063F-471BDF146EBB}"/>
          </ac:cxnSpMkLst>
        </pc:cxnChg>
        <pc:cxnChg chg="mod">
          <ac:chgData name="Chittaranjan Hens" userId="6fc03958433e8a43" providerId="LiveId" clId="{08D83FD8-9DD8-4243-9315-C37AB617B85A}" dt="2023-12-05T18:03:21.161" v="1734"/>
          <ac:cxnSpMkLst>
            <pc:docMk/>
            <pc:sldMk cId="2855282423" sldId="499"/>
            <ac:cxnSpMk id="48" creationId="{A192047E-1C44-F698-ADF2-94B7D87199A6}"/>
          </ac:cxnSpMkLst>
        </pc:cxnChg>
        <pc:cxnChg chg="mod">
          <ac:chgData name="Chittaranjan Hens" userId="6fc03958433e8a43" providerId="LiveId" clId="{08D83FD8-9DD8-4243-9315-C37AB617B85A}" dt="2023-12-05T18:03:21.161" v="1734"/>
          <ac:cxnSpMkLst>
            <pc:docMk/>
            <pc:sldMk cId="2855282423" sldId="499"/>
            <ac:cxnSpMk id="49" creationId="{F1D14F50-FA25-3B3E-DDB0-65BC2D7BDBD4}"/>
          </ac:cxnSpMkLst>
        </pc:cxnChg>
        <pc:cxnChg chg="mod">
          <ac:chgData name="Chittaranjan Hens" userId="6fc03958433e8a43" providerId="LiveId" clId="{08D83FD8-9DD8-4243-9315-C37AB617B85A}" dt="2023-12-05T18:03:34.686" v="1736"/>
          <ac:cxnSpMkLst>
            <pc:docMk/>
            <pc:sldMk cId="2855282423" sldId="499"/>
            <ac:cxnSpMk id="75" creationId="{9792CEB9-90DE-9DBC-52FB-D78E4EDE48DE}"/>
          </ac:cxnSpMkLst>
        </pc:cxnChg>
        <pc:cxnChg chg="mod">
          <ac:chgData name="Chittaranjan Hens" userId="6fc03958433e8a43" providerId="LiveId" clId="{08D83FD8-9DD8-4243-9315-C37AB617B85A}" dt="2023-12-05T18:03:34.686" v="1736"/>
          <ac:cxnSpMkLst>
            <pc:docMk/>
            <pc:sldMk cId="2855282423" sldId="499"/>
            <ac:cxnSpMk id="84" creationId="{B1FD155E-7A47-732B-B930-4412513031FE}"/>
          </ac:cxnSpMkLst>
        </pc:cxnChg>
        <pc:cxnChg chg="mod">
          <ac:chgData name="Chittaranjan Hens" userId="6fc03958433e8a43" providerId="LiveId" clId="{08D83FD8-9DD8-4243-9315-C37AB617B85A}" dt="2023-12-05T18:03:34.686" v="1736"/>
          <ac:cxnSpMkLst>
            <pc:docMk/>
            <pc:sldMk cId="2855282423" sldId="499"/>
            <ac:cxnSpMk id="86" creationId="{A38F14CF-39F4-EFD5-97C6-3ED139E53560}"/>
          </ac:cxnSpMkLst>
        </pc:cxnChg>
        <pc:cxnChg chg="mod">
          <ac:chgData name="Chittaranjan Hens" userId="6fc03958433e8a43" providerId="LiveId" clId="{08D83FD8-9DD8-4243-9315-C37AB617B85A}" dt="2023-12-05T18:03:34.686" v="1736"/>
          <ac:cxnSpMkLst>
            <pc:docMk/>
            <pc:sldMk cId="2855282423" sldId="499"/>
            <ac:cxnSpMk id="95" creationId="{52E281F7-6B68-4015-D7D4-7D4329893B49}"/>
          </ac:cxnSpMkLst>
        </pc:cxnChg>
        <pc:cxnChg chg="mod">
          <ac:chgData name="Chittaranjan Hens" userId="6fc03958433e8a43" providerId="LiveId" clId="{08D83FD8-9DD8-4243-9315-C37AB617B85A}" dt="2023-12-05T18:03:34.686" v="1736"/>
          <ac:cxnSpMkLst>
            <pc:docMk/>
            <pc:sldMk cId="2855282423" sldId="499"/>
            <ac:cxnSpMk id="97" creationId="{67C90A92-55D8-606C-BE28-F7CA4D7A3D7E}"/>
          </ac:cxnSpMkLst>
        </pc:cxnChg>
        <pc:cxnChg chg="mod">
          <ac:chgData name="Chittaranjan Hens" userId="6fc03958433e8a43" providerId="LiveId" clId="{08D83FD8-9DD8-4243-9315-C37AB617B85A}" dt="2023-12-05T18:03:34.686" v="1736"/>
          <ac:cxnSpMkLst>
            <pc:docMk/>
            <pc:sldMk cId="2855282423" sldId="499"/>
            <ac:cxnSpMk id="98" creationId="{2C7122B1-0A56-7062-1CE7-505DA00085D5}"/>
          </ac:cxnSpMkLst>
        </pc:cxnChg>
        <pc:cxnChg chg="add mod">
          <ac:chgData name="Chittaranjan Hens" userId="6fc03958433e8a43" providerId="LiveId" clId="{08D83FD8-9DD8-4243-9315-C37AB617B85A}" dt="2023-12-05T18:32:09.626" v="2226" actId="20577"/>
          <ac:cxnSpMkLst>
            <pc:docMk/>
            <pc:sldMk cId="2855282423" sldId="499"/>
            <ac:cxnSpMk id="108" creationId="{DDBAACF6-7581-1F3A-0670-99C8C6E8314E}"/>
          </ac:cxnSpMkLst>
        </pc:cxnChg>
        <pc:cxnChg chg="add mod">
          <ac:chgData name="Chittaranjan Hens" userId="6fc03958433e8a43" providerId="LiveId" clId="{08D83FD8-9DD8-4243-9315-C37AB617B85A}" dt="2023-12-05T18:32:09.626" v="2226" actId="20577"/>
          <ac:cxnSpMkLst>
            <pc:docMk/>
            <pc:sldMk cId="2855282423" sldId="499"/>
            <ac:cxnSpMk id="109" creationId="{7D7BE7D8-90B7-C16C-B643-FF9A62ED629B}"/>
          </ac:cxnSpMkLst>
        </pc:cxnChg>
        <pc:cxnChg chg="add mod">
          <ac:chgData name="Chittaranjan Hens" userId="6fc03958433e8a43" providerId="LiveId" clId="{08D83FD8-9DD8-4243-9315-C37AB617B85A}" dt="2023-12-05T18:32:09.626" v="2226" actId="20577"/>
          <ac:cxnSpMkLst>
            <pc:docMk/>
            <pc:sldMk cId="2855282423" sldId="499"/>
            <ac:cxnSpMk id="117" creationId="{C6F325A1-B79D-454E-EB7E-1A56983650BC}"/>
          </ac:cxnSpMkLst>
        </pc:cxnChg>
        <pc:cxnChg chg="add">
          <ac:chgData name="Chittaranjan Hens" userId="6fc03958433e8a43" providerId="LiveId" clId="{08D83FD8-9DD8-4243-9315-C37AB617B85A}" dt="2023-12-05T18:19:32.643" v="1923" actId="11529"/>
          <ac:cxnSpMkLst>
            <pc:docMk/>
            <pc:sldMk cId="2855282423" sldId="499"/>
            <ac:cxnSpMk id="121" creationId="{DF2EEE7F-669F-E454-A439-E1F5FCC0B93D}"/>
          </ac:cxnSpMkLst>
        </pc:cxnChg>
      </pc:sldChg>
      <pc:sldChg chg="addSp delSp modSp add mod delAnim">
        <pc:chgData name="Chittaranjan Hens" userId="6fc03958433e8a43" providerId="LiveId" clId="{08D83FD8-9DD8-4243-9315-C37AB617B85A}" dt="2023-12-05T18:44:04.204" v="2751" actId="14100"/>
        <pc:sldMkLst>
          <pc:docMk/>
          <pc:sldMk cId="921776958" sldId="500"/>
        </pc:sldMkLst>
        <pc:spChg chg="add mod">
          <ac:chgData name="Chittaranjan Hens" userId="6fc03958433e8a43" providerId="LiveId" clId="{08D83FD8-9DD8-4243-9315-C37AB617B85A}" dt="2023-12-05T18:34:34.503" v="2241" actId="1076"/>
          <ac:spMkLst>
            <pc:docMk/>
            <pc:sldMk cId="921776958" sldId="500"/>
            <ac:spMk id="3" creationId="{32A14E48-3551-9FBA-9E1D-35C066044118}"/>
          </ac:spMkLst>
        </pc:spChg>
        <pc:spChg chg="add mod">
          <ac:chgData name="Chittaranjan Hens" userId="6fc03958433e8a43" providerId="LiveId" clId="{08D83FD8-9DD8-4243-9315-C37AB617B85A}" dt="2023-12-05T18:44:04.204" v="2751" actId="14100"/>
          <ac:spMkLst>
            <pc:docMk/>
            <pc:sldMk cId="921776958" sldId="500"/>
            <ac:spMk id="4" creationId="{67C4A373-7CD8-2A74-8A27-FDF7D61477E2}"/>
          </ac:spMkLst>
        </pc:spChg>
        <pc:spChg chg="del">
          <ac:chgData name="Chittaranjan Hens" userId="6fc03958433e8a43" providerId="LiveId" clId="{08D83FD8-9DD8-4243-9315-C37AB617B85A}" dt="2023-12-05T18:34:13.672" v="2237" actId="478"/>
          <ac:spMkLst>
            <pc:docMk/>
            <pc:sldMk cId="921776958" sldId="500"/>
            <ac:spMk id="119" creationId="{A0503653-A3D7-1AF5-459E-62D45832416B}"/>
          </ac:spMkLst>
        </pc:spChg>
        <pc:spChg chg="del">
          <ac:chgData name="Chittaranjan Hens" userId="6fc03958433e8a43" providerId="LiveId" clId="{08D83FD8-9DD8-4243-9315-C37AB617B85A}" dt="2023-12-05T18:34:13.672" v="2237" actId="478"/>
          <ac:spMkLst>
            <pc:docMk/>
            <pc:sldMk cId="921776958" sldId="500"/>
            <ac:spMk id="122" creationId="{4670B2F2-2984-544F-F067-306ADE89AD07}"/>
          </ac:spMkLst>
        </pc:spChg>
        <pc:spChg chg="del">
          <ac:chgData name="Chittaranjan Hens" userId="6fc03958433e8a43" providerId="LiveId" clId="{08D83FD8-9DD8-4243-9315-C37AB617B85A}" dt="2023-12-05T18:34:13.672" v="2237" actId="478"/>
          <ac:spMkLst>
            <pc:docMk/>
            <pc:sldMk cId="921776958" sldId="500"/>
            <ac:spMk id="123" creationId="{AD160551-C8F2-3FEC-0669-182301ABDDD3}"/>
          </ac:spMkLst>
        </pc:spChg>
        <pc:spChg chg="del">
          <ac:chgData name="Chittaranjan Hens" userId="6fc03958433e8a43" providerId="LiveId" clId="{08D83FD8-9DD8-4243-9315-C37AB617B85A}" dt="2023-12-05T18:34:13.672" v="2237" actId="478"/>
          <ac:spMkLst>
            <pc:docMk/>
            <pc:sldMk cId="921776958" sldId="500"/>
            <ac:spMk id="124" creationId="{F62DE276-DA18-40D7-DDB0-6F9D768C4E96}"/>
          </ac:spMkLst>
        </pc:spChg>
        <pc:spChg chg="del">
          <ac:chgData name="Chittaranjan Hens" userId="6fc03958433e8a43" providerId="LiveId" clId="{08D83FD8-9DD8-4243-9315-C37AB617B85A}" dt="2023-12-05T18:34:17.919" v="2238" actId="478"/>
          <ac:spMkLst>
            <pc:docMk/>
            <pc:sldMk cId="921776958" sldId="500"/>
            <ac:spMk id="126" creationId="{F7D1098D-860E-1908-002B-78D9884ED41D}"/>
          </ac:spMkLst>
        </pc:spChg>
        <pc:spChg chg="del">
          <ac:chgData name="Chittaranjan Hens" userId="6fc03958433e8a43" providerId="LiveId" clId="{08D83FD8-9DD8-4243-9315-C37AB617B85A}" dt="2023-12-05T18:34:17.919" v="2238" actId="478"/>
          <ac:spMkLst>
            <pc:docMk/>
            <pc:sldMk cId="921776958" sldId="500"/>
            <ac:spMk id="127" creationId="{11F9CAA3-C810-B773-56F1-236C9C61D87C}"/>
          </ac:spMkLst>
        </pc:spChg>
        <pc:spChg chg="mod">
          <ac:chgData name="Chittaranjan Hens" userId="6fc03958433e8a43" providerId="LiveId" clId="{08D83FD8-9DD8-4243-9315-C37AB617B85A}" dt="2023-12-05T18:36:00.065" v="2322" actId="6549"/>
          <ac:spMkLst>
            <pc:docMk/>
            <pc:sldMk cId="921776958" sldId="500"/>
            <ac:spMk id="129" creationId="{90BBEB14-BC85-8979-2877-5B04F58C19E8}"/>
          </ac:spMkLst>
        </pc:spChg>
        <pc:spChg chg="mod">
          <ac:chgData name="Chittaranjan Hens" userId="6fc03958433e8a43" providerId="LiveId" clId="{08D83FD8-9DD8-4243-9315-C37AB617B85A}" dt="2023-12-05T18:34:48.968" v="2248" actId="20577"/>
          <ac:spMkLst>
            <pc:docMk/>
            <pc:sldMk cId="921776958" sldId="500"/>
            <ac:spMk id="130" creationId="{B5427A1D-B46E-65B7-DB16-F9A304ED820F}"/>
          </ac:spMkLst>
        </pc:spChg>
        <pc:spChg chg="mod">
          <ac:chgData name="Chittaranjan Hens" userId="6fc03958433e8a43" providerId="LiveId" clId="{08D83FD8-9DD8-4243-9315-C37AB617B85A}" dt="2023-12-05T18:36:05.125" v="2328" actId="20577"/>
          <ac:spMkLst>
            <pc:docMk/>
            <pc:sldMk cId="921776958" sldId="500"/>
            <ac:spMk id="131" creationId="{63F216B3-E045-D0A9-B79E-5857E34004D1}"/>
          </ac:spMkLst>
        </pc:spChg>
        <pc:spChg chg="del">
          <ac:chgData name="Chittaranjan Hens" userId="6fc03958433e8a43" providerId="LiveId" clId="{08D83FD8-9DD8-4243-9315-C37AB617B85A}" dt="2023-12-05T18:34:13.672" v="2237" actId="478"/>
          <ac:spMkLst>
            <pc:docMk/>
            <pc:sldMk cId="921776958" sldId="500"/>
            <ac:spMk id="133" creationId="{BBEA8DE4-BDDD-AFEA-4E25-14AEC956ACC4}"/>
          </ac:spMkLst>
        </pc:spChg>
        <pc:cxnChg chg="del">
          <ac:chgData name="Chittaranjan Hens" userId="6fc03958433e8a43" providerId="LiveId" clId="{08D83FD8-9DD8-4243-9315-C37AB617B85A}" dt="2023-12-05T18:34:17.919" v="2238" actId="478"/>
          <ac:cxnSpMkLst>
            <pc:docMk/>
            <pc:sldMk cId="921776958" sldId="500"/>
            <ac:cxnSpMk id="121" creationId="{DF2EEE7F-669F-E454-A439-E1F5FCC0B93D}"/>
          </ac:cxnSpMkLst>
        </pc:cxnChg>
      </pc:sldChg>
      <pc:sldChg chg="addSp delSp modSp new mod">
        <pc:chgData name="Chittaranjan Hens" userId="6fc03958433e8a43" providerId="LiveId" clId="{08D83FD8-9DD8-4243-9315-C37AB617B85A}" dt="2023-12-05T18:38:00.462" v="2353" actId="20577"/>
        <pc:sldMkLst>
          <pc:docMk/>
          <pc:sldMk cId="283188232" sldId="501"/>
        </pc:sldMkLst>
        <pc:spChg chg="del">
          <ac:chgData name="Chittaranjan Hens" userId="6fc03958433e8a43" providerId="LiveId" clId="{08D83FD8-9DD8-4243-9315-C37AB617B85A}" dt="2023-12-05T18:36:20.550" v="2330" actId="478"/>
          <ac:spMkLst>
            <pc:docMk/>
            <pc:sldMk cId="283188232" sldId="501"/>
            <ac:spMk id="2" creationId="{02DCF292-4B15-7E4C-D568-27EBB97925BC}"/>
          </ac:spMkLst>
        </pc:spChg>
        <pc:spChg chg="del">
          <ac:chgData name="Chittaranjan Hens" userId="6fc03958433e8a43" providerId="LiveId" clId="{08D83FD8-9DD8-4243-9315-C37AB617B85A}" dt="2023-12-05T18:36:20.550" v="2330" actId="478"/>
          <ac:spMkLst>
            <pc:docMk/>
            <pc:sldMk cId="283188232" sldId="501"/>
            <ac:spMk id="3" creationId="{C25EAE3C-C893-0029-F433-30FAE56A0CBF}"/>
          </ac:spMkLst>
        </pc:spChg>
        <pc:spChg chg="add mod">
          <ac:chgData name="Chittaranjan Hens" userId="6fc03958433e8a43" providerId="LiveId" clId="{08D83FD8-9DD8-4243-9315-C37AB617B85A}" dt="2023-12-05T18:38:00.462" v="2353" actId="20577"/>
          <ac:spMkLst>
            <pc:docMk/>
            <pc:sldMk cId="283188232" sldId="501"/>
            <ac:spMk id="4" creationId="{7B2317E1-A3C3-7661-B22B-FA6F0AD03083}"/>
          </ac:spMkLst>
        </pc:spChg>
      </pc:sldChg>
    </pc:docChg>
  </pc:docChgLst>
  <pc:docChgLst>
    <pc:chgData name="Chittaranjan Hens" userId="6fc03958433e8a43" providerId="LiveId" clId="{EB7EAC89-9445-4086-BEA3-CB431D4FA2D5}"/>
    <pc:docChg chg="undo custSel addSld delSld modSld sldOrd">
      <pc:chgData name="Chittaranjan Hens" userId="6fc03958433e8a43" providerId="LiveId" clId="{EB7EAC89-9445-4086-BEA3-CB431D4FA2D5}" dt="2023-12-02T08:17:00.433" v="599" actId="1076"/>
      <pc:docMkLst>
        <pc:docMk/>
      </pc:docMkLst>
      <pc:sldChg chg="addSp delSp modSp mod ord delAnim modAnim">
        <pc:chgData name="Chittaranjan Hens" userId="6fc03958433e8a43" providerId="LiveId" clId="{EB7EAC89-9445-4086-BEA3-CB431D4FA2D5}" dt="2023-12-02T06:05:42.382" v="68"/>
        <pc:sldMkLst>
          <pc:docMk/>
          <pc:sldMk cId="1148238070" sldId="329"/>
        </pc:sldMkLst>
        <pc:spChg chg="mod">
          <ac:chgData name="Chittaranjan Hens" userId="6fc03958433e8a43" providerId="LiveId" clId="{EB7EAC89-9445-4086-BEA3-CB431D4FA2D5}" dt="2023-12-02T06:05:31.910" v="64" actId="207"/>
          <ac:spMkLst>
            <pc:docMk/>
            <pc:sldMk cId="1148238070" sldId="329"/>
            <ac:spMk id="2" creationId="{D7FC3E3C-85BB-BA33-FB16-CFBF7EBE228A}"/>
          </ac:spMkLst>
        </pc:spChg>
        <pc:spChg chg="mod">
          <ac:chgData name="Chittaranjan Hens" userId="6fc03958433e8a43" providerId="LiveId" clId="{EB7EAC89-9445-4086-BEA3-CB431D4FA2D5}" dt="2023-12-02T04:55:10.015" v="6" actId="1076"/>
          <ac:spMkLst>
            <pc:docMk/>
            <pc:sldMk cId="1148238070" sldId="329"/>
            <ac:spMk id="4" creationId="{C438F443-5DCB-7418-BA3B-B57C3A8A0DD3}"/>
          </ac:spMkLst>
        </pc:spChg>
        <pc:spChg chg="add del">
          <ac:chgData name="Chittaranjan Hens" userId="6fc03958433e8a43" providerId="LiveId" clId="{EB7EAC89-9445-4086-BEA3-CB431D4FA2D5}" dt="2023-12-02T05:50:22.030" v="22" actId="22"/>
          <ac:spMkLst>
            <pc:docMk/>
            <pc:sldMk cId="1148238070" sldId="329"/>
            <ac:spMk id="9" creationId="{30FAB2AA-ED0F-5516-48AF-593D9E88C8EE}"/>
          </ac:spMkLst>
        </pc:spChg>
        <pc:picChg chg="add del mod">
          <ac:chgData name="Chittaranjan Hens" userId="6fc03958433e8a43" providerId="LiveId" clId="{EB7EAC89-9445-4086-BEA3-CB431D4FA2D5}" dt="2023-12-02T06:00:41.643" v="23" actId="478"/>
          <ac:picMkLst>
            <pc:docMk/>
            <pc:sldMk cId="1148238070" sldId="329"/>
            <ac:picMk id="5" creationId="{51434B49-9CB9-41F7-2BBD-46F479C006BF}"/>
          </ac:picMkLst>
        </pc:picChg>
        <pc:picChg chg="add del mod">
          <ac:chgData name="Chittaranjan Hens" userId="6fc03958433e8a43" providerId="LiveId" clId="{EB7EAC89-9445-4086-BEA3-CB431D4FA2D5}" dt="2023-12-02T05:41:11.404" v="20" actId="478"/>
          <ac:picMkLst>
            <pc:docMk/>
            <pc:sldMk cId="1148238070" sldId="329"/>
            <ac:picMk id="7" creationId="{ED20A25B-C30C-A7B7-BA8B-24DC91B90056}"/>
          </ac:picMkLst>
        </pc:picChg>
        <pc:picChg chg="add mod">
          <ac:chgData name="Chittaranjan Hens" userId="6fc03958433e8a43" providerId="LiveId" clId="{EB7EAC89-9445-4086-BEA3-CB431D4FA2D5}" dt="2023-12-02T06:01:28.688" v="40" actId="14100"/>
          <ac:picMkLst>
            <pc:docMk/>
            <pc:sldMk cId="1148238070" sldId="329"/>
            <ac:picMk id="11" creationId="{5784FA13-3B9C-27B8-66FE-0FF1DD7CEAAD}"/>
          </ac:picMkLst>
        </pc:picChg>
        <pc:picChg chg="add mod">
          <ac:chgData name="Chittaranjan Hens" userId="6fc03958433e8a43" providerId="LiveId" clId="{EB7EAC89-9445-4086-BEA3-CB431D4FA2D5}" dt="2023-12-02T06:01:26.041" v="39" actId="1076"/>
          <ac:picMkLst>
            <pc:docMk/>
            <pc:sldMk cId="1148238070" sldId="329"/>
            <ac:picMk id="13" creationId="{9AA32EB0-03C3-5068-C730-D5C2DC8FF345}"/>
          </ac:picMkLst>
        </pc:picChg>
      </pc:sldChg>
      <pc:sldChg chg="modSp add">
        <pc:chgData name="Chittaranjan Hens" userId="6fc03958433e8a43" providerId="LiveId" clId="{EB7EAC89-9445-4086-BEA3-CB431D4FA2D5}" dt="2023-12-02T08:14:25.850" v="554" actId="207"/>
        <pc:sldMkLst>
          <pc:docMk/>
          <pc:sldMk cId="1284818704" sldId="330"/>
        </pc:sldMkLst>
        <pc:spChg chg="mod">
          <ac:chgData name="Chittaranjan Hens" userId="6fc03958433e8a43" providerId="LiveId" clId="{EB7EAC89-9445-4086-BEA3-CB431D4FA2D5}" dt="2023-12-02T08:14:25.850" v="554" actId="207"/>
          <ac:spMkLst>
            <pc:docMk/>
            <pc:sldMk cId="1284818704" sldId="330"/>
            <ac:spMk id="2" creationId="{D7FC3E3C-85BB-BA33-FB16-CFBF7EBE228A}"/>
          </ac:spMkLst>
        </pc:spChg>
      </pc:sldChg>
      <pc:sldChg chg="modSp del mod">
        <pc:chgData name="Chittaranjan Hens" userId="6fc03958433e8a43" providerId="LiveId" clId="{EB7EAC89-9445-4086-BEA3-CB431D4FA2D5}" dt="2023-12-02T06:41:17.569" v="150" actId="2696"/>
        <pc:sldMkLst>
          <pc:docMk/>
          <pc:sldMk cId="3319671197" sldId="330"/>
        </pc:sldMkLst>
        <pc:spChg chg="mod">
          <ac:chgData name="Chittaranjan Hens" userId="6fc03958433e8a43" providerId="LiveId" clId="{EB7EAC89-9445-4086-BEA3-CB431D4FA2D5}" dt="2023-12-02T04:25:06.292" v="3" actId="20577"/>
          <ac:spMkLst>
            <pc:docMk/>
            <pc:sldMk cId="3319671197" sldId="330"/>
            <ac:spMk id="6" creationId="{E3B83DCD-3171-A1BB-F902-47AA5B4F4276}"/>
          </ac:spMkLst>
        </pc:spChg>
      </pc:sldChg>
      <pc:sldChg chg="add del">
        <pc:chgData name="Chittaranjan Hens" userId="6fc03958433e8a43" providerId="LiveId" clId="{EB7EAC89-9445-4086-BEA3-CB431D4FA2D5}" dt="2023-12-02T06:41:51.436" v="158"/>
        <pc:sldMkLst>
          <pc:docMk/>
          <pc:sldMk cId="3969129495" sldId="330"/>
        </pc:sldMkLst>
      </pc:sldChg>
      <pc:sldChg chg="addSp delSp modSp add mod">
        <pc:chgData name="Chittaranjan Hens" userId="6fc03958433e8a43" providerId="LiveId" clId="{EB7EAC89-9445-4086-BEA3-CB431D4FA2D5}" dt="2023-12-02T08:14:31.971" v="555" actId="207"/>
        <pc:sldMkLst>
          <pc:docMk/>
          <pc:sldMk cId="147957896" sldId="331"/>
        </pc:sldMkLst>
        <pc:spChg chg="mod">
          <ac:chgData name="Chittaranjan Hens" userId="6fc03958433e8a43" providerId="LiveId" clId="{EB7EAC89-9445-4086-BEA3-CB431D4FA2D5}" dt="2023-12-02T08:14:31.971" v="555" actId="207"/>
          <ac:spMkLst>
            <pc:docMk/>
            <pc:sldMk cId="147957896" sldId="331"/>
            <ac:spMk id="2" creationId="{D7FC3E3C-85BB-BA33-FB16-CFBF7EBE228A}"/>
          </ac:spMkLst>
        </pc:spChg>
        <pc:spChg chg="del">
          <ac:chgData name="Chittaranjan Hens" userId="6fc03958433e8a43" providerId="LiveId" clId="{EB7EAC89-9445-4086-BEA3-CB431D4FA2D5}" dt="2023-12-02T08:08:08.893" v="348" actId="478"/>
          <ac:spMkLst>
            <pc:docMk/>
            <pc:sldMk cId="147957896" sldId="331"/>
            <ac:spMk id="9" creationId="{E065C238-282E-ACCF-63EC-D2D93B31CC08}"/>
          </ac:spMkLst>
        </pc:spChg>
        <pc:spChg chg="del">
          <ac:chgData name="Chittaranjan Hens" userId="6fc03958433e8a43" providerId="LiveId" clId="{EB7EAC89-9445-4086-BEA3-CB431D4FA2D5}" dt="2023-12-02T08:08:08.893" v="348" actId="478"/>
          <ac:spMkLst>
            <pc:docMk/>
            <pc:sldMk cId="147957896" sldId="331"/>
            <ac:spMk id="12" creationId="{FE5C3B17-4F75-75A1-5633-E26BCA429526}"/>
          </ac:spMkLst>
        </pc:spChg>
        <pc:picChg chg="add mod">
          <ac:chgData name="Chittaranjan Hens" userId="6fc03958433e8a43" providerId="LiveId" clId="{EB7EAC89-9445-4086-BEA3-CB431D4FA2D5}" dt="2023-12-02T08:08:10.072" v="349"/>
          <ac:picMkLst>
            <pc:docMk/>
            <pc:sldMk cId="147957896" sldId="331"/>
            <ac:picMk id="3" creationId="{428E9E63-CD3D-749B-2500-79E35DBC183E}"/>
          </ac:picMkLst>
        </pc:picChg>
      </pc:sldChg>
      <pc:sldChg chg="add del">
        <pc:chgData name="Chittaranjan Hens" userId="6fc03958433e8a43" providerId="LiveId" clId="{EB7EAC89-9445-4086-BEA3-CB431D4FA2D5}" dt="2023-12-02T06:41:51.436" v="158"/>
        <pc:sldMkLst>
          <pc:docMk/>
          <pc:sldMk cId="1526537579" sldId="331"/>
        </pc:sldMkLst>
      </pc:sldChg>
      <pc:sldChg chg="modSp del mod">
        <pc:chgData name="Chittaranjan Hens" userId="6fc03958433e8a43" providerId="LiveId" clId="{EB7EAC89-9445-4086-BEA3-CB431D4FA2D5}" dt="2023-12-02T06:41:17.569" v="150" actId="2696"/>
        <pc:sldMkLst>
          <pc:docMk/>
          <pc:sldMk cId="1543112617" sldId="331"/>
        </pc:sldMkLst>
        <pc:spChg chg="mod">
          <ac:chgData name="Chittaranjan Hens" userId="6fc03958433e8a43" providerId="LiveId" clId="{EB7EAC89-9445-4086-BEA3-CB431D4FA2D5}" dt="2023-12-02T04:25:11.480" v="5" actId="20577"/>
          <ac:spMkLst>
            <pc:docMk/>
            <pc:sldMk cId="1543112617" sldId="331"/>
            <ac:spMk id="12" creationId="{FE5C3B17-4F75-75A1-5633-E26BCA429526}"/>
          </ac:spMkLst>
        </pc:spChg>
      </pc:sldChg>
      <pc:sldChg chg="addSp delSp modSp add modTransition">
        <pc:chgData name="Chittaranjan Hens" userId="6fc03958433e8a43" providerId="LiveId" clId="{EB7EAC89-9445-4086-BEA3-CB431D4FA2D5}" dt="2023-12-02T08:12:22.694" v="547" actId="404"/>
        <pc:sldMkLst>
          <pc:docMk/>
          <pc:sldMk cId="0" sldId="385"/>
        </pc:sldMkLst>
        <pc:spChg chg="add mod">
          <ac:chgData name="Chittaranjan Hens" userId="6fc03958433e8a43" providerId="LiveId" clId="{EB7EAC89-9445-4086-BEA3-CB431D4FA2D5}" dt="2023-12-02T08:12:15.648" v="543"/>
          <ac:spMkLst>
            <pc:docMk/>
            <pc:sldMk cId="0" sldId="385"/>
            <ac:spMk id="2" creationId="{69EE0A55-C381-2CDA-BBD5-C7B1ED1D51AB}"/>
          </ac:spMkLst>
        </pc:spChg>
        <pc:spChg chg="mod">
          <ac:chgData name="Chittaranjan Hens" userId="6fc03958433e8a43" providerId="LiveId" clId="{EB7EAC89-9445-4086-BEA3-CB431D4FA2D5}" dt="2023-12-02T08:12:22.694" v="547" actId="404"/>
          <ac:spMkLst>
            <pc:docMk/>
            <pc:sldMk cId="0" sldId="385"/>
            <ac:spMk id="291842" creationId="{9EAAEAE6-AC0E-AE5F-64AA-E33A91F255BF}"/>
          </ac:spMkLst>
        </pc:spChg>
        <pc:spChg chg="del">
          <ac:chgData name="Chittaranjan Hens" userId="6fc03958433e8a43" providerId="LiveId" clId="{EB7EAC89-9445-4086-BEA3-CB431D4FA2D5}" dt="2023-12-02T08:12:14.472" v="542" actId="478"/>
          <ac:spMkLst>
            <pc:docMk/>
            <pc:sldMk cId="0" sldId="385"/>
            <ac:spMk id="291846" creationId="{6CEF2E2D-B92F-F284-00C8-17F283D62BE5}"/>
          </ac:spMkLst>
        </pc:spChg>
      </pc:sldChg>
      <pc:sldChg chg="modSp add modTransition">
        <pc:chgData name="Chittaranjan Hens" userId="6fc03958433e8a43" providerId="LiveId" clId="{EB7EAC89-9445-4086-BEA3-CB431D4FA2D5}" dt="2023-12-02T08:14:17.038" v="552" actId="1076"/>
        <pc:sldMkLst>
          <pc:docMk/>
          <pc:sldMk cId="0" sldId="386"/>
        </pc:sldMkLst>
        <pc:spChg chg="mod">
          <ac:chgData name="Chittaranjan Hens" userId="6fc03958433e8a43" providerId="LiveId" clId="{EB7EAC89-9445-4086-BEA3-CB431D4FA2D5}" dt="2023-12-02T06:42:17.268" v="163" actId="1076"/>
          <ac:spMkLst>
            <pc:docMk/>
            <pc:sldMk cId="0" sldId="386"/>
            <ac:spMk id="293891" creationId="{8CC5EB00-292B-8AE9-11B2-4C1C16137A94}"/>
          </ac:spMkLst>
        </pc:spChg>
        <pc:spChg chg="mod">
          <ac:chgData name="Chittaranjan Hens" userId="6fc03958433e8a43" providerId="LiveId" clId="{EB7EAC89-9445-4086-BEA3-CB431D4FA2D5}" dt="2023-12-02T08:14:14.360" v="551" actId="14100"/>
          <ac:spMkLst>
            <pc:docMk/>
            <pc:sldMk cId="0" sldId="386"/>
            <ac:spMk id="293892" creationId="{932EEDFE-FAD6-2CDC-D80B-B98926472DFC}"/>
          </ac:spMkLst>
        </pc:spChg>
        <pc:spChg chg="mod">
          <ac:chgData name="Chittaranjan Hens" userId="6fc03958433e8a43" providerId="LiveId" clId="{EB7EAC89-9445-4086-BEA3-CB431D4FA2D5}" dt="2023-12-02T08:14:17.038" v="552" actId="1076"/>
          <ac:spMkLst>
            <pc:docMk/>
            <pc:sldMk cId="0" sldId="386"/>
            <ac:spMk id="293893" creationId="{3C290380-AA1E-BBF3-8DDC-261AD61DA509}"/>
          </ac:spMkLst>
        </pc:spChg>
      </pc:sldChg>
      <pc:sldChg chg="delSp modSp add modTransition">
        <pc:chgData name="Chittaranjan Hens" userId="6fc03958433e8a43" providerId="LiveId" clId="{EB7EAC89-9445-4086-BEA3-CB431D4FA2D5}" dt="2023-12-02T08:11:53.317" v="540" actId="2711"/>
        <pc:sldMkLst>
          <pc:docMk/>
          <pc:sldMk cId="0" sldId="456"/>
        </pc:sldMkLst>
        <pc:spChg chg="del">
          <ac:chgData name="Chittaranjan Hens" userId="6fc03958433e8a43" providerId="LiveId" clId="{EB7EAC89-9445-4086-BEA3-CB431D4FA2D5}" dt="2023-12-02T06:38:14.249" v="108" actId="478"/>
          <ac:spMkLst>
            <pc:docMk/>
            <pc:sldMk cId="0" sldId="456"/>
            <ac:spMk id="437260" creationId="{5F25F2B2-2777-A00E-7925-363ACEB9538A}"/>
          </ac:spMkLst>
        </pc:spChg>
        <pc:spChg chg="mod">
          <ac:chgData name="Chittaranjan Hens" userId="6fc03958433e8a43" providerId="LiveId" clId="{EB7EAC89-9445-4086-BEA3-CB431D4FA2D5}" dt="2023-12-02T08:11:53.317" v="540" actId="2711"/>
          <ac:spMkLst>
            <pc:docMk/>
            <pc:sldMk cId="0" sldId="456"/>
            <ac:spMk id="437261" creationId="{4E7F8DE3-F0AF-BE1A-5B41-C7F5CAAF85FC}"/>
          </ac:spMkLst>
        </pc:spChg>
      </pc:sldChg>
      <pc:sldChg chg="modSp add modTransition">
        <pc:chgData name="Chittaranjan Hens" userId="6fc03958433e8a43" providerId="LiveId" clId="{EB7EAC89-9445-4086-BEA3-CB431D4FA2D5}" dt="2023-12-02T08:14:21.246" v="553" actId="403"/>
        <pc:sldMkLst>
          <pc:docMk/>
          <pc:sldMk cId="0" sldId="458"/>
        </pc:sldMkLst>
        <pc:spChg chg="mod">
          <ac:chgData name="Chittaranjan Hens" userId="6fc03958433e8a43" providerId="LiveId" clId="{EB7EAC89-9445-4086-BEA3-CB431D4FA2D5}" dt="2023-12-02T08:14:21.246" v="553" actId="403"/>
          <ac:spMkLst>
            <pc:docMk/>
            <pc:sldMk cId="0" sldId="458"/>
            <ac:spMk id="441371" creationId="{DC841614-731F-8B90-17B0-1C3216CE729A}"/>
          </ac:spMkLst>
        </pc:spChg>
      </pc:sldChg>
      <pc:sldChg chg="add modTransition">
        <pc:chgData name="Chittaranjan Hens" userId="6fc03958433e8a43" providerId="LiveId" clId="{EB7EAC89-9445-4086-BEA3-CB431D4FA2D5}" dt="2023-12-01T18:41:47.533" v="0"/>
        <pc:sldMkLst>
          <pc:docMk/>
          <pc:sldMk cId="0" sldId="459"/>
        </pc:sldMkLst>
      </pc:sldChg>
      <pc:sldChg chg="addSp delSp modSp add mod modTransition">
        <pc:chgData name="Chittaranjan Hens" userId="6fc03958433e8a43" providerId="LiveId" clId="{EB7EAC89-9445-4086-BEA3-CB431D4FA2D5}" dt="2023-12-02T08:17:00.433" v="599" actId="1076"/>
        <pc:sldMkLst>
          <pc:docMk/>
          <pc:sldMk cId="0" sldId="460"/>
        </pc:sldMkLst>
        <pc:spChg chg="mod">
          <ac:chgData name="Chittaranjan Hens" userId="6fc03958433e8a43" providerId="LiveId" clId="{EB7EAC89-9445-4086-BEA3-CB431D4FA2D5}" dt="2023-12-02T08:16:47.512" v="597" actId="2711"/>
          <ac:spMkLst>
            <pc:docMk/>
            <pc:sldMk cId="0" sldId="460"/>
            <ac:spMk id="445442" creationId="{AE623E44-6BEB-450C-1C13-C36CE8474C0E}"/>
          </ac:spMkLst>
        </pc:spChg>
        <pc:spChg chg="mod">
          <ac:chgData name="Chittaranjan Hens" userId="6fc03958433e8a43" providerId="LiveId" clId="{EB7EAC89-9445-4086-BEA3-CB431D4FA2D5}" dt="2023-12-02T08:16:47.512" v="597" actId="2711"/>
          <ac:spMkLst>
            <pc:docMk/>
            <pc:sldMk cId="0" sldId="460"/>
            <ac:spMk id="445444" creationId="{1C745822-FA8C-8453-2F63-B96D8BDE96D2}"/>
          </ac:spMkLst>
        </pc:spChg>
        <pc:spChg chg="mod">
          <ac:chgData name="Chittaranjan Hens" userId="6fc03958433e8a43" providerId="LiveId" clId="{EB7EAC89-9445-4086-BEA3-CB431D4FA2D5}" dt="2023-12-02T08:16:30.721" v="592" actId="1076"/>
          <ac:spMkLst>
            <pc:docMk/>
            <pc:sldMk cId="0" sldId="460"/>
            <ac:spMk id="445446" creationId="{23BF05CD-B914-8F55-A933-456D8C2980E4}"/>
          </ac:spMkLst>
        </pc:spChg>
        <pc:spChg chg="mod">
          <ac:chgData name="Chittaranjan Hens" userId="6fc03958433e8a43" providerId="LiveId" clId="{EB7EAC89-9445-4086-BEA3-CB431D4FA2D5}" dt="2023-12-02T08:17:00.433" v="599" actId="1076"/>
          <ac:spMkLst>
            <pc:docMk/>
            <pc:sldMk cId="0" sldId="460"/>
            <ac:spMk id="445447" creationId="{29FF8813-14CE-33B8-CBF6-BBEF51BFD3E9}"/>
          </ac:spMkLst>
        </pc:spChg>
        <pc:graphicFrameChg chg="mod">
          <ac:chgData name="Chittaranjan Hens" userId="6fc03958433e8a43" providerId="LiveId" clId="{EB7EAC89-9445-4086-BEA3-CB431D4FA2D5}" dt="2023-12-02T08:16:41.505" v="596" actId="1076"/>
          <ac:graphicFrameMkLst>
            <pc:docMk/>
            <pc:sldMk cId="0" sldId="460"/>
            <ac:graphicFrameMk id="445445" creationId="{FA8724F4-591B-CDB2-8901-A8104C8D96B5}"/>
          </ac:graphicFrameMkLst>
        </pc:graphicFrameChg>
        <pc:picChg chg="add del">
          <ac:chgData name="Chittaranjan Hens" userId="6fc03958433e8a43" providerId="LiveId" clId="{EB7EAC89-9445-4086-BEA3-CB431D4FA2D5}" dt="2023-12-02T06:22:19.101" v="85" actId="22"/>
          <ac:picMkLst>
            <pc:docMk/>
            <pc:sldMk cId="0" sldId="460"/>
            <ac:picMk id="3" creationId="{9C689B13-3D4D-CB28-90FC-B1B149317768}"/>
          </ac:picMkLst>
        </pc:picChg>
      </pc:sldChg>
      <pc:sldChg chg="modSp add modTransition">
        <pc:chgData name="Chittaranjan Hens" userId="6fc03958433e8a43" providerId="LiveId" clId="{EB7EAC89-9445-4086-BEA3-CB431D4FA2D5}" dt="2023-12-02T08:16:08.335" v="585" actId="113"/>
        <pc:sldMkLst>
          <pc:docMk/>
          <pc:sldMk cId="0" sldId="461"/>
        </pc:sldMkLst>
        <pc:spChg chg="mod">
          <ac:chgData name="Chittaranjan Hens" userId="6fc03958433e8a43" providerId="LiveId" clId="{EB7EAC89-9445-4086-BEA3-CB431D4FA2D5}" dt="2023-12-02T08:16:08.335" v="585" actId="113"/>
          <ac:spMkLst>
            <pc:docMk/>
            <pc:sldMk cId="0" sldId="461"/>
            <ac:spMk id="451592" creationId="{6E284ACC-A729-B838-F2D0-94C969346692}"/>
          </ac:spMkLst>
        </pc:spChg>
      </pc:sldChg>
      <pc:sldChg chg="modSp add modTransition">
        <pc:chgData name="Chittaranjan Hens" userId="6fc03958433e8a43" providerId="LiveId" clId="{EB7EAC89-9445-4086-BEA3-CB431D4FA2D5}" dt="2023-12-02T08:15:59.918" v="581" actId="113"/>
        <pc:sldMkLst>
          <pc:docMk/>
          <pc:sldMk cId="0" sldId="462"/>
        </pc:sldMkLst>
        <pc:spChg chg="mod">
          <ac:chgData name="Chittaranjan Hens" userId="6fc03958433e8a43" providerId="LiveId" clId="{EB7EAC89-9445-4086-BEA3-CB431D4FA2D5}" dt="2023-12-02T08:15:59.918" v="581" actId="113"/>
          <ac:spMkLst>
            <pc:docMk/>
            <pc:sldMk cId="0" sldId="462"/>
            <ac:spMk id="453635" creationId="{4FE8F369-CCC0-80BE-88BD-3AE224E4CA6B}"/>
          </ac:spMkLst>
        </pc:spChg>
      </pc:sldChg>
      <pc:sldChg chg="add modTransition">
        <pc:chgData name="Chittaranjan Hens" userId="6fc03958433e8a43" providerId="LiveId" clId="{EB7EAC89-9445-4086-BEA3-CB431D4FA2D5}" dt="2023-12-01T18:41:47.533" v="0"/>
        <pc:sldMkLst>
          <pc:docMk/>
          <pc:sldMk cId="0" sldId="463"/>
        </pc:sldMkLst>
      </pc:sldChg>
      <pc:sldChg chg="addSp delSp modSp add mod modTransition">
        <pc:chgData name="Chittaranjan Hens" userId="6fc03958433e8a43" providerId="LiveId" clId="{EB7EAC89-9445-4086-BEA3-CB431D4FA2D5}" dt="2023-12-02T08:16:15.647" v="589" actId="2711"/>
        <pc:sldMkLst>
          <pc:docMk/>
          <pc:sldMk cId="0" sldId="464"/>
        </pc:sldMkLst>
        <pc:spChg chg="add mod">
          <ac:chgData name="Chittaranjan Hens" userId="6fc03958433e8a43" providerId="LiveId" clId="{EB7EAC89-9445-4086-BEA3-CB431D4FA2D5}" dt="2023-12-02T08:16:15.647" v="589" actId="2711"/>
          <ac:spMkLst>
            <pc:docMk/>
            <pc:sldMk cId="0" sldId="464"/>
            <ac:spMk id="2" creationId="{D94EDA32-42C3-9F6F-464D-98DD4A57E6ED}"/>
          </ac:spMkLst>
        </pc:spChg>
        <pc:spChg chg="del mod">
          <ac:chgData name="Chittaranjan Hens" userId="6fc03958433e8a43" providerId="LiveId" clId="{EB7EAC89-9445-4086-BEA3-CB431D4FA2D5}" dt="2023-12-02T06:39:38.161" v="122" actId="478"/>
          <ac:spMkLst>
            <pc:docMk/>
            <pc:sldMk cId="0" sldId="464"/>
            <ac:spMk id="457739" creationId="{E05AA298-5237-1CB3-89DD-ADFFA7F82E4C}"/>
          </ac:spMkLst>
        </pc:spChg>
      </pc:sldChg>
      <pc:sldChg chg="modSp add ord modTransition modNotes">
        <pc:chgData name="Chittaranjan Hens" userId="6fc03958433e8a43" providerId="LiveId" clId="{EB7EAC89-9445-4086-BEA3-CB431D4FA2D5}" dt="2023-12-02T08:12:00.485" v="541" actId="2711"/>
        <pc:sldMkLst>
          <pc:docMk/>
          <pc:sldMk cId="0" sldId="465"/>
        </pc:sldMkLst>
        <pc:spChg chg="mod">
          <ac:chgData name="Chittaranjan Hens" userId="6fc03958433e8a43" providerId="LiveId" clId="{EB7EAC89-9445-4086-BEA3-CB431D4FA2D5}" dt="2023-12-02T08:12:00.485" v="541" actId="2711"/>
          <ac:spMkLst>
            <pc:docMk/>
            <pc:sldMk cId="0" sldId="465"/>
            <ac:spMk id="459779" creationId="{71F2790A-DB05-557C-721D-53186DDC08B9}"/>
          </ac:spMkLst>
        </pc:spChg>
      </pc:sldChg>
      <pc:sldChg chg="modSp add modTransition modNotes">
        <pc:chgData name="Chittaranjan Hens" userId="6fc03958433e8a43" providerId="LiveId" clId="{EB7EAC89-9445-4086-BEA3-CB431D4FA2D5}" dt="2023-12-02T08:11:45.444" v="539" actId="207"/>
        <pc:sldMkLst>
          <pc:docMk/>
          <pc:sldMk cId="606759788" sldId="467"/>
        </pc:sldMkLst>
        <pc:spChg chg="mod">
          <ac:chgData name="Chittaranjan Hens" userId="6fc03958433e8a43" providerId="LiveId" clId="{EB7EAC89-9445-4086-BEA3-CB431D4FA2D5}" dt="2023-12-02T08:11:45.444" v="539" actId="207"/>
          <ac:spMkLst>
            <pc:docMk/>
            <pc:sldMk cId="606759788" sldId="467"/>
            <ac:spMk id="463875" creationId="{0C2435C9-35E5-F931-CA33-98DCEEA3E1FF}"/>
          </ac:spMkLst>
        </pc:spChg>
        <pc:spChg chg="mod">
          <ac:chgData name="Chittaranjan Hens" userId="6fc03958433e8a43" providerId="LiveId" clId="{EB7EAC89-9445-4086-BEA3-CB431D4FA2D5}" dt="2023-12-02T06:41:33.245" v="156" actId="1076"/>
          <ac:spMkLst>
            <pc:docMk/>
            <pc:sldMk cId="606759788" sldId="467"/>
            <ac:spMk id="463876" creationId="{8574D31A-3A98-D3E1-72AE-BAB6D282362E}"/>
          </ac:spMkLst>
        </pc:spChg>
      </pc:sldChg>
      <pc:sldChg chg="addSp delSp modSp add mod setBg">
        <pc:chgData name="Chittaranjan Hens" userId="6fc03958433e8a43" providerId="LiveId" clId="{EB7EAC89-9445-4086-BEA3-CB431D4FA2D5}" dt="2023-12-02T06:15:41.676" v="83" actId="1076"/>
        <pc:sldMkLst>
          <pc:docMk/>
          <pc:sldMk cId="2683622804" sldId="468"/>
        </pc:sldMkLst>
        <pc:spChg chg="del mod">
          <ac:chgData name="Chittaranjan Hens" userId="6fc03958433e8a43" providerId="LiveId" clId="{EB7EAC89-9445-4086-BEA3-CB431D4FA2D5}" dt="2023-12-02T06:05:36.912" v="65" actId="478"/>
          <ac:spMkLst>
            <pc:docMk/>
            <pc:sldMk cId="2683622804" sldId="468"/>
            <ac:spMk id="2" creationId="{D7FC3E3C-85BB-BA33-FB16-CFBF7EBE228A}"/>
          </ac:spMkLst>
        </pc:spChg>
        <pc:spChg chg="del">
          <ac:chgData name="Chittaranjan Hens" userId="6fc03958433e8a43" providerId="LiveId" clId="{EB7EAC89-9445-4086-BEA3-CB431D4FA2D5}" dt="2023-12-02T06:04:11.122" v="42" actId="478"/>
          <ac:spMkLst>
            <pc:docMk/>
            <pc:sldMk cId="2683622804" sldId="468"/>
            <ac:spMk id="4" creationId="{C438F443-5DCB-7418-BA3B-B57C3A8A0DD3}"/>
          </ac:spMkLst>
        </pc:spChg>
        <pc:spChg chg="add del">
          <ac:chgData name="Chittaranjan Hens" userId="6fc03958433e8a43" providerId="LiveId" clId="{EB7EAC89-9445-4086-BEA3-CB431D4FA2D5}" dt="2023-12-02T06:07:53.218" v="72" actId="26606"/>
          <ac:spMkLst>
            <pc:docMk/>
            <pc:sldMk cId="2683622804" sldId="468"/>
            <ac:spMk id="12" creationId="{69D184B2-2226-4E31-BCCB-444330767440}"/>
          </ac:spMkLst>
        </pc:spChg>
        <pc:spChg chg="add del">
          <ac:chgData name="Chittaranjan Hens" userId="6fc03958433e8a43" providerId="LiveId" clId="{EB7EAC89-9445-4086-BEA3-CB431D4FA2D5}" dt="2023-12-02T06:07:53.218" v="72" actId="26606"/>
          <ac:spMkLst>
            <pc:docMk/>
            <pc:sldMk cId="2683622804" sldId="468"/>
            <ac:spMk id="14" creationId="{1AC4D4E3-486A-464A-8EC8-D44881097267}"/>
          </ac:spMkLst>
        </pc:spChg>
        <pc:spChg chg="add del">
          <ac:chgData name="Chittaranjan Hens" userId="6fc03958433e8a43" providerId="LiveId" clId="{EB7EAC89-9445-4086-BEA3-CB431D4FA2D5}" dt="2023-12-02T06:07:53.218" v="72" actId="26606"/>
          <ac:spMkLst>
            <pc:docMk/>
            <pc:sldMk cId="2683622804" sldId="468"/>
            <ac:spMk id="16" creationId="{864DE13E-58EB-4475-B79C-0D4FC651239B}"/>
          </ac:spMkLst>
        </pc:spChg>
        <pc:spChg chg="add del">
          <ac:chgData name="Chittaranjan Hens" userId="6fc03958433e8a43" providerId="LiveId" clId="{EB7EAC89-9445-4086-BEA3-CB431D4FA2D5}" dt="2023-12-02T06:07:59.289" v="74" actId="26606"/>
          <ac:spMkLst>
            <pc:docMk/>
            <pc:sldMk cId="2683622804" sldId="468"/>
            <ac:spMk id="20" creationId="{2F19B711-C590-44D1-9AA8-9F143B0ED58A}"/>
          </ac:spMkLst>
        </pc:spChg>
        <pc:spChg chg="add del">
          <ac:chgData name="Chittaranjan Hens" userId="6fc03958433e8a43" providerId="LiveId" clId="{EB7EAC89-9445-4086-BEA3-CB431D4FA2D5}" dt="2023-12-02T06:07:59.289" v="74" actId="26606"/>
          <ac:spMkLst>
            <pc:docMk/>
            <pc:sldMk cId="2683622804" sldId="468"/>
            <ac:spMk id="21" creationId="{C0C79CF2-6A1C-4636-84CE-ABB2BE191D23}"/>
          </ac:spMkLst>
        </pc:spChg>
        <pc:spChg chg="add del">
          <ac:chgData name="Chittaranjan Hens" userId="6fc03958433e8a43" providerId="LiveId" clId="{EB7EAC89-9445-4086-BEA3-CB431D4FA2D5}" dt="2023-12-02T06:07:59.289" v="74" actId="26606"/>
          <ac:spMkLst>
            <pc:docMk/>
            <pc:sldMk cId="2683622804" sldId="468"/>
            <ac:spMk id="22" creationId="{7A5D17DF-AD65-402C-A95C-F13C770C9FCD}"/>
          </ac:spMkLst>
        </pc:spChg>
        <pc:picChg chg="add del mod ord">
          <ac:chgData name="Chittaranjan Hens" userId="6fc03958433e8a43" providerId="LiveId" clId="{EB7EAC89-9445-4086-BEA3-CB431D4FA2D5}" dt="2023-12-02T06:08:18.347" v="80" actId="478"/>
          <ac:picMkLst>
            <pc:docMk/>
            <pc:sldMk cId="2683622804" sldId="468"/>
            <ac:picMk id="5" creationId="{E5D2388B-5DF5-DB79-8A31-5636C172B607}"/>
          </ac:picMkLst>
        </pc:picChg>
        <pc:picChg chg="add del mod">
          <ac:chgData name="Chittaranjan Hens" userId="6fc03958433e8a43" providerId="LiveId" clId="{EB7EAC89-9445-4086-BEA3-CB431D4FA2D5}" dt="2023-12-02T06:08:18.347" v="80" actId="478"/>
          <ac:picMkLst>
            <pc:docMk/>
            <pc:sldMk cId="2683622804" sldId="468"/>
            <ac:picMk id="7" creationId="{38CA97CC-C618-9B18-93E4-1787C21D07E8}"/>
          </ac:picMkLst>
        </pc:picChg>
        <pc:picChg chg="add mod">
          <ac:chgData name="Chittaranjan Hens" userId="6fc03958433e8a43" providerId="LiveId" clId="{EB7EAC89-9445-4086-BEA3-CB431D4FA2D5}" dt="2023-12-02T06:15:41.676" v="83" actId="1076"/>
          <ac:picMkLst>
            <pc:docMk/>
            <pc:sldMk cId="2683622804" sldId="468"/>
            <ac:picMk id="9" creationId="{A574E51D-BCFC-A04A-4A6A-EE8220DBE10C}"/>
          </ac:picMkLst>
        </pc:picChg>
        <pc:picChg chg="del">
          <ac:chgData name="Chittaranjan Hens" userId="6fc03958433e8a43" providerId="LiveId" clId="{EB7EAC89-9445-4086-BEA3-CB431D4FA2D5}" dt="2023-12-02T06:04:11.122" v="42" actId="478"/>
          <ac:picMkLst>
            <pc:docMk/>
            <pc:sldMk cId="2683622804" sldId="468"/>
            <ac:picMk id="11" creationId="{5784FA13-3B9C-27B8-66FE-0FF1DD7CEAAD}"/>
          </ac:picMkLst>
        </pc:picChg>
        <pc:picChg chg="del">
          <ac:chgData name="Chittaranjan Hens" userId="6fc03958433e8a43" providerId="LiveId" clId="{EB7EAC89-9445-4086-BEA3-CB431D4FA2D5}" dt="2023-12-02T06:04:11.122" v="42" actId="478"/>
          <ac:picMkLst>
            <pc:docMk/>
            <pc:sldMk cId="2683622804" sldId="468"/>
            <ac:picMk id="13" creationId="{9AA32EB0-03C3-5068-C730-D5C2DC8FF345}"/>
          </ac:picMkLst>
        </pc:picChg>
        <pc:cxnChg chg="add del">
          <ac:chgData name="Chittaranjan Hens" userId="6fc03958433e8a43" providerId="LiveId" clId="{EB7EAC89-9445-4086-BEA3-CB431D4FA2D5}" dt="2023-12-02T06:07:53.218" v="72" actId="26606"/>
          <ac:cxnSpMkLst>
            <pc:docMk/>
            <pc:sldMk cId="2683622804" sldId="468"/>
            <ac:cxnSpMk id="18" creationId="{02E9B2EE-76CA-47F3-9977-3F2FCB7FD252}"/>
          </ac:cxnSpMkLst>
        </pc:cxnChg>
      </pc:sldChg>
      <pc:sldChg chg="add">
        <pc:chgData name="Chittaranjan Hens" userId="6fc03958433e8a43" providerId="LiveId" clId="{EB7EAC89-9445-4086-BEA3-CB431D4FA2D5}" dt="2023-12-02T06:08:14.995" v="79" actId="2890"/>
        <pc:sldMkLst>
          <pc:docMk/>
          <pc:sldMk cId="2031039002" sldId="469"/>
        </pc:sldMkLst>
      </pc:sldChg>
      <pc:sldChg chg="addSp delSp modSp add mod ord modAnim">
        <pc:chgData name="Chittaranjan Hens" userId="6fc03958433e8a43" providerId="LiveId" clId="{EB7EAC89-9445-4086-BEA3-CB431D4FA2D5}" dt="2023-12-02T08:15:24.614" v="568" actId="113"/>
        <pc:sldMkLst>
          <pc:docMk/>
          <pc:sldMk cId="1998151373" sldId="470"/>
        </pc:sldMkLst>
        <pc:spChg chg="add mod">
          <ac:chgData name="Chittaranjan Hens" userId="6fc03958433e8a43" providerId="LiveId" clId="{EB7EAC89-9445-4086-BEA3-CB431D4FA2D5}" dt="2023-12-02T08:15:24.614" v="568" actId="113"/>
          <ac:spMkLst>
            <pc:docMk/>
            <pc:sldMk cId="1998151373" sldId="470"/>
            <ac:spMk id="4" creationId="{CA01AC4E-70F2-083F-6005-D3D5A4613BCF}"/>
          </ac:spMkLst>
        </pc:spChg>
        <pc:spChg chg="add del">
          <ac:chgData name="Chittaranjan Hens" userId="6fc03958433e8a43" providerId="LiveId" clId="{EB7EAC89-9445-4086-BEA3-CB431D4FA2D5}" dt="2023-12-02T06:22:29.908" v="89" actId="478"/>
          <ac:spMkLst>
            <pc:docMk/>
            <pc:sldMk cId="1998151373" sldId="470"/>
            <ac:spMk id="457735" creationId="{16C832AD-5E0B-2D40-3A30-5EB680BD9FC0}"/>
          </ac:spMkLst>
        </pc:spChg>
        <pc:spChg chg="del">
          <ac:chgData name="Chittaranjan Hens" userId="6fc03958433e8a43" providerId="LiveId" clId="{EB7EAC89-9445-4086-BEA3-CB431D4FA2D5}" dt="2023-12-02T06:22:34.451" v="90" actId="478"/>
          <ac:spMkLst>
            <pc:docMk/>
            <pc:sldMk cId="1998151373" sldId="470"/>
            <ac:spMk id="457737" creationId="{8EB958AC-4B11-D084-0CE1-8A2447A15CD0}"/>
          </ac:spMkLst>
        </pc:spChg>
        <pc:spChg chg="del">
          <ac:chgData name="Chittaranjan Hens" userId="6fc03958433e8a43" providerId="LiveId" clId="{EB7EAC89-9445-4086-BEA3-CB431D4FA2D5}" dt="2023-12-02T06:22:35.494" v="91" actId="478"/>
          <ac:spMkLst>
            <pc:docMk/>
            <pc:sldMk cId="1998151373" sldId="470"/>
            <ac:spMk id="457738" creationId="{36913342-D7E8-19EC-3780-1CC8FE939212}"/>
          </ac:spMkLst>
        </pc:spChg>
        <pc:spChg chg="del">
          <ac:chgData name="Chittaranjan Hens" userId="6fc03958433e8a43" providerId="LiveId" clId="{EB7EAC89-9445-4086-BEA3-CB431D4FA2D5}" dt="2023-12-02T06:39:53.184" v="137" actId="478"/>
          <ac:spMkLst>
            <pc:docMk/>
            <pc:sldMk cId="1998151373" sldId="470"/>
            <ac:spMk id="457739" creationId="{E05AA298-5237-1CB3-89DD-ADFFA7F82E4C}"/>
          </ac:spMkLst>
        </pc:spChg>
        <pc:graphicFrameChg chg="del">
          <ac:chgData name="Chittaranjan Hens" userId="6fc03958433e8a43" providerId="LiveId" clId="{EB7EAC89-9445-4086-BEA3-CB431D4FA2D5}" dt="2023-12-02T06:22:26.101" v="87" actId="478"/>
          <ac:graphicFrameMkLst>
            <pc:docMk/>
            <pc:sldMk cId="1998151373" sldId="470"/>
            <ac:graphicFrameMk id="457731" creationId="{D2E44507-0FCE-40AA-AA9C-3FE5F7E28978}"/>
          </ac:graphicFrameMkLst>
        </pc:graphicFrameChg>
        <pc:graphicFrameChg chg="del">
          <ac:chgData name="Chittaranjan Hens" userId="6fc03958433e8a43" providerId="LiveId" clId="{EB7EAC89-9445-4086-BEA3-CB431D4FA2D5}" dt="2023-12-02T06:22:26.101" v="87" actId="478"/>
          <ac:graphicFrameMkLst>
            <pc:docMk/>
            <pc:sldMk cId="1998151373" sldId="470"/>
            <ac:graphicFrameMk id="457732" creationId="{E939AE5C-F5E8-26B2-BF3E-7944145FB2A5}"/>
          </ac:graphicFrameMkLst>
        </pc:graphicFrameChg>
        <pc:picChg chg="add mod">
          <ac:chgData name="Chittaranjan Hens" userId="6fc03958433e8a43" providerId="LiveId" clId="{EB7EAC89-9445-4086-BEA3-CB431D4FA2D5}" dt="2023-12-02T06:22:38.960" v="93" actId="1076"/>
          <ac:picMkLst>
            <pc:docMk/>
            <pc:sldMk cId="1998151373" sldId="470"/>
            <ac:picMk id="3" creationId="{F29A1970-C225-3A9B-C395-D8C6021F29D7}"/>
          </ac:picMkLst>
        </pc:picChg>
        <pc:picChg chg="del">
          <ac:chgData name="Chittaranjan Hens" userId="6fc03958433e8a43" providerId="LiveId" clId="{EB7EAC89-9445-4086-BEA3-CB431D4FA2D5}" dt="2023-12-02T06:22:26.101" v="87" actId="478"/>
          <ac:picMkLst>
            <pc:docMk/>
            <pc:sldMk cId="1998151373" sldId="470"/>
            <ac:picMk id="457736" creationId="{520788C7-D10B-FEEA-EEA3-77B05AEAAB06}"/>
          </ac:picMkLst>
        </pc:picChg>
      </pc:sldChg>
      <pc:sldChg chg="addSp delSp modSp add mod ord modAnim">
        <pc:chgData name="Chittaranjan Hens" userId="6fc03958433e8a43" providerId="LiveId" clId="{EB7EAC89-9445-4086-BEA3-CB431D4FA2D5}" dt="2023-12-02T08:15:49.662" v="575" actId="113"/>
        <pc:sldMkLst>
          <pc:docMk/>
          <pc:sldMk cId="3600465481" sldId="471"/>
        </pc:sldMkLst>
        <pc:spChg chg="add mod">
          <ac:chgData name="Chittaranjan Hens" userId="6fc03958433e8a43" providerId="LiveId" clId="{EB7EAC89-9445-4086-BEA3-CB431D4FA2D5}" dt="2023-12-02T08:15:49.662" v="575" actId="113"/>
          <ac:spMkLst>
            <pc:docMk/>
            <pc:sldMk cId="3600465481" sldId="471"/>
            <ac:spMk id="5" creationId="{115B1E9C-E911-3F32-A8D9-50C77B7EFB6F}"/>
          </ac:spMkLst>
        </pc:spChg>
        <pc:spChg chg="mod">
          <ac:chgData name="Chittaranjan Hens" userId="6fc03958433e8a43" providerId="LiveId" clId="{EB7EAC89-9445-4086-BEA3-CB431D4FA2D5}" dt="2023-12-02T06:37:46.901" v="105" actId="14100"/>
          <ac:spMkLst>
            <pc:docMk/>
            <pc:sldMk cId="3600465481" sldId="471"/>
            <ac:spMk id="457735" creationId="{16C832AD-5E0B-2D40-3A30-5EB680BD9FC0}"/>
          </ac:spMkLst>
        </pc:spChg>
        <pc:spChg chg="del">
          <ac:chgData name="Chittaranjan Hens" userId="6fc03958433e8a43" providerId="LiveId" clId="{EB7EAC89-9445-4086-BEA3-CB431D4FA2D5}" dt="2023-12-02T06:40:21.347" v="142" actId="478"/>
          <ac:spMkLst>
            <pc:docMk/>
            <pc:sldMk cId="3600465481" sldId="471"/>
            <ac:spMk id="457739" creationId="{E05AA298-5237-1CB3-89DD-ADFFA7F82E4C}"/>
          </ac:spMkLst>
        </pc:spChg>
        <pc:picChg chg="mod">
          <ac:chgData name="Chittaranjan Hens" userId="6fc03958433e8a43" providerId="LiveId" clId="{EB7EAC89-9445-4086-BEA3-CB431D4FA2D5}" dt="2023-12-02T06:26:19.687" v="100" actId="1076"/>
          <ac:picMkLst>
            <pc:docMk/>
            <pc:sldMk cId="3600465481" sldId="471"/>
            <ac:picMk id="3" creationId="{F29A1970-C225-3A9B-C395-D8C6021F29D7}"/>
          </ac:picMkLst>
        </pc:picChg>
        <pc:picChg chg="add mod">
          <ac:chgData name="Chittaranjan Hens" userId="6fc03958433e8a43" providerId="LiveId" clId="{EB7EAC89-9445-4086-BEA3-CB431D4FA2D5}" dt="2023-12-02T06:37:41.784" v="103" actId="1076"/>
          <ac:picMkLst>
            <pc:docMk/>
            <pc:sldMk cId="3600465481" sldId="471"/>
            <ac:picMk id="4" creationId="{EEB5E8F1-9AD2-1E85-4C07-32CADE14BA2C}"/>
          </ac:picMkLst>
        </pc:picChg>
      </pc:sldChg>
      <pc:sldChg chg="addSp delSp modSp add mod">
        <pc:chgData name="Chittaranjan Hens" userId="6fc03958433e8a43" providerId="LiveId" clId="{EB7EAC89-9445-4086-BEA3-CB431D4FA2D5}" dt="2023-12-02T08:14:34.537" v="556" actId="207"/>
        <pc:sldMkLst>
          <pc:docMk/>
          <pc:sldMk cId="2334715701" sldId="472"/>
        </pc:sldMkLst>
        <pc:spChg chg="mod">
          <ac:chgData name="Chittaranjan Hens" userId="6fc03958433e8a43" providerId="LiveId" clId="{EB7EAC89-9445-4086-BEA3-CB431D4FA2D5}" dt="2023-12-02T08:14:34.537" v="556" actId="207"/>
          <ac:spMkLst>
            <pc:docMk/>
            <pc:sldMk cId="2334715701" sldId="472"/>
            <ac:spMk id="2" creationId="{D7FC3E3C-85BB-BA33-FB16-CFBF7EBE228A}"/>
          </ac:spMkLst>
        </pc:spChg>
        <pc:spChg chg="add del">
          <ac:chgData name="Chittaranjan Hens" userId="6fc03958433e8a43" providerId="LiveId" clId="{EB7EAC89-9445-4086-BEA3-CB431D4FA2D5}" dt="2023-12-02T08:03:44.257" v="184" actId="22"/>
          <ac:spMkLst>
            <pc:docMk/>
            <pc:sldMk cId="2334715701" sldId="472"/>
            <ac:spMk id="4" creationId="{B1A1124C-BAB9-AE56-89B1-0833AD5206A2}"/>
          </ac:spMkLst>
        </pc:spChg>
      </pc:sldChg>
      <pc:sldChg chg="addSp delSp modSp add mod">
        <pc:chgData name="Chittaranjan Hens" userId="6fc03958433e8a43" providerId="LiveId" clId="{EB7EAC89-9445-4086-BEA3-CB431D4FA2D5}" dt="2023-12-02T08:15:39.253" v="572" actId="403"/>
        <pc:sldMkLst>
          <pc:docMk/>
          <pc:sldMk cId="3425324400" sldId="473"/>
        </pc:sldMkLst>
        <pc:spChg chg="mod">
          <ac:chgData name="Chittaranjan Hens" userId="6fc03958433e8a43" providerId="LiveId" clId="{EB7EAC89-9445-4086-BEA3-CB431D4FA2D5}" dt="2023-12-02T08:15:39.253" v="572" actId="403"/>
          <ac:spMkLst>
            <pc:docMk/>
            <pc:sldMk cId="3425324400" sldId="473"/>
            <ac:spMk id="2" creationId="{D7FC3E3C-85BB-BA33-FB16-CFBF7EBE228A}"/>
          </ac:spMkLst>
        </pc:spChg>
        <pc:spChg chg="del">
          <ac:chgData name="Chittaranjan Hens" userId="6fc03958433e8a43" providerId="LiveId" clId="{EB7EAC89-9445-4086-BEA3-CB431D4FA2D5}" dt="2023-12-02T08:03:57.526" v="190" actId="478"/>
          <ac:spMkLst>
            <pc:docMk/>
            <pc:sldMk cId="3425324400" sldId="473"/>
            <ac:spMk id="9" creationId="{E065C238-282E-ACCF-63EC-D2D93B31CC08}"/>
          </ac:spMkLst>
        </pc:spChg>
        <pc:spChg chg="del">
          <ac:chgData name="Chittaranjan Hens" userId="6fc03958433e8a43" providerId="LiveId" clId="{EB7EAC89-9445-4086-BEA3-CB431D4FA2D5}" dt="2023-12-02T08:04:02.021" v="191" actId="478"/>
          <ac:spMkLst>
            <pc:docMk/>
            <pc:sldMk cId="3425324400" sldId="473"/>
            <ac:spMk id="11" creationId="{074F8E35-FC43-7ADD-F80C-F186D9EE1FEA}"/>
          </ac:spMkLst>
        </pc:spChg>
        <pc:spChg chg="del">
          <ac:chgData name="Chittaranjan Hens" userId="6fc03958433e8a43" providerId="LiveId" clId="{EB7EAC89-9445-4086-BEA3-CB431D4FA2D5}" dt="2023-12-02T08:03:57.526" v="190" actId="478"/>
          <ac:spMkLst>
            <pc:docMk/>
            <pc:sldMk cId="3425324400" sldId="473"/>
            <ac:spMk id="12" creationId="{FE5C3B17-4F75-75A1-5633-E26BCA429526}"/>
          </ac:spMkLst>
        </pc:spChg>
        <pc:picChg chg="add mod">
          <ac:chgData name="Chittaranjan Hens" userId="6fc03958433e8a43" providerId="LiveId" clId="{EB7EAC89-9445-4086-BEA3-CB431D4FA2D5}" dt="2023-12-02T08:07:51.401" v="346" actId="1076"/>
          <ac:picMkLst>
            <pc:docMk/>
            <pc:sldMk cId="3425324400" sldId="473"/>
            <ac:picMk id="3" creationId="{EE53253B-D0AD-0AB4-E8A8-027A1C83D143}"/>
          </ac:picMkLst>
        </pc:picChg>
      </pc:sldChg>
      <pc:sldChg chg="addSp modSp add mod">
        <pc:chgData name="Chittaranjan Hens" userId="6fc03958433e8a43" providerId="LiveId" clId="{EB7EAC89-9445-4086-BEA3-CB431D4FA2D5}" dt="2023-12-02T08:15:35.431" v="571" actId="403"/>
        <pc:sldMkLst>
          <pc:docMk/>
          <pc:sldMk cId="195098855" sldId="474"/>
        </pc:sldMkLst>
        <pc:spChg chg="mod">
          <ac:chgData name="Chittaranjan Hens" userId="6fc03958433e8a43" providerId="LiveId" clId="{EB7EAC89-9445-4086-BEA3-CB431D4FA2D5}" dt="2023-12-02T08:15:35.431" v="571" actId="403"/>
          <ac:spMkLst>
            <pc:docMk/>
            <pc:sldMk cId="195098855" sldId="474"/>
            <ac:spMk id="2" creationId="{D7FC3E3C-85BB-BA33-FB16-CFBF7EBE228A}"/>
          </ac:spMkLst>
        </pc:spChg>
        <pc:spChg chg="add mod">
          <ac:chgData name="Chittaranjan Hens" userId="6fc03958433e8a43" providerId="LiveId" clId="{EB7EAC89-9445-4086-BEA3-CB431D4FA2D5}" dt="2023-12-02T08:06:48.254" v="334" actId="2711"/>
          <ac:spMkLst>
            <pc:docMk/>
            <pc:sldMk cId="195098855" sldId="474"/>
            <ac:spMk id="4" creationId="{9EEDD06A-687A-043D-91B7-94195EA58836}"/>
          </ac:spMkLst>
        </pc:spChg>
        <pc:picChg chg="mod modCrop">
          <ac:chgData name="Chittaranjan Hens" userId="6fc03958433e8a43" providerId="LiveId" clId="{EB7EAC89-9445-4086-BEA3-CB431D4FA2D5}" dt="2023-12-02T08:07:39.623" v="344"/>
          <ac:picMkLst>
            <pc:docMk/>
            <pc:sldMk cId="195098855" sldId="474"/>
            <ac:picMk id="3" creationId="{EE53253B-D0AD-0AB4-E8A8-027A1C83D143}"/>
          </ac:picMkLst>
        </pc:picChg>
      </pc:sldChg>
      <pc:sldChg chg="addSp delSp modSp add mod">
        <pc:chgData name="Chittaranjan Hens" userId="6fc03958433e8a43" providerId="LiveId" clId="{EB7EAC89-9445-4086-BEA3-CB431D4FA2D5}" dt="2023-12-02T08:15:29.518" v="569" actId="403"/>
        <pc:sldMkLst>
          <pc:docMk/>
          <pc:sldMk cId="1727488839" sldId="475"/>
        </pc:sldMkLst>
        <pc:spChg chg="mod">
          <ac:chgData name="Chittaranjan Hens" userId="6fc03958433e8a43" providerId="LiveId" clId="{EB7EAC89-9445-4086-BEA3-CB431D4FA2D5}" dt="2023-12-02T08:15:29.518" v="569" actId="403"/>
          <ac:spMkLst>
            <pc:docMk/>
            <pc:sldMk cId="1727488839" sldId="475"/>
            <ac:spMk id="2" creationId="{D7FC3E3C-85BB-BA33-FB16-CFBF7EBE228A}"/>
          </ac:spMkLst>
        </pc:spChg>
        <pc:spChg chg="add del mod">
          <ac:chgData name="Chittaranjan Hens" userId="6fc03958433e8a43" providerId="LiveId" clId="{EB7EAC89-9445-4086-BEA3-CB431D4FA2D5}" dt="2023-12-02T08:11:36.389" v="538" actId="122"/>
          <ac:spMkLst>
            <pc:docMk/>
            <pc:sldMk cId="1727488839" sldId="475"/>
            <ac:spMk id="4" creationId="{9EEDD06A-687A-043D-91B7-94195EA58836}"/>
          </ac:spMkLst>
        </pc:spChg>
      </pc:sldChg>
      <pc:sldChg chg="modSp add">
        <pc:chgData name="Chittaranjan Hens" userId="6fc03958433e8a43" providerId="LiveId" clId="{EB7EAC89-9445-4086-BEA3-CB431D4FA2D5}" dt="2023-12-02T08:14:37.900" v="557" actId="207"/>
        <pc:sldMkLst>
          <pc:docMk/>
          <pc:sldMk cId="2551420158" sldId="476"/>
        </pc:sldMkLst>
        <pc:spChg chg="mod">
          <ac:chgData name="Chittaranjan Hens" userId="6fc03958433e8a43" providerId="LiveId" clId="{EB7EAC89-9445-4086-BEA3-CB431D4FA2D5}" dt="2023-12-02T08:14:37.900" v="557" actId="207"/>
          <ac:spMkLst>
            <pc:docMk/>
            <pc:sldMk cId="2551420158" sldId="476"/>
            <ac:spMk id="2" creationId="{D7FC3E3C-85BB-BA33-FB16-CFBF7EBE228A}"/>
          </ac:spMkLst>
        </pc:spChg>
      </pc:sldChg>
      <pc:sldChg chg="modSp add mod">
        <pc:chgData name="Chittaranjan Hens" userId="6fc03958433e8a43" providerId="LiveId" clId="{EB7EAC89-9445-4086-BEA3-CB431D4FA2D5}" dt="2023-12-02T08:15:32.500" v="570" actId="403"/>
        <pc:sldMkLst>
          <pc:docMk/>
          <pc:sldMk cId="4082993912" sldId="477"/>
        </pc:sldMkLst>
        <pc:spChg chg="mod">
          <ac:chgData name="Chittaranjan Hens" userId="6fc03958433e8a43" providerId="LiveId" clId="{EB7EAC89-9445-4086-BEA3-CB431D4FA2D5}" dt="2023-12-02T08:15:32.500" v="570" actId="403"/>
          <ac:spMkLst>
            <pc:docMk/>
            <pc:sldMk cId="4082993912" sldId="477"/>
            <ac:spMk id="2" creationId="{D7FC3E3C-85BB-BA33-FB16-CFBF7EBE228A}"/>
          </ac:spMkLst>
        </pc:spChg>
        <pc:spChg chg="mod">
          <ac:chgData name="Chittaranjan Hens" userId="6fc03958433e8a43" providerId="LiveId" clId="{EB7EAC89-9445-4086-BEA3-CB431D4FA2D5}" dt="2023-12-02T08:11:17.849" v="515" actId="20577"/>
          <ac:spMkLst>
            <pc:docMk/>
            <pc:sldMk cId="4082993912" sldId="477"/>
            <ac:spMk id="4" creationId="{9EEDD06A-687A-043D-91B7-94195EA58836}"/>
          </ac:spMkLst>
        </pc:spChg>
      </pc:sldChg>
    </pc:docChg>
  </pc:docChgLst>
  <pc:docChgLst>
    <pc:chgData name="Chittaranjan Hens" userId="6fc03958433e8a43" providerId="LiveId" clId="{8DBDFB7A-85C0-4D88-A0B5-7420CA05D313}"/>
    <pc:docChg chg="undo custSel addSld delSld modSld">
      <pc:chgData name="Chittaranjan Hens" userId="6fc03958433e8a43" providerId="LiveId" clId="{8DBDFB7A-85C0-4D88-A0B5-7420CA05D313}" dt="2023-12-03T20:35:41.062" v="494" actId="1076"/>
      <pc:docMkLst>
        <pc:docMk/>
      </pc:docMkLst>
      <pc:sldChg chg="addSp modSp del mod">
        <pc:chgData name="Chittaranjan Hens" userId="6fc03958433e8a43" providerId="LiveId" clId="{8DBDFB7A-85C0-4D88-A0B5-7420CA05D313}" dt="2023-12-03T19:40:41.654" v="30" actId="47"/>
        <pc:sldMkLst>
          <pc:docMk/>
          <pc:sldMk cId="4098042810" sldId="471"/>
        </pc:sldMkLst>
        <pc:spChg chg="add mod">
          <ac:chgData name="Chittaranjan Hens" userId="6fc03958433e8a43" providerId="LiveId" clId="{8DBDFB7A-85C0-4D88-A0B5-7420CA05D313}" dt="2023-12-03T19:38:59.470" v="12" actId="1076"/>
          <ac:spMkLst>
            <pc:docMk/>
            <pc:sldMk cId="4098042810" sldId="471"/>
            <ac:spMk id="5" creationId="{8702A7C0-C78A-EF05-64C7-DB26C86EAC54}"/>
          </ac:spMkLst>
        </pc:spChg>
        <pc:spChg chg="mod">
          <ac:chgData name="Chittaranjan Hens" userId="6fc03958433e8a43" providerId="LiveId" clId="{8DBDFB7A-85C0-4D88-A0B5-7420CA05D313}" dt="2023-12-03T19:38:53.193" v="10"/>
          <ac:spMkLst>
            <pc:docMk/>
            <pc:sldMk cId="4098042810" sldId="471"/>
            <ac:spMk id="459779" creationId="{71F2790A-DB05-557C-721D-53186DDC08B9}"/>
          </ac:spMkLst>
        </pc:spChg>
        <pc:picChg chg="add mod">
          <ac:chgData name="Chittaranjan Hens" userId="6fc03958433e8a43" providerId="LiveId" clId="{8DBDFB7A-85C0-4D88-A0B5-7420CA05D313}" dt="2023-12-03T19:38:22.002" v="1" actId="1076"/>
          <ac:picMkLst>
            <pc:docMk/>
            <pc:sldMk cId="4098042810" sldId="471"/>
            <ac:picMk id="3" creationId="{D635C8D9-39E6-71DA-DD79-A758F0B076D9}"/>
          </ac:picMkLst>
        </pc:picChg>
      </pc:sldChg>
      <pc:sldChg chg="addSp delSp modSp add mod">
        <pc:chgData name="Chittaranjan Hens" userId="6fc03958433e8a43" providerId="LiveId" clId="{8DBDFB7A-85C0-4D88-A0B5-7420CA05D313}" dt="2023-12-03T19:41:07.408" v="34" actId="1076"/>
        <pc:sldMkLst>
          <pc:docMk/>
          <pc:sldMk cId="319301097" sldId="472"/>
        </pc:sldMkLst>
        <pc:spChg chg="add mod">
          <ac:chgData name="Chittaranjan Hens" userId="6fc03958433e8a43" providerId="LiveId" clId="{8DBDFB7A-85C0-4D88-A0B5-7420CA05D313}" dt="2023-12-03T19:41:07.408" v="34" actId="1076"/>
          <ac:spMkLst>
            <pc:docMk/>
            <pc:sldMk cId="319301097" sldId="472"/>
            <ac:spMk id="11" creationId="{AE061D92-2DE1-F501-A439-704168C7B686}"/>
          </ac:spMkLst>
        </pc:spChg>
        <pc:picChg chg="del">
          <ac:chgData name="Chittaranjan Hens" userId="6fc03958433e8a43" providerId="LiveId" clId="{8DBDFB7A-85C0-4D88-A0B5-7420CA05D313}" dt="2023-12-03T19:39:04.649" v="14" actId="478"/>
          <ac:picMkLst>
            <pc:docMk/>
            <pc:sldMk cId="319301097" sldId="472"/>
            <ac:picMk id="3" creationId="{D635C8D9-39E6-71DA-DD79-A758F0B076D9}"/>
          </ac:picMkLst>
        </pc:picChg>
        <pc:picChg chg="add mod">
          <ac:chgData name="Chittaranjan Hens" userId="6fc03958433e8a43" providerId="LiveId" clId="{8DBDFB7A-85C0-4D88-A0B5-7420CA05D313}" dt="2023-12-03T19:39:45.285" v="20" actId="1076"/>
          <ac:picMkLst>
            <pc:docMk/>
            <pc:sldMk cId="319301097" sldId="472"/>
            <ac:picMk id="4" creationId="{EF081313-2AB6-E40C-B320-DB1329D2BD6F}"/>
          </ac:picMkLst>
        </pc:picChg>
        <pc:picChg chg="add mod">
          <ac:chgData name="Chittaranjan Hens" userId="6fc03958433e8a43" providerId="LiveId" clId="{8DBDFB7A-85C0-4D88-A0B5-7420CA05D313}" dt="2023-12-03T19:40:06.184" v="24" actId="14100"/>
          <ac:picMkLst>
            <pc:docMk/>
            <pc:sldMk cId="319301097" sldId="472"/>
            <ac:picMk id="7" creationId="{ECE5D289-6824-9233-BD72-846E78AFAC98}"/>
          </ac:picMkLst>
        </pc:picChg>
        <pc:picChg chg="add mod">
          <ac:chgData name="Chittaranjan Hens" userId="6fc03958433e8a43" providerId="LiveId" clId="{8DBDFB7A-85C0-4D88-A0B5-7420CA05D313}" dt="2023-12-03T19:40:33.680" v="29" actId="14100"/>
          <ac:picMkLst>
            <pc:docMk/>
            <pc:sldMk cId="319301097" sldId="472"/>
            <ac:picMk id="9" creationId="{7D6DF0B1-AF65-4DCB-48B7-846BD6C3D313}"/>
          </ac:picMkLst>
        </pc:picChg>
      </pc:sldChg>
      <pc:sldChg chg="addSp delSp modSp add mod">
        <pc:chgData name="Chittaranjan Hens" userId="6fc03958433e8a43" providerId="LiveId" clId="{8DBDFB7A-85C0-4D88-A0B5-7420CA05D313}" dt="2023-12-03T20:01:59.934" v="175" actId="14100"/>
        <pc:sldMkLst>
          <pc:docMk/>
          <pc:sldMk cId="218703791" sldId="473"/>
        </pc:sldMkLst>
        <pc:spChg chg="del">
          <ac:chgData name="Chittaranjan Hens" userId="6fc03958433e8a43" providerId="LiveId" clId="{8DBDFB7A-85C0-4D88-A0B5-7420CA05D313}" dt="2023-12-03T19:42:11.051" v="35" actId="478"/>
          <ac:spMkLst>
            <pc:docMk/>
            <pc:sldMk cId="218703791" sldId="473"/>
            <ac:spMk id="5" creationId="{8702A7C0-C78A-EF05-64C7-DB26C86EAC54}"/>
          </ac:spMkLst>
        </pc:spChg>
        <pc:spChg chg="add mod">
          <ac:chgData name="Chittaranjan Hens" userId="6fc03958433e8a43" providerId="LiveId" clId="{8DBDFB7A-85C0-4D88-A0B5-7420CA05D313}" dt="2023-12-03T20:01:59.934" v="175" actId="14100"/>
          <ac:spMkLst>
            <pc:docMk/>
            <pc:sldMk cId="218703791" sldId="473"/>
            <ac:spMk id="6" creationId="{347A4217-1D9A-2844-9BF8-6A64396A2D6B}"/>
          </ac:spMkLst>
        </pc:spChg>
        <pc:picChg chg="add mod">
          <ac:chgData name="Chittaranjan Hens" userId="6fc03958433e8a43" providerId="LiveId" clId="{8DBDFB7A-85C0-4D88-A0B5-7420CA05D313}" dt="2023-12-03T19:42:15.974" v="38" actId="1076"/>
          <ac:picMkLst>
            <pc:docMk/>
            <pc:sldMk cId="218703791" sldId="473"/>
            <ac:picMk id="3" creationId="{B1EE17E2-73D6-EE37-ACA1-AE129B4A698F}"/>
          </ac:picMkLst>
        </pc:picChg>
        <pc:picChg chg="del">
          <ac:chgData name="Chittaranjan Hens" userId="6fc03958433e8a43" providerId="LiveId" clId="{8DBDFB7A-85C0-4D88-A0B5-7420CA05D313}" dt="2023-12-03T19:40:49.372" v="32" actId="478"/>
          <ac:picMkLst>
            <pc:docMk/>
            <pc:sldMk cId="218703791" sldId="473"/>
            <ac:picMk id="4" creationId="{EF081313-2AB6-E40C-B320-DB1329D2BD6F}"/>
          </ac:picMkLst>
        </pc:picChg>
        <pc:picChg chg="del">
          <ac:chgData name="Chittaranjan Hens" userId="6fc03958433e8a43" providerId="LiveId" clId="{8DBDFB7A-85C0-4D88-A0B5-7420CA05D313}" dt="2023-12-03T19:40:49.372" v="32" actId="478"/>
          <ac:picMkLst>
            <pc:docMk/>
            <pc:sldMk cId="218703791" sldId="473"/>
            <ac:picMk id="7" creationId="{ECE5D289-6824-9233-BD72-846E78AFAC98}"/>
          </ac:picMkLst>
        </pc:picChg>
        <pc:picChg chg="del">
          <ac:chgData name="Chittaranjan Hens" userId="6fc03958433e8a43" providerId="LiveId" clId="{8DBDFB7A-85C0-4D88-A0B5-7420CA05D313}" dt="2023-12-03T19:40:49.372" v="32" actId="478"/>
          <ac:picMkLst>
            <pc:docMk/>
            <pc:sldMk cId="218703791" sldId="473"/>
            <ac:picMk id="9" creationId="{7D6DF0B1-AF65-4DCB-48B7-846BD6C3D313}"/>
          </ac:picMkLst>
        </pc:picChg>
        <pc:picChg chg="add del mod">
          <ac:chgData name="Chittaranjan Hens" userId="6fc03958433e8a43" providerId="LiveId" clId="{8DBDFB7A-85C0-4D88-A0B5-7420CA05D313}" dt="2023-12-03T20:00:43.912" v="149" actId="478"/>
          <ac:picMkLst>
            <pc:docMk/>
            <pc:sldMk cId="218703791" sldId="473"/>
            <ac:picMk id="10" creationId="{6554EA6A-E4CF-00CC-0DAD-A9BB2CE64C2B}"/>
          </ac:picMkLst>
        </pc:picChg>
      </pc:sldChg>
      <pc:sldChg chg="addSp delSp modSp add mod">
        <pc:chgData name="Chittaranjan Hens" userId="6fc03958433e8a43" providerId="LiveId" clId="{8DBDFB7A-85C0-4D88-A0B5-7420CA05D313}" dt="2023-12-03T20:10:44.574" v="367" actId="1076"/>
        <pc:sldMkLst>
          <pc:docMk/>
          <pc:sldMk cId="3157352470" sldId="474"/>
        </pc:sldMkLst>
        <pc:spChg chg="add mod">
          <ac:chgData name="Chittaranjan Hens" userId="6fc03958433e8a43" providerId="LiveId" clId="{8DBDFB7A-85C0-4D88-A0B5-7420CA05D313}" dt="2023-12-03T20:02:39.654" v="184" actId="2711"/>
          <ac:spMkLst>
            <pc:docMk/>
            <pc:sldMk cId="3157352470" sldId="474"/>
            <ac:spMk id="4" creationId="{F60D3DD0-0344-EDFC-6B1A-692417B40205}"/>
          </ac:spMkLst>
        </pc:spChg>
        <pc:spChg chg="mod">
          <ac:chgData name="Chittaranjan Hens" userId="6fc03958433e8a43" providerId="LiveId" clId="{8DBDFB7A-85C0-4D88-A0B5-7420CA05D313}" dt="2023-12-03T20:02:51.204" v="186" actId="14100"/>
          <ac:spMkLst>
            <pc:docMk/>
            <pc:sldMk cId="3157352470" sldId="474"/>
            <ac:spMk id="6" creationId="{347A4217-1D9A-2844-9BF8-6A64396A2D6B}"/>
          </ac:spMkLst>
        </pc:spChg>
        <pc:spChg chg="add mod">
          <ac:chgData name="Chittaranjan Hens" userId="6fc03958433e8a43" providerId="LiveId" clId="{8DBDFB7A-85C0-4D88-A0B5-7420CA05D313}" dt="2023-12-03T20:10:44.574" v="367" actId="1076"/>
          <ac:spMkLst>
            <pc:docMk/>
            <pc:sldMk cId="3157352470" sldId="474"/>
            <ac:spMk id="9" creationId="{CEE2BCDE-26D5-9F1C-1EC2-A856E4AF2966}"/>
          </ac:spMkLst>
        </pc:spChg>
        <pc:picChg chg="mod">
          <ac:chgData name="Chittaranjan Hens" userId="6fc03958433e8a43" providerId="LiveId" clId="{8DBDFB7A-85C0-4D88-A0B5-7420CA05D313}" dt="2023-12-03T20:02:13.494" v="179" actId="14100"/>
          <ac:picMkLst>
            <pc:docMk/>
            <pc:sldMk cId="3157352470" sldId="474"/>
            <ac:picMk id="3" creationId="{B1EE17E2-73D6-EE37-ACA1-AE129B4A698F}"/>
          </ac:picMkLst>
        </pc:picChg>
        <pc:picChg chg="add del mod">
          <ac:chgData name="Chittaranjan Hens" userId="6fc03958433e8a43" providerId="LiveId" clId="{8DBDFB7A-85C0-4D88-A0B5-7420CA05D313}" dt="2023-12-03T20:08:39.810" v="295" actId="478"/>
          <ac:picMkLst>
            <pc:docMk/>
            <pc:sldMk cId="3157352470" sldId="474"/>
            <ac:picMk id="7" creationId="{7D347A97-208A-C65E-B994-C0530A99DB3D}"/>
          </ac:picMkLst>
        </pc:picChg>
      </pc:sldChg>
      <pc:sldChg chg="addSp delSp modSp add del mod">
        <pc:chgData name="Chittaranjan Hens" userId="6fc03958433e8a43" providerId="LiveId" clId="{8DBDFB7A-85C0-4D88-A0B5-7420CA05D313}" dt="2023-12-03T20:13:11.784" v="383" actId="47"/>
        <pc:sldMkLst>
          <pc:docMk/>
          <pc:sldMk cId="231597238" sldId="475"/>
        </pc:sldMkLst>
        <pc:spChg chg="del">
          <ac:chgData name="Chittaranjan Hens" userId="6fc03958433e8a43" providerId="LiveId" clId="{8DBDFB7A-85C0-4D88-A0B5-7420CA05D313}" dt="2023-12-03T20:11:40.754" v="369" actId="478"/>
          <ac:spMkLst>
            <pc:docMk/>
            <pc:sldMk cId="231597238" sldId="475"/>
            <ac:spMk id="4" creationId="{F60D3DD0-0344-EDFC-6B1A-692417B40205}"/>
          </ac:spMkLst>
        </pc:spChg>
        <pc:spChg chg="mod">
          <ac:chgData name="Chittaranjan Hens" userId="6fc03958433e8a43" providerId="LiveId" clId="{8DBDFB7A-85C0-4D88-A0B5-7420CA05D313}" dt="2023-12-03T20:11:45.945" v="371" actId="1076"/>
          <ac:spMkLst>
            <pc:docMk/>
            <pc:sldMk cId="231597238" sldId="475"/>
            <ac:spMk id="6" creationId="{347A4217-1D9A-2844-9BF8-6A64396A2D6B}"/>
          </ac:spMkLst>
        </pc:spChg>
        <pc:spChg chg="mod">
          <ac:chgData name="Chittaranjan Hens" userId="6fc03958433e8a43" providerId="LiveId" clId="{8DBDFB7A-85C0-4D88-A0B5-7420CA05D313}" dt="2023-12-03T20:11:49.592" v="372" actId="1076"/>
          <ac:spMkLst>
            <pc:docMk/>
            <pc:sldMk cId="231597238" sldId="475"/>
            <ac:spMk id="9" creationId="{CEE2BCDE-26D5-9F1C-1EC2-A856E4AF2966}"/>
          </ac:spMkLst>
        </pc:spChg>
        <pc:picChg chg="del">
          <ac:chgData name="Chittaranjan Hens" userId="6fc03958433e8a43" providerId="LiveId" clId="{8DBDFB7A-85C0-4D88-A0B5-7420CA05D313}" dt="2023-12-03T20:11:42.019" v="370" actId="478"/>
          <ac:picMkLst>
            <pc:docMk/>
            <pc:sldMk cId="231597238" sldId="475"/>
            <ac:picMk id="3" creationId="{B1EE17E2-73D6-EE37-ACA1-AE129B4A698F}"/>
          </ac:picMkLst>
        </pc:picChg>
        <pc:picChg chg="add mod">
          <ac:chgData name="Chittaranjan Hens" userId="6fc03958433e8a43" providerId="LiveId" clId="{8DBDFB7A-85C0-4D88-A0B5-7420CA05D313}" dt="2023-12-03T20:11:57.060" v="376" actId="14100"/>
          <ac:picMkLst>
            <pc:docMk/>
            <pc:sldMk cId="231597238" sldId="475"/>
            <ac:picMk id="5" creationId="{744441F0-6295-F7F0-0B5C-ED8032AB90A6}"/>
          </ac:picMkLst>
        </pc:picChg>
      </pc:sldChg>
      <pc:sldChg chg="addSp modSp add mod modAnim">
        <pc:chgData name="Chittaranjan Hens" userId="6fc03958433e8a43" providerId="LiveId" clId="{8DBDFB7A-85C0-4D88-A0B5-7420CA05D313}" dt="2023-12-03T20:13:29.521" v="385"/>
        <pc:sldMkLst>
          <pc:docMk/>
          <pc:sldMk cId="3219522135" sldId="476"/>
        </pc:sldMkLst>
        <pc:picChg chg="add mod">
          <ac:chgData name="Chittaranjan Hens" userId="6fc03958433e8a43" providerId="LiveId" clId="{8DBDFB7A-85C0-4D88-A0B5-7420CA05D313}" dt="2023-12-03T20:13:00.538" v="382" actId="1076"/>
          <ac:picMkLst>
            <pc:docMk/>
            <pc:sldMk cId="3219522135" sldId="476"/>
            <ac:picMk id="3" creationId="{1863CB19-03CA-7C10-AE31-2637FC4C7404}"/>
          </ac:picMkLst>
        </pc:picChg>
        <pc:picChg chg="mod">
          <ac:chgData name="Chittaranjan Hens" userId="6fc03958433e8a43" providerId="LiveId" clId="{8DBDFB7A-85C0-4D88-A0B5-7420CA05D313}" dt="2023-12-03T20:12:53.635" v="378" actId="1076"/>
          <ac:picMkLst>
            <pc:docMk/>
            <pc:sldMk cId="3219522135" sldId="476"/>
            <ac:picMk id="5" creationId="{744441F0-6295-F7F0-0B5C-ED8032AB90A6}"/>
          </ac:picMkLst>
        </pc:picChg>
      </pc:sldChg>
      <pc:sldChg chg="addSp delSp modSp add mod delAnim modAnim">
        <pc:chgData name="Chittaranjan Hens" userId="6fc03958433e8a43" providerId="LiveId" clId="{8DBDFB7A-85C0-4D88-A0B5-7420CA05D313}" dt="2023-12-03T20:28:33.144" v="435" actId="1076"/>
        <pc:sldMkLst>
          <pc:docMk/>
          <pc:sldMk cId="1883088486" sldId="477"/>
        </pc:sldMkLst>
        <pc:spChg chg="add del mod">
          <ac:chgData name="Chittaranjan Hens" userId="6fc03958433e8a43" providerId="LiveId" clId="{8DBDFB7A-85C0-4D88-A0B5-7420CA05D313}" dt="2023-12-03T20:27:26.884" v="426" actId="478"/>
          <ac:spMkLst>
            <pc:docMk/>
            <pc:sldMk cId="1883088486" sldId="477"/>
            <ac:spMk id="4" creationId="{A90F1246-6D6F-7605-18FE-129F5BFAABB2}"/>
          </ac:spMkLst>
        </pc:spChg>
        <pc:spChg chg="del">
          <ac:chgData name="Chittaranjan Hens" userId="6fc03958433e8a43" providerId="LiveId" clId="{8DBDFB7A-85C0-4D88-A0B5-7420CA05D313}" dt="2023-12-03T20:28:01.236" v="432" actId="478"/>
          <ac:spMkLst>
            <pc:docMk/>
            <pc:sldMk cId="1883088486" sldId="477"/>
            <ac:spMk id="6" creationId="{347A4217-1D9A-2844-9BF8-6A64396A2D6B}"/>
          </ac:spMkLst>
        </pc:spChg>
        <pc:spChg chg="del mod">
          <ac:chgData name="Chittaranjan Hens" userId="6fc03958433e8a43" providerId="LiveId" clId="{8DBDFB7A-85C0-4D88-A0B5-7420CA05D313}" dt="2023-12-03T20:27:58.312" v="431" actId="478"/>
          <ac:spMkLst>
            <pc:docMk/>
            <pc:sldMk cId="1883088486" sldId="477"/>
            <ac:spMk id="9" creationId="{CEE2BCDE-26D5-9F1C-1EC2-A856E4AF2966}"/>
          </ac:spMkLst>
        </pc:spChg>
        <pc:picChg chg="del">
          <ac:chgData name="Chittaranjan Hens" userId="6fc03958433e8a43" providerId="LiveId" clId="{8DBDFB7A-85C0-4D88-A0B5-7420CA05D313}" dt="2023-12-03T20:27:54.564" v="429" actId="478"/>
          <ac:picMkLst>
            <pc:docMk/>
            <pc:sldMk cId="1883088486" sldId="477"/>
            <ac:picMk id="3" creationId="{1863CB19-03CA-7C10-AE31-2637FC4C7404}"/>
          </ac:picMkLst>
        </pc:picChg>
        <pc:picChg chg="del">
          <ac:chgData name="Chittaranjan Hens" userId="6fc03958433e8a43" providerId="LiveId" clId="{8DBDFB7A-85C0-4D88-A0B5-7420CA05D313}" dt="2023-12-03T20:27:51.788" v="428" actId="478"/>
          <ac:picMkLst>
            <pc:docMk/>
            <pc:sldMk cId="1883088486" sldId="477"/>
            <ac:picMk id="5" creationId="{744441F0-6295-F7F0-0B5C-ED8032AB90A6}"/>
          </ac:picMkLst>
        </pc:picChg>
        <pc:picChg chg="add mod">
          <ac:chgData name="Chittaranjan Hens" userId="6fc03958433e8a43" providerId="LiveId" clId="{8DBDFB7A-85C0-4D88-A0B5-7420CA05D313}" dt="2023-12-03T20:28:33.144" v="435" actId="1076"/>
          <ac:picMkLst>
            <pc:docMk/>
            <pc:sldMk cId="1883088486" sldId="477"/>
            <ac:picMk id="7" creationId="{71137740-F75A-0AF4-B306-8F2C33C98751}"/>
          </ac:picMkLst>
        </pc:picChg>
      </pc:sldChg>
      <pc:sldChg chg="addSp delSp modSp add mod delAnim modAnim">
        <pc:chgData name="Chittaranjan Hens" userId="6fc03958433e8a43" providerId="LiveId" clId="{8DBDFB7A-85C0-4D88-A0B5-7420CA05D313}" dt="2023-12-03T20:19:22.814" v="413"/>
        <pc:sldMkLst>
          <pc:docMk/>
          <pc:sldMk cId="1933320996" sldId="478"/>
        </pc:sldMkLst>
        <pc:spChg chg="del">
          <ac:chgData name="Chittaranjan Hens" userId="6fc03958433e8a43" providerId="LiveId" clId="{8DBDFB7A-85C0-4D88-A0B5-7420CA05D313}" dt="2023-12-03T20:16:04.400" v="391" actId="478"/>
          <ac:spMkLst>
            <pc:docMk/>
            <pc:sldMk cId="1933320996" sldId="478"/>
            <ac:spMk id="6" creationId="{347A4217-1D9A-2844-9BF8-6A64396A2D6B}"/>
          </ac:spMkLst>
        </pc:spChg>
        <pc:spChg chg="del">
          <ac:chgData name="Chittaranjan Hens" userId="6fc03958433e8a43" providerId="LiveId" clId="{8DBDFB7A-85C0-4D88-A0B5-7420CA05D313}" dt="2023-12-03T20:16:01.833" v="390" actId="478"/>
          <ac:spMkLst>
            <pc:docMk/>
            <pc:sldMk cId="1933320996" sldId="478"/>
            <ac:spMk id="9" creationId="{CEE2BCDE-26D5-9F1C-1EC2-A856E4AF2966}"/>
          </ac:spMkLst>
        </pc:spChg>
        <pc:picChg chg="del">
          <ac:chgData name="Chittaranjan Hens" userId="6fc03958433e8a43" providerId="LiveId" clId="{8DBDFB7A-85C0-4D88-A0B5-7420CA05D313}" dt="2023-12-03T20:15:58.181" v="389" actId="478"/>
          <ac:picMkLst>
            <pc:docMk/>
            <pc:sldMk cId="1933320996" sldId="478"/>
            <ac:picMk id="3" creationId="{1863CB19-03CA-7C10-AE31-2637FC4C7404}"/>
          </ac:picMkLst>
        </pc:picChg>
        <pc:picChg chg="add mod">
          <ac:chgData name="Chittaranjan Hens" userId="6fc03958433e8a43" providerId="LiveId" clId="{8DBDFB7A-85C0-4D88-A0B5-7420CA05D313}" dt="2023-12-03T20:16:10.232" v="394" actId="1076"/>
          <ac:picMkLst>
            <pc:docMk/>
            <pc:sldMk cId="1933320996" sldId="478"/>
            <ac:picMk id="4" creationId="{3DAA4ACE-4AF0-0F53-DCFD-0A60BE525AA9}"/>
          </ac:picMkLst>
        </pc:picChg>
        <pc:picChg chg="del">
          <ac:chgData name="Chittaranjan Hens" userId="6fc03958433e8a43" providerId="LiveId" clId="{8DBDFB7A-85C0-4D88-A0B5-7420CA05D313}" dt="2023-12-03T20:15:56.562" v="388" actId="478"/>
          <ac:picMkLst>
            <pc:docMk/>
            <pc:sldMk cId="1933320996" sldId="478"/>
            <ac:picMk id="5" creationId="{744441F0-6295-F7F0-0B5C-ED8032AB90A6}"/>
          </ac:picMkLst>
        </pc:picChg>
        <pc:picChg chg="add del mod">
          <ac:chgData name="Chittaranjan Hens" userId="6fc03958433e8a43" providerId="LiveId" clId="{8DBDFB7A-85C0-4D88-A0B5-7420CA05D313}" dt="2023-12-03T20:16:55.395" v="397" actId="478"/>
          <ac:picMkLst>
            <pc:docMk/>
            <pc:sldMk cId="1933320996" sldId="478"/>
            <ac:picMk id="8" creationId="{EABBC051-0516-5031-6D74-1A3991A45250}"/>
          </ac:picMkLst>
        </pc:picChg>
        <pc:picChg chg="add mod">
          <ac:chgData name="Chittaranjan Hens" userId="6fc03958433e8a43" providerId="LiveId" clId="{8DBDFB7A-85C0-4D88-A0B5-7420CA05D313}" dt="2023-12-03T20:18:27.923" v="402" actId="1076"/>
          <ac:picMkLst>
            <pc:docMk/>
            <pc:sldMk cId="1933320996" sldId="478"/>
            <ac:picMk id="11" creationId="{2CCCDE5D-086D-EF9C-CE30-29543800DBF4}"/>
          </ac:picMkLst>
        </pc:picChg>
        <pc:picChg chg="add mod">
          <ac:chgData name="Chittaranjan Hens" userId="6fc03958433e8a43" providerId="LiveId" clId="{8DBDFB7A-85C0-4D88-A0B5-7420CA05D313}" dt="2023-12-03T20:18:39.073" v="406" actId="1076"/>
          <ac:picMkLst>
            <pc:docMk/>
            <pc:sldMk cId="1933320996" sldId="478"/>
            <ac:picMk id="13" creationId="{A30BB081-04AF-D18E-75D5-262FAA6910FB}"/>
          </ac:picMkLst>
        </pc:picChg>
        <pc:picChg chg="add mod">
          <ac:chgData name="Chittaranjan Hens" userId="6fc03958433e8a43" providerId="LiveId" clId="{8DBDFB7A-85C0-4D88-A0B5-7420CA05D313}" dt="2023-12-03T20:19:08.039" v="410" actId="1076"/>
          <ac:picMkLst>
            <pc:docMk/>
            <pc:sldMk cId="1933320996" sldId="478"/>
            <ac:picMk id="15" creationId="{F247060B-1470-3BA3-2CB2-190F7DEFA6C3}"/>
          </ac:picMkLst>
        </pc:picChg>
      </pc:sldChg>
      <pc:sldChg chg="addSp delSp modSp add mod delAnim">
        <pc:chgData name="Chittaranjan Hens" userId="6fc03958433e8a43" providerId="LiveId" clId="{8DBDFB7A-85C0-4D88-A0B5-7420CA05D313}" dt="2023-12-03T20:19:59.509" v="421" actId="1076"/>
        <pc:sldMkLst>
          <pc:docMk/>
          <pc:sldMk cId="3321817712" sldId="479"/>
        </pc:sldMkLst>
        <pc:picChg chg="add mod">
          <ac:chgData name="Chittaranjan Hens" userId="6fc03958433e8a43" providerId="LiveId" clId="{8DBDFB7A-85C0-4D88-A0B5-7420CA05D313}" dt="2023-12-03T20:19:59.509" v="421" actId="1076"/>
          <ac:picMkLst>
            <pc:docMk/>
            <pc:sldMk cId="3321817712" sldId="479"/>
            <ac:picMk id="3" creationId="{04E75EEB-B401-29DB-EBF5-90D30E223AC6}"/>
          </ac:picMkLst>
        </pc:picChg>
        <pc:picChg chg="del">
          <ac:chgData name="Chittaranjan Hens" userId="6fc03958433e8a43" providerId="LiveId" clId="{8DBDFB7A-85C0-4D88-A0B5-7420CA05D313}" dt="2023-12-03T20:19:30.080" v="415" actId="478"/>
          <ac:picMkLst>
            <pc:docMk/>
            <pc:sldMk cId="3321817712" sldId="479"/>
            <ac:picMk id="4" creationId="{3DAA4ACE-4AF0-0F53-DCFD-0A60BE525AA9}"/>
          </ac:picMkLst>
        </pc:picChg>
        <pc:picChg chg="del">
          <ac:chgData name="Chittaranjan Hens" userId="6fc03958433e8a43" providerId="LiveId" clId="{8DBDFB7A-85C0-4D88-A0B5-7420CA05D313}" dt="2023-12-03T20:19:31.699" v="416" actId="478"/>
          <ac:picMkLst>
            <pc:docMk/>
            <pc:sldMk cId="3321817712" sldId="479"/>
            <ac:picMk id="11" creationId="{2CCCDE5D-086D-EF9C-CE30-29543800DBF4}"/>
          </ac:picMkLst>
        </pc:picChg>
        <pc:picChg chg="del">
          <ac:chgData name="Chittaranjan Hens" userId="6fc03958433e8a43" providerId="LiveId" clId="{8DBDFB7A-85C0-4D88-A0B5-7420CA05D313}" dt="2023-12-03T20:19:33.872" v="417" actId="478"/>
          <ac:picMkLst>
            <pc:docMk/>
            <pc:sldMk cId="3321817712" sldId="479"/>
            <ac:picMk id="13" creationId="{A30BB081-04AF-D18E-75D5-262FAA6910FB}"/>
          </ac:picMkLst>
        </pc:picChg>
        <pc:picChg chg="del">
          <ac:chgData name="Chittaranjan Hens" userId="6fc03958433e8a43" providerId="LiveId" clId="{8DBDFB7A-85C0-4D88-A0B5-7420CA05D313}" dt="2023-12-03T20:19:35.394" v="418" actId="478"/>
          <ac:picMkLst>
            <pc:docMk/>
            <pc:sldMk cId="3321817712" sldId="479"/>
            <ac:picMk id="15" creationId="{F247060B-1470-3BA3-2CB2-190F7DEFA6C3}"/>
          </ac:picMkLst>
        </pc:picChg>
      </pc:sldChg>
      <pc:sldChg chg="addSp delSp modSp add mod modAnim">
        <pc:chgData name="Chittaranjan Hens" userId="6fc03958433e8a43" providerId="LiveId" clId="{8DBDFB7A-85C0-4D88-A0B5-7420CA05D313}" dt="2023-12-03T20:31:14.121" v="447"/>
        <pc:sldMkLst>
          <pc:docMk/>
          <pc:sldMk cId="2640775577" sldId="480"/>
        </pc:sldMkLst>
        <pc:picChg chg="del">
          <ac:chgData name="Chittaranjan Hens" userId="6fc03958433e8a43" providerId="LiveId" clId="{8DBDFB7A-85C0-4D88-A0B5-7420CA05D313}" dt="2023-12-03T20:30:04.603" v="437" actId="478"/>
          <ac:picMkLst>
            <pc:docMk/>
            <pc:sldMk cId="2640775577" sldId="480"/>
            <ac:picMk id="4" creationId="{1685FC00-5EA1-3B87-84B3-CC4FADF24729}"/>
          </ac:picMkLst>
        </pc:picChg>
        <pc:picChg chg="add mod">
          <ac:chgData name="Chittaranjan Hens" userId="6fc03958433e8a43" providerId="LiveId" clId="{8DBDFB7A-85C0-4D88-A0B5-7420CA05D313}" dt="2023-12-03T20:30:59.928" v="443" actId="14100"/>
          <ac:picMkLst>
            <pc:docMk/>
            <pc:sldMk cId="2640775577" sldId="480"/>
            <ac:picMk id="1026" creationId="{CC086C8F-BDB7-C687-F1AA-0B8A5B2B20C5}"/>
          </ac:picMkLst>
        </pc:picChg>
        <pc:picChg chg="add mod">
          <ac:chgData name="Chittaranjan Hens" userId="6fc03958433e8a43" providerId="LiveId" clId="{8DBDFB7A-85C0-4D88-A0B5-7420CA05D313}" dt="2023-12-03T20:31:07.593" v="445" actId="1076"/>
          <ac:picMkLst>
            <pc:docMk/>
            <pc:sldMk cId="2640775577" sldId="480"/>
            <ac:picMk id="1028" creationId="{CC8080A0-47D3-BB6E-2A42-1B341F91AF8C}"/>
          </ac:picMkLst>
        </pc:picChg>
      </pc:sldChg>
      <pc:sldChg chg="addSp delSp modSp add mod">
        <pc:chgData name="Chittaranjan Hens" userId="6fc03958433e8a43" providerId="LiveId" clId="{8DBDFB7A-85C0-4D88-A0B5-7420CA05D313}" dt="2023-12-03T20:35:41.062" v="494" actId="1076"/>
        <pc:sldMkLst>
          <pc:docMk/>
          <pc:sldMk cId="1876994619" sldId="481"/>
        </pc:sldMkLst>
        <pc:spChg chg="add mod">
          <ac:chgData name="Chittaranjan Hens" userId="6fc03958433e8a43" providerId="LiveId" clId="{8DBDFB7A-85C0-4D88-A0B5-7420CA05D313}" dt="2023-12-03T20:32:36.714" v="490" actId="20577"/>
          <ac:spMkLst>
            <pc:docMk/>
            <pc:sldMk cId="1876994619" sldId="481"/>
            <ac:spMk id="2" creationId="{3B8C325E-9045-1EC0-3967-6BDE9E704C45}"/>
          </ac:spMkLst>
        </pc:spChg>
        <pc:picChg chg="del">
          <ac:chgData name="Chittaranjan Hens" userId="6fc03958433e8a43" providerId="LiveId" clId="{8DBDFB7A-85C0-4D88-A0B5-7420CA05D313}" dt="2023-12-03T20:32:12.970" v="449" actId="478"/>
          <ac:picMkLst>
            <pc:docMk/>
            <pc:sldMk cId="1876994619" sldId="481"/>
            <ac:picMk id="3" creationId="{04E75EEB-B401-29DB-EBF5-90D30E223AC6}"/>
          </ac:picMkLst>
        </pc:picChg>
        <pc:picChg chg="add mod">
          <ac:chgData name="Chittaranjan Hens" userId="6fc03958433e8a43" providerId="LiveId" clId="{8DBDFB7A-85C0-4D88-A0B5-7420CA05D313}" dt="2023-12-03T20:35:18.113" v="492" actId="1076"/>
          <ac:picMkLst>
            <pc:docMk/>
            <pc:sldMk cId="1876994619" sldId="481"/>
            <ac:picMk id="5" creationId="{C188424A-0978-0ADE-2CC0-D3FCBC1AF853}"/>
          </ac:picMkLst>
        </pc:picChg>
        <pc:picChg chg="add mod">
          <ac:chgData name="Chittaranjan Hens" userId="6fc03958433e8a43" providerId="LiveId" clId="{8DBDFB7A-85C0-4D88-A0B5-7420CA05D313}" dt="2023-12-03T20:35:41.062" v="494" actId="1076"/>
          <ac:picMkLst>
            <pc:docMk/>
            <pc:sldMk cId="1876994619" sldId="481"/>
            <ac:picMk id="7" creationId="{DDB31A0D-56B4-D496-D710-541CA7523DDA}"/>
          </ac:picMkLst>
        </pc:picChg>
        <pc:picChg chg="add del">
          <ac:chgData name="Chittaranjan Hens" userId="6fc03958433e8a43" providerId="LiveId" clId="{8DBDFB7A-85C0-4D88-A0B5-7420CA05D313}" dt="2023-12-03T20:32:17.744" v="451"/>
          <ac:picMkLst>
            <pc:docMk/>
            <pc:sldMk cId="1876994619" sldId="481"/>
            <ac:picMk id="2050" creationId="{ABD9D098-390B-FAE5-B96D-4FC84F44ED4B}"/>
          </ac:picMkLst>
        </pc:picChg>
      </pc:sldChg>
    </pc:docChg>
  </pc:docChgLst>
  <pc:docChgLst>
    <pc:chgData name="Chittaranjan Hens" userId="6fc03958433e8a43" providerId="LiveId" clId="{84DEA53C-9B05-41BE-A2CD-BD2402D81B81}"/>
    <pc:docChg chg="undo custSel addSld delSld modSld sldOrd">
      <pc:chgData name="Chittaranjan Hens" userId="6fc03958433e8a43" providerId="LiveId" clId="{84DEA53C-9B05-41BE-A2CD-BD2402D81B81}" dt="2024-02-25T15:34:02.407" v="870" actId="14100"/>
      <pc:docMkLst>
        <pc:docMk/>
      </pc:docMkLst>
      <pc:sldChg chg="modSp add del mod">
        <pc:chgData name="Chittaranjan Hens" userId="6fc03958433e8a43" providerId="LiveId" clId="{84DEA53C-9B05-41BE-A2CD-BD2402D81B81}" dt="2023-12-05T19:46:21.348" v="81" actId="47"/>
        <pc:sldMkLst>
          <pc:docMk/>
          <pc:sldMk cId="0" sldId="260"/>
        </pc:sldMkLst>
        <pc:graphicFrameChg chg="mod">
          <ac:chgData name="Chittaranjan Hens" userId="6fc03958433e8a43" providerId="LiveId" clId="{84DEA53C-9B05-41BE-A2CD-BD2402D81B81}" dt="2023-12-05T19:28:00.547" v="2" actId="1076"/>
          <ac:graphicFrameMkLst>
            <pc:docMk/>
            <pc:sldMk cId="0" sldId="260"/>
            <ac:graphicFrameMk id="1028" creationId="{892C08B7-6FCB-A8A7-0DC9-063C0C50DBC8}"/>
          </ac:graphicFrameMkLst>
        </pc:graphicFrameChg>
      </pc:sldChg>
      <pc:sldChg chg="modSp add del mod">
        <pc:chgData name="Chittaranjan Hens" userId="6fc03958433e8a43" providerId="LiveId" clId="{84DEA53C-9B05-41BE-A2CD-BD2402D81B81}" dt="2023-12-08T06:05:45.296" v="466" actId="47"/>
        <pc:sldMkLst>
          <pc:docMk/>
          <pc:sldMk cId="0" sldId="262"/>
        </pc:sldMkLst>
        <pc:spChg chg="mod">
          <ac:chgData name="Chittaranjan Hens" userId="6fc03958433e8a43" providerId="LiveId" clId="{84DEA53C-9B05-41BE-A2CD-BD2402D81B81}" dt="2023-12-08T04:52:44.257" v="246" actId="14100"/>
          <ac:spMkLst>
            <pc:docMk/>
            <pc:sldMk cId="0" sldId="262"/>
            <ac:spMk id="3080" creationId="{A51A4296-B239-6259-6794-18683A85A54F}"/>
          </ac:spMkLst>
        </pc:spChg>
        <pc:graphicFrameChg chg="mod">
          <ac:chgData name="Chittaranjan Hens" userId="6fc03958433e8a43" providerId="LiveId" clId="{84DEA53C-9B05-41BE-A2CD-BD2402D81B81}" dt="2023-12-08T04:52:34.011" v="242" actId="1076"/>
          <ac:graphicFrameMkLst>
            <pc:docMk/>
            <pc:sldMk cId="0" sldId="262"/>
            <ac:graphicFrameMk id="3075" creationId="{49655B12-E339-CC6E-A0F3-23171B81B4AB}"/>
          </ac:graphicFrameMkLst>
        </pc:graphicFrameChg>
        <pc:graphicFrameChg chg="mod">
          <ac:chgData name="Chittaranjan Hens" userId="6fc03958433e8a43" providerId="LiveId" clId="{84DEA53C-9B05-41BE-A2CD-BD2402D81B81}" dt="2023-12-08T04:52:32.300" v="241" actId="1076"/>
          <ac:graphicFrameMkLst>
            <pc:docMk/>
            <pc:sldMk cId="0" sldId="262"/>
            <ac:graphicFrameMk id="3076" creationId="{64CABE39-D102-34B4-D9E1-4C76AFCD6EBC}"/>
          </ac:graphicFrameMkLst>
        </pc:graphicFrameChg>
        <pc:graphicFrameChg chg="mod">
          <ac:chgData name="Chittaranjan Hens" userId="6fc03958433e8a43" providerId="LiveId" clId="{84DEA53C-9B05-41BE-A2CD-BD2402D81B81}" dt="2023-12-08T04:52:39.950" v="244" actId="1076"/>
          <ac:graphicFrameMkLst>
            <pc:docMk/>
            <pc:sldMk cId="0" sldId="262"/>
            <ac:graphicFrameMk id="3077" creationId="{26B3CDCF-F215-54FE-6FF7-77EBAF47482A}"/>
          </ac:graphicFrameMkLst>
        </pc:graphicFrameChg>
        <pc:graphicFrameChg chg="mod">
          <ac:chgData name="Chittaranjan Hens" userId="6fc03958433e8a43" providerId="LiveId" clId="{84DEA53C-9B05-41BE-A2CD-BD2402D81B81}" dt="2023-12-08T04:52:36.213" v="243" actId="1076"/>
          <ac:graphicFrameMkLst>
            <pc:docMk/>
            <pc:sldMk cId="0" sldId="262"/>
            <ac:graphicFrameMk id="3078" creationId="{C29E4B80-1BE0-95BA-0A3A-E5DB0DA3329B}"/>
          </ac:graphicFrameMkLst>
        </pc:graphicFrameChg>
      </pc:sldChg>
      <pc:sldChg chg="add del">
        <pc:chgData name="Chittaranjan Hens" userId="6fc03958433e8a43" providerId="LiveId" clId="{84DEA53C-9B05-41BE-A2CD-BD2402D81B81}" dt="2023-12-05T19:57:29.023" v="233" actId="47"/>
        <pc:sldMkLst>
          <pc:docMk/>
          <pc:sldMk cId="0" sldId="263"/>
        </pc:sldMkLst>
      </pc:sldChg>
      <pc:sldChg chg="modSp mod modAnim">
        <pc:chgData name="Chittaranjan Hens" userId="6fc03958433e8a43" providerId="LiveId" clId="{84DEA53C-9B05-41BE-A2CD-BD2402D81B81}" dt="2024-02-25T15:28:11.848" v="851" actId="1036"/>
        <pc:sldMkLst>
          <pc:docMk/>
          <pc:sldMk cId="3378967784" sldId="494"/>
        </pc:sldMkLst>
        <pc:graphicFrameChg chg="mod">
          <ac:chgData name="Chittaranjan Hens" userId="6fc03958433e8a43" providerId="LiveId" clId="{84DEA53C-9B05-41BE-A2CD-BD2402D81B81}" dt="2024-02-25T15:26:30.778" v="848" actId="1076"/>
          <ac:graphicFrameMkLst>
            <pc:docMk/>
            <pc:sldMk cId="3378967784" sldId="494"/>
            <ac:graphicFrameMk id="29" creationId="{CB291598-EA56-3963-2A95-6C9377367962}"/>
          </ac:graphicFrameMkLst>
        </pc:graphicFrameChg>
        <pc:cxnChg chg="mod">
          <ac:chgData name="Chittaranjan Hens" userId="6fc03958433e8a43" providerId="LiveId" clId="{84DEA53C-9B05-41BE-A2CD-BD2402D81B81}" dt="2024-02-25T15:27:31.384" v="849" actId="1076"/>
          <ac:cxnSpMkLst>
            <pc:docMk/>
            <pc:sldMk cId="3378967784" sldId="494"/>
            <ac:cxnSpMk id="22" creationId="{E91979C9-D655-1CE2-9EC8-FD14346D9A68}"/>
          </ac:cxnSpMkLst>
        </pc:cxnChg>
        <pc:cxnChg chg="mod">
          <ac:chgData name="Chittaranjan Hens" userId="6fc03958433e8a43" providerId="LiveId" clId="{84DEA53C-9B05-41BE-A2CD-BD2402D81B81}" dt="2024-02-25T15:28:11.848" v="851" actId="1036"/>
          <ac:cxnSpMkLst>
            <pc:docMk/>
            <pc:sldMk cId="3378967784" sldId="494"/>
            <ac:cxnSpMk id="23" creationId="{314AEBC9-5D33-9DEE-76E1-93A4C08E9A42}"/>
          </ac:cxnSpMkLst>
        </pc:cxnChg>
      </pc:sldChg>
      <pc:sldChg chg="modSp mod modAnim">
        <pc:chgData name="Chittaranjan Hens" userId="6fc03958433e8a43" providerId="LiveId" clId="{84DEA53C-9B05-41BE-A2CD-BD2402D81B81}" dt="2024-02-25T15:34:02.407" v="870" actId="14100"/>
        <pc:sldMkLst>
          <pc:docMk/>
          <pc:sldMk cId="3844209104" sldId="495"/>
        </pc:sldMkLst>
        <pc:cxnChg chg="mod">
          <ac:chgData name="Chittaranjan Hens" userId="6fc03958433e8a43" providerId="LiveId" clId="{84DEA53C-9B05-41BE-A2CD-BD2402D81B81}" dt="2024-02-25T15:34:02.407" v="870" actId="14100"/>
          <ac:cxnSpMkLst>
            <pc:docMk/>
            <pc:sldMk cId="3844209104" sldId="495"/>
            <ac:cxnSpMk id="22" creationId="{E91979C9-D655-1CE2-9EC8-FD14346D9A68}"/>
          </ac:cxnSpMkLst>
        </pc:cxnChg>
        <pc:cxnChg chg="mod">
          <ac:chgData name="Chittaranjan Hens" userId="6fc03958433e8a43" providerId="LiveId" clId="{84DEA53C-9B05-41BE-A2CD-BD2402D81B81}" dt="2024-02-25T15:34:02.407" v="870" actId="14100"/>
          <ac:cxnSpMkLst>
            <pc:docMk/>
            <pc:sldMk cId="3844209104" sldId="495"/>
            <ac:cxnSpMk id="23" creationId="{314AEBC9-5D33-9DEE-76E1-93A4C08E9A42}"/>
          </ac:cxnSpMkLst>
        </pc:cxnChg>
      </pc:sldChg>
      <pc:sldChg chg="modSp mod">
        <pc:chgData name="Chittaranjan Hens" userId="6fc03958433e8a43" providerId="LiveId" clId="{84DEA53C-9B05-41BE-A2CD-BD2402D81B81}" dt="2023-12-08T04:51:55.894" v="238" actId="20577"/>
        <pc:sldMkLst>
          <pc:docMk/>
          <pc:sldMk cId="843041297" sldId="497"/>
        </pc:sldMkLst>
        <pc:spChg chg="mod">
          <ac:chgData name="Chittaranjan Hens" userId="6fc03958433e8a43" providerId="LiveId" clId="{84DEA53C-9B05-41BE-A2CD-BD2402D81B81}" dt="2023-12-08T04:51:55.894" v="238" actId="20577"/>
          <ac:spMkLst>
            <pc:docMk/>
            <pc:sldMk cId="843041297" sldId="497"/>
            <ac:spMk id="2" creationId="{C50078C3-A05D-0836-D33E-0C9A1701546F}"/>
          </ac:spMkLst>
        </pc:spChg>
      </pc:sldChg>
      <pc:sldChg chg="modSp mod">
        <pc:chgData name="Chittaranjan Hens" userId="6fc03958433e8a43" providerId="LiveId" clId="{84DEA53C-9B05-41BE-A2CD-BD2402D81B81}" dt="2023-12-08T06:35:12.686" v="552" actId="14100"/>
        <pc:sldMkLst>
          <pc:docMk/>
          <pc:sldMk cId="556364639" sldId="498"/>
        </pc:sldMkLst>
        <pc:spChg chg="mod">
          <ac:chgData name="Chittaranjan Hens" userId="6fc03958433e8a43" providerId="LiveId" clId="{84DEA53C-9B05-41BE-A2CD-BD2402D81B81}" dt="2023-12-08T06:35:12.686" v="552" actId="14100"/>
          <ac:spMkLst>
            <pc:docMk/>
            <pc:sldMk cId="556364639" sldId="498"/>
            <ac:spMk id="7" creationId="{1E86BC29-B0B0-36EA-2D12-29FBB3C0F9AF}"/>
          </ac:spMkLst>
        </pc:spChg>
      </pc:sldChg>
      <pc:sldChg chg="addSp delSp modSp mod setBg delAnim modAnim">
        <pc:chgData name="Chittaranjan Hens" userId="6fc03958433e8a43" providerId="LiveId" clId="{84DEA53C-9B05-41BE-A2CD-BD2402D81B81}" dt="2023-12-08T05:12:22.971" v="259" actId="2711"/>
        <pc:sldMkLst>
          <pc:docMk/>
          <pc:sldMk cId="283188232" sldId="501"/>
        </pc:sldMkLst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3" creationId="{4146B47D-E867-0DAB-2BEC-74987CC93C73}"/>
          </ac:spMkLst>
        </pc:spChg>
        <pc:spChg chg="add mod">
          <ac:chgData name="Chittaranjan Hens" userId="6fc03958433e8a43" providerId="LiveId" clId="{84DEA53C-9B05-41BE-A2CD-BD2402D81B81}" dt="2023-12-08T05:12:22.971" v="259" actId="2711"/>
          <ac:spMkLst>
            <pc:docMk/>
            <pc:sldMk cId="283188232" sldId="501"/>
            <ac:spMk id="3" creationId="{E0479EBC-0B7F-B101-9198-5D1F707F6B20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5" creationId="{8D4524B8-32E2-647D-9A66-B8CF909AB05A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6" creationId="{A4556163-A82D-C515-9EC7-0A099B793A89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7" creationId="{25558AF1-C94E-DD28-E55F-083D8AD454BE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8" creationId="{7410EB97-D46E-D436-2DA6-335800C4B109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9" creationId="{4398314F-5AA9-B632-6EB5-F82EF06CFF3F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10" creationId="{22AED476-BE1B-0320-8DDD-D5C6A6F448E1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11" creationId="{380CEC7B-395B-76AA-1147-F59CC97A4FE2}"/>
          </ac:spMkLst>
        </pc:spChg>
        <pc:spChg chg="add del">
          <ac:chgData name="Chittaranjan Hens" userId="6fc03958433e8a43" providerId="LiveId" clId="{84DEA53C-9B05-41BE-A2CD-BD2402D81B81}" dt="2023-12-05T19:41:25.814" v="6"/>
          <ac:spMkLst>
            <pc:docMk/>
            <pc:sldMk cId="283188232" sldId="501"/>
            <ac:spMk id="12" creationId="{518C4CBC-81CC-68A9-E1ED-60B08C371445}"/>
          </ac:spMkLst>
        </pc:spChg>
        <pc:spChg chg="add del mod">
          <ac:chgData name="Chittaranjan Hens" userId="6fc03958433e8a43" providerId="LiveId" clId="{84DEA53C-9B05-41BE-A2CD-BD2402D81B81}" dt="2023-12-08T05:11:38.938" v="248" actId="478"/>
          <ac:spMkLst>
            <pc:docMk/>
            <pc:sldMk cId="283188232" sldId="501"/>
            <ac:spMk id="14" creationId="{76893C04-0F39-112C-714D-700326853415}"/>
          </ac:spMkLst>
        </pc:spChg>
        <pc:spChg chg="add del mod">
          <ac:chgData name="Chittaranjan Hens" userId="6fc03958433e8a43" providerId="LiveId" clId="{84DEA53C-9B05-41BE-A2CD-BD2402D81B81}" dt="2023-12-08T05:11:38.938" v="248" actId="478"/>
          <ac:spMkLst>
            <pc:docMk/>
            <pc:sldMk cId="283188232" sldId="501"/>
            <ac:spMk id="15" creationId="{8B03F43F-D809-EB1D-DE18-838861950870}"/>
          </ac:spMkLst>
        </pc:spChg>
        <pc:spChg chg="add del mod">
          <ac:chgData name="Chittaranjan Hens" userId="6fc03958433e8a43" providerId="LiveId" clId="{84DEA53C-9B05-41BE-A2CD-BD2402D81B81}" dt="2023-12-08T05:11:38.938" v="248" actId="478"/>
          <ac:spMkLst>
            <pc:docMk/>
            <pc:sldMk cId="283188232" sldId="501"/>
            <ac:spMk id="17" creationId="{7D652737-62AD-E0FC-3680-A3648E098B6E}"/>
          </ac:spMkLst>
        </pc:spChg>
        <pc:graphicFrameChg chg="add del mod">
          <ac:chgData name="Chittaranjan Hens" userId="6fc03958433e8a43" providerId="LiveId" clId="{84DEA53C-9B05-41BE-A2CD-BD2402D81B81}" dt="2023-12-05T19:41:20.170" v="4" actId="478"/>
          <ac:graphicFrameMkLst>
            <pc:docMk/>
            <pc:sldMk cId="283188232" sldId="501"/>
            <ac:graphicFrameMk id="2" creationId="{8846B882-D8BD-9706-265A-72D7912BE910}"/>
          </ac:graphicFrameMkLst>
        </pc:graphicFrameChg>
        <pc:picChg chg="add del mod">
          <ac:chgData name="Chittaranjan Hens" userId="6fc03958433e8a43" providerId="LiveId" clId="{84DEA53C-9B05-41BE-A2CD-BD2402D81B81}" dt="2023-12-08T05:11:38.938" v="248" actId="478"/>
          <ac:picMkLst>
            <pc:docMk/>
            <pc:sldMk cId="283188232" sldId="501"/>
            <ac:picMk id="19" creationId="{DB05E58D-1A7E-D46B-0182-53784C4FB5A9}"/>
          </ac:picMkLst>
        </pc:picChg>
        <pc:picChg chg="add del mod">
          <ac:chgData name="Chittaranjan Hens" userId="6fc03958433e8a43" providerId="LiveId" clId="{84DEA53C-9B05-41BE-A2CD-BD2402D81B81}" dt="2023-12-08T05:11:38.938" v="248" actId="478"/>
          <ac:picMkLst>
            <pc:docMk/>
            <pc:sldMk cId="283188232" sldId="501"/>
            <ac:picMk id="21" creationId="{966BB13C-3182-4882-4D9A-A4DAE0B23FB9}"/>
          </ac:picMkLst>
        </pc:picChg>
        <pc:picChg chg="add del mod">
          <ac:chgData name="Chittaranjan Hens" userId="6fc03958433e8a43" providerId="LiveId" clId="{84DEA53C-9B05-41BE-A2CD-BD2402D81B81}" dt="2023-12-05T19:56:58.593" v="230" actId="478"/>
          <ac:picMkLst>
            <pc:docMk/>
            <pc:sldMk cId="283188232" sldId="501"/>
            <ac:picMk id="23" creationId="{116F945F-843E-2C43-4AF6-C30B58F55770}"/>
          </ac:picMkLst>
        </pc:picChg>
      </pc:sldChg>
      <pc:sldChg chg="addSp delSp modSp add del mod">
        <pc:chgData name="Chittaranjan Hens" userId="6fc03958433e8a43" providerId="LiveId" clId="{84DEA53C-9B05-41BE-A2CD-BD2402D81B81}" dt="2023-12-08T06:56:30.857" v="765" actId="47"/>
        <pc:sldMkLst>
          <pc:docMk/>
          <pc:sldMk cId="0" sldId="502"/>
        </pc:sldMkLst>
        <pc:spChg chg="add mod">
          <ac:chgData name="Chittaranjan Hens" userId="6fc03958433e8a43" providerId="LiveId" clId="{84DEA53C-9B05-41BE-A2CD-BD2402D81B81}" dt="2023-12-05T19:47:54.166" v="102" actId="20577"/>
          <ac:spMkLst>
            <pc:docMk/>
            <pc:sldMk cId="0" sldId="502"/>
            <ac:spMk id="2" creationId="{8347DCBF-42E6-6554-1854-958FF27EB8C3}"/>
          </ac:spMkLst>
        </pc:spChg>
        <pc:spChg chg="add mod">
          <ac:chgData name="Chittaranjan Hens" userId="6fc03958433e8a43" providerId="LiveId" clId="{84DEA53C-9B05-41BE-A2CD-BD2402D81B81}" dt="2023-12-05T19:52:11.692" v="161" actId="207"/>
          <ac:spMkLst>
            <pc:docMk/>
            <pc:sldMk cId="0" sldId="502"/>
            <ac:spMk id="3" creationId="{1A9E7127-F898-BD26-D665-571501DE6858}"/>
          </ac:spMkLst>
        </pc:spChg>
        <pc:spChg chg="add mod">
          <ac:chgData name="Chittaranjan Hens" userId="6fc03958433e8a43" providerId="LiveId" clId="{84DEA53C-9B05-41BE-A2CD-BD2402D81B81}" dt="2023-12-05T19:52:11.692" v="161" actId="207"/>
          <ac:spMkLst>
            <pc:docMk/>
            <pc:sldMk cId="0" sldId="502"/>
            <ac:spMk id="4" creationId="{D829663C-65E8-0099-6389-DA1BB02A09FE}"/>
          </ac:spMkLst>
        </pc:spChg>
        <pc:spChg chg="add mod">
          <ac:chgData name="Chittaranjan Hens" userId="6fc03958433e8a43" providerId="LiveId" clId="{84DEA53C-9B05-41BE-A2CD-BD2402D81B81}" dt="2023-12-05T19:52:11.692" v="161" actId="207"/>
          <ac:spMkLst>
            <pc:docMk/>
            <pc:sldMk cId="0" sldId="502"/>
            <ac:spMk id="5" creationId="{CEEB825B-E5F0-A9CD-5016-BFFFE6E4F242}"/>
          </ac:spMkLst>
        </pc:spChg>
        <pc:spChg chg="add mod">
          <ac:chgData name="Chittaranjan Hens" userId="6fc03958433e8a43" providerId="LiveId" clId="{84DEA53C-9B05-41BE-A2CD-BD2402D81B81}" dt="2023-12-05T19:53:09.548" v="188" actId="20577"/>
          <ac:spMkLst>
            <pc:docMk/>
            <pc:sldMk cId="0" sldId="502"/>
            <ac:spMk id="6" creationId="{9DD2B847-7837-1A58-3A8B-38A4D2FDEE39}"/>
          </ac:spMkLst>
        </pc:spChg>
        <pc:spChg chg="del">
          <ac:chgData name="Chittaranjan Hens" userId="6fc03958433e8a43" providerId="LiveId" clId="{84DEA53C-9B05-41BE-A2CD-BD2402D81B81}" dt="2023-12-05T19:47:48.472" v="91" actId="478"/>
          <ac:spMkLst>
            <pc:docMk/>
            <pc:sldMk cId="0" sldId="502"/>
            <ac:spMk id="2058" creationId="{BAC51AAA-2394-0F48-0112-595C50710077}"/>
          </ac:spMkLst>
        </pc:spChg>
        <pc:spChg chg="mod">
          <ac:chgData name="Chittaranjan Hens" userId="6fc03958433e8a43" providerId="LiveId" clId="{84DEA53C-9B05-41BE-A2CD-BD2402D81B81}" dt="2023-12-05T19:52:15.732" v="162" actId="207"/>
          <ac:spMkLst>
            <pc:docMk/>
            <pc:sldMk cId="0" sldId="502"/>
            <ac:spMk id="2059" creationId="{AAA17DF1-4006-85B3-15E3-EF42034B35D7}"/>
          </ac:spMkLst>
        </pc:spChg>
        <pc:spChg chg="del">
          <ac:chgData name="Chittaranjan Hens" userId="6fc03958433e8a43" providerId="LiveId" clId="{84DEA53C-9B05-41BE-A2CD-BD2402D81B81}" dt="2023-12-05T19:48:24.251" v="105" actId="478"/>
          <ac:spMkLst>
            <pc:docMk/>
            <pc:sldMk cId="0" sldId="502"/>
            <ac:spMk id="2060" creationId="{7E4A2546-0D4D-C2B8-6E15-BF94328E7E1B}"/>
          </ac:spMkLst>
        </pc:spChg>
        <pc:graphicFrameChg chg="del">
          <ac:chgData name="Chittaranjan Hens" userId="6fc03958433e8a43" providerId="LiveId" clId="{84DEA53C-9B05-41BE-A2CD-BD2402D81B81}" dt="2023-12-05T19:49:49.173" v="135" actId="478"/>
          <ac:graphicFrameMkLst>
            <pc:docMk/>
            <pc:sldMk cId="0" sldId="502"/>
            <ac:graphicFrameMk id="2050" creationId="{F69A5300-4E04-BEB1-A159-67C5C70402B9}"/>
          </ac:graphicFrameMkLst>
        </pc:graphicFrameChg>
        <pc:graphicFrameChg chg="add del">
          <ac:chgData name="Chittaranjan Hens" userId="6fc03958433e8a43" providerId="LiveId" clId="{84DEA53C-9B05-41BE-A2CD-BD2402D81B81}" dt="2023-12-05T19:48:19.523" v="104" actId="478"/>
          <ac:graphicFrameMkLst>
            <pc:docMk/>
            <pc:sldMk cId="0" sldId="502"/>
            <ac:graphicFrameMk id="2051" creationId="{B5B6F8C0-3DB9-D71D-36F3-80E56B779D3E}"/>
          </ac:graphicFrameMkLst>
        </pc:graphicFrameChg>
        <pc:graphicFrameChg chg="del">
          <ac:chgData name="Chittaranjan Hens" userId="6fc03958433e8a43" providerId="LiveId" clId="{84DEA53C-9B05-41BE-A2CD-BD2402D81B81}" dt="2023-12-05T19:48:24.251" v="105" actId="478"/>
          <ac:graphicFrameMkLst>
            <pc:docMk/>
            <pc:sldMk cId="0" sldId="502"/>
            <ac:graphicFrameMk id="2052" creationId="{793C9FF5-AC07-6924-8D55-1DFB140CB923}"/>
          </ac:graphicFrameMkLst>
        </pc:graphicFrameChg>
        <pc:graphicFrameChg chg="del">
          <ac:chgData name="Chittaranjan Hens" userId="6fc03958433e8a43" providerId="LiveId" clId="{84DEA53C-9B05-41BE-A2CD-BD2402D81B81}" dt="2023-12-05T19:49:49.173" v="135" actId="478"/>
          <ac:graphicFrameMkLst>
            <pc:docMk/>
            <pc:sldMk cId="0" sldId="502"/>
            <ac:graphicFrameMk id="2053" creationId="{FAD31216-5313-B6FD-9684-98FFE9DD1C3A}"/>
          </ac:graphicFrameMkLst>
        </pc:graphicFrameChg>
        <pc:graphicFrameChg chg="del">
          <ac:chgData name="Chittaranjan Hens" userId="6fc03958433e8a43" providerId="LiveId" clId="{84DEA53C-9B05-41BE-A2CD-BD2402D81B81}" dt="2023-12-05T19:52:05.098" v="160" actId="478"/>
          <ac:graphicFrameMkLst>
            <pc:docMk/>
            <pc:sldMk cId="0" sldId="502"/>
            <ac:graphicFrameMk id="2054" creationId="{91CCDD20-0932-33D7-5041-BFB0C5DB4BC2}"/>
          </ac:graphicFrameMkLst>
        </pc:graphicFrameChg>
        <pc:graphicFrameChg chg="del mod">
          <ac:chgData name="Chittaranjan Hens" userId="6fc03958433e8a43" providerId="LiveId" clId="{84DEA53C-9B05-41BE-A2CD-BD2402D81B81}" dt="2023-12-05T19:53:12.417" v="189" actId="478"/>
          <ac:graphicFrameMkLst>
            <pc:docMk/>
            <pc:sldMk cId="0" sldId="502"/>
            <ac:graphicFrameMk id="2055" creationId="{1D8DDF08-9252-9D1B-7DFA-1E2419C620A1}"/>
          </ac:graphicFrameMkLst>
        </pc:graphicFrameChg>
        <pc:graphicFrameChg chg="mod">
          <ac:chgData name="Chittaranjan Hens" userId="6fc03958433e8a43" providerId="LiveId" clId="{84DEA53C-9B05-41BE-A2CD-BD2402D81B81}" dt="2023-12-05T19:53:16.582" v="190" actId="1076"/>
          <ac:graphicFrameMkLst>
            <pc:docMk/>
            <pc:sldMk cId="0" sldId="502"/>
            <ac:graphicFrameMk id="2056" creationId="{DAB5A972-8182-CE9B-8E88-73928C64E87B}"/>
          </ac:graphicFrameMkLst>
        </pc:graphicFrameChg>
        <pc:graphicFrameChg chg="mod">
          <ac:chgData name="Chittaranjan Hens" userId="6fc03958433e8a43" providerId="LiveId" clId="{84DEA53C-9B05-41BE-A2CD-BD2402D81B81}" dt="2023-12-05T19:53:21.014" v="191" actId="1076"/>
          <ac:graphicFrameMkLst>
            <pc:docMk/>
            <pc:sldMk cId="0" sldId="502"/>
            <ac:graphicFrameMk id="2057" creationId="{5A865739-5E2B-F258-5F56-9111E44136A2}"/>
          </ac:graphicFrameMkLst>
        </pc:graphicFrameChg>
      </pc:sldChg>
      <pc:sldChg chg="delSp modSp add mod ord modAnim">
        <pc:chgData name="Chittaranjan Hens" userId="6fc03958433e8a43" providerId="LiveId" clId="{84DEA53C-9B05-41BE-A2CD-BD2402D81B81}" dt="2023-12-08T06:56:34.954" v="767"/>
        <pc:sldMkLst>
          <pc:docMk/>
          <pc:sldMk cId="2117665692" sldId="503"/>
        </pc:sldMkLst>
        <pc:spChg chg="del">
          <ac:chgData name="Chittaranjan Hens" userId="6fc03958433e8a43" providerId="LiveId" clId="{84DEA53C-9B05-41BE-A2CD-BD2402D81B81}" dt="2023-12-08T06:36:52.769" v="556" actId="478"/>
          <ac:spMkLst>
            <pc:docMk/>
            <pc:sldMk cId="2117665692" sldId="503"/>
            <ac:spMk id="14" creationId="{76893C04-0F39-112C-714D-700326853415}"/>
          </ac:spMkLst>
        </pc:spChg>
        <pc:picChg chg="mod">
          <ac:chgData name="Chittaranjan Hens" userId="6fc03958433e8a43" providerId="LiveId" clId="{84DEA53C-9B05-41BE-A2CD-BD2402D81B81}" dt="2023-12-05T19:57:17.284" v="232" actId="14100"/>
          <ac:picMkLst>
            <pc:docMk/>
            <pc:sldMk cId="2117665692" sldId="503"/>
            <ac:picMk id="23" creationId="{116F945F-843E-2C43-4AF6-C30B58F55770}"/>
          </ac:picMkLst>
        </pc:picChg>
      </pc:sldChg>
      <pc:sldChg chg="add del">
        <pc:chgData name="Chittaranjan Hens" userId="6fc03958433e8a43" providerId="LiveId" clId="{84DEA53C-9B05-41BE-A2CD-BD2402D81B81}" dt="2023-12-05T19:56:52.182" v="228" actId="47"/>
        <pc:sldMkLst>
          <pc:docMk/>
          <pc:sldMk cId="2676297398" sldId="503"/>
        </pc:sldMkLst>
      </pc:sldChg>
      <pc:sldChg chg="modSp add mod ord">
        <pc:chgData name="Chittaranjan Hens" userId="6fc03958433e8a43" providerId="LiveId" clId="{84DEA53C-9B05-41BE-A2CD-BD2402D81B81}" dt="2023-12-08T06:36:01.109" v="555" actId="1076"/>
        <pc:sldMkLst>
          <pc:docMk/>
          <pc:sldMk cId="1361000931" sldId="504"/>
        </pc:sldMkLst>
        <pc:spChg chg="mod">
          <ac:chgData name="Chittaranjan Hens" userId="6fc03958433e8a43" providerId="LiveId" clId="{84DEA53C-9B05-41BE-A2CD-BD2402D81B81}" dt="2023-12-08T06:35:55.779" v="553" actId="1076"/>
          <ac:spMkLst>
            <pc:docMk/>
            <pc:sldMk cId="1361000931" sldId="504"/>
            <ac:spMk id="14" creationId="{76893C04-0F39-112C-714D-700326853415}"/>
          </ac:spMkLst>
        </pc:spChg>
        <pc:spChg chg="mod">
          <ac:chgData name="Chittaranjan Hens" userId="6fc03958433e8a43" providerId="LiveId" clId="{84DEA53C-9B05-41BE-A2CD-BD2402D81B81}" dt="2023-12-08T06:35:58.027" v="554" actId="1076"/>
          <ac:spMkLst>
            <pc:docMk/>
            <pc:sldMk cId="1361000931" sldId="504"/>
            <ac:spMk id="15" creationId="{8B03F43F-D809-EB1D-DE18-838861950870}"/>
          </ac:spMkLst>
        </pc:spChg>
        <pc:spChg chg="mod">
          <ac:chgData name="Chittaranjan Hens" userId="6fc03958433e8a43" providerId="LiveId" clId="{84DEA53C-9B05-41BE-A2CD-BD2402D81B81}" dt="2023-12-08T06:36:01.109" v="555" actId="1076"/>
          <ac:spMkLst>
            <pc:docMk/>
            <pc:sldMk cId="1361000931" sldId="504"/>
            <ac:spMk id="17" creationId="{7D652737-62AD-E0FC-3680-A3648E098B6E}"/>
          </ac:spMkLst>
        </pc:spChg>
        <pc:picChg chg="mod">
          <ac:chgData name="Chittaranjan Hens" userId="6fc03958433e8a43" providerId="LiveId" clId="{84DEA53C-9B05-41BE-A2CD-BD2402D81B81}" dt="2023-12-08T06:05:07.232" v="463" actId="1076"/>
          <ac:picMkLst>
            <pc:docMk/>
            <pc:sldMk cId="1361000931" sldId="504"/>
            <ac:picMk id="21" creationId="{966BB13C-3182-4882-4D9A-A4DAE0B23FB9}"/>
          </ac:picMkLst>
        </pc:picChg>
      </pc:sldChg>
      <pc:sldChg chg="addSp delSp modSp add mod delAnim modAnim">
        <pc:chgData name="Chittaranjan Hens" userId="6fc03958433e8a43" providerId="LiveId" clId="{84DEA53C-9B05-41BE-A2CD-BD2402D81B81}" dt="2023-12-08T05:58:09.902" v="395" actId="21"/>
        <pc:sldMkLst>
          <pc:docMk/>
          <pc:sldMk cId="920219349" sldId="505"/>
        </pc:sldMkLst>
        <pc:spChg chg="del">
          <ac:chgData name="Chittaranjan Hens" userId="6fc03958433e8a43" providerId="LiveId" clId="{84DEA53C-9B05-41BE-A2CD-BD2402D81B81}" dt="2023-12-08T05:13:07.816" v="261" actId="478"/>
          <ac:spMkLst>
            <pc:docMk/>
            <pc:sldMk cId="920219349" sldId="505"/>
            <ac:spMk id="3" creationId="{E0479EBC-0B7F-B101-9198-5D1F707F6B20}"/>
          </ac:spMkLst>
        </pc:spChg>
        <pc:spChg chg="add mod">
          <ac:chgData name="Chittaranjan Hens" userId="6fc03958433e8a43" providerId="LiveId" clId="{84DEA53C-9B05-41BE-A2CD-BD2402D81B81}" dt="2023-12-08T05:43:12.396" v="313" actId="2711"/>
          <ac:spMkLst>
            <pc:docMk/>
            <pc:sldMk cId="920219349" sldId="505"/>
            <ac:spMk id="7" creationId="{64A57D6B-DA60-BC17-0644-067F2BA041FA}"/>
          </ac:spMkLst>
        </pc:spChg>
        <pc:spChg chg="add mod">
          <ac:chgData name="Chittaranjan Hens" userId="6fc03958433e8a43" providerId="LiveId" clId="{84DEA53C-9B05-41BE-A2CD-BD2402D81B81}" dt="2023-12-08T05:45:13.756" v="377" actId="1076"/>
          <ac:spMkLst>
            <pc:docMk/>
            <pc:sldMk cId="920219349" sldId="505"/>
            <ac:spMk id="9" creationId="{B23EE7C8-7F89-B468-C0CA-209BC3544CE8}"/>
          </ac:spMkLst>
        </pc:spChg>
        <pc:spChg chg="add del mod">
          <ac:chgData name="Chittaranjan Hens" userId="6fc03958433e8a43" providerId="LiveId" clId="{84DEA53C-9B05-41BE-A2CD-BD2402D81B81}" dt="2023-12-08T05:45:39.122" v="383" actId="478"/>
          <ac:spMkLst>
            <pc:docMk/>
            <pc:sldMk cId="920219349" sldId="505"/>
            <ac:spMk id="13" creationId="{6673433C-C0DF-5CD1-A3C1-E1E91F4D03F8}"/>
          </ac:spMkLst>
        </pc:spChg>
        <pc:spChg chg="add del mod">
          <ac:chgData name="Chittaranjan Hens" userId="6fc03958433e8a43" providerId="LiveId" clId="{84DEA53C-9B05-41BE-A2CD-BD2402D81B81}" dt="2023-12-08T05:58:09.902" v="395" actId="21"/>
          <ac:spMkLst>
            <pc:docMk/>
            <pc:sldMk cId="920219349" sldId="505"/>
            <ac:spMk id="17" creationId="{30441CA8-CBCD-3AB6-CCDA-3336F3C5540E}"/>
          </ac:spMkLst>
        </pc:spChg>
        <pc:picChg chg="add mod">
          <ac:chgData name="Chittaranjan Hens" userId="6fc03958433e8a43" providerId="LiveId" clId="{84DEA53C-9B05-41BE-A2CD-BD2402D81B81}" dt="2023-12-08T05:42:55.602" v="305" actId="1076"/>
          <ac:picMkLst>
            <pc:docMk/>
            <pc:sldMk cId="920219349" sldId="505"/>
            <ac:picMk id="5" creationId="{70B2E253-659C-90D8-7720-15F898ABCA58}"/>
          </ac:picMkLst>
        </pc:picChg>
        <pc:picChg chg="add mod">
          <ac:chgData name="Chittaranjan Hens" userId="6fc03958433e8a43" providerId="LiveId" clId="{84DEA53C-9B05-41BE-A2CD-BD2402D81B81}" dt="2023-12-08T05:45:15.859" v="378" actId="1076"/>
          <ac:picMkLst>
            <pc:docMk/>
            <pc:sldMk cId="920219349" sldId="505"/>
            <ac:picMk id="11" creationId="{67E1698D-C823-E1B7-387E-8EE4A09AB5CF}"/>
          </ac:picMkLst>
        </pc:picChg>
        <pc:picChg chg="add del mod">
          <ac:chgData name="Chittaranjan Hens" userId="6fc03958433e8a43" providerId="LiveId" clId="{84DEA53C-9B05-41BE-A2CD-BD2402D81B81}" dt="2023-12-08T05:58:09.902" v="395" actId="21"/>
          <ac:picMkLst>
            <pc:docMk/>
            <pc:sldMk cId="920219349" sldId="505"/>
            <ac:picMk id="15" creationId="{3F9E9579-C91A-BA5C-8CA3-0E6595D8E37C}"/>
          </ac:picMkLst>
        </pc:picChg>
      </pc:sldChg>
      <pc:sldChg chg="addSp delSp modSp add mod setBg modAnim">
        <pc:chgData name="Chittaranjan Hens" userId="6fc03958433e8a43" providerId="LiveId" clId="{84DEA53C-9B05-41BE-A2CD-BD2402D81B81}" dt="2023-12-08T06:13:44.697" v="535"/>
        <pc:sldMkLst>
          <pc:docMk/>
          <pc:sldMk cId="1269332523" sldId="506"/>
        </pc:sldMkLst>
        <pc:spChg chg="add mod">
          <ac:chgData name="Chittaranjan Hens" userId="6fc03958433e8a43" providerId="LiveId" clId="{84DEA53C-9B05-41BE-A2CD-BD2402D81B81}" dt="2023-12-08T06:13:32.502" v="532" actId="20577"/>
          <ac:spMkLst>
            <pc:docMk/>
            <pc:sldMk cId="1269332523" sldId="506"/>
            <ac:spMk id="3" creationId="{4764C032-2758-3B36-EE5D-6D814BB2033C}"/>
          </ac:spMkLst>
        </pc:spChg>
        <pc:spChg chg="add del mod">
          <ac:chgData name="Chittaranjan Hens" userId="6fc03958433e8a43" providerId="LiveId" clId="{84DEA53C-9B05-41BE-A2CD-BD2402D81B81}" dt="2023-12-08T06:11:33.530" v="483" actId="478"/>
          <ac:spMkLst>
            <pc:docMk/>
            <pc:sldMk cId="1269332523" sldId="506"/>
            <ac:spMk id="4" creationId="{7B2317E1-A3C3-7661-B22B-FA6F0AD03083}"/>
          </ac:spMkLst>
        </pc:spChg>
        <pc:spChg chg="del">
          <ac:chgData name="Chittaranjan Hens" userId="6fc03958433e8a43" providerId="LiveId" clId="{84DEA53C-9B05-41BE-A2CD-BD2402D81B81}" dt="2023-12-08T05:42:21.781" v="300" actId="478"/>
          <ac:spMkLst>
            <pc:docMk/>
            <pc:sldMk cId="1269332523" sldId="506"/>
            <ac:spMk id="7" creationId="{64A57D6B-DA60-BC17-0644-067F2BA041FA}"/>
          </ac:spMkLst>
        </pc:spChg>
        <pc:spChg chg="del">
          <ac:chgData name="Chittaranjan Hens" userId="6fc03958433e8a43" providerId="LiveId" clId="{84DEA53C-9B05-41BE-A2CD-BD2402D81B81}" dt="2023-12-08T05:42:21.781" v="300" actId="478"/>
          <ac:spMkLst>
            <pc:docMk/>
            <pc:sldMk cId="1269332523" sldId="506"/>
            <ac:spMk id="9" creationId="{B23EE7C8-7F89-B468-C0CA-209BC3544CE8}"/>
          </ac:spMkLst>
        </pc:spChg>
        <pc:spChg chg="add del mod">
          <ac:chgData name="Chittaranjan Hens" userId="6fc03958433e8a43" providerId="LiveId" clId="{84DEA53C-9B05-41BE-A2CD-BD2402D81B81}" dt="2023-12-08T06:00:32.901" v="422"/>
          <ac:spMkLst>
            <pc:docMk/>
            <pc:sldMk cId="1269332523" sldId="506"/>
            <ac:spMk id="10" creationId="{174759C4-CD4D-76E3-471F-E7ABED91EF24}"/>
          </ac:spMkLst>
        </pc:spChg>
        <pc:spChg chg="add del mod">
          <ac:chgData name="Chittaranjan Hens" userId="6fc03958433e8a43" providerId="LiveId" clId="{84DEA53C-9B05-41BE-A2CD-BD2402D81B81}" dt="2023-12-08T06:00:38.356" v="429"/>
          <ac:spMkLst>
            <pc:docMk/>
            <pc:sldMk cId="1269332523" sldId="506"/>
            <ac:spMk id="12" creationId="{63950ECA-B347-AD06-00E0-41D76F1C88FC}"/>
          </ac:spMkLst>
        </pc:spChg>
        <pc:spChg chg="add del">
          <ac:chgData name="Chittaranjan Hens" userId="6fc03958433e8a43" providerId="LiveId" clId="{84DEA53C-9B05-41BE-A2CD-BD2402D81B81}" dt="2023-12-08T06:00:34.205" v="425" actId="26606"/>
          <ac:spMkLst>
            <pc:docMk/>
            <pc:sldMk cId="1269332523" sldId="506"/>
            <ac:spMk id="13" creationId="{F13C74B1-5B17-4795-BED0-7140497B445A}"/>
          </ac:spMkLst>
        </pc:spChg>
        <pc:spChg chg="add del">
          <ac:chgData name="Chittaranjan Hens" userId="6fc03958433e8a43" providerId="LiveId" clId="{84DEA53C-9B05-41BE-A2CD-BD2402D81B81}" dt="2023-12-08T06:00:34.205" v="425" actId="26606"/>
          <ac:spMkLst>
            <pc:docMk/>
            <pc:sldMk cId="1269332523" sldId="506"/>
            <ac:spMk id="15" creationId="{D4974D33-8DC5-464E-8C6D-BE58F0669C17}"/>
          </ac:spMkLst>
        </pc:spChg>
        <pc:spChg chg="add mod">
          <ac:chgData name="Chittaranjan Hens" userId="6fc03958433e8a43" providerId="LiveId" clId="{84DEA53C-9B05-41BE-A2CD-BD2402D81B81}" dt="2023-12-08T06:01:19.166" v="439" actId="14100"/>
          <ac:spMkLst>
            <pc:docMk/>
            <pc:sldMk cId="1269332523" sldId="506"/>
            <ac:spMk id="17" creationId="{7C0C2F34-D3AC-42EF-E118-16DD66E4A4DB}"/>
          </ac:spMkLst>
        </pc:spChg>
        <pc:spChg chg="add mod">
          <ac:chgData name="Chittaranjan Hens" userId="6fc03958433e8a43" providerId="LiveId" clId="{84DEA53C-9B05-41BE-A2CD-BD2402D81B81}" dt="2023-12-08T06:12:56.426" v="512" actId="1076"/>
          <ac:spMkLst>
            <pc:docMk/>
            <pc:sldMk cId="1269332523" sldId="506"/>
            <ac:spMk id="20" creationId="{EF00375B-337A-81CE-F673-F8FA329364FA}"/>
          </ac:spMkLst>
        </pc:spChg>
        <pc:spChg chg="add">
          <ac:chgData name="Chittaranjan Hens" userId="6fc03958433e8a43" providerId="LiveId" clId="{84DEA53C-9B05-41BE-A2CD-BD2402D81B81}" dt="2023-12-08T06:01:00.649" v="435" actId="26606"/>
          <ac:spMkLst>
            <pc:docMk/>
            <pc:sldMk cId="1269332523" sldId="506"/>
            <ac:spMk id="21" creationId="{F13C74B1-5B17-4795-BED0-7140497B445A}"/>
          </ac:spMkLst>
        </pc:spChg>
        <pc:spChg chg="add">
          <ac:chgData name="Chittaranjan Hens" userId="6fc03958433e8a43" providerId="LiveId" clId="{84DEA53C-9B05-41BE-A2CD-BD2402D81B81}" dt="2023-12-08T06:01:00.649" v="435" actId="26606"/>
          <ac:spMkLst>
            <pc:docMk/>
            <pc:sldMk cId="1269332523" sldId="506"/>
            <ac:spMk id="23" creationId="{D4974D33-8DC5-464E-8C6D-BE58F0669C17}"/>
          </ac:spMkLst>
        </pc:spChg>
        <pc:spChg chg="add mod">
          <ac:chgData name="Chittaranjan Hens" userId="6fc03958433e8a43" providerId="LiveId" clId="{84DEA53C-9B05-41BE-A2CD-BD2402D81B81}" dt="2023-12-08T06:12:51.760" v="511" actId="1076"/>
          <ac:spMkLst>
            <pc:docMk/>
            <pc:sldMk cId="1269332523" sldId="506"/>
            <ac:spMk id="24" creationId="{069E47D9-3A35-C5E2-7C87-DE61B12F64D5}"/>
          </ac:spMkLst>
        </pc:spChg>
        <pc:picChg chg="del">
          <ac:chgData name="Chittaranjan Hens" userId="6fc03958433e8a43" providerId="LiveId" clId="{84DEA53C-9B05-41BE-A2CD-BD2402D81B81}" dt="2023-12-08T05:42:21.781" v="300" actId="478"/>
          <ac:picMkLst>
            <pc:docMk/>
            <pc:sldMk cId="1269332523" sldId="506"/>
            <ac:picMk id="5" creationId="{70B2E253-659C-90D8-7720-15F898ABCA58}"/>
          </ac:picMkLst>
        </pc:picChg>
        <pc:picChg chg="add del mod modCrop">
          <ac:chgData name="Chittaranjan Hens" userId="6fc03958433e8a43" providerId="LiveId" clId="{84DEA53C-9B05-41BE-A2CD-BD2402D81B81}" dt="2023-12-08T06:00:34.690" v="427"/>
          <ac:picMkLst>
            <pc:docMk/>
            <pc:sldMk cId="1269332523" sldId="506"/>
            <ac:picMk id="8" creationId="{601B3559-1DCE-0E5B-6BE0-383E09565314}"/>
          </ac:picMkLst>
        </pc:picChg>
        <pc:picChg chg="del mod">
          <ac:chgData name="Chittaranjan Hens" userId="6fc03958433e8a43" providerId="LiveId" clId="{84DEA53C-9B05-41BE-A2CD-BD2402D81B81}" dt="2023-12-08T05:42:21.781" v="300" actId="478"/>
          <ac:picMkLst>
            <pc:docMk/>
            <pc:sldMk cId="1269332523" sldId="506"/>
            <ac:picMk id="11" creationId="{67E1698D-C823-E1B7-387E-8EE4A09AB5CF}"/>
          </ac:picMkLst>
        </pc:picChg>
        <pc:picChg chg="add del mod modCrop">
          <ac:chgData name="Chittaranjan Hens" userId="6fc03958433e8a43" providerId="LiveId" clId="{84DEA53C-9B05-41BE-A2CD-BD2402D81B81}" dt="2023-12-08T06:11:22.455" v="478" actId="478"/>
          <ac:picMkLst>
            <pc:docMk/>
            <pc:sldMk cId="1269332523" sldId="506"/>
            <ac:picMk id="16" creationId="{5B616AA1-5C94-DBDF-B90E-55D3FC9CF4D2}"/>
          </ac:picMkLst>
        </pc:picChg>
        <pc:picChg chg="add mod">
          <ac:chgData name="Chittaranjan Hens" userId="6fc03958433e8a43" providerId="LiveId" clId="{84DEA53C-9B05-41BE-A2CD-BD2402D81B81}" dt="2023-12-08T06:11:26.444" v="482" actId="962"/>
          <ac:picMkLst>
            <pc:docMk/>
            <pc:sldMk cId="1269332523" sldId="506"/>
            <ac:picMk id="19" creationId="{9E749479-7FEF-7EDA-67A7-6D8CAE463BB9}"/>
          </ac:picMkLst>
        </pc:picChg>
      </pc:sldChg>
      <pc:sldChg chg="add">
        <pc:chgData name="Chittaranjan Hens" userId="6fc03958433e8a43" providerId="LiveId" clId="{84DEA53C-9B05-41BE-A2CD-BD2402D81B81}" dt="2023-12-08T05:45:36.419" v="382" actId="2890"/>
        <pc:sldMkLst>
          <pc:docMk/>
          <pc:sldMk cId="637388789" sldId="507"/>
        </pc:sldMkLst>
      </pc:sldChg>
      <pc:sldChg chg="addSp delSp modSp add mod delAnim modAnim">
        <pc:chgData name="Chittaranjan Hens" userId="6fc03958433e8a43" providerId="LiveId" clId="{84DEA53C-9B05-41BE-A2CD-BD2402D81B81}" dt="2023-12-08T06:21:35.862" v="542"/>
        <pc:sldMkLst>
          <pc:docMk/>
          <pc:sldMk cId="3374546160" sldId="508"/>
        </pc:sldMkLst>
        <pc:spChg chg="add mod">
          <ac:chgData name="Chittaranjan Hens" userId="6fc03958433e8a43" providerId="LiveId" clId="{84DEA53C-9B05-41BE-A2CD-BD2402D81B81}" dt="2023-12-08T05:58:38.842" v="402" actId="1076"/>
          <ac:spMkLst>
            <pc:docMk/>
            <pc:sldMk cId="3374546160" sldId="508"/>
            <ac:spMk id="3" creationId="{117B08B2-E7E9-1024-7DC0-F7C3CE278E6B}"/>
          </ac:spMkLst>
        </pc:spChg>
        <pc:spChg chg="del mod">
          <ac:chgData name="Chittaranjan Hens" userId="6fc03958433e8a43" providerId="LiveId" clId="{84DEA53C-9B05-41BE-A2CD-BD2402D81B81}" dt="2023-12-08T05:58:27.334" v="398" actId="478"/>
          <ac:spMkLst>
            <pc:docMk/>
            <pc:sldMk cId="3374546160" sldId="508"/>
            <ac:spMk id="7" creationId="{64A57D6B-DA60-BC17-0644-067F2BA041FA}"/>
          </ac:spMkLst>
        </pc:spChg>
        <pc:spChg chg="add mod">
          <ac:chgData name="Chittaranjan Hens" userId="6fc03958433e8a43" providerId="LiveId" clId="{84DEA53C-9B05-41BE-A2CD-BD2402D81B81}" dt="2023-12-08T06:21:35.862" v="542"/>
          <ac:spMkLst>
            <pc:docMk/>
            <pc:sldMk cId="3374546160" sldId="508"/>
            <ac:spMk id="8" creationId="{93C57142-1C79-57BF-3878-705A86791191}"/>
          </ac:spMkLst>
        </pc:spChg>
        <pc:spChg chg="del">
          <ac:chgData name="Chittaranjan Hens" userId="6fc03958433e8a43" providerId="LiveId" clId="{84DEA53C-9B05-41BE-A2CD-BD2402D81B81}" dt="2023-12-08T05:58:22.990" v="396" actId="478"/>
          <ac:spMkLst>
            <pc:docMk/>
            <pc:sldMk cId="3374546160" sldId="508"/>
            <ac:spMk id="9" creationId="{B23EE7C8-7F89-B468-C0CA-209BC3544CE8}"/>
          </ac:spMkLst>
        </pc:spChg>
        <pc:spChg chg="mod">
          <ac:chgData name="Chittaranjan Hens" userId="6fc03958433e8a43" providerId="LiveId" clId="{84DEA53C-9B05-41BE-A2CD-BD2402D81B81}" dt="2023-12-08T05:58:36.987" v="401" actId="1076"/>
          <ac:spMkLst>
            <pc:docMk/>
            <pc:sldMk cId="3374546160" sldId="508"/>
            <ac:spMk id="13" creationId="{6673433C-C0DF-5CD1-A3C1-E1E91F4D03F8}"/>
          </ac:spMkLst>
        </pc:spChg>
        <pc:picChg chg="add mod">
          <ac:chgData name="Chittaranjan Hens" userId="6fc03958433e8a43" providerId="LiveId" clId="{84DEA53C-9B05-41BE-A2CD-BD2402D81B81}" dt="2023-12-08T05:58:39.829" v="403" actId="1076"/>
          <ac:picMkLst>
            <pc:docMk/>
            <pc:sldMk cId="3374546160" sldId="508"/>
            <ac:picMk id="2" creationId="{443ABFF1-9691-1E02-1356-F629DD1C5506}"/>
          </ac:picMkLst>
        </pc:picChg>
        <pc:picChg chg="del">
          <ac:chgData name="Chittaranjan Hens" userId="6fc03958433e8a43" providerId="LiveId" clId="{84DEA53C-9B05-41BE-A2CD-BD2402D81B81}" dt="2023-12-08T05:58:22.990" v="396" actId="478"/>
          <ac:picMkLst>
            <pc:docMk/>
            <pc:sldMk cId="3374546160" sldId="508"/>
            <ac:picMk id="5" creationId="{70B2E253-659C-90D8-7720-15F898ABCA58}"/>
          </ac:picMkLst>
        </pc:picChg>
        <pc:picChg chg="del">
          <ac:chgData name="Chittaranjan Hens" userId="6fc03958433e8a43" providerId="LiveId" clId="{84DEA53C-9B05-41BE-A2CD-BD2402D81B81}" dt="2023-12-08T05:58:22.990" v="396" actId="478"/>
          <ac:picMkLst>
            <pc:docMk/>
            <pc:sldMk cId="3374546160" sldId="508"/>
            <ac:picMk id="11" creationId="{67E1698D-C823-E1B7-387E-8EE4A09AB5CF}"/>
          </ac:picMkLst>
        </pc:picChg>
      </pc:sldChg>
      <pc:sldChg chg="addSp delSp modSp add mod modAnim">
        <pc:chgData name="Chittaranjan Hens" userId="6fc03958433e8a43" providerId="LiveId" clId="{84DEA53C-9B05-41BE-A2CD-BD2402D81B81}" dt="2023-12-08T06:42:58.606" v="592" actId="207"/>
        <pc:sldMkLst>
          <pc:docMk/>
          <pc:sldMk cId="480688308" sldId="509"/>
        </pc:sldMkLst>
        <pc:spChg chg="mod">
          <ac:chgData name="Chittaranjan Hens" userId="6fc03958433e8a43" providerId="LiveId" clId="{84DEA53C-9B05-41BE-A2CD-BD2402D81B81}" dt="2023-12-08T06:08:35.702" v="472" actId="1076"/>
          <ac:spMkLst>
            <pc:docMk/>
            <pc:sldMk cId="480688308" sldId="509"/>
            <ac:spMk id="3" creationId="{117B08B2-E7E9-1024-7DC0-F7C3CE278E6B}"/>
          </ac:spMkLst>
        </pc:spChg>
        <pc:spChg chg="add mod">
          <ac:chgData name="Chittaranjan Hens" userId="6fc03958433e8a43" providerId="LiveId" clId="{84DEA53C-9B05-41BE-A2CD-BD2402D81B81}" dt="2023-12-08T06:42:55.531" v="591" actId="207"/>
          <ac:spMkLst>
            <pc:docMk/>
            <pc:sldMk cId="480688308" sldId="509"/>
            <ac:spMk id="6" creationId="{CBAF7700-263F-7C21-AAAB-ABA5C547EB22}"/>
          </ac:spMkLst>
        </pc:spChg>
        <pc:spChg chg="add mod">
          <ac:chgData name="Chittaranjan Hens" userId="6fc03958433e8a43" providerId="LiveId" clId="{84DEA53C-9B05-41BE-A2CD-BD2402D81B81}" dt="2023-12-08T06:42:58.606" v="592" actId="207"/>
          <ac:spMkLst>
            <pc:docMk/>
            <pc:sldMk cId="480688308" sldId="509"/>
            <ac:spMk id="8" creationId="{E282003E-5C84-D2AE-9841-2A572C7C8340}"/>
          </ac:spMkLst>
        </pc:spChg>
        <pc:spChg chg="add mod">
          <ac:chgData name="Chittaranjan Hens" userId="6fc03958433e8a43" providerId="LiveId" clId="{84DEA53C-9B05-41BE-A2CD-BD2402D81B81}" dt="2023-12-08T06:42:35.708" v="586" actId="1076"/>
          <ac:spMkLst>
            <pc:docMk/>
            <pc:sldMk cId="480688308" sldId="509"/>
            <ac:spMk id="9" creationId="{EF877D0E-6B49-A3FF-8353-CC5C2E73B06E}"/>
          </ac:spMkLst>
        </pc:spChg>
        <pc:spChg chg="del">
          <ac:chgData name="Chittaranjan Hens" userId="6fc03958433e8a43" providerId="LiveId" clId="{84DEA53C-9B05-41BE-A2CD-BD2402D81B81}" dt="2023-12-08T06:08:29.062" v="470" actId="478"/>
          <ac:spMkLst>
            <pc:docMk/>
            <pc:sldMk cId="480688308" sldId="509"/>
            <ac:spMk id="13" creationId="{6673433C-C0DF-5CD1-A3C1-E1E91F4D03F8}"/>
          </ac:spMkLst>
        </pc:spChg>
        <pc:picChg chg="mod">
          <ac:chgData name="Chittaranjan Hens" userId="6fc03958433e8a43" providerId="LiveId" clId="{84DEA53C-9B05-41BE-A2CD-BD2402D81B81}" dt="2023-12-08T06:08:33.636" v="471" actId="1076"/>
          <ac:picMkLst>
            <pc:docMk/>
            <pc:sldMk cId="480688308" sldId="509"/>
            <ac:picMk id="2" creationId="{443ABFF1-9691-1E02-1356-F629DD1C5506}"/>
          </ac:picMkLst>
        </pc:picChg>
      </pc:sldChg>
      <pc:sldChg chg="addSp delSp modSp add mod delAnim modAnim">
        <pc:chgData name="Chittaranjan Hens" userId="6fc03958433e8a43" providerId="LiveId" clId="{84DEA53C-9B05-41BE-A2CD-BD2402D81B81}" dt="2023-12-08T07:08:27.169" v="790"/>
        <pc:sldMkLst>
          <pc:docMk/>
          <pc:sldMk cId="2083641896" sldId="510"/>
        </pc:sldMkLst>
        <pc:spChg chg="del">
          <ac:chgData name="Chittaranjan Hens" userId="6fc03958433e8a43" providerId="LiveId" clId="{84DEA53C-9B05-41BE-A2CD-BD2402D81B81}" dt="2023-12-08T06:43:07.263" v="594" actId="478"/>
          <ac:spMkLst>
            <pc:docMk/>
            <pc:sldMk cId="2083641896" sldId="510"/>
            <ac:spMk id="3" creationId="{117B08B2-E7E9-1024-7DC0-F7C3CE278E6B}"/>
          </ac:spMkLst>
        </pc:spChg>
        <pc:spChg chg="add mod">
          <ac:chgData name="Chittaranjan Hens" userId="6fc03958433e8a43" providerId="LiveId" clId="{84DEA53C-9B05-41BE-A2CD-BD2402D81B81}" dt="2023-12-08T07:08:21.813" v="788" actId="1076"/>
          <ac:spMkLst>
            <pc:docMk/>
            <pc:sldMk cId="2083641896" sldId="510"/>
            <ac:spMk id="5" creationId="{3607E24F-7CE0-B3E2-24EB-FE742B4E322A}"/>
          </ac:spMkLst>
        </pc:spChg>
        <pc:spChg chg="mod">
          <ac:chgData name="Chittaranjan Hens" userId="6fc03958433e8a43" providerId="LiveId" clId="{84DEA53C-9B05-41BE-A2CD-BD2402D81B81}" dt="2023-12-08T07:08:09.013" v="783" actId="1076"/>
          <ac:spMkLst>
            <pc:docMk/>
            <pc:sldMk cId="2083641896" sldId="510"/>
            <ac:spMk id="6" creationId="{CBAF7700-263F-7C21-AAAB-ABA5C547EB22}"/>
          </ac:spMkLst>
        </pc:spChg>
        <pc:spChg chg="mod">
          <ac:chgData name="Chittaranjan Hens" userId="6fc03958433e8a43" providerId="LiveId" clId="{84DEA53C-9B05-41BE-A2CD-BD2402D81B81}" dt="2023-12-08T07:08:14.537" v="785" actId="14100"/>
          <ac:spMkLst>
            <pc:docMk/>
            <pc:sldMk cId="2083641896" sldId="510"/>
            <ac:spMk id="8" creationId="{E282003E-5C84-D2AE-9841-2A572C7C8340}"/>
          </ac:spMkLst>
        </pc:spChg>
        <pc:spChg chg="del">
          <ac:chgData name="Chittaranjan Hens" userId="6fc03958433e8a43" providerId="LiveId" clId="{84DEA53C-9B05-41BE-A2CD-BD2402D81B81}" dt="2023-12-08T06:43:09.304" v="595" actId="478"/>
          <ac:spMkLst>
            <pc:docMk/>
            <pc:sldMk cId="2083641896" sldId="510"/>
            <ac:spMk id="9" creationId="{EF877D0E-6B49-A3FF-8353-CC5C2E73B06E}"/>
          </ac:spMkLst>
        </pc:spChg>
        <pc:spChg chg="add mod">
          <ac:chgData name="Chittaranjan Hens" userId="6fc03958433e8a43" providerId="LiveId" clId="{84DEA53C-9B05-41BE-A2CD-BD2402D81B81}" dt="2023-12-08T07:08:17.227" v="786" actId="1076"/>
          <ac:spMkLst>
            <pc:docMk/>
            <pc:sldMk cId="2083641896" sldId="510"/>
            <ac:spMk id="10" creationId="{8FE207A1-22A7-9296-9976-264735697193}"/>
          </ac:spMkLst>
        </pc:spChg>
        <pc:picChg chg="del">
          <ac:chgData name="Chittaranjan Hens" userId="6fc03958433e8a43" providerId="LiveId" clId="{84DEA53C-9B05-41BE-A2CD-BD2402D81B81}" dt="2023-12-08T06:43:07.263" v="594" actId="478"/>
          <ac:picMkLst>
            <pc:docMk/>
            <pc:sldMk cId="2083641896" sldId="510"/>
            <ac:picMk id="2" creationId="{443ABFF1-9691-1E02-1356-F629DD1C5506}"/>
          </ac:picMkLst>
        </pc:picChg>
      </pc:sldChg>
      <pc:sldChg chg="addSp delSp modSp add mod delAnim modAnim">
        <pc:chgData name="Chittaranjan Hens" userId="6fc03958433e8a43" providerId="LiveId" clId="{84DEA53C-9B05-41BE-A2CD-BD2402D81B81}" dt="2023-12-08T07:24:13.015" v="842" actId="115"/>
        <pc:sldMkLst>
          <pc:docMk/>
          <pc:sldMk cId="4206704367" sldId="511"/>
        </pc:sldMkLst>
        <pc:spChg chg="add mod">
          <ac:chgData name="Chittaranjan Hens" userId="6fc03958433e8a43" providerId="LiveId" clId="{84DEA53C-9B05-41BE-A2CD-BD2402D81B81}" dt="2023-12-08T07:24:13.015" v="842" actId="115"/>
          <ac:spMkLst>
            <pc:docMk/>
            <pc:sldMk cId="4206704367" sldId="511"/>
            <ac:spMk id="3" creationId="{49ABA9BE-74FB-EF85-532D-3D610BA686A5}"/>
          </ac:spMkLst>
        </pc:spChg>
        <pc:spChg chg="mod">
          <ac:chgData name="Chittaranjan Hens" userId="6fc03958433e8a43" providerId="LiveId" clId="{84DEA53C-9B05-41BE-A2CD-BD2402D81B81}" dt="2023-12-08T07:24:08.668" v="841" actId="115"/>
          <ac:spMkLst>
            <pc:docMk/>
            <pc:sldMk cId="4206704367" sldId="511"/>
            <ac:spMk id="5" creationId="{3607E24F-7CE0-B3E2-24EB-FE742B4E322A}"/>
          </ac:spMkLst>
        </pc:spChg>
        <pc:spChg chg="del">
          <ac:chgData name="Chittaranjan Hens" userId="6fc03958433e8a43" providerId="LiveId" clId="{84DEA53C-9B05-41BE-A2CD-BD2402D81B81}" dt="2023-12-08T07:08:47.802" v="793" actId="478"/>
          <ac:spMkLst>
            <pc:docMk/>
            <pc:sldMk cId="4206704367" sldId="511"/>
            <ac:spMk id="6" creationId="{CBAF7700-263F-7C21-AAAB-ABA5C547EB22}"/>
          </ac:spMkLst>
        </pc:spChg>
        <pc:spChg chg="del">
          <ac:chgData name="Chittaranjan Hens" userId="6fc03958433e8a43" providerId="LiveId" clId="{84DEA53C-9B05-41BE-A2CD-BD2402D81B81}" dt="2023-12-08T07:08:49.117" v="794" actId="478"/>
          <ac:spMkLst>
            <pc:docMk/>
            <pc:sldMk cId="4206704367" sldId="511"/>
            <ac:spMk id="8" creationId="{E282003E-5C84-D2AE-9841-2A572C7C8340}"/>
          </ac:spMkLst>
        </pc:spChg>
        <pc:spChg chg="mod">
          <ac:chgData name="Chittaranjan Hens" userId="6fc03958433e8a43" providerId="LiveId" clId="{84DEA53C-9B05-41BE-A2CD-BD2402D81B81}" dt="2023-12-08T07:10:25.420" v="819" actId="1076"/>
          <ac:spMkLst>
            <pc:docMk/>
            <pc:sldMk cId="4206704367" sldId="511"/>
            <ac:spMk id="10" creationId="{8FE207A1-22A7-9296-9976-264735697193}"/>
          </ac:spMkLst>
        </pc:spChg>
      </pc:sldChg>
      <pc:sldChg chg="addSp modSp add mod modAnim">
        <pc:chgData name="Chittaranjan Hens" userId="6fc03958433e8a43" providerId="LiveId" clId="{84DEA53C-9B05-41BE-A2CD-BD2402D81B81}" dt="2024-02-25T08:31:35.154" v="847" actId="14100"/>
        <pc:sldMkLst>
          <pc:docMk/>
          <pc:sldMk cId="804215210" sldId="512"/>
        </pc:sldMkLst>
        <pc:spChg chg="mod">
          <ac:chgData name="Chittaranjan Hens" userId="6fc03958433e8a43" providerId="LiveId" clId="{84DEA53C-9B05-41BE-A2CD-BD2402D81B81}" dt="2023-12-08T07:11:29.079" v="837" actId="166"/>
          <ac:spMkLst>
            <pc:docMk/>
            <pc:sldMk cId="804215210" sldId="512"/>
            <ac:spMk id="4" creationId="{7B2317E1-A3C3-7661-B22B-FA6F0AD03083}"/>
          </ac:spMkLst>
        </pc:spChg>
        <pc:picChg chg="add mod modCrop">
          <ac:chgData name="Chittaranjan Hens" userId="6fc03958433e8a43" providerId="LiveId" clId="{84DEA53C-9B05-41BE-A2CD-BD2402D81B81}" dt="2024-02-25T08:31:35.154" v="847" actId="14100"/>
          <ac:picMkLst>
            <pc:docMk/>
            <pc:sldMk cId="804215210" sldId="512"/>
            <ac:picMk id="6" creationId="{ED16F9FC-D1A7-16B2-047D-47CF6A1D68B1}"/>
          </ac:picMkLst>
        </pc:picChg>
      </pc:sldChg>
    </pc:docChg>
  </pc:docChgLst>
  <pc:docChgLst>
    <pc:chgData name="Chittaranjan Hens" userId="6fc03958433e8a43" providerId="LiveId" clId="{E6CDFDD4-C109-41A4-9019-500A12805869}"/>
    <pc:docChg chg="undo custSel addSld delSld modSld">
      <pc:chgData name="Chittaranjan Hens" userId="6fc03958433e8a43" providerId="LiveId" clId="{E6CDFDD4-C109-41A4-9019-500A12805869}" dt="2023-11-06T07:27:21.201" v="125" actId="207"/>
      <pc:docMkLst>
        <pc:docMk/>
      </pc:docMkLst>
      <pc:sldChg chg="del">
        <pc:chgData name="Chittaranjan Hens" userId="6fc03958433e8a43" providerId="LiveId" clId="{E6CDFDD4-C109-41A4-9019-500A12805869}" dt="2023-11-06T06:45:54.985" v="0" actId="47"/>
        <pc:sldMkLst>
          <pc:docMk/>
          <pc:sldMk cId="4102100848" sldId="259"/>
        </pc:sldMkLst>
      </pc:sldChg>
      <pc:sldChg chg="add del">
        <pc:chgData name="Chittaranjan Hens" userId="6fc03958433e8a43" providerId="LiveId" clId="{E6CDFDD4-C109-41A4-9019-500A12805869}" dt="2023-11-06T06:46:04.798" v="11" actId="47"/>
        <pc:sldMkLst>
          <pc:docMk/>
          <pc:sldMk cId="3106437870" sldId="261"/>
        </pc:sldMkLst>
      </pc:sldChg>
      <pc:sldChg chg="add del">
        <pc:chgData name="Chittaranjan Hens" userId="6fc03958433e8a43" providerId="LiveId" clId="{E6CDFDD4-C109-41A4-9019-500A12805869}" dt="2023-11-06T06:45:57.990" v="6" actId="47"/>
        <pc:sldMkLst>
          <pc:docMk/>
          <pc:sldMk cId="2145268118" sldId="263"/>
        </pc:sldMkLst>
      </pc:sldChg>
      <pc:sldChg chg="addSp delSp modSp mod">
        <pc:chgData name="Chittaranjan Hens" userId="6fc03958433e8a43" providerId="LiveId" clId="{E6CDFDD4-C109-41A4-9019-500A12805869}" dt="2023-11-06T07:26:10.973" v="104" actId="1076"/>
        <pc:sldMkLst>
          <pc:docMk/>
          <pc:sldMk cId="2085040620" sldId="264"/>
        </pc:sldMkLst>
        <pc:spChg chg="del">
          <ac:chgData name="Chittaranjan Hens" userId="6fc03958433e8a43" providerId="LiveId" clId="{E6CDFDD4-C109-41A4-9019-500A12805869}" dt="2023-11-06T06:46:37.398" v="13" actId="478"/>
          <ac:spMkLst>
            <pc:docMk/>
            <pc:sldMk cId="2085040620" sldId="264"/>
            <ac:spMk id="2" creationId="{F79235DD-25C0-4568-B7F3-53448AA0A89D}"/>
          </ac:spMkLst>
        </pc:spChg>
        <pc:spChg chg="add mod">
          <ac:chgData name="Chittaranjan Hens" userId="6fc03958433e8a43" providerId="LiveId" clId="{E6CDFDD4-C109-41A4-9019-500A12805869}" dt="2023-11-06T07:21:52.467" v="20" actId="1076"/>
          <ac:spMkLst>
            <pc:docMk/>
            <pc:sldMk cId="2085040620" sldId="264"/>
            <ac:spMk id="4" creationId="{F8952D5D-1002-1F5B-0E31-49A961A35E92}"/>
          </ac:spMkLst>
        </pc:spChg>
        <pc:spChg chg="del">
          <ac:chgData name="Chittaranjan Hens" userId="6fc03958433e8a43" providerId="LiveId" clId="{E6CDFDD4-C109-41A4-9019-500A12805869}" dt="2023-11-06T06:46:48.909" v="17" actId="478"/>
          <ac:spMkLst>
            <pc:docMk/>
            <pc:sldMk cId="2085040620" sldId="264"/>
            <ac:spMk id="5" creationId="{EA2C5346-C4D0-4034-A150-B1AAEB79CE41}"/>
          </ac:spMkLst>
        </pc:spChg>
        <pc:spChg chg="add mod">
          <ac:chgData name="Chittaranjan Hens" userId="6fc03958433e8a43" providerId="LiveId" clId="{E6CDFDD4-C109-41A4-9019-500A12805869}" dt="2023-11-06T07:26:10.973" v="104" actId="1076"/>
          <ac:spMkLst>
            <pc:docMk/>
            <pc:sldMk cId="2085040620" sldId="264"/>
            <ac:spMk id="7" creationId="{5E31AD4E-7C0F-F1AB-9570-2B60E9D3AA00}"/>
          </ac:spMkLst>
        </pc:spChg>
        <pc:spChg chg="mod">
          <ac:chgData name="Chittaranjan Hens" userId="6fc03958433e8a43" providerId="LiveId" clId="{E6CDFDD4-C109-41A4-9019-500A12805869}" dt="2023-11-06T06:46:46.771" v="16" actId="14100"/>
          <ac:spMkLst>
            <pc:docMk/>
            <pc:sldMk cId="2085040620" sldId="264"/>
            <ac:spMk id="9" creationId="{01592CF2-154C-41EF-9AC0-08A43FCAC4EC}"/>
          </ac:spMkLst>
        </pc:spChg>
      </pc:sldChg>
      <pc:sldChg chg="add del">
        <pc:chgData name="Chittaranjan Hens" userId="6fc03958433e8a43" providerId="LiveId" clId="{E6CDFDD4-C109-41A4-9019-500A12805869}" dt="2023-11-06T06:46:01.200" v="9" actId="47"/>
        <pc:sldMkLst>
          <pc:docMk/>
          <pc:sldMk cId="603728110" sldId="280"/>
        </pc:sldMkLst>
      </pc:sldChg>
      <pc:sldChg chg="add del">
        <pc:chgData name="Chittaranjan Hens" userId="6fc03958433e8a43" providerId="LiveId" clId="{E6CDFDD4-C109-41A4-9019-500A12805869}" dt="2023-11-06T06:46:00.455" v="8" actId="47"/>
        <pc:sldMkLst>
          <pc:docMk/>
          <pc:sldMk cId="1571819979" sldId="281"/>
        </pc:sldMkLst>
      </pc:sldChg>
      <pc:sldChg chg="add del">
        <pc:chgData name="Chittaranjan Hens" userId="6fc03958433e8a43" providerId="LiveId" clId="{E6CDFDD4-C109-41A4-9019-500A12805869}" dt="2023-11-06T06:45:58.804" v="7" actId="47"/>
        <pc:sldMkLst>
          <pc:docMk/>
          <pc:sldMk cId="342604748" sldId="283"/>
        </pc:sldMkLst>
      </pc:sldChg>
      <pc:sldChg chg="add">
        <pc:chgData name="Chittaranjan Hens" userId="6fc03958433e8a43" providerId="LiveId" clId="{E6CDFDD4-C109-41A4-9019-500A12805869}" dt="2023-11-06T06:46:33.994" v="12" actId="2890"/>
        <pc:sldMkLst>
          <pc:docMk/>
          <pc:sldMk cId="278120279" sldId="284"/>
        </pc:sldMkLst>
      </pc:sldChg>
      <pc:sldChg chg="modSp add mod">
        <pc:chgData name="Chittaranjan Hens" userId="6fc03958433e8a43" providerId="LiveId" clId="{E6CDFDD4-C109-41A4-9019-500A12805869}" dt="2023-11-06T07:27:21.201" v="125" actId="207"/>
        <pc:sldMkLst>
          <pc:docMk/>
          <pc:sldMk cId="175825261" sldId="285"/>
        </pc:sldMkLst>
        <pc:spChg chg="mod">
          <ac:chgData name="Chittaranjan Hens" userId="6fc03958433e8a43" providerId="LiveId" clId="{E6CDFDD4-C109-41A4-9019-500A12805869}" dt="2023-11-06T07:27:21.201" v="125" actId="207"/>
          <ac:spMkLst>
            <pc:docMk/>
            <pc:sldMk cId="175825261" sldId="285"/>
            <ac:spMk id="7" creationId="{5E31AD4E-7C0F-F1AB-9570-2B60E9D3AA00}"/>
          </ac:spMkLst>
        </pc:spChg>
      </pc:sldChg>
    </pc:docChg>
  </pc:docChgLst>
  <pc:docChgLst>
    <pc:chgData name="Chittaranjan Hens" userId="6fc03958433e8a43" providerId="LiveId" clId="{361AAD38-EB23-4B3F-8CB0-A8A323FC121E}"/>
    <pc:docChg chg="undo custSel addSld delSld modSld sldOrd">
      <pc:chgData name="Chittaranjan Hens" userId="6fc03958433e8a43" providerId="LiveId" clId="{361AAD38-EB23-4B3F-8CB0-A8A323FC121E}" dt="2023-11-29T11:34:55.630" v="6442"/>
      <pc:docMkLst>
        <pc:docMk/>
      </pc:docMkLst>
      <pc:sldChg chg="delSp modSp mod ord">
        <pc:chgData name="Chittaranjan Hens" userId="6fc03958433e8a43" providerId="LiveId" clId="{361AAD38-EB23-4B3F-8CB0-A8A323FC121E}" dt="2023-11-28T07:31:13.645" v="6342" actId="14100"/>
        <pc:sldMkLst>
          <pc:docMk/>
          <pc:sldMk cId="2145268118" sldId="263"/>
        </pc:sldMkLst>
        <pc:spChg chg="del">
          <ac:chgData name="Chittaranjan Hens" userId="6fc03958433e8a43" providerId="LiveId" clId="{361AAD38-EB23-4B3F-8CB0-A8A323FC121E}" dt="2023-11-28T07:31:07.496" v="6340" actId="478"/>
          <ac:spMkLst>
            <pc:docMk/>
            <pc:sldMk cId="2145268118" sldId="263"/>
            <ac:spMk id="2" creationId="{F79235DD-25C0-4568-B7F3-53448AA0A89D}"/>
          </ac:spMkLst>
        </pc:spChg>
        <pc:spChg chg="del">
          <ac:chgData name="Chittaranjan Hens" userId="6fc03958433e8a43" providerId="LiveId" clId="{361AAD38-EB23-4B3F-8CB0-A8A323FC121E}" dt="2023-11-28T07:31:07.496" v="6340" actId="478"/>
          <ac:spMkLst>
            <pc:docMk/>
            <pc:sldMk cId="2145268118" sldId="263"/>
            <ac:spMk id="5" creationId="{EA2C5346-C4D0-4034-A150-B1AAEB79CE41}"/>
          </ac:spMkLst>
        </pc:spChg>
        <pc:spChg chg="mod">
          <ac:chgData name="Chittaranjan Hens" userId="6fc03958433e8a43" providerId="LiveId" clId="{361AAD38-EB23-4B3F-8CB0-A8A323FC121E}" dt="2023-11-28T07:31:13.645" v="6342" actId="14100"/>
          <ac:spMkLst>
            <pc:docMk/>
            <pc:sldMk cId="2145268118" sldId="263"/>
            <ac:spMk id="9" creationId="{01592CF2-154C-41EF-9AC0-08A43FCAC4EC}"/>
          </ac:spMkLst>
        </pc:spChg>
      </pc:sldChg>
      <pc:sldChg chg="addSp delSp modSp del mod modAnim">
        <pc:chgData name="Chittaranjan Hens" userId="6fc03958433e8a43" providerId="LiveId" clId="{361AAD38-EB23-4B3F-8CB0-A8A323FC121E}" dt="2023-11-06T09:20:55.360" v="1475" actId="47"/>
        <pc:sldMkLst>
          <pc:docMk/>
          <pc:sldMk cId="2085040620" sldId="264"/>
        </pc:sldMkLst>
        <pc:spChg chg="add mod">
          <ac:chgData name="Chittaranjan Hens" userId="6fc03958433e8a43" providerId="LiveId" clId="{361AAD38-EB23-4B3F-8CB0-A8A323FC121E}" dt="2023-11-06T07:35:01.162" v="114" actId="1076"/>
          <ac:spMkLst>
            <pc:docMk/>
            <pc:sldMk cId="2085040620" sldId="264"/>
            <ac:spMk id="2" creationId="{C83DF7A9-FD0D-023A-4185-81A6E19B3659}"/>
          </ac:spMkLst>
        </pc:spChg>
        <pc:spChg chg="add mod">
          <ac:chgData name="Chittaranjan Hens" userId="6fc03958433e8a43" providerId="LiveId" clId="{361AAD38-EB23-4B3F-8CB0-A8A323FC121E}" dt="2023-11-06T09:13:25.644" v="1217" actId="1076"/>
          <ac:spMkLst>
            <pc:docMk/>
            <pc:sldMk cId="2085040620" sldId="264"/>
            <ac:spMk id="5" creationId="{597A7122-C76F-40E5-7403-2BFDAE8508CF}"/>
          </ac:spMkLst>
        </pc:spChg>
        <pc:spChg chg="add del">
          <ac:chgData name="Chittaranjan Hens" userId="6fc03958433e8a43" providerId="LiveId" clId="{361AAD38-EB23-4B3F-8CB0-A8A323FC121E}" dt="2023-11-06T09:11:12.510" v="1183"/>
          <ac:spMkLst>
            <pc:docMk/>
            <pc:sldMk cId="2085040620" sldId="264"/>
            <ac:spMk id="6" creationId="{637D17BC-F2DB-990C-38E0-04C70648AF98}"/>
          </ac:spMkLst>
        </pc:spChg>
        <pc:spChg chg="del mod">
          <ac:chgData name="Chittaranjan Hens" userId="6fc03958433e8a43" providerId="LiveId" clId="{361AAD38-EB23-4B3F-8CB0-A8A323FC121E}" dt="2023-11-06T09:08:36.979" v="1142" actId="478"/>
          <ac:spMkLst>
            <pc:docMk/>
            <pc:sldMk cId="2085040620" sldId="264"/>
            <ac:spMk id="7" creationId="{5E31AD4E-7C0F-F1AB-9570-2B60E9D3AA00}"/>
          </ac:spMkLst>
        </pc:spChg>
        <pc:spChg chg="add del">
          <ac:chgData name="Chittaranjan Hens" userId="6fc03958433e8a43" providerId="LiveId" clId="{361AAD38-EB23-4B3F-8CB0-A8A323FC121E}" dt="2023-11-06T09:11:12.510" v="1183"/>
          <ac:spMkLst>
            <pc:docMk/>
            <pc:sldMk cId="2085040620" sldId="264"/>
            <ac:spMk id="8" creationId="{FAE3E4F2-8FA5-F2FE-A30A-E5046C33120A}"/>
          </ac:spMkLst>
        </pc:spChg>
        <pc:spChg chg="mod">
          <ac:chgData name="Chittaranjan Hens" userId="6fc03958433e8a43" providerId="LiveId" clId="{361AAD38-EB23-4B3F-8CB0-A8A323FC121E}" dt="2023-11-06T09:09:07.238" v="1159" actId="14100"/>
          <ac:spMkLst>
            <pc:docMk/>
            <pc:sldMk cId="2085040620" sldId="264"/>
            <ac:spMk id="9" creationId="{01592CF2-154C-41EF-9AC0-08A43FCAC4EC}"/>
          </ac:spMkLst>
        </pc:spChg>
        <pc:spChg chg="add del mod">
          <ac:chgData name="Chittaranjan Hens" userId="6fc03958433e8a43" providerId="LiveId" clId="{361AAD38-EB23-4B3F-8CB0-A8A323FC121E}" dt="2023-11-06T09:14:24.766" v="1262"/>
          <ac:spMkLst>
            <pc:docMk/>
            <pc:sldMk cId="2085040620" sldId="264"/>
            <ac:spMk id="10" creationId="{D4AF9A6A-34A6-A0EC-AE7D-1E50E2F3E78F}"/>
          </ac:spMkLst>
        </pc:spChg>
        <pc:spChg chg="add mod">
          <ac:chgData name="Chittaranjan Hens" userId="6fc03958433e8a43" providerId="LiveId" clId="{361AAD38-EB23-4B3F-8CB0-A8A323FC121E}" dt="2023-11-06T09:20:10.310" v="1411" actId="6549"/>
          <ac:spMkLst>
            <pc:docMk/>
            <pc:sldMk cId="2085040620" sldId="264"/>
            <ac:spMk id="11" creationId="{9929018B-BB23-4B6B-C70F-05657FF41520}"/>
          </ac:spMkLst>
        </pc:spChg>
        <pc:picChg chg="add">
          <ac:chgData name="Chittaranjan Hens" userId="6fc03958433e8a43" providerId="LiveId" clId="{361AAD38-EB23-4B3F-8CB0-A8A323FC121E}" dt="2023-11-06T09:11:28.191" v="1185"/>
          <ac:picMkLst>
            <pc:docMk/>
            <pc:sldMk cId="2085040620" sldId="264"/>
            <ac:picMk id="1028" creationId="{CC0767C2-C9AB-FC3F-ECA2-422DB954D2FE}"/>
          </ac:picMkLst>
        </pc:picChg>
        <pc:picChg chg="add">
          <ac:chgData name="Chittaranjan Hens" userId="6fc03958433e8a43" providerId="LiveId" clId="{361AAD38-EB23-4B3F-8CB0-A8A323FC121E}" dt="2023-11-06T09:11:28.191" v="1185"/>
          <ac:picMkLst>
            <pc:docMk/>
            <pc:sldMk cId="2085040620" sldId="264"/>
            <ac:picMk id="1029" creationId="{A3F34621-E840-FE03-31CE-B1D9BDC5F539}"/>
          </ac:picMkLst>
        </pc:picChg>
        <pc:picChg chg="add">
          <ac:chgData name="Chittaranjan Hens" userId="6fc03958433e8a43" providerId="LiveId" clId="{361AAD38-EB23-4B3F-8CB0-A8A323FC121E}" dt="2023-11-06T09:11:28.191" v="1185"/>
          <ac:picMkLst>
            <pc:docMk/>
            <pc:sldMk cId="2085040620" sldId="264"/>
            <ac:picMk id="1030" creationId="{D3FA31F7-1463-0CB2-A370-F273A45A3735}"/>
          </ac:picMkLst>
        </pc:picChg>
        <pc:picChg chg="add">
          <ac:chgData name="Chittaranjan Hens" userId="6fc03958433e8a43" providerId="LiveId" clId="{361AAD38-EB23-4B3F-8CB0-A8A323FC121E}" dt="2023-11-06T09:11:28.191" v="1185"/>
          <ac:picMkLst>
            <pc:docMk/>
            <pc:sldMk cId="2085040620" sldId="264"/>
            <ac:picMk id="1031" creationId="{AE6B437A-4ABD-96B4-D121-DD8AB6C306EE}"/>
          </ac:picMkLst>
        </pc:picChg>
        <pc:picChg chg="add">
          <ac:chgData name="Chittaranjan Hens" userId="6fc03958433e8a43" providerId="LiveId" clId="{361AAD38-EB23-4B3F-8CB0-A8A323FC121E}" dt="2023-11-06T09:11:28.191" v="1185"/>
          <ac:picMkLst>
            <pc:docMk/>
            <pc:sldMk cId="2085040620" sldId="264"/>
            <ac:picMk id="1032" creationId="{4240F3F3-FD1E-0CAF-6BDE-9B086B74D4DA}"/>
          </ac:picMkLst>
        </pc:picChg>
        <pc:picChg chg="add">
          <ac:chgData name="Chittaranjan Hens" userId="6fc03958433e8a43" providerId="LiveId" clId="{361AAD38-EB23-4B3F-8CB0-A8A323FC121E}" dt="2023-11-06T09:11:28.191" v="1185"/>
          <ac:picMkLst>
            <pc:docMk/>
            <pc:sldMk cId="2085040620" sldId="264"/>
            <ac:picMk id="1033" creationId="{DAED62D5-471C-81C1-93FE-17EC8E9AE8D3}"/>
          </ac:picMkLst>
        </pc:picChg>
      </pc:sldChg>
      <pc:sldChg chg="del">
        <pc:chgData name="Chittaranjan Hens" userId="6fc03958433e8a43" providerId="LiveId" clId="{361AAD38-EB23-4B3F-8CB0-A8A323FC121E}" dt="2023-11-12T11:22:24.090" v="4896" actId="47"/>
        <pc:sldMkLst>
          <pc:docMk/>
          <pc:sldMk cId="3766348862" sldId="269"/>
        </pc:sldMkLst>
      </pc:sldChg>
      <pc:sldChg chg="modSp">
        <pc:chgData name="Chittaranjan Hens" userId="6fc03958433e8a43" providerId="LiveId" clId="{361AAD38-EB23-4B3F-8CB0-A8A323FC121E}" dt="2023-11-11T07:45:29.103" v="2210" actId="20577"/>
        <pc:sldMkLst>
          <pc:docMk/>
          <pc:sldMk cId="494645111" sldId="272"/>
        </pc:sldMkLst>
        <pc:spChg chg="mod">
          <ac:chgData name="Chittaranjan Hens" userId="6fc03958433e8a43" providerId="LiveId" clId="{361AAD38-EB23-4B3F-8CB0-A8A323FC121E}" dt="2023-11-11T07:45:29.103" v="2210" actId="20577"/>
          <ac:spMkLst>
            <pc:docMk/>
            <pc:sldMk cId="494645111" sldId="272"/>
            <ac:spMk id="7" creationId="{1F214E6A-AFC0-4715-B131-D3A0C3531170}"/>
          </ac:spMkLst>
        </pc:spChg>
      </pc:sldChg>
      <pc:sldChg chg="del">
        <pc:chgData name="Chittaranjan Hens" userId="6fc03958433e8a43" providerId="LiveId" clId="{361AAD38-EB23-4B3F-8CB0-A8A323FC121E}" dt="2023-11-06T07:30:14.886" v="32" actId="47"/>
        <pc:sldMkLst>
          <pc:docMk/>
          <pc:sldMk cId="278120279" sldId="284"/>
        </pc:sldMkLst>
      </pc:sldChg>
      <pc:sldChg chg="addSp delSp modSp mod">
        <pc:chgData name="Chittaranjan Hens" userId="6fc03958433e8a43" providerId="LiveId" clId="{361AAD38-EB23-4B3F-8CB0-A8A323FC121E}" dt="2023-11-06T07:35:21.606" v="120" actId="478"/>
        <pc:sldMkLst>
          <pc:docMk/>
          <pc:sldMk cId="175825261" sldId="285"/>
        </pc:sldMkLst>
        <pc:spChg chg="add mod">
          <ac:chgData name="Chittaranjan Hens" userId="6fc03958433e8a43" providerId="LiveId" clId="{361AAD38-EB23-4B3F-8CB0-A8A323FC121E}" dt="2023-11-06T07:28:37.706" v="22"/>
          <ac:spMkLst>
            <pc:docMk/>
            <pc:sldMk cId="175825261" sldId="285"/>
            <ac:spMk id="2" creationId="{01B13357-232B-28A3-4EBE-4A3011D8A8E9}"/>
          </ac:spMkLst>
        </pc:spChg>
        <pc:spChg chg="add del mod">
          <ac:chgData name="Chittaranjan Hens" userId="6fc03958433e8a43" providerId="LiveId" clId="{361AAD38-EB23-4B3F-8CB0-A8A323FC121E}" dt="2023-11-06T07:35:11.884" v="117" actId="478"/>
          <ac:spMkLst>
            <pc:docMk/>
            <pc:sldMk cId="175825261" sldId="285"/>
            <ac:spMk id="5" creationId="{081415DB-A1E4-E316-156D-8DA2422C7E79}"/>
          </ac:spMkLst>
        </pc:spChg>
        <pc:spChg chg="add del mod">
          <ac:chgData name="Chittaranjan Hens" userId="6fc03958433e8a43" providerId="LiveId" clId="{361AAD38-EB23-4B3F-8CB0-A8A323FC121E}" dt="2023-11-06T07:35:21.606" v="120" actId="478"/>
          <ac:spMkLst>
            <pc:docMk/>
            <pc:sldMk cId="175825261" sldId="285"/>
            <ac:spMk id="6" creationId="{841C8965-5E5F-548F-39D1-942FC987BBF2}"/>
          </ac:spMkLst>
        </pc:spChg>
        <pc:spChg chg="mod">
          <ac:chgData name="Chittaranjan Hens" userId="6fc03958433e8a43" providerId="LiveId" clId="{361AAD38-EB23-4B3F-8CB0-A8A323FC121E}" dt="2023-11-06T07:33:08.229" v="74" actId="20577"/>
          <ac:spMkLst>
            <pc:docMk/>
            <pc:sldMk cId="175825261" sldId="285"/>
            <ac:spMk id="7" creationId="{5E31AD4E-7C0F-F1AB-9570-2B60E9D3AA00}"/>
          </ac:spMkLst>
        </pc:spChg>
        <pc:spChg chg="add mod">
          <ac:chgData name="Chittaranjan Hens" userId="6fc03958433e8a43" providerId="LiveId" clId="{361AAD38-EB23-4B3F-8CB0-A8A323FC121E}" dt="2023-11-06T07:35:19.687" v="119"/>
          <ac:spMkLst>
            <pc:docMk/>
            <pc:sldMk cId="175825261" sldId="285"/>
            <ac:spMk id="8" creationId="{55F8E392-351B-6B5A-B1C7-75B028CEAD9A}"/>
          </ac:spMkLst>
        </pc:spChg>
        <pc:spChg chg="del">
          <ac:chgData name="Chittaranjan Hens" userId="6fc03958433e8a43" providerId="LiveId" clId="{361AAD38-EB23-4B3F-8CB0-A8A323FC121E}" dt="2023-11-06T07:28:36.902" v="21" actId="478"/>
          <ac:spMkLst>
            <pc:docMk/>
            <pc:sldMk cId="175825261" sldId="285"/>
            <ac:spMk id="9" creationId="{01592CF2-154C-41EF-9AC0-08A43FCAC4EC}"/>
          </ac:spMkLst>
        </pc:spChg>
      </pc:sldChg>
      <pc:sldChg chg="modSp add mod ord">
        <pc:chgData name="Chittaranjan Hens" userId="6fc03958433e8a43" providerId="LiveId" clId="{361AAD38-EB23-4B3F-8CB0-A8A323FC121E}" dt="2023-11-06T07:49:33.112" v="419"/>
        <pc:sldMkLst>
          <pc:docMk/>
          <pc:sldMk cId="2233471714" sldId="286"/>
        </pc:sldMkLst>
        <pc:spChg chg="mod">
          <ac:chgData name="Chittaranjan Hens" userId="6fc03958433e8a43" providerId="LiveId" clId="{361AAD38-EB23-4B3F-8CB0-A8A323FC121E}" dt="2023-11-06T07:33:16.806" v="76" actId="6549"/>
          <ac:spMkLst>
            <pc:docMk/>
            <pc:sldMk cId="2233471714" sldId="286"/>
            <ac:spMk id="7" creationId="{5E31AD4E-7C0F-F1AB-9570-2B60E9D3AA00}"/>
          </ac:spMkLst>
        </pc:spChg>
      </pc:sldChg>
      <pc:sldChg chg="addSp modSp add mod">
        <pc:chgData name="Chittaranjan Hens" userId="6fc03958433e8a43" providerId="LiveId" clId="{361AAD38-EB23-4B3F-8CB0-A8A323FC121E}" dt="2023-11-06T07:35:05.798" v="116" actId="1076"/>
        <pc:sldMkLst>
          <pc:docMk/>
          <pc:sldMk cId="3174690597" sldId="287"/>
        </pc:sldMkLst>
        <pc:spChg chg="add mod">
          <ac:chgData name="Chittaranjan Hens" userId="6fc03958433e8a43" providerId="LiveId" clId="{361AAD38-EB23-4B3F-8CB0-A8A323FC121E}" dt="2023-11-06T07:35:05.798" v="116" actId="1076"/>
          <ac:spMkLst>
            <pc:docMk/>
            <pc:sldMk cId="3174690597" sldId="287"/>
            <ac:spMk id="2" creationId="{F1AA1288-9B3B-E0A2-B76F-01A27AF46959}"/>
          </ac:spMkLst>
        </pc:spChg>
      </pc:sldChg>
      <pc:sldChg chg="add">
        <pc:chgData name="Chittaranjan Hens" userId="6fc03958433e8a43" providerId="LiveId" clId="{361AAD38-EB23-4B3F-8CB0-A8A323FC121E}" dt="2023-11-06T07:33:03.743" v="73" actId="2890"/>
        <pc:sldMkLst>
          <pc:docMk/>
          <pc:sldMk cId="2887129484" sldId="288"/>
        </pc:sldMkLst>
      </pc:sldChg>
      <pc:sldChg chg="delSp add del mod">
        <pc:chgData name="Chittaranjan Hens" userId="6fc03958433e8a43" providerId="LiveId" clId="{361AAD38-EB23-4B3F-8CB0-A8A323FC121E}" dt="2023-11-06T09:08:30.672" v="1140" actId="47"/>
        <pc:sldMkLst>
          <pc:docMk/>
          <pc:sldMk cId="1209398023" sldId="289"/>
        </pc:sldMkLst>
        <pc:spChg chg="del">
          <ac:chgData name="Chittaranjan Hens" userId="6fc03958433e8a43" providerId="LiveId" clId="{361AAD38-EB23-4B3F-8CB0-A8A323FC121E}" dt="2023-11-06T09:07:37.980" v="1139" actId="478"/>
          <ac:spMkLst>
            <pc:docMk/>
            <pc:sldMk cId="1209398023" sldId="289"/>
            <ac:spMk id="7" creationId="{5E31AD4E-7C0F-F1AB-9570-2B60E9D3AA00}"/>
          </ac:spMkLst>
        </pc:spChg>
      </pc:sldChg>
      <pc:sldChg chg="addSp delSp modSp add mod modAnim">
        <pc:chgData name="Chittaranjan Hens" userId="6fc03958433e8a43" providerId="LiveId" clId="{361AAD38-EB23-4B3F-8CB0-A8A323FC121E}" dt="2023-11-06T09:30:40.922" v="1696" actId="20577"/>
        <pc:sldMkLst>
          <pc:docMk/>
          <pc:sldMk cId="809220840" sldId="290"/>
        </pc:sldMkLst>
        <pc:spChg chg="mod">
          <ac:chgData name="Chittaranjan Hens" userId="6fc03958433e8a43" providerId="LiveId" clId="{361AAD38-EB23-4B3F-8CB0-A8A323FC121E}" dt="2023-11-06T07:33:50.936" v="97" actId="1076"/>
          <ac:spMkLst>
            <pc:docMk/>
            <pc:sldMk cId="809220840" sldId="290"/>
            <ac:spMk id="2" creationId="{01B13357-232B-28A3-4EBE-4A3011D8A8E9}"/>
          </ac:spMkLst>
        </pc:spChg>
        <pc:spChg chg="mod">
          <ac:chgData name="Chittaranjan Hens" userId="6fc03958433e8a43" providerId="LiveId" clId="{361AAD38-EB23-4B3F-8CB0-A8A323FC121E}" dt="2023-11-06T09:30:40.922" v="1696" actId="20577"/>
          <ac:spMkLst>
            <pc:docMk/>
            <pc:sldMk cId="809220840" sldId="290"/>
            <ac:spMk id="7" creationId="{5E31AD4E-7C0F-F1AB-9570-2B60E9D3AA00}"/>
          </ac:spMkLst>
        </pc:spChg>
        <pc:spChg chg="add mod">
          <ac:chgData name="Chittaranjan Hens" userId="6fc03958433e8a43" providerId="LiveId" clId="{361AAD38-EB23-4B3F-8CB0-A8A323FC121E}" dt="2023-11-06T09:30:27.484" v="1629" actId="20577"/>
          <ac:spMkLst>
            <pc:docMk/>
            <pc:sldMk cId="809220840" sldId="290"/>
            <ac:spMk id="9" creationId="{5F63C14E-E330-270E-7DB5-60336AD2C9F1}"/>
          </ac:spMkLst>
        </pc:spChg>
        <pc:spChg chg="add mod">
          <ac:chgData name="Chittaranjan Hens" userId="6fc03958433e8a43" providerId="LiveId" clId="{361AAD38-EB23-4B3F-8CB0-A8A323FC121E}" dt="2023-11-06T07:49:38.359" v="421" actId="1076"/>
          <ac:spMkLst>
            <pc:docMk/>
            <pc:sldMk cId="809220840" sldId="290"/>
            <ac:spMk id="10" creationId="{8F5B17D7-01EB-09EC-F924-2A4599B95285}"/>
          </ac:spMkLst>
        </pc:spChg>
        <pc:spChg chg="add mod">
          <ac:chgData name="Chittaranjan Hens" userId="6fc03958433e8a43" providerId="LiveId" clId="{361AAD38-EB23-4B3F-8CB0-A8A323FC121E}" dt="2023-11-06T07:54:17.013" v="770" actId="14100"/>
          <ac:spMkLst>
            <pc:docMk/>
            <pc:sldMk cId="809220840" sldId="290"/>
            <ac:spMk id="12" creationId="{084D7832-8771-B34A-CD8E-3BE9FB516B66}"/>
          </ac:spMkLst>
        </pc:spChg>
        <pc:picChg chg="add mod">
          <ac:chgData name="Chittaranjan Hens" userId="6fc03958433e8a43" providerId="LiveId" clId="{361AAD38-EB23-4B3F-8CB0-A8A323FC121E}" dt="2023-11-06T07:34:10.758" v="101" actId="1076"/>
          <ac:picMkLst>
            <pc:docMk/>
            <pc:sldMk cId="809220840" sldId="290"/>
            <ac:picMk id="5" creationId="{66B23173-2728-CD2C-0047-53CF0579FF8A}"/>
          </ac:picMkLst>
        </pc:picChg>
        <pc:picChg chg="add del mod">
          <ac:chgData name="Chittaranjan Hens" userId="6fc03958433e8a43" providerId="LiveId" clId="{361AAD38-EB23-4B3F-8CB0-A8A323FC121E}" dt="2023-11-06T07:49:18.127" v="415" actId="478"/>
          <ac:picMkLst>
            <pc:docMk/>
            <pc:sldMk cId="809220840" sldId="290"/>
            <ac:picMk id="8" creationId="{EDBFCBCB-5F25-B322-4264-D096E20601C6}"/>
          </ac:picMkLst>
        </pc:picChg>
      </pc:sldChg>
      <pc:sldChg chg="addSp delSp modSp add mod modAnim">
        <pc:chgData name="Chittaranjan Hens" userId="6fc03958433e8a43" providerId="LiveId" clId="{361AAD38-EB23-4B3F-8CB0-A8A323FC121E}" dt="2023-11-12T11:14:41.675" v="4555" actId="207"/>
        <pc:sldMkLst>
          <pc:docMk/>
          <pc:sldMk cId="2120083628" sldId="291"/>
        </pc:sldMkLst>
        <pc:spChg chg="add mod">
          <ac:chgData name="Chittaranjan Hens" userId="6fc03958433e8a43" providerId="LiveId" clId="{361AAD38-EB23-4B3F-8CB0-A8A323FC121E}" dt="2023-11-12T11:14:41.675" v="4555" actId="207"/>
          <ac:spMkLst>
            <pc:docMk/>
            <pc:sldMk cId="2120083628" sldId="291"/>
            <ac:spMk id="3" creationId="{FED3D6CA-6D43-596C-8EAD-0ED5F0F7293B}"/>
          </ac:spMkLst>
        </pc:spChg>
        <pc:spChg chg="mod">
          <ac:chgData name="Chittaranjan Hens" userId="6fc03958433e8a43" providerId="LiveId" clId="{361AAD38-EB23-4B3F-8CB0-A8A323FC121E}" dt="2023-11-06T07:49:48.935" v="426" actId="6549"/>
          <ac:spMkLst>
            <pc:docMk/>
            <pc:sldMk cId="2120083628" sldId="291"/>
            <ac:spMk id="7" creationId="{5E31AD4E-7C0F-F1AB-9570-2B60E9D3AA00}"/>
          </ac:spMkLst>
        </pc:spChg>
        <pc:spChg chg="add del mod">
          <ac:chgData name="Chittaranjan Hens" userId="6fc03958433e8a43" providerId="LiveId" clId="{361AAD38-EB23-4B3F-8CB0-A8A323FC121E}" dt="2023-11-06T08:00:12.470" v="938" actId="478"/>
          <ac:spMkLst>
            <pc:docMk/>
            <pc:sldMk cId="2120083628" sldId="291"/>
            <ac:spMk id="8" creationId="{6B233816-3B59-3815-4C61-7B76382D133A}"/>
          </ac:spMkLst>
        </pc:spChg>
        <pc:spChg chg="mod">
          <ac:chgData name="Chittaranjan Hens" userId="6fc03958433e8a43" providerId="LiveId" clId="{361AAD38-EB23-4B3F-8CB0-A8A323FC121E}" dt="2023-11-06T07:59:27.034" v="931" actId="20577"/>
          <ac:spMkLst>
            <pc:docMk/>
            <pc:sldMk cId="2120083628" sldId="291"/>
            <ac:spMk id="9" creationId="{5F63C14E-E330-270E-7DB5-60336AD2C9F1}"/>
          </ac:spMkLst>
        </pc:spChg>
        <pc:spChg chg="add del mod">
          <ac:chgData name="Chittaranjan Hens" userId="6fc03958433e8a43" providerId="LiveId" clId="{361AAD38-EB23-4B3F-8CB0-A8A323FC121E}" dt="2023-11-06T08:00:12.470" v="938" actId="478"/>
          <ac:spMkLst>
            <pc:docMk/>
            <pc:sldMk cId="2120083628" sldId="291"/>
            <ac:spMk id="13" creationId="{BB84F847-C123-7FDF-8E6E-2B51627B1417}"/>
          </ac:spMkLst>
        </pc:spChg>
        <pc:picChg chg="del">
          <ac:chgData name="Chittaranjan Hens" userId="6fc03958433e8a43" providerId="LiveId" clId="{361AAD38-EB23-4B3F-8CB0-A8A323FC121E}" dt="2023-11-06T07:49:44.376" v="423" actId="478"/>
          <ac:picMkLst>
            <pc:docMk/>
            <pc:sldMk cId="2120083628" sldId="291"/>
            <ac:picMk id="5" creationId="{66B23173-2728-CD2C-0047-53CF0579FF8A}"/>
          </ac:picMkLst>
        </pc:picChg>
        <pc:picChg chg="add del mod">
          <ac:chgData name="Chittaranjan Hens" userId="6fc03958433e8a43" providerId="LiveId" clId="{361AAD38-EB23-4B3F-8CB0-A8A323FC121E}" dt="2023-11-06T07:53:44.201" v="760" actId="478"/>
          <ac:picMkLst>
            <pc:docMk/>
            <pc:sldMk cId="2120083628" sldId="291"/>
            <ac:picMk id="6" creationId="{3B4DC65F-E591-3A6B-16D3-1DFF15209AED}"/>
          </ac:picMkLst>
        </pc:picChg>
        <pc:picChg chg="add del mod">
          <ac:chgData name="Chittaranjan Hens" userId="6fc03958433e8a43" providerId="LiveId" clId="{361AAD38-EB23-4B3F-8CB0-A8A323FC121E}" dt="2023-11-06T07:59:48.655" v="934" actId="478"/>
          <ac:picMkLst>
            <pc:docMk/>
            <pc:sldMk cId="2120083628" sldId="291"/>
            <ac:picMk id="12" creationId="{9E73B940-2AD0-6B06-2251-13997F99FAFD}"/>
          </ac:picMkLst>
        </pc:picChg>
      </pc:sldChg>
      <pc:sldChg chg="modSp add mod">
        <pc:chgData name="Chittaranjan Hens" userId="6fc03958433e8a43" providerId="LiveId" clId="{361AAD38-EB23-4B3F-8CB0-A8A323FC121E}" dt="2023-11-11T12:10:00.582" v="2543" actId="1076"/>
        <pc:sldMkLst>
          <pc:docMk/>
          <pc:sldMk cId="4057565709" sldId="292"/>
        </pc:sldMkLst>
        <pc:spChg chg="mod">
          <ac:chgData name="Chittaranjan Hens" userId="6fc03958433e8a43" providerId="LiveId" clId="{361AAD38-EB23-4B3F-8CB0-A8A323FC121E}" dt="2023-11-06T09:39:28.835" v="1789" actId="207"/>
          <ac:spMkLst>
            <pc:docMk/>
            <pc:sldMk cId="4057565709" sldId="292"/>
            <ac:spMk id="8" creationId="{6B233816-3B59-3815-4C61-7B76382D133A}"/>
          </ac:spMkLst>
        </pc:spChg>
        <pc:spChg chg="mod">
          <ac:chgData name="Chittaranjan Hens" userId="6fc03958433e8a43" providerId="LiveId" clId="{361AAD38-EB23-4B3F-8CB0-A8A323FC121E}" dt="2023-11-11T12:10:00.582" v="2543" actId="1076"/>
          <ac:spMkLst>
            <pc:docMk/>
            <pc:sldMk cId="4057565709" sldId="292"/>
            <ac:spMk id="13" creationId="{BB84F847-C123-7FDF-8E6E-2B51627B1417}"/>
          </ac:spMkLst>
        </pc:spChg>
      </pc:sldChg>
      <pc:sldChg chg="addSp delSp modSp add mod">
        <pc:chgData name="Chittaranjan Hens" userId="6fc03958433e8a43" providerId="LiveId" clId="{361AAD38-EB23-4B3F-8CB0-A8A323FC121E}" dt="2023-11-11T10:51:07.646" v="2250" actId="478"/>
        <pc:sldMkLst>
          <pc:docMk/>
          <pc:sldMk cId="1028564495" sldId="293"/>
        </pc:sldMkLst>
        <pc:spChg chg="add mod">
          <ac:chgData name="Chittaranjan Hens" userId="6fc03958433e8a43" providerId="LiveId" clId="{361AAD38-EB23-4B3F-8CB0-A8A323FC121E}" dt="2023-11-11T10:47:49.258" v="2237" actId="1076"/>
          <ac:spMkLst>
            <pc:docMk/>
            <pc:sldMk cId="1028564495" sldId="293"/>
            <ac:spMk id="3" creationId="{ACF0BC98-EC8B-2757-0395-EB1B9F060604}"/>
          </ac:spMkLst>
        </pc:spChg>
        <pc:spChg chg="del">
          <ac:chgData name="Chittaranjan Hens" userId="6fc03958433e8a43" providerId="LiveId" clId="{361AAD38-EB23-4B3F-8CB0-A8A323FC121E}" dt="2023-11-11T09:22:12.680" v="2233" actId="478"/>
          <ac:spMkLst>
            <pc:docMk/>
            <pc:sldMk cId="1028564495" sldId="293"/>
            <ac:spMk id="4" creationId="{F8952D5D-1002-1F5B-0E31-49A961A35E92}"/>
          </ac:spMkLst>
        </pc:spChg>
        <pc:spChg chg="add del mod">
          <ac:chgData name="Chittaranjan Hens" userId="6fc03958433e8a43" providerId="LiveId" clId="{361AAD38-EB23-4B3F-8CB0-A8A323FC121E}" dt="2023-11-11T10:51:07.646" v="2250" actId="478"/>
          <ac:spMkLst>
            <pc:docMk/>
            <pc:sldMk cId="1028564495" sldId="293"/>
            <ac:spMk id="5" creationId="{76D5773D-3621-7E9F-3991-475CA5E278E2}"/>
          </ac:spMkLst>
        </pc:spChg>
        <pc:spChg chg="del">
          <ac:chgData name="Chittaranjan Hens" userId="6fc03958433e8a43" providerId="LiveId" clId="{361AAD38-EB23-4B3F-8CB0-A8A323FC121E}" dt="2023-11-06T08:00:41.273" v="940" actId="478"/>
          <ac:spMkLst>
            <pc:docMk/>
            <pc:sldMk cId="1028564495" sldId="293"/>
            <ac:spMk id="7" creationId="{5E31AD4E-7C0F-F1AB-9570-2B60E9D3AA00}"/>
          </ac:spMkLst>
        </pc:spChg>
        <pc:spChg chg="mod">
          <ac:chgData name="Chittaranjan Hens" userId="6fc03958433e8a43" providerId="LiveId" clId="{361AAD38-EB23-4B3F-8CB0-A8A323FC121E}" dt="2023-11-06T08:00:47.055" v="941" actId="1076"/>
          <ac:spMkLst>
            <pc:docMk/>
            <pc:sldMk cId="1028564495" sldId="293"/>
            <ac:spMk id="8" creationId="{6B233816-3B59-3815-4C61-7B76382D133A}"/>
          </ac:spMkLst>
        </pc:spChg>
        <pc:spChg chg="del">
          <ac:chgData name="Chittaranjan Hens" userId="6fc03958433e8a43" providerId="LiveId" clId="{361AAD38-EB23-4B3F-8CB0-A8A323FC121E}" dt="2023-11-06T08:00:41.273" v="940" actId="478"/>
          <ac:spMkLst>
            <pc:docMk/>
            <pc:sldMk cId="1028564495" sldId="293"/>
            <ac:spMk id="9" creationId="{5F63C14E-E330-270E-7DB5-60336AD2C9F1}"/>
          </ac:spMkLst>
        </pc:spChg>
        <pc:spChg chg="mod">
          <ac:chgData name="Chittaranjan Hens" userId="6fc03958433e8a43" providerId="LiveId" clId="{361AAD38-EB23-4B3F-8CB0-A8A323FC121E}" dt="2023-11-11T10:47:51.987" v="2238" actId="1076"/>
          <ac:spMkLst>
            <pc:docMk/>
            <pc:sldMk cId="1028564495" sldId="293"/>
            <ac:spMk id="13" creationId="{BB84F847-C123-7FDF-8E6E-2B51627B1417}"/>
          </ac:spMkLst>
        </pc:spChg>
        <pc:spChg chg="add del mod">
          <ac:chgData name="Chittaranjan Hens" userId="6fc03958433e8a43" providerId="LiveId" clId="{361AAD38-EB23-4B3F-8CB0-A8A323FC121E}" dt="2023-11-11T10:51:07.646" v="2250" actId="478"/>
          <ac:spMkLst>
            <pc:docMk/>
            <pc:sldMk cId="1028564495" sldId="293"/>
            <ac:spMk id="14" creationId="{5EF07E08-66D4-A772-0E10-653393C55D0D}"/>
          </ac:spMkLst>
        </pc:spChg>
        <pc:spChg chg="add mod">
          <ac:chgData name="Chittaranjan Hens" userId="6fc03958433e8a43" providerId="LiveId" clId="{361AAD38-EB23-4B3F-8CB0-A8A323FC121E}" dt="2023-11-06T08:04:50.429" v="1092" actId="207"/>
          <ac:spMkLst>
            <pc:docMk/>
            <pc:sldMk cId="1028564495" sldId="293"/>
            <ac:spMk id="16" creationId="{80A4B917-04E6-33B0-E034-A86A4B32DE33}"/>
          </ac:spMkLst>
        </pc:spChg>
        <pc:spChg chg="add del mod">
          <ac:chgData name="Chittaranjan Hens" userId="6fc03958433e8a43" providerId="LiveId" clId="{361AAD38-EB23-4B3F-8CB0-A8A323FC121E}" dt="2023-11-11T09:22:11.405" v="2232" actId="478"/>
          <ac:spMkLst>
            <pc:docMk/>
            <pc:sldMk cId="1028564495" sldId="293"/>
            <ac:spMk id="18" creationId="{76511B4D-02D2-CBDB-65D1-A2D2C859982F}"/>
          </ac:spMkLst>
        </pc:spChg>
        <pc:picChg chg="add del mod">
          <ac:chgData name="Chittaranjan Hens" userId="6fc03958433e8a43" providerId="LiveId" clId="{361AAD38-EB23-4B3F-8CB0-A8A323FC121E}" dt="2023-11-06T08:03:01.608" v="985" actId="478"/>
          <ac:picMkLst>
            <pc:docMk/>
            <pc:sldMk cId="1028564495" sldId="293"/>
            <ac:picMk id="5" creationId="{2E156DA9-4283-4ED4-4F10-22E7A178CBF5}"/>
          </ac:picMkLst>
        </pc:picChg>
        <pc:picChg chg="add del mod">
          <ac:chgData name="Chittaranjan Hens" userId="6fc03958433e8a43" providerId="LiveId" clId="{361AAD38-EB23-4B3F-8CB0-A8A323FC121E}" dt="2023-11-06T08:04:04.409" v="1049" actId="478"/>
          <ac:picMkLst>
            <pc:docMk/>
            <pc:sldMk cId="1028564495" sldId="293"/>
            <ac:picMk id="11" creationId="{C5784851-C904-23C3-870A-818B1B2FF6A2}"/>
          </ac:picMkLst>
        </pc:picChg>
      </pc:sldChg>
      <pc:sldChg chg="add del">
        <pc:chgData name="Chittaranjan Hens" userId="6fc03958433e8a43" providerId="LiveId" clId="{361AAD38-EB23-4B3F-8CB0-A8A323FC121E}" dt="2023-11-06T11:02:26.084" v="2209" actId="47"/>
        <pc:sldMkLst>
          <pc:docMk/>
          <pc:sldMk cId="3479372884" sldId="294"/>
        </pc:sldMkLst>
      </pc:sldChg>
      <pc:sldChg chg="modSp add mod">
        <pc:chgData name="Chittaranjan Hens" userId="6fc03958433e8a43" providerId="LiveId" clId="{361AAD38-EB23-4B3F-8CB0-A8A323FC121E}" dt="2023-11-12T11:15:47.276" v="4558"/>
        <pc:sldMkLst>
          <pc:docMk/>
          <pc:sldMk cId="4159623134" sldId="295"/>
        </pc:sldMkLst>
        <pc:spChg chg="mod">
          <ac:chgData name="Chittaranjan Hens" userId="6fc03958433e8a43" providerId="LiveId" clId="{361AAD38-EB23-4B3F-8CB0-A8A323FC121E}" dt="2023-11-12T11:15:47.276" v="4558"/>
          <ac:spMkLst>
            <pc:docMk/>
            <pc:sldMk cId="4159623134" sldId="295"/>
            <ac:spMk id="7" creationId="{5E31AD4E-7C0F-F1AB-9570-2B60E9D3AA00}"/>
          </ac:spMkLst>
        </pc:spChg>
      </pc:sldChg>
      <pc:sldChg chg="modSp add mod">
        <pc:chgData name="Chittaranjan Hens" userId="6fc03958433e8a43" providerId="LiveId" clId="{361AAD38-EB23-4B3F-8CB0-A8A323FC121E}" dt="2023-11-06T09:25:29.906" v="1555" actId="1076"/>
        <pc:sldMkLst>
          <pc:docMk/>
          <pc:sldMk cId="348397863" sldId="296"/>
        </pc:sldMkLst>
        <pc:spChg chg="mod">
          <ac:chgData name="Chittaranjan Hens" userId="6fc03958433e8a43" providerId="LiveId" clId="{361AAD38-EB23-4B3F-8CB0-A8A323FC121E}" dt="2023-11-06T09:25:29.906" v="1555" actId="1076"/>
          <ac:spMkLst>
            <pc:docMk/>
            <pc:sldMk cId="348397863" sldId="296"/>
            <ac:spMk id="9" creationId="{01592CF2-154C-41EF-9AC0-08A43FCAC4EC}"/>
          </ac:spMkLst>
        </pc:spChg>
      </pc:sldChg>
      <pc:sldChg chg="add del">
        <pc:chgData name="Chittaranjan Hens" userId="6fc03958433e8a43" providerId="LiveId" clId="{361AAD38-EB23-4B3F-8CB0-A8A323FC121E}" dt="2023-11-06T09:24:57.349" v="1539" actId="47"/>
        <pc:sldMkLst>
          <pc:docMk/>
          <pc:sldMk cId="3082762345" sldId="297"/>
        </pc:sldMkLst>
      </pc:sldChg>
      <pc:sldChg chg="modSp add del mod">
        <pc:chgData name="Chittaranjan Hens" userId="6fc03958433e8a43" providerId="LiveId" clId="{361AAD38-EB23-4B3F-8CB0-A8A323FC121E}" dt="2023-11-06T09:24:56.438" v="1538" actId="47"/>
        <pc:sldMkLst>
          <pc:docMk/>
          <pc:sldMk cId="2292510653" sldId="298"/>
        </pc:sldMkLst>
        <pc:spChg chg="mod">
          <ac:chgData name="Chittaranjan Hens" userId="6fc03958433e8a43" providerId="LiveId" clId="{361AAD38-EB23-4B3F-8CB0-A8A323FC121E}" dt="2023-11-06T09:21:58.559" v="1480" actId="21"/>
          <ac:spMkLst>
            <pc:docMk/>
            <pc:sldMk cId="2292510653" sldId="298"/>
            <ac:spMk id="11" creationId="{9929018B-BB23-4B6B-C70F-05657FF41520}"/>
          </ac:spMkLst>
        </pc:spChg>
      </pc:sldChg>
      <pc:sldChg chg="modSp add del mod">
        <pc:chgData name="Chittaranjan Hens" userId="6fc03958433e8a43" providerId="LiveId" clId="{361AAD38-EB23-4B3F-8CB0-A8A323FC121E}" dt="2023-11-06T09:21:38.951" v="1478" actId="47"/>
        <pc:sldMkLst>
          <pc:docMk/>
          <pc:sldMk cId="2199087091" sldId="299"/>
        </pc:sldMkLst>
        <pc:spChg chg="mod">
          <ac:chgData name="Chittaranjan Hens" userId="6fc03958433e8a43" providerId="LiveId" clId="{361AAD38-EB23-4B3F-8CB0-A8A323FC121E}" dt="2023-11-06T09:19:35.985" v="1402" actId="1076"/>
          <ac:spMkLst>
            <pc:docMk/>
            <pc:sldMk cId="2199087091" sldId="299"/>
            <ac:spMk id="11" creationId="{9929018B-BB23-4B6B-C70F-05657FF41520}"/>
          </ac:spMkLst>
        </pc:spChg>
      </pc:sldChg>
      <pc:sldChg chg="addSp delSp modSp add mod">
        <pc:chgData name="Chittaranjan Hens" userId="6fc03958433e8a43" providerId="LiveId" clId="{361AAD38-EB23-4B3F-8CB0-A8A323FC121E}" dt="2023-11-28T07:16:15.525" v="6330" actId="1076"/>
        <pc:sldMkLst>
          <pc:docMk/>
          <pc:sldMk cId="151200138" sldId="300"/>
        </pc:sldMkLst>
        <pc:spChg chg="mod">
          <ac:chgData name="Chittaranjan Hens" userId="6fc03958433e8a43" providerId="LiveId" clId="{361AAD38-EB23-4B3F-8CB0-A8A323FC121E}" dt="2023-11-28T07:16:15.525" v="6330" actId="1076"/>
          <ac:spMkLst>
            <pc:docMk/>
            <pc:sldMk cId="151200138" sldId="300"/>
            <ac:spMk id="4" creationId="{F8952D5D-1002-1F5B-0E31-49A961A35E92}"/>
          </ac:spMkLst>
        </pc:spChg>
        <pc:spChg chg="del">
          <ac:chgData name="Chittaranjan Hens" userId="6fc03958433e8a43" providerId="LiveId" clId="{361AAD38-EB23-4B3F-8CB0-A8A323FC121E}" dt="2023-11-28T07:00:50.446" v="6281" actId="478"/>
          <ac:spMkLst>
            <pc:docMk/>
            <pc:sldMk cId="151200138" sldId="300"/>
            <ac:spMk id="5" creationId="{597A7122-C76F-40E5-7403-2BFDAE8508CF}"/>
          </ac:spMkLst>
        </pc:spChg>
        <pc:spChg chg="add mod">
          <ac:chgData name="Chittaranjan Hens" userId="6fc03958433e8a43" providerId="LiveId" clId="{361AAD38-EB23-4B3F-8CB0-A8A323FC121E}" dt="2023-11-28T07:02:33.391" v="6301" actId="1076"/>
          <ac:spMkLst>
            <pc:docMk/>
            <pc:sldMk cId="151200138" sldId="300"/>
            <ac:spMk id="6" creationId="{09A954A5-B13C-6E4B-2A9B-86CB51DD3961}"/>
          </ac:spMkLst>
        </pc:spChg>
        <pc:spChg chg="add del">
          <ac:chgData name="Chittaranjan Hens" userId="6fc03958433e8a43" providerId="LiveId" clId="{361AAD38-EB23-4B3F-8CB0-A8A323FC121E}" dt="2023-11-28T07:10:59.634" v="6303" actId="22"/>
          <ac:spMkLst>
            <pc:docMk/>
            <pc:sldMk cId="151200138" sldId="300"/>
            <ac:spMk id="8" creationId="{CBD876D0-D203-468C-9145-47E69DA64046}"/>
          </ac:spMkLst>
        </pc:spChg>
        <pc:spChg chg="del mod">
          <ac:chgData name="Chittaranjan Hens" userId="6fc03958433e8a43" providerId="LiveId" clId="{361AAD38-EB23-4B3F-8CB0-A8A323FC121E}" dt="2023-11-28T07:00:48.835" v="6280" actId="478"/>
          <ac:spMkLst>
            <pc:docMk/>
            <pc:sldMk cId="151200138" sldId="300"/>
            <ac:spMk id="11" creationId="{9929018B-BB23-4B6B-C70F-05657FF41520}"/>
          </ac:spMkLst>
        </pc:spChg>
        <pc:spChg chg="add mod">
          <ac:chgData name="Chittaranjan Hens" userId="6fc03958433e8a43" providerId="LiveId" clId="{361AAD38-EB23-4B3F-8CB0-A8A323FC121E}" dt="2023-11-28T07:16:13.563" v="6329" actId="1076"/>
          <ac:spMkLst>
            <pc:docMk/>
            <pc:sldMk cId="151200138" sldId="300"/>
            <ac:spMk id="12" creationId="{F2F06440-E201-17F1-9910-1278D8D81125}"/>
          </ac:spMkLst>
        </pc:spChg>
        <pc:picChg chg="add mod">
          <ac:chgData name="Chittaranjan Hens" userId="6fc03958433e8a43" providerId="LiveId" clId="{361AAD38-EB23-4B3F-8CB0-A8A323FC121E}" dt="2023-11-28T07:00:58.735" v="6284" actId="1076"/>
          <ac:picMkLst>
            <pc:docMk/>
            <pc:sldMk cId="151200138" sldId="300"/>
            <ac:picMk id="1026" creationId="{B0389581-5E8C-EC67-CC0C-07CBB06DCCB8}"/>
          </ac:picMkLst>
        </pc:picChg>
        <pc:picChg chg="del">
          <ac:chgData name="Chittaranjan Hens" userId="6fc03958433e8a43" providerId="LiveId" clId="{361AAD38-EB23-4B3F-8CB0-A8A323FC121E}" dt="2023-11-28T07:12:35.554" v="6319" actId="478"/>
          <ac:picMkLst>
            <pc:docMk/>
            <pc:sldMk cId="151200138" sldId="300"/>
            <ac:picMk id="1028" creationId="{CC0767C2-C9AB-FC3F-ECA2-422DB954D2FE}"/>
          </ac:picMkLst>
        </pc:picChg>
        <pc:picChg chg="del">
          <ac:chgData name="Chittaranjan Hens" userId="6fc03958433e8a43" providerId="LiveId" clId="{361AAD38-EB23-4B3F-8CB0-A8A323FC121E}" dt="2023-11-28T07:12:34.380" v="6318" actId="478"/>
          <ac:picMkLst>
            <pc:docMk/>
            <pc:sldMk cId="151200138" sldId="300"/>
            <ac:picMk id="1029" creationId="{A3F34621-E840-FE03-31CE-B1D9BDC5F539}"/>
          </ac:picMkLst>
        </pc:picChg>
        <pc:picChg chg="del">
          <ac:chgData name="Chittaranjan Hens" userId="6fc03958433e8a43" providerId="LiveId" clId="{361AAD38-EB23-4B3F-8CB0-A8A323FC121E}" dt="2023-11-28T07:12:38.782" v="6321" actId="478"/>
          <ac:picMkLst>
            <pc:docMk/>
            <pc:sldMk cId="151200138" sldId="300"/>
            <ac:picMk id="1030" creationId="{D3FA31F7-1463-0CB2-A370-F273A45A3735}"/>
          </ac:picMkLst>
        </pc:picChg>
        <pc:picChg chg="del">
          <ac:chgData name="Chittaranjan Hens" userId="6fc03958433e8a43" providerId="LiveId" clId="{361AAD38-EB23-4B3F-8CB0-A8A323FC121E}" dt="2023-11-28T07:12:38.013" v="6320" actId="478"/>
          <ac:picMkLst>
            <pc:docMk/>
            <pc:sldMk cId="151200138" sldId="300"/>
            <ac:picMk id="1031" creationId="{AE6B437A-4ABD-96B4-D121-DD8AB6C306EE}"/>
          </ac:picMkLst>
        </pc:picChg>
        <pc:picChg chg="del">
          <ac:chgData name="Chittaranjan Hens" userId="6fc03958433e8a43" providerId="LiveId" clId="{361AAD38-EB23-4B3F-8CB0-A8A323FC121E}" dt="2023-11-28T07:12:50.671" v="6323" actId="478"/>
          <ac:picMkLst>
            <pc:docMk/>
            <pc:sldMk cId="151200138" sldId="300"/>
            <ac:picMk id="1032" creationId="{4240F3F3-FD1E-0CAF-6BDE-9B086B74D4DA}"/>
          </ac:picMkLst>
        </pc:picChg>
        <pc:picChg chg="del">
          <ac:chgData name="Chittaranjan Hens" userId="6fc03958433e8a43" providerId="LiveId" clId="{361AAD38-EB23-4B3F-8CB0-A8A323FC121E}" dt="2023-11-28T07:12:49.502" v="6322" actId="478"/>
          <ac:picMkLst>
            <pc:docMk/>
            <pc:sldMk cId="151200138" sldId="300"/>
            <ac:picMk id="1033" creationId="{DAED62D5-471C-81C1-93FE-17EC8E9AE8D3}"/>
          </ac:picMkLst>
        </pc:picChg>
      </pc:sldChg>
      <pc:sldChg chg="delSp modSp add mod">
        <pc:chgData name="Chittaranjan Hens" userId="6fc03958433e8a43" providerId="LiveId" clId="{361AAD38-EB23-4B3F-8CB0-A8A323FC121E}" dt="2023-11-28T07:13:06.795" v="6327" actId="478"/>
        <pc:sldMkLst>
          <pc:docMk/>
          <pc:sldMk cId="2804625819" sldId="301"/>
        </pc:sldMkLst>
        <pc:spChg chg="mod">
          <ac:chgData name="Chittaranjan Hens" userId="6fc03958433e8a43" providerId="LiveId" clId="{361AAD38-EB23-4B3F-8CB0-A8A323FC121E}" dt="2023-11-28T06:03:09.281" v="6278" actId="20577"/>
          <ac:spMkLst>
            <pc:docMk/>
            <pc:sldMk cId="2804625819" sldId="301"/>
            <ac:spMk id="11" creationId="{9929018B-BB23-4B6B-C70F-05657FF41520}"/>
          </ac:spMkLst>
        </pc:spChg>
        <pc:picChg chg="del">
          <ac:chgData name="Chittaranjan Hens" userId="6fc03958433e8a43" providerId="LiveId" clId="{361AAD38-EB23-4B3F-8CB0-A8A323FC121E}" dt="2023-11-28T07:12:00.632" v="6310" actId="478"/>
          <ac:picMkLst>
            <pc:docMk/>
            <pc:sldMk cId="2804625819" sldId="301"/>
            <ac:picMk id="1028" creationId="{CC0767C2-C9AB-FC3F-ECA2-422DB954D2FE}"/>
          </ac:picMkLst>
        </pc:picChg>
        <pc:picChg chg="del">
          <ac:chgData name="Chittaranjan Hens" userId="6fc03958433e8a43" providerId="LiveId" clId="{361AAD38-EB23-4B3F-8CB0-A8A323FC121E}" dt="2023-11-28T07:11:59.247" v="6309" actId="478"/>
          <ac:picMkLst>
            <pc:docMk/>
            <pc:sldMk cId="2804625819" sldId="301"/>
            <ac:picMk id="1029" creationId="{A3F34621-E840-FE03-31CE-B1D9BDC5F539}"/>
          </ac:picMkLst>
        </pc:picChg>
        <pc:picChg chg="del">
          <ac:chgData name="Chittaranjan Hens" userId="6fc03958433e8a43" providerId="LiveId" clId="{361AAD38-EB23-4B3F-8CB0-A8A323FC121E}" dt="2023-11-28T07:12:25.436" v="6315" actId="478"/>
          <ac:picMkLst>
            <pc:docMk/>
            <pc:sldMk cId="2804625819" sldId="301"/>
            <ac:picMk id="1030" creationId="{D3FA31F7-1463-0CB2-A370-F273A45A3735}"/>
          </ac:picMkLst>
        </pc:picChg>
        <pc:picChg chg="del">
          <ac:chgData name="Chittaranjan Hens" userId="6fc03958433e8a43" providerId="LiveId" clId="{361AAD38-EB23-4B3F-8CB0-A8A323FC121E}" dt="2023-11-28T07:12:24.629" v="6314" actId="478"/>
          <ac:picMkLst>
            <pc:docMk/>
            <pc:sldMk cId="2804625819" sldId="301"/>
            <ac:picMk id="1031" creationId="{AE6B437A-4ABD-96B4-D121-DD8AB6C306EE}"/>
          </ac:picMkLst>
        </pc:picChg>
        <pc:picChg chg="del">
          <ac:chgData name="Chittaranjan Hens" userId="6fc03958433e8a43" providerId="LiveId" clId="{361AAD38-EB23-4B3F-8CB0-A8A323FC121E}" dt="2023-11-28T07:13:06.795" v="6327" actId="478"/>
          <ac:picMkLst>
            <pc:docMk/>
            <pc:sldMk cId="2804625819" sldId="301"/>
            <ac:picMk id="1032" creationId="{4240F3F3-FD1E-0CAF-6BDE-9B086B74D4DA}"/>
          </ac:picMkLst>
        </pc:picChg>
        <pc:picChg chg="del">
          <ac:chgData name="Chittaranjan Hens" userId="6fc03958433e8a43" providerId="LiveId" clId="{361AAD38-EB23-4B3F-8CB0-A8A323FC121E}" dt="2023-11-28T07:13:05.461" v="6326" actId="478"/>
          <ac:picMkLst>
            <pc:docMk/>
            <pc:sldMk cId="2804625819" sldId="301"/>
            <ac:picMk id="1033" creationId="{DAED62D5-471C-81C1-93FE-17EC8E9AE8D3}"/>
          </ac:picMkLst>
        </pc:picChg>
      </pc:sldChg>
      <pc:sldChg chg="addSp delSp modSp add mod">
        <pc:chgData name="Chittaranjan Hens" userId="6fc03958433e8a43" providerId="LiveId" clId="{361AAD38-EB23-4B3F-8CB0-A8A323FC121E}" dt="2023-11-28T07:12:12.194" v="6313" actId="478"/>
        <pc:sldMkLst>
          <pc:docMk/>
          <pc:sldMk cId="3240917921" sldId="302"/>
        </pc:sldMkLst>
        <pc:spChg chg="mod">
          <ac:chgData name="Chittaranjan Hens" userId="6fc03958433e8a43" providerId="LiveId" clId="{361AAD38-EB23-4B3F-8CB0-A8A323FC121E}" dt="2023-11-06T09:22:41.615" v="1494" actId="1076"/>
          <ac:spMkLst>
            <pc:docMk/>
            <pc:sldMk cId="3240917921" sldId="302"/>
            <ac:spMk id="2" creationId="{C83DF7A9-FD0D-023A-4185-81A6E19B3659}"/>
          </ac:spMkLst>
        </pc:spChg>
        <pc:spChg chg="mod">
          <ac:chgData name="Chittaranjan Hens" userId="6fc03958433e8a43" providerId="LiveId" clId="{361AAD38-EB23-4B3F-8CB0-A8A323FC121E}" dt="2023-11-06T09:24:12.398" v="1527" actId="1076"/>
          <ac:spMkLst>
            <pc:docMk/>
            <pc:sldMk cId="3240917921" sldId="302"/>
            <ac:spMk id="5" creationId="{597A7122-C76F-40E5-7403-2BFDAE8508CF}"/>
          </ac:spMkLst>
        </pc:spChg>
        <pc:spChg chg="add del">
          <ac:chgData name="Chittaranjan Hens" userId="6fc03958433e8a43" providerId="LiveId" clId="{361AAD38-EB23-4B3F-8CB0-A8A323FC121E}" dt="2023-11-06T09:22:14.112" v="1485" actId="22"/>
          <ac:spMkLst>
            <pc:docMk/>
            <pc:sldMk cId="3240917921" sldId="302"/>
            <ac:spMk id="6" creationId="{FE57BB50-0427-3B53-5D39-F0569770815F}"/>
          </ac:spMkLst>
        </pc:spChg>
        <pc:spChg chg="mod">
          <ac:chgData name="Chittaranjan Hens" userId="6fc03958433e8a43" providerId="LiveId" clId="{361AAD38-EB23-4B3F-8CB0-A8A323FC121E}" dt="2023-11-06T09:25:05.301" v="1540" actId="1076"/>
          <ac:spMkLst>
            <pc:docMk/>
            <pc:sldMk cId="3240917921" sldId="302"/>
            <ac:spMk id="9" creationId="{01592CF2-154C-41EF-9AC0-08A43FCAC4EC}"/>
          </ac:spMkLst>
        </pc:spChg>
        <pc:spChg chg="mod">
          <ac:chgData name="Chittaranjan Hens" userId="6fc03958433e8a43" providerId="LiveId" clId="{361AAD38-EB23-4B3F-8CB0-A8A323FC121E}" dt="2023-11-06T09:24:38.093" v="1537" actId="6549"/>
          <ac:spMkLst>
            <pc:docMk/>
            <pc:sldMk cId="3240917921" sldId="302"/>
            <ac:spMk id="11" creationId="{9929018B-BB23-4B6B-C70F-05657FF41520}"/>
          </ac:spMkLst>
        </pc:spChg>
        <pc:picChg chg="del">
          <ac:chgData name="Chittaranjan Hens" userId="6fc03958433e8a43" providerId="LiveId" clId="{361AAD38-EB23-4B3F-8CB0-A8A323FC121E}" dt="2023-11-28T07:11:37.377" v="6306" actId="478"/>
          <ac:picMkLst>
            <pc:docMk/>
            <pc:sldMk cId="3240917921" sldId="302"/>
            <ac:picMk id="1028" creationId="{CC0767C2-C9AB-FC3F-ECA2-422DB954D2FE}"/>
          </ac:picMkLst>
        </pc:picChg>
        <pc:picChg chg="del">
          <ac:chgData name="Chittaranjan Hens" userId="6fc03958433e8a43" providerId="LiveId" clId="{361AAD38-EB23-4B3F-8CB0-A8A323FC121E}" dt="2023-11-28T07:11:44.582" v="6307" actId="478"/>
          <ac:picMkLst>
            <pc:docMk/>
            <pc:sldMk cId="3240917921" sldId="302"/>
            <ac:picMk id="1029" creationId="{A3F34621-E840-FE03-31CE-B1D9BDC5F539}"/>
          </ac:picMkLst>
        </pc:picChg>
        <pc:picChg chg="del">
          <ac:chgData name="Chittaranjan Hens" userId="6fc03958433e8a43" providerId="LiveId" clId="{361AAD38-EB23-4B3F-8CB0-A8A323FC121E}" dt="2023-11-28T07:11:50.411" v="6308" actId="478"/>
          <ac:picMkLst>
            <pc:docMk/>
            <pc:sldMk cId="3240917921" sldId="302"/>
            <ac:picMk id="1030" creationId="{D3FA31F7-1463-0CB2-A370-F273A45A3735}"/>
          </ac:picMkLst>
        </pc:picChg>
        <pc:picChg chg="del">
          <ac:chgData name="Chittaranjan Hens" userId="6fc03958433e8a43" providerId="LiveId" clId="{361AAD38-EB23-4B3F-8CB0-A8A323FC121E}" dt="2023-11-28T07:12:08.093" v="6311" actId="478"/>
          <ac:picMkLst>
            <pc:docMk/>
            <pc:sldMk cId="3240917921" sldId="302"/>
            <ac:picMk id="1031" creationId="{AE6B437A-4ABD-96B4-D121-DD8AB6C306EE}"/>
          </ac:picMkLst>
        </pc:picChg>
        <pc:picChg chg="del">
          <ac:chgData name="Chittaranjan Hens" userId="6fc03958433e8a43" providerId="LiveId" clId="{361AAD38-EB23-4B3F-8CB0-A8A323FC121E}" dt="2023-11-28T07:12:12.194" v="6313" actId="478"/>
          <ac:picMkLst>
            <pc:docMk/>
            <pc:sldMk cId="3240917921" sldId="302"/>
            <ac:picMk id="1032" creationId="{4240F3F3-FD1E-0CAF-6BDE-9B086B74D4DA}"/>
          </ac:picMkLst>
        </pc:picChg>
        <pc:picChg chg="del">
          <ac:chgData name="Chittaranjan Hens" userId="6fc03958433e8a43" providerId="LiveId" clId="{361AAD38-EB23-4B3F-8CB0-A8A323FC121E}" dt="2023-11-28T07:12:10.955" v="6312" actId="478"/>
          <ac:picMkLst>
            <pc:docMk/>
            <pc:sldMk cId="3240917921" sldId="302"/>
            <ac:picMk id="1033" creationId="{DAED62D5-471C-81C1-93FE-17EC8E9AE8D3}"/>
          </ac:picMkLst>
        </pc:picChg>
      </pc:sldChg>
      <pc:sldChg chg="addSp delSp modSp add mod">
        <pc:chgData name="Chittaranjan Hens" userId="6fc03958433e8a43" providerId="LiveId" clId="{361AAD38-EB23-4B3F-8CB0-A8A323FC121E}" dt="2023-11-06T09:27:43.550" v="1627" actId="1076"/>
        <pc:sldMkLst>
          <pc:docMk/>
          <pc:sldMk cId="2658929714" sldId="303"/>
        </pc:sldMkLst>
        <pc:spChg chg="mod">
          <ac:chgData name="Chittaranjan Hens" userId="6fc03958433e8a43" providerId="LiveId" clId="{361AAD38-EB23-4B3F-8CB0-A8A323FC121E}" dt="2023-11-06T09:27:43.550" v="1627" actId="1076"/>
          <ac:spMkLst>
            <pc:docMk/>
            <pc:sldMk cId="2658929714" sldId="303"/>
            <ac:spMk id="2" creationId="{C83DF7A9-FD0D-023A-4185-81A6E19B3659}"/>
          </ac:spMkLst>
        </pc:spChg>
        <pc:spChg chg="add mod">
          <ac:chgData name="Chittaranjan Hens" userId="6fc03958433e8a43" providerId="LiveId" clId="{361AAD38-EB23-4B3F-8CB0-A8A323FC121E}" dt="2023-11-06T09:27:31.833" v="1626" actId="6549"/>
          <ac:spMkLst>
            <pc:docMk/>
            <pc:sldMk cId="2658929714" sldId="303"/>
            <ac:spMk id="3" creationId="{CCF81C3F-C88C-8324-D7DE-5D5B2A98A869}"/>
          </ac:spMkLst>
        </pc:spChg>
        <pc:picChg chg="add del mod">
          <ac:chgData name="Chittaranjan Hens" userId="6fc03958433e8a43" providerId="LiveId" clId="{361AAD38-EB23-4B3F-8CB0-A8A323FC121E}" dt="2023-11-06T09:26:18.623" v="1562" actId="478"/>
          <ac:picMkLst>
            <pc:docMk/>
            <pc:sldMk cId="2658929714" sldId="303"/>
            <ac:picMk id="2050" creationId="{A729E646-87E3-DE07-31BE-A73DE819A23E}"/>
          </ac:picMkLst>
        </pc:picChg>
        <pc:picChg chg="add del mod">
          <ac:chgData name="Chittaranjan Hens" userId="6fc03958433e8a43" providerId="LiveId" clId="{361AAD38-EB23-4B3F-8CB0-A8A323FC121E}" dt="2023-11-06T09:26:31.178" v="1575" actId="478"/>
          <ac:picMkLst>
            <pc:docMk/>
            <pc:sldMk cId="2658929714" sldId="303"/>
            <ac:picMk id="2051" creationId="{B4537E67-7F02-C187-55B6-4C2C17D31317}"/>
          </ac:picMkLst>
        </pc:picChg>
        <pc:picChg chg="add del mod">
          <ac:chgData name="Chittaranjan Hens" userId="6fc03958433e8a43" providerId="LiveId" clId="{361AAD38-EB23-4B3F-8CB0-A8A323FC121E}" dt="2023-11-06T09:26:46.723" v="1584" actId="478"/>
          <ac:picMkLst>
            <pc:docMk/>
            <pc:sldMk cId="2658929714" sldId="303"/>
            <ac:picMk id="2052" creationId="{C80E6AB9-5733-E171-3263-9AC95F215DED}"/>
          </ac:picMkLst>
        </pc:picChg>
        <pc:picChg chg="add del mod">
          <ac:chgData name="Chittaranjan Hens" userId="6fc03958433e8a43" providerId="LiveId" clId="{361AAD38-EB23-4B3F-8CB0-A8A323FC121E}" dt="2023-11-06T09:26:52.780" v="1585" actId="478"/>
          <ac:picMkLst>
            <pc:docMk/>
            <pc:sldMk cId="2658929714" sldId="303"/>
            <ac:picMk id="2053" creationId="{910DDBC9-2BC3-ACBC-748E-6E1D67A9A3FD}"/>
          </ac:picMkLst>
        </pc:picChg>
      </pc:sldChg>
      <pc:sldChg chg="addSp delSp modSp add mod">
        <pc:chgData name="Chittaranjan Hens" userId="6fc03958433e8a43" providerId="LiveId" clId="{361AAD38-EB23-4B3F-8CB0-A8A323FC121E}" dt="2023-11-28T07:11:22.312" v="6305" actId="478"/>
        <pc:sldMkLst>
          <pc:docMk/>
          <pc:sldMk cId="726193067" sldId="304"/>
        </pc:sldMkLst>
        <pc:spChg chg="mod">
          <ac:chgData name="Chittaranjan Hens" userId="6fc03958433e8a43" providerId="LiveId" clId="{361AAD38-EB23-4B3F-8CB0-A8A323FC121E}" dt="2023-11-06T09:35:50.142" v="1711" actId="1076"/>
          <ac:spMkLst>
            <pc:docMk/>
            <pc:sldMk cId="726193067" sldId="304"/>
            <ac:spMk id="2" creationId="{01B13357-232B-28A3-4EBE-4A3011D8A8E9}"/>
          </ac:spMkLst>
        </pc:spChg>
        <pc:spChg chg="add mod">
          <ac:chgData name="Chittaranjan Hens" userId="6fc03958433e8a43" providerId="LiveId" clId="{361AAD38-EB23-4B3F-8CB0-A8A323FC121E}" dt="2023-11-06T09:41:27.290" v="1832" actId="207"/>
          <ac:spMkLst>
            <pc:docMk/>
            <pc:sldMk cId="726193067" sldId="304"/>
            <ac:spMk id="5" creationId="{86F1B2E5-C3FA-A921-6DCF-B11FBEC4BC5C}"/>
          </ac:spMkLst>
        </pc:spChg>
        <pc:spChg chg="add mod">
          <ac:chgData name="Chittaranjan Hens" userId="6fc03958433e8a43" providerId="LiveId" clId="{361AAD38-EB23-4B3F-8CB0-A8A323FC121E}" dt="2023-11-06T09:35:47.872" v="1709" actId="21"/>
          <ac:spMkLst>
            <pc:docMk/>
            <pc:sldMk cId="726193067" sldId="304"/>
            <ac:spMk id="6" creationId="{3DD60B98-DE8E-E2FC-D46F-04ACD168DD58}"/>
          </ac:spMkLst>
        </pc:spChg>
        <pc:picChg chg="add del mod">
          <ac:chgData name="Chittaranjan Hens" userId="6fc03958433e8a43" providerId="LiveId" clId="{361AAD38-EB23-4B3F-8CB0-A8A323FC121E}" dt="2023-11-28T07:11:22.312" v="6305" actId="478"/>
          <ac:picMkLst>
            <pc:docMk/>
            <pc:sldMk cId="726193067" sldId="304"/>
            <ac:picMk id="3074" creationId="{76FA4989-A470-6724-046C-A3075239EE99}"/>
          </ac:picMkLst>
        </pc:picChg>
      </pc:sldChg>
      <pc:sldChg chg="addSp delSp modSp add mod modAnim">
        <pc:chgData name="Chittaranjan Hens" userId="6fc03958433e8a43" providerId="LiveId" clId="{361AAD38-EB23-4B3F-8CB0-A8A323FC121E}" dt="2023-11-28T07:17:41.856" v="6333" actId="6549"/>
        <pc:sldMkLst>
          <pc:docMk/>
          <pc:sldMk cId="1986909445" sldId="305"/>
        </pc:sldMkLst>
        <pc:spChg chg="add del">
          <ac:chgData name="Chittaranjan Hens" userId="6fc03958433e8a43" providerId="LiveId" clId="{361AAD38-EB23-4B3F-8CB0-A8A323FC121E}" dt="2023-11-06T09:41:40.324" v="1838"/>
          <ac:spMkLst>
            <pc:docMk/>
            <pc:sldMk cId="1986909445" sldId="305"/>
            <ac:spMk id="3" creationId="{82F971E8-DF70-0A0F-AAD2-F7790A9E7AE6}"/>
          </ac:spMkLst>
        </pc:spChg>
        <pc:spChg chg="mod">
          <ac:chgData name="Chittaranjan Hens" userId="6fc03958433e8a43" providerId="LiveId" clId="{361AAD38-EB23-4B3F-8CB0-A8A323FC121E}" dt="2023-11-28T07:17:41.856" v="6333" actId="6549"/>
          <ac:spMkLst>
            <pc:docMk/>
            <pc:sldMk cId="1986909445" sldId="305"/>
            <ac:spMk id="5" creationId="{86F1B2E5-C3FA-A921-6DCF-B11FBEC4BC5C}"/>
          </ac:spMkLst>
        </pc:spChg>
        <pc:spChg chg="del">
          <ac:chgData name="Chittaranjan Hens" userId="6fc03958433e8a43" providerId="LiveId" clId="{361AAD38-EB23-4B3F-8CB0-A8A323FC121E}" dt="2023-11-06T09:41:14.236" v="1830" actId="478"/>
          <ac:spMkLst>
            <pc:docMk/>
            <pc:sldMk cId="1986909445" sldId="305"/>
            <ac:spMk id="7" creationId="{5E31AD4E-7C0F-F1AB-9570-2B60E9D3AA00}"/>
          </ac:spMkLst>
        </pc:spChg>
        <pc:spChg chg="add del">
          <ac:chgData name="Chittaranjan Hens" userId="6fc03958433e8a43" providerId="LiveId" clId="{361AAD38-EB23-4B3F-8CB0-A8A323FC121E}" dt="2023-11-06T09:41:53.915" v="1840"/>
          <ac:spMkLst>
            <pc:docMk/>
            <pc:sldMk cId="1986909445" sldId="305"/>
            <ac:spMk id="8" creationId="{2990CF0F-A15C-51A0-7A83-95B545B798A4}"/>
          </ac:spMkLst>
        </pc:spChg>
        <pc:spChg chg="del">
          <ac:chgData name="Chittaranjan Hens" userId="6fc03958433e8a43" providerId="LiveId" clId="{361AAD38-EB23-4B3F-8CB0-A8A323FC121E}" dt="2023-11-06T09:41:14.236" v="1830" actId="478"/>
          <ac:spMkLst>
            <pc:docMk/>
            <pc:sldMk cId="1986909445" sldId="305"/>
            <ac:spMk id="9" creationId="{5F63C14E-E330-270E-7DB5-60336AD2C9F1}"/>
          </ac:spMkLst>
        </pc:spChg>
        <pc:picChg chg="add mod">
          <ac:chgData name="Chittaranjan Hens" userId="6fc03958433e8a43" providerId="LiveId" clId="{361AAD38-EB23-4B3F-8CB0-A8A323FC121E}" dt="2023-11-28T07:17:05.971" v="6331"/>
          <ac:picMkLst>
            <pc:docMk/>
            <pc:sldMk cId="1986909445" sldId="305"/>
            <ac:picMk id="7" creationId="{EF3767C7-71C4-6158-44E3-7DFE9329B1DF}"/>
          </ac:picMkLst>
        </pc:picChg>
        <pc:picChg chg="add del">
          <ac:chgData name="Chittaranjan Hens" userId="6fc03958433e8a43" providerId="LiveId" clId="{361AAD38-EB23-4B3F-8CB0-A8A323FC121E}" dt="2023-11-06T09:41:40.324" v="1838"/>
          <ac:picMkLst>
            <pc:docMk/>
            <pc:sldMk cId="1986909445" sldId="305"/>
            <ac:picMk id="4098" creationId="{242897E9-FBAD-302D-5D7D-696D92B3020C}"/>
          </ac:picMkLst>
        </pc:picChg>
        <pc:picChg chg="add del">
          <ac:chgData name="Chittaranjan Hens" userId="6fc03958433e8a43" providerId="LiveId" clId="{361AAD38-EB23-4B3F-8CB0-A8A323FC121E}" dt="2023-11-06T09:41:40.324" v="1838"/>
          <ac:picMkLst>
            <pc:docMk/>
            <pc:sldMk cId="1986909445" sldId="305"/>
            <ac:picMk id="4099" creationId="{031F3FDB-2707-0329-990C-94DCCFD4BF06}"/>
          </ac:picMkLst>
        </pc:picChg>
        <pc:picChg chg="add del">
          <ac:chgData name="Chittaranjan Hens" userId="6fc03958433e8a43" providerId="LiveId" clId="{361AAD38-EB23-4B3F-8CB0-A8A323FC121E}" dt="2023-11-06T09:41:40.324" v="1838"/>
          <ac:picMkLst>
            <pc:docMk/>
            <pc:sldMk cId="1986909445" sldId="305"/>
            <ac:picMk id="4100" creationId="{79A4A90B-3ECC-11A5-86C1-749DDA0EA6DB}"/>
          </ac:picMkLst>
        </pc:picChg>
        <pc:picChg chg="add del">
          <ac:chgData name="Chittaranjan Hens" userId="6fc03958433e8a43" providerId="LiveId" clId="{361AAD38-EB23-4B3F-8CB0-A8A323FC121E}" dt="2023-11-06T09:41:40.324" v="1838"/>
          <ac:picMkLst>
            <pc:docMk/>
            <pc:sldMk cId="1986909445" sldId="305"/>
            <ac:picMk id="4101" creationId="{5EA8ACCF-95FB-00C1-9AB0-E304CA8C78CF}"/>
          </ac:picMkLst>
        </pc:picChg>
        <pc:picChg chg="add del">
          <ac:chgData name="Chittaranjan Hens" userId="6fc03958433e8a43" providerId="LiveId" clId="{361AAD38-EB23-4B3F-8CB0-A8A323FC121E}" dt="2023-11-06T09:41:40.324" v="1838"/>
          <ac:picMkLst>
            <pc:docMk/>
            <pc:sldMk cId="1986909445" sldId="305"/>
            <ac:picMk id="4102" creationId="{8F6094D1-43DB-3EF3-7E29-6BA1F098FB7B}"/>
          </ac:picMkLst>
        </pc:picChg>
        <pc:picChg chg="add del">
          <ac:chgData name="Chittaranjan Hens" userId="6fc03958433e8a43" providerId="LiveId" clId="{361AAD38-EB23-4B3F-8CB0-A8A323FC121E}" dt="2023-11-06T09:41:53.915" v="1840"/>
          <ac:picMkLst>
            <pc:docMk/>
            <pc:sldMk cId="1986909445" sldId="305"/>
            <ac:picMk id="4104" creationId="{8E7D5563-63A6-9B53-EECE-CEB1D9A6EF08}"/>
          </ac:picMkLst>
        </pc:picChg>
        <pc:picChg chg="add del">
          <ac:chgData name="Chittaranjan Hens" userId="6fc03958433e8a43" providerId="LiveId" clId="{361AAD38-EB23-4B3F-8CB0-A8A323FC121E}" dt="2023-11-06T09:41:53.915" v="1840"/>
          <ac:picMkLst>
            <pc:docMk/>
            <pc:sldMk cId="1986909445" sldId="305"/>
            <ac:picMk id="4105" creationId="{6C997948-4EAE-3BEB-2F29-FBB1489FBD6A}"/>
          </ac:picMkLst>
        </pc:picChg>
      </pc:sldChg>
      <pc:sldChg chg="addSp delSp modSp add mod modAnim">
        <pc:chgData name="Chittaranjan Hens" userId="6fc03958433e8a43" providerId="LiveId" clId="{361AAD38-EB23-4B3F-8CB0-A8A323FC121E}" dt="2023-11-11T19:30:24.980" v="3166" actId="1076"/>
        <pc:sldMkLst>
          <pc:docMk/>
          <pc:sldMk cId="3168006907" sldId="306"/>
        </pc:sldMkLst>
        <pc:spChg chg="add mod">
          <ac:chgData name="Chittaranjan Hens" userId="6fc03958433e8a43" providerId="LiveId" clId="{361AAD38-EB23-4B3F-8CB0-A8A323FC121E}" dt="2023-11-11T10:50:32.689" v="2246" actId="1076"/>
          <ac:spMkLst>
            <pc:docMk/>
            <pc:sldMk cId="3168006907" sldId="306"/>
            <ac:spMk id="3" creationId="{76558A2C-5C23-B7D0-1E5C-CDED777CB6F7}"/>
          </ac:spMkLst>
        </pc:spChg>
        <pc:spChg chg="del">
          <ac:chgData name="Chittaranjan Hens" userId="6fc03958433e8a43" providerId="LiveId" clId="{361AAD38-EB23-4B3F-8CB0-A8A323FC121E}" dt="2023-11-11T10:50:40.657" v="2247" actId="478"/>
          <ac:spMkLst>
            <pc:docMk/>
            <pc:sldMk cId="3168006907" sldId="306"/>
            <ac:spMk id="4" creationId="{F8952D5D-1002-1F5B-0E31-49A961A35E92}"/>
          </ac:spMkLst>
        </pc:spChg>
        <pc:spChg chg="add mod">
          <ac:chgData name="Chittaranjan Hens" userId="6fc03958433e8a43" providerId="LiveId" clId="{361AAD38-EB23-4B3F-8CB0-A8A323FC121E}" dt="2023-11-11T11:00:57.119" v="2400" actId="1076"/>
          <ac:spMkLst>
            <pc:docMk/>
            <pc:sldMk cId="3168006907" sldId="306"/>
            <ac:spMk id="7" creationId="{7E5C5E91-4EA3-F7D8-2962-092408235970}"/>
          </ac:spMkLst>
        </pc:spChg>
        <pc:spChg chg="del">
          <ac:chgData name="Chittaranjan Hens" userId="6fc03958433e8a43" providerId="LiveId" clId="{361AAD38-EB23-4B3F-8CB0-A8A323FC121E}" dt="2023-11-11T09:20:47.906" v="2214" actId="478"/>
          <ac:spMkLst>
            <pc:docMk/>
            <pc:sldMk cId="3168006907" sldId="306"/>
            <ac:spMk id="8" creationId="{6B233816-3B59-3815-4C61-7B76382D133A}"/>
          </ac:spMkLst>
        </pc:spChg>
        <pc:spChg chg="add mod">
          <ac:chgData name="Chittaranjan Hens" userId="6fc03958433e8a43" providerId="LiveId" clId="{361AAD38-EB23-4B3F-8CB0-A8A323FC121E}" dt="2023-11-11T11:00:59.233" v="2401" actId="1076"/>
          <ac:spMkLst>
            <pc:docMk/>
            <pc:sldMk cId="3168006907" sldId="306"/>
            <ac:spMk id="9" creationId="{43CE26D9-AB75-6FB3-D332-76B20C64966C}"/>
          </ac:spMkLst>
        </pc:spChg>
        <pc:spChg chg="add mod">
          <ac:chgData name="Chittaranjan Hens" userId="6fc03958433e8a43" providerId="LiveId" clId="{361AAD38-EB23-4B3F-8CB0-A8A323FC121E}" dt="2023-11-11T12:03:08.331" v="2523" actId="20577"/>
          <ac:spMkLst>
            <pc:docMk/>
            <pc:sldMk cId="3168006907" sldId="306"/>
            <ac:spMk id="12" creationId="{1C7AFB49-8BBF-0CA6-9EBA-F4CD48164763}"/>
          </ac:spMkLst>
        </pc:spChg>
        <pc:spChg chg="mod">
          <ac:chgData name="Chittaranjan Hens" userId="6fc03958433e8a43" providerId="LiveId" clId="{361AAD38-EB23-4B3F-8CB0-A8A323FC121E}" dt="2023-11-11T10:50:32.689" v="2246" actId="1076"/>
          <ac:spMkLst>
            <pc:docMk/>
            <pc:sldMk cId="3168006907" sldId="306"/>
            <ac:spMk id="13" creationId="{BB84F847-C123-7FDF-8E6E-2B51627B1417}"/>
          </ac:spMkLst>
        </pc:spChg>
        <pc:spChg chg="mod">
          <ac:chgData name="Chittaranjan Hens" userId="6fc03958433e8a43" providerId="LiveId" clId="{361AAD38-EB23-4B3F-8CB0-A8A323FC121E}" dt="2023-11-11T11:00:46.323" v="2397" actId="21"/>
          <ac:spMkLst>
            <pc:docMk/>
            <pc:sldMk cId="3168006907" sldId="306"/>
            <ac:spMk id="14" creationId="{5EF07E08-66D4-A772-0E10-653393C55D0D}"/>
          </ac:spMkLst>
        </pc:spChg>
        <pc:spChg chg="add mod">
          <ac:chgData name="Chittaranjan Hens" userId="6fc03958433e8a43" providerId="LiveId" clId="{361AAD38-EB23-4B3F-8CB0-A8A323FC121E}" dt="2023-11-11T11:57:12.967" v="2487" actId="1076"/>
          <ac:spMkLst>
            <pc:docMk/>
            <pc:sldMk cId="3168006907" sldId="306"/>
            <ac:spMk id="15" creationId="{A39BDAD6-A81C-1819-857E-9F9F00AEAA8E}"/>
          </ac:spMkLst>
        </pc:spChg>
        <pc:spChg chg="del">
          <ac:chgData name="Chittaranjan Hens" userId="6fc03958433e8a43" providerId="LiveId" clId="{361AAD38-EB23-4B3F-8CB0-A8A323FC121E}" dt="2023-11-11T09:21:31.017" v="2216" actId="478"/>
          <ac:spMkLst>
            <pc:docMk/>
            <pc:sldMk cId="3168006907" sldId="306"/>
            <ac:spMk id="16" creationId="{80A4B917-04E6-33B0-E034-A86A4B32DE33}"/>
          </ac:spMkLst>
        </pc:spChg>
        <pc:spChg chg="del">
          <ac:chgData name="Chittaranjan Hens" userId="6fc03958433e8a43" providerId="LiveId" clId="{361AAD38-EB23-4B3F-8CB0-A8A323FC121E}" dt="2023-11-11T10:50:45.340" v="2248" actId="478"/>
          <ac:spMkLst>
            <pc:docMk/>
            <pc:sldMk cId="3168006907" sldId="306"/>
            <ac:spMk id="18" creationId="{76511B4D-02D2-CBDB-65D1-A2D2C859982F}"/>
          </ac:spMkLst>
        </pc:spChg>
        <pc:spChg chg="add mod">
          <ac:chgData name="Chittaranjan Hens" userId="6fc03958433e8a43" providerId="LiveId" clId="{361AAD38-EB23-4B3F-8CB0-A8A323FC121E}" dt="2023-11-11T11:03:56.583" v="2475" actId="207"/>
          <ac:spMkLst>
            <pc:docMk/>
            <pc:sldMk cId="3168006907" sldId="306"/>
            <ac:spMk id="19" creationId="{BB574930-0CC4-9DE4-59B0-409570DA534F}"/>
          </ac:spMkLst>
        </pc:spChg>
        <pc:spChg chg="add mod">
          <ac:chgData name="Chittaranjan Hens" userId="6fc03958433e8a43" providerId="LiveId" clId="{361AAD38-EB23-4B3F-8CB0-A8A323FC121E}" dt="2023-11-11T12:03:19.848" v="2525"/>
          <ac:spMkLst>
            <pc:docMk/>
            <pc:sldMk cId="3168006907" sldId="306"/>
            <ac:spMk id="20" creationId="{98AAC364-C1DC-C77F-4389-838C7B41E904}"/>
          </ac:spMkLst>
        </pc:spChg>
        <pc:picChg chg="add mod">
          <ac:chgData name="Chittaranjan Hens" userId="6fc03958433e8a43" providerId="LiveId" clId="{361AAD38-EB23-4B3F-8CB0-A8A323FC121E}" dt="2023-11-11T19:30:24.980" v="3166" actId="1076"/>
          <ac:picMkLst>
            <pc:docMk/>
            <pc:sldMk cId="3168006907" sldId="306"/>
            <ac:picMk id="5" creationId="{8D124FCE-7B83-0CA2-67DD-728351E7426F}"/>
          </ac:picMkLst>
        </pc:picChg>
        <pc:picChg chg="add del mod">
          <ac:chgData name="Chittaranjan Hens" userId="6fc03958433e8a43" providerId="LiveId" clId="{361AAD38-EB23-4B3F-8CB0-A8A323FC121E}" dt="2023-11-11T11:00:02.502" v="2387" actId="478"/>
          <ac:picMkLst>
            <pc:docMk/>
            <pc:sldMk cId="3168006907" sldId="306"/>
            <ac:picMk id="6" creationId="{35765609-16F0-4036-B3B8-7A2FFFD9A023}"/>
          </ac:picMkLst>
        </pc:picChg>
      </pc:sldChg>
      <pc:sldChg chg="add">
        <pc:chgData name="Chittaranjan Hens" userId="6fc03958433e8a43" providerId="LiveId" clId="{361AAD38-EB23-4B3F-8CB0-A8A323FC121E}" dt="2023-11-11T10:50:59.707" v="2249" actId="2890"/>
        <pc:sldMkLst>
          <pc:docMk/>
          <pc:sldMk cId="4143402148" sldId="307"/>
        </pc:sldMkLst>
      </pc:sldChg>
      <pc:sldChg chg="addSp delSp modSp add mod modAnim">
        <pc:chgData name="Chittaranjan Hens" userId="6fc03958433e8a43" providerId="LiveId" clId="{361AAD38-EB23-4B3F-8CB0-A8A323FC121E}" dt="2023-11-11T12:14:23.340" v="2692"/>
        <pc:sldMkLst>
          <pc:docMk/>
          <pc:sldMk cId="847894470" sldId="308"/>
        </pc:sldMkLst>
        <pc:spChg chg="add del mod">
          <ac:chgData name="Chittaranjan Hens" userId="6fc03958433e8a43" providerId="LiveId" clId="{361AAD38-EB23-4B3F-8CB0-A8A323FC121E}" dt="2023-11-11T12:03:17.911" v="2524" actId="21"/>
          <ac:spMkLst>
            <pc:docMk/>
            <pc:sldMk cId="847894470" sldId="308"/>
            <ac:spMk id="4" creationId="{635F0830-5C2F-DB1D-35E7-A93A3A827966}"/>
          </ac:spMkLst>
        </pc:spChg>
        <pc:spChg chg="add mod">
          <ac:chgData name="Chittaranjan Hens" userId="6fc03958433e8a43" providerId="LiveId" clId="{361AAD38-EB23-4B3F-8CB0-A8A323FC121E}" dt="2023-11-11T12:14:06.301" v="2681" actId="12"/>
          <ac:spMkLst>
            <pc:docMk/>
            <pc:sldMk cId="847894470" sldId="308"/>
            <ac:spMk id="6" creationId="{0629AC7E-EFC7-3F48-9331-EE3746BDBFAF}"/>
          </ac:spMkLst>
        </pc:spChg>
        <pc:spChg chg="del">
          <ac:chgData name="Chittaranjan Hens" userId="6fc03958433e8a43" providerId="LiveId" clId="{361AAD38-EB23-4B3F-8CB0-A8A323FC121E}" dt="2023-11-11T12:03:41.859" v="2526" actId="478"/>
          <ac:spMkLst>
            <pc:docMk/>
            <pc:sldMk cId="847894470" sldId="308"/>
            <ac:spMk id="7" creationId="{7E5C5E91-4EA3-F7D8-2962-092408235970}"/>
          </ac:spMkLst>
        </pc:spChg>
        <pc:spChg chg="del">
          <ac:chgData name="Chittaranjan Hens" userId="6fc03958433e8a43" providerId="LiveId" clId="{361AAD38-EB23-4B3F-8CB0-A8A323FC121E}" dt="2023-11-11T12:03:41.859" v="2526" actId="478"/>
          <ac:spMkLst>
            <pc:docMk/>
            <pc:sldMk cId="847894470" sldId="308"/>
            <ac:spMk id="9" creationId="{43CE26D9-AB75-6FB3-D332-76B20C64966C}"/>
          </ac:spMkLst>
        </pc:spChg>
        <pc:spChg chg="add mod">
          <ac:chgData name="Chittaranjan Hens" userId="6fc03958433e8a43" providerId="LiveId" clId="{361AAD38-EB23-4B3F-8CB0-A8A323FC121E}" dt="2023-11-11T12:14:12.373" v="2689" actId="20577"/>
          <ac:spMkLst>
            <pc:docMk/>
            <pc:sldMk cId="847894470" sldId="308"/>
            <ac:spMk id="11" creationId="{3B95601E-D05D-6CED-AEC7-302C64AF4C21}"/>
          </ac:spMkLst>
        </pc:spChg>
        <pc:spChg chg="del mod">
          <ac:chgData name="Chittaranjan Hens" userId="6fc03958433e8a43" providerId="LiveId" clId="{361AAD38-EB23-4B3F-8CB0-A8A323FC121E}" dt="2023-11-11T12:03:41.859" v="2526" actId="478"/>
          <ac:spMkLst>
            <pc:docMk/>
            <pc:sldMk cId="847894470" sldId="308"/>
            <ac:spMk id="12" creationId="{1C7AFB49-8BBF-0CA6-9EBA-F4CD48164763}"/>
          </ac:spMkLst>
        </pc:spChg>
        <pc:spChg chg="del">
          <ac:chgData name="Chittaranjan Hens" userId="6fc03958433e8a43" providerId="LiveId" clId="{361AAD38-EB23-4B3F-8CB0-A8A323FC121E}" dt="2023-11-11T12:03:41.859" v="2526" actId="478"/>
          <ac:spMkLst>
            <pc:docMk/>
            <pc:sldMk cId="847894470" sldId="308"/>
            <ac:spMk id="13" creationId="{BB84F847-C123-7FDF-8E6E-2B51627B1417}"/>
          </ac:spMkLst>
        </pc:spChg>
        <pc:spChg chg="del">
          <ac:chgData name="Chittaranjan Hens" userId="6fc03958433e8a43" providerId="LiveId" clId="{361AAD38-EB23-4B3F-8CB0-A8A323FC121E}" dt="2023-11-11T12:03:41.859" v="2526" actId="478"/>
          <ac:spMkLst>
            <pc:docMk/>
            <pc:sldMk cId="847894470" sldId="308"/>
            <ac:spMk id="14" creationId="{5EF07E08-66D4-A772-0E10-653393C55D0D}"/>
          </ac:spMkLst>
        </pc:spChg>
        <pc:spChg chg="mod">
          <ac:chgData name="Chittaranjan Hens" userId="6fc03958433e8a43" providerId="LiveId" clId="{361AAD38-EB23-4B3F-8CB0-A8A323FC121E}" dt="2023-11-11T12:03:46.898" v="2528" actId="20577"/>
          <ac:spMkLst>
            <pc:docMk/>
            <pc:sldMk cId="847894470" sldId="308"/>
            <ac:spMk id="15" creationId="{A39BDAD6-A81C-1819-857E-9F9F00AEAA8E}"/>
          </ac:spMkLst>
        </pc:spChg>
        <pc:spChg chg="add mod">
          <ac:chgData name="Chittaranjan Hens" userId="6fc03958433e8a43" providerId="LiveId" clId="{361AAD38-EB23-4B3F-8CB0-A8A323FC121E}" dt="2023-11-11T12:12:39.797" v="2630" actId="20577"/>
          <ac:spMkLst>
            <pc:docMk/>
            <pc:sldMk cId="847894470" sldId="308"/>
            <ac:spMk id="17" creationId="{D7943594-F36D-5FA5-39DF-88711D356257}"/>
          </ac:spMkLst>
        </pc:spChg>
        <pc:spChg chg="del">
          <ac:chgData name="Chittaranjan Hens" userId="6fc03958433e8a43" providerId="LiveId" clId="{361AAD38-EB23-4B3F-8CB0-A8A323FC121E}" dt="2023-11-11T12:04:07.611" v="2529" actId="478"/>
          <ac:spMkLst>
            <pc:docMk/>
            <pc:sldMk cId="847894470" sldId="308"/>
            <ac:spMk id="19" creationId="{BB574930-0CC4-9DE4-59B0-409570DA534F}"/>
          </ac:spMkLst>
        </pc:spChg>
        <pc:spChg chg="add mod">
          <ac:chgData name="Chittaranjan Hens" userId="6fc03958433e8a43" providerId="LiveId" clId="{361AAD38-EB23-4B3F-8CB0-A8A323FC121E}" dt="2023-11-11T12:13:52.927" v="2677" actId="12"/>
          <ac:spMkLst>
            <pc:docMk/>
            <pc:sldMk cId="847894470" sldId="308"/>
            <ac:spMk id="22" creationId="{4DCAC8BD-0E69-3BF5-3730-680FE570857F}"/>
          </ac:spMkLst>
        </pc:spChg>
        <pc:spChg chg="add mod">
          <ac:chgData name="Chittaranjan Hens" userId="6fc03958433e8a43" providerId="LiveId" clId="{361AAD38-EB23-4B3F-8CB0-A8A323FC121E}" dt="2023-11-11T12:13:58.879" v="2679" actId="5793"/>
          <ac:spMkLst>
            <pc:docMk/>
            <pc:sldMk cId="847894470" sldId="308"/>
            <ac:spMk id="23" creationId="{4E8FB2CE-0369-DC4B-2A81-18592D8FB82A}"/>
          </ac:spMkLst>
        </pc:spChg>
        <pc:picChg chg="add del mod">
          <ac:chgData name="Chittaranjan Hens" userId="6fc03958433e8a43" providerId="LiveId" clId="{361AAD38-EB23-4B3F-8CB0-A8A323FC121E}" dt="2023-11-11T12:13:39.303" v="2673" actId="478"/>
          <ac:picMkLst>
            <pc:docMk/>
            <pc:sldMk cId="847894470" sldId="308"/>
            <ac:picMk id="20" creationId="{6472F91B-2E48-4F41-2BDF-6EF48132AC1C}"/>
          </ac:picMkLst>
        </pc:picChg>
      </pc:sldChg>
      <pc:sldChg chg="addSp delSp modSp add mod modAnim">
        <pc:chgData name="Chittaranjan Hens" userId="6fc03958433e8a43" providerId="LiveId" clId="{361AAD38-EB23-4B3F-8CB0-A8A323FC121E}" dt="2023-11-11T20:21:04.162" v="3321" actId="478"/>
        <pc:sldMkLst>
          <pc:docMk/>
          <pc:sldMk cId="1645101278" sldId="309"/>
        </pc:sldMkLst>
        <pc:spChg chg="del">
          <ac:chgData name="Chittaranjan Hens" userId="6fc03958433e8a43" providerId="LiveId" clId="{361AAD38-EB23-4B3F-8CB0-A8A323FC121E}" dt="2023-11-11T19:05:00.101" v="2697" actId="478"/>
          <ac:spMkLst>
            <pc:docMk/>
            <pc:sldMk cId="1645101278" sldId="309"/>
            <ac:spMk id="6" creationId="{0629AC7E-EFC7-3F48-9331-EE3746BDBFAF}"/>
          </ac:spMkLst>
        </pc:spChg>
        <pc:spChg chg="del">
          <ac:chgData name="Chittaranjan Hens" userId="6fc03958433e8a43" providerId="LiveId" clId="{361AAD38-EB23-4B3F-8CB0-A8A323FC121E}" dt="2023-11-11T19:05:00.101" v="2697" actId="478"/>
          <ac:spMkLst>
            <pc:docMk/>
            <pc:sldMk cId="1645101278" sldId="309"/>
            <ac:spMk id="11" creationId="{3B95601E-D05D-6CED-AEC7-302C64AF4C21}"/>
          </ac:spMkLst>
        </pc:spChg>
        <pc:spChg chg="add mod">
          <ac:chgData name="Chittaranjan Hens" userId="6fc03958433e8a43" providerId="LiveId" clId="{361AAD38-EB23-4B3F-8CB0-A8A323FC121E}" dt="2023-11-11T19:25:57.945" v="3159" actId="1076"/>
          <ac:spMkLst>
            <pc:docMk/>
            <pc:sldMk cId="1645101278" sldId="309"/>
            <ac:spMk id="12" creationId="{186428C3-75A5-32BE-AAF7-1AB648FAEC14}"/>
          </ac:spMkLst>
        </pc:spChg>
        <pc:spChg chg="add mod">
          <ac:chgData name="Chittaranjan Hens" userId="6fc03958433e8a43" providerId="LiveId" clId="{361AAD38-EB23-4B3F-8CB0-A8A323FC121E}" dt="2023-11-11T19:25:48.859" v="3156" actId="1076"/>
          <ac:spMkLst>
            <pc:docMk/>
            <pc:sldMk cId="1645101278" sldId="309"/>
            <ac:spMk id="13" creationId="{9BA79D8B-A8E0-AC1E-53DA-40A228F2F757}"/>
          </ac:spMkLst>
        </pc:spChg>
        <pc:spChg chg="add del mod">
          <ac:chgData name="Chittaranjan Hens" userId="6fc03958433e8a43" providerId="LiveId" clId="{361AAD38-EB23-4B3F-8CB0-A8A323FC121E}" dt="2023-11-11T20:19:58.844" v="3311" actId="478"/>
          <ac:spMkLst>
            <pc:docMk/>
            <pc:sldMk cId="1645101278" sldId="309"/>
            <ac:spMk id="16" creationId="{A3A2A50B-E8D7-2E3F-F3C9-0262BDAAD677}"/>
          </ac:spMkLst>
        </pc:spChg>
        <pc:spChg chg="del">
          <ac:chgData name="Chittaranjan Hens" userId="6fc03958433e8a43" providerId="LiveId" clId="{361AAD38-EB23-4B3F-8CB0-A8A323FC121E}" dt="2023-11-11T19:05:00.101" v="2697" actId="478"/>
          <ac:spMkLst>
            <pc:docMk/>
            <pc:sldMk cId="1645101278" sldId="309"/>
            <ac:spMk id="17" creationId="{D7943594-F36D-5FA5-39DF-88711D356257}"/>
          </ac:spMkLst>
        </pc:spChg>
        <pc:spChg chg="mod">
          <ac:chgData name="Chittaranjan Hens" userId="6fc03958433e8a43" providerId="LiveId" clId="{361AAD38-EB23-4B3F-8CB0-A8A323FC121E}" dt="2023-11-11T19:05:06.459" v="2698" actId="1076"/>
          <ac:spMkLst>
            <pc:docMk/>
            <pc:sldMk cId="1645101278" sldId="309"/>
            <ac:spMk id="22" creationId="{4DCAC8BD-0E69-3BF5-3730-680FE570857F}"/>
          </ac:spMkLst>
        </pc:spChg>
        <pc:spChg chg="mod">
          <ac:chgData name="Chittaranjan Hens" userId="6fc03958433e8a43" providerId="LiveId" clId="{361AAD38-EB23-4B3F-8CB0-A8A323FC121E}" dt="2023-11-11T19:35:46.846" v="3206" actId="20577"/>
          <ac:spMkLst>
            <pc:docMk/>
            <pc:sldMk cId="1645101278" sldId="309"/>
            <ac:spMk id="23" creationId="{4E8FB2CE-0369-DC4B-2A81-18592D8FB82A}"/>
          </ac:spMkLst>
        </pc:spChg>
        <pc:picChg chg="add del mod">
          <ac:chgData name="Chittaranjan Hens" userId="6fc03958433e8a43" providerId="LiveId" clId="{361AAD38-EB23-4B3F-8CB0-A8A323FC121E}" dt="2023-11-11T19:17:39.207" v="2916" actId="478"/>
          <ac:picMkLst>
            <pc:docMk/>
            <pc:sldMk cId="1645101278" sldId="309"/>
            <ac:picMk id="5" creationId="{FA7779A3-5764-5D82-2478-443B452C9020}"/>
          </ac:picMkLst>
        </pc:picChg>
        <pc:picChg chg="add del mod">
          <ac:chgData name="Chittaranjan Hens" userId="6fc03958433e8a43" providerId="LiveId" clId="{361AAD38-EB23-4B3F-8CB0-A8A323FC121E}" dt="2023-11-11T19:24:47.926" v="3117" actId="478"/>
          <ac:picMkLst>
            <pc:docMk/>
            <pc:sldMk cId="1645101278" sldId="309"/>
            <ac:picMk id="8" creationId="{D40D2C19-D765-EBAC-9DA0-9C3711C99B2F}"/>
          </ac:picMkLst>
        </pc:picChg>
        <pc:picChg chg="add del mod">
          <ac:chgData name="Chittaranjan Hens" userId="6fc03958433e8a43" providerId="LiveId" clId="{361AAD38-EB23-4B3F-8CB0-A8A323FC121E}" dt="2023-11-11T20:21:04.162" v="3321" actId="478"/>
          <ac:picMkLst>
            <pc:docMk/>
            <pc:sldMk cId="1645101278" sldId="309"/>
            <ac:picMk id="19" creationId="{187DCB9A-67F6-B9A9-0774-AF9711DCEC73}"/>
          </ac:picMkLst>
        </pc:picChg>
      </pc:sldChg>
      <pc:sldChg chg="delSp modSp add mod">
        <pc:chgData name="Chittaranjan Hens" userId="6fc03958433e8a43" providerId="LiveId" clId="{361AAD38-EB23-4B3F-8CB0-A8A323FC121E}" dt="2023-11-11T20:27:43.231" v="3450" actId="20577"/>
        <pc:sldMkLst>
          <pc:docMk/>
          <pc:sldMk cId="826153982" sldId="310"/>
        </pc:sldMkLst>
        <pc:spChg chg="mod">
          <ac:chgData name="Chittaranjan Hens" userId="6fc03958433e8a43" providerId="LiveId" clId="{361AAD38-EB23-4B3F-8CB0-A8A323FC121E}" dt="2023-11-11T20:27:43.231" v="3450" actId="20577"/>
          <ac:spMkLst>
            <pc:docMk/>
            <pc:sldMk cId="826153982" sldId="310"/>
            <ac:spMk id="16" creationId="{A3A2A50B-E8D7-2E3F-F3C9-0262BDAAD677}"/>
          </ac:spMkLst>
        </pc:spChg>
        <pc:picChg chg="del">
          <ac:chgData name="Chittaranjan Hens" userId="6fc03958433e8a43" providerId="LiveId" clId="{361AAD38-EB23-4B3F-8CB0-A8A323FC121E}" dt="2023-11-11T20:21:07.832" v="3322" actId="478"/>
          <ac:picMkLst>
            <pc:docMk/>
            <pc:sldMk cId="826153982" sldId="310"/>
            <ac:picMk id="19" creationId="{187DCB9A-67F6-B9A9-0774-AF9711DCEC73}"/>
          </ac:picMkLst>
        </pc:picChg>
      </pc:sldChg>
      <pc:sldChg chg="addSp delSp modSp add mod">
        <pc:chgData name="Chittaranjan Hens" userId="6fc03958433e8a43" providerId="LiveId" clId="{361AAD38-EB23-4B3F-8CB0-A8A323FC121E}" dt="2023-11-28T07:20:49.959" v="6338" actId="20577"/>
        <pc:sldMkLst>
          <pc:docMk/>
          <pc:sldMk cId="3297916778" sldId="311"/>
        </pc:sldMkLst>
        <pc:spChg chg="add mod">
          <ac:chgData name="Chittaranjan Hens" userId="6fc03958433e8a43" providerId="LiveId" clId="{361AAD38-EB23-4B3F-8CB0-A8A323FC121E}" dt="2023-11-11T20:30:48.494" v="3468" actId="1076"/>
          <ac:spMkLst>
            <pc:docMk/>
            <pc:sldMk cId="3297916778" sldId="311"/>
            <ac:spMk id="4" creationId="{298992DD-98BF-27A9-1F03-3260F3A53A70}"/>
          </ac:spMkLst>
        </pc:spChg>
        <pc:spChg chg="add mod">
          <ac:chgData name="Chittaranjan Hens" userId="6fc03958433e8a43" providerId="LiveId" clId="{361AAD38-EB23-4B3F-8CB0-A8A323FC121E}" dt="2023-11-11T20:30:56.567" v="3470" actId="14100"/>
          <ac:spMkLst>
            <pc:docMk/>
            <pc:sldMk cId="3297916778" sldId="311"/>
            <ac:spMk id="8" creationId="{6D666894-3598-679A-7EC6-777992CFB039}"/>
          </ac:spMkLst>
        </pc:spChg>
        <pc:spChg chg="add mod">
          <ac:chgData name="Chittaranjan Hens" userId="6fc03958433e8a43" providerId="LiveId" clId="{361AAD38-EB23-4B3F-8CB0-A8A323FC121E}" dt="2023-11-28T07:20:49.959" v="6338" actId="20577"/>
          <ac:spMkLst>
            <pc:docMk/>
            <pc:sldMk cId="3297916778" sldId="311"/>
            <ac:spMk id="9" creationId="{B26986E9-170A-15B0-E17D-C40023E5C1EE}"/>
          </ac:spMkLst>
        </pc:spChg>
        <pc:spChg chg="del">
          <ac:chgData name="Chittaranjan Hens" userId="6fc03958433e8a43" providerId="LiveId" clId="{361AAD38-EB23-4B3F-8CB0-A8A323FC121E}" dt="2023-11-11T20:21:35.024" v="3323" actId="478"/>
          <ac:spMkLst>
            <pc:docMk/>
            <pc:sldMk cId="3297916778" sldId="311"/>
            <ac:spMk id="12" creationId="{186428C3-75A5-32BE-AAF7-1AB648FAEC14}"/>
          </ac:spMkLst>
        </pc:spChg>
        <pc:spChg chg="del mod">
          <ac:chgData name="Chittaranjan Hens" userId="6fc03958433e8a43" providerId="LiveId" clId="{361AAD38-EB23-4B3F-8CB0-A8A323FC121E}" dt="2023-11-11T20:30:43.536" v="3467" actId="478"/>
          <ac:spMkLst>
            <pc:docMk/>
            <pc:sldMk cId="3297916778" sldId="311"/>
            <ac:spMk id="13" creationId="{9BA79D8B-A8E0-AC1E-53DA-40A228F2F757}"/>
          </ac:spMkLst>
        </pc:spChg>
        <pc:spChg chg="add mod">
          <ac:chgData name="Chittaranjan Hens" userId="6fc03958433e8a43" providerId="LiveId" clId="{361AAD38-EB23-4B3F-8CB0-A8A323FC121E}" dt="2023-11-11T20:34:50.495" v="3545" actId="1076"/>
          <ac:spMkLst>
            <pc:docMk/>
            <pc:sldMk cId="3297916778" sldId="311"/>
            <ac:spMk id="14" creationId="{A43FB237-BA14-467B-73CD-0F97A853D8BF}"/>
          </ac:spMkLst>
        </pc:spChg>
        <pc:spChg chg="del">
          <ac:chgData name="Chittaranjan Hens" userId="6fc03958433e8a43" providerId="LiveId" clId="{361AAD38-EB23-4B3F-8CB0-A8A323FC121E}" dt="2023-11-11T20:25:25.550" v="3395" actId="478"/>
          <ac:spMkLst>
            <pc:docMk/>
            <pc:sldMk cId="3297916778" sldId="311"/>
            <ac:spMk id="16" creationId="{A3A2A50B-E8D7-2E3F-F3C9-0262BDAAD677}"/>
          </ac:spMkLst>
        </pc:spChg>
        <pc:spChg chg="add mod">
          <ac:chgData name="Chittaranjan Hens" userId="6fc03958433e8a43" providerId="LiveId" clId="{361AAD38-EB23-4B3F-8CB0-A8A323FC121E}" dt="2023-11-11T20:34:45.389" v="3544" actId="1076"/>
          <ac:spMkLst>
            <pc:docMk/>
            <pc:sldMk cId="3297916778" sldId="311"/>
            <ac:spMk id="17" creationId="{0C35C5F7-A94A-F579-1655-57E74927C209}"/>
          </ac:spMkLst>
        </pc:spChg>
        <pc:spChg chg="del">
          <ac:chgData name="Chittaranjan Hens" userId="6fc03958433e8a43" providerId="LiveId" clId="{361AAD38-EB23-4B3F-8CB0-A8A323FC121E}" dt="2023-11-11T20:21:35.024" v="3323" actId="478"/>
          <ac:spMkLst>
            <pc:docMk/>
            <pc:sldMk cId="3297916778" sldId="311"/>
            <ac:spMk id="22" creationId="{4DCAC8BD-0E69-3BF5-3730-680FE570857F}"/>
          </ac:spMkLst>
        </pc:spChg>
        <pc:spChg chg="del">
          <ac:chgData name="Chittaranjan Hens" userId="6fc03958433e8a43" providerId="LiveId" clId="{361AAD38-EB23-4B3F-8CB0-A8A323FC121E}" dt="2023-11-11T20:21:35.024" v="3323" actId="478"/>
          <ac:spMkLst>
            <pc:docMk/>
            <pc:sldMk cId="3297916778" sldId="311"/>
            <ac:spMk id="23" creationId="{4E8FB2CE-0369-DC4B-2A81-18592D8FB82A}"/>
          </ac:spMkLst>
        </pc:spChg>
        <pc:picChg chg="add mod">
          <ac:chgData name="Chittaranjan Hens" userId="6fc03958433e8a43" providerId="LiveId" clId="{361AAD38-EB23-4B3F-8CB0-A8A323FC121E}" dt="2023-11-11T20:28:35.469" v="3452" actId="1076"/>
          <ac:picMkLst>
            <pc:docMk/>
            <pc:sldMk cId="3297916778" sldId="311"/>
            <ac:picMk id="5" creationId="{C591CCB8-D5E2-E68C-3AEA-AA63DF7AA97F}"/>
          </ac:picMkLst>
        </pc:picChg>
        <pc:picChg chg="add del mod">
          <ac:chgData name="Chittaranjan Hens" userId="6fc03958433e8a43" providerId="LiveId" clId="{361AAD38-EB23-4B3F-8CB0-A8A323FC121E}" dt="2023-11-11T20:28:52.091" v="3454" actId="478"/>
          <ac:picMkLst>
            <pc:docMk/>
            <pc:sldMk cId="3297916778" sldId="311"/>
            <ac:picMk id="6" creationId="{3462FA45-5616-7AD2-AB3C-025030A80C8D}"/>
          </ac:picMkLst>
        </pc:picChg>
        <pc:picChg chg="del mod">
          <ac:chgData name="Chittaranjan Hens" userId="6fc03958433e8a43" providerId="LiveId" clId="{361AAD38-EB23-4B3F-8CB0-A8A323FC121E}" dt="2023-11-11T20:37:54.411" v="3650" actId="478"/>
          <ac:picMkLst>
            <pc:docMk/>
            <pc:sldMk cId="3297916778" sldId="311"/>
            <ac:picMk id="19" creationId="{187DCB9A-67F6-B9A9-0774-AF9711DCEC73}"/>
          </ac:picMkLst>
        </pc:picChg>
      </pc:sldChg>
      <pc:sldChg chg="addSp delSp modSp add mod">
        <pc:chgData name="Chittaranjan Hens" userId="6fc03958433e8a43" providerId="LiveId" clId="{361AAD38-EB23-4B3F-8CB0-A8A323FC121E}" dt="2023-11-12T11:02:24.987" v="3761" actId="478"/>
        <pc:sldMkLst>
          <pc:docMk/>
          <pc:sldMk cId="4059938747" sldId="312"/>
        </pc:sldMkLst>
        <pc:spChg chg="del">
          <ac:chgData name="Chittaranjan Hens" userId="6fc03958433e8a43" providerId="LiveId" clId="{361AAD38-EB23-4B3F-8CB0-A8A323FC121E}" dt="2023-11-11T20:41:08.414" v="3666" actId="478"/>
          <ac:spMkLst>
            <pc:docMk/>
            <pc:sldMk cId="4059938747" sldId="312"/>
            <ac:spMk id="3" creationId="{76558A2C-5C23-B7D0-1E5C-CDED777CB6F7}"/>
          </ac:spMkLst>
        </pc:spChg>
        <pc:spChg chg="mod">
          <ac:chgData name="Chittaranjan Hens" userId="6fc03958433e8a43" providerId="LiveId" clId="{361AAD38-EB23-4B3F-8CB0-A8A323FC121E}" dt="2023-11-11T20:41:04.600" v="3665" actId="6549"/>
          <ac:spMkLst>
            <pc:docMk/>
            <pc:sldMk cId="4059938747" sldId="312"/>
            <ac:spMk id="4" creationId="{298992DD-98BF-27A9-1F03-3260F3A53A70}"/>
          </ac:spMkLst>
        </pc:spChg>
        <pc:spChg chg="add mod">
          <ac:chgData name="Chittaranjan Hens" userId="6fc03958433e8a43" providerId="LiveId" clId="{361AAD38-EB23-4B3F-8CB0-A8A323FC121E}" dt="2023-11-11T20:40:48.740" v="3663" actId="20577"/>
          <ac:spMkLst>
            <pc:docMk/>
            <pc:sldMk cId="4059938747" sldId="312"/>
            <ac:spMk id="7" creationId="{FF67F650-6012-5E9B-754F-A132FB67B52F}"/>
          </ac:spMkLst>
        </pc:spChg>
        <pc:spChg chg="mod">
          <ac:chgData name="Chittaranjan Hens" userId="6fc03958433e8a43" providerId="LiveId" clId="{361AAD38-EB23-4B3F-8CB0-A8A323FC121E}" dt="2023-11-11T20:38:20.633" v="3654" actId="1076"/>
          <ac:spMkLst>
            <pc:docMk/>
            <pc:sldMk cId="4059938747" sldId="312"/>
            <ac:spMk id="8" creationId="{6D666894-3598-679A-7EC6-777992CFB039}"/>
          </ac:spMkLst>
        </pc:spChg>
        <pc:spChg chg="mod">
          <ac:chgData name="Chittaranjan Hens" userId="6fc03958433e8a43" providerId="LiveId" clId="{361AAD38-EB23-4B3F-8CB0-A8A323FC121E}" dt="2023-11-11T20:40:33.102" v="3656" actId="6549"/>
          <ac:spMkLst>
            <pc:docMk/>
            <pc:sldMk cId="4059938747" sldId="312"/>
            <ac:spMk id="9" creationId="{B26986E9-170A-15B0-E17D-C40023E5C1EE}"/>
          </ac:spMkLst>
        </pc:spChg>
        <pc:spChg chg="add mod">
          <ac:chgData name="Chittaranjan Hens" userId="6fc03958433e8a43" providerId="LiveId" clId="{361AAD38-EB23-4B3F-8CB0-A8A323FC121E}" dt="2023-11-12T11:02:04.573" v="3760" actId="20577"/>
          <ac:spMkLst>
            <pc:docMk/>
            <pc:sldMk cId="4059938747" sldId="312"/>
            <ac:spMk id="12" creationId="{890D9CCD-4926-2EDD-EAFD-CF3DE1C4B292}"/>
          </ac:spMkLst>
        </pc:spChg>
        <pc:spChg chg="del">
          <ac:chgData name="Chittaranjan Hens" userId="6fc03958433e8a43" providerId="LiveId" clId="{361AAD38-EB23-4B3F-8CB0-A8A323FC121E}" dt="2023-11-11T20:41:56.083" v="3671" actId="478"/>
          <ac:spMkLst>
            <pc:docMk/>
            <pc:sldMk cId="4059938747" sldId="312"/>
            <ac:spMk id="14" creationId="{A43FB237-BA14-467B-73CD-0F97A853D8BF}"/>
          </ac:spMkLst>
        </pc:spChg>
        <pc:spChg chg="del">
          <ac:chgData name="Chittaranjan Hens" userId="6fc03958433e8a43" providerId="LiveId" clId="{361AAD38-EB23-4B3F-8CB0-A8A323FC121E}" dt="2023-11-11T20:40:58.231" v="3664" actId="478"/>
          <ac:spMkLst>
            <pc:docMk/>
            <pc:sldMk cId="4059938747" sldId="312"/>
            <ac:spMk id="15" creationId="{A39BDAD6-A81C-1819-857E-9F9F00AEAA8E}"/>
          </ac:spMkLst>
        </pc:spChg>
        <pc:spChg chg="del">
          <ac:chgData name="Chittaranjan Hens" userId="6fc03958433e8a43" providerId="LiveId" clId="{361AAD38-EB23-4B3F-8CB0-A8A323FC121E}" dt="2023-11-11T20:41:56.083" v="3671" actId="478"/>
          <ac:spMkLst>
            <pc:docMk/>
            <pc:sldMk cId="4059938747" sldId="312"/>
            <ac:spMk id="17" creationId="{0C35C5F7-A94A-F579-1655-57E74927C209}"/>
          </ac:spMkLst>
        </pc:spChg>
        <pc:picChg chg="add del mod">
          <ac:chgData name="Chittaranjan Hens" userId="6fc03958433e8a43" providerId="LiveId" clId="{361AAD38-EB23-4B3F-8CB0-A8A323FC121E}" dt="2023-11-12T11:02:24.987" v="3761" actId="478"/>
          <ac:picMkLst>
            <pc:docMk/>
            <pc:sldMk cId="4059938747" sldId="312"/>
            <ac:picMk id="16" creationId="{C87497CD-6860-3049-2611-D19B4D365058}"/>
          </ac:picMkLst>
        </pc:picChg>
        <pc:picChg chg="del">
          <ac:chgData name="Chittaranjan Hens" userId="6fc03958433e8a43" providerId="LiveId" clId="{361AAD38-EB23-4B3F-8CB0-A8A323FC121E}" dt="2023-11-11T20:37:59.908" v="3651" actId="478"/>
          <ac:picMkLst>
            <pc:docMk/>
            <pc:sldMk cId="4059938747" sldId="312"/>
            <ac:picMk id="19" creationId="{187DCB9A-67F6-B9A9-0774-AF9711DCEC73}"/>
          </ac:picMkLst>
        </pc:picChg>
      </pc:sldChg>
      <pc:sldChg chg="addSp delSp modSp add mod modAnim">
        <pc:chgData name="Chittaranjan Hens" userId="6fc03958433e8a43" providerId="LiveId" clId="{361AAD38-EB23-4B3F-8CB0-A8A323FC121E}" dt="2023-11-12T19:19:23.681" v="4923" actId="1076"/>
        <pc:sldMkLst>
          <pc:docMk/>
          <pc:sldMk cId="1581236958" sldId="313"/>
        </pc:sldMkLst>
        <pc:spChg chg="add mod">
          <ac:chgData name="Chittaranjan Hens" userId="6fc03958433e8a43" providerId="LiveId" clId="{361AAD38-EB23-4B3F-8CB0-A8A323FC121E}" dt="2023-11-12T19:19:23.681" v="4923" actId="1076"/>
          <ac:spMkLst>
            <pc:docMk/>
            <pc:sldMk cId="1581236958" sldId="313"/>
            <ac:spMk id="3" creationId="{0384D169-E763-7B55-BB88-6B60C8C15343}"/>
          </ac:spMkLst>
        </pc:spChg>
        <pc:spChg chg="del">
          <ac:chgData name="Chittaranjan Hens" userId="6fc03958433e8a43" providerId="LiveId" clId="{361AAD38-EB23-4B3F-8CB0-A8A323FC121E}" dt="2023-11-11T20:46:46.861" v="3677" actId="478"/>
          <ac:spMkLst>
            <pc:docMk/>
            <pc:sldMk cId="1581236958" sldId="313"/>
            <ac:spMk id="4" creationId="{298992DD-98BF-27A9-1F03-3260F3A53A70}"/>
          </ac:spMkLst>
        </pc:spChg>
        <pc:spChg chg="add mod">
          <ac:chgData name="Chittaranjan Hens" userId="6fc03958433e8a43" providerId="LiveId" clId="{361AAD38-EB23-4B3F-8CB0-A8A323FC121E}" dt="2023-11-12T19:19:00.991" v="4919"/>
          <ac:spMkLst>
            <pc:docMk/>
            <pc:sldMk cId="1581236958" sldId="313"/>
            <ac:spMk id="4" creationId="{C1A26814-DF02-CC6C-C93C-EEDA303BFD20}"/>
          </ac:spMkLst>
        </pc:spChg>
        <pc:spChg chg="add del mod">
          <ac:chgData name="Chittaranjan Hens" userId="6fc03958433e8a43" providerId="LiveId" clId="{361AAD38-EB23-4B3F-8CB0-A8A323FC121E}" dt="2023-11-12T19:18:48.370" v="4917" actId="478"/>
          <ac:spMkLst>
            <pc:docMk/>
            <pc:sldMk cId="1581236958" sldId="313"/>
            <ac:spMk id="5" creationId="{40B24EC7-1309-5288-907A-113A771A3381}"/>
          </ac:spMkLst>
        </pc:spChg>
        <pc:spChg chg="del">
          <ac:chgData name="Chittaranjan Hens" userId="6fc03958433e8a43" providerId="LiveId" clId="{361AAD38-EB23-4B3F-8CB0-A8A323FC121E}" dt="2023-11-11T20:46:50.775" v="3678" actId="478"/>
          <ac:spMkLst>
            <pc:docMk/>
            <pc:sldMk cId="1581236958" sldId="313"/>
            <ac:spMk id="7" creationId="{FF67F650-6012-5E9B-754F-A132FB67B52F}"/>
          </ac:spMkLst>
        </pc:spChg>
        <pc:spChg chg="del">
          <ac:chgData name="Chittaranjan Hens" userId="6fc03958433e8a43" providerId="LiveId" clId="{361AAD38-EB23-4B3F-8CB0-A8A323FC121E}" dt="2023-11-11T20:46:46.861" v="3677" actId="478"/>
          <ac:spMkLst>
            <pc:docMk/>
            <pc:sldMk cId="1581236958" sldId="313"/>
            <ac:spMk id="8" creationId="{6D666894-3598-679A-7EC6-777992CFB039}"/>
          </ac:spMkLst>
        </pc:spChg>
        <pc:spChg chg="add mod">
          <ac:chgData name="Chittaranjan Hens" userId="6fc03958433e8a43" providerId="LiveId" clId="{361AAD38-EB23-4B3F-8CB0-A8A323FC121E}" dt="2023-11-12T11:17:09.724" v="4561" actId="14100"/>
          <ac:spMkLst>
            <pc:docMk/>
            <pc:sldMk cId="1581236958" sldId="313"/>
            <ac:spMk id="8" creationId="{9C34F9F4-ECD5-006A-B5EA-5041C532D92E}"/>
          </ac:spMkLst>
        </pc:spChg>
        <pc:spChg chg="del">
          <ac:chgData name="Chittaranjan Hens" userId="6fc03958433e8a43" providerId="LiveId" clId="{361AAD38-EB23-4B3F-8CB0-A8A323FC121E}" dt="2023-11-11T20:46:46.861" v="3677" actId="478"/>
          <ac:spMkLst>
            <pc:docMk/>
            <pc:sldMk cId="1581236958" sldId="313"/>
            <ac:spMk id="9" creationId="{B26986E9-170A-15B0-E17D-C40023E5C1EE}"/>
          </ac:spMkLst>
        </pc:spChg>
        <pc:spChg chg="del mod">
          <ac:chgData name="Chittaranjan Hens" userId="6fc03958433e8a43" providerId="LiveId" clId="{361AAD38-EB23-4B3F-8CB0-A8A323FC121E}" dt="2023-11-12T11:07:30.330" v="3985" actId="478"/>
          <ac:spMkLst>
            <pc:docMk/>
            <pc:sldMk cId="1581236958" sldId="313"/>
            <ac:spMk id="12" creationId="{890D9CCD-4926-2EDD-EAFD-CF3DE1C4B292}"/>
          </ac:spMkLst>
        </pc:spChg>
        <pc:picChg chg="del">
          <ac:chgData name="Chittaranjan Hens" userId="6fc03958433e8a43" providerId="LiveId" clId="{361AAD38-EB23-4B3F-8CB0-A8A323FC121E}" dt="2023-11-11T20:47:31.419" v="3684" actId="478"/>
          <ac:picMkLst>
            <pc:docMk/>
            <pc:sldMk cId="1581236958" sldId="313"/>
            <ac:picMk id="5" creationId="{C591CCB8-D5E2-E68C-3AEA-AA63DF7AA97F}"/>
          </ac:picMkLst>
        </pc:picChg>
        <pc:picChg chg="add del mod">
          <ac:chgData name="Chittaranjan Hens" userId="6fc03958433e8a43" providerId="LiveId" clId="{361AAD38-EB23-4B3F-8CB0-A8A323FC121E}" dt="2023-11-12T11:08:57.457" v="4138" actId="478"/>
          <ac:picMkLst>
            <pc:docMk/>
            <pc:sldMk cId="1581236958" sldId="313"/>
            <ac:picMk id="6" creationId="{1D843643-84DF-48CA-D693-9BE0B74EA703}"/>
          </ac:picMkLst>
        </pc:picChg>
        <pc:picChg chg="add del mod">
          <ac:chgData name="Chittaranjan Hens" userId="6fc03958433e8a43" providerId="LiveId" clId="{361AAD38-EB23-4B3F-8CB0-A8A323FC121E}" dt="2023-11-12T11:12:31.809" v="4523" actId="478"/>
          <ac:picMkLst>
            <pc:docMk/>
            <pc:sldMk cId="1581236958" sldId="313"/>
            <ac:picMk id="13" creationId="{EB35E987-7AEC-B895-290F-6BD06BD4069E}"/>
          </ac:picMkLst>
        </pc:picChg>
        <pc:picChg chg="del mod">
          <ac:chgData name="Chittaranjan Hens" userId="6fc03958433e8a43" providerId="LiveId" clId="{361AAD38-EB23-4B3F-8CB0-A8A323FC121E}" dt="2023-11-12T11:02:39.097" v="3762" actId="478"/>
          <ac:picMkLst>
            <pc:docMk/>
            <pc:sldMk cId="1581236958" sldId="313"/>
            <ac:picMk id="16" creationId="{C87497CD-6860-3049-2611-D19B4D365058}"/>
          </ac:picMkLst>
        </pc:picChg>
      </pc:sldChg>
      <pc:sldChg chg="addSp delSp modSp add mod">
        <pc:chgData name="Chittaranjan Hens" userId="6fc03958433e8a43" providerId="LiveId" clId="{361AAD38-EB23-4B3F-8CB0-A8A323FC121E}" dt="2023-11-12T19:19:32.039" v="4925"/>
        <pc:sldMkLst>
          <pc:docMk/>
          <pc:sldMk cId="2730722179" sldId="314"/>
        </pc:sldMkLst>
        <pc:spChg chg="del mod">
          <ac:chgData name="Chittaranjan Hens" userId="6fc03958433e8a43" providerId="LiveId" clId="{361AAD38-EB23-4B3F-8CB0-A8A323FC121E}" dt="2023-11-12T19:19:31.250" v="4924" actId="478"/>
          <ac:spMkLst>
            <pc:docMk/>
            <pc:sldMk cId="2730722179" sldId="314"/>
            <ac:spMk id="3" creationId="{0384D169-E763-7B55-BB88-6B60C8C15343}"/>
          </ac:spMkLst>
        </pc:spChg>
        <pc:spChg chg="add mod">
          <ac:chgData name="Chittaranjan Hens" userId="6fc03958433e8a43" providerId="LiveId" clId="{361AAD38-EB23-4B3F-8CB0-A8A323FC121E}" dt="2023-11-12T19:19:12.510" v="4922"/>
          <ac:spMkLst>
            <pc:docMk/>
            <pc:sldMk cId="2730722179" sldId="314"/>
            <ac:spMk id="4" creationId="{73E80682-DF9D-3009-3E78-5BC0AAE1D203}"/>
          </ac:spMkLst>
        </pc:spChg>
        <pc:spChg chg="del mod">
          <ac:chgData name="Chittaranjan Hens" userId="6fc03958433e8a43" providerId="LiveId" clId="{361AAD38-EB23-4B3F-8CB0-A8A323FC121E}" dt="2023-11-12T19:19:11.308" v="4921" actId="478"/>
          <ac:spMkLst>
            <pc:docMk/>
            <pc:sldMk cId="2730722179" sldId="314"/>
            <ac:spMk id="5" creationId="{40B24EC7-1309-5288-907A-113A771A3381}"/>
          </ac:spMkLst>
        </pc:spChg>
        <pc:spChg chg="add mod">
          <ac:chgData name="Chittaranjan Hens" userId="6fc03958433e8a43" providerId="LiveId" clId="{361AAD38-EB23-4B3F-8CB0-A8A323FC121E}" dt="2023-11-12T19:19:32.039" v="4925"/>
          <ac:spMkLst>
            <pc:docMk/>
            <pc:sldMk cId="2730722179" sldId="314"/>
            <ac:spMk id="6" creationId="{52F1C44A-6BF8-4764-FCDF-042601EF5CFD}"/>
          </ac:spMkLst>
        </pc:spChg>
        <pc:spChg chg="mod">
          <ac:chgData name="Chittaranjan Hens" userId="6fc03958433e8a43" providerId="LiveId" clId="{361AAD38-EB23-4B3F-8CB0-A8A323FC121E}" dt="2023-11-12T11:17:19.818" v="4562" actId="14100"/>
          <ac:spMkLst>
            <pc:docMk/>
            <pc:sldMk cId="2730722179" sldId="314"/>
            <ac:spMk id="8" creationId="{9C34F9F4-ECD5-006A-B5EA-5041C532D92E}"/>
          </ac:spMkLst>
        </pc:spChg>
      </pc:sldChg>
      <pc:sldChg chg="modSp add">
        <pc:chgData name="Chittaranjan Hens" userId="6fc03958433e8a43" providerId="LiveId" clId="{361AAD38-EB23-4B3F-8CB0-A8A323FC121E}" dt="2023-11-12T11:16:26.394" v="4560" actId="114"/>
        <pc:sldMkLst>
          <pc:docMk/>
          <pc:sldMk cId="1510554818" sldId="315"/>
        </pc:sldMkLst>
        <pc:spChg chg="mod">
          <ac:chgData name="Chittaranjan Hens" userId="6fc03958433e8a43" providerId="LiveId" clId="{361AAD38-EB23-4B3F-8CB0-A8A323FC121E}" dt="2023-11-12T11:16:26.394" v="4560" actId="114"/>
          <ac:spMkLst>
            <pc:docMk/>
            <pc:sldMk cId="1510554818" sldId="315"/>
            <ac:spMk id="7" creationId="{5E31AD4E-7C0F-F1AB-9570-2B60E9D3AA00}"/>
          </ac:spMkLst>
        </pc:spChg>
      </pc:sldChg>
      <pc:sldChg chg="delSp modSp add mod modAnim">
        <pc:chgData name="Chittaranjan Hens" userId="6fc03958433e8a43" providerId="LiveId" clId="{361AAD38-EB23-4B3F-8CB0-A8A323FC121E}" dt="2023-11-12T11:20:07.281" v="4895" actId="20577"/>
        <pc:sldMkLst>
          <pc:docMk/>
          <pc:sldMk cId="933242071" sldId="316"/>
        </pc:sldMkLst>
        <pc:spChg chg="del">
          <ac:chgData name="Chittaranjan Hens" userId="6fc03958433e8a43" providerId="LiveId" clId="{361AAD38-EB23-4B3F-8CB0-A8A323FC121E}" dt="2023-11-12T11:17:33.229" v="4564" actId="478"/>
          <ac:spMkLst>
            <pc:docMk/>
            <pc:sldMk cId="933242071" sldId="316"/>
            <ac:spMk id="3" creationId="{0384D169-E763-7B55-BB88-6B60C8C15343}"/>
          </ac:spMkLst>
        </pc:spChg>
        <pc:spChg chg="del">
          <ac:chgData name="Chittaranjan Hens" userId="6fc03958433e8a43" providerId="LiveId" clId="{361AAD38-EB23-4B3F-8CB0-A8A323FC121E}" dt="2023-11-12T11:17:33.229" v="4564" actId="478"/>
          <ac:spMkLst>
            <pc:docMk/>
            <pc:sldMk cId="933242071" sldId="316"/>
            <ac:spMk id="5" creationId="{40B24EC7-1309-5288-907A-113A771A3381}"/>
          </ac:spMkLst>
        </pc:spChg>
        <pc:spChg chg="mod">
          <ac:chgData name="Chittaranjan Hens" userId="6fc03958433e8a43" providerId="LiveId" clId="{361AAD38-EB23-4B3F-8CB0-A8A323FC121E}" dt="2023-11-12T11:20:07.281" v="4895" actId="20577"/>
          <ac:spMkLst>
            <pc:docMk/>
            <pc:sldMk cId="933242071" sldId="316"/>
            <ac:spMk id="8" creationId="{9C34F9F4-ECD5-006A-B5EA-5041C532D92E}"/>
          </ac:spMkLst>
        </pc:spChg>
      </pc:sldChg>
      <pc:sldChg chg="addSp delSp modSp add del mod delAnim">
        <pc:chgData name="Chittaranjan Hens" userId="6fc03958433e8a43" providerId="LiveId" clId="{361AAD38-EB23-4B3F-8CB0-A8A323FC121E}" dt="2023-11-12T20:02:45.495" v="5211" actId="47"/>
        <pc:sldMkLst>
          <pc:docMk/>
          <pc:sldMk cId="2804727080" sldId="317"/>
        </pc:sldMkLst>
        <pc:spChg chg="mod">
          <ac:chgData name="Chittaranjan Hens" userId="6fc03958433e8a43" providerId="LiveId" clId="{361AAD38-EB23-4B3F-8CB0-A8A323FC121E}" dt="2023-11-12T18:14:32.514" v="4916" actId="14100"/>
          <ac:spMkLst>
            <pc:docMk/>
            <pc:sldMk cId="2804727080" sldId="317"/>
            <ac:spMk id="2" creationId="{01B13357-232B-28A3-4EBE-4A3011D8A8E9}"/>
          </ac:spMkLst>
        </pc:spChg>
        <pc:spChg chg="add mod">
          <ac:chgData name="Chittaranjan Hens" userId="6fc03958433e8a43" providerId="LiveId" clId="{361AAD38-EB23-4B3F-8CB0-A8A323FC121E}" dt="2023-11-12T19:44:26.214" v="4949" actId="14100"/>
          <ac:spMkLst>
            <pc:docMk/>
            <pc:sldMk cId="2804727080" sldId="317"/>
            <ac:spMk id="4" creationId="{77E3A65F-CDD0-8852-29BD-B6A8B1B306EA}"/>
          </ac:spMkLst>
        </pc:spChg>
        <pc:spChg chg="add mod">
          <ac:chgData name="Chittaranjan Hens" userId="6fc03958433e8a43" providerId="LiveId" clId="{361AAD38-EB23-4B3F-8CB0-A8A323FC121E}" dt="2023-11-12T19:44:04.614" v="4947" actId="1076"/>
          <ac:spMkLst>
            <pc:docMk/>
            <pc:sldMk cId="2804727080" sldId="317"/>
            <ac:spMk id="7" creationId="{047C5572-96D5-1784-7B38-3699217C5836}"/>
          </ac:spMkLst>
        </pc:spChg>
        <pc:spChg chg="del">
          <ac:chgData name="Chittaranjan Hens" userId="6fc03958433e8a43" providerId="LiveId" clId="{361AAD38-EB23-4B3F-8CB0-A8A323FC121E}" dt="2023-11-12T19:19:49.292" v="4926" actId="478"/>
          <ac:spMkLst>
            <pc:docMk/>
            <pc:sldMk cId="2804727080" sldId="317"/>
            <ac:spMk id="8" creationId="{9C34F9F4-ECD5-006A-B5EA-5041C532D92E}"/>
          </ac:spMkLst>
        </pc:spChg>
        <pc:spChg chg="add mod">
          <ac:chgData name="Chittaranjan Hens" userId="6fc03958433e8a43" providerId="LiveId" clId="{361AAD38-EB23-4B3F-8CB0-A8A323FC121E}" dt="2023-11-12T19:45:00.939" v="5022" actId="20577"/>
          <ac:spMkLst>
            <pc:docMk/>
            <pc:sldMk cId="2804727080" sldId="317"/>
            <ac:spMk id="9" creationId="{33ABCFC3-5DB6-0AA6-6705-B6F40AB1F19D}"/>
          </ac:spMkLst>
        </pc:spChg>
        <pc:spChg chg="add mod">
          <ac:chgData name="Chittaranjan Hens" userId="6fc03958433e8a43" providerId="LiveId" clId="{361AAD38-EB23-4B3F-8CB0-A8A323FC121E}" dt="2023-11-12T19:49:56.254" v="5093" actId="1076"/>
          <ac:spMkLst>
            <pc:docMk/>
            <pc:sldMk cId="2804727080" sldId="317"/>
            <ac:spMk id="13" creationId="{ECF1ACF5-0CFD-28D8-A06B-438507BD6742}"/>
          </ac:spMkLst>
        </pc:spChg>
        <pc:spChg chg="add mod">
          <ac:chgData name="Chittaranjan Hens" userId="6fc03958433e8a43" providerId="LiveId" clId="{361AAD38-EB23-4B3F-8CB0-A8A323FC121E}" dt="2023-11-12T19:50:23.310" v="5100" actId="1076"/>
          <ac:spMkLst>
            <pc:docMk/>
            <pc:sldMk cId="2804727080" sldId="317"/>
            <ac:spMk id="14" creationId="{1FB8D3E5-C47F-458C-75A1-7ABB414F2E5E}"/>
          </ac:spMkLst>
        </pc:spChg>
        <pc:spChg chg="add mod">
          <ac:chgData name="Chittaranjan Hens" userId="6fc03958433e8a43" providerId="LiveId" clId="{361AAD38-EB23-4B3F-8CB0-A8A323FC121E}" dt="2023-11-12T19:50:30.230" v="5102" actId="1076"/>
          <ac:spMkLst>
            <pc:docMk/>
            <pc:sldMk cId="2804727080" sldId="317"/>
            <ac:spMk id="15" creationId="{5F733C53-A050-095F-F159-12BF95D68B95}"/>
          </ac:spMkLst>
        </pc:spChg>
        <pc:spChg chg="add mod">
          <ac:chgData name="Chittaranjan Hens" userId="6fc03958433e8a43" providerId="LiveId" clId="{361AAD38-EB23-4B3F-8CB0-A8A323FC121E}" dt="2023-11-12T19:50:36.896" v="5104" actId="1076"/>
          <ac:spMkLst>
            <pc:docMk/>
            <pc:sldMk cId="2804727080" sldId="317"/>
            <ac:spMk id="16" creationId="{A3AF4F35-937D-5B65-1DD8-94922C15E137}"/>
          </ac:spMkLst>
        </pc:spChg>
        <pc:spChg chg="add mod">
          <ac:chgData name="Chittaranjan Hens" userId="6fc03958433e8a43" providerId="LiveId" clId="{361AAD38-EB23-4B3F-8CB0-A8A323FC121E}" dt="2023-11-12T19:51:02.226" v="5115" actId="20577"/>
          <ac:spMkLst>
            <pc:docMk/>
            <pc:sldMk cId="2804727080" sldId="317"/>
            <ac:spMk id="18" creationId="{F6CFD21E-93FB-AA3F-BE14-08250D707CA0}"/>
          </ac:spMkLst>
        </pc:spChg>
        <pc:spChg chg="add mod">
          <ac:chgData name="Chittaranjan Hens" userId="6fc03958433e8a43" providerId="LiveId" clId="{361AAD38-EB23-4B3F-8CB0-A8A323FC121E}" dt="2023-11-12T19:51:57.565" v="5144" actId="20577"/>
          <ac:spMkLst>
            <pc:docMk/>
            <pc:sldMk cId="2804727080" sldId="317"/>
            <ac:spMk id="19" creationId="{1F8FD311-B0E5-D4CF-3341-80E497F61C47}"/>
          </ac:spMkLst>
        </pc:spChg>
        <pc:spChg chg="add mod">
          <ac:chgData name="Chittaranjan Hens" userId="6fc03958433e8a43" providerId="LiveId" clId="{361AAD38-EB23-4B3F-8CB0-A8A323FC121E}" dt="2023-11-12T19:51:35.533" v="5133" actId="1076"/>
          <ac:spMkLst>
            <pc:docMk/>
            <pc:sldMk cId="2804727080" sldId="317"/>
            <ac:spMk id="20" creationId="{40FC2695-852A-19E7-FB04-D0D4D40FDFA0}"/>
          </ac:spMkLst>
        </pc:spChg>
        <pc:spChg chg="add mod">
          <ac:chgData name="Chittaranjan Hens" userId="6fc03958433e8a43" providerId="LiveId" clId="{361AAD38-EB23-4B3F-8CB0-A8A323FC121E}" dt="2023-11-12T19:52:14.901" v="5148" actId="20577"/>
          <ac:spMkLst>
            <pc:docMk/>
            <pc:sldMk cId="2804727080" sldId="317"/>
            <ac:spMk id="21" creationId="{B7186059-CEEE-82C9-5D2C-38D8B1F6ED8A}"/>
          </ac:spMkLst>
        </pc:spChg>
        <pc:picChg chg="add del mod">
          <ac:chgData name="Chittaranjan Hens" userId="6fc03958433e8a43" providerId="LiveId" clId="{361AAD38-EB23-4B3F-8CB0-A8A323FC121E}" dt="2023-11-12T19:43:59.992" v="4946" actId="478"/>
          <ac:picMkLst>
            <pc:docMk/>
            <pc:sldMk cId="2804727080" sldId="317"/>
            <ac:picMk id="6" creationId="{AA9EFDC1-673F-66E8-622A-805052BC4E19}"/>
          </ac:picMkLst>
        </pc:picChg>
        <pc:picChg chg="add del mod">
          <ac:chgData name="Chittaranjan Hens" userId="6fc03958433e8a43" providerId="LiveId" clId="{361AAD38-EB23-4B3F-8CB0-A8A323FC121E}" dt="2023-11-12T20:02:26.110" v="5210" actId="478"/>
          <ac:picMkLst>
            <pc:docMk/>
            <pc:sldMk cId="2804727080" sldId="317"/>
            <ac:picMk id="12" creationId="{0CB37996-0B29-AD82-A233-61F9E94145FB}"/>
          </ac:picMkLst>
        </pc:picChg>
      </pc:sldChg>
      <pc:sldChg chg="addSp delSp modSp add mod">
        <pc:chgData name="Chittaranjan Hens" userId="6fc03958433e8a43" providerId="LiveId" clId="{361AAD38-EB23-4B3F-8CB0-A8A323FC121E}" dt="2023-11-12T20:30:29.119" v="5850" actId="1076"/>
        <pc:sldMkLst>
          <pc:docMk/>
          <pc:sldMk cId="1508592386" sldId="318"/>
        </pc:sldMkLst>
        <pc:spChg chg="add del mod">
          <ac:chgData name="Chittaranjan Hens" userId="6fc03958433e8a43" providerId="LiveId" clId="{361AAD38-EB23-4B3F-8CB0-A8A323FC121E}" dt="2023-11-12T20:30:14.035" v="5848"/>
          <ac:spMkLst>
            <pc:docMk/>
            <pc:sldMk cId="1508592386" sldId="318"/>
            <ac:spMk id="3" creationId="{913D4A94-07BE-FFA6-87D7-497A4328BD95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6" creationId="{CE817D57-3AFB-96DB-E065-DFE1B555FB1F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8" creationId="{FAFECB0B-8C32-76F7-8AE1-0F4FB48F4BF5}"/>
          </ac:spMkLst>
        </pc:spChg>
        <pc:spChg chg="mod">
          <ac:chgData name="Chittaranjan Hens" userId="6fc03958433e8a43" providerId="LiveId" clId="{361AAD38-EB23-4B3F-8CB0-A8A323FC121E}" dt="2023-11-12T20:01:02.992" v="5202" actId="20577"/>
          <ac:spMkLst>
            <pc:docMk/>
            <pc:sldMk cId="1508592386" sldId="318"/>
            <ac:spMk id="9" creationId="{33ABCFC3-5DB6-0AA6-6705-B6F40AB1F19D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11" creationId="{3F971708-A52C-C8AD-C4FC-4C6F6E3BBF42}"/>
          </ac:spMkLst>
        </pc:spChg>
        <pc:spChg chg="del mod">
          <ac:chgData name="Chittaranjan Hens" userId="6fc03958433e8a43" providerId="LiveId" clId="{361AAD38-EB23-4B3F-8CB0-A8A323FC121E}" dt="2023-11-12T20:30:11.503" v="5846" actId="478"/>
          <ac:spMkLst>
            <pc:docMk/>
            <pc:sldMk cId="1508592386" sldId="318"/>
            <ac:spMk id="13" creationId="{ECF1ACF5-0CFD-28D8-A06B-438507BD6742}"/>
          </ac:spMkLst>
        </pc:spChg>
        <pc:spChg chg="del mod">
          <ac:chgData name="Chittaranjan Hens" userId="6fc03958433e8a43" providerId="LiveId" clId="{361AAD38-EB23-4B3F-8CB0-A8A323FC121E}" dt="2023-11-12T20:30:08.643" v="5845" actId="478"/>
          <ac:spMkLst>
            <pc:docMk/>
            <pc:sldMk cId="1508592386" sldId="318"/>
            <ac:spMk id="14" creationId="{1FB8D3E5-C47F-458C-75A1-7ABB414F2E5E}"/>
          </ac:spMkLst>
        </pc:spChg>
        <pc:spChg chg="del mod">
          <ac:chgData name="Chittaranjan Hens" userId="6fc03958433e8a43" providerId="LiveId" clId="{361AAD38-EB23-4B3F-8CB0-A8A323FC121E}" dt="2023-11-12T20:30:08.643" v="5845" actId="478"/>
          <ac:spMkLst>
            <pc:docMk/>
            <pc:sldMk cId="1508592386" sldId="318"/>
            <ac:spMk id="15" creationId="{5F733C53-A050-095F-F159-12BF95D68B95}"/>
          </ac:spMkLst>
        </pc:spChg>
        <pc:spChg chg="del mod">
          <ac:chgData name="Chittaranjan Hens" userId="6fc03958433e8a43" providerId="LiveId" clId="{361AAD38-EB23-4B3F-8CB0-A8A323FC121E}" dt="2023-11-12T20:30:08.643" v="5845" actId="478"/>
          <ac:spMkLst>
            <pc:docMk/>
            <pc:sldMk cId="1508592386" sldId="318"/>
            <ac:spMk id="16" creationId="{A3AF4F35-937D-5B65-1DD8-94922C15E137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17" creationId="{2CC9F323-8F60-A944-BAE9-97FD33C413A7}"/>
          </ac:spMkLst>
        </pc:spChg>
        <pc:spChg chg="del mod">
          <ac:chgData name="Chittaranjan Hens" userId="6fc03958433e8a43" providerId="LiveId" clId="{361AAD38-EB23-4B3F-8CB0-A8A323FC121E}" dt="2023-11-12T20:30:08.643" v="5845" actId="478"/>
          <ac:spMkLst>
            <pc:docMk/>
            <pc:sldMk cId="1508592386" sldId="318"/>
            <ac:spMk id="18" creationId="{F6CFD21E-93FB-AA3F-BE14-08250D707CA0}"/>
          </ac:spMkLst>
        </pc:spChg>
        <pc:spChg chg="del mod">
          <ac:chgData name="Chittaranjan Hens" userId="6fc03958433e8a43" providerId="LiveId" clId="{361AAD38-EB23-4B3F-8CB0-A8A323FC121E}" dt="2023-11-12T20:30:11.503" v="5846" actId="478"/>
          <ac:spMkLst>
            <pc:docMk/>
            <pc:sldMk cId="1508592386" sldId="318"/>
            <ac:spMk id="19" creationId="{1F8FD311-B0E5-D4CF-3341-80E497F61C47}"/>
          </ac:spMkLst>
        </pc:spChg>
        <pc:spChg chg="del mod">
          <ac:chgData name="Chittaranjan Hens" userId="6fc03958433e8a43" providerId="LiveId" clId="{361AAD38-EB23-4B3F-8CB0-A8A323FC121E}" dt="2023-11-12T20:30:08.643" v="5845" actId="478"/>
          <ac:spMkLst>
            <pc:docMk/>
            <pc:sldMk cId="1508592386" sldId="318"/>
            <ac:spMk id="20" creationId="{40FC2695-852A-19E7-FB04-D0D4D40FDFA0}"/>
          </ac:spMkLst>
        </pc:spChg>
        <pc:spChg chg="del mod">
          <ac:chgData name="Chittaranjan Hens" userId="6fc03958433e8a43" providerId="LiveId" clId="{361AAD38-EB23-4B3F-8CB0-A8A323FC121E}" dt="2023-11-12T20:30:08.643" v="5845" actId="478"/>
          <ac:spMkLst>
            <pc:docMk/>
            <pc:sldMk cId="1508592386" sldId="318"/>
            <ac:spMk id="21" creationId="{B7186059-CEEE-82C9-5D2C-38D8B1F6ED8A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22" creationId="{09E358A2-7DC2-FF03-20EF-ED9925692747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23" creationId="{5994AE5C-F543-74AA-E323-CBCD115FE153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24" creationId="{47841448-F81A-AB6E-3673-344004AB6824}"/>
          </ac:spMkLst>
        </pc:spChg>
        <pc:spChg chg="mod">
          <ac:chgData name="Chittaranjan Hens" userId="6fc03958433e8a43" providerId="LiveId" clId="{361AAD38-EB23-4B3F-8CB0-A8A323FC121E}" dt="2023-11-12T20:30:20.831" v="5849"/>
          <ac:spMkLst>
            <pc:docMk/>
            <pc:sldMk cId="1508592386" sldId="318"/>
            <ac:spMk id="25" creationId="{0592FBAE-F715-391E-FC33-90B4B33FC42C}"/>
          </ac:spMkLst>
        </pc:spChg>
        <pc:grpChg chg="add mod">
          <ac:chgData name="Chittaranjan Hens" userId="6fc03958433e8a43" providerId="LiveId" clId="{361AAD38-EB23-4B3F-8CB0-A8A323FC121E}" dt="2023-11-12T20:30:29.119" v="5850" actId="1076"/>
          <ac:grpSpMkLst>
            <pc:docMk/>
            <pc:sldMk cId="1508592386" sldId="318"/>
            <ac:grpSpMk id="5" creationId="{F68470A6-B7BF-1608-65FE-AB617188185D}"/>
          </ac:grpSpMkLst>
        </pc:grpChg>
        <pc:picChg chg="del">
          <ac:chgData name="Chittaranjan Hens" userId="6fc03958433e8a43" providerId="LiveId" clId="{361AAD38-EB23-4B3F-8CB0-A8A323FC121E}" dt="2023-11-12T19:52:53.178" v="5150" actId="478"/>
          <ac:picMkLst>
            <pc:docMk/>
            <pc:sldMk cId="1508592386" sldId="318"/>
            <ac:picMk id="12" creationId="{0CB37996-0B29-AD82-A233-61F9E94145FB}"/>
          </ac:picMkLst>
        </pc:picChg>
      </pc:sldChg>
      <pc:sldChg chg="addSp delSp modSp add mod">
        <pc:chgData name="Chittaranjan Hens" userId="6fc03958433e8a43" providerId="LiveId" clId="{361AAD38-EB23-4B3F-8CB0-A8A323FC121E}" dt="2023-11-27T18:56:23.706" v="5919" actId="20577"/>
        <pc:sldMkLst>
          <pc:docMk/>
          <pc:sldMk cId="3864949909" sldId="319"/>
        </pc:sldMkLst>
        <pc:spChg chg="mod">
          <ac:chgData name="Chittaranjan Hens" userId="6fc03958433e8a43" providerId="LiveId" clId="{361AAD38-EB23-4B3F-8CB0-A8A323FC121E}" dt="2023-11-12T20:29:43.692" v="5842" actId="1076"/>
          <ac:spMkLst>
            <pc:docMk/>
            <pc:sldMk cId="3864949909" sldId="319"/>
            <ac:spMk id="2" creationId="{01B13357-232B-28A3-4EBE-4A3011D8A8E9}"/>
          </ac:spMkLst>
        </pc:spChg>
        <pc:spChg chg="del">
          <ac:chgData name="Chittaranjan Hens" userId="6fc03958433e8a43" providerId="LiveId" clId="{361AAD38-EB23-4B3F-8CB0-A8A323FC121E}" dt="2023-11-12T20:03:18.049" v="5212" actId="478"/>
          <ac:spMkLst>
            <pc:docMk/>
            <pc:sldMk cId="3864949909" sldId="319"/>
            <ac:spMk id="4" creationId="{77E3A65F-CDD0-8852-29BD-B6A8B1B306EA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6" creationId="{899E31F9-00E0-1B01-DF72-19D4852BCCF0}"/>
          </ac:spMkLst>
        </pc:spChg>
        <pc:spChg chg="del">
          <ac:chgData name="Chittaranjan Hens" userId="6fc03958433e8a43" providerId="LiveId" clId="{361AAD38-EB23-4B3F-8CB0-A8A323FC121E}" dt="2023-11-12T20:03:18.049" v="5212" actId="478"/>
          <ac:spMkLst>
            <pc:docMk/>
            <pc:sldMk cId="3864949909" sldId="319"/>
            <ac:spMk id="7" creationId="{047C5572-96D5-1784-7B38-3699217C5836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8" creationId="{6D56C641-5C2F-4F3F-D148-25A017E794E7}"/>
          </ac:spMkLst>
        </pc:spChg>
        <pc:spChg chg="del">
          <ac:chgData name="Chittaranjan Hens" userId="6fc03958433e8a43" providerId="LiveId" clId="{361AAD38-EB23-4B3F-8CB0-A8A323FC121E}" dt="2023-11-12T20:01:36" v="5207" actId="478"/>
          <ac:spMkLst>
            <pc:docMk/>
            <pc:sldMk cId="3864949909" sldId="319"/>
            <ac:spMk id="9" creationId="{33ABCFC3-5DB6-0AA6-6705-B6F40AB1F19D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11" creationId="{9E39F4CD-92EB-8025-8CA0-5AB18245C530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12" creationId="{E0A4840A-9472-C1A7-1989-E56247AFC30A}"/>
          </ac:spMkLst>
        </pc:spChg>
        <pc:spChg chg="del">
          <ac:chgData name="Chittaranjan Hens" userId="6fc03958433e8a43" providerId="LiveId" clId="{361AAD38-EB23-4B3F-8CB0-A8A323FC121E}" dt="2023-11-12T20:01:29.101" v="5205" actId="478"/>
          <ac:spMkLst>
            <pc:docMk/>
            <pc:sldMk cId="3864949909" sldId="319"/>
            <ac:spMk id="13" creationId="{ECF1ACF5-0CFD-28D8-A06B-438507BD6742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14" creationId="{1FB8D3E5-C47F-458C-75A1-7ABB414F2E5E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15" creationId="{5F733C53-A050-095F-F159-12BF95D68B95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16" creationId="{A3AF4F35-937D-5B65-1DD8-94922C15E137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17" creationId="{5823730F-B0ED-C554-0C29-28AEAC8143FC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18" creationId="{F6CFD21E-93FB-AA3F-BE14-08250D707CA0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19" creationId="{1F8FD311-B0E5-D4CF-3341-80E497F61C47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20" creationId="{40FC2695-852A-19E7-FB04-D0D4D40FDFA0}"/>
          </ac:spMkLst>
        </pc:spChg>
        <pc:spChg chg="del">
          <ac:chgData name="Chittaranjan Hens" userId="6fc03958433e8a43" providerId="LiveId" clId="{361AAD38-EB23-4B3F-8CB0-A8A323FC121E}" dt="2023-11-12T20:01:32.442" v="5206" actId="478"/>
          <ac:spMkLst>
            <pc:docMk/>
            <pc:sldMk cId="3864949909" sldId="319"/>
            <ac:spMk id="21" creationId="{B7186059-CEEE-82C9-5D2C-38D8B1F6ED8A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22" creationId="{19B8DC43-31BE-2356-2DD9-E760E09A8C72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23" creationId="{D8413A30-259E-E9BA-224D-CFF507DEE455}"/>
          </ac:spMkLst>
        </pc:spChg>
        <pc:spChg chg="add mod">
          <ac:chgData name="Chittaranjan Hens" userId="6fc03958433e8a43" providerId="LiveId" clId="{361AAD38-EB23-4B3F-8CB0-A8A323FC121E}" dt="2023-11-12T20:29:53.135" v="5843" actId="164"/>
          <ac:spMkLst>
            <pc:docMk/>
            <pc:sldMk cId="3864949909" sldId="319"/>
            <ac:spMk id="24" creationId="{8EF38BD4-7CFC-326D-D8DB-95A77297B6A8}"/>
          </ac:spMkLst>
        </pc:spChg>
        <pc:spChg chg="add del mod">
          <ac:chgData name="Chittaranjan Hens" userId="6fc03958433e8a43" providerId="LiveId" clId="{361AAD38-EB23-4B3F-8CB0-A8A323FC121E}" dt="2023-11-12T20:03:33.497" v="5217"/>
          <ac:spMkLst>
            <pc:docMk/>
            <pc:sldMk cId="3864949909" sldId="319"/>
            <ac:spMk id="25" creationId="{F0FC3C2B-8A33-09C1-2E6C-EA33E9822C58}"/>
          </ac:spMkLst>
        </pc:spChg>
        <pc:spChg chg="add del mod">
          <ac:chgData name="Chittaranjan Hens" userId="6fc03958433e8a43" providerId="LiveId" clId="{361AAD38-EB23-4B3F-8CB0-A8A323FC121E}" dt="2023-11-12T20:03:41.259" v="5220"/>
          <ac:spMkLst>
            <pc:docMk/>
            <pc:sldMk cId="3864949909" sldId="319"/>
            <ac:spMk id="26" creationId="{2D5189F3-AEA5-1A77-8227-463C24A5263B}"/>
          </ac:spMkLst>
        </pc:spChg>
        <pc:spChg chg="add mod">
          <ac:chgData name="Chittaranjan Hens" userId="6fc03958433e8a43" providerId="LiveId" clId="{361AAD38-EB23-4B3F-8CB0-A8A323FC121E}" dt="2023-11-27T18:56:23.706" v="5919" actId="20577"/>
          <ac:spMkLst>
            <pc:docMk/>
            <pc:sldMk cId="3864949909" sldId="319"/>
            <ac:spMk id="27" creationId="{E8F57EB3-6BB3-6D36-96FC-7A3A8B0B3BE8}"/>
          </ac:spMkLst>
        </pc:spChg>
        <pc:spChg chg="add mod">
          <ac:chgData name="Chittaranjan Hens" userId="6fc03958433e8a43" providerId="LiveId" clId="{361AAD38-EB23-4B3F-8CB0-A8A323FC121E}" dt="2023-11-27T18:56:04.130" v="5917" actId="20577"/>
          <ac:spMkLst>
            <pc:docMk/>
            <pc:sldMk cId="3864949909" sldId="319"/>
            <ac:spMk id="28" creationId="{833B53E9-F57B-7501-A46C-2EB40075C1FB}"/>
          </ac:spMkLst>
        </pc:spChg>
        <pc:grpChg chg="add mod">
          <ac:chgData name="Chittaranjan Hens" userId="6fc03958433e8a43" providerId="LiveId" clId="{361AAD38-EB23-4B3F-8CB0-A8A323FC121E}" dt="2023-11-12T20:29:53.135" v="5843" actId="164"/>
          <ac:grpSpMkLst>
            <pc:docMk/>
            <pc:sldMk cId="3864949909" sldId="319"/>
            <ac:grpSpMk id="29" creationId="{25BF73AF-7AB8-9784-B5D7-028AB749893B}"/>
          </ac:grpSpMkLst>
        </pc:grpChg>
        <pc:picChg chg="add del mod">
          <ac:chgData name="Chittaranjan Hens" userId="6fc03958433e8a43" providerId="LiveId" clId="{361AAD38-EB23-4B3F-8CB0-A8A323FC121E}" dt="2023-11-12T20:19:12.283" v="5670" actId="478"/>
          <ac:picMkLst>
            <pc:docMk/>
            <pc:sldMk cId="3864949909" sldId="319"/>
            <ac:picMk id="5" creationId="{A87789ED-F8FB-1D99-0602-28DCBE2DE4BD}"/>
          </ac:picMkLst>
        </pc:picChg>
      </pc:sldChg>
      <pc:sldChg chg="addSp delSp modSp add mod">
        <pc:chgData name="Chittaranjan Hens" userId="6fc03958433e8a43" providerId="LiveId" clId="{361AAD38-EB23-4B3F-8CB0-A8A323FC121E}" dt="2023-11-27T18:56:48.970" v="5922" actId="1076"/>
        <pc:sldMkLst>
          <pc:docMk/>
          <pc:sldMk cId="874708829" sldId="320"/>
        </pc:sldMkLst>
        <pc:spChg chg="add mod">
          <ac:chgData name="Chittaranjan Hens" userId="6fc03958433e8a43" providerId="LiveId" clId="{361AAD38-EB23-4B3F-8CB0-A8A323FC121E}" dt="2023-11-27T18:56:48.970" v="5922" actId="1076"/>
          <ac:spMkLst>
            <pc:docMk/>
            <pc:sldMk cId="874708829" sldId="320"/>
            <ac:spMk id="3" creationId="{EDE73850-EE9C-4302-9BC3-2FAFC14ED12D}"/>
          </ac:spMkLst>
        </pc:spChg>
        <pc:spChg chg="add mod">
          <ac:chgData name="Chittaranjan Hens" userId="6fc03958433e8a43" providerId="LiveId" clId="{361AAD38-EB23-4B3F-8CB0-A8A323FC121E}" dt="2023-11-27T18:56:48.970" v="5922" actId="1076"/>
          <ac:spMkLst>
            <pc:docMk/>
            <pc:sldMk cId="874708829" sldId="320"/>
            <ac:spMk id="4" creationId="{AE31B5E4-5483-B39C-31B3-D5C73F74B213}"/>
          </ac:spMkLst>
        </pc:spChg>
        <pc:spChg chg="del">
          <ac:chgData name="Chittaranjan Hens" userId="6fc03958433e8a43" providerId="LiveId" clId="{361AAD38-EB23-4B3F-8CB0-A8A323FC121E}" dt="2023-11-12T20:31:07.245" v="5855" actId="478"/>
          <ac:spMkLst>
            <pc:docMk/>
            <pc:sldMk cId="874708829" sldId="320"/>
            <ac:spMk id="6" creationId="{899E31F9-00E0-1B01-DF72-19D4852BCCF0}"/>
          </ac:spMkLst>
        </pc:spChg>
        <pc:spChg chg="add mod">
          <ac:chgData name="Chittaranjan Hens" userId="6fc03958433e8a43" providerId="LiveId" clId="{361AAD38-EB23-4B3F-8CB0-A8A323FC121E}" dt="2023-11-12T20:23:54.714" v="5704" actId="14100"/>
          <ac:spMkLst>
            <pc:docMk/>
            <pc:sldMk cId="874708829" sldId="320"/>
            <ac:spMk id="7" creationId="{275D63DA-930E-4A43-63E7-CCBD20DEA046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8" creationId="{6D56C641-5C2F-4F3F-D148-25A017E794E7}"/>
          </ac:spMkLst>
        </pc:spChg>
        <pc:spChg chg="add mod">
          <ac:chgData name="Chittaranjan Hens" userId="6fc03958433e8a43" providerId="LiveId" clId="{361AAD38-EB23-4B3F-8CB0-A8A323FC121E}" dt="2023-11-12T20:31:48.144" v="5860" actId="1076"/>
          <ac:spMkLst>
            <pc:docMk/>
            <pc:sldMk cId="874708829" sldId="320"/>
            <ac:spMk id="9" creationId="{C4749A47-8AE7-9A48-6435-5FFCD7585C8C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11" creationId="{9E39F4CD-92EB-8025-8CA0-5AB18245C530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12" creationId="{E0A4840A-9472-C1A7-1989-E56247AFC30A}"/>
          </ac:spMkLst>
        </pc:spChg>
        <pc:spChg chg="add del mod">
          <ac:chgData name="Chittaranjan Hens" userId="6fc03958433e8a43" providerId="LiveId" clId="{361AAD38-EB23-4B3F-8CB0-A8A323FC121E}" dt="2023-11-27T18:56:44.290" v="5920" actId="478"/>
          <ac:spMkLst>
            <pc:docMk/>
            <pc:sldMk cId="874708829" sldId="320"/>
            <ac:spMk id="13" creationId="{AEA11DD9-6697-545C-BB3C-E7835C0FA115}"/>
          </ac:spMkLst>
        </pc:spChg>
        <pc:spChg chg="add del mod">
          <ac:chgData name="Chittaranjan Hens" userId="6fc03958433e8a43" providerId="LiveId" clId="{361AAD38-EB23-4B3F-8CB0-A8A323FC121E}" dt="2023-11-27T18:56:44.290" v="5920" actId="478"/>
          <ac:spMkLst>
            <pc:docMk/>
            <pc:sldMk cId="874708829" sldId="320"/>
            <ac:spMk id="14" creationId="{F94ADCAE-8186-609F-F9B2-9FB8017AAF63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17" creationId="{5823730F-B0ED-C554-0C29-28AEAC8143FC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22" creationId="{19B8DC43-31BE-2356-2DD9-E760E09A8C72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23" creationId="{D8413A30-259E-E9BA-224D-CFF507DEE455}"/>
          </ac:spMkLst>
        </pc:spChg>
        <pc:spChg chg="del">
          <ac:chgData name="Chittaranjan Hens" userId="6fc03958433e8a43" providerId="LiveId" clId="{361AAD38-EB23-4B3F-8CB0-A8A323FC121E}" dt="2023-11-12T20:31:15.401" v="5856" actId="478"/>
          <ac:spMkLst>
            <pc:docMk/>
            <pc:sldMk cId="874708829" sldId="320"/>
            <ac:spMk id="24" creationId="{8EF38BD4-7CFC-326D-D8DB-95A77297B6A8}"/>
          </ac:spMkLst>
        </pc:spChg>
        <pc:spChg chg="del mod">
          <ac:chgData name="Chittaranjan Hens" userId="6fc03958433e8a43" providerId="LiveId" clId="{361AAD38-EB23-4B3F-8CB0-A8A323FC121E}" dt="2023-11-12T20:31:07.245" v="5855" actId="478"/>
          <ac:spMkLst>
            <pc:docMk/>
            <pc:sldMk cId="874708829" sldId="320"/>
            <ac:spMk id="27" creationId="{E8F57EB3-6BB3-6D36-96FC-7A3A8B0B3BE8}"/>
          </ac:spMkLst>
        </pc:spChg>
        <pc:spChg chg="del mod">
          <ac:chgData name="Chittaranjan Hens" userId="6fc03958433e8a43" providerId="LiveId" clId="{361AAD38-EB23-4B3F-8CB0-A8A323FC121E}" dt="2023-11-12T20:31:07.245" v="5855" actId="478"/>
          <ac:spMkLst>
            <pc:docMk/>
            <pc:sldMk cId="874708829" sldId="320"/>
            <ac:spMk id="28" creationId="{833B53E9-F57B-7501-A46C-2EB40075C1FB}"/>
          </ac:spMkLst>
        </pc:spChg>
        <pc:picChg chg="add del mod">
          <ac:chgData name="Chittaranjan Hens" userId="6fc03958433e8a43" providerId="LiveId" clId="{361AAD38-EB23-4B3F-8CB0-A8A323FC121E}" dt="2023-11-12T20:31:44.164" v="5859" actId="478"/>
          <ac:picMkLst>
            <pc:docMk/>
            <pc:sldMk cId="874708829" sldId="320"/>
            <ac:picMk id="4" creationId="{DDE16E13-B786-6776-76B1-B128DDD996A7}"/>
          </ac:picMkLst>
        </pc:picChg>
      </pc:sldChg>
      <pc:sldChg chg="addSp delSp modSp add mod">
        <pc:chgData name="Chittaranjan Hens" userId="6fc03958433e8a43" providerId="LiveId" clId="{361AAD38-EB23-4B3F-8CB0-A8A323FC121E}" dt="2023-11-27T19:06:12.726" v="5936" actId="1076"/>
        <pc:sldMkLst>
          <pc:docMk/>
          <pc:sldMk cId="1014269389" sldId="321"/>
        </pc:sldMkLst>
        <pc:spChg chg="add mod">
          <ac:chgData name="Chittaranjan Hens" userId="6fc03958433e8a43" providerId="LiveId" clId="{361AAD38-EB23-4B3F-8CB0-A8A323FC121E}" dt="2023-11-27T18:57:21.302" v="5924"/>
          <ac:spMkLst>
            <pc:docMk/>
            <pc:sldMk cId="1014269389" sldId="321"/>
            <ac:spMk id="3" creationId="{12F5CAE2-E822-7A80-BECA-F4C04C77E306}"/>
          </ac:spMkLst>
        </pc:spChg>
        <pc:spChg chg="add mod">
          <ac:chgData name="Chittaranjan Hens" userId="6fc03958433e8a43" providerId="LiveId" clId="{361AAD38-EB23-4B3F-8CB0-A8A323FC121E}" dt="2023-11-26T20:04:54.618" v="5879" actId="20577"/>
          <ac:spMkLst>
            <pc:docMk/>
            <pc:sldMk cId="1014269389" sldId="321"/>
            <ac:spMk id="4" creationId="{B0308876-9241-3F75-2ED3-417A27E2389C}"/>
          </ac:spMkLst>
        </pc:spChg>
        <pc:spChg chg="add mod">
          <ac:chgData name="Chittaranjan Hens" userId="6fc03958433e8a43" providerId="LiveId" clId="{361AAD38-EB23-4B3F-8CB0-A8A323FC121E}" dt="2023-11-27T18:57:21.302" v="5924"/>
          <ac:spMkLst>
            <pc:docMk/>
            <pc:sldMk cId="1014269389" sldId="321"/>
            <ac:spMk id="5" creationId="{34DE6924-C7C9-C3F7-72A9-A4CF7B93C3C0}"/>
          </ac:spMkLst>
        </pc:spChg>
        <pc:spChg chg="mod">
          <ac:chgData name="Chittaranjan Hens" userId="6fc03958433e8a43" providerId="LiveId" clId="{361AAD38-EB23-4B3F-8CB0-A8A323FC121E}" dt="2023-11-26T20:04:18.033" v="5862" actId="1076"/>
          <ac:spMkLst>
            <pc:docMk/>
            <pc:sldMk cId="1014269389" sldId="321"/>
            <ac:spMk id="7" creationId="{275D63DA-930E-4A43-63E7-CCBD20DEA046}"/>
          </ac:spMkLst>
        </pc:spChg>
        <pc:spChg chg="mod">
          <ac:chgData name="Chittaranjan Hens" userId="6fc03958433e8a43" providerId="LiveId" clId="{361AAD38-EB23-4B3F-8CB0-A8A323FC121E}" dt="2023-11-26T20:04:20.715" v="5863" actId="1076"/>
          <ac:spMkLst>
            <pc:docMk/>
            <pc:sldMk cId="1014269389" sldId="321"/>
            <ac:spMk id="9" creationId="{C4749A47-8AE7-9A48-6435-5FFCD7585C8C}"/>
          </ac:spMkLst>
        </pc:spChg>
        <pc:spChg chg="del">
          <ac:chgData name="Chittaranjan Hens" userId="6fc03958433e8a43" providerId="LiveId" clId="{361AAD38-EB23-4B3F-8CB0-A8A323FC121E}" dt="2023-11-27T18:57:14.167" v="5923" actId="478"/>
          <ac:spMkLst>
            <pc:docMk/>
            <pc:sldMk cId="1014269389" sldId="321"/>
            <ac:spMk id="13" creationId="{AEA11DD9-6697-545C-BB3C-E7835C0FA115}"/>
          </ac:spMkLst>
        </pc:spChg>
        <pc:spChg chg="del">
          <ac:chgData name="Chittaranjan Hens" userId="6fc03958433e8a43" providerId="LiveId" clId="{361AAD38-EB23-4B3F-8CB0-A8A323FC121E}" dt="2023-11-27T18:57:14.167" v="5923" actId="478"/>
          <ac:spMkLst>
            <pc:docMk/>
            <pc:sldMk cId="1014269389" sldId="321"/>
            <ac:spMk id="14" creationId="{F94ADCAE-8186-609F-F9B2-9FB8017AAF63}"/>
          </ac:spMkLst>
        </pc:spChg>
        <pc:picChg chg="add mod">
          <ac:chgData name="Chittaranjan Hens" userId="6fc03958433e8a43" providerId="LiveId" clId="{361AAD38-EB23-4B3F-8CB0-A8A323FC121E}" dt="2023-11-27T19:06:12.726" v="5936" actId="1076"/>
          <ac:picMkLst>
            <pc:docMk/>
            <pc:sldMk cId="1014269389" sldId="321"/>
            <ac:picMk id="6" creationId="{8FD15AE6-A261-EE60-60A7-0E7FDD8D6011}"/>
          </ac:picMkLst>
        </pc:picChg>
      </pc:sldChg>
      <pc:sldChg chg="addSp delSp modSp add mod">
        <pc:chgData name="Chittaranjan Hens" userId="6fc03958433e8a43" providerId="LiveId" clId="{361AAD38-EB23-4B3F-8CB0-A8A323FC121E}" dt="2023-11-27T19:36:12.459" v="6273" actId="21"/>
        <pc:sldMkLst>
          <pc:docMk/>
          <pc:sldMk cId="1282988099" sldId="322"/>
        </pc:sldMkLst>
        <pc:spChg chg="add del mod">
          <ac:chgData name="Chittaranjan Hens" userId="6fc03958433e8a43" providerId="LiveId" clId="{361AAD38-EB23-4B3F-8CB0-A8A323FC121E}" dt="2023-11-27T19:04:12.789" v="5926"/>
          <ac:spMkLst>
            <pc:docMk/>
            <pc:sldMk cId="1282988099" sldId="322"/>
            <ac:spMk id="3" creationId="{338BB240-3A16-D1C2-923E-DF4E39C41ED8}"/>
          </ac:spMkLst>
        </pc:spChg>
        <pc:spChg chg="add del mod">
          <ac:chgData name="Chittaranjan Hens" userId="6fc03958433e8a43" providerId="LiveId" clId="{361AAD38-EB23-4B3F-8CB0-A8A323FC121E}" dt="2023-11-27T19:04:12.789" v="5926"/>
          <ac:spMkLst>
            <pc:docMk/>
            <pc:sldMk cId="1282988099" sldId="322"/>
            <ac:spMk id="4" creationId="{8ED29EA3-6D69-4E3A-F45C-CA6413178AA3}"/>
          </ac:spMkLst>
        </pc:spChg>
        <pc:spChg chg="del">
          <ac:chgData name="Chittaranjan Hens" userId="6fc03958433e8a43" providerId="LiveId" clId="{361AAD38-EB23-4B3F-8CB0-A8A323FC121E}" dt="2023-11-26T20:06:25.428" v="5883" actId="478"/>
          <ac:spMkLst>
            <pc:docMk/>
            <pc:sldMk cId="1282988099" sldId="322"/>
            <ac:spMk id="4" creationId="{B0308876-9241-3F75-2ED3-417A27E2389C}"/>
          </ac:spMkLst>
        </pc:spChg>
        <pc:spChg chg="del mod">
          <ac:chgData name="Chittaranjan Hens" userId="6fc03958433e8a43" providerId="LiveId" clId="{361AAD38-EB23-4B3F-8CB0-A8A323FC121E}" dt="2023-11-26T20:06:52.124" v="5889" actId="478"/>
          <ac:spMkLst>
            <pc:docMk/>
            <pc:sldMk cId="1282988099" sldId="322"/>
            <ac:spMk id="7" creationId="{275D63DA-930E-4A43-63E7-CCBD20DEA046}"/>
          </ac:spMkLst>
        </pc:spChg>
        <pc:spChg chg="add mod">
          <ac:chgData name="Chittaranjan Hens" userId="6fc03958433e8a43" providerId="LiveId" clId="{361AAD38-EB23-4B3F-8CB0-A8A323FC121E}" dt="2023-11-27T19:20:15.515" v="6129" actId="20577"/>
          <ac:spMkLst>
            <pc:docMk/>
            <pc:sldMk cId="1282988099" sldId="322"/>
            <ac:spMk id="7" creationId="{8FCCA51B-14EF-EC73-1247-F2882979CE73}"/>
          </ac:spMkLst>
        </pc:spChg>
        <pc:spChg chg="mod">
          <ac:chgData name="Chittaranjan Hens" userId="6fc03958433e8a43" providerId="LiveId" clId="{361AAD38-EB23-4B3F-8CB0-A8A323FC121E}" dt="2023-11-26T20:07:39.173" v="5899" actId="17032"/>
          <ac:spMkLst>
            <pc:docMk/>
            <pc:sldMk cId="1282988099" sldId="322"/>
            <ac:spMk id="9" creationId="{C4749A47-8AE7-9A48-6435-5FFCD7585C8C}"/>
          </ac:spMkLst>
        </pc:spChg>
        <pc:spChg chg="add del mod">
          <ac:chgData name="Chittaranjan Hens" userId="6fc03958433e8a43" providerId="LiveId" clId="{361AAD38-EB23-4B3F-8CB0-A8A323FC121E}" dt="2023-11-27T19:21:50.049" v="6184" actId="478"/>
          <ac:spMkLst>
            <pc:docMk/>
            <pc:sldMk cId="1282988099" sldId="322"/>
            <ac:spMk id="12" creationId="{265F3AAB-7E99-3E7A-4EAD-079228FBCCFB}"/>
          </ac:spMkLst>
        </pc:spChg>
        <pc:spChg chg="mod">
          <ac:chgData name="Chittaranjan Hens" userId="6fc03958433e8a43" providerId="LiveId" clId="{361AAD38-EB23-4B3F-8CB0-A8A323FC121E}" dt="2023-11-27T19:04:49.033" v="5934" actId="1076"/>
          <ac:spMkLst>
            <pc:docMk/>
            <pc:sldMk cId="1282988099" sldId="322"/>
            <ac:spMk id="13" creationId="{AEA11DD9-6697-545C-BB3C-E7835C0FA115}"/>
          </ac:spMkLst>
        </pc:spChg>
        <pc:spChg chg="mod">
          <ac:chgData name="Chittaranjan Hens" userId="6fc03958433e8a43" providerId="LiveId" clId="{361AAD38-EB23-4B3F-8CB0-A8A323FC121E}" dt="2023-11-27T19:06:28.214" v="5937"/>
          <ac:spMkLst>
            <pc:docMk/>
            <pc:sldMk cId="1282988099" sldId="322"/>
            <ac:spMk id="14" creationId="{F94ADCAE-8186-609F-F9B2-9FB8017AAF63}"/>
          </ac:spMkLst>
        </pc:spChg>
        <pc:spChg chg="add mod">
          <ac:chgData name="Chittaranjan Hens" userId="6fc03958433e8a43" providerId="LiveId" clId="{361AAD38-EB23-4B3F-8CB0-A8A323FC121E}" dt="2023-11-27T19:24:10.663" v="6239" actId="1076"/>
          <ac:spMkLst>
            <pc:docMk/>
            <pc:sldMk cId="1282988099" sldId="322"/>
            <ac:spMk id="16" creationId="{66CAB7FD-9C49-06FE-1FEF-FF6A53E00E7B}"/>
          </ac:spMkLst>
        </pc:spChg>
        <pc:spChg chg="add mod">
          <ac:chgData name="Chittaranjan Hens" userId="6fc03958433e8a43" providerId="LiveId" clId="{361AAD38-EB23-4B3F-8CB0-A8A323FC121E}" dt="2023-11-27T19:32:51.366" v="6270" actId="20577"/>
          <ac:spMkLst>
            <pc:docMk/>
            <pc:sldMk cId="1282988099" sldId="322"/>
            <ac:spMk id="20" creationId="{63980826-9A33-A0A9-5C06-5D24CBC428E1}"/>
          </ac:spMkLst>
        </pc:spChg>
        <pc:picChg chg="add mod modCrop">
          <ac:chgData name="Chittaranjan Hens" userId="6fc03958433e8a43" providerId="LiveId" clId="{361AAD38-EB23-4B3F-8CB0-A8A323FC121E}" dt="2023-11-27T19:27:43.796" v="6247"/>
          <ac:picMkLst>
            <pc:docMk/>
            <pc:sldMk cId="1282988099" sldId="322"/>
            <ac:picMk id="5" creationId="{A26899B1-9180-DF3C-114C-5029874B8CA9}"/>
          </ac:picMkLst>
        </pc:picChg>
        <pc:picChg chg="mod">
          <ac:chgData name="Chittaranjan Hens" userId="6fc03958433e8a43" providerId="LiveId" clId="{361AAD38-EB23-4B3F-8CB0-A8A323FC121E}" dt="2023-11-26T20:07:42.484" v="5900" actId="1076"/>
          <ac:picMkLst>
            <pc:docMk/>
            <pc:sldMk cId="1282988099" sldId="322"/>
            <ac:picMk id="6" creationId="{8FD15AE6-A261-EE60-60A7-0E7FDD8D6011}"/>
          </ac:picMkLst>
        </pc:picChg>
        <pc:picChg chg="add del mod modCrop">
          <ac:chgData name="Chittaranjan Hens" userId="6fc03958433e8a43" providerId="LiveId" clId="{361AAD38-EB23-4B3F-8CB0-A8A323FC121E}" dt="2023-11-27T19:27:02.542" v="6243" actId="478"/>
          <ac:picMkLst>
            <pc:docMk/>
            <pc:sldMk cId="1282988099" sldId="322"/>
            <ac:picMk id="11" creationId="{B2B65DA6-5765-0B27-7620-DE2B99548BD2}"/>
          </ac:picMkLst>
        </pc:picChg>
        <pc:picChg chg="add mod">
          <ac:chgData name="Chittaranjan Hens" userId="6fc03958433e8a43" providerId="LiveId" clId="{361AAD38-EB23-4B3F-8CB0-A8A323FC121E}" dt="2023-11-27T19:27:35.793" v="6246"/>
          <ac:picMkLst>
            <pc:docMk/>
            <pc:sldMk cId="1282988099" sldId="322"/>
            <ac:picMk id="18" creationId="{B3321A9D-34A8-7395-544B-AD2C88B81CF6}"/>
          </ac:picMkLst>
        </pc:picChg>
        <pc:picChg chg="add del mod">
          <ac:chgData name="Chittaranjan Hens" userId="6fc03958433e8a43" providerId="LiveId" clId="{361AAD38-EB23-4B3F-8CB0-A8A323FC121E}" dt="2023-11-27T19:36:12.459" v="6273" actId="21"/>
          <ac:picMkLst>
            <pc:docMk/>
            <pc:sldMk cId="1282988099" sldId="322"/>
            <ac:picMk id="22" creationId="{58219B19-94C3-2BA0-AC8C-8C7938ECAFC7}"/>
          </ac:picMkLst>
        </pc:picChg>
      </pc:sldChg>
      <pc:sldChg chg="addSp modSp add mod modAnim">
        <pc:chgData name="Chittaranjan Hens" userId="6fc03958433e8a43" providerId="LiveId" clId="{361AAD38-EB23-4B3F-8CB0-A8A323FC121E}" dt="2023-11-29T10:06:25.218" v="6350" actId="1076"/>
        <pc:sldMkLst>
          <pc:docMk/>
          <pc:sldMk cId="1230268174" sldId="323"/>
        </pc:sldMkLst>
        <pc:picChg chg="add mod">
          <ac:chgData name="Chittaranjan Hens" userId="6fc03958433e8a43" providerId="LiveId" clId="{361AAD38-EB23-4B3F-8CB0-A8A323FC121E}" dt="2023-11-29T10:06:25.218" v="6350" actId="1076"/>
          <ac:picMkLst>
            <pc:docMk/>
            <pc:sldMk cId="1230268174" sldId="323"/>
            <ac:picMk id="4" creationId="{74286306-5E61-05D9-4A35-68A7CE1B3A38}"/>
          </ac:picMkLst>
        </pc:picChg>
        <pc:picChg chg="add mod">
          <ac:chgData name="Chittaranjan Hens" userId="6fc03958433e8a43" providerId="LiveId" clId="{361AAD38-EB23-4B3F-8CB0-A8A323FC121E}" dt="2023-11-27T19:36:24.015" v="6276"/>
          <ac:picMkLst>
            <pc:docMk/>
            <pc:sldMk cId="1230268174" sldId="323"/>
            <ac:picMk id="8" creationId="{FECFBC85-3B59-3946-8218-474B90782B35}"/>
          </ac:picMkLst>
        </pc:picChg>
      </pc:sldChg>
      <pc:sldChg chg="addSp modSp add del mod">
        <pc:chgData name="Chittaranjan Hens" userId="6fc03958433e8a43" providerId="LiveId" clId="{361AAD38-EB23-4B3F-8CB0-A8A323FC121E}" dt="2023-11-27T19:30:16.698" v="6248" actId="47"/>
        <pc:sldMkLst>
          <pc:docMk/>
          <pc:sldMk cId="1439749724" sldId="323"/>
        </pc:sldMkLst>
        <pc:picChg chg="add mod">
          <ac:chgData name="Chittaranjan Hens" userId="6fc03958433e8a43" providerId="LiveId" clId="{361AAD38-EB23-4B3F-8CB0-A8A323FC121E}" dt="2023-11-26T20:13:38.025" v="5913" actId="1076"/>
          <ac:picMkLst>
            <pc:docMk/>
            <pc:sldMk cId="1439749724" sldId="323"/>
            <ac:picMk id="4" creationId="{9D47203C-BBC2-71E8-7D7D-C6596B3F1C75}"/>
          </ac:picMkLst>
        </pc:picChg>
        <pc:picChg chg="mod">
          <ac:chgData name="Chittaranjan Hens" userId="6fc03958433e8a43" providerId="LiveId" clId="{361AAD38-EB23-4B3F-8CB0-A8A323FC121E}" dt="2023-11-26T20:13:27.090" v="5910" actId="1076"/>
          <ac:picMkLst>
            <pc:docMk/>
            <pc:sldMk cId="1439749724" sldId="323"/>
            <ac:picMk id="11" creationId="{B2B65DA6-5765-0B27-7620-DE2B99548BD2}"/>
          </ac:picMkLst>
        </pc:picChg>
      </pc:sldChg>
      <pc:sldChg chg="delSp add">
        <pc:chgData name="Chittaranjan Hens" userId="6fc03958433e8a43" providerId="LiveId" clId="{361AAD38-EB23-4B3F-8CB0-A8A323FC121E}" dt="2023-11-28T07:12:59.688" v="6325" actId="478"/>
        <pc:sldMkLst>
          <pc:docMk/>
          <pc:sldMk cId="3726194271" sldId="324"/>
        </pc:sldMkLst>
        <pc:picChg chg="del">
          <ac:chgData name="Chittaranjan Hens" userId="6fc03958433e8a43" providerId="LiveId" clId="{361AAD38-EB23-4B3F-8CB0-A8A323FC121E}" dt="2023-11-28T07:12:59.688" v="6325" actId="478"/>
          <ac:picMkLst>
            <pc:docMk/>
            <pc:sldMk cId="3726194271" sldId="324"/>
            <ac:picMk id="1028" creationId="{CC0767C2-C9AB-FC3F-ECA2-422DB954D2FE}"/>
          </ac:picMkLst>
        </pc:picChg>
        <pc:picChg chg="del">
          <ac:chgData name="Chittaranjan Hens" userId="6fc03958433e8a43" providerId="LiveId" clId="{361AAD38-EB23-4B3F-8CB0-A8A323FC121E}" dt="2023-11-28T07:12:57.180" v="6324" actId="478"/>
          <ac:picMkLst>
            <pc:docMk/>
            <pc:sldMk cId="3726194271" sldId="324"/>
            <ac:picMk id="1029" creationId="{A3F34621-E840-FE03-31CE-B1D9BDC5F539}"/>
          </ac:picMkLst>
        </pc:picChg>
        <pc:picChg chg="del">
          <ac:chgData name="Chittaranjan Hens" userId="6fc03958433e8a43" providerId="LiveId" clId="{361AAD38-EB23-4B3F-8CB0-A8A323FC121E}" dt="2023-11-28T07:12:30.260" v="6317" actId="478"/>
          <ac:picMkLst>
            <pc:docMk/>
            <pc:sldMk cId="3726194271" sldId="324"/>
            <ac:picMk id="1030" creationId="{D3FA31F7-1463-0CB2-A370-F273A45A3735}"/>
          </ac:picMkLst>
        </pc:picChg>
        <pc:picChg chg="del">
          <ac:chgData name="Chittaranjan Hens" userId="6fc03958433e8a43" providerId="LiveId" clId="{361AAD38-EB23-4B3F-8CB0-A8A323FC121E}" dt="2023-11-28T07:12:29.199" v="6316" actId="478"/>
          <ac:picMkLst>
            <pc:docMk/>
            <pc:sldMk cId="3726194271" sldId="324"/>
            <ac:picMk id="1031" creationId="{AE6B437A-4ABD-96B4-D121-DD8AB6C306EE}"/>
          </ac:picMkLst>
        </pc:picChg>
      </pc:sldChg>
      <pc:sldChg chg="add">
        <pc:chgData name="Chittaranjan Hens" userId="6fc03958433e8a43" providerId="LiveId" clId="{361AAD38-EB23-4B3F-8CB0-A8A323FC121E}" dt="2023-11-28T07:31:03.606" v="6339" actId="2890"/>
        <pc:sldMkLst>
          <pc:docMk/>
          <pc:sldMk cId="2620451060" sldId="325"/>
        </pc:sldMkLst>
      </pc:sldChg>
      <pc:sldChg chg="addSp modSp add mod">
        <pc:chgData name="Chittaranjan Hens" userId="6fc03958433e8a43" providerId="LiveId" clId="{361AAD38-EB23-4B3F-8CB0-A8A323FC121E}" dt="2023-11-29T10:04:02.625" v="6349" actId="14100"/>
        <pc:sldMkLst>
          <pc:docMk/>
          <pc:sldMk cId="816295808" sldId="326"/>
        </pc:sldMkLst>
        <pc:picChg chg="add mod">
          <ac:chgData name="Chittaranjan Hens" userId="6fc03958433e8a43" providerId="LiveId" clId="{361AAD38-EB23-4B3F-8CB0-A8A323FC121E}" dt="2023-11-29T10:04:02.625" v="6349" actId="14100"/>
          <ac:picMkLst>
            <pc:docMk/>
            <pc:sldMk cId="816295808" sldId="326"/>
            <ac:picMk id="11" creationId="{970A4289-6306-1EC4-8508-DA09ECF48AAD}"/>
          </ac:picMkLst>
        </pc:picChg>
      </pc:sldChg>
      <pc:sldChg chg="addSp delSp modSp add mod">
        <pc:chgData name="Chittaranjan Hens" userId="6fc03958433e8a43" providerId="LiveId" clId="{361AAD38-EB23-4B3F-8CB0-A8A323FC121E}" dt="2023-11-29T11:34:45.275" v="6440" actId="20577"/>
        <pc:sldMkLst>
          <pc:docMk/>
          <pc:sldMk cId="2028167898" sldId="327"/>
        </pc:sldMkLst>
        <pc:spChg chg="add mod">
          <ac:chgData name="Chittaranjan Hens" userId="6fc03958433e8a43" providerId="LiveId" clId="{361AAD38-EB23-4B3F-8CB0-A8A323FC121E}" dt="2023-11-29T11:30:41.971" v="6413" actId="20577"/>
          <ac:spMkLst>
            <pc:docMk/>
            <pc:sldMk cId="2028167898" sldId="327"/>
            <ac:spMk id="2" creationId="{D7FC3E3C-85BB-BA33-FB16-CFBF7EBE228A}"/>
          </ac:spMkLst>
        </pc:spChg>
        <pc:spChg chg="add mod">
          <ac:chgData name="Chittaranjan Hens" userId="6fc03958433e8a43" providerId="LiveId" clId="{361AAD38-EB23-4B3F-8CB0-A8A323FC121E}" dt="2023-11-29T11:34:45.275" v="6440" actId="20577"/>
          <ac:spMkLst>
            <pc:docMk/>
            <pc:sldMk cId="2028167898" sldId="327"/>
            <ac:spMk id="4" creationId="{1EBF89F6-FD38-547B-C216-BFEBCD7841CE}"/>
          </ac:spMkLst>
        </pc:spChg>
        <pc:picChg chg="del">
          <ac:chgData name="Chittaranjan Hens" userId="6fc03958433e8a43" providerId="LiveId" clId="{361AAD38-EB23-4B3F-8CB0-A8A323FC121E}" dt="2023-11-29T11:29:53.130" v="6352" actId="478"/>
          <ac:picMkLst>
            <pc:docMk/>
            <pc:sldMk cId="2028167898" sldId="327"/>
            <ac:picMk id="3" creationId="{31EE19CF-AD3D-43EB-95B3-938B4BC527A0}"/>
          </ac:picMkLst>
        </pc:picChg>
        <pc:picChg chg="add mod">
          <ac:chgData name="Chittaranjan Hens" userId="6fc03958433e8a43" providerId="LiveId" clId="{361AAD38-EB23-4B3F-8CB0-A8A323FC121E}" dt="2023-11-29T11:31:13.939" v="6416" actId="1076"/>
          <ac:picMkLst>
            <pc:docMk/>
            <pc:sldMk cId="2028167898" sldId="327"/>
            <ac:picMk id="5" creationId="{DA541DBD-1F6A-C404-18C6-BB87A4ED3267}"/>
          </ac:picMkLst>
        </pc:picChg>
        <pc:picChg chg="add mod">
          <ac:chgData name="Chittaranjan Hens" userId="6fc03958433e8a43" providerId="LiveId" clId="{361AAD38-EB23-4B3F-8CB0-A8A323FC121E}" dt="2023-11-29T11:32:13.858" v="6421" actId="1076"/>
          <ac:picMkLst>
            <pc:docMk/>
            <pc:sldMk cId="2028167898" sldId="327"/>
            <ac:picMk id="7" creationId="{CA38F036-9F10-0EE1-C452-BE4D12FF527C}"/>
          </ac:picMkLst>
        </pc:picChg>
      </pc:sldChg>
      <pc:sldChg chg="addSp delSp modSp add mod">
        <pc:chgData name="Chittaranjan Hens" userId="6fc03958433e8a43" providerId="LiveId" clId="{361AAD38-EB23-4B3F-8CB0-A8A323FC121E}" dt="2023-11-29T11:34:53.178" v="6441"/>
        <pc:sldMkLst>
          <pc:docMk/>
          <pc:sldMk cId="2101623061" sldId="328"/>
        </pc:sldMkLst>
        <pc:spChg chg="add mod">
          <ac:chgData name="Chittaranjan Hens" userId="6fc03958433e8a43" providerId="LiveId" clId="{361AAD38-EB23-4B3F-8CB0-A8A323FC121E}" dt="2023-11-29T11:34:53.178" v="6441"/>
          <ac:spMkLst>
            <pc:docMk/>
            <pc:sldMk cId="2101623061" sldId="328"/>
            <ac:spMk id="6" creationId="{B4D2320C-056E-8152-800B-143ACB8589FD}"/>
          </ac:spMkLst>
        </pc:spChg>
        <pc:picChg chg="add mod">
          <ac:chgData name="Chittaranjan Hens" userId="6fc03958433e8a43" providerId="LiveId" clId="{361AAD38-EB23-4B3F-8CB0-A8A323FC121E}" dt="2023-11-29T11:33:20.126" v="6428" actId="14100"/>
          <ac:picMkLst>
            <pc:docMk/>
            <pc:sldMk cId="2101623061" sldId="328"/>
            <ac:picMk id="4" creationId="{BCF4EB30-8BDF-BB41-256A-9813E0669524}"/>
          </ac:picMkLst>
        </pc:picChg>
        <pc:picChg chg="del">
          <ac:chgData name="Chittaranjan Hens" userId="6fc03958433e8a43" providerId="LiveId" clId="{361AAD38-EB23-4B3F-8CB0-A8A323FC121E}" dt="2023-11-29T11:33:09.543" v="6423" actId="478"/>
          <ac:picMkLst>
            <pc:docMk/>
            <pc:sldMk cId="2101623061" sldId="328"/>
            <ac:picMk id="5" creationId="{DA541DBD-1F6A-C404-18C6-BB87A4ED3267}"/>
          </ac:picMkLst>
        </pc:picChg>
        <pc:picChg chg="del">
          <ac:chgData name="Chittaranjan Hens" userId="6fc03958433e8a43" providerId="LiveId" clId="{361AAD38-EB23-4B3F-8CB0-A8A323FC121E}" dt="2023-11-29T11:33:09.543" v="6423" actId="478"/>
          <ac:picMkLst>
            <pc:docMk/>
            <pc:sldMk cId="2101623061" sldId="328"/>
            <ac:picMk id="7" creationId="{CA38F036-9F10-0EE1-C452-BE4D12FF527C}"/>
          </ac:picMkLst>
        </pc:picChg>
      </pc:sldChg>
      <pc:sldChg chg="addSp delSp modSp add mod">
        <pc:chgData name="Chittaranjan Hens" userId="6fc03958433e8a43" providerId="LiveId" clId="{361AAD38-EB23-4B3F-8CB0-A8A323FC121E}" dt="2023-11-29T11:34:55.630" v="6442"/>
        <pc:sldMkLst>
          <pc:docMk/>
          <pc:sldMk cId="1148238070" sldId="329"/>
        </pc:sldMkLst>
        <pc:spChg chg="add mod">
          <ac:chgData name="Chittaranjan Hens" userId="6fc03958433e8a43" providerId="LiveId" clId="{361AAD38-EB23-4B3F-8CB0-A8A323FC121E}" dt="2023-11-29T11:34:55.630" v="6442"/>
          <ac:spMkLst>
            <pc:docMk/>
            <pc:sldMk cId="1148238070" sldId="329"/>
            <ac:spMk id="6" creationId="{7E21DEAF-F2A3-7795-CDDB-D8E762CD6708}"/>
          </ac:spMkLst>
        </pc:spChg>
        <pc:picChg chg="del">
          <ac:chgData name="Chittaranjan Hens" userId="6fc03958433e8a43" providerId="LiveId" clId="{361AAD38-EB23-4B3F-8CB0-A8A323FC121E}" dt="2023-11-29T11:33:39.582" v="6430" actId="478"/>
          <ac:picMkLst>
            <pc:docMk/>
            <pc:sldMk cId="1148238070" sldId="329"/>
            <ac:picMk id="4" creationId="{BCF4EB30-8BDF-BB41-256A-9813E0669524}"/>
          </ac:picMkLst>
        </pc:picChg>
        <pc:picChg chg="add mod">
          <ac:chgData name="Chittaranjan Hens" userId="6fc03958433e8a43" providerId="LiveId" clId="{361AAD38-EB23-4B3F-8CB0-A8A323FC121E}" dt="2023-11-29T11:33:56.753" v="6435" actId="1076"/>
          <ac:picMkLst>
            <pc:docMk/>
            <pc:sldMk cId="1148238070" sldId="329"/>
            <ac:picMk id="5" creationId="{072FF969-F0AA-A139-17F3-97BF7DCBCC6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48:17.9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1.65466"/>
      <inkml:brushProperty name="anchorY" value="-885.61261"/>
      <inkml:brushProperty name="scaleFactor" value="0.5"/>
    </inkml:brush>
  </inkml:definitions>
  <inkml:trace contextRef="#ctx0" brushRef="#br0">1764 210 24575,'0'0'0,"0"4"0,0 8 0,5-2 0,0 5 0,1 3 0,4 3 0,3-3 0,0 2 0,3 0 0,2-3 0,-2 1 0,-3 1 0,0 2 0,-2 2 0,3 1 0,-3 1 0,-3 1 0,3 0 0,-2 0 0,-2 0 0,-2 1 0,-2-1 0,-1 0 0,-1 0 0,4-6 0,0 1 0,5-6 0,-1 2 0,-1 0 0,-2 3 0,-2 1 0,-1 3 0,-2 0 0,-1 2 0,0 0 0,-1 1 0,1-1 0,0 0 0,-1 0 0,1 0 0,5-5 0,0 0 0,1 0 0,-2 0 0,-1 2 0,4-4 0,0 0 0,-1 1 0,-2 2 0,-1 1 0,-1 1 0,-1 1 0,-1 0 0,0 1 0,-1 1 0,1-1 0,0 0 0,-5 0 0,-1 0 0,1 0 0,0 0 0,2 0 0,1 0 0,-4-5 0,0-1 0,-4-4 0,0 0 0,2 1 0,2 3 0,2 1 0,2 3 0,1 1 0,1 0 0,-5-4 0,0 0 0,0 0 0,1 1 0,1 1 0,-4 1 0,-5-4 0,1 0 0,1 1 0,3 0 0,2 2 0,2 2 0,1-1 0,-3-3 0,0-1 0,0 1 0,1 1 0,-4-4 0,1 1 0,1 0 0,1 3 0,-3-5 0,1 2 0,1 0 0,-4-2 0,2 0 0,-4 2 0,-4-3 0,2 1 0,-3 2 0,3 1 0,3 3 0,4 1 0,-2-4 0,1 1 0,-3-5 0,2 0 0,-4 2 0,2 1 0,-3 3 0,2 2 0,-3-4 0,3 0 0,-2-4 0,2 0 0,3 2 0,2 2 0,-2-3 0,2 1 0,-4-4 0,1 2 0,2 2 0,-2-3 0,1 2 0,1 1 0,3 3 0,2 1 0,-4-3 0,1 1 0,-5-4 0,2 0 0,-5 2 0,-2-3 0,1 1 0,3 3 0,-1-4 0,-3 2 0,2 2 0,4 2 0,2 2 0,-2-4 0,2 1 0,-3 0 0,1 2 0,-3-4 0,1 1 0,3 1 0,-2 1 0,2 2 0,-4-4 0,3 0 0,-4-4 0,3 2 0,2 1 0,-3-3 0,3 1 0,2 3 0,2 1 0,-4 2 0,2 3 0,-4-5 0,1 0 0,2 1 0,-3 1 0,2 1 0,-4 1 0,-3-4 0,3 0 0,1 1 0,-1 1 0,-3 1 0,-3 1 0,3 1 0,-2-5 0,3 1 0,4 0 0,4 1 0,-2-4 0,1 0 0,-3-3 0,2 0 0,-4 3 0,2 2 0,-3-4 0,-3-2 0,2 0 0,3 2 0,-1-2 0,2 1 0,-2-2 0,2 2 0,-2 2 0,2 3 0,-3-3 0,2 2 0,-2-4 0,-3 1 0,-3-4 0,3 3 0,-2-3 0,5 2 0,2 2 0,0-2 0,2 3 0,-2-4 0,2 3 0,-3-4 0,1 3 0,-2 2 0,-3-3 0,3 3 0,-3-4 0,-2-3 0,4 2 0,-3-2 0,4 2 0,4 4 0,3 3 0,-2-3 0,1 3 0,-3 1 0,2 1 0,-4-3 0,2 2 0,-3 0 0,-3-4 0,2 2 0,-2-4 0,4 1 0,-3-3 0,3 2 0,4 3 0,-3-3 0,-2 3 0,1 1 0,3 3 0,3 2 0,-3-4 0,2 1 0,-3-5 0,1 2 0,-3-5 0,2 3 0,2 2 0,3 2 0,-4 3 0,3 2 0,0 1 0,3 0 0,-4-3 0,1-1 0,1 0 0,1 1 0,2 1 0,2 1 0,0 1 0,-4 0 0,0 1 0,0 0 0,1 0 0,1 0 0,1 1 0,1-1 0,1 0 0,-1 0 0,2 0 0,-1-1 0,0 1 0,0 0 0,0 0 0,0 0 0,1 0 0,-1 0 0,0 0 0,0 0 0,0 0 0,0 0 0,0 0 0,-1-1 0,1 1 0,0 0 0,0 0 0,0 0 0,0 0 0,6-5 0,-1-1 0,5-4 0,0 0 0,-2 1 0,-1 3 0,-3 2 0,-2 1 0,5-3 0,-1 0 0,-1 1 0,-1 1 0,-1 1 0,4 1 0,4-4 0,0 0 0,-1 1 0,-3 1 0,-2 1 0,3-4 0,-2 1 0,5-5 0,-1 1 0,3-4 0,-2 3 0,-2 1 0,3-2 0,3-3 0,3-3 0,-2 2 0,2 3 0,-4 4 0,-3 3 0,2-2 0,2-4 0,-3 1 0,-2 2 0,-2 2 0,2-2 0,-3 1 0,5-4 0,-2 2 0,3-3 0,-2 1 0,3-2 0,-2 2 0,-3 2 0,-2 4 0,-3 2 0,3-4 0,-1 2 0,-1 1 0,4-4 0,-1 1 0,4 1 0,-1 2 0,3-4 0,2-3 0,-1 0 0,2 2 0,2-2 0,2-4 0,-3 3 0,1-4 0,-4 4 0,-4 3 0,2-3 0,2 4 0,2-4 0,-1 3 0,-4 1 0,2-2 0,2-3 0,-3 1 0,3-2 0,2-3 0,-2 2 0,1 3 0,2-1 0,2-2 0,2 3 0,1-3 0,-4 4 0,1-4 0,-5 4 0,0-2 0,2-3 0,2-3 0,-4 3 0,2 3 0,-3 5 0,1-2 0,1-3 0,3-3 0,3-3 0,0-3 0,2-2 0,1-1 0,0 0 0,1-1 0,-1 1 0,0-1 0,0 1 0,1-1 0,-1 1 0,0 0 0,0 0 0,-1-5 0,1 0 0,0 0 0,-5-5 0,0 2 0,-1 0 0,2-2 0,-5-4 0,2 1 0,0 3 0,2 2 0,-3-2 0,1 2 0,1 1 0,1 3 0,-3-4 0,0 1 0,-3-4 0,1 1 0,1 1 0,3 3 0,2 2 0,2 2 0,1-4 0,1 1 0,0 0 0,0 1 0,1 1 0,-1 1 0,0 2 0,0-1 0,-5-4 0,0 0 0,-6-5 0,1-5 0,2 2 0,1-4 0,3 3 0,-4-2 0,1 3 0,2 3 0,-5-2 0,2 3 0,1 2 0,-3-3 0,1 1 0,-3-2 0,1 0 0,2 3 0,3-3 0,2 2 0,2-4 0,1 3 0,-4-4 0,-1 2 0,1 3 0,-4-3 0,1 3 0,1 2 0,2-3 0,1 1 0,2 2 0,-4-3 0,0-3 0,1 1 0,1 1 0,1 4 0,1-3 0,-4-4 0,0 2 0,1 2 0,1 3 0,-4-3 0,0 2 0,-3-3 0,1 1 0,1 2 0,-2-3 0,-4-3 0,2 1 0,2 3 0,3 2 0,4-2 0,1 2 0,-4-4 0,2 2 0,-5-3 0,0 1 0,2 3 0,2 3 0,-3-3 0,-3-4 0,0 2 0,2 1 0,-3-2 0,3 2 0,2 2 0,2-2 0,2 1 0,-2-4 0,0 3 0,0-4 0,2 3 0,-4-3 0,1 2 0,-4-2 0,-5-3 0,3 2 0,1 4 0,4-3 0,2 4 0,-2-4 0,1 3 0,2 3 0,1-3 0,-4-3 0,1 1 0,1-2 0,2 2 0,0 3 0,-2-2 0,-1 3 0,1 1 0,-3-2 0,1 1 0,-4-3 0,1 2 0,-3-4 0,2 3 0,3 2 0,-3-3 0,2 3 0,3-3 0,2 1 0,-4-2 0,2 1 0,1-2 0,-3-3 0,1 2 0,-5-2 0,-2-1 0,1 2 0,2 3 0,-2 0 0,-2-3 0,-3-2 0,3 2 0,-2-2 0,-1-2 0,2 4 0,5 3 0,-2 0 0,3 2 0,-2-2 0,-3-2 0,-3-4 0,3 2 0,2 4 0,0-1 0,-3-3 0,3 4 0,-1-3 0,-3-2 0,-3-3 0,4 4 0,3 4 0,-1-2 0,4-2 0,-3-1 0,3 1 0,-2 0 0,-4-3 0,-2-1 0,2 3 0,4 5 0,-2-2 0,-1-1 0,-3-3 0,-2-2 0,-2-2 0,-2-2 0,-1-1 0,0 0 0,4 5 0,1 0 0,0 0 0,-1-1 0,4 4 0,-1 0 0,0-2 0,2 4 0,0-2 0,-2 0 0,-2-3 0,-1-1 0,-2-2 0,-2-1 0,0-1 0,0 0 0,0-1 0,0 1 0,-1 0 0,1 0 0,0 0 0,-5 5 0,-1 0 0,1 0 0,1 0 0,-5-2 0,2-1 0,1 0 0,1-2 0,2 0 0,1 0 0,-4 0 0,1 0 0,-1 0 0,-3 5 0,1 0 0,0 0 0,-2 0 0,1-2 0,2-1 0,1 0 0,-2 3 0,1 1 0,1-1 0,1-1 0,-3 4 0,1 0 0,1-2 0,-3 4 0,0-2 0,2 0 0,2-3 0,2-1 0,-4 3 0,1-1 0,-5 0 0,-4-2 0,2-1 0,-4 3 0,3 1 0,-1 3 0,2 0 0,3-1 0,4-3 0,2-2 0,2-2 0,-4 4 0,1 0 0,0-1 0,2 0 0,-5 3 0,1-1 0,1-1 0,1-2 0,-3 5 0,0-2 0,2-1 0,1-1 0,2-2 0,-4 4 0,1-1 0,1 0 0,0-2 0,3-1 0,0-1 0,-4 4 0,0 0 0,1-1 0,1-1 0,1-1 0,-4 4 0,1 0 0,-5-2 0,2 0 0,1-2 0,1-1 0,3-1 0,2-1 0,1 0 0,-4 5 0,0 0 0,-5 5 0,0 0 0,2-2 0,1-1 0,3-3 0,-3-1 0,0-2 0,-3 4 0,0 1 0,2-1 0,2-1 0,2-1 0,-3 4 0,-4 4 0,0 1 0,1-3 0,3-1 0,3-4 0,-4-1 0,1-1 0,2-1 0,0-2 0,-3 6 0,1 0 0,-4 5 0,1-1 0,2 0 0,1-3 0,3-1 0,-3 3 0,1-2 0,-5 0 0,2-2 0,-4-1 0,1-1 0,3-2 0,3 1 0,2-1 0,2-1 0,1 1 0,-5 5 0,1 0 0,1 1 0,0-2 0,-4 4 0,1 0 0,0-2 0,2-1 0,2-1 0,1-2 0,-4-1 0,0-1 0,1 0 0,-4 5 0,-4 5 0,0 0 0,3 0 0,-3 3 0,3-3 0,1-1 0,4-3 0,-4 2 0,-3 5 0,0-2 0,3-1 0,-4 3 0,-2 2 0,2-2 0,2-1 0,3-5 0,3-2 0,-2 3 0,0-1 0,-3-2 0,1-1 0,1-1 0,-3 4 0,2-1 0,-4 4 0,2 0 0,-3-2 0,3-2 0,1-2 0,-1 4 0,1-1 0,-2 3 0,2 0 0,1-2 0,-2 3 0,2-2 0,2-1 0,-3 3 0,-4 3 0,1-2 0,3-1 0,-3 2 0,3-3 0,2-2 0,-3 3 0,3-3 0,-4 4 0,1-1 0,3-3 0,-3 4 0,2-3 0,2-2 0,-4 4 0,-2 2 0,0 0 0,2-3 0,-1 3 0,1-3 0,3-1 0,-2-4 0,-4 4 0,2-2 0,-4 4 0,4-1 0,2-2 0,-2 3 0,2-2 0,-3 4 0,3-2 0,-4 3 0,3-3 0,2-2 0,-3 3 0,3-3 0,2-1 0,-4 2 0,3-1 0,-4-2 0,2-2 0,1-2 0,-2 4 0,-3-1 0,1-1 0,2 0 0,-2 3 0,-2 4 0,2 0 0,2-2 0,-2 2 0,3-1 0,-3 2 0,3-2 0,1-2 0,-2 2 0,2-2 0,-3 4 0,1-2 0,-3 2 0,3-1 0,2-3 0,-3 2 0,-2 4 0,1-2 0,3-3 0,-3 3 0,-2-3 0,2-2 0,-3 3 0,3-2 0,-3 3 0,-1 4 0,2-3 0,-2 4 0,-1 1 0,-3 3 0,-2 2 0,-1 2 0,3-5 0,1 1 0,4-5 0,-1 1 0,5-4 0,-3 1 0,-1 3 0,2-3 0,-2 3 0,-3 1 0,4-2 0,-3 1 0,-1 2 0,-2 3 0,-1 0 0,-3 3 0,0-5 0,-1 0 0,0 1 0,0 1 0,0 1 0,-1 1 0,1 1 0,0 1 0,0 0 0,0 0 0,0 0 0,0 0 0,0 1 0,0-1 0,1 0 0,-1 0 0,0 0 0,0 0 0,5 5 0,5 6 0,1 0 0,-1-1 0,8-3 0,3 3 0,3 4 0,7 3 0,2 4 0,5-3 0,4-4 0,4-4 0,-2 2 0,2 2 0,-5 3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49:00.8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.97505"/>
      <inkml:brushProperty name="anchorY" value="132.31105"/>
      <inkml:brushProperty name="scaleFactor" value="0.5"/>
    </inkml:brush>
  </inkml:definitions>
  <inkml:trace contextRef="#ctx0" brushRef="#br0">1 349 24575,'0'0'0,"0"-4"0,0-8 0,5 2 0,5 0 0,1-2 0,-2-4 0,4 2 0,-3-2 0,4 2 0,-3-1 0,-2-3 0,3 3 0,2 3 0,-1-1 0,-2-2 0,1 1 0,-2-1 0,-2-3 0,3 2 0,2 4 0,5 4 0,3 2 0,2 4 0,2 1 0,1 1 0,-5 5 0,0 2 0,1-1 0,0-1 0,1-1 0,1-2 0,1-1 0,1 0 0,-6 4 0,1 0 0,0 5 0,0 0 0,2 3 0,-4 3 0,1-1 0,0-3 0,1-3 0,2-4 0,2-2 0,0-2 0,0-1 0,1 0 0,0-1 0,1 1 0,-6 4 0,0 1 0,-1 0 0,2-1 0,-5 5 0,2-2 0,0 0 0,-3 3 0,2-1 0,0-2 0,3-2 0,2-1 0,1-2 0,1-2 0,1 1 0,0-2 0,0 1 0,0 0 0,0-1 0,1 1 0,-7 5 0,1 0 0,0 0 0,0 0 0,2-2 0,1-1 0,1-1 0,0 0 0,1-1 0,0-1 0,0 1 0,1 0 0,-2 0 0,2 0 0,-1 0 0,0 0 0,0 0 0,0 0 0,-1 0 0,1 0 0,0 0 0,-5-6 0,0 1 0,-1 0 0,-3-5 0,0 2 0,1 1 0,3 1 0,-4-3 0,2 2 0,0 0 0,3 3 0,1 0 0,1-2 0,1-1 0,-4-3 0,0 0 0,-6-3 0,-3-3 0,0 1 0,2 3 0,4 4 0,-3-3 0,-3-2 0,2 1 0,2 2 0,-2-2 0,2 2 0,-3-3 0,-3-3 0,2 2 0,-3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49:06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2.27271"/>
      <inkml:brushProperty name="anchorY" value="-535.43634"/>
      <inkml:brushProperty name="scaleFactor" value="0.5"/>
    </inkml:brush>
  </inkml:definitions>
  <inkml:trace contextRef="#ctx0" brushRef="#br0">0 287 24575,'0'0'0,"0"5"0,6 1 0,-1 4 0,0 5 0,-1 4 0,5 3 0,-2 3 0,-1 0 0,-1 2 0,3 0 0,5-1 0,-1 1 0,-2-1 0,-3 1 0,-2-1 0,-2 0 0,4 0 0,-2-1 0,0 1 0,-1 0 0,4-5 0,-1 0 0,-1-1 0,3 2 0,0 0 0,-2 2 0,3 1 0,-1 1 0,-2-1 0,-2 1 0,-2 1 0,-1-1 0,4-5 0,0 0 0,-1-1 0,4-3 0,-1 0 0,4-4 0,-1 2 0,-2 2 0,-3 3 0,4-3 0,2-4 0,0 1 0,-2 2 0,2-2 0,3-3 0,4-4 0,2-2 0,3-3 0,1-1 0,1-1 0,0-1 0,1 0 0,-1 1 0,1-1 0,-1 1 0,0 0 0,0 0 0,0 0 0,0 0 0,0 0 0,0 0 0,-6-5 0,-4-6 0,-1 1 0,1 0 0,2 3 0,-2-4 0,2 3 0,-4-4 0,1 1 0,-2-2 0,1 1 0,3 3 0,-3-2 0,3 1 0,-4-2 0,2 1 0,3 3 0,-3-3 0,2 2 0,1-3 0,3 1 0,2 3 0,-4-4 0,1 3 0,0-4 0,2 3 0,2 1 0,-5-2 0,0 2 0,2 2 0,0 1 0,-3-2 0,1 1 0,1 1 0,-4-3 0,2 1 0,0-4 0,3 1 0,-4-2 0,2-4 0,1-3 0,-4-3 0,2 4 0,1 4 0,-4 0 0,2 3 0,-3-1 0,1 2 0,-3-2 0,3 1 0,2 4 0,2 1 0,-2-2 0,1 2 0,-3-4 0,1 2 0,-3-5 0,1 3 0,3 2 0,3 3 0,-3-3 0,-4-4 0,2 2 0,1 1 0,-3-2 0,3 1 0,-3-2 0,2 2 0,-3-3 0,-3-2 0,3 1 0,-3-1 0,3 2 0,-1-1 0,-3-3 0,3 3 0,3 3 0,-1-1 0,-3-3 0,3 3 0,2 2 0,-2-1 0,-2-3 0,2 2 0,-3-3 0,3-2 0,3 3 0,-2-3 0,-2-1 0,-4-2 0,2 3 0,-2 0 0,3 3 0,-1-1 0,-2-2 0,-3-2 0,4 3 0,-1-1 0,3 3 0,-1-1 0,-2-2 0,-2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04:49:1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0 24575,'0'11'0,"0"1"0,1-1 0,1 0 0,0 0 0,0 0 0,1 0 0,1-1 0,-1 1 0,2-1 0,0 1 0,0-2 0,13 19 0,-17-26 0,12 16 0,-1 1 0,0 1 0,-2 0 0,0 0 0,11 35 0,15 65 0,-35-119 0,-1 0 0,0 1 0,0-1 0,1 0 0,-1 0 0,0 0 0,0 0 0,0 0 0,0 0 0,0 0 0,0 0 0,0 1 0,-1-1 0,1 0 0,0 0 0,-1 0 0,1 0 0,-1 0 0,1 0 0,-1 0 0,1 0 0,-1 0 0,1 0 0,-1-1 0,-1 2 0,0-1 0,1 1 0,-1-1 0,0 0 0,0 0 0,0-1 0,0 1 0,0 0 0,0-1 0,0 1 0,0-1 0,-1 0 0,-2 1 0,-1-1 0,-1 0 0,0-1 0,0 1 0,0-1 0,1 0 0,-1-1 0,-9-3 0,-36-25 0,44 25 0,0 0 0,-1 0 0,1 0 0,-1 1 0,0 0 0,0 1 0,0 0 0,-17-3 0,13 4 0,0-1 0,0 0 0,1-1 0,0 0 0,0-1 0,0 0 0,-11-7 0,-76-54 0,85 56 0,11 6 0,-1 0 0,0 0 0,1 0 0,0 0 0,0-1 0,0 1 0,0-1 0,1 0 0,0 0 0,0 0 0,0 0 0,0 0 0,1 0 0,0-1 0,0 1 0,1 0 0,-1-1 0,1 1 0,1-10 0,-1 11 0,0 0 0,0 0 0,1 0 0,-1 0 0,1 0 0,0 1 0,0-1 0,0 0 0,1 0 0,-1 0 0,1 1 0,0-1 0,0 1 0,0 0 0,1-1 0,-1 1 0,1 0 0,0 0 0,0 0 0,0 1 0,0-1 0,0 1 0,0 0 0,1-1 0,-1 2 0,7-4 0,1 3 0,0 0 0,0 1 0,21 0 0,-23 2 0,-1-1 0,1-1 0,-1 1 0,1-1 0,-1-1 0,0 0 0,16-5 0,40-20-1365,-45 22-5461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7B9ED-2122-4AD7-9850-70B7063AA74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EC82C-043B-45CA-ADB0-3A66D31EC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2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9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0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53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90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2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0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18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B0913-614C-D004-FC54-EF6FC765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7E91C-621D-4387-B90B-FB36CDB6DE3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6E50E0E-9C9E-AE88-B8DA-54AE0CB8F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A822658-8395-6434-821B-44CB7B68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9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7BFC-3B1C-493A-89D1-0AE5FAEE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66F6A-2197-43E7-9424-ACF125D3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98DB-3F0B-4498-8873-48859491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4329-75FD-4901-93FB-4268B5E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9E6A-9302-40FB-84ED-8ABAE469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FA5A-AC5D-46FD-8902-4E14E6CE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B9C26-201B-43FA-B289-38A39683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FB0A-62F1-4982-96F4-2EEC90D2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BFD06-FE00-4A76-A207-50A3EE8C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76EC-12BB-4DAB-A068-EBB6C6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35535-A6C9-4F91-B692-BC103C0E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3402-7547-443F-944F-120B3C89B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D27D-21A9-4ED8-A30D-F65FC357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D8A3-8367-4788-9910-8E03620D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8857-94E6-48A5-8F0A-8AEF82DE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D268-1211-42D7-B7FF-A5266AE6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997A-8D20-4B97-AE4A-9E246D53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DE67-F275-42B4-B65A-88FD7D0D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D5A1-ECF4-4504-BA5F-D8B7486B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7394-4E5B-470D-9935-6EE2517B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0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D2C4-267F-4D8D-B402-A1AA8ED6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5CB2-4663-4AF7-9348-C0A4D11C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BD69-E834-4BDC-8FCB-548F3079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ED6B-A973-41B0-B8BB-09482DB0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70D1-A964-40F5-80F4-7732BCB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0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A4D7-9415-4648-B732-5CA4DC8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A166-43BB-47A2-9470-B4FF55E01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759A-9E16-402E-B6AD-CE9134FA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1E00-79B4-4236-A1E2-F1838CB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6B1F-859F-4DCF-82E4-E05F3210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764A7-9E6C-40CB-966D-770648A0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362B-9138-4806-ABBF-02CB9F2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6830-3846-48A2-98EF-342C49E1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2A35-A6B0-4E40-AD60-7D880B12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93A2-6A11-4AE0-8DFA-92024E2FE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1A5EB-9B90-42F8-A513-2437C7C2B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D195E-9B08-4BC2-8F9F-1CE05279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52F62-CB44-438A-B244-73963F1B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A344-F44A-491C-996E-9B6E629D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F9B9-0414-4732-B715-51FAA52D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E7A8-1298-4E66-A9FD-3136DC3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6EA4-0196-4351-8AE4-C3A555D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7620F-61A9-48AC-B002-EDBC5814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F91F1-66D7-46AA-BDD9-14D7B775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4E768-4192-44D3-B432-EDE837C2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6CD07-3EA0-4130-8E8B-431BB4BB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1301-53A3-4F31-92F0-C8FF1F39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E740-3226-4015-9384-B994F4B6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4A67A-FE41-488E-A5A9-7EB7D98B6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F3E7-73FD-4667-B215-F061F413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3D59-BA15-48E0-8682-3BDC58E4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9A5A-1398-4B13-96E9-C14131F6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B1E8-D376-426D-8B7D-61BF38F6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800-1329-4096-A39B-1CAB86062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5BFA0-BB74-4887-A31A-2A3034C3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76B41-233C-4CF2-97FD-3A2FCFCE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4804-3BB9-4642-A695-B5E3A6A7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E3D8-B6AC-4E06-AF24-78B1887C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9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C2CEA-0719-4BC2-8816-A9A2D8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0760-217E-4102-9661-7157D0B0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163C-AAD7-46DE-A76E-7C988BE3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8D60-E5A2-4218-9AC8-554D1C54A5D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AEE2-FA62-4C8C-B477-2EC101D3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7899-0751-44F3-A98D-6301F0D73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26CB-3F41-4F74-8C45-AFA32F014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4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0.png"/><Relationship Id="rId4" Type="http://schemas.openxmlformats.org/officeDocument/2006/relationships/image" Target="../media/image2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0.png"/><Relationship Id="rId4" Type="http://schemas.openxmlformats.org/officeDocument/2006/relationships/image" Target="../media/image2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2.png"/><Relationship Id="rId4" Type="http://schemas.openxmlformats.org/officeDocument/2006/relationships/image" Target="../media/image3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341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NULL"/><Relationship Id="rId4" Type="http://schemas.openxmlformats.org/officeDocument/2006/relationships/image" Target="../media/image5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hyperlink" Target="https://users.math.yale.edu/public_html/People/frame/Fractals/FracAndDim/BoxDim/LogProp/LogPro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sers.math.yale.edu/public_html/People/frame/Fractals/FracAndDim/BoxDim/PowerLaw/PowerLaw.html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5.emf"/><Relationship Id="rId9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hyperlink" Target="https://users.math.yale.edu/public_html/People/frame/Fractals/FracAndDim/BoxDim/LogProp/LogPro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sers.math.yale.edu/public_html/People/frame/Fractals/FracAndDim/BoxDim/PowerLaw/PowerLaw.html" TargetMode="External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5.emf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C510981A-4E78-ACBC-F2A1-EDF4031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228600"/>
            <a:ext cx="1682750" cy="309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E8523-529D-BF76-9A02-C5F4BA1C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54" y="1059598"/>
            <a:ext cx="8857246" cy="5491820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6CFC3FE-29F6-015B-1E53-AFC874926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72C78C-E862-38BF-B189-EA753BFDBF3C}"/>
                  </a:ext>
                </a:extLst>
              </p14:cNvPr>
              <p14:cNvContentPartPr/>
              <p14:nvPr/>
            </p14:nvContentPartPr>
            <p14:xfrm>
              <a:off x="1744288" y="2630417"/>
              <a:ext cx="1680840" cy="268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72C78C-E862-38BF-B189-EA753BFDB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88" y="2621777"/>
                <a:ext cx="1698480" cy="270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7F334CA-899C-F524-72BE-173DCF8F6049}"/>
              </a:ext>
            </a:extLst>
          </p:cNvPr>
          <p:cNvGrpSpPr/>
          <p:nvPr/>
        </p:nvGrpSpPr>
        <p:grpSpPr>
          <a:xfrm>
            <a:off x="2565808" y="4567577"/>
            <a:ext cx="843840" cy="509400"/>
            <a:chOff x="2565808" y="4567577"/>
            <a:chExt cx="843840" cy="509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372B73-69E3-3E4D-A6C7-66E4C26AE879}"/>
                    </a:ext>
                  </a:extLst>
                </p14:cNvPr>
                <p14:cNvContentPartPr/>
                <p14:nvPr/>
              </p14:nvContentPartPr>
              <p14:xfrm>
                <a:off x="2565808" y="4567577"/>
                <a:ext cx="843840" cy="12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372B73-69E3-3E4D-A6C7-66E4C26AE8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7168" y="4558937"/>
                  <a:ext cx="861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D70E4B-8D48-04C5-91F6-4D6A7D5B1ED1}"/>
                    </a:ext>
                  </a:extLst>
                </p14:cNvPr>
                <p14:cNvContentPartPr/>
                <p14:nvPr/>
              </p14:nvContentPartPr>
              <p14:xfrm>
                <a:off x="2575168" y="4617977"/>
                <a:ext cx="819720" cy="45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D70E4B-8D48-04C5-91F6-4D6A7D5B1E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6168" y="4609337"/>
                  <a:ext cx="837360" cy="47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E93CF-2EB6-B300-EC1A-C77C27097C63}"/>
                  </a:ext>
                </a:extLst>
              </p14:cNvPr>
              <p14:cNvContentPartPr/>
              <p14:nvPr/>
            </p14:nvContentPartPr>
            <p14:xfrm>
              <a:off x="2741128" y="4394777"/>
              <a:ext cx="183960" cy="16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E93CF-2EB6-B300-EC1A-C77C27097C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2128" y="4385777"/>
                <a:ext cx="201600" cy="18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45A8F5-94A0-BC2F-FB50-D3AF0427F053}"/>
              </a:ext>
            </a:extLst>
          </p:cNvPr>
          <p:cNvSpPr/>
          <p:nvPr/>
        </p:nvSpPr>
        <p:spPr>
          <a:xfrm>
            <a:off x="4338735" y="3321050"/>
            <a:ext cx="989045" cy="821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41C2200-2EE7-7541-923D-9699FA6C109F}"/>
              </a:ext>
            </a:extLst>
          </p:cNvPr>
          <p:cNvSpPr/>
          <p:nvPr/>
        </p:nvSpPr>
        <p:spPr>
          <a:xfrm>
            <a:off x="4572001" y="5076977"/>
            <a:ext cx="531845" cy="4374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5F6E98B-AFAC-2D9F-08BA-84E23974ACF0}"/>
              </a:ext>
            </a:extLst>
          </p:cNvPr>
          <p:cNvSpPr/>
          <p:nvPr/>
        </p:nvSpPr>
        <p:spPr>
          <a:xfrm>
            <a:off x="5935573" y="5319617"/>
            <a:ext cx="283529" cy="194774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3C98098-589C-0B14-4F5F-ADB5BA6E0F22}"/>
              </a:ext>
            </a:extLst>
          </p:cNvPr>
          <p:cNvSpPr/>
          <p:nvPr/>
        </p:nvSpPr>
        <p:spPr>
          <a:xfrm>
            <a:off x="6158453" y="4630397"/>
            <a:ext cx="121298" cy="102637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9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CED68C32-5493-142F-EA96-9D2CFE7E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Construction by Repeated Removal of Areas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86BC29-B0B0-36EA-2D12-29FBB3C0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06" y="2261163"/>
            <a:ext cx="7290645" cy="319315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can be constructed from an equilateral triangle by repeated removal of triangular subsets: </a:t>
            </a:r>
          </a:p>
          <a:p>
            <a:pPr lvl="1"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Start with an equilateral triangle.</a:t>
            </a:r>
          </a:p>
          <a:p>
            <a:pPr lvl="1"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Subdivide it into four smaller congruent equilateral triangles and remove the central triangle.</a:t>
            </a:r>
          </a:p>
          <a:p>
            <a:pPr lvl="1"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Repeat step 2 with each of the remaining smaller triangles infinitely.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056CE65-C0F8-9ECC-F581-198D8ADE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99" y="1072179"/>
            <a:ext cx="5181600" cy="90363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4A12A3-50A0-6E56-FE16-0EC95A19A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68"/>
          <a:stretch/>
        </p:blipFill>
        <p:spPr>
          <a:xfrm>
            <a:off x="9322310" y="2404775"/>
            <a:ext cx="1022420" cy="903634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7FCC5D9-9A1E-F252-1CC9-9F050762F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8" r="60908"/>
          <a:stretch/>
        </p:blipFill>
        <p:spPr>
          <a:xfrm>
            <a:off x="9309749" y="3857739"/>
            <a:ext cx="1034981" cy="903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48D0A0-A941-461E-87BA-03A0C6D28662}"/>
              </a:ext>
            </a:extLst>
          </p:cNvPr>
          <p:cNvSpPr txBox="1"/>
          <p:nvPr/>
        </p:nvSpPr>
        <p:spPr>
          <a:xfrm>
            <a:off x="8520825" y="2388120"/>
            <a:ext cx="10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1CFF"/>
                </a:solidFill>
              </a:rPr>
              <a:t>Initiator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59AD1-213B-FF7C-9C9B-BD5487B35043}"/>
              </a:ext>
            </a:extLst>
          </p:cNvPr>
          <p:cNvSpPr txBox="1"/>
          <p:nvPr/>
        </p:nvSpPr>
        <p:spPr>
          <a:xfrm>
            <a:off x="8460535" y="37444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E1CFF"/>
                </a:solidFill>
              </a:rPr>
              <a:t>Generator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4A691-91B2-1F0E-3323-A92E4E727EF4}"/>
              </a:ext>
            </a:extLst>
          </p:cNvPr>
          <p:cNvSpPr txBox="1"/>
          <p:nvPr/>
        </p:nvSpPr>
        <p:spPr>
          <a:xfrm>
            <a:off x="658475" y="6251776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users.math.yale.edu</a:t>
            </a:r>
            <a:r>
              <a:rPr lang="en-US" dirty="0"/>
              <a:t>/</a:t>
            </a:r>
            <a:r>
              <a:rPr lang="en-US" dirty="0" err="1"/>
              <a:t>public_html</a:t>
            </a:r>
            <a:r>
              <a:rPr lang="en-US" dirty="0"/>
              <a:t>/People/frame/Fractals/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C6210-BD69-597B-99FF-776D52B52373}"/>
              </a:ext>
            </a:extLst>
          </p:cNvPr>
          <p:cNvSpPr txBox="1"/>
          <p:nvPr/>
        </p:nvSpPr>
        <p:spPr>
          <a:xfrm>
            <a:off x="1518446" y="5882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https://www.youtube.com/watch?v=GaXn3zqfvLY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3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C510981A-4E78-ACBC-F2A1-EDF4031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0"/>
            <a:ext cx="1682750" cy="309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Self-similarity: The </a:t>
            </a:r>
            <a:r>
              <a:rPr lang="en-US" altLang="en-US" sz="4800" i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Sierpinski</a:t>
            </a:r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99457-1F47-B420-9895-64F177E9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04" y="2140351"/>
            <a:ext cx="8436989" cy="2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4D87EE-4F22-59EA-1CC2-D5157EAA3F4E}"/>
              </a:ext>
            </a:extLst>
          </p:cNvPr>
          <p:cNvGrpSpPr/>
          <p:nvPr/>
        </p:nvGrpSpPr>
        <p:grpSpPr>
          <a:xfrm>
            <a:off x="7114504" y="3299864"/>
            <a:ext cx="3843966" cy="3278167"/>
            <a:chOff x="2961650" y="1257184"/>
            <a:chExt cx="5084513" cy="4689281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26CF869C-06BE-47FB-A22F-3C53B0A9B747}"/>
                </a:ext>
              </a:extLst>
            </p:cNvPr>
            <p:cNvSpPr/>
            <p:nvPr/>
          </p:nvSpPr>
          <p:spPr>
            <a:xfrm>
              <a:off x="3196899" y="1662556"/>
              <a:ext cx="1823402" cy="178320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856D9F-B8F3-47EC-8D51-E3C224E17B48}"/>
                </a:ext>
              </a:extLst>
            </p:cNvPr>
            <p:cNvSpPr txBox="1"/>
            <p:nvPr/>
          </p:nvSpPr>
          <p:spPr>
            <a:xfrm>
              <a:off x="4108600" y="1257184"/>
              <a:ext cx="382085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  <a:endParaRPr lang="en-IN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4087F9-6490-4E5E-9374-EC0395C76DB7}"/>
                </a:ext>
              </a:extLst>
            </p:cNvPr>
            <p:cNvSpPr txBox="1"/>
            <p:nvPr/>
          </p:nvSpPr>
          <p:spPr>
            <a:xfrm>
              <a:off x="5020301" y="3375405"/>
              <a:ext cx="371482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endParaRPr lang="en-IN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F57E7B-9F97-44EE-8E4A-0854997C5E3C}"/>
                </a:ext>
              </a:extLst>
            </p:cNvPr>
            <p:cNvSpPr txBox="1"/>
            <p:nvPr/>
          </p:nvSpPr>
          <p:spPr>
            <a:xfrm>
              <a:off x="2961650" y="3445761"/>
              <a:ext cx="373604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endParaRPr lang="en-IN" sz="14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BA715E-8FEA-4729-9D4F-B1C7148C4361}"/>
                </a:ext>
              </a:extLst>
            </p:cNvPr>
            <p:cNvSpPr/>
            <p:nvPr/>
          </p:nvSpPr>
          <p:spPr>
            <a:xfrm>
              <a:off x="4445474" y="3043791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C77752-7589-49F5-A4E5-26AC2F43E2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8600" y="1679315"/>
              <a:ext cx="359386" cy="140085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807419-FA99-4B13-8A3B-8E2571417671}"/>
                </a:ext>
              </a:extLst>
            </p:cNvPr>
            <p:cNvSpPr/>
            <p:nvPr/>
          </p:nvSpPr>
          <p:spPr>
            <a:xfrm>
              <a:off x="4248096" y="2436742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061CFCD-B981-48F6-AF41-D4E71EB97FF8}"/>
                </a:ext>
              </a:extLst>
            </p:cNvPr>
            <p:cNvSpPr/>
            <p:nvPr/>
          </p:nvSpPr>
          <p:spPr>
            <a:xfrm>
              <a:off x="5987511" y="1645796"/>
              <a:ext cx="1823402" cy="178320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6F831B6-5B82-4432-8A9D-7FF7C86AA198}"/>
                </a:ext>
              </a:extLst>
            </p:cNvPr>
            <p:cNvSpPr/>
            <p:nvPr/>
          </p:nvSpPr>
          <p:spPr>
            <a:xfrm>
              <a:off x="7211401" y="3027031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C17B22-A112-4CD8-802F-7F17CBFDFC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6511" y="1783500"/>
              <a:ext cx="359386" cy="1400856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8A0305-0312-49BE-86E3-32220BC6EE7D}"/>
                </a:ext>
              </a:extLst>
            </p:cNvPr>
            <p:cNvSpPr/>
            <p:nvPr/>
          </p:nvSpPr>
          <p:spPr>
            <a:xfrm>
              <a:off x="7038708" y="2419982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0E44BA-7651-48A7-B557-CE5BA205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393" y="2553972"/>
              <a:ext cx="1047316" cy="891788"/>
            </a:xfrm>
            <a:prstGeom prst="line">
              <a:avLst/>
            </a:prstGeom>
            <a:solidFill>
              <a:schemeClr val="accent2"/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4F44D8-D8E0-477F-8AB5-AE47A84D8FD8}"/>
                </a:ext>
              </a:extLst>
            </p:cNvPr>
            <p:cNvSpPr/>
            <p:nvPr/>
          </p:nvSpPr>
          <p:spPr>
            <a:xfrm>
              <a:off x="6500533" y="2860402"/>
              <a:ext cx="119262" cy="13399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C62648C2-FEC2-452E-942D-77A7588268CA}"/>
                </a:ext>
              </a:extLst>
            </p:cNvPr>
            <p:cNvSpPr/>
            <p:nvPr/>
          </p:nvSpPr>
          <p:spPr>
            <a:xfrm>
              <a:off x="6222761" y="4146501"/>
              <a:ext cx="1823402" cy="178320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F291A26-C4AB-4C1A-A62C-AFF1A568C928}"/>
                </a:ext>
              </a:extLst>
            </p:cNvPr>
            <p:cNvSpPr/>
            <p:nvPr/>
          </p:nvSpPr>
          <p:spPr>
            <a:xfrm>
              <a:off x="7471336" y="5527736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A35479A-3B64-448A-8B07-20FCE28963BD}"/>
                </a:ext>
              </a:extLst>
            </p:cNvPr>
            <p:cNvSpPr/>
            <p:nvPr/>
          </p:nvSpPr>
          <p:spPr>
            <a:xfrm>
              <a:off x="7273958" y="4920687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1A95D9F-9D87-4E1F-8F36-B34B752A9ACC}"/>
                </a:ext>
              </a:extLst>
            </p:cNvPr>
            <p:cNvSpPr/>
            <p:nvPr/>
          </p:nvSpPr>
          <p:spPr>
            <a:xfrm>
              <a:off x="6760468" y="5361106"/>
              <a:ext cx="119262" cy="13399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203AC76-58C0-4330-8424-CDADA5263F33}"/>
                </a:ext>
              </a:extLst>
            </p:cNvPr>
            <p:cNvSpPr/>
            <p:nvPr/>
          </p:nvSpPr>
          <p:spPr>
            <a:xfrm>
              <a:off x="3331338" y="4146501"/>
              <a:ext cx="1823402" cy="178320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15458AC-A49E-4C0A-A4ED-8DCBD5DF33EA}"/>
                </a:ext>
              </a:extLst>
            </p:cNvPr>
            <p:cNvSpPr/>
            <p:nvPr/>
          </p:nvSpPr>
          <p:spPr>
            <a:xfrm>
              <a:off x="4579912" y="5527736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5225BD-62F1-46A3-B2D2-659E556EA549}"/>
                </a:ext>
              </a:extLst>
            </p:cNvPr>
            <p:cNvSpPr/>
            <p:nvPr/>
          </p:nvSpPr>
          <p:spPr>
            <a:xfrm>
              <a:off x="4382534" y="4920687"/>
              <a:ext cx="119262" cy="1339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8B8128-BDED-49A0-A40D-B73A540F8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5220" y="5054677"/>
              <a:ext cx="1047316" cy="891788"/>
            </a:xfrm>
            <a:prstGeom prst="line">
              <a:avLst/>
            </a:prstGeom>
            <a:solidFill>
              <a:schemeClr val="accent2">
                <a:lumMod val="75000"/>
              </a:schemeClr>
            </a:solidFill>
            <a:ln w="57150" cap="flat" cmpd="sng" algn="ctr">
              <a:solidFill>
                <a:schemeClr val="accent2">
                  <a:lumMod val="75000"/>
                </a:schemeClr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10DBB9-33F4-4ECA-B805-DB0D0BC92D47}"/>
                </a:ext>
              </a:extLst>
            </p:cNvPr>
            <p:cNvSpPr/>
            <p:nvPr/>
          </p:nvSpPr>
          <p:spPr>
            <a:xfrm>
              <a:off x="3869045" y="5361106"/>
              <a:ext cx="119262" cy="1339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FE2BCA-4503-49D5-B6A8-6947615D2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1913" y="4287255"/>
              <a:ext cx="359386" cy="1400856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E8EC3-BAC2-4D12-AC41-ECCC24F70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8128" y="4193059"/>
              <a:ext cx="300943" cy="1194520"/>
            </a:xfrm>
            <a:prstGeom prst="line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FF6921D-4024-4D54-959B-086C1ABB505B}"/>
                </a:ext>
              </a:extLst>
            </p:cNvPr>
            <p:cNvSpPr/>
            <p:nvPr/>
          </p:nvSpPr>
          <p:spPr>
            <a:xfrm>
              <a:off x="4030837" y="4729699"/>
              <a:ext cx="119262" cy="1339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0717465-62AB-4BF6-8171-8EAFEDE3615B}"/>
                </a:ext>
              </a:extLst>
            </p:cNvPr>
            <p:cNvSpPr/>
            <p:nvPr/>
          </p:nvSpPr>
          <p:spPr>
            <a:xfrm>
              <a:off x="6934477" y="4685500"/>
              <a:ext cx="119262" cy="1339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7C4BA88-5499-452E-B9C8-C0D5F950AEDD}"/>
                </a:ext>
              </a:extLst>
            </p:cNvPr>
            <p:cNvSpPr/>
            <p:nvPr/>
          </p:nvSpPr>
          <p:spPr>
            <a:xfrm>
              <a:off x="7555813" y="5376986"/>
              <a:ext cx="119262" cy="13399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46EFEBF-B5BD-407B-B4E8-EF195FEACA6E}"/>
                </a:ext>
              </a:extLst>
            </p:cNvPr>
            <p:cNvSpPr txBox="1"/>
            <p:nvPr/>
          </p:nvSpPr>
          <p:spPr>
            <a:xfrm>
              <a:off x="3007600" y="1355996"/>
              <a:ext cx="502943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(a)</a:t>
              </a:r>
              <a:endParaRPr lang="en-IN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0F793A-C9D7-4393-A646-76C50134BA22}"/>
                </a:ext>
              </a:extLst>
            </p:cNvPr>
            <p:cNvSpPr txBox="1"/>
            <p:nvPr/>
          </p:nvSpPr>
          <p:spPr>
            <a:xfrm>
              <a:off x="6286040" y="4045437"/>
              <a:ext cx="513546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(d)</a:t>
              </a:r>
              <a:endParaRPr lang="en-IN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1FD0DA-615E-4A32-A739-230801AF3597}"/>
                </a:ext>
              </a:extLst>
            </p:cNvPr>
            <p:cNvSpPr txBox="1"/>
            <p:nvPr/>
          </p:nvSpPr>
          <p:spPr>
            <a:xfrm>
              <a:off x="3141505" y="4074580"/>
              <a:ext cx="488102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(c)</a:t>
              </a:r>
              <a:endParaRPr lang="en-IN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9C39CA-38C9-4B4B-8C4B-0A196E7FBCBA}"/>
                </a:ext>
              </a:extLst>
            </p:cNvPr>
            <p:cNvSpPr txBox="1"/>
            <p:nvPr/>
          </p:nvSpPr>
          <p:spPr>
            <a:xfrm>
              <a:off x="6178912" y="1414058"/>
              <a:ext cx="513546" cy="44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(b)</a:t>
              </a:r>
              <a:endParaRPr lang="en-IN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1E3DB-15B1-8F16-5980-F4325600F7B9}"/>
                  </a:ext>
                </a:extLst>
              </p:cNvPr>
              <p:cNvSpPr txBox="1"/>
              <p:nvPr/>
            </p:nvSpPr>
            <p:spPr>
              <a:xfrm>
                <a:off x="-25351" y="1337041"/>
                <a:ext cx="10703273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chaos game is an astounding example of how a random algorithm can produce a regular fractal.</a:t>
                </a:r>
              </a:p>
              <a:p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The algorithm begins with the three corners of an equilateral triangle A, B &amp; C and an initial game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A series of points is then created and plotted following the rule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From the current game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 next game point is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either A, B or C each with probability one third.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Amazingly, as the points are plotted, the </a:t>
                </a:r>
                <a:r>
                  <a:rPr lang="en-IN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Sierpiński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triangle appears within the equilateral triangle regardless of the choice of initial game point. </a:t>
                </a:r>
              </a:p>
              <a:p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Here you can see its appearance as MATLAB plots more and more points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A1E3DB-15B1-8F16-5980-F4325600F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351" y="1337041"/>
                <a:ext cx="10703273" cy="2585323"/>
              </a:xfrm>
              <a:prstGeom prst="rect">
                <a:avLst/>
              </a:prstGeom>
              <a:blipFill>
                <a:blip r:embed="rId2"/>
                <a:stretch>
                  <a:fillRect l="-513" t="-1415" b="-25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9FA5C7-B1EE-341C-FA95-5400EB02E45F}"/>
              </a:ext>
            </a:extLst>
          </p:cNvPr>
          <p:cNvSpPr txBox="1"/>
          <p:nvPr/>
        </p:nvSpPr>
        <p:spPr>
          <a:xfrm>
            <a:off x="10126918" y="331903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25AFA-B121-8D56-08B1-6B77CF04F9C7}"/>
              </a:ext>
            </a:extLst>
          </p:cNvPr>
          <p:cNvSpPr txBox="1"/>
          <p:nvPr/>
        </p:nvSpPr>
        <p:spPr>
          <a:xfrm>
            <a:off x="10719998" y="463117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CBF3D-D0D5-95E2-B592-2FB374CF6D2F}"/>
              </a:ext>
            </a:extLst>
          </p:cNvPr>
          <p:cNvSpPr txBox="1"/>
          <p:nvPr/>
        </p:nvSpPr>
        <p:spPr>
          <a:xfrm>
            <a:off x="9036487" y="460553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1374E-FB96-4219-EBDD-D6167CBFFBEE}"/>
              </a:ext>
            </a:extLst>
          </p:cNvPr>
          <p:cNvSpPr txBox="1"/>
          <p:nvPr/>
        </p:nvSpPr>
        <p:spPr>
          <a:xfrm>
            <a:off x="7938822" y="498680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33984-6A0E-8D94-4EC4-AA9A73FBAC5D}"/>
              </a:ext>
            </a:extLst>
          </p:cNvPr>
          <p:cNvSpPr txBox="1"/>
          <p:nvPr/>
        </p:nvSpPr>
        <p:spPr>
          <a:xfrm>
            <a:off x="8811297" y="635208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C2CFD-299B-A4A5-E2D5-072B5589A7E4}"/>
              </a:ext>
            </a:extLst>
          </p:cNvPr>
          <p:cNvSpPr txBox="1"/>
          <p:nvPr/>
        </p:nvSpPr>
        <p:spPr>
          <a:xfrm>
            <a:off x="7045109" y="637897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IN" sz="1400" dirty="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623FFC03-481E-25C2-970C-EFB9F420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Chaos Game</a:t>
            </a:r>
            <a:endParaRPr lang="en-US" altLang="en-US" sz="4800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7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623FFC03-481E-25C2-970C-EFB9F420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Chaos Game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157171-5EE5-D7DB-4095-3C7515BDB5FE}"/>
              </a:ext>
            </a:extLst>
          </p:cNvPr>
          <p:cNvGrpSpPr/>
          <p:nvPr/>
        </p:nvGrpSpPr>
        <p:grpSpPr>
          <a:xfrm>
            <a:off x="7591927" y="1412212"/>
            <a:ext cx="4014537" cy="3726426"/>
            <a:chOff x="4961021" y="1187622"/>
            <a:chExt cx="4014537" cy="3726426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357D748-8F62-D672-C820-61744125D14E}"/>
                </a:ext>
              </a:extLst>
            </p:cNvPr>
            <p:cNvSpPr/>
            <p:nvPr/>
          </p:nvSpPr>
          <p:spPr>
            <a:xfrm>
              <a:off x="5237747" y="1860884"/>
              <a:ext cx="3023937" cy="2334127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DBAACF6-7581-1F3A-0670-99C8C6E8314E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237747" y="4195011"/>
              <a:ext cx="37378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D7BE7D8-90B7-C16C-B643-FF9A62ED6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747" y="1467853"/>
              <a:ext cx="0" cy="2727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201DD01-7722-ED42-4629-C5B901396D77}"/>
                    </a:ext>
                  </a:extLst>
                </p:cNvPr>
                <p:cNvSpPr txBox="1"/>
                <p:nvPr/>
              </p:nvSpPr>
              <p:spPr>
                <a:xfrm>
                  <a:off x="4961021" y="4303112"/>
                  <a:ext cx="882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201DD01-7722-ED42-4629-C5B901396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021" y="4303112"/>
                  <a:ext cx="8826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CCC8F6-18C1-8BB7-FE4C-14C8FCA090A2}"/>
                    </a:ext>
                  </a:extLst>
                </p:cNvPr>
                <p:cNvSpPr txBox="1"/>
                <p:nvPr/>
              </p:nvSpPr>
              <p:spPr>
                <a:xfrm>
                  <a:off x="7952945" y="4311496"/>
                  <a:ext cx="882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CCC8F6-18C1-8BB7-FE4C-14C8FCA0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945" y="4311496"/>
                  <a:ext cx="8824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DFEAA98-94F4-DF50-1D61-31CA905750D6}"/>
                    </a:ext>
                  </a:extLst>
                </p:cNvPr>
                <p:cNvSpPr txBox="1"/>
                <p:nvPr/>
              </p:nvSpPr>
              <p:spPr>
                <a:xfrm>
                  <a:off x="6440976" y="4303112"/>
                  <a:ext cx="862736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,0)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DFEAA98-94F4-DF50-1D61-31CA90575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976" y="4303112"/>
                  <a:ext cx="862736" cy="610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6F325A1-B79D-454E-EB7E-1A56983650BC}"/>
                </a:ext>
              </a:extLst>
            </p:cNvPr>
            <p:cNvCxnSpPr>
              <a:stCxn id="106" idx="0"/>
              <a:endCxn id="106" idx="3"/>
            </p:cNvCxnSpPr>
            <p:nvPr/>
          </p:nvCxnSpPr>
          <p:spPr>
            <a:xfrm>
              <a:off x="6749716" y="1860884"/>
              <a:ext cx="0" cy="2334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C3C364-6FD6-A0FB-CBAE-44F446A9308B}"/>
                    </a:ext>
                  </a:extLst>
                </p:cNvPr>
                <p:cNvSpPr txBox="1"/>
                <p:nvPr/>
              </p:nvSpPr>
              <p:spPr>
                <a:xfrm>
                  <a:off x="6252162" y="1187622"/>
                  <a:ext cx="1121525" cy="673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C3C364-6FD6-A0FB-CBAE-44F446A93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162" y="1187622"/>
                  <a:ext cx="1121525" cy="673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03653-A3D7-1AF5-459E-62D45832416B}"/>
                  </a:ext>
                </a:extLst>
              </p:cNvPr>
              <p:cNvSpPr txBox="1"/>
              <p:nvPr/>
            </p:nvSpPr>
            <p:spPr>
              <a:xfrm>
                <a:off x="112295" y="2197353"/>
                <a:ext cx="6898103" cy="76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, The midpoint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rgbClr val="0000FF"/>
                  </a:solidFill>
                </a:endParaRPr>
              </a:p>
              <a:p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0503653-A3D7-1AF5-459E-62D45832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5" y="2197353"/>
                <a:ext cx="6898103" cy="7604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2EEE7F-669F-E454-A439-E1F5FCC0B93D}"/>
              </a:ext>
            </a:extLst>
          </p:cNvPr>
          <p:cNvCxnSpPr/>
          <p:nvPr/>
        </p:nvCxnSpPr>
        <p:spPr>
          <a:xfrm>
            <a:off x="1114926" y="830997"/>
            <a:ext cx="205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670B2F2-2984-544F-F067-306ADE89AD07}"/>
                  </a:ext>
                </a:extLst>
              </p:cNvPr>
              <p:cNvSpPr txBox="1"/>
              <p:nvPr/>
            </p:nvSpPr>
            <p:spPr>
              <a:xfrm>
                <a:off x="853387" y="894164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670B2F2-2984-544F-F067-306ADE89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7" y="894164"/>
                <a:ext cx="96455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D160551-C8F2-3FEC-0669-182301ABDDD3}"/>
                  </a:ext>
                </a:extLst>
              </p:cNvPr>
              <p:cNvSpPr txBox="1"/>
              <p:nvPr/>
            </p:nvSpPr>
            <p:spPr>
              <a:xfrm>
                <a:off x="2875547" y="830997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D160551-C8F2-3FEC-0669-182301ABD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47" y="830997"/>
                <a:ext cx="97520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F62DE276-DA18-40D7-DDB0-6F9D768C4E96}"/>
              </a:ext>
            </a:extLst>
          </p:cNvPr>
          <p:cNvSpPr/>
          <p:nvPr/>
        </p:nvSpPr>
        <p:spPr>
          <a:xfrm>
            <a:off x="2085475" y="767331"/>
            <a:ext cx="184484" cy="163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7D1098D-860E-1908-002B-78D9884ED41D}"/>
                  </a:ext>
                </a:extLst>
              </p:cNvPr>
              <p:cNvSpPr txBox="1"/>
              <p:nvPr/>
            </p:nvSpPr>
            <p:spPr>
              <a:xfrm>
                <a:off x="1403041" y="493249"/>
                <a:ext cx="4331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7D1098D-860E-1908-002B-78D9884ED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41" y="493249"/>
                <a:ext cx="4331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1F9CAA3-C810-B773-56F1-236C9C61D87C}"/>
                  </a:ext>
                </a:extLst>
              </p:cNvPr>
              <p:cNvSpPr txBox="1"/>
              <p:nvPr/>
            </p:nvSpPr>
            <p:spPr>
              <a:xfrm>
                <a:off x="2502569" y="47803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1F9CAA3-C810-B773-56F1-236C9C61D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69" y="478033"/>
                <a:ext cx="4331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0BBEB14-BC85-8979-2877-5B04F58C19E8}"/>
                  </a:ext>
                </a:extLst>
              </p:cNvPr>
              <p:cNvSpPr txBox="1"/>
              <p:nvPr/>
            </p:nvSpPr>
            <p:spPr>
              <a:xfrm>
                <a:off x="1082842" y="4126952"/>
                <a:ext cx="517340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For Vertex B: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0BBEB14-BC85-8979-2877-5B04F58C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42" y="4126952"/>
                <a:ext cx="5173404" cy="532903"/>
              </a:xfrm>
              <a:prstGeom prst="rect">
                <a:avLst/>
              </a:prstGeom>
              <a:blipFill>
                <a:blip r:embed="rId11"/>
                <a:stretch>
                  <a:fillRect l="-118" b="-5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5427A1D-B46E-65B7-DB16-F9A304ED820F}"/>
                  </a:ext>
                </a:extLst>
              </p:cNvPr>
              <p:cNvSpPr txBox="1"/>
              <p:nvPr/>
            </p:nvSpPr>
            <p:spPr>
              <a:xfrm>
                <a:off x="1114926" y="3638117"/>
                <a:ext cx="3135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For Vertex A: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5427A1D-B46E-65B7-DB16-F9A304ED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26" y="3638117"/>
                <a:ext cx="3135923" cy="369332"/>
              </a:xfrm>
              <a:prstGeom prst="rect">
                <a:avLst/>
              </a:prstGeom>
              <a:blipFill>
                <a:blip r:embed="rId12"/>
                <a:stretch>
                  <a:fillRect l="-195"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F216B3-E045-D0A9-B79E-5857E34004D1}"/>
                  </a:ext>
                </a:extLst>
              </p:cNvPr>
              <p:cNvSpPr txBox="1"/>
              <p:nvPr/>
            </p:nvSpPr>
            <p:spPr>
              <a:xfrm>
                <a:off x="1114926" y="4873019"/>
                <a:ext cx="4046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Vertex C: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+0.5×1,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F216B3-E045-D0A9-B79E-5857E340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26" y="4873019"/>
                <a:ext cx="4046429" cy="369332"/>
              </a:xfrm>
              <a:prstGeom prst="rect">
                <a:avLst/>
              </a:prstGeom>
              <a:blipFill>
                <a:blip r:embed="rId13"/>
                <a:stretch>
                  <a:fillRect l="-1355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BEA8DE4-BDDD-AFEA-4E25-14AEC956ACC4}"/>
                  </a:ext>
                </a:extLst>
              </p:cNvPr>
              <p:cNvSpPr txBox="1"/>
              <p:nvPr/>
            </p:nvSpPr>
            <p:spPr>
              <a:xfrm>
                <a:off x="513346" y="1376477"/>
                <a:ext cx="4555958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ratio: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BEA8DE4-BDDD-AFEA-4E25-14AEC956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6" y="1376477"/>
                <a:ext cx="4555958" cy="506870"/>
              </a:xfrm>
              <a:prstGeom prst="rect">
                <a:avLst/>
              </a:prstGeom>
              <a:blipFill>
                <a:blip r:embed="rId1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2" grpId="0"/>
      <p:bldP spid="123" grpId="0"/>
      <p:bldP spid="124" grpId="0" animBg="1"/>
      <p:bldP spid="126" grpId="0"/>
      <p:bldP spid="127" grpId="0"/>
      <p:bldP spid="129" grpId="0"/>
      <p:bldP spid="130" grpId="0"/>
      <p:bldP spid="131" grpId="0"/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623FFC03-481E-25C2-970C-EFB9F420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Chaos Game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157171-5EE5-D7DB-4095-3C7515BDB5FE}"/>
              </a:ext>
            </a:extLst>
          </p:cNvPr>
          <p:cNvGrpSpPr/>
          <p:nvPr/>
        </p:nvGrpSpPr>
        <p:grpSpPr>
          <a:xfrm>
            <a:off x="7591927" y="1412212"/>
            <a:ext cx="4014537" cy="3726426"/>
            <a:chOff x="4961021" y="1187622"/>
            <a:chExt cx="4014537" cy="3726426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357D748-8F62-D672-C820-61744125D14E}"/>
                </a:ext>
              </a:extLst>
            </p:cNvPr>
            <p:cNvSpPr/>
            <p:nvPr/>
          </p:nvSpPr>
          <p:spPr>
            <a:xfrm>
              <a:off x="5237747" y="1860884"/>
              <a:ext cx="3023937" cy="2334127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DBAACF6-7581-1F3A-0670-99C8C6E8314E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5237747" y="4195011"/>
              <a:ext cx="37378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D7BE7D8-90B7-C16C-B643-FF9A62ED6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7747" y="1467853"/>
              <a:ext cx="0" cy="27271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201DD01-7722-ED42-4629-C5B901396D77}"/>
                    </a:ext>
                  </a:extLst>
                </p:cNvPr>
                <p:cNvSpPr txBox="1"/>
                <p:nvPr/>
              </p:nvSpPr>
              <p:spPr>
                <a:xfrm>
                  <a:off x="4961021" y="4303112"/>
                  <a:ext cx="882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201DD01-7722-ED42-4629-C5B901396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021" y="4303112"/>
                  <a:ext cx="8826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CCC8F6-18C1-8BB7-FE4C-14C8FCA090A2}"/>
                    </a:ext>
                  </a:extLst>
                </p:cNvPr>
                <p:cNvSpPr txBox="1"/>
                <p:nvPr/>
              </p:nvSpPr>
              <p:spPr>
                <a:xfrm>
                  <a:off x="7952945" y="4311496"/>
                  <a:ext cx="882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CCC8F6-18C1-8BB7-FE4C-14C8FCA0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945" y="4311496"/>
                  <a:ext cx="8824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DFEAA98-94F4-DF50-1D61-31CA905750D6}"/>
                    </a:ext>
                  </a:extLst>
                </p:cNvPr>
                <p:cNvSpPr txBox="1"/>
                <p:nvPr/>
              </p:nvSpPr>
              <p:spPr>
                <a:xfrm>
                  <a:off x="6440976" y="4303112"/>
                  <a:ext cx="862736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,0)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DFEAA98-94F4-DF50-1D61-31CA90575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976" y="4303112"/>
                  <a:ext cx="862736" cy="610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6F325A1-B79D-454E-EB7E-1A56983650BC}"/>
                </a:ext>
              </a:extLst>
            </p:cNvPr>
            <p:cNvCxnSpPr>
              <a:stCxn id="106" idx="0"/>
              <a:endCxn id="106" idx="3"/>
            </p:cNvCxnSpPr>
            <p:nvPr/>
          </p:nvCxnSpPr>
          <p:spPr>
            <a:xfrm>
              <a:off x="6749716" y="1860884"/>
              <a:ext cx="0" cy="2334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C3C364-6FD6-A0FB-CBAE-44F446A9308B}"/>
                    </a:ext>
                  </a:extLst>
                </p:cNvPr>
                <p:cNvSpPr txBox="1"/>
                <p:nvPr/>
              </p:nvSpPr>
              <p:spPr>
                <a:xfrm>
                  <a:off x="6252162" y="1187622"/>
                  <a:ext cx="1121525" cy="673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2C3C364-6FD6-A0FB-CBAE-44F446A93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162" y="1187622"/>
                  <a:ext cx="1121525" cy="673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0BBEB14-BC85-8979-2877-5B04F58C19E8}"/>
                  </a:ext>
                </a:extLst>
              </p:cNvPr>
              <p:cNvSpPr txBox="1"/>
              <p:nvPr/>
            </p:nvSpPr>
            <p:spPr>
              <a:xfrm>
                <a:off x="842419" y="1133160"/>
                <a:ext cx="501092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(Vertex A):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0BBEB14-BC85-8979-2877-5B04F58C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9" y="1133160"/>
                <a:ext cx="5010924" cy="532903"/>
              </a:xfrm>
              <a:prstGeom prst="rect">
                <a:avLst/>
              </a:prstGeom>
              <a:blipFill>
                <a:blip r:embed="rId6"/>
                <a:stretch>
                  <a:fillRect l="-973" b="-5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5427A1D-B46E-65B7-DB16-F9A304ED820F}"/>
                  </a:ext>
                </a:extLst>
              </p:cNvPr>
              <p:cNvSpPr txBox="1"/>
              <p:nvPr/>
            </p:nvSpPr>
            <p:spPr>
              <a:xfrm>
                <a:off x="842419" y="713750"/>
                <a:ext cx="2785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(Vertex B):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5427A1D-B46E-65B7-DB16-F9A304ED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9" y="713750"/>
                <a:ext cx="2785891" cy="369332"/>
              </a:xfrm>
              <a:prstGeom prst="rect">
                <a:avLst/>
              </a:prstGeom>
              <a:blipFill>
                <a:blip r:embed="rId7"/>
                <a:stretch>
                  <a:fillRect l="-1751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F216B3-E045-D0A9-B79E-5857E34004D1}"/>
                  </a:ext>
                </a:extLst>
              </p:cNvPr>
              <p:cNvSpPr txBox="1"/>
              <p:nvPr/>
            </p:nvSpPr>
            <p:spPr>
              <a:xfrm>
                <a:off x="842419" y="1716141"/>
                <a:ext cx="3932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(Vertex C):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+0.5×1, 0.5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3F216B3-E045-D0A9-B79E-5857E340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9" y="1716141"/>
                <a:ext cx="3932038" cy="369332"/>
              </a:xfrm>
              <a:prstGeom prst="rect">
                <a:avLst/>
              </a:prstGeom>
              <a:blipFill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2A14E48-3551-9FBA-9E1D-35C066044118}"/>
              </a:ext>
            </a:extLst>
          </p:cNvPr>
          <p:cNvSpPr txBox="1"/>
          <p:nvPr/>
        </p:nvSpPr>
        <p:spPr>
          <a:xfrm>
            <a:off x="725663" y="226554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IN" sz="1800" b="0" i="0" dirty="0">
                <a:effectLst/>
                <a:latin typeface="Menlo"/>
              </a:rPr>
              <a:t>a=2:N</a:t>
            </a:r>
          </a:p>
          <a:p>
            <a:r>
              <a:rPr lang="en-IN" sz="1800" b="0" i="0" dirty="0">
                <a:effectLst/>
                <a:latin typeface="Menlo"/>
              </a:rPr>
              <a:t>c=</a:t>
            </a:r>
            <a:r>
              <a:rPr lang="en-IN" sz="1800" b="0" i="0" dirty="0" err="1">
                <a:effectLst/>
                <a:latin typeface="Menlo"/>
              </a:rPr>
              <a:t>randi</a:t>
            </a:r>
            <a:r>
              <a:rPr lang="en-IN" sz="1800" b="0" i="0" dirty="0">
                <a:effectLst/>
                <a:latin typeface="Menlo"/>
              </a:rPr>
              <a:t>([0 2]); </a:t>
            </a:r>
          </a:p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switch </a:t>
            </a:r>
            <a:r>
              <a:rPr lang="en-IN" sz="1800" b="0" i="0" dirty="0">
                <a:effectLst/>
                <a:latin typeface="Menlo"/>
              </a:rPr>
              <a:t>c</a:t>
            </a:r>
          </a:p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case </a:t>
            </a:r>
            <a:r>
              <a:rPr lang="en-IN" sz="1800" b="0" i="0" dirty="0">
                <a:effectLst/>
                <a:latin typeface="Menlo"/>
              </a:rPr>
              <a:t>0 </a:t>
            </a:r>
          </a:p>
          <a:p>
            <a:r>
              <a:rPr lang="en-IN" sz="1800" b="0" i="0" dirty="0">
                <a:effectLst/>
                <a:latin typeface="Menlo"/>
              </a:rPr>
              <a:t>x(a)=0.5*x(a-1);</a:t>
            </a:r>
          </a:p>
          <a:p>
            <a:r>
              <a:rPr lang="en-IN" sz="1800" b="0" i="0" dirty="0">
                <a:effectLst/>
                <a:latin typeface="Menlo"/>
              </a:rPr>
              <a:t>y(a)=0.5*y(a-1);</a:t>
            </a:r>
          </a:p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case </a:t>
            </a:r>
            <a:r>
              <a:rPr lang="en-IN" sz="1800" b="0" i="0" dirty="0">
                <a:effectLst/>
                <a:latin typeface="Menlo"/>
              </a:rPr>
              <a:t>1</a:t>
            </a:r>
          </a:p>
          <a:p>
            <a:r>
              <a:rPr lang="en-IN" sz="1800" b="0" i="0" dirty="0">
                <a:effectLst/>
                <a:latin typeface="Menlo"/>
              </a:rPr>
              <a:t>x(a)=0.5*x(a-1)+.25;</a:t>
            </a:r>
          </a:p>
          <a:p>
            <a:r>
              <a:rPr lang="en-IN" sz="1800" b="0" i="0" dirty="0">
                <a:effectLst/>
                <a:latin typeface="Menlo"/>
              </a:rPr>
              <a:t>y(a)=0.5*y(a-1)+sqrt(3)/4;</a:t>
            </a:r>
          </a:p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case </a:t>
            </a:r>
            <a:r>
              <a:rPr lang="en-IN" sz="1800" b="0" i="0" dirty="0">
                <a:effectLst/>
                <a:latin typeface="Menlo"/>
              </a:rPr>
              <a:t>2</a:t>
            </a:r>
          </a:p>
          <a:p>
            <a:r>
              <a:rPr lang="en-IN" sz="1800" b="0" i="0" dirty="0">
                <a:effectLst/>
                <a:latin typeface="Menlo"/>
              </a:rPr>
              <a:t>x(a)=0.5*x(a-1)+.5;</a:t>
            </a:r>
          </a:p>
          <a:p>
            <a:r>
              <a:rPr lang="en-IN" sz="1800" b="0" i="0" dirty="0">
                <a:effectLst/>
                <a:latin typeface="Menlo"/>
              </a:rPr>
              <a:t>y(a)=0.5*y(a-1);</a:t>
            </a:r>
          </a:p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plot(</a:t>
            </a:r>
            <a:r>
              <a:rPr lang="en-IN" sz="1800" b="0" i="0" dirty="0" err="1">
                <a:solidFill>
                  <a:srgbClr val="008013"/>
                </a:solidFill>
                <a:effectLst/>
                <a:latin typeface="Menlo"/>
              </a:rPr>
              <a:t>x,y</a:t>
            </a:r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,'.')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Menlo"/>
              </a:rPr>
              <a:t>% hold on;</a:t>
            </a:r>
            <a:endParaRPr lang="en-IN" sz="1800" b="0" i="0" dirty="0"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IN" sz="1800" b="0" i="0" dirty="0">
              <a:effectLst/>
              <a:latin typeface="Menl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4A373-7CD8-2A74-8A27-FDF7D61477E2}"/>
              </a:ext>
            </a:extLst>
          </p:cNvPr>
          <p:cNvSpPr txBox="1"/>
          <p:nvPr/>
        </p:nvSpPr>
        <p:spPr>
          <a:xfrm>
            <a:off x="4355432" y="5894830"/>
            <a:ext cx="681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Task:3  Check this emerging pattern  with other triangles 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 the dimension using log-log plot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48BB-B271-CBD1-2ED9-4DBAF6AC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387E-36B5-31DF-6212-12A28F5A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6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D29B2-CF3D-9644-35EF-672AD2C4D3A2}"/>
                  </a:ext>
                </a:extLst>
              </p:cNvPr>
              <p:cNvSpPr txBox="1"/>
              <p:nvPr/>
            </p:nvSpPr>
            <p:spPr>
              <a:xfrm>
                <a:off x="1136003" y="401551"/>
                <a:ext cx="10517932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en-IN" sz="20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Question: 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the probability of one site being occupied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what is probability of two sites next to each other being occupied? </a:t>
                </a:r>
              </a:p>
              <a:p>
                <a:endParaRPr lang="en-US" sz="18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Since the probability of each site being occupied is independent, it is 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D29B2-CF3D-9644-35EF-672AD2C4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03" y="401551"/>
                <a:ext cx="10517932" cy="1538883"/>
              </a:xfrm>
              <a:prstGeom prst="rect">
                <a:avLst/>
              </a:prstGeom>
              <a:blipFill>
                <a:blip r:embed="rId2"/>
                <a:stretch>
                  <a:fillRect l="-579" b="-5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CA38D-4ED5-C23E-02C9-1859F4CE2F64}"/>
                  </a:ext>
                </a:extLst>
              </p:cNvPr>
              <p:cNvSpPr txBox="1"/>
              <p:nvPr/>
            </p:nvSpPr>
            <p:spPr>
              <a:xfrm>
                <a:off x="1127449" y="2594245"/>
                <a:ext cx="9937102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en-IN" sz="20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 generalizes for the probability that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specific sites are occupied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 probability that a sites neighbor is empty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DCA38D-4ED5-C23E-02C9-1859F4CE2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9" y="2594245"/>
                <a:ext cx="9937102" cy="984885"/>
              </a:xfrm>
              <a:prstGeom prst="rect">
                <a:avLst/>
              </a:prstGeom>
              <a:blipFill>
                <a:blip r:embed="rId3"/>
                <a:stretch>
                  <a:fillRect l="-552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E1A0AB-A288-959A-4DE7-2E2B12FC6CE8}"/>
                  </a:ext>
                </a:extLst>
              </p:cNvPr>
              <p:cNvSpPr txBox="1"/>
              <p:nvPr/>
            </p:nvSpPr>
            <p:spPr>
              <a:xfrm>
                <a:off x="665583" y="4421452"/>
                <a:ext cx="108608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Combining the above results,  the probability a site is the left edge of a cluster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u="none" strike="noStrike" baseline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endParaRPr lang="en-IN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E1A0AB-A288-959A-4DE7-2E2B12FC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3" y="4421452"/>
                <a:ext cx="10860833" cy="369332"/>
              </a:xfrm>
              <a:prstGeom prst="rect">
                <a:avLst/>
              </a:prstGeom>
              <a:blipFill>
                <a:blip r:embed="rId4"/>
                <a:stretch>
                  <a:fillRect l="-337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260ED8-1F21-4A22-C22D-86B445F42647}"/>
                  </a:ext>
                </a:extLst>
              </p:cNvPr>
              <p:cNvSpPr txBox="1"/>
              <p:nvPr/>
            </p:nvSpPr>
            <p:spPr>
              <a:xfrm>
                <a:off x="665583" y="4790784"/>
                <a:ext cx="10860832" cy="1285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IN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If we have a long chain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how many clusters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will there be? Well, if we assume the chain is very long, we can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ignore the effects of the end of chain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 Then the probability of each site being the left edge of a cluster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4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u="none" strike="noStrike" baseline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u="none" strike="noStrike" baseline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and can be at any one of the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sites. 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260ED8-1F21-4A22-C22D-86B445F42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3" y="4790784"/>
                <a:ext cx="10860832" cy="1285545"/>
              </a:xfrm>
              <a:prstGeom prst="rect">
                <a:avLst/>
              </a:prstGeom>
              <a:blipFill>
                <a:blip r:embed="rId5"/>
                <a:stretch>
                  <a:fillRect l="-505" r="-898" b="-4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>
            <a:extLst>
              <a:ext uri="{FF2B5EF4-FFF2-40B4-BE49-F238E27FC236}">
                <a16:creationId xmlns:a16="http://schemas.microsoft.com/office/drawing/2014/main" id="{4B866633-E392-3503-3FE8-C42D1973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</p:spTree>
    <p:extLst>
      <p:ext uri="{BB962C8B-B14F-4D97-AF65-F5344CB8AC3E}">
        <p14:creationId xmlns:p14="http://schemas.microsoft.com/office/powerpoint/2010/main" val="12342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260ED8-1F21-4A22-C22D-86B445F42647}"/>
                  </a:ext>
                </a:extLst>
              </p:cNvPr>
              <p:cNvSpPr txBox="1"/>
              <p:nvPr/>
            </p:nvSpPr>
            <p:spPr>
              <a:xfrm>
                <a:off x="665584" y="470711"/>
                <a:ext cx="10795518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IN" sz="2000" b="0" i="0" u="none" strike="noStrike" baseline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we have a long chain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how many clusters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will there be? Well, if we assume the chain is very long, we can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ignore the effects of the end of chain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Then the probability of each site being the left edge of a cluster of length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4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u="none" strike="noStrike" baseline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u="none" strike="noStrike" baseline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u="none" strike="noStrike" baseline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can be at any one of the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sites.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260ED8-1F21-4A22-C22D-86B445F42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4" y="470711"/>
                <a:ext cx="10795518" cy="1261884"/>
              </a:xfrm>
              <a:prstGeom prst="rect">
                <a:avLst/>
              </a:prstGeom>
              <a:blipFill>
                <a:blip r:embed="rId2"/>
                <a:stretch>
                  <a:fillRect l="-508" r="-621" b="-6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6C1BBA-208B-A544-BEE1-EEAF617B5A5E}"/>
                  </a:ext>
                </a:extLst>
              </p:cNvPr>
              <p:cNvSpPr txBox="1"/>
              <p:nvPr/>
            </p:nvSpPr>
            <p:spPr>
              <a:xfrm>
                <a:off x="730898" y="2268525"/>
                <a:ext cx="10730204" cy="680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Thus the total number of clusters of size </a:t>
                </a:r>
                <a14:m>
                  <m:oMath xmlns:m="http://schemas.openxmlformats.org/officeDocument/2006/math">
                    <m:r>
                      <a:rPr lang="en-US" sz="1800" b="0" i="0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It is normally more practical to talk about the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number of clusters per lattice site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which is the above expression divided by 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or 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6C1BBA-208B-A544-BEE1-EEAF617B5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8" y="2268525"/>
                <a:ext cx="10730204" cy="680186"/>
              </a:xfrm>
              <a:prstGeom prst="rect">
                <a:avLst/>
              </a:prstGeom>
              <a:blipFill>
                <a:blip r:embed="rId3"/>
                <a:stretch>
                  <a:fillRect l="-511" t="-1786" r="-398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831206-3A3D-CF3C-328C-6689C6CF8EF3}"/>
                  </a:ext>
                </a:extLst>
              </p:cNvPr>
              <p:cNvSpPr txBox="1"/>
              <p:nvPr/>
            </p:nvSpPr>
            <p:spPr>
              <a:xfrm>
                <a:off x="665584" y="3420988"/>
                <a:ext cx="10652449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Thus,  f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 clusters of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1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sites, we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normalized cluster, as the number of clusters with size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 lattice site.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831206-3A3D-CF3C-328C-6689C6CF8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4" y="3420988"/>
                <a:ext cx="10652449" cy="677108"/>
              </a:xfrm>
              <a:prstGeom prst="rect">
                <a:avLst/>
              </a:prstGeom>
              <a:blipFill>
                <a:blip r:embed="rId4"/>
                <a:stretch>
                  <a:fillRect l="-515" t="-4505" b="-12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09F-19D0-B8B6-8073-5AE7B2187C6E}"/>
                  </a:ext>
                </a:extLst>
              </p:cNvPr>
              <p:cNvSpPr txBox="1"/>
              <p:nvPr/>
            </p:nvSpPr>
            <p:spPr>
              <a:xfrm>
                <a:off x="730897" y="5774805"/>
                <a:ext cx="107955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Since all sites have equal probability of being occupied (or empty), the probability that an arbitrary site is part of an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-cluster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times the probability of it being the LHS of the cluster.</a:t>
                </a:r>
                <a:endParaRPr lang="en-IN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09F-19D0-B8B6-8073-5AE7B218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7" y="5774805"/>
                <a:ext cx="10795518" cy="646331"/>
              </a:xfrm>
              <a:prstGeom prst="rect">
                <a:avLst/>
              </a:prstGeom>
              <a:blipFill>
                <a:blip r:embed="rId5"/>
                <a:stretch>
                  <a:fillRect l="-395" t="-5660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FF5BC4-C239-5D82-69A8-A84778791355}"/>
                  </a:ext>
                </a:extLst>
              </p:cNvPr>
              <p:cNvSpPr txBox="1"/>
              <p:nvPr/>
            </p:nvSpPr>
            <p:spPr>
              <a:xfrm>
                <a:off x="730897" y="4503855"/>
                <a:ext cx="1055525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The probability that a site is a part of a cluster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i="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 is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actually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 higher than the normalized cluster number, because it does not have to be at the left end. It can be at any of the s sites. Therefore, the probability a single site is in a cluster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FF5BC4-C239-5D82-69A8-A8477879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97" y="4503855"/>
                <a:ext cx="10555255" cy="923330"/>
              </a:xfrm>
              <a:prstGeom prst="rect">
                <a:avLst/>
              </a:prstGeom>
              <a:blipFill>
                <a:blip r:embed="rId6"/>
                <a:stretch>
                  <a:fillRect l="-404" t="-3974" r="-347" b="-10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BD042631-E5BD-367B-2AEE-3865052DB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</p:spTree>
    <p:extLst>
      <p:ext uri="{BB962C8B-B14F-4D97-AF65-F5344CB8AC3E}">
        <p14:creationId xmlns:p14="http://schemas.microsoft.com/office/powerpoint/2010/main" val="206969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79B00-C11D-77C4-30D0-48E178BA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32" y="1723572"/>
            <a:ext cx="3605672" cy="178007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B76C876C-3A4D-0396-6B8D-44E6F670A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C0F2F-ABCA-9282-127A-DB9A020407BB}"/>
                  </a:ext>
                </a:extLst>
              </p:cNvPr>
              <p:cNvSpPr txBox="1"/>
              <p:nvPr/>
            </p:nvSpPr>
            <p:spPr>
              <a:xfrm>
                <a:off x="555560" y="781671"/>
                <a:ext cx="107955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Since all sites have equal probability of being occupied (or empty), the probability that an arbitrary site is part of an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-cluster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times the probability of it being the LHS of the cluster.</a:t>
                </a:r>
                <a:endParaRPr lang="en-IN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C0F2F-ABCA-9282-127A-DB9A0204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0" y="781671"/>
                <a:ext cx="10795518" cy="646331"/>
              </a:xfrm>
              <a:prstGeom prst="rect">
                <a:avLst/>
              </a:prstGeom>
              <a:blipFill>
                <a:blip r:embed="rId3"/>
                <a:stretch>
                  <a:fillRect l="-339" t="-5660" r="-56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418988A-68D7-9ACC-C29F-6985150FF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31" y="3799215"/>
            <a:ext cx="9385100" cy="1021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79A6D-C836-4BBC-82C3-95E19FB53B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170"/>
          <a:stretch/>
        </p:blipFill>
        <p:spPr>
          <a:xfrm>
            <a:off x="1962654" y="4901728"/>
            <a:ext cx="7626083" cy="1331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24F9C-44AA-5779-00B0-35BC194FF5CF}"/>
                  </a:ext>
                </a:extLst>
              </p:cNvPr>
              <p:cNvSpPr txBox="1"/>
              <p:nvPr/>
            </p:nvSpPr>
            <p:spPr>
              <a:xfrm>
                <a:off x="1720740" y="6242180"/>
                <a:ext cx="98262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Q: Show that (in 1-d lattice), </a:t>
                </a:r>
                <a:r>
                  <a:rPr lang="en-US" sz="14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normalized cluster</a:t>
                </a:r>
                <a:r>
                  <a:rPr lang="en-US" sz="1400" b="0" i="0" u="none" strike="noStrike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defined as </a:t>
                </a:r>
                <a:r>
                  <a:rPr lang="en-US" sz="14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number of clusters with size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 lattice site can be written as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n_s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(p)=(1-p)^2 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p^s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Prove that cut-off cluster size is s_\xi=(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p_c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-p)^-1. Here  the probability of one site being occupied is 𝑝</a:t>
                </a:r>
                <a:endParaRPr lang="en-I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24F9C-44AA-5779-00B0-35BC194FF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40" y="6242180"/>
                <a:ext cx="9826280" cy="523220"/>
              </a:xfrm>
              <a:prstGeom prst="rect">
                <a:avLst/>
              </a:prstGeom>
              <a:blipFill>
                <a:blip r:embed="rId6"/>
                <a:stretch>
                  <a:fillRect l="-186" t="-3488"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0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61FE1-6CE9-882E-37CD-BD83150B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1" y="1109363"/>
            <a:ext cx="8985530" cy="1605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35ACE-741A-05E7-FC9C-9B855204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278" y="3042900"/>
            <a:ext cx="4301135" cy="3154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6F229C-C671-111A-C0D5-78D4687F6DDC}"/>
                  </a:ext>
                </a:extLst>
              </p:cNvPr>
              <p:cNvSpPr txBox="1"/>
              <p:nvPr/>
            </p:nvSpPr>
            <p:spPr>
              <a:xfrm>
                <a:off x="1182860" y="6155323"/>
                <a:ext cx="982628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Q: Show that (in 1-d lattice), </a:t>
                </a:r>
                <a:r>
                  <a:rPr lang="en-US" sz="14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normalized cluster</a:t>
                </a:r>
                <a:r>
                  <a:rPr lang="en-US" sz="1400" b="0" i="0" u="none" strike="noStrike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defined as </a:t>
                </a:r>
                <a:r>
                  <a:rPr lang="en-US" sz="14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the number of clusters with size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 lattice site can be written as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n_s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(p)=(1-p)^2 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p^s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Prove that cut-off cluster size is s_\xi=(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p_c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-p)^-1.   Show that sum(s </a:t>
                </a:r>
                <a:r>
                  <a:rPr lang="en-US" sz="14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n_s</a:t>
                </a:r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)=p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Here  the probability of one site being occupied is 𝑝.</a:t>
                </a:r>
                <a:endParaRPr lang="en-IN" sz="14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6F229C-C671-111A-C0D5-78D4687F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60" y="6155323"/>
                <a:ext cx="9826280" cy="738664"/>
              </a:xfrm>
              <a:prstGeom prst="rect">
                <a:avLst/>
              </a:prstGeom>
              <a:blipFill>
                <a:blip r:embed="rId4"/>
                <a:stretch>
                  <a:fillRect l="-186" t="-2479" b="-6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 group of cubes with different numbers&#10;&#10;Description automatically generated">
            <a:extLst>
              <a:ext uri="{FF2B5EF4-FFF2-40B4-BE49-F238E27FC236}">
                <a16:creationId xmlns:a16="http://schemas.microsoft.com/office/drawing/2014/main" id="{4F1615B1-7D27-9E35-300C-E8BFB436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8916" y="1201002"/>
            <a:ext cx="4481293" cy="448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615CB-1B86-08CA-7B06-27046AECFBCB}"/>
              </a:ext>
            </a:extLst>
          </p:cNvPr>
          <p:cNvSpPr txBox="1"/>
          <p:nvPr/>
        </p:nvSpPr>
        <p:spPr>
          <a:xfrm>
            <a:off x="2990870" y="624522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https://fractalfoundation.org/OFC/OFC-10-1.html</a:t>
            </a:r>
          </a:p>
        </p:txBody>
      </p:sp>
    </p:spTree>
    <p:extLst>
      <p:ext uri="{BB962C8B-B14F-4D97-AF65-F5344CB8AC3E}">
        <p14:creationId xmlns:p14="http://schemas.microsoft.com/office/powerpoint/2010/main" val="20765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EBEB76-398F-D1D4-3165-9CE2ECC85E68}"/>
                  </a:ext>
                </a:extLst>
              </p:cNvPr>
              <p:cNvSpPr txBox="1"/>
              <p:nvPr/>
            </p:nvSpPr>
            <p:spPr>
              <a:xfrm>
                <a:off x="1099457" y="1480274"/>
                <a:ext cx="999308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How large on average is a cluster or, equivalently, how large is a cluster on average to which</a:t>
                </a:r>
              </a:p>
              <a:p>
                <a:pPr algn="ctr"/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 occupied site belongs? </a:t>
                </a:r>
              </a:p>
              <a:p>
                <a:pPr algn="l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probability that a site is occupied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The probability that an arbitrary site belongs to an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-cluster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𝑝</m:t>
                    </m:r>
                    <m:r>
                      <a:rPr lang="en-US" sz="18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). </m:t>
                    </m:r>
                  </m:oMath>
                </a14:m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Thus,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1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that the cluster to which an occupied sites belongs contains s sites is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EBEB76-398F-D1D4-3165-9CE2ECC8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57" y="1480274"/>
                <a:ext cx="9993085" cy="1754326"/>
              </a:xfrm>
              <a:prstGeom prst="rect">
                <a:avLst/>
              </a:prstGeom>
              <a:blipFill>
                <a:blip r:embed="rId2"/>
                <a:stretch>
                  <a:fillRect l="-488" t="-2431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C5EAEA9-EE77-437B-5645-F822310D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35" y="3429000"/>
            <a:ext cx="3675167" cy="925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23F80E-178E-6F23-6F74-A0D5A000F356}"/>
              </a:ext>
            </a:extLst>
          </p:cNvPr>
          <p:cNvSpPr txBox="1"/>
          <p:nvPr/>
        </p:nvSpPr>
        <p:spPr>
          <a:xfrm>
            <a:off x="2416628" y="4548859"/>
            <a:ext cx="773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 is in some sense a "weighting" of relative cluster sizes. 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2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A0E88-F239-215D-0A13-88A3F379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70" y="781671"/>
            <a:ext cx="7755817" cy="4245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3B6C3-862C-35B6-FBB6-937F1A34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70" y="5156023"/>
            <a:ext cx="7993842" cy="13576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22DFC9-EECB-EADD-CD4A-753BDBA4044D}"/>
              </a:ext>
            </a:extLst>
          </p:cNvPr>
          <p:cNvSpPr/>
          <p:nvPr/>
        </p:nvSpPr>
        <p:spPr>
          <a:xfrm>
            <a:off x="9433249" y="5701004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1-d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3B6C3-862C-35B6-FBB6-937F1A34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79" y="1204621"/>
            <a:ext cx="7993842" cy="1357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218405-1CDA-BC7A-6736-F7E00AC8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30" y="3317031"/>
            <a:ext cx="7970777" cy="1432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84A8C4-9207-E359-8D8C-283A89F3AFED}"/>
              </a:ext>
            </a:extLst>
          </p:cNvPr>
          <p:cNvSpPr/>
          <p:nvPr/>
        </p:nvSpPr>
        <p:spPr>
          <a:xfrm>
            <a:off x="9330816" y="1695760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D9189-6B26-E2C4-74B6-43B50801CF4C}"/>
              </a:ext>
            </a:extLst>
          </p:cNvPr>
          <p:cNvSpPr/>
          <p:nvPr/>
        </p:nvSpPr>
        <p:spPr>
          <a:xfrm>
            <a:off x="9452931" y="3845492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677C6C-7EE1-AE68-68C1-299B59AF9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50" y="3662974"/>
            <a:ext cx="3524237" cy="28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Bethe Lattice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4A8C4-9207-E359-8D8C-283A89F3AFED}"/>
              </a:ext>
            </a:extLst>
          </p:cNvPr>
          <p:cNvSpPr/>
          <p:nvPr/>
        </p:nvSpPr>
        <p:spPr>
          <a:xfrm>
            <a:off x="9330816" y="1695760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D9189-6B26-E2C4-74B6-43B50801CF4C}"/>
              </a:ext>
            </a:extLst>
          </p:cNvPr>
          <p:cNvSpPr/>
          <p:nvPr/>
        </p:nvSpPr>
        <p:spPr>
          <a:xfrm>
            <a:off x="9452931" y="3845492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1EB42-7FA5-C386-3F6C-886DE3F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80" y="864611"/>
            <a:ext cx="6267040" cy="4270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79E194-FA52-FC8D-5E5E-616FB0CD4E46}"/>
                  </a:ext>
                </a:extLst>
              </p:cNvPr>
              <p:cNvSpPr txBox="1"/>
              <p:nvPr/>
            </p:nvSpPr>
            <p:spPr>
              <a:xfrm>
                <a:off x="1483567" y="5393224"/>
                <a:ext cx="657108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Each site has z </a:t>
                </a:r>
                <a:r>
                  <a:rPr lang="en-US" sz="1800" b="0" i="0" u="none" strike="noStrike" baseline="0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neighbouring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sites</a:t>
                </a:r>
              </a:p>
              <a:p>
                <a:pPr algn="l"/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ach branch gives rise to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𝑧</m:t>
                    </m:r>
                    <m:r>
                      <a:rPr lang="en-US" sz="18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other branches</a:t>
                </a:r>
              </a:p>
              <a:p>
                <a:pPr algn="l"/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There are no closed loops</a:t>
                </a:r>
              </a:p>
              <a:p>
                <a:pPr algn="l"/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Z=3;</a:t>
                </a:r>
                <a:endParaRPr lang="en-IN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79E194-FA52-FC8D-5E5E-616FB0CD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393224"/>
                <a:ext cx="6571084" cy="1200329"/>
              </a:xfrm>
              <a:prstGeom prst="rect">
                <a:avLst/>
              </a:prstGeom>
              <a:blipFill>
                <a:blip r:embed="rId3"/>
                <a:stretch>
                  <a:fillRect l="-742" t="-3553" b="-6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Bethe Lattice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4A8C4-9207-E359-8D8C-283A89F3AFED}"/>
              </a:ext>
            </a:extLst>
          </p:cNvPr>
          <p:cNvSpPr/>
          <p:nvPr/>
        </p:nvSpPr>
        <p:spPr>
          <a:xfrm>
            <a:off x="9330816" y="1695760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D9189-6B26-E2C4-74B6-43B50801CF4C}"/>
              </a:ext>
            </a:extLst>
          </p:cNvPr>
          <p:cNvSpPr/>
          <p:nvPr/>
        </p:nvSpPr>
        <p:spPr>
          <a:xfrm>
            <a:off x="9452931" y="3845492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1EB42-7FA5-C386-3F6C-886DE3F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5" y="781671"/>
            <a:ext cx="4330167" cy="2950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50CCA-8F4F-B7B2-9BDE-5C7B323F24F9}"/>
              </a:ext>
            </a:extLst>
          </p:cNvPr>
          <p:cNvSpPr txBox="1"/>
          <p:nvPr/>
        </p:nvSpPr>
        <p:spPr>
          <a:xfrm>
            <a:off x="953666" y="4336632"/>
            <a:ext cx="1028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Q. Prove that,  a) the number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surface sites relative to the total number of sites approaches a constant.</a:t>
            </a:r>
            <a:endParaRPr lang="en-I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0B7B0-47EC-00E5-43FC-2B0E9B38AA6B}"/>
                  </a:ext>
                </a:extLst>
              </p:cNvPr>
              <p:cNvSpPr txBox="1"/>
              <p:nvPr/>
            </p:nvSpPr>
            <p:spPr>
              <a:xfrm>
                <a:off x="1483567" y="5393224"/>
                <a:ext cx="657108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Each site has z </a:t>
                </a:r>
                <a:r>
                  <a:rPr lang="en-US" sz="1800" b="0" i="0" u="none" strike="noStrike" baseline="0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neighbouring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sites</a:t>
                </a:r>
              </a:p>
              <a:p>
                <a:pPr algn="l"/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ach branch gives rise to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𝑧</m:t>
                    </m:r>
                    <m:r>
                      <a:rPr lang="en-US" sz="1800" b="0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other branches</a:t>
                </a:r>
              </a:p>
              <a:p>
                <a:pPr algn="l"/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There are no closed loops</a:t>
                </a:r>
              </a:p>
              <a:p>
                <a:pPr algn="l"/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Z=3;</a:t>
                </a:r>
                <a:endParaRPr lang="en-IN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0B7B0-47EC-00E5-43FC-2B0E9B38A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393224"/>
                <a:ext cx="6571084" cy="1200329"/>
              </a:xfrm>
              <a:prstGeom prst="rect">
                <a:avLst/>
              </a:prstGeom>
              <a:blipFill>
                <a:blip r:embed="rId3"/>
                <a:stretch>
                  <a:fillRect l="-742" t="-3553" b="-6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20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Bethe Lattice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4A8C4-9207-E359-8D8C-283A89F3AFED}"/>
              </a:ext>
            </a:extLst>
          </p:cNvPr>
          <p:cNvSpPr/>
          <p:nvPr/>
        </p:nvSpPr>
        <p:spPr>
          <a:xfrm>
            <a:off x="9330816" y="1695760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D9189-6B26-E2C4-74B6-43B50801CF4C}"/>
              </a:ext>
            </a:extLst>
          </p:cNvPr>
          <p:cNvSpPr/>
          <p:nvPr/>
        </p:nvSpPr>
        <p:spPr>
          <a:xfrm>
            <a:off x="9452931" y="3845492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1EB42-7FA5-C386-3F6C-886DE3F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" y="677363"/>
            <a:ext cx="4330167" cy="2950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50CCA-8F4F-B7B2-9BDE-5C7B323F24F9}"/>
              </a:ext>
            </a:extLst>
          </p:cNvPr>
          <p:cNvSpPr txBox="1"/>
          <p:nvPr/>
        </p:nvSpPr>
        <p:spPr>
          <a:xfrm>
            <a:off x="6671388" y="960092"/>
            <a:ext cx="500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Q. Prove that,  a) the number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surface sites relative to the total number of sites approaches a constant.</a:t>
            </a:r>
            <a:endParaRPr lang="en-I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EBF259-C11D-455C-6C0C-EC6453699B8D}"/>
                  </a:ext>
                </a:extLst>
              </p:cNvPr>
              <p:cNvSpPr txBox="1"/>
              <p:nvPr/>
            </p:nvSpPr>
            <p:spPr>
              <a:xfrm>
                <a:off x="4809948" y="2340313"/>
                <a:ext cx="7105244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denote the generation, that is, the distance from a “</a:t>
                </a:r>
                <a:r>
                  <a:rPr lang="en-US" sz="1800" b="0" i="0" u="none" strike="noStrike" baseline="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centre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site".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Note, however, that in an infinite  Bethe lattice, all sites are equivalent, so the notion of a “</a:t>
                </a:r>
                <a:r>
                  <a:rPr lang="en-US" dirty="0" err="1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centre</a:t>
                </a:r>
                <a:r>
                  <a:rPr lang="en-US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site" is not to be taken literally. </a:t>
                </a:r>
              </a:p>
              <a:p>
                <a:endParaRPr lang="en-US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the  figure left, the ” first ring" of three sites belong to generation g = 1, the second “ring" of six sites belongs to the second generation and so on.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EBF259-C11D-455C-6C0C-EC6453699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48" y="2340313"/>
                <a:ext cx="7105244" cy="2308324"/>
              </a:xfrm>
              <a:prstGeom prst="rect">
                <a:avLst/>
              </a:prstGeom>
              <a:blipFill>
                <a:blip r:embed="rId3"/>
                <a:stretch>
                  <a:fillRect l="-515" t="-1847" r="-772" b="-2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1F031-D8C8-669C-B0E2-DC32A1D97F75}"/>
                  </a:ext>
                </a:extLst>
              </p:cNvPr>
              <p:cNvSpPr txBox="1"/>
              <p:nvPr/>
            </p:nvSpPr>
            <p:spPr>
              <a:xfrm>
                <a:off x="286916" y="4836300"/>
                <a:ext cx="75134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total number 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sites in a Bethe lattice consisting of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generations is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1F031-D8C8-669C-B0E2-DC32A1D9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6" y="4836300"/>
                <a:ext cx="7513475" cy="369332"/>
              </a:xfrm>
              <a:prstGeom prst="rect">
                <a:avLst/>
              </a:prstGeom>
              <a:blipFill>
                <a:blip r:embed="rId4"/>
                <a:stretch>
                  <a:fillRect l="-649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9966630-A364-3486-5567-8EC8787E6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866" y="5398504"/>
            <a:ext cx="4591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7C51C-1D97-7E8E-F524-FEBE89CD1059}"/>
              </a:ext>
            </a:extLst>
          </p:cNvPr>
          <p:cNvSpPr/>
          <p:nvPr/>
        </p:nvSpPr>
        <p:spPr>
          <a:xfrm>
            <a:off x="9734550" y="2152650"/>
            <a:ext cx="523875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3B576A-0B73-1626-7A89-9C381449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427" y="73785"/>
            <a:ext cx="94977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Percolation in Bethe Lattice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4A8C4-9207-E359-8D8C-283A89F3AFED}"/>
              </a:ext>
            </a:extLst>
          </p:cNvPr>
          <p:cNvSpPr/>
          <p:nvPr/>
        </p:nvSpPr>
        <p:spPr>
          <a:xfrm>
            <a:off x="9330816" y="1695760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D9189-6B26-E2C4-74B6-43B50801CF4C}"/>
              </a:ext>
            </a:extLst>
          </p:cNvPr>
          <p:cNvSpPr/>
          <p:nvPr/>
        </p:nvSpPr>
        <p:spPr>
          <a:xfrm>
            <a:off x="9452931" y="3845492"/>
            <a:ext cx="563238" cy="375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1EB42-7FA5-C386-3F6C-886DE3F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" y="677363"/>
            <a:ext cx="4330167" cy="2950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50CCA-8F4F-B7B2-9BDE-5C7B323F24F9}"/>
              </a:ext>
            </a:extLst>
          </p:cNvPr>
          <p:cNvSpPr txBox="1"/>
          <p:nvPr/>
        </p:nvSpPr>
        <p:spPr>
          <a:xfrm>
            <a:off x="6671388" y="960092"/>
            <a:ext cx="500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Q. Prove that,  a) the number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surface sites relative to the total number of sites approaches a constant.</a:t>
            </a:r>
            <a:endParaRPr lang="en-I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66630-A364-3486-5567-8EC8787E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57" y="2105695"/>
            <a:ext cx="5067912" cy="1177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C0ED8-9427-1091-8811-62DBEC5A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979" y="3662547"/>
            <a:ext cx="7438890" cy="1402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69772C-1218-5496-F6C3-E06EDCED3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427" y="5464520"/>
            <a:ext cx="9544828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009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3DF8C2-7CD5-8B66-B744-51B93B91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24" y="668061"/>
            <a:ext cx="9123412" cy="1571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C7CFF-1B82-D57B-B553-7E67986D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24" y="2776007"/>
            <a:ext cx="9229201" cy="1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16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98452-4C20-D33D-228A-AA8C8F60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15" y="982816"/>
            <a:ext cx="7744866" cy="42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9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C510981A-4E78-ACBC-F2A1-EDF4031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0"/>
            <a:ext cx="1682750" cy="309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Self-similarity: Cantor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2A7C0-C78A-EF05-64C7-DB26C86EAC54}"/>
              </a:ext>
            </a:extLst>
          </p:cNvPr>
          <p:cNvSpPr txBox="1"/>
          <p:nvPr/>
        </p:nvSpPr>
        <p:spPr>
          <a:xfrm>
            <a:off x="170611" y="6304129"/>
            <a:ext cx="2245567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Zhixing</a:t>
            </a:r>
            <a:r>
              <a:rPr lang="en-I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Guo</a:t>
            </a:r>
          </a:p>
          <a:p>
            <a:pPr algn="l"/>
            <a:r>
              <a:rPr lang="en-IN" sz="1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University of </a:t>
            </a:r>
            <a:r>
              <a:rPr lang="en-IN" sz="7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California</a:t>
            </a:r>
            <a:r>
              <a:rPr lang="en-IN" sz="10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Santa Barbara</a:t>
            </a:r>
            <a:endParaRPr lang="en-IN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BEA362-42EF-A433-D7C2-9EEFF4A87E47}"/>
                  </a:ext>
                </a:extLst>
              </p:cNvPr>
              <p:cNvSpPr txBox="1"/>
              <p:nvPr/>
            </p:nvSpPr>
            <p:spPr>
              <a:xfrm>
                <a:off x="1293395" y="1328602"/>
                <a:ext cx="9817768" cy="145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NewRomanPSMT"/>
                  </a:rPr>
                  <a:t>Begin with the closed real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0" i="0" u="none" strike="noStrike" baseline="0" dirty="0">
                    <a:latin typeface="TimesNewRomanPSMT"/>
                  </a:rPr>
                  <a:t>and divide it into three equal subintervals.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imesNewRomanPSMT"/>
                  </a:rPr>
                  <a:t>Remove</a:t>
                </a:r>
                <a:r>
                  <a:rPr lang="en-US" sz="1800" b="0" i="0" u="none" strike="noStrike" baseline="0" dirty="0">
                    <a:latin typeface="TimesNewRomanPSMT"/>
                  </a:rPr>
                  <a:t> the central open interval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b="0" i="0" u="none" strike="noStrike" baseline="0" dirty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r>
                  <a:rPr lang="en-IN" sz="1800" b="0" i="0" u="none" strike="noStrike" baseline="0" dirty="0">
                    <a:latin typeface="TimesNewRomanPSMT"/>
                  </a:rPr>
                  <a:t>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BEA362-42EF-A433-D7C2-9EEFF4A87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5" y="1328602"/>
                <a:ext cx="9817768" cy="1452898"/>
              </a:xfrm>
              <a:prstGeom prst="rect">
                <a:avLst/>
              </a:prstGeom>
              <a:blipFill>
                <a:blip r:embed="rId3"/>
                <a:stretch>
                  <a:fillRect l="-497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ED9A09-D3BC-F88F-C8DD-6D587F3D2B67}"/>
              </a:ext>
            </a:extLst>
          </p:cNvPr>
          <p:cNvSpPr txBox="1"/>
          <p:nvPr/>
        </p:nvSpPr>
        <p:spPr>
          <a:xfrm>
            <a:off x="1293394" y="3060442"/>
            <a:ext cx="9112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Next, subdivide each of these two remaining intervals into three equal subintervals and from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remove the central third </a:t>
            </a:r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and continue in the previous </a:t>
            </a:r>
            <a:r>
              <a:rPr lang="en-IN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manner.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180F71-762F-5292-BD9B-57676AD8B294}"/>
                  </a:ext>
                </a:extLst>
              </p:cNvPr>
              <p:cNvSpPr txBox="1"/>
              <p:nvPr/>
            </p:nvSpPr>
            <p:spPr>
              <a:xfrm>
                <a:off x="2013284" y="3985715"/>
                <a:ext cx="6096000" cy="1675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</m:d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nary>
                        <m:naryPr>
                          <m:chr m:val="⋃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180F71-762F-5292-BD9B-57676AD8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84" y="3985715"/>
                <a:ext cx="6096000" cy="1675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DD08EA-EB5E-888A-308A-B49590262ED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lum bright="-20000" contrast="20000"/>
          </a:blip>
          <a:stretch>
            <a:fillRect/>
          </a:stretch>
        </p:blipFill>
        <p:spPr>
          <a:xfrm>
            <a:off x="7569810" y="4315668"/>
            <a:ext cx="4025994" cy="16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52D5D-1002-1F5B-0E31-49A961A35E92}"/>
              </a:ext>
            </a:extLst>
          </p:cNvPr>
          <p:cNvSpPr txBox="1"/>
          <p:nvPr/>
        </p:nvSpPr>
        <p:spPr>
          <a:xfrm>
            <a:off x="512055" y="63150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https://stanford.edu/~jeffjar/statmech/lec3.html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1AD4E-7C0F-F1AB-9570-2B60E9D3AA00}"/>
                  </a:ext>
                </a:extLst>
              </p:cNvPr>
              <p:cNvSpPr txBox="1"/>
              <p:nvPr/>
            </p:nvSpPr>
            <p:spPr>
              <a:xfrm>
                <a:off x="1245915" y="4006750"/>
                <a:ext cx="1049867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endParaRPr lang="en-US" sz="24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interaction strength between two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:r>
                  <a:rPr lang="en-US" sz="2400" b="0" i="0" u="none" strike="noStrike" baseline="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characterised</a:t>
                </a: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by the coupling strength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The Hamiltonian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of such a system is then given by</a:t>
                </a:r>
              </a:p>
              <a:p>
                <a:pPr algn="just"/>
                <a:endParaRPr lang="en-US" sz="24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                                    with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 nearest 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neighbouring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sum.</a:t>
                </a:r>
                <a:endParaRPr lang="en-US" sz="24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1AD4E-7C0F-F1AB-9570-2B60E9D3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15" y="4006750"/>
                <a:ext cx="10498672" cy="2308324"/>
              </a:xfrm>
              <a:prstGeom prst="rect">
                <a:avLst/>
              </a:prstGeom>
              <a:blipFill>
                <a:blip r:embed="rId2"/>
                <a:stretch>
                  <a:fillRect l="-754" r="-871" b="-5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23173-2728-CD2C-0047-53CF0579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75" y="1172985"/>
            <a:ext cx="7383354" cy="1783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3C14E-E330-270E-7DB5-60336AD2C9F1}"/>
                  </a:ext>
                </a:extLst>
              </p:cNvPr>
              <p:cNvSpPr txBox="1"/>
              <p:nvPr/>
            </p:nvSpPr>
            <p:spPr>
              <a:xfrm>
                <a:off x="4847253" y="5315394"/>
                <a:ext cx="1902444" cy="607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3C14E-E330-270E-7DB5-60336AD2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53" y="5315394"/>
                <a:ext cx="1902444" cy="607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D7832-8771-B34A-CD8E-3BE9FB516B66}"/>
              </a:ext>
            </a:extLst>
          </p:cNvPr>
          <p:cNvSpPr txBox="1"/>
          <p:nvPr/>
        </p:nvSpPr>
        <p:spPr>
          <a:xfrm>
            <a:off x="1061357" y="2782669"/>
            <a:ext cx="109004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Each spin can interact with its neighbors.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No external magnetic field is considered. </a:t>
            </a:r>
          </a:p>
        </p:txBody>
      </p:sp>
    </p:spTree>
    <p:extLst>
      <p:ext uri="{BB962C8B-B14F-4D97-AF65-F5344CB8AC3E}">
        <p14:creationId xmlns:p14="http://schemas.microsoft.com/office/powerpoint/2010/main" val="374655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52D5D-1002-1F5B-0E31-49A961A35E92}"/>
              </a:ext>
            </a:extLst>
          </p:cNvPr>
          <p:cNvSpPr txBox="1"/>
          <p:nvPr/>
        </p:nvSpPr>
        <p:spPr>
          <a:xfrm>
            <a:off x="512055" y="63150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https://stanford.edu/~jeffjar/statmech/lec3.html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1AD4E-7C0F-F1AB-9570-2B60E9D3AA00}"/>
                  </a:ext>
                </a:extLst>
              </p:cNvPr>
              <p:cNvSpPr txBox="1"/>
              <p:nvPr/>
            </p:nvSpPr>
            <p:spPr>
              <a:xfrm>
                <a:off x="1022854" y="1401008"/>
                <a:ext cx="1032745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interaction strength between two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:r>
                  <a:rPr lang="en-US" sz="2400" b="0" i="0" u="none" strike="noStrike" baseline="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characterised</a:t>
                </a: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by the coupling strength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The Hamiltonian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of such a system is than given by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1AD4E-7C0F-F1AB-9570-2B60E9D3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54" y="1401008"/>
                <a:ext cx="10327451" cy="1200329"/>
              </a:xfrm>
              <a:prstGeom prst="rect">
                <a:avLst/>
              </a:prstGeom>
              <a:blipFill>
                <a:blip r:embed="rId2"/>
                <a:stretch>
                  <a:fillRect l="-826" t="-4061" r="-885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3C14E-E330-270E-7DB5-60336AD2C9F1}"/>
                  </a:ext>
                </a:extLst>
              </p:cNvPr>
              <p:cNvSpPr txBox="1"/>
              <p:nvPr/>
            </p:nvSpPr>
            <p:spPr>
              <a:xfrm>
                <a:off x="4791269" y="2601337"/>
                <a:ext cx="1878015" cy="546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3C14E-E330-270E-7DB5-60336AD2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69" y="2601337"/>
                <a:ext cx="1878015" cy="546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8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52D5D-1002-1F5B-0E31-49A961A35E92}"/>
              </a:ext>
            </a:extLst>
          </p:cNvPr>
          <p:cNvSpPr txBox="1"/>
          <p:nvPr/>
        </p:nvSpPr>
        <p:spPr>
          <a:xfrm>
            <a:off x="486748" y="64415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https://stanford.edu/~jeffjar/statmech/lec3.html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1AD4E-7C0F-F1AB-9570-2B60E9D3AA00}"/>
                  </a:ext>
                </a:extLst>
              </p:cNvPr>
              <p:cNvSpPr txBox="1"/>
              <p:nvPr/>
            </p:nvSpPr>
            <p:spPr>
              <a:xfrm>
                <a:off x="998890" y="965152"/>
                <a:ext cx="108211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interaction strength between two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characterized by the coupling strength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The Hamiltonian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of such a system is than given by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31AD4E-7C0F-F1AB-9570-2B60E9D3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90" y="965152"/>
                <a:ext cx="10821198" cy="830997"/>
              </a:xfrm>
              <a:prstGeom prst="rect">
                <a:avLst/>
              </a:prstGeom>
              <a:blipFill>
                <a:blip r:embed="rId2"/>
                <a:stretch>
                  <a:fillRect l="-789" t="-5839" r="-845" b="-15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3C14E-E330-270E-7DB5-60336AD2C9F1}"/>
                  </a:ext>
                </a:extLst>
              </p:cNvPr>
              <p:cNvSpPr txBox="1"/>
              <p:nvPr/>
            </p:nvSpPr>
            <p:spPr>
              <a:xfrm>
                <a:off x="4858381" y="2080994"/>
                <a:ext cx="1878015" cy="546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3C14E-E330-270E-7DB5-60336AD2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81" y="2080994"/>
                <a:ext cx="1878015" cy="546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1B2E5-C3FA-A921-6DCF-B11FBEC4BC5C}"/>
                  </a:ext>
                </a:extLst>
              </p:cNvPr>
              <p:cNvSpPr txBox="1"/>
              <p:nvPr/>
            </p:nvSpPr>
            <p:spPr>
              <a:xfrm>
                <a:off x="149515" y="2670035"/>
                <a:ext cx="11972577" cy="4012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FF0000"/>
                    </a:solidFill>
                    <a:effectLst/>
                    <a:latin typeface="Georgia" panose="02040502050405020303" pitchFamily="18" charset="0"/>
                  </a:rPr>
                  <a:t>Our end goal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is to find various 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  <a:latin typeface="Georgia" panose="02040502050405020303" pitchFamily="18" charset="0"/>
                  </a:rPr>
                  <a:t>thermodynamic properties</a:t>
                </a:r>
                <a:r>
                  <a:rPr lang="en-US" sz="2400" b="0" i="0" dirty="0">
                    <a:solidFill>
                      <a:srgbClr val="FF0000"/>
                    </a:solidFill>
                    <a:effectLst/>
                    <a:latin typeface="Georgia" panose="02040502050405020303" pitchFamily="18" charset="0"/>
                  </a:rPr>
                  <a:t> 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of the 1D </a:t>
                </a:r>
                <a:r>
                  <a:rPr lang="en-US" sz="2400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Ising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model.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Remember  that thermodynamics means that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the system is in 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thermal equilibrium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; where the probability of each configuration/microstate 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en-US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kumimoji="0" lang="en-US" altLang="en-US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n-US" altLang="en-US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kumimoji="0" lang="en-US" altLang="en-US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p>
                        </m:sSup>
                      </m:num>
                      <m:den>
                        <m:r>
                          <a:rPr kumimoji="0" lang="en-US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𝒁</m:t>
                        </m:r>
                      </m:den>
                    </m:f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Georgia" panose="02040502050405020303" pitchFamily="18" charset="0"/>
                  </a:rPr>
                  <a:t>(This also called the ‘‘canonical ensemble’’).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Our system is defined by a </a:t>
                </a:r>
                <a:r>
                  <a:rPr lang="en-US" sz="2400" b="1" i="0" dirty="0">
                    <a:solidFill>
                      <a:srgbClr val="0000FF"/>
                    </a:solidFill>
                    <a:effectLst/>
                    <a:latin typeface="Georgia" panose="02040502050405020303" pitchFamily="18" charset="0"/>
                  </a:rPr>
                  <a:t>Hamiltonian</a:t>
                </a:r>
                <a:r>
                  <a:rPr lang="en-US" sz="2400" b="1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function that tells us its energy. From the Hamiltonian, we figure out the 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energy eigenstates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a.k.a. 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configurations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(or sometimes even ‘‘states’’) of the system. These are the basic states, and we will be </a:t>
                </a:r>
                <a:r>
                  <a:rPr lang="en-US" sz="24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summing over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 these states.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We take limit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endParaRPr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1B2E5-C3FA-A921-6DCF-B11FBEC4B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5" y="2670035"/>
                <a:ext cx="11972577" cy="4012637"/>
              </a:xfrm>
              <a:prstGeom prst="rect">
                <a:avLst/>
              </a:prstGeom>
              <a:blipFill>
                <a:blip r:embed="rId4"/>
                <a:stretch>
                  <a:fillRect l="-713" t="-1216" r="-7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3DD60B98-DE8E-E2FC-D46F-04ACD168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-156573"/>
            <a:ext cx="184731" cy="60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7935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9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52D5D-1002-1F5B-0E31-49A961A35E92}"/>
              </a:ext>
            </a:extLst>
          </p:cNvPr>
          <p:cNvSpPr txBox="1"/>
          <p:nvPr/>
        </p:nvSpPr>
        <p:spPr>
          <a:xfrm>
            <a:off x="512055" y="63150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https://stanford.edu/~jeffjar/statmech/lec3.html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1B2E5-C3FA-A921-6DCF-B11FBEC4BC5C}"/>
                  </a:ext>
                </a:extLst>
              </p:cNvPr>
              <p:cNvSpPr txBox="1"/>
              <p:nvPr/>
            </p:nvSpPr>
            <p:spPr>
              <a:xfrm>
                <a:off x="625151" y="1133415"/>
                <a:ext cx="11663102" cy="587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FF0000"/>
                    </a:solidFill>
                    <a:effectLst/>
                    <a:latin typeface="Georgia" panose="02040502050405020303" pitchFamily="18" charset="0"/>
                  </a:rPr>
                  <a:t>Our end goal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is to find various 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  <a:latin typeface="Georgia" panose="02040502050405020303" pitchFamily="18" charset="0"/>
                  </a:rPr>
                  <a:t>thermodynamic properties</a:t>
                </a:r>
                <a:r>
                  <a:rPr lang="en-US" sz="2400" b="0" i="0" dirty="0">
                    <a:solidFill>
                      <a:srgbClr val="FF0000"/>
                    </a:solidFill>
                    <a:effectLst/>
                    <a:latin typeface="Georgia" panose="02040502050405020303" pitchFamily="18" charset="0"/>
                  </a:rPr>
                  <a:t> 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of the 1D </a:t>
                </a:r>
                <a:r>
                  <a:rPr lang="en-US" sz="2400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Ising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model.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Remember  that thermodynamics means that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the system is in 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thermal </a:t>
                </a:r>
                <a:r>
                  <a:rPr kumimoji="0" lang="en-US" altLang="en-US" sz="2400" b="0" i="1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equilibrum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; where the probability of each configuration/microstate 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num>
                      <m:den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(This also called the ‘‘canonical ensemble’’).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Our system is defined by a </a:t>
                </a:r>
                <a:r>
                  <a:rPr lang="en-US" sz="2400" b="1" i="0" dirty="0">
                    <a:solidFill>
                      <a:srgbClr val="0000FF"/>
                    </a:solidFill>
                    <a:effectLst/>
                    <a:latin typeface="Georgia" panose="02040502050405020303" pitchFamily="18" charset="0"/>
                  </a:rPr>
                  <a:t>Hamiltonian</a:t>
                </a:r>
                <a:r>
                  <a:rPr lang="en-US" sz="2400" b="1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function that tells us its energy. From the Hamiltonian, we figure out the 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energy eigenstates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a.k.a. 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configurations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a.k.a. 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microstates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 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(or sometimes even ‘‘states’’) of the system. These are the basic states, and we will be </a:t>
                </a:r>
                <a:r>
                  <a:rPr lang="en-US" sz="24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summing over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 these states.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We take limit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→∞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And our main target is to calculate </a:t>
                </a:r>
                <a:r>
                  <a:rPr lang="en-US" sz="2400" b="0" i="0" dirty="0">
                    <a:solidFill>
                      <a:srgbClr val="0000FF"/>
                    </a:solidFill>
                    <a:effectLst/>
                    <a:latin typeface="Georgia" panose="02040502050405020303" pitchFamily="18" charset="0"/>
                  </a:rPr>
                  <a:t>partition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/>
                        </m:sSub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is the related to inverse temp,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is the energy of the system when it is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Once we have found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,      we can calculate the free energy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r>
                  <a:rPr lang="en-US" sz="2400" b="0" i="0" dirty="0">
                    <a:solidFill>
                      <a:srgbClr val="0000FF"/>
                    </a:solidFill>
                    <a:effectLst/>
                    <a:latin typeface="Georgia" panose="02040502050405020303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0" i="0" dirty="0">
                  <a:solidFill>
                    <a:srgbClr val="0000FF"/>
                  </a:solidFill>
                  <a:effectLst/>
                  <a:latin typeface="Georgia" panose="02040502050405020303" pitchFamily="18" charset="0"/>
                </a:endParaRP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1B2E5-C3FA-A921-6DCF-B11FBEC4B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1" y="1133415"/>
                <a:ext cx="11663102" cy="5876609"/>
              </a:xfrm>
              <a:prstGeom prst="rect">
                <a:avLst/>
              </a:prstGeom>
              <a:blipFill>
                <a:blip r:embed="rId2"/>
                <a:stretch>
                  <a:fillRect l="-732" t="-830" r="-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3DD60B98-DE8E-E2FC-D46F-04ACD168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-156573"/>
            <a:ext cx="184731" cy="60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7935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e^{-beta E} / Z">
            <a:extLst>
              <a:ext uri="{FF2B5EF4-FFF2-40B4-BE49-F238E27FC236}">
                <a16:creationId xmlns:a16="http://schemas.microsoft.com/office/drawing/2014/main" id="{76FA4989-A470-6724-046C-A3075239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863" y="-95250"/>
            <a:ext cx="5810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767C7-71C4-6158-44E3-7DFE9329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81029" y="1133415"/>
            <a:ext cx="12369282" cy="30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52D5D-1002-1F5B-0E31-49A961A35E92}"/>
              </a:ext>
            </a:extLst>
          </p:cNvPr>
          <p:cNvSpPr txBox="1"/>
          <p:nvPr/>
        </p:nvSpPr>
        <p:spPr>
          <a:xfrm>
            <a:off x="512055" y="63150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https://stanford.edu/~jeffjar/statmech/lec3.html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33816-3B59-3815-4C61-7B76382D133A}"/>
                  </a:ext>
                </a:extLst>
              </p:cNvPr>
              <p:cNvSpPr txBox="1"/>
              <p:nvPr/>
            </p:nvSpPr>
            <p:spPr>
              <a:xfrm>
                <a:off x="998890" y="3076062"/>
                <a:ext cx="946277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a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lattice sites, and two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values, a 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u="none" strike="noStrike" baseline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tot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possible configurations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the arrangements of particles exist. Summing over all configurations,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our main target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obtain the partition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endParaRPr lang="en-US" sz="24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33816-3B59-3815-4C61-7B76382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90" y="3076062"/>
                <a:ext cx="9462771" cy="1938992"/>
              </a:xfrm>
              <a:prstGeom prst="rect">
                <a:avLst/>
              </a:prstGeom>
              <a:blipFill>
                <a:blip r:embed="rId2"/>
                <a:stretch>
                  <a:fillRect l="-902" t="-2516" r="-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/>
              <p:nvPr/>
            </p:nvSpPr>
            <p:spPr>
              <a:xfrm>
                <a:off x="998890" y="5015054"/>
                <a:ext cx="10634258" cy="852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+….)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90" y="5015054"/>
                <a:ext cx="10634258" cy="85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47E62F-BD1F-F30A-CED1-6563DE1BC2AE}"/>
                  </a:ext>
                </a:extLst>
              </p:cNvPr>
              <p:cNvSpPr txBox="1"/>
              <p:nvPr/>
            </p:nvSpPr>
            <p:spPr>
              <a:xfrm>
                <a:off x="998890" y="965152"/>
                <a:ext cx="946277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interaction strength between two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characterized by the coupling strength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The Hamiltonian </a:t>
                </a:r>
                <a14:m>
                  <m:oMath xmlns:m="http://schemas.openxmlformats.org/officeDocument/2006/math">
                    <m:r>
                      <a:rPr lang="pt-BR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of such a system is than given by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47E62F-BD1F-F30A-CED1-6563DE1B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90" y="965152"/>
                <a:ext cx="9462771" cy="1200329"/>
              </a:xfrm>
              <a:prstGeom prst="rect">
                <a:avLst/>
              </a:prstGeom>
              <a:blipFill>
                <a:blip r:embed="rId4"/>
                <a:stretch>
                  <a:fillRect l="-902" t="-4061" r="-966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6A154-B391-DBE2-4254-7FD79886C9D7}"/>
                  </a:ext>
                </a:extLst>
              </p:cNvPr>
              <p:cNvSpPr txBox="1"/>
              <p:nvPr/>
            </p:nvSpPr>
            <p:spPr>
              <a:xfrm>
                <a:off x="4986446" y="2061716"/>
                <a:ext cx="2498184" cy="728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6A154-B391-DBE2-4254-7FD79886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46" y="2061716"/>
                <a:ext cx="2498184" cy="728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56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33816-3B59-3815-4C61-7B76382D133A}"/>
                  </a:ext>
                </a:extLst>
              </p:cNvPr>
              <p:cNvSpPr txBox="1"/>
              <p:nvPr/>
            </p:nvSpPr>
            <p:spPr>
              <a:xfrm>
                <a:off x="1284111" y="1029160"/>
                <a:ext cx="946277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a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lattice sites, and two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values, a 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u="none" strike="noStrike" baseline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tot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possible configurations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the arrangements of particles exist. Summing over all configurations, we can obtain the partition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33816-3B59-3815-4C61-7B76382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111" y="1029160"/>
                <a:ext cx="9462771" cy="1938992"/>
              </a:xfrm>
              <a:prstGeom prst="rect">
                <a:avLst/>
              </a:prstGeom>
              <a:blipFill>
                <a:blip r:embed="rId2"/>
                <a:stretch>
                  <a:fillRect l="-902" t="-2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/>
              <p:nvPr/>
            </p:nvSpPr>
            <p:spPr>
              <a:xfrm>
                <a:off x="2827031" y="2697966"/>
                <a:ext cx="9108519" cy="731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+….)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31" y="2697966"/>
                <a:ext cx="9108519" cy="731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4B917-04E6-33B0-E034-A86A4B32DE33}"/>
                  </a:ext>
                </a:extLst>
              </p:cNvPr>
              <p:cNvSpPr txBox="1"/>
              <p:nvPr/>
            </p:nvSpPr>
            <p:spPr>
              <a:xfrm>
                <a:off x="2374642" y="3817113"/>
                <a:ext cx="60975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introduce a new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4B917-04E6-33B0-E034-A86A4B32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42" y="3817113"/>
                <a:ext cx="6097554" cy="523220"/>
              </a:xfrm>
              <a:prstGeom prst="rect">
                <a:avLst/>
              </a:prstGeom>
              <a:blipFill>
                <a:blip r:embed="rId4"/>
                <a:stretch>
                  <a:fillRect l="-1600" b="-23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0BC98-EC8B-2757-0395-EB1B9F060604}"/>
                  </a:ext>
                </a:extLst>
              </p:cNvPr>
              <p:cNvSpPr txBox="1"/>
              <p:nvPr/>
            </p:nvSpPr>
            <p:spPr>
              <a:xfrm>
                <a:off x="328847" y="3273503"/>
                <a:ext cx="2088585" cy="607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0BC98-EC8B-2757-0395-EB1B9F06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7" y="3273503"/>
                <a:ext cx="2088585" cy="607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564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33816-3B59-3815-4C61-7B76382D133A}"/>
                  </a:ext>
                </a:extLst>
              </p:cNvPr>
              <p:cNvSpPr txBox="1"/>
              <p:nvPr/>
            </p:nvSpPr>
            <p:spPr>
              <a:xfrm>
                <a:off x="1284111" y="1029160"/>
                <a:ext cx="946277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a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lattice sites, and two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values, a 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u="none" strike="noStrike" baseline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tot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possible configurations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the arrangements of particles exist. Summing over all configurations, we can obtain the partition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233816-3B59-3815-4C61-7B76382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111" y="1029160"/>
                <a:ext cx="9462771" cy="1938992"/>
              </a:xfrm>
              <a:prstGeom prst="rect">
                <a:avLst/>
              </a:prstGeom>
              <a:blipFill>
                <a:blip r:embed="rId2"/>
                <a:stretch>
                  <a:fillRect l="-902" t="-2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/>
              <p:nvPr/>
            </p:nvSpPr>
            <p:spPr>
              <a:xfrm>
                <a:off x="1836287" y="2748323"/>
                <a:ext cx="9108519" cy="731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+….)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87" y="2748323"/>
                <a:ext cx="9108519" cy="731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F07E08-66D4-A772-0E10-653393C55D0D}"/>
                  </a:ext>
                </a:extLst>
              </p:cNvPr>
              <p:cNvSpPr txBox="1"/>
              <p:nvPr/>
            </p:nvSpPr>
            <p:spPr>
              <a:xfrm>
                <a:off x="1595536" y="4743306"/>
                <a:ext cx="7817070" cy="68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Thus, for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≫1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{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F07E08-66D4-A772-0E10-653393C5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36" y="4743306"/>
                <a:ext cx="7817070" cy="684162"/>
              </a:xfrm>
              <a:prstGeom prst="rect">
                <a:avLst/>
              </a:prstGeom>
              <a:blipFill>
                <a:blip r:embed="rId4"/>
                <a:stretch>
                  <a:fillRect l="-1638" b="-16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4B917-04E6-33B0-E034-A86A4B32DE33}"/>
                  </a:ext>
                </a:extLst>
              </p:cNvPr>
              <p:cNvSpPr txBox="1"/>
              <p:nvPr/>
            </p:nvSpPr>
            <p:spPr>
              <a:xfrm>
                <a:off x="2374642" y="3817113"/>
                <a:ext cx="70379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introduce a new variable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I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4B917-04E6-33B0-E034-A86A4B32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42" y="3817113"/>
                <a:ext cx="7037964" cy="523220"/>
              </a:xfrm>
              <a:prstGeom prst="rect">
                <a:avLst/>
              </a:prstGeom>
              <a:blipFill>
                <a:blip r:embed="rId5"/>
                <a:stretch>
                  <a:fillRect l="-1820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0BC98-EC8B-2757-0395-EB1B9F060604}"/>
                  </a:ext>
                </a:extLst>
              </p:cNvPr>
              <p:cNvSpPr txBox="1"/>
              <p:nvPr/>
            </p:nvSpPr>
            <p:spPr>
              <a:xfrm>
                <a:off x="281210" y="4401347"/>
                <a:ext cx="1878014" cy="546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0BC98-EC8B-2757-0395-EB1B9F06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0" y="4401347"/>
                <a:ext cx="1878014" cy="546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D5773D-3621-7E9F-3991-475CA5E278E2}"/>
              </a:ext>
            </a:extLst>
          </p:cNvPr>
          <p:cNvSpPr txBox="1"/>
          <p:nvPr/>
        </p:nvSpPr>
        <p:spPr>
          <a:xfrm>
            <a:off x="325017" y="5685044"/>
            <a:ext cx="11541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factor of 2 in the partition function arises from the two possible configurations for the first spin in the chain.</a:t>
            </a:r>
            <a:endParaRPr lang="en-IN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02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/>
              <p:nvPr/>
            </p:nvSpPr>
            <p:spPr>
              <a:xfrm>
                <a:off x="4119220" y="905639"/>
                <a:ext cx="6825586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+….)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4F847-C123-7FDF-8E6E-2B51627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20" y="905639"/>
                <a:ext cx="6825586" cy="548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F07E08-66D4-A772-0E10-653393C55D0D}"/>
                  </a:ext>
                </a:extLst>
              </p:cNvPr>
              <p:cNvSpPr txBox="1"/>
              <p:nvPr/>
            </p:nvSpPr>
            <p:spPr>
              <a:xfrm>
                <a:off x="289248" y="1477285"/>
                <a:ext cx="11681928" cy="1950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…..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+….+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endParaRPr lang="en-US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F07E08-66D4-A772-0E10-653393C5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8" y="1477285"/>
                <a:ext cx="11681928" cy="1950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558A2C-5C23-B7D0-1E5C-CDED777CB6F7}"/>
                  </a:ext>
                </a:extLst>
              </p:cNvPr>
              <p:cNvSpPr txBox="1"/>
              <p:nvPr/>
            </p:nvSpPr>
            <p:spPr>
              <a:xfrm>
                <a:off x="856616" y="905639"/>
                <a:ext cx="1878015" cy="546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⟩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558A2C-5C23-B7D0-1E5C-CDED777CB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6" y="905639"/>
                <a:ext cx="1878015" cy="546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7E5C5E91-4EA3-F7D8-2962-092408235970}"/>
              </a:ext>
            </a:extLst>
          </p:cNvPr>
          <p:cNvSpPr/>
          <p:nvPr/>
        </p:nvSpPr>
        <p:spPr>
          <a:xfrm rot="16200000">
            <a:off x="10273106" y="3380656"/>
            <a:ext cx="461664" cy="154887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E26D9-AB75-6FB3-D332-76B20C64966C}"/>
                  </a:ext>
                </a:extLst>
              </p:cNvPr>
              <p:cNvSpPr txBox="1"/>
              <p:nvPr/>
            </p:nvSpPr>
            <p:spPr>
              <a:xfrm>
                <a:off x="9875400" y="4513948"/>
                <a:ext cx="1257075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CE26D9-AB75-6FB3-D332-76B20C64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400" y="4513948"/>
                <a:ext cx="1257075" cy="382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7AFB49-8BBF-0CA6-9EBA-F4CD48164763}"/>
                  </a:ext>
                </a:extLst>
              </p:cNvPr>
              <p:cNvSpPr txBox="1"/>
              <p:nvPr/>
            </p:nvSpPr>
            <p:spPr>
              <a:xfrm>
                <a:off x="4320909" y="3101572"/>
                <a:ext cx="6097554" cy="1021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…..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+….+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7AFB49-8BBF-0CA6-9EBA-F4CD48164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09" y="3101572"/>
                <a:ext cx="6097554" cy="1021433"/>
              </a:xfrm>
              <a:prstGeom prst="rect">
                <a:avLst/>
              </a:prstGeom>
              <a:blipFill>
                <a:blip r:embed="rId6"/>
                <a:stretch>
                  <a:fillRect r="-21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9BDAD6-A81C-1819-857E-9F9F00AEAA8E}"/>
                  </a:ext>
                </a:extLst>
              </p:cNvPr>
              <p:cNvSpPr txBox="1"/>
              <p:nvPr/>
            </p:nvSpPr>
            <p:spPr>
              <a:xfrm>
                <a:off x="4320909" y="4451301"/>
                <a:ext cx="382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9BDAD6-A81C-1819-857E-9F9F00AE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09" y="4451301"/>
                <a:ext cx="382989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B574930-0CC4-9DE4-59B0-409570DA534F}"/>
              </a:ext>
            </a:extLst>
          </p:cNvPr>
          <p:cNvSpPr txBox="1"/>
          <p:nvPr/>
        </p:nvSpPr>
        <p:spPr>
          <a:xfrm>
            <a:off x="2015413" y="5148930"/>
            <a:ext cx="9386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This is the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 function </a:t>
            </a:r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of the one-dimensional </a:t>
            </a:r>
            <a:r>
              <a:rPr lang="en-US" sz="18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Ising</a:t>
            </a:r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model </a:t>
            </a:r>
            <a:r>
              <a:rPr lang="en-US" sz="18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without</a:t>
            </a:r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 external field.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AC364-C1DC-C77F-4389-838C7B41E904}"/>
              </a:ext>
            </a:extLst>
          </p:cNvPr>
          <p:cNvSpPr txBox="1"/>
          <p:nvPr/>
        </p:nvSpPr>
        <p:spPr>
          <a:xfrm>
            <a:off x="289248" y="3256784"/>
            <a:ext cx="25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Boundary condition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24FCE-7B83-0CA2-67DD-728351E74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6" y="4927600"/>
            <a:ext cx="197646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  <p:bldP spid="15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8FF2A-2411-927A-BECA-BF72D241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9" y="387418"/>
            <a:ext cx="1735727" cy="392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FD65C-F3F8-BA35-AB18-4A67A85C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8" y="998406"/>
            <a:ext cx="2559161" cy="635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7DE4B-EE12-220A-5F1B-CD800ADA5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76" y="1845013"/>
            <a:ext cx="3947887" cy="77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7F1C40-D1B9-9B6B-35C3-96F100EC9A44}"/>
                  </a:ext>
                </a:extLst>
              </p:cNvPr>
              <p:cNvSpPr txBox="1"/>
              <p:nvPr/>
            </p:nvSpPr>
            <p:spPr>
              <a:xfrm>
                <a:off x="4988805" y="1131660"/>
                <a:ext cx="2214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/>
                      </m:sSub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7F1C40-D1B9-9B6B-35C3-96F100EC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05" y="1131660"/>
                <a:ext cx="221438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6EDADE9-E360-7AD0-A1D5-824120BD1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40" y="1723117"/>
            <a:ext cx="1851252" cy="5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893" y="323026"/>
            <a:ext cx="82949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4F9F4-ECD5-006A-B5EA-5041C532D92E}"/>
              </a:ext>
            </a:extLst>
          </p:cNvPr>
          <p:cNvSpPr txBox="1"/>
          <p:nvPr/>
        </p:nvSpPr>
        <p:spPr>
          <a:xfrm>
            <a:off x="987899" y="1988801"/>
            <a:ext cx="109086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Reason for learning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model in 1-D. 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Strategy: for a given Hamiltonian construct the partition function.</a:t>
            </a:r>
            <a:endParaRPr lang="en-IN" sz="2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Weakness: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Ising;s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1-d solution was unable to find the phase transition.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will happen if we add external magnetic field? How can we calculate that? </a:t>
            </a:r>
          </a:p>
        </p:txBody>
      </p:sp>
    </p:spTree>
    <p:extLst>
      <p:ext uri="{BB962C8B-B14F-4D97-AF65-F5344CB8AC3E}">
        <p14:creationId xmlns:p14="http://schemas.microsoft.com/office/powerpoint/2010/main" val="93324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C510981A-4E78-ACBC-F2A1-EDF4031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0"/>
            <a:ext cx="1682750" cy="309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4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Self-similarity: Fractal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1725D7-997E-7C8D-4A53-1CCFA21D5D39}"/>
                  </a:ext>
                </a:extLst>
              </p:cNvPr>
              <p:cNvSpPr txBox="1"/>
              <p:nvPr/>
            </p:nvSpPr>
            <p:spPr>
              <a:xfrm>
                <a:off x="7077975" y="830997"/>
                <a:ext cx="4365138" cy="1984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sng" strike="noStrike" baseline="0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Recall: a square. 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we shrink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its size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we need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4 copies of 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new object to cover the original object. </a:t>
                </a:r>
              </a:p>
              <a:p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we shrink it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rd its size</a:t>
                </a:r>
                <a:r>
                  <a:rPr lang="en-US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we need 9 copies of the new object to cover the original </a:t>
                </a:r>
                <a:r>
                  <a:rPr lang="en-IN" sz="1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object.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1725D7-997E-7C8D-4A53-1CCFA21D5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975" y="830997"/>
                <a:ext cx="4365138" cy="1984005"/>
              </a:xfrm>
              <a:prstGeom prst="rect">
                <a:avLst/>
              </a:prstGeom>
              <a:blipFill>
                <a:blip r:embed="rId3"/>
                <a:stretch>
                  <a:fillRect l="-1257" r="-1397" b="-3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68CE4A-750A-F13D-948A-545C0CFBC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188420"/>
                  </p:ext>
                </p:extLst>
              </p:nvPr>
            </p:nvGraphicFramePr>
            <p:xfrm>
              <a:off x="6937375" y="3283367"/>
              <a:ext cx="4918788" cy="731520"/>
            </p:xfrm>
            <a:graphic>
              <a:graphicData uri="http://schemas.openxmlformats.org/drawingml/2006/table">
                <a:tbl>
                  <a:tblPr/>
                  <a:tblGrid>
                    <a:gridCol w="4918788">
                      <a:extLst>
                        <a:ext uri="{9D8B030D-6E8A-4147-A177-3AD203B41FA5}">
                          <a16:colId xmlns:a16="http://schemas.microsoft.com/office/drawing/2014/main" val="3474729969"/>
                        </a:ext>
                      </a:extLst>
                    </a:gridCol>
                  </a:tblGrid>
                  <a:tr h="231279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Suppose we need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squares of side length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95879"/>
                      </a:ext>
                    </a:extLst>
                  </a:tr>
                  <a:tr h="239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approximates the area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244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68CE4A-750A-F13D-948A-545C0CFBC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188420"/>
                  </p:ext>
                </p:extLst>
              </p:nvPr>
            </p:nvGraphicFramePr>
            <p:xfrm>
              <a:off x="6937375" y="3283367"/>
              <a:ext cx="4918788" cy="731520"/>
            </p:xfrm>
            <a:graphic>
              <a:graphicData uri="http://schemas.openxmlformats.org/drawingml/2006/table">
                <a:tbl>
                  <a:tblPr/>
                  <a:tblGrid>
                    <a:gridCol w="4918788">
                      <a:extLst>
                        <a:ext uri="{9D8B030D-6E8A-4147-A177-3AD203B41FA5}">
                          <a16:colId xmlns:a16="http://schemas.microsoft.com/office/drawing/2014/main" val="34747299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958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11166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244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47ED0C-0F0E-7175-056F-25D1A61CF23E}"/>
                  </a:ext>
                </a:extLst>
              </p:cNvPr>
              <p:cNvSpPr txBox="1"/>
              <p:nvPr/>
            </p:nvSpPr>
            <p:spPr>
              <a:xfrm>
                <a:off x="320663" y="4477603"/>
                <a:ext cx="7452049" cy="2152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(1/2) = 4 = 1/(1/4)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(1/4) = 16 = 1/(1/16)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(1/8) = 64 = 1/(1/64)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and so in general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47ED0C-0F0E-7175-056F-25D1A61C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3" y="4477603"/>
                <a:ext cx="7452049" cy="2152833"/>
              </a:xfrm>
              <a:prstGeom prst="rect">
                <a:avLst/>
              </a:prstGeom>
              <a:blipFill>
                <a:blip r:embed="rId5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331C34D-9004-73CB-9FAE-F3ED6FCB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0" y="999423"/>
            <a:ext cx="45815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6B30D-7FFD-5DD9-7F69-DF676DBFC05F}"/>
              </a:ext>
            </a:extLst>
          </p:cNvPr>
          <p:cNvSpPr txBox="1"/>
          <p:nvPr/>
        </p:nvSpPr>
        <p:spPr>
          <a:xfrm>
            <a:off x="5805131" y="6461608"/>
            <a:ext cx="62188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https://users.math.yale.edu/public_html/People/frame/Fractals/FracAndDim/BoxDim/BoxDim.html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A5667-C92A-2835-1B79-AB54D1C9C78E}"/>
              </a:ext>
            </a:extLst>
          </p:cNvPr>
          <p:cNvSpPr txBox="1"/>
          <p:nvPr/>
        </p:nvSpPr>
        <p:spPr>
          <a:xfrm>
            <a:off x="-221602" y="583399"/>
            <a:ext cx="257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If it is unit square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95C7B-4C9B-F3AA-9209-8111189C05EE}"/>
              </a:ext>
            </a:extLst>
          </p:cNvPr>
          <p:cNvSpPr/>
          <p:nvPr/>
        </p:nvSpPr>
        <p:spPr>
          <a:xfrm>
            <a:off x="4469363" y="5858577"/>
            <a:ext cx="261257" cy="2156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8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Model: Transfer matrix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3A65F-CDD0-8852-29BD-B6A8B1B306EA}"/>
              </a:ext>
            </a:extLst>
          </p:cNvPr>
          <p:cNvSpPr txBox="1"/>
          <p:nvPr/>
        </p:nvSpPr>
        <p:spPr>
          <a:xfrm>
            <a:off x="954505" y="1354830"/>
            <a:ext cx="983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The next question we are going to answer is what happens to our system if we apply an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external magnetic field H that can interact with the magnetic moment m of each spin. The</a:t>
            </a:r>
          </a:p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Hamiltonian of such a system becomes:</a:t>
            </a:r>
          </a:p>
          <a:p>
            <a:pPr algn="l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C5572-96D5-1784-7B38-3699217C5836}"/>
                  </a:ext>
                </a:extLst>
              </p:cNvPr>
              <p:cNvSpPr txBox="1"/>
              <p:nvPr/>
            </p:nvSpPr>
            <p:spPr>
              <a:xfrm>
                <a:off x="4746826" y="2554518"/>
                <a:ext cx="3227614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𝑚𝐻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C5572-96D5-1784-7B38-3699217C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26" y="2554518"/>
                <a:ext cx="3227614" cy="543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ABCFC3-5DB6-0AA6-6705-B6F40AB1F19D}"/>
              </a:ext>
            </a:extLst>
          </p:cNvPr>
          <p:cNvSpPr txBox="1"/>
          <p:nvPr/>
        </p:nvSpPr>
        <p:spPr>
          <a:xfrm>
            <a:off x="962526" y="3429000"/>
            <a:ext cx="9833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In that case, we will consider the periodic boundary condition. We define a transfer matrix in a following way,</a:t>
            </a:r>
          </a:p>
          <a:p>
            <a:pPr algn="l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8470A6-B7BF-1608-65FE-AB617188185D}"/>
              </a:ext>
            </a:extLst>
          </p:cNvPr>
          <p:cNvGrpSpPr/>
          <p:nvPr/>
        </p:nvGrpSpPr>
        <p:grpSpPr>
          <a:xfrm>
            <a:off x="3021657" y="4533523"/>
            <a:ext cx="5384807" cy="1216818"/>
            <a:chOff x="2604563" y="1196765"/>
            <a:chExt cx="5384807" cy="1216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817D57-3AFB-96DB-E065-DFE1B555FB1F}"/>
                    </a:ext>
                  </a:extLst>
                </p:cNvPr>
                <p:cNvSpPr txBox="1"/>
                <p:nvPr/>
              </p:nvSpPr>
              <p:spPr>
                <a:xfrm>
                  <a:off x="2604563" y="1196765"/>
                  <a:ext cx="5384807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 ……..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IN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817D57-3AFB-96DB-E065-DFE1B555F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63" y="1196765"/>
                  <a:ext cx="5384807" cy="289951"/>
                </a:xfrm>
                <a:prstGeom prst="rect">
                  <a:avLst/>
                </a:prstGeom>
                <a:blipFill>
                  <a:blip r:embed="rId3"/>
                  <a:stretch>
                    <a:fillRect l="-1133" t="-21277" r="-453" b="-5106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AFECB0B-8C32-76F7-8AE1-0F4FB48F4BF5}"/>
                </a:ext>
              </a:extLst>
            </p:cNvPr>
            <p:cNvSpPr/>
            <p:nvPr/>
          </p:nvSpPr>
          <p:spPr>
            <a:xfrm rot="16200000">
              <a:off x="3602449" y="1303347"/>
              <a:ext cx="334194" cy="92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F971708-A52C-C8AD-C4FC-4C6F6E3BBF42}"/>
                </a:ext>
              </a:extLst>
            </p:cNvPr>
            <p:cNvSpPr/>
            <p:nvPr/>
          </p:nvSpPr>
          <p:spPr>
            <a:xfrm rot="16200000">
              <a:off x="4575043" y="1320303"/>
              <a:ext cx="334194" cy="92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2CC9F323-8F60-A944-BAE9-97FD33C413A7}"/>
                </a:ext>
              </a:extLst>
            </p:cNvPr>
            <p:cNvSpPr/>
            <p:nvPr/>
          </p:nvSpPr>
          <p:spPr>
            <a:xfrm rot="16200000">
              <a:off x="6179253" y="1320303"/>
              <a:ext cx="334194" cy="92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E358A2-7DC2-FF03-20EF-ED9925692747}"/>
                    </a:ext>
                  </a:extLst>
                </p:cNvPr>
                <p:cNvSpPr txBox="1"/>
                <p:nvPr/>
              </p:nvSpPr>
              <p:spPr>
                <a:xfrm>
                  <a:off x="3485823" y="1948611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E358A2-7DC2-FF03-20EF-ED9925692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823" y="1948611"/>
                  <a:ext cx="567445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4AE5C-F543-74AA-E323-CBCD115FE153}"/>
                    </a:ext>
                  </a:extLst>
                </p:cNvPr>
                <p:cNvSpPr txBox="1"/>
                <p:nvPr/>
              </p:nvSpPr>
              <p:spPr>
                <a:xfrm>
                  <a:off x="7004565" y="2000665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4AE5C-F543-74AA-E323-CBCD115FE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565" y="2000665"/>
                  <a:ext cx="567445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3085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841448-F81A-AB6E-3673-344004AB6824}"/>
                    </a:ext>
                  </a:extLst>
                </p:cNvPr>
                <p:cNvSpPr txBox="1"/>
                <p:nvPr/>
              </p:nvSpPr>
              <p:spPr>
                <a:xfrm>
                  <a:off x="4496474" y="2000666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841448-F81A-AB6E-3673-344004AB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474" y="2000666"/>
                  <a:ext cx="5674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592FBAE-F715-391E-FC33-90B4B33FC42C}"/>
                    </a:ext>
                  </a:extLst>
                </p:cNvPr>
                <p:cNvSpPr txBox="1"/>
                <p:nvPr/>
              </p:nvSpPr>
              <p:spPr>
                <a:xfrm>
                  <a:off x="5963342" y="2032068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592FBAE-F715-391E-FC33-90B4B33FC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342" y="2032068"/>
                  <a:ext cx="567445" cy="381515"/>
                </a:xfrm>
                <a:prstGeom prst="rect">
                  <a:avLst/>
                </a:prstGeom>
                <a:blipFill>
                  <a:blip r:embed="rId7"/>
                  <a:stretch>
                    <a:fillRect r="-3655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859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597" y="183597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BF73AF-7AB8-9784-B5D7-028AB749893B}"/>
              </a:ext>
            </a:extLst>
          </p:cNvPr>
          <p:cNvGrpSpPr/>
          <p:nvPr/>
        </p:nvGrpSpPr>
        <p:grpSpPr>
          <a:xfrm>
            <a:off x="2604563" y="1196765"/>
            <a:ext cx="5384807" cy="1216818"/>
            <a:chOff x="2604563" y="1196765"/>
            <a:chExt cx="5384807" cy="1216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9E31F9-00E0-1B01-DF72-19D4852BCCF0}"/>
                    </a:ext>
                  </a:extLst>
                </p:cNvPr>
                <p:cNvSpPr txBox="1"/>
                <p:nvPr/>
              </p:nvSpPr>
              <p:spPr>
                <a:xfrm>
                  <a:off x="2604563" y="1196765"/>
                  <a:ext cx="5384807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 ……..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IN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9E31F9-00E0-1B01-DF72-19D4852BC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63" y="1196765"/>
                  <a:ext cx="5384807" cy="289951"/>
                </a:xfrm>
                <a:prstGeom prst="rect">
                  <a:avLst/>
                </a:prstGeom>
                <a:blipFill>
                  <a:blip r:embed="rId2"/>
                  <a:stretch>
                    <a:fillRect l="-1131" t="-20833" r="-452" b="-5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6D56C641-5C2F-4F3F-D148-25A017E794E7}"/>
                </a:ext>
              </a:extLst>
            </p:cNvPr>
            <p:cNvSpPr/>
            <p:nvPr/>
          </p:nvSpPr>
          <p:spPr>
            <a:xfrm rot="16200000">
              <a:off x="3602449" y="1303347"/>
              <a:ext cx="334194" cy="92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39F4CD-92EB-8025-8CA0-5AB18245C530}"/>
                </a:ext>
              </a:extLst>
            </p:cNvPr>
            <p:cNvSpPr/>
            <p:nvPr/>
          </p:nvSpPr>
          <p:spPr>
            <a:xfrm rot="16200000">
              <a:off x="4575043" y="1320303"/>
              <a:ext cx="334194" cy="92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E0A4840A-9472-C1A7-1989-E56247AFC30A}"/>
                </a:ext>
              </a:extLst>
            </p:cNvPr>
            <p:cNvSpPr/>
            <p:nvPr/>
          </p:nvSpPr>
          <p:spPr>
            <a:xfrm rot="16200000">
              <a:off x="6179253" y="1320303"/>
              <a:ext cx="334194" cy="9224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23730F-B0ED-C554-0C29-28AEAC8143FC}"/>
                    </a:ext>
                  </a:extLst>
                </p:cNvPr>
                <p:cNvSpPr txBox="1"/>
                <p:nvPr/>
              </p:nvSpPr>
              <p:spPr>
                <a:xfrm>
                  <a:off x="3485823" y="1948611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23730F-B0ED-C554-0C29-28AEAC814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823" y="1948611"/>
                  <a:ext cx="567445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B8DC43-31BE-2356-2DD9-E760E09A8C72}"/>
                    </a:ext>
                  </a:extLst>
                </p:cNvPr>
                <p:cNvSpPr txBox="1"/>
                <p:nvPr/>
              </p:nvSpPr>
              <p:spPr>
                <a:xfrm>
                  <a:off x="7004565" y="2000665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B8DC43-31BE-2356-2DD9-E760E09A8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565" y="2000665"/>
                  <a:ext cx="567445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322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8413A30-259E-E9BA-224D-CFF507DEE455}"/>
                    </a:ext>
                  </a:extLst>
                </p:cNvPr>
                <p:cNvSpPr txBox="1"/>
                <p:nvPr/>
              </p:nvSpPr>
              <p:spPr>
                <a:xfrm>
                  <a:off x="4496474" y="2000666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8413A30-259E-E9BA-224D-CFF507DEE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474" y="2000666"/>
                  <a:ext cx="567445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F38BD4-7CFC-326D-D8DB-95A77297B6A8}"/>
                    </a:ext>
                  </a:extLst>
                </p:cNvPr>
                <p:cNvSpPr txBox="1"/>
                <p:nvPr/>
              </p:nvSpPr>
              <p:spPr>
                <a:xfrm>
                  <a:off x="5963342" y="2032068"/>
                  <a:ext cx="567445" cy="381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F38BD4-7CFC-326D-D8DB-95A77297B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342" y="2032068"/>
                  <a:ext cx="567445" cy="381515"/>
                </a:xfrm>
                <a:prstGeom prst="rect">
                  <a:avLst/>
                </a:prstGeom>
                <a:blipFill>
                  <a:blip r:embed="rId6"/>
                  <a:stretch>
                    <a:fillRect r="-376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F57EB3-6BB3-6D36-96FC-7A3A8B0B3BE8}"/>
                  </a:ext>
                </a:extLst>
              </p:cNvPr>
              <p:cNvSpPr txBox="1"/>
              <p:nvPr/>
            </p:nvSpPr>
            <p:spPr>
              <a:xfrm>
                <a:off x="1641334" y="3350575"/>
                <a:ext cx="9219768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 each transfer matrix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F57EB3-6BB3-6D36-96FC-7A3A8B0B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34" y="3350575"/>
                <a:ext cx="9219768" cy="613886"/>
              </a:xfrm>
              <a:prstGeom prst="rect">
                <a:avLst/>
              </a:prstGeom>
              <a:blipFill>
                <a:blip r:embed="rId7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3B53E9-F57B-7501-A46C-2EB40075C1FB}"/>
                  </a:ext>
                </a:extLst>
              </p:cNvPr>
              <p:cNvSpPr txBox="1"/>
              <p:nvPr/>
            </p:nvSpPr>
            <p:spPr>
              <a:xfrm>
                <a:off x="1483997" y="4216177"/>
                <a:ext cx="9526134" cy="10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Every spin can have two possible values , so our transfer matrix becomes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2×2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matrix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,+1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+1, 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−1,+1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−1,−1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3B53E9-F57B-7501-A46C-2EB40075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997" y="4216177"/>
                <a:ext cx="9526134" cy="1091646"/>
              </a:xfrm>
              <a:prstGeom prst="rect">
                <a:avLst/>
              </a:prstGeom>
              <a:blipFill>
                <a:blip r:embed="rId8"/>
                <a:stretch>
                  <a:fillRect l="-640" t="-3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D63DA-930E-4A43-63E7-CCBD20DEA046}"/>
              </a:ext>
            </a:extLst>
          </p:cNvPr>
          <p:cNvSpPr txBox="1"/>
          <p:nvPr/>
        </p:nvSpPr>
        <p:spPr>
          <a:xfrm>
            <a:off x="1418673" y="3829758"/>
            <a:ext cx="9526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Now we can write down the partition function in terms of the transfer matrices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49A47-8AE7-9A48-6435-5FFCD7585C8C}"/>
                  </a:ext>
                </a:extLst>
              </p:cNvPr>
              <p:cNvSpPr txBox="1"/>
              <p:nvPr/>
            </p:nvSpPr>
            <p:spPr>
              <a:xfrm>
                <a:off x="2637262" y="4430088"/>
                <a:ext cx="6333272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…..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49A47-8AE7-9A48-6435-5FFCD7585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62" y="4430088"/>
                <a:ext cx="6333272" cy="548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E73850-EE9C-4302-9BC3-2FAFC14ED12D}"/>
                  </a:ext>
                </a:extLst>
              </p:cNvPr>
              <p:cNvSpPr txBox="1"/>
              <p:nvPr/>
            </p:nvSpPr>
            <p:spPr>
              <a:xfrm>
                <a:off x="1039654" y="1018627"/>
                <a:ext cx="9219768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 each transfer matrix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E73850-EE9C-4302-9BC3-2FAFC14E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54" y="1018627"/>
                <a:ext cx="9219768" cy="613886"/>
              </a:xfrm>
              <a:prstGeom prst="rect">
                <a:avLst/>
              </a:prstGeom>
              <a:blipFill>
                <a:blip r:embed="rId3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B5E4-5483-B39C-31B3-D5C73F74B213}"/>
                  </a:ext>
                </a:extLst>
              </p:cNvPr>
              <p:cNvSpPr txBox="1"/>
              <p:nvPr/>
            </p:nvSpPr>
            <p:spPr>
              <a:xfrm>
                <a:off x="882317" y="1884229"/>
                <a:ext cx="9526134" cy="10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Every spin can have two possible values , so our transfer matrix becomes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2×2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matrix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,+1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+1, 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−1,+1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−1,−1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B5E4-5483-B39C-31B3-D5C73F74B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7" y="1884229"/>
                <a:ext cx="9526134" cy="1091646"/>
              </a:xfrm>
              <a:prstGeom prst="rect">
                <a:avLst/>
              </a:prstGeom>
              <a:blipFill>
                <a:blip r:embed="rId4"/>
                <a:stretch>
                  <a:fillRect l="-704" t="-2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708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D63DA-930E-4A43-63E7-CCBD20DEA046}"/>
              </a:ext>
            </a:extLst>
          </p:cNvPr>
          <p:cNvSpPr txBox="1"/>
          <p:nvPr/>
        </p:nvSpPr>
        <p:spPr>
          <a:xfrm>
            <a:off x="1195239" y="3065222"/>
            <a:ext cx="9526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Now we can write down the partition function in terms of the transfer matrices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49A47-8AE7-9A48-6435-5FFCD7585C8C}"/>
                  </a:ext>
                </a:extLst>
              </p:cNvPr>
              <p:cNvSpPr txBox="1"/>
              <p:nvPr/>
            </p:nvSpPr>
            <p:spPr>
              <a:xfrm>
                <a:off x="2196104" y="3619961"/>
                <a:ext cx="6333272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…..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49A47-8AE7-9A48-6435-5FFCD7585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04" y="3619961"/>
                <a:ext cx="6333272" cy="548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08876-9241-3F75-2ED3-417A27E2389C}"/>
                  </a:ext>
                </a:extLst>
              </p:cNvPr>
              <p:cNvSpPr txBox="1"/>
              <p:nvPr/>
            </p:nvSpPr>
            <p:spPr>
              <a:xfrm>
                <a:off x="1195238" y="4480900"/>
                <a:ext cx="1038995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sz="1800" b="0" i="0" u="none" strike="noStrike" baseline="0" dirty="0">
                    <a:latin typeface="CMR12"/>
                  </a:rPr>
                  <a:t>If we zoom in on </a:t>
                </a:r>
                <a:r>
                  <a:rPr lang="en-US" sz="1800" b="0" i="0" u="none" strike="noStrike" baseline="0" dirty="0">
                    <a:latin typeface="CMR12"/>
                  </a:rPr>
                  <a:t>the multiplication between the 1-2 transfer matrix and the 2-3 transfer matrix, we see that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2"/>
                  </a:rPr>
                  <a:t>the transfer matrices are being multiplied by each other when we sum over their shared</a:t>
                </a:r>
              </a:p>
              <a:p>
                <a:pPr algn="l"/>
                <a:r>
                  <a:rPr lang="en-IN" sz="1800" b="0" i="0" u="none" strike="noStrike" baseline="0" dirty="0">
                    <a:latin typeface="CMR12"/>
                  </a:rPr>
                  <a:t>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308876-9241-3F75-2ED3-417A27E2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38" y="4480900"/>
                <a:ext cx="10389957" cy="923330"/>
              </a:xfrm>
              <a:prstGeom prst="rect">
                <a:avLst/>
              </a:prstGeom>
              <a:blipFill>
                <a:blip r:embed="rId5"/>
                <a:stretch>
                  <a:fillRect l="-469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D15AE6-A261-EE60-60A7-0E7FDD8D6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231" y="5472523"/>
            <a:ext cx="2384095" cy="733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5CAE2-E822-7A80-BECA-F4C04C77E306}"/>
                  </a:ext>
                </a:extLst>
              </p:cNvPr>
              <p:cNvSpPr txBox="1"/>
              <p:nvPr/>
            </p:nvSpPr>
            <p:spPr>
              <a:xfrm>
                <a:off x="1039654" y="1018627"/>
                <a:ext cx="9219768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 each transfer matrix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F5CAE2-E822-7A80-BECA-F4C04C77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54" y="1018627"/>
                <a:ext cx="9219768" cy="613886"/>
              </a:xfrm>
              <a:prstGeom prst="rect">
                <a:avLst/>
              </a:prstGeom>
              <a:blipFill>
                <a:blip r:embed="rId7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DE6924-C7C9-C3F7-72A9-A4CF7B93C3C0}"/>
                  </a:ext>
                </a:extLst>
              </p:cNvPr>
              <p:cNvSpPr txBox="1"/>
              <p:nvPr/>
            </p:nvSpPr>
            <p:spPr>
              <a:xfrm>
                <a:off x="882317" y="1884229"/>
                <a:ext cx="9526134" cy="10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Every spin can have two possible values , so our transfer matrix becomes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2×2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matrix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,+1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+1, 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−1,+1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−1,−1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DE6924-C7C9-C3F7-72A9-A4CF7B9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7" y="1884229"/>
                <a:ext cx="9526134" cy="1091646"/>
              </a:xfrm>
              <a:prstGeom prst="rect">
                <a:avLst/>
              </a:prstGeom>
              <a:blipFill>
                <a:blip r:embed="rId8"/>
                <a:stretch>
                  <a:fillRect l="-704" t="-2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69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49A47-8AE7-9A48-6435-5FFCD7585C8C}"/>
                  </a:ext>
                </a:extLst>
              </p:cNvPr>
              <p:cNvSpPr txBox="1"/>
              <p:nvPr/>
            </p:nvSpPr>
            <p:spPr>
              <a:xfrm>
                <a:off x="2990887" y="2170081"/>
                <a:ext cx="6333272" cy="54829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{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=±1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=±1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…….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=±1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…..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49A47-8AE7-9A48-6435-5FFCD7585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87" y="2170081"/>
                <a:ext cx="6333272" cy="548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/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/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,+1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+1, 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D15AE6-A261-EE60-60A7-0E7FDD8D6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728" y="2170081"/>
            <a:ext cx="1999185" cy="615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899B1-9180-DF3C-114C-5029874B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036" t="58230" r="57553"/>
          <a:stretch/>
        </p:blipFill>
        <p:spPr>
          <a:xfrm>
            <a:off x="4041419" y="3835268"/>
            <a:ext cx="309465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CA51B-14EF-EC73-1247-F2882979CE73}"/>
                  </a:ext>
                </a:extLst>
              </p:cNvPr>
              <p:cNvSpPr txBox="1"/>
              <p:nvPr/>
            </p:nvSpPr>
            <p:spPr>
              <a:xfrm>
                <a:off x="1027184" y="2911938"/>
                <a:ext cx="10260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 when we sum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those two transfer matrices “collapse” together and we are left with a squared </a:t>
                </a:r>
              </a:p>
              <a:p>
                <a:r>
                  <a:rPr lang="en-IN" dirty="0"/>
                  <a:t>Transfer matrix between spin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  <a:r>
                  <a:rPr lang="en-US" dirty="0"/>
                  <a:t>If we repeat this process of ”collapsing” all the transfer matrices together, we end up with  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CA51B-14EF-EC73-1247-F2882979C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84" y="2911938"/>
                <a:ext cx="10260677" cy="923330"/>
              </a:xfrm>
              <a:prstGeom prst="rect">
                <a:avLst/>
              </a:prstGeom>
              <a:blipFill>
                <a:blip r:embed="rId7"/>
                <a:stretch>
                  <a:fillRect l="-535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CAB7FD-9C49-06FE-1FEF-FF6A53E00E7B}"/>
                  </a:ext>
                </a:extLst>
              </p:cNvPr>
              <p:cNvSpPr txBox="1"/>
              <p:nvPr/>
            </p:nvSpPr>
            <p:spPr>
              <a:xfrm>
                <a:off x="2253691" y="5085874"/>
                <a:ext cx="609460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CAB7FD-9C49-06FE-1FEF-FF6A53E00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91" y="5085874"/>
                <a:ext cx="6094602" cy="3731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988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/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/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,+1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+1, 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51E1E2-4513-52FC-8335-33CAB5345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42" y="2082130"/>
            <a:ext cx="6110292" cy="43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09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/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/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,+1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+1, 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2D0E33-A159-198B-ED6B-A8346111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050" y="2422923"/>
            <a:ext cx="5623325" cy="376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15A87F-4F7C-EE82-09B3-D0D85E4BF4F2}"/>
              </a:ext>
            </a:extLst>
          </p:cNvPr>
          <p:cNvSpPr txBox="1"/>
          <p:nvPr/>
        </p:nvSpPr>
        <p:spPr>
          <a:xfrm>
            <a:off x="9674942" y="3864077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and H are same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96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/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/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,+1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+1, 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2D0E33-A159-198B-ED6B-A8346111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5" y="2393426"/>
            <a:ext cx="5623325" cy="3761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2A85D1-D957-E6C2-73BB-3C568FA0C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308" y="2448829"/>
            <a:ext cx="5964335" cy="783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BE35FB-143F-00E5-8280-8D119795F271}"/>
              </a:ext>
            </a:extLst>
          </p:cNvPr>
          <p:cNvSpPr txBox="1"/>
          <p:nvPr/>
        </p:nvSpPr>
        <p:spPr>
          <a:xfrm>
            <a:off x="8533673" y="6113206"/>
            <a:ext cx="3185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CMR10"/>
              </a:rPr>
              <a:t>Harvey Gould and Jan </a:t>
            </a:r>
            <a:r>
              <a:rPr lang="en-US" sz="1400" b="0" i="0" u="none" strike="noStrike" baseline="0" dirty="0" err="1">
                <a:latin typeface="CMR10"/>
              </a:rPr>
              <a:t>Tobochnik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4707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B17D7-01EB-09EC-F924-2A4599B95285}"/>
              </a:ext>
            </a:extLst>
          </p:cNvPr>
          <p:cNvSpPr txBox="1"/>
          <p:nvPr/>
        </p:nvSpPr>
        <p:spPr>
          <a:xfrm>
            <a:off x="8656476" y="6396335"/>
            <a:ext cx="324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Statistical Physics Seminar by Prof. </a:t>
            </a:r>
            <a:r>
              <a:rPr lang="en-US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Wolschin</a:t>
            </a:r>
            <a:endParaRPr lang="en-US" sz="1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Anton </a:t>
            </a:r>
            <a:r>
              <a:rPr lang="en-IN" sz="1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Kabelac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/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A11DD9-6697-545C-BB3C-E7835C0F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" y="1090795"/>
                <a:ext cx="5805435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/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,+1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+1, 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−1,−1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4ADCAE-8186-609F-F9B2-9FB8017A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39" y="1093030"/>
                <a:ext cx="553504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2D0E33-A159-198B-ED6B-A8346111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5" y="2393426"/>
            <a:ext cx="5623325" cy="3761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BE35FB-143F-00E5-8280-8D119795F271}"/>
              </a:ext>
            </a:extLst>
          </p:cNvPr>
          <p:cNvSpPr txBox="1"/>
          <p:nvPr/>
        </p:nvSpPr>
        <p:spPr>
          <a:xfrm>
            <a:off x="8533673" y="6113206"/>
            <a:ext cx="3185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CMR10"/>
              </a:rPr>
              <a:t>Harvey Gould and Jan </a:t>
            </a:r>
            <a:r>
              <a:rPr lang="en-US" sz="1400" b="0" i="0" u="none" strike="noStrike" baseline="0" dirty="0" err="1">
                <a:latin typeface="CMR10"/>
              </a:rPr>
              <a:t>Tobochnik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8C008-6973-D1E1-959D-32673B06D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414" y="3964716"/>
            <a:ext cx="3714341" cy="61898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4F198D6-27E2-DA59-26C5-D29A348A6AC1}"/>
              </a:ext>
            </a:extLst>
          </p:cNvPr>
          <p:cNvGrpSpPr/>
          <p:nvPr/>
        </p:nvGrpSpPr>
        <p:grpSpPr>
          <a:xfrm>
            <a:off x="5998641" y="2492930"/>
            <a:ext cx="5897889" cy="783803"/>
            <a:chOff x="5998641" y="2492930"/>
            <a:chExt cx="5897889" cy="7838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969442-38F6-1764-6CED-3189DAA6C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98641" y="2492930"/>
              <a:ext cx="5897889" cy="7838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6177BA-54D4-F052-622B-7F0E0A9D43E7}"/>
                </a:ext>
              </a:extLst>
            </p:cNvPr>
            <p:cNvSpPr/>
            <p:nvPr/>
          </p:nvSpPr>
          <p:spPr>
            <a:xfrm>
              <a:off x="9451910" y="2893284"/>
              <a:ext cx="121298" cy="2044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01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3357-232B-28A3-4EBE-4A3011D8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17" y="323026"/>
            <a:ext cx="1006249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One dimensional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Ising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Model:Transfer</a:t>
            </a:r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0A4289-6306-1EC4-8508-DA09ECF48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6875" r="13260" b="9177"/>
          <a:stretch/>
        </p:blipFill>
        <p:spPr>
          <a:xfrm>
            <a:off x="1550406" y="747293"/>
            <a:ext cx="5385710" cy="4001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B38D44-5F38-7796-36D9-CB798ACB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60" y="5074580"/>
            <a:ext cx="10062490" cy="1552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F15592-7E25-787E-19A5-33F582BDE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466" y="2680616"/>
            <a:ext cx="3714341" cy="6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C510981A-4E78-ACBC-F2A1-EDF4031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0"/>
            <a:ext cx="1682750" cy="309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Self-similarity: Fractal dimension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B30D-7FFD-5DD9-7F69-DF676DBFC05F}"/>
              </a:ext>
            </a:extLst>
          </p:cNvPr>
          <p:cNvSpPr txBox="1"/>
          <p:nvPr/>
        </p:nvSpPr>
        <p:spPr>
          <a:xfrm>
            <a:off x="5805131" y="6461608"/>
            <a:ext cx="62188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https://users.math.yale.edu/public_html/People/frame/Fractals/FracAndDim/BoxDim/BoxDim.html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1CED2-BE09-AF53-3C2D-FE51E340D5F4}"/>
                  </a:ext>
                </a:extLst>
              </p:cNvPr>
              <p:cNvSpPr txBox="1"/>
              <p:nvPr/>
            </p:nvSpPr>
            <p:spPr>
              <a:xfrm>
                <a:off x="7113838" y="2730438"/>
                <a:ext cx="4326294" cy="889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𝑵</m:t>
                      </m:r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pt-BR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1CED2-BE09-AF53-3C2D-FE51E340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38" y="2730438"/>
                <a:ext cx="4326294" cy="889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63637B-49D8-FBF9-CF2C-4CC80F316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63"/>
          <a:stretch/>
        </p:blipFill>
        <p:spPr>
          <a:xfrm>
            <a:off x="0" y="1204614"/>
            <a:ext cx="6272463" cy="16406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975FF-A948-FBA9-38DD-75801E71E200}"/>
              </a:ext>
            </a:extLst>
          </p:cNvPr>
          <p:cNvCxnSpPr>
            <a:cxnSpLocks/>
          </p:cNvCxnSpPr>
          <p:nvPr/>
        </p:nvCxnSpPr>
        <p:spPr>
          <a:xfrm flipH="1">
            <a:off x="5728996" y="1810139"/>
            <a:ext cx="17914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064764-4E87-8B72-B9F0-A9A018A2CB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61780" y="1810139"/>
            <a:ext cx="1815205" cy="9202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A508E7-3992-AF39-153F-F7D2685EE39E}"/>
                  </a:ext>
                </a:extLst>
              </p:cNvPr>
              <p:cNvSpPr txBox="1"/>
              <p:nvPr/>
            </p:nvSpPr>
            <p:spPr>
              <a:xfrm>
                <a:off x="1433806" y="3131284"/>
                <a:ext cx="6218852" cy="76937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𝑵</m:t>
                      </m:r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𝟐𝟕</m:t>
                          </m:r>
                        </m:den>
                      </m:f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𝑵</m:t>
                      </m:r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pt-BR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pt-BR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a:rPr lang="pt-BR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𝟖</m:t>
                      </m:r>
                      <m:r>
                        <a:rPr lang="pt-BR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A508E7-3992-AF39-153F-F7D2685E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06" y="3131284"/>
                <a:ext cx="6218852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9BCA645-9F69-B4F4-C548-CA43F414D406}"/>
              </a:ext>
            </a:extLst>
          </p:cNvPr>
          <p:cNvSpPr txBox="1"/>
          <p:nvPr/>
        </p:nvSpPr>
        <p:spPr>
          <a:xfrm>
            <a:off x="405882" y="4214870"/>
            <a:ext cx="163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and in general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1979C9-D655-1CE2-9EC8-FD14346D9A68}"/>
              </a:ext>
            </a:extLst>
          </p:cNvPr>
          <p:cNvCxnSpPr>
            <a:cxnSpLocks/>
          </p:cNvCxnSpPr>
          <p:nvPr/>
        </p:nvCxnSpPr>
        <p:spPr>
          <a:xfrm flipH="1">
            <a:off x="5611610" y="2605290"/>
            <a:ext cx="179147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AEBC9-5D33-9DEE-76E1-93A4C08E9A42}"/>
              </a:ext>
            </a:extLst>
          </p:cNvPr>
          <p:cNvCxnSpPr>
            <a:cxnSpLocks/>
          </p:cNvCxnSpPr>
          <p:nvPr/>
        </p:nvCxnSpPr>
        <p:spPr>
          <a:xfrm flipH="1">
            <a:off x="6096000" y="2633428"/>
            <a:ext cx="1255949" cy="74278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CB291598-EA56-3963-2A95-6C9377367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265832"/>
                  </p:ext>
                </p:extLst>
              </p:nvPr>
            </p:nvGraphicFramePr>
            <p:xfrm>
              <a:off x="2752531" y="3920744"/>
              <a:ext cx="9198837" cy="2937256"/>
            </p:xfrm>
            <a:graphic>
              <a:graphicData uri="http://schemas.openxmlformats.org/drawingml/2006/table">
                <a:tbl>
                  <a:tblPr/>
                  <a:tblGrid>
                    <a:gridCol w="9198837">
                      <a:extLst>
                        <a:ext uri="{9D8B030D-6E8A-4147-A177-3AD203B41FA5}">
                          <a16:colId xmlns:a16="http://schemas.microsoft.com/office/drawing/2014/main" val="22398862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 we suspect that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is approximately 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⋅(1/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baseline="30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 a 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hlinkClick r:id="rId6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power law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relation, how can we find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? </a:t>
                          </a:r>
                        </a:p>
                        <a:p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Taking 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  <a:hlinkClick r:id="rId7"/>
                            </a:rPr>
                            <a:t>Log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of both sides of 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 =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⋅(1/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baseline="3000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we obtain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123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)) = 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) + 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((1/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 baseline="30000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) +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8319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with the expectation that the approximation becomes better for smaller r.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14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Solving 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and taking the limit as 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→ 0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gives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4424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8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1800" i="1" baseline="-2500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800" i="1" dirty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800" i="0" dirty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/>
                                </m:func>
                                <m:r>
                                  <a:rPr lang="en-US" sz="1800" b="0" i="1" baseline="-250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800" i="1" dirty="0"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pt-BR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d>
                                          <m:dPr>
                                            <m:ctrlPr>
                                              <a:rPr lang="pt-BR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pt-BR" sz="1800" i="1" dirty="0"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pt-BR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sz="18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pt-BR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BR" sz="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pt-BR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57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CB291598-EA56-3963-2A95-6C9377367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265832"/>
                  </p:ext>
                </p:extLst>
              </p:nvPr>
            </p:nvGraphicFramePr>
            <p:xfrm>
              <a:off x="2752531" y="3920744"/>
              <a:ext cx="9198837" cy="2937256"/>
            </p:xfrm>
            <a:graphic>
              <a:graphicData uri="http://schemas.openxmlformats.org/drawingml/2006/table">
                <a:tbl>
                  <a:tblPr/>
                  <a:tblGrid>
                    <a:gridCol w="9198837">
                      <a:extLst>
                        <a:ext uri="{9D8B030D-6E8A-4147-A177-3AD203B41FA5}">
                          <a16:colId xmlns:a16="http://schemas.microsoft.com/office/drawing/2014/main" val="223988620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5714" b="-3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123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18500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8319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with the expectation that the approximation becomes better for smaller r.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1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385000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442446"/>
                      </a:ext>
                    </a:extLst>
                  </a:tr>
                  <a:tr h="11998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1477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5766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3FF9F1-14F0-94D2-0D23-CFCC382D9EBA}"/>
                  </a:ext>
                </a:extLst>
              </p:cNvPr>
              <p:cNvSpPr txBox="1"/>
              <p:nvPr/>
            </p:nvSpPr>
            <p:spPr>
              <a:xfrm>
                <a:off x="111967" y="4748281"/>
                <a:ext cx="2388636" cy="745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𝐍</m:t>
                      </m:r>
                      <m:r>
                        <a:rPr lang="pt-BR" b="1" i="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1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1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0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pt-BR" b="1" i="0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1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pt-BR" b="1" i="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</m:t>
                      </m:r>
                      <m:r>
                        <a:rPr lang="pt-BR" b="1" i="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b="1" i="0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pt-BR" b="1" i="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3FF9F1-14F0-94D2-0D23-CFCC382D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4748281"/>
                <a:ext cx="2388636" cy="745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1" grpId="0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7FC3E3C-85BB-BA33-FB16-CFBF7EB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85" y="264954"/>
            <a:ext cx="11468124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Phase transition: computation(2 d lattice)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1DBD-1F6A-C404-18C6-BB87A4ED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11" y="1203207"/>
            <a:ext cx="6328844" cy="267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F036-9F10-0EE1-C452-BE4D12FF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02" y="3805261"/>
            <a:ext cx="6581553" cy="1137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F89F6-FD38-547B-C216-BFEBCD7841CE}"/>
              </a:ext>
            </a:extLst>
          </p:cNvPr>
          <p:cNvSpPr txBox="1"/>
          <p:nvPr/>
        </p:nvSpPr>
        <p:spPr>
          <a:xfrm>
            <a:off x="908109" y="61084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CMR12"/>
              </a:rPr>
              <a:t>Wei Cai Stanford University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286168-8283-5D89-3494-CD4FFD19755D}"/>
                  </a:ext>
                </a:extLst>
              </p:cNvPr>
              <p:cNvSpPr txBox="1"/>
              <p:nvPr/>
            </p:nvSpPr>
            <p:spPr>
              <a:xfrm>
                <a:off x="3047223" y="5159384"/>
                <a:ext cx="6097554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I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I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I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I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I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286168-8283-5D89-3494-CD4FFD19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23" y="5159384"/>
                <a:ext cx="6097554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67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F3EA-1F90-CFA9-177D-418133A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8329-2F80-DB2F-02CD-127F5DCB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79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934BE-150D-1F13-A24B-A92A24CF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97" y="2214408"/>
            <a:ext cx="954275" cy="3106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71BECE-53ED-F6A8-904D-B22D75CF997A}"/>
              </a:ext>
            </a:extLst>
          </p:cNvPr>
          <p:cNvGrpSpPr/>
          <p:nvPr/>
        </p:nvGrpSpPr>
        <p:grpSpPr>
          <a:xfrm>
            <a:off x="2702290" y="731308"/>
            <a:ext cx="5676338" cy="1441012"/>
            <a:chOff x="2702290" y="731308"/>
            <a:chExt cx="5676338" cy="14410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F116E6-2A04-7243-02C2-E5FF8030B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290" y="731308"/>
              <a:ext cx="5676338" cy="142134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09402A-138F-72E8-C459-AFA80F75040F}"/>
                </a:ext>
              </a:extLst>
            </p:cNvPr>
            <p:cNvSpPr/>
            <p:nvPr/>
          </p:nvSpPr>
          <p:spPr>
            <a:xfrm>
              <a:off x="7533314" y="1630356"/>
              <a:ext cx="436227" cy="5419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4A928-473E-995D-43DE-93B41028E50C}"/>
              </a:ext>
            </a:extLst>
          </p:cNvPr>
          <p:cNvGrpSpPr/>
          <p:nvPr/>
        </p:nvGrpSpPr>
        <p:grpSpPr>
          <a:xfrm>
            <a:off x="935965" y="2999944"/>
            <a:ext cx="6245011" cy="2369010"/>
            <a:chOff x="935965" y="2999944"/>
            <a:chExt cx="6245011" cy="23690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A0188D-3FCD-6A60-A6A5-C64CEE81CC40}"/>
                </a:ext>
              </a:extLst>
            </p:cNvPr>
            <p:cNvGrpSpPr/>
            <p:nvPr/>
          </p:nvGrpSpPr>
          <p:grpSpPr>
            <a:xfrm>
              <a:off x="935965" y="2999944"/>
              <a:ext cx="6245011" cy="2369010"/>
              <a:chOff x="935965" y="2999944"/>
              <a:chExt cx="4945621" cy="178275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AE7370F-8B35-D14A-46B1-C7B706B6D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965" y="2999944"/>
                <a:ext cx="4945621" cy="1421342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E02F31-ABF4-D26A-ED3B-EEB767298E87}"/>
                  </a:ext>
                </a:extLst>
              </p:cNvPr>
              <p:cNvSpPr/>
              <p:nvPr/>
            </p:nvSpPr>
            <p:spPr>
              <a:xfrm>
                <a:off x="5322345" y="4240730"/>
                <a:ext cx="436227" cy="5419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0C8C26-4AF9-15B8-62BC-81E0978EBB7A}"/>
                </a:ext>
              </a:extLst>
            </p:cNvPr>
            <p:cNvSpPr/>
            <p:nvPr/>
          </p:nvSpPr>
          <p:spPr>
            <a:xfrm>
              <a:off x="3238150" y="3224130"/>
              <a:ext cx="906011" cy="45863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CD6B6-03C6-DB7B-97B9-7201AF921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848" y="4140827"/>
            <a:ext cx="1959189" cy="507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CDB75-E2F1-B3BE-BBCA-0FFC4B31A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470" y="5189112"/>
            <a:ext cx="3366544" cy="105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BE3F9-8878-0272-73B6-32123E800822}"/>
              </a:ext>
            </a:extLst>
          </p:cNvPr>
          <p:cNvSpPr txBox="1"/>
          <p:nvPr/>
        </p:nvSpPr>
        <p:spPr>
          <a:xfrm>
            <a:off x="9360131" y="5368954"/>
            <a:ext cx="29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for getting finite C?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7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46CDB75-E2F1-B3BE-BBCA-0FFC4B31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16" y="457720"/>
            <a:ext cx="5353728" cy="16734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7839EB7-3E41-21FA-A244-75A7A6BAA38A}"/>
              </a:ext>
            </a:extLst>
          </p:cNvPr>
          <p:cNvGrpSpPr/>
          <p:nvPr/>
        </p:nvGrpSpPr>
        <p:grpSpPr>
          <a:xfrm>
            <a:off x="2718034" y="2279194"/>
            <a:ext cx="6119812" cy="2299611"/>
            <a:chOff x="2718034" y="2279194"/>
            <a:chExt cx="6119812" cy="22996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C057FE-0391-5C8C-4F8D-DD28C9EB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034" y="2279194"/>
              <a:ext cx="6119812" cy="229961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6BF3D7-0200-CD17-7A61-053DCF885DD9}"/>
                </a:ext>
              </a:extLst>
            </p:cNvPr>
            <p:cNvSpPr/>
            <p:nvPr/>
          </p:nvSpPr>
          <p:spPr>
            <a:xfrm>
              <a:off x="8187655" y="3867325"/>
              <a:ext cx="650191" cy="595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0227A4-EB22-4C77-A6BC-2F99F3711329}"/>
                  </a:ext>
                </a:extLst>
              </p:cNvPr>
              <p:cNvSpPr txBox="1"/>
              <p:nvPr/>
            </p:nvSpPr>
            <p:spPr>
              <a:xfrm>
                <a:off x="639516" y="5324286"/>
                <a:ext cx="10411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Note that this expression becomes infinite if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 2.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0227A4-EB22-4C77-A6BC-2F99F371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6" y="5324286"/>
                <a:ext cx="10411327" cy="369332"/>
              </a:xfrm>
              <a:prstGeom prst="rect">
                <a:avLst/>
              </a:prstGeom>
              <a:blipFill>
                <a:blip r:embed="rId4"/>
                <a:stretch>
                  <a:fillRect l="-527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46CDB75-E2F1-B3BE-BBCA-0FFC4B31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04" y="457721"/>
            <a:ext cx="4413240" cy="13794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DE6C2-3D4D-3E4C-5572-758CA87AE737}"/>
              </a:ext>
            </a:extLst>
          </p:cNvPr>
          <p:cNvGrpSpPr/>
          <p:nvPr/>
        </p:nvGrpSpPr>
        <p:grpSpPr>
          <a:xfrm>
            <a:off x="1486901" y="2045367"/>
            <a:ext cx="8915344" cy="4066154"/>
            <a:chOff x="1486901" y="2045367"/>
            <a:chExt cx="8915344" cy="40661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7B11DB-40EC-55EF-EED5-2C11AA53DF20}"/>
                </a:ext>
              </a:extLst>
            </p:cNvPr>
            <p:cNvGrpSpPr/>
            <p:nvPr/>
          </p:nvGrpSpPr>
          <p:grpSpPr>
            <a:xfrm>
              <a:off x="1486901" y="2045367"/>
              <a:ext cx="8915344" cy="4066154"/>
              <a:chOff x="1061785" y="1871769"/>
              <a:chExt cx="8915344" cy="400714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A2BDA7B-570E-AFC0-CDF4-6AA0BD9519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245"/>
              <a:stretch/>
            </p:blipFill>
            <p:spPr>
              <a:xfrm>
                <a:off x="1061785" y="1871769"/>
                <a:ext cx="8915344" cy="4007141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9A0825-EB5E-39EE-B93F-9BB43CFF4D99}"/>
                  </a:ext>
                </a:extLst>
              </p:cNvPr>
              <p:cNvSpPr/>
              <p:nvPr/>
            </p:nvSpPr>
            <p:spPr>
              <a:xfrm>
                <a:off x="9006096" y="2914725"/>
                <a:ext cx="650191" cy="5956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A1FE19-5FC7-9C49-B12C-687306DB6C58}"/>
                  </a:ext>
                </a:extLst>
              </p:cNvPr>
              <p:cNvSpPr/>
              <p:nvPr/>
            </p:nvSpPr>
            <p:spPr>
              <a:xfrm>
                <a:off x="9078285" y="5283293"/>
                <a:ext cx="650191" cy="5956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20AAB3-2B91-2525-190D-E45059327653}"/>
                </a:ext>
              </a:extLst>
            </p:cNvPr>
            <p:cNvSpPr/>
            <p:nvPr/>
          </p:nvSpPr>
          <p:spPr>
            <a:xfrm>
              <a:off x="4965032" y="2374232"/>
              <a:ext cx="1700463" cy="401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63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7B11DB-40EC-55EF-EED5-2C11AA53DF20}"/>
              </a:ext>
            </a:extLst>
          </p:cNvPr>
          <p:cNvGrpSpPr/>
          <p:nvPr/>
        </p:nvGrpSpPr>
        <p:grpSpPr>
          <a:xfrm>
            <a:off x="1446795" y="368967"/>
            <a:ext cx="8915344" cy="4066154"/>
            <a:chOff x="1061785" y="1871769"/>
            <a:chExt cx="8915344" cy="40071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BDA7B-570E-AFC0-CDF4-6AA0BD951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45"/>
            <a:stretch/>
          </p:blipFill>
          <p:spPr>
            <a:xfrm>
              <a:off x="1061785" y="1871769"/>
              <a:ext cx="8915344" cy="40071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9A0825-EB5E-39EE-B93F-9BB43CFF4D99}"/>
                </a:ext>
              </a:extLst>
            </p:cNvPr>
            <p:cNvSpPr/>
            <p:nvPr/>
          </p:nvSpPr>
          <p:spPr>
            <a:xfrm>
              <a:off x="9006096" y="2914725"/>
              <a:ext cx="650191" cy="595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A1FE19-5FC7-9C49-B12C-687306DB6C58}"/>
                </a:ext>
              </a:extLst>
            </p:cNvPr>
            <p:cNvSpPr/>
            <p:nvPr/>
          </p:nvSpPr>
          <p:spPr>
            <a:xfrm>
              <a:off x="9078285" y="5283293"/>
              <a:ext cx="650191" cy="595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CB59B-388D-BBB7-F0D4-AF1F7086AF7F}"/>
                  </a:ext>
                </a:extLst>
              </p:cNvPr>
              <p:cNvSpPr txBox="1"/>
              <p:nvPr/>
            </p:nvSpPr>
            <p:spPr>
              <a:xfrm>
                <a:off x="1740567" y="4838383"/>
                <a:ext cx="8972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IN" sz="18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&gt;3 </m:t>
                    </m:r>
                  </m:oMath>
                </a14:m>
                <a:r>
                  <a:rPr lang="en-IN" sz="18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then the,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second moment is finite and well-defined, taking the value</a:t>
                </a:r>
                <a:endParaRPr lang="en-IN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1CB59B-388D-BBB7-F0D4-AF1F7086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567" y="4838383"/>
                <a:ext cx="8972488" cy="369332"/>
              </a:xfrm>
              <a:prstGeom prst="rect">
                <a:avLst/>
              </a:prstGeom>
              <a:blipFill>
                <a:blip r:embed="rId3"/>
                <a:stretch>
                  <a:fillRect l="-612"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85CD05-6C49-77F1-6F2F-DB30B903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01" y="5683063"/>
            <a:ext cx="2335920" cy="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C510981A-4E78-ACBC-F2A1-EDF4031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0"/>
            <a:ext cx="1682750" cy="309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Self-similarity: Fractal dimension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B30D-7FFD-5DD9-7F69-DF676DBFC05F}"/>
              </a:ext>
            </a:extLst>
          </p:cNvPr>
          <p:cNvSpPr txBox="1"/>
          <p:nvPr/>
        </p:nvSpPr>
        <p:spPr>
          <a:xfrm>
            <a:off x="5805131" y="6461608"/>
            <a:ext cx="62188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https://users.math.yale.edu/public_html/People/frame/Fractals/FracAndDim/BoxDim/BoxDim.html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1CED2-BE09-AF53-3C2D-FE51E340D5F4}"/>
                  </a:ext>
                </a:extLst>
              </p:cNvPr>
              <p:cNvSpPr txBox="1"/>
              <p:nvPr/>
            </p:nvSpPr>
            <p:spPr>
              <a:xfrm>
                <a:off x="7113838" y="2730438"/>
                <a:ext cx="4326294" cy="889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𝑵</m:t>
                      </m:r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a:rPr lang="pt-B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pt-BR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1CED2-BE09-AF53-3C2D-FE51E340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38" y="2730438"/>
                <a:ext cx="4326294" cy="889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63637B-49D8-FBF9-CF2C-4CC80F316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63"/>
          <a:stretch/>
        </p:blipFill>
        <p:spPr>
          <a:xfrm>
            <a:off x="0" y="1204614"/>
            <a:ext cx="6272463" cy="16406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975FF-A948-FBA9-38DD-75801E71E200}"/>
              </a:ext>
            </a:extLst>
          </p:cNvPr>
          <p:cNvCxnSpPr>
            <a:cxnSpLocks/>
          </p:cNvCxnSpPr>
          <p:nvPr/>
        </p:nvCxnSpPr>
        <p:spPr>
          <a:xfrm flipH="1">
            <a:off x="5728996" y="1810139"/>
            <a:ext cx="17914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064764-4E87-8B72-B9F0-A9A018A2CB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61780" y="1810139"/>
            <a:ext cx="1815205" cy="9202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A508E7-3992-AF39-153F-F7D2685EE39E}"/>
                  </a:ext>
                </a:extLst>
              </p:cNvPr>
              <p:cNvSpPr txBox="1"/>
              <p:nvPr/>
            </p:nvSpPr>
            <p:spPr>
              <a:xfrm>
                <a:off x="1433806" y="3131284"/>
                <a:ext cx="6218852" cy="76937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𝑵</m:t>
                      </m:r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𝟐𝟕</m:t>
                          </m:r>
                        </m:den>
                      </m:f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𝑵</m:t>
                      </m:r>
                      <m:r>
                        <a:rPr lang="pt-BR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pt-BR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pt-BR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a:rPr lang="pt-BR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𝟖</m:t>
                      </m:r>
                      <m:r>
                        <a:rPr lang="pt-BR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A508E7-3992-AF39-153F-F7D2685E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06" y="3131284"/>
                <a:ext cx="6218852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9BCA645-9F69-B4F4-C548-CA43F414D406}"/>
              </a:ext>
            </a:extLst>
          </p:cNvPr>
          <p:cNvSpPr txBox="1"/>
          <p:nvPr/>
        </p:nvSpPr>
        <p:spPr>
          <a:xfrm>
            <a:off x="405882" y="4214870"/>
            <a:ext cx="1637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and in general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1979C9-D655-1CE2-9EC8-FD14346D9A68}"/>
              </a:ext>
            </a:extLst>
          </p:cNvPr>
          <p:cNvCxnSpPr>
            <a:cxnSpLocks/>
          </p:cNvCxnSpPr>
          <p:nvPr/>
        </p:nvCxnSpPr>
        <p:spPr>
          <a:xfrm flipH="1">
            <a:off x="5611610" y="2630458"/>
            <a:ext cx="179147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AEBC9-5D33-9DEE-76E1-93A4C08E9A42}"/>
              </a:ext>
            </a:extLst>
          </p:cNvPr>
          <p:cNvCxnSpPr>
            <a:cxnSpLocks/>
          </p:cNvCxnSpPr>
          <p:nvPr/>
        </p:nvCxnSpPr>
        <p:spPr>
          <a:xfrm flipH="1">
            <a:off x="6165908" y="2630458"/>
            <a:ext cx="1237179" cy="90130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CB291598-EA56-3963-2A95-6C9377367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51800"/>
                  </p:ext>
                </p:extLst>
              </p:nvPr>
            </p:nvGraphicFramePr>
            <p:xfrm>
              <a:off x="2587281" y="3908100"/>
              <a:ext cx="9198837" cy="1361313"/>
            </p:xfrm>
            <a:graphic>
              <a:graphicData uri="http://schemas.openxmlformats.org/drawingml/2006/table">
                <a:tbl>
                  <a:tblPr/>
                  <a:tblGrid>
                    <a:gridCol w="9198837">
                      <a:extLst>
                        <a:ext uri="{9D8B030D-6E8A-4147-A177-3AD203B41FA5}">
                          <a16:colId xmlns:a16="http://schemas.microsoft.com/office/drawing/2014/main" val="22398862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 we suspect that </a:t>
                          </a:r>
                          <a14:m>
                            <m:oMath xmlns:m="http://schemas.openxmlformats.org/officeDocument/2006/math"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US" sz="7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is approximately </a:t>
                          </a:r>
                          <a14:m>
                            <m:oMath xmlns:m="http://schemas.openxmlformats.org/officeDocument/2006/math"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⋅(1/</m:t>
                              </m:r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700" i="1" baseline="30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7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 a </a:t>
                          </a:r>
                          <a:r>
                            <a:rPr lang="en-US" sz="7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  <a:hlinkClick r:id="rId6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power law</a:t>
                          </a:r>
                          <a:r>
                            <a:rPr lang="en-US" sz="7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relation, how can we find </a:t>
                          </a:r>
                          <a14:m>
                            <m:oMath xmlns:m="http://schemas.openxmlformats.org/officeDocument/2006/math">
                              <m:r>
                                <a:rPr lang="en-US" sz="7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7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? </a:t>
                          </a:r>
                        </a:p>
                        <a:p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Taking </a:t>
                          </a:r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  <a:hlinkClick r:id="rId7"/>
                            </a:rPr>
                            <a:t>Log</a:t>
                          </a:r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of both sides of </a:t>
                          </a:r>
                          <a14:m>
                            <m:oMath xmlns:m="http://schemas.openxmlformats.org/officeDocument/2006/math"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) = 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⋅(1/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700" i="1" baseline="3000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we obtain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123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)) = 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) + 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((1/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7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sz="700" i="1" baseline="30000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) + 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𝐿𝑜𝑔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7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8319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with the expectation that the approximation becomes better for smaller r.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14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Solving for </a:t>
                          </a:r>
                          <a14:m>
                            <m:oMath xmlns:m="http://schemas.openxmlformats.org/officeDocument/2006/math"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and taking the limit as </a:t>
                          </a:r>
                          <a14:m>
                            <m:oMath xmlns:m="http://schemas.openxmlformats.org/officeDocument/2006/math"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700" i="1" dirty="0" smtClean="0">
                                  <a:latin typeface="Cambria Math" panose="02040503050406030204" pitchFamily="18" charset="0"/>
                                </a:rPr>
                                <m:t> → 0 </m:t>
                              </m:r>
                            </m:oMath>
                          </a14:m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gives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4424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8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800" i="1" baseline="-2500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800" i="1" dirty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unc>
                                  <m:func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800" i="0" dirty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sz="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800" b="0" i="1" dirty="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/>
                                </m:func>
                                <m:r>
                                  <a:rPr lang="en-US" sz="800" b="0" i="1" baseline="-250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800" i="1" dirty="0"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pt-BR" sz="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800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d>
                                          <m:dPr>
                                            <m:ctrlPr>
                                              <a:rPr lang="pt-BR" sz="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800" i="1" dirty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pt-BR" sz="800" i="1" dirty="0"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pt-BR" sz="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sz="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sz="8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pt-BR" sz="800" i="1" dirty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pt-BR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57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CB291598-EA56-3963-2A95-6C9377367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51800"/>
                  </p:ext>
                </p:extLst>
              </p:nvPr>
            </p:nvGraphicFramePr>
            <p:xfrm>
              <a:off x="2587281" y="3908100"/>
              <a:ext cx="9198837" cy="1361313"/>
            </p:xfrm>
            <a:graphic>
              <a:graphicData uri="http://schemas.openxmlformats.org/drawingml/2006/table">
                <a:tbl>
                  <a:tblPr/>
                  <a:tblGrid>
                    <a:gridCol w="9198837">
                      <a:extLst>
                        <a:ext uri="{9D8B030D-6E8A-4147-A177-3AD203B41FA5}">
                          <a16:colId xmlns:a16="http://schemas.microsoft.com/office/drawing/2014/main" val="22398862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b="-34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12352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151515" b="-4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831962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with the expectation that the approximation becomes better for smaller r.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1409"/>
                      </a:ext>
                    </a:extLst>
                  </a:tr>
                  <a:tr h="198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348485" b="-2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442446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8"/>
                          <a:stretch>
                            <a:fillRect t="-1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5766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3FF9F1-14F0-94D2-0D23-CFCC382D9EBA}"/>
                  </a:ext>
                </a:extLst>
              </p:cNvPr>
              <p:cNvSpPr txBox="1"/>
              <p:nvPr/>
            </p:nvSpPr>
            <p:spPr>
              <a:xfrm>
                <a:off x="111967" y="4748281"/>
                <a:ext cx="2388636" cy="745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𝐍</m:t>
                      </m:r>
                      <m:r>
                        <a:rPr lang="pt-BR" b="1" i="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1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1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1" i="0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pt-BR" b="1" i="0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1" i="0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pt-BR" b="1" i="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 </m:t>
                      </m:r>
                      <m:r>
                        <a:rPr lang="pt-BR" b="1" i="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b="1" i="0" dirty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pt-BR" b="1" i="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3FF9F1-14F0-94D2-0D23-CFCC382D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4748281"/>
                <a:ext cx="2388636" cy="745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E1A16-2A99-28E6-E6AB-41DEE49E5609}"/>
                  </a:ext>
                </a:extLst>
              </p:cNvPr>
              <p:cNvSpPr txBox="1"/>
              <p:nvPr/>
            </p:nvSpPr>
            <p:spPr>
              <a:xfrm>
                <a:off x="2653003" y="5317589"/>
                <a:ext cx="5166049" cy="101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1600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6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r>
                        <a:rPr lang="en-US" sz="1600" b="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𝐿𝑜𝑔</m:t>
                          </m:r>
                          <m:d>
                            <m:dPr>
                              <m:ctrlPr>
                                <a:rPr lang="pt-BR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pt-BR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𝐿𝑜𝑔</m:t>
                          </m:r>
                          <m:d>
                            <m:dPr>
                              <m:ctrlPr>
                                <a:rPr lang="pt-BR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6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𝐿𝑜𝑔</m:t>
                          </m:r>
                          <m:d>
                            <m:dPr>
                              <m:ctrlPr>
                                <a:rPr lang="en-US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16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6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n-US" sz="16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1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≈0.631</m:t>
                      </m:r>
                    </m:oMath>
                  </m:oMathPara>
                </a14:m>
                <a:endParaRPr lang="en-IN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E1A16-2A99-28E6-E6AB-41DEE49E5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03" y="5317589"/>
                <a:ext cx="5166049" cy="1019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0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show the box-counting dimension agrees with the standard dimension in familiar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726A1D-5CD6-A92E-FA96-6F3EC797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7" y="1540912"/>
            <a:ext cx="35242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59AE0-AA21-9A17-8CF3-C4C9ACA1C3B0}"/>
              </a:ext>
            </a:extLst>
          </p:cNvPr>
          <p:cNvSpPr txBox="1"/>
          <p:nvPr/>
        </p:nvSpPr>
        <p:spPr>
          <a:xfrm>
            <a:off x="510851" y="1171580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Covering a filled-in triangle with smaller and smaller boxes</a:t>
            </a:r>
            <a:endParaRPr lang="en-IN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B6FAEB-58AA-66FD-8458-F354182F431C}"/>
                  </a:ext>
                </a:extLst>
              </p:cNvPr>
              <p:cNvSpPr txBox="1"/>
              <p:nvPr/>
            </p:nvSpPr>
            <p:spPr>
              <a:xfrm>
                <a:off x="5586122" y="2385579"/>
                <a:ext cx="6190860" cy="192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(1) = 1</m:t>
                      </m:r>
                    </m:oMath>
                  </m:oMathPara>
                </a14:m>
                <a:endParaRPr lang="pt-B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3 = 1 + 2</m:t>
                      </m:r>
                    </m:oMath>
                  </m:oMathPara>
                </a14:m>
                <a:endParaRPr lang="pt-B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10 = 1 + 2 + 3 + 4</m:t>
                      </m:r>
                    </m:oMath>
                  </m:oMathPara>
                </a14:m>
                <a:endParaRPr lang="pt-B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= 36 = 1 + 2 + 3 + 4 + 5 + 6 + 7 + 8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B6FAEB-58AA-66FD-8458-F354182F4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122" y="2385579"/>
                <a:ext cx="6190860" cy="1926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09548D6-A58A-800C-4778-7851D9966511}"/>
              </a:ext>
            </a:extLst>
          </p:cNvPr>
          <p:cNvSpPr txBox="1"/>
          <p:nvPr/>
        </p:nvSpPr>
        <p:spPr>
          <a:xfrm>
            <a:off x="4774941" y="4589516"/>
            <a:ext cx="168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and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32315-547A-FC27-ACEF-E3D2BF1D7ACE}"/>
                  </a:ext>
                </a:extLst>
              </p:cNvPr>
              <p:cNvSpPr txBox="1"/>
              <p:nvPr/>
            </p:nvSpPr>
            <p:spPr>
              <a:xfrm>
                <a:off x="5456076" y="5094843"/>
                <a:ext cx="619086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1 + 2 + 3 + … +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+ 1)/2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32315-547A-FC27-ACEF-E3D2BF1D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76" y="5094843"/>
                <a:ext cx="6190860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7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Text Box 3">
            <a:extLst>
              <a:ext uri="{FF2B5EF4-FFF2-40B4-BE49-F238E27FC236}">
                <a16:creationId xmlns:a16="http://schemas.microsoft.com/office/drawing/2014/main" id="{71F2790A-DB05-557C-721D-53186DDC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show the box-counting dimension agrees with the standard dimension in familiar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726A1D-5CD6-A92E-FA96-6F3EC797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7" y="1540912"/>
            <a:ext cx="35242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59AE0-AA21-9A17-8CF3-C4C9ACA1C3B0}"/>
              </a:ext>
            </a:extLst>
          </p:cNvPr>
          <p:cNvSpPr txBox="1"/>
          <p:nvPr/>
        </p:nvSpPr>
        <p:spPr>
          <a:xfrm>
            <a:off x="510851" y="1171580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Covering a filled-in triangle with smaller and smaller boxes</a:t>
            </a:r>
            <a:endParaRPr lang="en-IN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32315-547A-FC27-ACEF-E3D2BF1D7ACE}"/>
                  </a:ext>
                </a:extLst>
              </p:cNvPr>
              <p:cNvSpPr txBox="1"/>
              <p:nvPr/>
            </p:nvSpPr>
            <p:spPr>
              <a:xfrm>
                <a:off x="5616316" y="2562432"/>
                <a:ext cx="619086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1 + 2 + 3 + … +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+ 1)/2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32315-547A-FC27-ACEF-E3D2BF1D7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16" y="2562432"/>
                <a:ext cx="619086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92C406-5996-6DB4-51FB-14436D3E1BB8}"/>
                  </a:ext>
                </a:extLst>
              </p:cNvPr>
              <p:cNvSpPr txBox="1"/>
              <p:nvPr/>
            </p:nvSpPr>
            <p:spPr>
              <a:xfrm>
                <a:off x="4877385" y="4062252"/>
                <a:ext cx="6190860" cy="1372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24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/>
                    </m:func>
                    <m:r>
                      <a:rPr lang="en-US" sz="2400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pt-BR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pt-BR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pt-BR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+ 1)/2</m:t>
                            </m:r>
                          </m:e>
                        </m:d>
                      </m:num>
                      <m:den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dirty="0"/>
                  <a:t>    </a:t>
                </a:r>
              </a:p>
              <a:p>
                <a:r>
                  <a:rPr lang="en-IN" sz="24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                        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→∞ </m:t>
                    </m:r>
                  </m:oMath>
                </a14:m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92C406-5996-6DB4-51FB-14436D3E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85" y="4062252"/>
                <a:ext cx="6190860" cy="1372812"/>
              </a:xfrm>
              <a:prstGeom prst="rect">
                <a:avLst/>
              </a:prstGeom>
              <a:blipFill>
                <a:blip r:embed="rId5"/>
                <a:stretch>
                  <a:fillRect b="-88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0078C3-A05D-0836-D33E-0C9A1701546F}"/>
              </a:ext>
            </a:extLst>
          </p:cNvPr>
          <p:cNvSpPr txBox="1"/>
          <p:nvPr/>
        </p:nvSpPr>
        <p:spPr>
          <a:xfrm>
            <a:off x="5991726" y="6392779"/>
            <a:ext cx="35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Task: Check it using log-log plot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4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CB45BF-E07E-BA19-D035-2665B23F3E8D}"/>
              </a:ext>
            </a:extLst>
          </p:cNvPr>
          <p:cNvGrpSpPr/>
          <p:nvPr/>
        </p:nvGrpSpPr>
        <p:grpSpPr>
          <a:xfrm>
            <a:off x="2852672" y="1692136"/>
            <a:ext cx="5960642" cy="4470482"/>
            <a:chOff x="2955309" y="889703"/>
            <a:chExt cx="5960642" cy="4470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60DE56-37F6-4244-9BA9-36A5F1B3C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309" y="889703"/>
              <a:ext cx="5960642" cy="447048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4B6DB1-DE7C-4C9E-B041-46DAC1B84743}"/>
                </a:ext>
              </a:extLst>
            </p:cNvPr>
            <p:cNvSpPr/>
            <p:nvPr/>
          </p:nvSpPr>
          <p:spPr>
            <a:xfrm>
              <a:off x="4877833" y="1339899"/>
              <a:ext cx="2331423" cy="1795464"/>
            </a:xfrm>
            <a:prstGeom prst="rect">
              <a:avLst/>
            </a:prstGeom>
            <a:solidFill>
              <a:srgbClr val="FFFF00">
                <a:alpha val="56000"/>
              </a:srgb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86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D16A04-A22E-408C-86B3-AA881FC43560}"/>
                </a:ext>
              </a:extLst>
            </p:cNvPr>
            <p:cNvSpPr/>
            <p:nvPr/>
          </p:nvSpPr>
          <p:spPr>
            <a:xfrm>
              <a:off x="7209256" y="3992897"/>
              <a:ext cx="1205909" cy="924530"/>
            </a:xfrm>
            <a:prstGeom prst="rect">
              <a:avLst/>
            </a:prstGeom>
            <a:solidFill>
              <a:srgbClr val="FFFF00">
                <a:alpha val="56000"/>
              </a:srgb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86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ACB6EA-04AB-425A-9C55-6515F69E5114}"/>
                </a:ext>
              </a:extLst>
            </p:cNvPr>
            <p:cNvSpPr/>
            <p:nvPr/>
          </p:nvSpPr>
          <p:spPr>
            <a:xfrm>
              <a:off x="4315076" y="4435655"/>
              <a:ext cx="562757" cy="481773"/>
            </a:xfrm>
            <a:prstGeom prst="rect">
              <a:avLst/>
            </a:prstGeom>
            <a:solidFill>
              <a:srgbClr val="FFFF00">
                <a:alpha val="56000"/>
              </a:srgb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86" dirty="0"/>
            </a:p>
          </p:txBody>
        </p:sp>
      </p:grpSp>
      <p:sp>
        <p:nvSpPr>
          <p:cNvPr id="3" name="Text Box 3">
            <a:extLst>
              <a:ext uri="{FF2B5EF4-FFF2-40B4-BE49-F238E27FC236}">
                <a16:creationId xmlns:a16="http://schemas.microsoft.com/office/drawing/2014/main" id="{CED68C32-5493-142F-EA96-9D2CFE7E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19513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Fractals and Self-similarity: The </a:t>
            </a:r>
            <a:r>
              <a:rPr lang="en-US" altLang="en-US" sz="4800" i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Sierpinski</a:t>
            </a:r>
            <a:r>
              <a:rPr lang="en-US" altLang="en-US" sz="4800" i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Triangle</a:t>
            </a:r>
          </a:p>
        </p:txBody>
      </p:sp>
    </p:spTree>
    <p:extLst>
      <p:ext uri="{BB962C8B-B14F-4D97-AF65-F5344CB8AC3E}">
        <p14:creationId xmlns:p14="http://schemas.microsoft.com/office/powerpoint/2010/main" val="67242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3810</Words>
  <Application>Microsoft Office PowerPoint</Application>
  <PresentationFormat>Widescreen</PresentationFormat>
  <Paragraphs>358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Calibri</vt:lpstr>
      <vt:lpstr>Calibri Light</vt:lpstr>
      <vt:lpstr>Cambria</vt:lpstr>
      <vt:lpstr>Cambria Math</vt:lpstr>
      <vt:lpstr>Century Gothic</vt:lpstr>
      <vt:lpstr>CMR10</vt:lpstr>
      <vt:lpstr>CMR12</vt:lpstr>
      <vt:lpstr>Georgia</vt:lpstr>
      <vt:lpstr>Menlo</vt:lpstr>
      <vt:lpstr>Times New Roman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 Chittarangan</dc:creator>
  <cp:lastModifiedBy>Chittaranjan Hens</cp:lastModifiedBy>
  <cp:revision>68</cp:revision>
  <dcterms:created xsi:type="dcterms:W3CDTF">2021-03-27T09:23:17Z</dcterms:created>
  <dcterms:modified xsi:type="dcterms:W3CDTF">2024-04-23T04:57:07Z</dcterms:modified>
</cp:coreProperties>
</file>