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3" r:id="rId2"/>
    <p:sldId id="651" r:id="rId3"/>
    <p:sldId id="294" r:id="rId4"/>
    <p:sldId id="256" r:id="rId5"/>
    <p:sldId id="661" r:id="rId6"/>
    <p:sldId id="663" r:id="rId7"/>
    <p:sldId id="662" r:id="rId8"/>
    <p:sldId id="659" r:id="rId9"/>
    <p:sldId id="658" r:id="rId10"/>
    <p:sldId id="6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8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1C779-9B5D-044A-89A0-2D8F26C3953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86B3B4-FF46-1441-8B08-EE69485065D3}">
      <dgm:prSet phldrT="[文本]" custT="1"/>
      <dgm:spPr>
        <a:solidFill>
          <a:srgbClr val="C00000"/>
        </a:solidFill>
        <a:ln w="25400">
          <a:solidFill>
            <a:srgbClr val="C00000"/>
          </a:solidFill>
        </a:ln>
      </dgm:spPr>
      <dgm:t>
        <a:bodyPr/>
        <a:lstStyle/>
        <a:p>
          <a:r>
            <a: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rPr>
            <a:t>入门篇</a:t>
          </a:r>
        </a:p>
      </dgm:t>
    </dgm:pt>
    <dgm:pt modelId="{6E174A24-05A8-DA42-8369-386E833BBD83}" type="parTrans" cxnId="{CA13CBD0-FC8D-EC42-9324-FC1CF92DF1AD}">
      <dgm:prSet/>
      <dgm:spPr/>
      <dgm:t>
        <a:bodyPr/>
        <a:lstStyle/>
        <a:p>
          <a:endParaRPr lang="zh-CN" altLang="en-US"/>
        </a:p>
      </dgm:t>
    </dgm:pt>
    <dgm:pt modelId="{043BD366-7E22-BD48-A13C-848E8C27B06E}" type="sibTrans" cxnId="{CA13CBD0-FC8D-EC42-9324-FC1CF92DF1AD}">
      <dgm:prSet/>
      <dgm:spPr/>
      <dgm:t>
        <a:bodyPr/>
        <a:lstStyle/>
        <a:p>
          <a:endParaRPr lang="zh-CN" altLang="en-US"/>
        </a:p>
      </dgm:t>
    </dgm:pt>
    <dgm:pt modelId="{E0FB14D5-DF36-C44D-91C1-35035D90C5B3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C00000"/>
          </a:solidFill>
        </a:ln>
      </dgm:spPr>
      <dgm:t>
        <a:bodyPr/>
        <a:lstStyle/>
        <a:p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1.</a:t>
          </a:r>
          <a:r>
            <a:rPr lang="zh-CN" altLang="en-US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第</a:t>
          </a:r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0</a:t>
          </a:r>
          <a:r>
            <a:rPr lang="zh-CN" altLang="en-US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章：从</a:t>
          </a:r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C++</a:t>
          </a:r>
          <a:r>
            <a:rPr lang="zh-CN" altLang="en-US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为什么难学开始讲起</a:t>
          </a:r>
        </a:p>
      </dgm:t>
    </dgm:pt>
    <dgm:pt modelId="{888CD8B3-43DF-1C4C-B28C-0ABC98813502}" type="parTrans" cxnId="{0CFC48E1-3015-FA49-8A54-C2CA1EAA2F6C}">
      <dgm:prSet/>
      <dgm:spPr/>
      <dgm:t>
        <a:bodyPr/>
        <a:lstStyle/>
        <a:p>
          <a:endParaRPr lang="zh-CN" altLang="en-US"/>
        </a:p>
      </dgm:t>
    </dgm:pt>
    <dgm:pt modelId="{A5ED069C-60D5-5144-A52B-940AB536E5FB}" type="sibTrans" cxnId="{0CFC48E1-3015-FA49-8A54-C2CA1EAA2F6C}">
      <dgm:prSet/>
      <dgm:spPr/>
      <dgm:t>
        <a:bodyPr/>
        <a:lstStyle/>
        <a:p>
          <a:endParaRPr lang="zh-CN" altLang="en-US"/>
        </a:p>
      </dgm:t>
    </dgm:pt>
    <dgm:pt modelId="{017C7AD9-50F1-DE4F-B838-06D26918B052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C00000"/>
          </a:solidFill>
        </a:ln>
      </dgm:spPr>
      <dgm:t>
        <a:bodyPr/>
        <a:lstStyle/>
        <a:p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2.</a:t>
          </a:r>
          <a:r>
            <a:rPr lang="zh-CN" altLang="en-US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第</a:t>
          </a:r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1</a:t>
          </a:r>
          <a:r>
            <a:rPr lang="zh-CN" altLang="en-US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章：从 </a:t>
          </a:r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C</a:t>
          </a:r>
          <a:r>
            <a:rPr lang="zh-CN" altLang="en-US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 到 </a:t>
          </a:r>
          <a:r>
            <a:rPr lang="en-US" altLang="zh-CN" sz="1600" b="0" i="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C++</a:t>
          </a:r>
          <a:endParaRPr lang="zh-CN" altLang="en-US" sz="1600" b="0" i="0" dirty="0">
            <a:latin typeface="Source Han Sans CN Light" panose="020B0500000000000000" pitchFamily="34" charset="-128"/>
            <a:ea typeface="Source Han Sans CN Light" panose="020B0500000000000000" pitchFamily="34" charset="-128"/>
          </a:endParaRPr>
        </a:p>
      </dgm:t>
    </dgm:pt>
    <dgm:pt modelId="{F7854C77-0DF9-BE4C-B27C-199A8EB14EF3}" type="parTrans" cxnId="{A24AAB38-77CF-EA48-BC42-613EC73C8A50}">
      <dgm:prSet/>
      <dgm:spPr/>
      <dgm:t>
        <a:bodyPr/>
        <a:lstStyle/>
        <a:p>
          <a:endParaRPr lang="zh-CN" altLang="en-US"/>
        </a:p>
      </dgm:t>
    </dgm:pt>
    <dgm:pt modelId="{D018CA23-11EC-C240-AECF-71406B8355FD}" type="sibTrans" cxnId="{A24AAB38-77CF-EA48-BC42-613EC73C8A50}">
      <dgm:prSet/>
      <dgm:spPr/>
      <dgm:t>
        <a:bodyPr/>
        <a:lstStyle/>
        <a:p>
          <a:endParaRPr lang="zh-CN" altLang="en-US"/>
        </a:p>
      </dgm:t>
    </dgm:pt>
    <dgm:pt modelId="{516CD17D-F837-FA44-B401-2B4B7BA655BA}">
      <dgm:prSet phldrT="[文本]" custT="1"/>
      <dgm:spPr>
        <a:ln w="25400">
          <a:solidFill>
            <a:srgbClr val="0070C0"/>
          </a:solidFill>
        </a:ln>
      </dgm:spPr>
      <dgm:t>
        <a:bodyPr/>
        <a:lstStyle/>
        <a:p>
          <a:r>
            <a:rPr lang="zh-CN" altLang="en-US" sz="2400" b="0" i="0" kern="1200" dirty="0">
              <a:solidFill>
                <a:prstClr val="white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cs"/>
            </a:rPr>
            <a:t>高级篇</a:t>
          </a:r>
        </a:p>
      </dgm:t>
    </dgm:pt>
    <dgm:pt modelId="{D3F0B532-1BE9-0E4B-B47B-88D4A0263E0B}" type="parTrans" cxnId="{A0D6789F-8FDF-FE4B-8DA4-96898BE6FF6A}">
      <dgm:prSet/>
      <dgm:spPr/>
      <dgm:t>
        <a:bodyPr/>
        <a:lstStyle/>
        <a:p>
          <a:endParaRPr lang="zh-CN" altLang="en-US"/>
        </a:p>
      </dgm:t>
    </dgm:pt>
    <dgm:pt modelId="{AB0FBFBF-B4AB-B244-8A98-D4794E324DDC}" type="sibTrans" cxnId="{A0D6789F-8FDF-FE4B-8DA4-96898BE6FF6A}">
      <dgm:prSet/>
      <dgm:spPr/>
      <dgm:t>
        <a:bodyPr/>
        <a:lstStyle/>
        <a:p>
          <a:endParaRPr lang="zh-CN" altLang="en-US"/>
        </a:p>
      </dgm:t>
    </dgm:pt>
    <dgm:pt modelId="{0F69F566-D450-EF42-803C-1A4A0847089F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7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章：初探设计模式</a:t>
          </a:r>
        </a:p>
      </dgm:t>
    </dgm:pt>
    <dgm:pt modelId="{84026BE4-A648-AB42-ACD2-35EE7AD6E754}" type="parTrans" cxnId="{692F61EE-5741-624B-A538-A310AD228D07}">
      <dgm:prSet/>
      <dgm:spPr/>
      <dgm:t>
        <a:bodyPr/>
        <a:lstStyle/>
        <a:p>
          <a:endParaRPr lang="zh-CN" altLang="en-US"/>
        </a:p>
      </dgm:t>
    </dgm:pt>
    <dgm:pt modelId="{65B984C6-A423-2942-A3AC-08F658BB4C00}" type="sibTrans" cxnId="{692F61EE-5741-624B-A538-A310AD228D07}">
      <dgm:prSet/>
      <dgm:spPr/>
      <dgm:t>
        <a:bodyPr/>
        <a:lstStyle/>
        <a:p>
          <a:endParaRPr lang="zh-CN" altLang="en-US"/>
        </a:p>
      </dgm:t>
    </dgm:pt>
    <dgm:pt modelId="{CD340502-028B-B947-932E-677D650E12EE}">
      <dgm:prSet custT="1"/>
      <dgm:spPr>
        <a:solidFill>
          <a:schemeClr val="accent4">
            <a:lumMod val="75000"/>
          </a:schemeClr>
        </a:solidFill>
        <a:ln w="25400" cap="rnd">
          <a:solidFill>
            <a:schemeClr val="accent4">
              <a:lumMod val="75000"/>
            </a:schemeClr>
          </a:solidFill>
          <a:round/>
        </a:ln>
      </dgm:spPr>
      <dgm:t>
        <a:bodyPr/>
        <a:lstStyle/>
        <a:p>
          <a:r>
            <a:rPr lang="zh-CN" altLang="en-US" sz="2400" b="0" i="0" kern="1200" dirty="0">
              <a:solidFill>
                <a:prstClr val="white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cs"/>
            </a:rPr>
            <a:t>基础篇</a:t>
          </a:r>
        </a:p>
      </dgm:t>
    </dgm:pt>
    <dgm:pt modelId="{1C42240A-6062-C646-9438-5A5AFD7998D8}" type="parTrans" cxnId="{8E61BD9A-9BB0-C441-A2A5-46073D6573EA}">
      <dgm:prSet/>
      <dgm:spPr/>
      <dgm:t>
        <a:bodyPr/>
        <a:lstStyle/>
        <a:p>
          <a:endParaRPr lang="zh-CN" altLang="en-US"/>
        </a:p>
      </dgm:t>
    </dgm:pt>
    <dgm:pt modelId="{EF9AD483-C16F-3E4C-984A-EEF56F3739D1}" type="sibTrans" cxnId="{8E61BD9A-9BB0-C441-A2A5-46073D6573EA}">
      <dgm:prSet/>
      <dgm:spPr/>
      <dgm:t>
        <a:bodyPr/>
        <a:lstStyle/>
        <a:p>
          <a:endParaRPr lang="zh-CN" altLang="en-US"/>
        </a:p>
      </dgm:t>
    </dgm:pt>
    <dgm:pt modelId="{E4635A04-EEB4-6C48-BE6A-92F96CC96ABB}">
      <dgm:prSet custT="1"/>
      <dgm:spPr>
        <a:solidFill>
          <a:schemeClr val="bg1">
            <a:alpha val="90000"/>
          </a:schemeClr>
        </a:solidFill>
        <a:ln w="25400"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2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章：封装</a:t>
          </a:r>
        </a:p>
      </dgm:t>
    </dgm:pt>
    <dgm:pt modelId="{6DD125DF-3B12-1C40-9AC3-028A021696E1}" type="parTrans" cxnId="{AA28D49B-6B89-6945-89E2-96D56077309A}">
      <dgm:prSet/>
      <dgm:spPr/>
      <dgm:t>
        <a:bodyPr/>
        <a:lstStyle/>
        <a:p>
          <a:endParaRPr lang="zh-CN" altLang="en-US"/>
        </a:p>
      </dgm:t>
    </dgm:pt>
    <dgm:pt modelId="{B099ACE6-B1E3-1F47-8BFC-78094887FDCB}" type="sibTrans" cxnId="{AA28D49B-6B89-6945-89E2-96D56077309A}">
      <dgm:prSet/>
      <dgm:spPr/>
      <dgm:t>
        <a:bodyPr/>
        <a:lstStyle/>
        <a:p>
          <a:endParaRPr lang="zh-CN" altLang="en-US"/>
        </a:p>
      </dgm:t>
    </dgm:pt>
    <dgm:pt modelId="{5FBBFD86-8B73-2148-9C68-12F273638CCF}">
      <dgm:prSet custT="1"/>
      <dgm:spPr>
        <a:solidFill>
          <a:schemeClr val="bg1">
            <a:alpha val="90000"/>
          </a:schemeClr>
        </a:solidFill>
        <a:ln w="25400"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3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章：继承</a:t>
          </a:r>
        </a:p>
      </dgm:t>
    </dgm:pt>
    <dgm:pt modelId="{5285DB71-AF21-5043-8810-832D0FF5ECA1}" type="parTrans" cxnId="{63CDBE6E-8F20-634B-A21B-FEE11D5B53E3}">
      <dgm:prSet/>
      <dgm:spPr/>
      <dgm:t>
        <a:bodyPr/>
        <a:lstStyle/>
        <a:p>
          <a:endParaRPr lang="zh-CN" altLang="en-US"/>
        </a:p>
      </dgm:t>
    </dgm:pt>
    <dgm:pt modelId="{508D0218-A136-4C45-BCC5-F3ED87F76B9D}" type="sibTrans" cxnId="{63CDBE6E-8F20-634B-A21B-FEE11D5B53E3}">
      <dgm:prSet/>
      <dgm:spPr/>
      <dgm:t>
        <a:bodyPr/>
        <a:lstStyle/>
        <a:p>
          <a:endParaRPr lang="zh-CN" altLang="en-US"/>
        </a:p>
      </dgm:t>
    </dgm:pt>
    <dgm:pt modelId="{D2F18896-6468-AD49-885A-500C466BD202}">
      <dgm:prSet custT="1"/>
      <dgm:spPr>
        <a:solidFill>
          <a:schemeClr val="bg1">
            <a:alpha val="90000"/>
          </a:schemeClr>
        </a:solidFill>
        <a:ln w="25400"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4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章：多态</a:t>
          </a:r>
        </a:p>
      </dgm:t>
    </dgm:pt>
    <dgm:pt modelId="{AB3804EF-D56C-6342-BB14-7ABF203D9B49}" type="parTrans" cxnId="{AF54039F-F7B4-2341-BD45-40AEDABBAD64}">
      <dgm:prSet/>
      <dgm:spPr/>
      <dgm:t>
        <a:bodyPr/>
        <a:lstStyle/>
        <a:p>
          <a:endParaRPr lang="zh-CN" altLang="en-US"/>
        </a:p>
      </dgm:t>
    </dgm:pt>
    <dgm:pt modelId="{96A9A73A-92DE-7E4E-B33F-6C5A66FA65A8}" type="sibTrans" cxnId="{AF54039F-F7B4-2341-BD45-40AEDABBAD64}">
      <dgm:prSet/>
      <dgm:spPr/>
      <dgm:t>
        <a:bodyPr/>
        <a:lstStyle/>
        <a:p>
          <a:endParaRPr lang="zh-CN" altLang="en-US"/>
        </a:p>
      </dgm:t>
    </dgm:pt>
    <dgm:pt modelId="{9DFCD2AB-8D1C-9A4E-846D-318F2417D7B2}">
      <dgm:prSet custT="1"/>
      <dgm:spPr>
        <a:solidFill>
          <a:schemeClr val="bg1">
            <a:alpha val="90000"/>
          </a:schemeClr>
        </a:solidFill>
        <a:ln w="25400"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5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章：模板</a:t>
          </a:r>
        </a:p>
      </dgm:t>
    </dgm:pt>
    <dgm:pt modelId="{330EF877-39C2-094D-876D-2295E0AE89F4}" type="parTrans" cxnId="{1E505752-0FF2-564B-B0FD-C63933607585}">
      <dgm:prSet/>
      <dgm:spPr/>
      <dgm:t>
        <a:bodyPr/>
        <a:lstStyle/>
        <a:p>
          <a:endParaRPr lang="zh-CN" altLang="en-US"/>
        </a:p>
      </dgm:t>
    </dgm:pt>
    <dgm:pt modelId="{114956F9-34B5-CE4B-8A6B-560DEAEE727C}" type="sibTrans" cxnId="{1E505752-0FF2-564B-B0FD-C63933607585}">
      <dgm:prSet/>
      <dgm:spPr/>
      <dgm:t>
        <a:bodyPr/>
        <a:lstStyle/>
        <a:p>
          <a:endParaRPr lang="zh-CN" altLang="en-US"/>
        </a:p>
      </dgm:t>
    </dgm:pt>
    <dgm:pt modelId="{513E9B41-F795-CF40-85A1-6F40CBCC7BC5}">
      <dgm:prSet custT="1"/>
      <dgm:spPr>
        <a:solidFill>
          <a:schemeClr val="bg1">
            <a:alpha val="90000"/>
          </a:schemeClr>
        </a:solidFill>
        <a:ln w="25400"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6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章：异常处理</a:t>
          </a:r>
        </a:p>
      </dgm:t>
    </dgm:pt>
    <dgm:pt modelId="{8CE3ACD5-6EAA-8C49-91FB-A0B73BCC7988}" type="parTrans" cxnId="{32110AA5-63B2-054C-A659-94986BB0AE54}">
      <dgm:prSet/>
      <dgm:spPr/>
      <dgm:t>
        <a:bodyPr/>
        <a:lstStyle/>
        <a:p>
          <a:endParaRPr lang="zh-CN" altLang="en-US"/>
        </a:p>
      </dgm:t>
    </dgm:pt>
    <dgm:pt modelId="{721CD1C7-73B2-414F-8486-8D1048B79023}" type="sibTrans" cxnId="{32110AA5-63B2-054C-A659-94986BB0AE54}">
      <dgm:prSet/>
      <dgm:spPr/>
      <dgm:t>
        <a:bodyPr/>
        <a:lstStyle/>
        <a:p>
          <a:endParaRPr lang="zh-CN" altLang="en-US"/>
        </a:p>
      </dgm:t>
    </dgm:pt>
    <dgm:pt modelId="{88CBC29C-4BF1-F24F-ADF3-D676DC1AF931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8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章：初探 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STL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源码</a:t>
          </a:r>
        </a:p>
      </dgm:t>
    </dgm:pt>
    <dgm:pt modelId="{D21DE245-4F3D-D346-8940-D71E138C5E1C}" type="parTrans" cxnId="{45E2BFAB-50F1-274D-9725-16A762AE993D}">
      <dgm:prSet/>
      <dgm:spPr/>
      <dgm:t>
        <a:bodyPr/>
        <a:lstStyle/>
        <a:p>
          <a:endParaRPr lang="zh-CN" altLang="en-US"/>
        </a:p>
      </dgm:t>
    </dgm:pt>
    <dgm:pt modelId="{9D1AE67E-837F-3842-828D-264724AABE47}" type="sibTrans" cxnId="{45E2BFAB-50F1-274D-9725-16A762AE993D}">
      <dgm:prSet/>
      <dgm:spPr/>
      <dgm:t>
        <a:bodyPr/>
        <a:lstStyle/>
        <a:p>
          <a:endParaRPr lang="zh-CN" altLang="en-US"/>
        </a:p>
      </dgm:t>
    </dgm:pt>
    <dgm:pt modelId="{6180704E-F7D2-2A42-B495-7634C349D2FD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9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C++14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标准解析</a:t>
          </a:r>
        </a:p>
      </dgm:t>
    </dgm:pt>
    <dgm:pt modelId="{7B009F5A-A7B3-9448-A2A0-D4360768F3E6}" type="parTrans" cxnId="{9E43887E-4B62-4547-AAB7-BF07D2D0ED3E}">
      <dgm:prSet/>
      <dgm:spPr/>
      <dgm:t>
        <a:bodyPr/>
        <a:lstStyle/>
        <a:p>
          <a:endParaRPr lang="zh-CN" altLang="en-US"/>
        </a:p>
      </dgm:t>
    </dgm:pt>
    <dgm:pt modelId="{5B95C170-6C07-0341-BEC0-E01DC17F07B0}" type="sibTrans" cxnId="{9E43887E-4B62-4547-AAB7-BF07D2D0ED3E}">
      <dgm:prSet/>
      <dgm:spPr/>
      <dgm:t>
        <a:bodyPr/>
        <a:lstStyle/>
        <a:p>
          <a:endParaRPr lang="zh-CN" altLang="en-US"/>
        </a:p>
      </dgm:t>
    </dgm:pt>
    <dgm:pt modelId="{2E23F2B8-7372-7642-BA80-E77495FB9076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10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C++17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标准解析</a:t>
          </a:r>
        </a:p>
      </dgm:t>
    </dgm:pt>
    <dgm:pt modelId="{5260E39B-9BB5-E342-B819-CB1C095C5FD0}" type="parTrans" cxnId="{401CD199-7FDC-7945-8621-4F93B5B0DFE4}">
      <dgm:prSet/>
      <dgm:spPr/>
      <dgm:t>
        <a:bodyPr/>
        <a:lstStyle/>
        <a:p>
          <a:endParaRPr lang="zh-CN" altLang="en-US"/>
        </a:p>
      </dgm:t>
    </dgm:pt>
    <dgm:pt modelId="{C5D52279-2ECA-F546-8671-2F54A0A61E74}" type="sibTrans" cxnId="{401CD199-7FDC-7945-8621-4F93B5B0DFE4}">
      <dgm:prSet/>
      <dgm:spPr/>
      <dgm:t>
        <a:bodyPr/>
        <a:lstStyle/>
        <a:p>
          <a:endParaRPr lang="zh-CN" altLang="en-US"/>
        </a:p>
      </dgm:t>
    </dgm:pt>
    <dgm:pt modelId="{1294FBCC-E5BB-4144-AB2A-519947591676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11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C++20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标准解析</a:t>
          </a:r>
        </a:p>
      </dgm:t>
    </dgm:pt>
    <dgm:pt modelId="{819F315B-890E-9243-BD05-0A42A858ACFB}" type="parTrans" cxnId="{E4689274-7723-E143-8D0A-7A7BF261913F}">
      <dgm:prSet/>
      <dgm:spPr/>
      <dgm:t>
        <a:bodyPr/>
        <a:lstStyle/>
        <a:p>
          <a:endParaRPr lang="zh-CN" altLang="en-US"/>
        </a:p>
      </dgm:t>
    </dgm:pt>
    <dgm:pt modelId="{C6F5C866-1BE1-6342-81B0-BDAD4F94B741}" type="sibTrans" cxnId="{E4689274-7723-E143-8D0A-7A7BF261913F}">
      <dgm:prSet/>
      <dgm:spPr/>
      <dgm:t>
        <a:bodyPr/>
        <a:lstStyle/>
        <a:p>
          <a:endParaRPr lang="zh-CN" altLang="en-US"/>
        </a:p>
      </dgm:t>
    </dgm:pt>
    <dgm:pt modelId="{E6D97E47-C9C8-7942-B9E0-E33BAF939113}">
      <dgm:prSet phldrT="[文本]" custT="1"/>
      <dgm:spPr>
        <a:solidFill>
          <a:schemeClr val="bg1">
            <a:alpha val="90000"/>
          </a:schemeClr>
        </a:solidFill>
        <a:ln w="25400"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X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语法杂谈</a:t>
          </a:r>
        </a:p>
      </dgm:t>
    </dgm:pt>
    <dgm:pt modelId="{500C74D9-2AB8-EE41-A788-33107DB88F74}" type="parTrans" cxnId="{41624FCA-405C-754E-AE34-6FD91AE5BF96}">
      <dgm:prSet/>
      <dgm:spPr/>
      <dgm:t>
        <a:bodyPr/>
        <a:lstStyle/>
        <a:p>
          <a:endParaRPr lang="zh-CN" altLang="en-US"/>
        </a:p>
      </dgm:t>
    </dgm:pt>
    <dgm:pt modelId="{69EC72F6-4583-294B-B1A5-C0CF153096D5}" type="sibTrans" cxnId="{41624FCA-405C-754E-AE34-6FD91AE5BF96}">
      <dgm:prSet/>
      <dgm:spPr/>
      <dgm:t>
        <a:bodyPr/>
        <a:lstStyle/>
        <a:p>
          <a:endParaRPr lang="zh-CN" altLang="en-US"/>
        </a:p>
      </dgm:t>
    </dgm:pt>
    <dgm:pt modelId="{4EAD4F78-BA36-EF4D-BBFB-AD2ED8197AAF}" type="pres">
      <dgm:prSet presAssocID="{BFD1C779-9B5D-044A-89A0-2D8F26C39531}" presName="Name0" presStyleCnt="0">
        <dgm:presLayoutVars>
          <dgm:dir/>
          <dgm:animLvl val="lvl"/>
          <dgm:resizeHandles val="exact"/>
        </dgm:presLayoutVars>
      </dgm:prSet>
      <dgm:spPr/>
    </dgm:pt>
    <dgm:pt modelId="{AA82EEAA-E11B-0A44-ACEB-4EFB689F9A38}" type="pres">
      <dgm:prSet presAssocID="{4886B3B4-FF46-1441-8B08-EE69485065D3}" presName="composite" presStyleCnt="0"/>
      <dgm:spPr/>
    </dgm:pt>
    <dgm:pt modelId="{46D552F0-0A21-B240-BA08-6A9310EB100E}" type="pres">
      <dgm:prSet presAssocID="{4886B3B4-FF46-1441-8B08-EE69485065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C0779A-CB8D-5144-A842-0B717FCAD980}" type="pres">
      <dgm:prSet presAssocID="{4886B3B4-FF46-1441-8B08-EE69485065D3}" presName="desTx" presStyleLbl="alignAccFollowNode1" presStyleIdx="0" presStyleCnt="3">
        <dgm:presLayoutVars>
          <dgm:bulletEnabled val="1"/>
        </dgm:presLayoutVars>
      </dgm:prSet>
      <dgm:spPr/>
    </dgm:pt>
    <dgm:pt modelId="{E51F6AA1-C9EC-B740-841F-91EE5926AE11}" type="pres">
      <dgm:prSet presAssocID="{043BD366-7E22-BD48-A13C-848E8C27B06E}" presName="space" presStyleCnt="0"/>
      <dgm:spPr/>
    </dgm:pt>
    <dgm:pt modelId="{93F6F809-A73B-9448-9219-F9E11C0FE630}" type="pres">
      <dgm:prSet presAssocID="{CD340502-028B-B947-932E-677D650E12EE}" presName="composite" presStyleCnt="0"/>
      <dgm:spPr/>
    </dgm:pt>
    <dgm:pt modelId="{57177D37-BC89-DB47-8172-37BCAA4B52D4}" type="pres">
      <dgm:prSet presAssocID="{CD340502-028B-B947-932E-677D650E12E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2123C22-E3C4-1949-BD40-0576FB31E4EA}" type="pres">
      <dgm:prSet presAssocID="{CD340502-028B-B947-932E-677D650E12EE}" presName="desTx" presStyleLbl="alignAccFollowNode1" presStyleIdx="1" presStyleCnt="3">
        <dgm:presLayoutVars>
          <dgm:bulletEnabled val="1"/>
        </dgm:presLayoutVars>
      </dgm:prSet>
      <dgm:spPr/>
    </dgm:pt>
    <dgm:pt modelId="{73EA72E4-6E7E-1948-BC0D-5B2EFD18016A}" type="pres">
      <dgm:prSet presAssocID="{EF9AD483-C16F-3E4C-984A-EEF56F3739D1}" presName="space" presStyleCnt="0"/>
      <dgm:spPr/>
    </dgm:pt>
    <dgm:pt modelId="{C4A03AE4-4118-5D44-84B1-0C4A6AB41BED}" type="pres">
      <dgm:prSet presAssocID="{516CD17D-F837-FA44-B401-2B4B7BA655BA}" presName="composite" presStyleCnt="0"/>
      <dgm:spPr/>
    </dgm:pt>
    <dgm:pt modelId="{1B4E8E16-A15B-BD4D-9550-75ACAF7E569E}" type="pres">
      <dgm:prSet presAssocID="{516CD17D-F837-FA44-B401-2B4B7BA65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DD1161-2573-4840-A20B-C586E3C52B03}" type="pres">
      <dgm:prSet presAssocID="{516CD17D-F837-FA44-B401-2B4B7BA655B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4ADB40A-893A-F346-9FA0-43C059F43AC6}" type="presOf" srcId="{CD340502-028B-B947-932E-677D650E12EE}" destId="{57177D37-BC89-DB47-8172-37BCAA4B52D4}" srcOrd="0" destOrd="0" presId="urn:microsoft.com/office/officeart/2005/8/layout/hList1"/>
    <dgm:cxn modelId="{F92ABF21-FB45-7C45-B8E0-2D3D93B7D361}" type="presOf" srcId="{E4635A04-EEB4-6C48-BE6A-92F96CC96ABB}" destId="{B2123C22-E3C4-1949-BD40-0576FB31E4EA}" srcOrd="0" destOrd="0" presId="urn:microsoft.com/office/officeart/2005/8/layout/hList1"/>
    <dgm:cxn modelId="{BD126723-89EE-4648-9435-E9E56D5523D3}" type="presOf" srcId="{BFD1C779-9B5D-044A-89A0-2D8F26C39531}" destId="{4EAD4F78-BA36-EF4D-BBFB-AD2ED8197AAF}" srcOrd="0" destOrd="0" presId="urn:microsoft.com/office/officeart/2005/8/layout/hList1"/>
    <dgm:cxn modelId="{70695335-28B0-CA44-835A-969A0C8120F1}" type="presOf" srcId="{516CD17D-F837-FA44-B401-2B4B7BA655BA}" destId="{1B4E8E16-A15B-BD4D-9550-75ACAF7E569E}" srcOrd="0" destOrd="0" presId="urn:microsoft.com/office/officeart/2005/8/layout/hList1"/>
    <dgm:cxn modelId="{A24AAB38-77CF-EA48-BC42-613EC73C8A50}" srcId="{4886B3B4-FF46-1441-8B08-EE69485065D3}" destId="{017C7AD9-50F1-DE4F-B838-06D26918B052}" srcOrd="1" destOrd="0" parTransId="{F7854C77-0DF9-BE4C-B27C-199A8EB14EF3}" sibTransId="{D018CA23-11EC-C240-AECF-71406B8355FD}"/>
    <dgm:cxn modelId="{E7F4663E-FAF9-B74F-8052-37757F7B0735}" type="presOf" srcId="{E0FB14D5-DF36-C44D-91C1-35035D90C5B3}" destId="{E6C0779A-CB8D-5144-A842-0B717FCAD980}" srcOrd="0" destOrd="0" presId="urn:microsoft.com/office/officeart/2005/8/layout/hList1"/>
    <dgm:cxn modelId="{1E505752-0FF2-564B-B0FD-C63933607585}" srcId="{CD340502-028B-B947-932E-677D650E12EE}" destId="{9DFCD2AB-8D1C-9A4E-846D-318F2417D7B2}" srcOrd="3" destOrd="0" parTransId="{330EF877-39C2-094D-876D-2295E0AE89F4}" sibTransId="{114956F9-34B5-CE4B-8A6B-560DEAEE727C}"/>
    <dgm:cxn modelId="{46B0805F-3030-2547-A795-1A2FEB4307C0}" type="presOf" srcId="{4886B3B4-FF46-1441-8B08-EE69485065D3}" destId="{46D552F0-0A21-B240-BA08-6A9310EB100E}" srcOrd="0" destOrd="0" presId="urn:microsoft.com/office/officeart/2005/8/layout/hList1"/>
    <dgm:cxn modelId="{74785C64-F0EA-C84C-9705-30A9C82DC6DB}" type="presOf" srcId="{5FBBFD86-8B73-2148-9C68-12F273638CCF}" destId="{B2123C22-E3C4-1949-BD40-0576FB31E4EA}" srcOrd="0" destOrd="1" presId="urn:microsoft.com/office/officeart/2005/8/layout/hList1"/>
    <dgm:cxn modelId="{63CDBE6E-8F20-634B-A21B-FEE11D5B53E3}" srcId="{CD340502-028B-B947-932E-677D650E12EE}" destId="{5FBBFD86-8B73-2148-9C68-12F273638CCF}" srcOrd="1" destOrd="0" parTransId="{5285DB71-AF21-5043-8810-832D0FF5ECA1}" sibTransId="{508D0218-A136-4C45-BCC5-F3ED87F76B9D}"/>
    <dgm:cxn modelId="{E4689274-7723-E143-8D0A-7A7BF261913F}" srcId="{516CD17D-F837-FA44-B401-2B4B7BA655BA}" destId="{1294FBCC-E5BB-4144-AB2A-519947591676}" srcOrd="4" destOrd="0" parTransId="{819F315B-890E-9243-BD05-0A42A858ACFB}" sibTransId="{C6F5C866-1BE1-6342-81B0-BDAD4F94B741}"/>
    <dgm:cxn modelId="{71080D75-178F-7B4D-B6F9-A8FC004CE59F}" type="presOf" srcId="{1294FBCC-E5BB-4144-AB2A-519947591676}" destId="{08DD1161-2573-4840-A20B-C586E3C52B03}" srcOrd="0" destOrd="4" presId="urn:microsoft.com/office/officeart/2005/8/layout/hList1"/>
    <dgm:cxn modelId="{9E43887E-4B62-4547-AAB7-BF07D2D0ED3E}" srcId="{516CD17D-F837-FA44-B401-2B4B7BA655BA}" destId="{6180704E-F7D2-2A42-B495-7634C349D2FD}" srcOrd="2" destOrd="0" parTransId="{7B009F5A-A7B3-9448-A2A0-D4360768F3E6}" sibTransId="{5B95C170-6C07-0341-BEC0-E01DC17F07B0}"/>
    <dgm:cxn modelId="{BC5DD485-10C4-D148-97C3-947A979686E7}" type="presOf" srcId="{6180704E-F7D2-2A42-B495-7634C349D2FD}" destId="{08DD1161-2573-4840-A20B-C586E3C52B03}" srcOrd="0" destOrd="2" presId="urn:microsoft.com/office/officeart/2005/8/layout/hList1"/>
    <dgm:cxn modelId="{401CD199-7FDC-7945-8621-4F93B5B0DFE4}" srcId="{516CD17D-F837-FA44-B401-2B4B7BA655BA}" destId="{2E23F2B8-7372-7642-BA80-E77495FB9076}" srcOrd="3" destOrd="0" parTransId="{5260E39B-9BB5-E342-B819-CB1C095C5FD0}" sibTransId="{C5D52279-2ECA-F546-8671-2F54A0A61E74}"/>
    <dgm:cxn modelId="{8E61BD9A-9BB0-C441-A2A5-46073D6573EA}" srcId="{BFD1C779-9B5D-044A-89A0-2D8F26C39531}" destId="{CD340502-028B-B947-932E-677D650E12EE}" srcOrd="1" destOrd="0" parTransId="{1C42240A-6062-C646-9438-5A5AFD7998D8}" sibTransId="{EF9AD483-C16F-3E4C-984A-EEF56F3739D1}"/>
    <dgm:cxn modelId="{AA28D49B-6B89-6945-89E2-96D56077309A}" srcId="{CD340502-028B-B947-932E-677D650E12EE}" destId="{E4635A04-EEB4-6C48-BE6A-92F96CC96ABB}" srcOrd="0" destOrd="0" parTransId="{6DD125DF-3B12-1C40-9AC3-028A021696E1}" sibTransId="{B099ACE6-B1E3-1F47-8BFC-78094887FDCB}"/>
    <dgm:cxn modelId="{AF54039F-F7B4-2341-BD45-40AEDABBAD64}" srcId="{CD340502-028B-B947-932E-677D650E12EE}" destId="{D2F18896-6468-AD49-885A-500C466BD202}" srcOrd="2" destOrd="0" parTransId="{AB3804EF-D56C-6342-BB14-7ABF203D9B49}" sibTransId="{96A9A73A-92DE-7E4E-B33F-6C5A66FA65A8}"/>
    <dgm:cxn modelId="{A0D6789F-8FDF-FE4B-8DA4-96898BE6FF6A}" srcId="{BFD1C779-9B5D-044A-89A0-2D8F26C39531}" destId="{516CD17D-F837-FA44-B401-2B4B7BA655BA}" srcOrd="2" destOrd="0" parTransId="{D3F0B532-1BE9-0E4B-B47B-88D4A0263E0B}" sibTransId="{AB0FBFBF-B4AB-B244-8A98-D4794E324DDC}"/>
    <dgm:cxn modelId="{32110AA5-63B2-054C-A659-94986BB0AE54}" srcId="{CD340502-028B-B947-932E-677D650E12EE}" destId="{513E9B41-F795-CF40-85A1-6F40CBCC7BC5}" srcOrd="4" destOrd="0" parTransId="{8CE3ACD5-6EAA-8C49-91FB-A0B73BCC7988}" sibTransId="{721CD1C7-73B2-414F-8486-8D1048B79023}"/>
    <dgm:cxn modelId="{45E2BFAB-50F1-274D-9725-16A762AE993D}" srcId="{516CD17D-F837-FA44-B401-2B4B7BA655BA}" destId="{88CBC29C-4BF1-F24F-ADF3-D676DC1AF931}" srcOrd="1" destOrd="0" parTransId="{D21DE245-4F3D-D346-8940-D71E138C5E1C}" sibTransId="{9D1AE67E-837F-3842-828D-264724AABE47}"/>
    <dgm:cxn modelId="{0E22D2AE-27F9-5B4F-B187-DF10DB661CF7}" type="presOf" srcId="{2E23F2B8-7372-7642-BA80-E77495FB9076}" destId="{08DD1161-2573-4840-A20B-C586E3C52B03}" srcOrd="0" destOrd="3" presId="urn:microsoft.com/office/officeart/2005/8/layout/hList1"/>
    <dgm:cxn modelId="{9E7A6AC8-5AAB-E644-A754-A5CC67AEC145}" type="presOf" srcId="{D2F18896-6468-AD49-885A-500C466BD202}" destId="{B2123C22-E3C4-1949-BD40-0576FB31E4EA}" srcOrd="0" destOrd="2" presId="urn:microsoft.com/office/officeart/2005/8/layout/hList1"/>
    <dgm:cxn modelId="{0D4DF1C8-076C-7E49-8488-1EE9D9858673}" type="presOf" srcId="{017C7AD9-50F1-DE4F-B838-06D26918B052}" destId="{E6C0779A-CB8D-5144-A842-0B717FCAD980}" srcOrd="0" destOrd="1" presId="urn:microsoft.com/office/officeart/2005/8/layout/hList1"/>
    <dgm:cxn modelId="{41624FCA-405C-754E-AE34-6FD91AE5BF96}" srcId="{516CD17D-F837-FA44-B401-2B4B7BA655BA}" destId="{E6D97E47-C9C8-7942-B9E0-E33BAF939113}" srcOrd="5" destOrd="0" parTransId="{500C74D9-2AB8-EE41-A788-33107DB88F74}" sibTransId="{69EC72F6-4583-294B-B1A5-C0CF153096D5}"/>
    <dgm:cxn modelId="{E79F80CE-847F-524B-AC2A-07FE45DD948B}" type="presOf" srcId="{E6D97E47-C9C8-7942-B9E0-E33BAF939113}" destId="{08DD1161-2573-4840-A20B-C586E3C52B03}" srcOrd="0" destOrd="5" presId="urn:microsoft.com/office/officeart/2005/8/layout/hList1"/>
    <dgm:cxn modelId="{CA13CBD0-FC8D-EC42-9324-FC1CF92DF1AD}" srcId="{BFD1C779-9B5D-044A-89A0-2D8F26C39531}" destId="{4886B3B4-FF46-1441-8B08-EE69485065D3}" srcOrd="0" destOrd="0" parTransId="{6E174A24-05A8-DA42-8369-386E833BBD83}" sibTransId="{043BD366-7E22-BD48-A13C-848E8C27B06E}"/>
    <dgm:cxn modelId="{8FAB16DB-B3ED-924E-862D-E168C36371E4}" type="presOf" srcId="{88CBC29C-4BF1-F24F-ADF3-D676DC1AF931}" destId="{08DD1161-2573-4840-A20B-C586E3C52B03}" srcOrd="0" destOrd="1" presId="urn:microsoft.com/office/officeart/2005/8/layout/hList1"/>
    <dgm:cxn modelId="{D0F696DF-5A9D-5048-BC6C-CE4DC6D6CC7E}" type="presOf" srcId="{0F69F566-D450-EF42-803C-1A4A0847089F}" destId="{08DD1161-2573-4840-A20B-C586E3C52B03}" srcOrd="0" destOrd="0" presId="urn:microsoft.com/office/officeart/2005/8/layout/hList1"/>
    <dgm:cxn modelId="{0CFC48E1-3015-FA49-8A54-C2CA1EAA2F6C}" srcId="{4886B3B4-FF46-1441-8B08-EE69485065D3}" destId="{E0FB14D5-DF36-C44D-91C1-35035D90C5B3}" srcOrd="0" destOrd="0" parTransId="{888CD8B3-43DF-1C4C-B28C-0ABC98813502}" sibTransId="{A5ED069C-60D5-5144-A52B-940AB536E5FB}"/>
    <dgm:cxn modelId="{692F61EE-5741-624B-A538-A310AD228D07}" srcId="{516CD17D-F837-FA44-B401-2B4B7BA655BA}" destId="{0F69F566-D450-EF42-803C-1A4A0847089F}" srcOrd="0" destOrd="0" parTransId="{84026BE4-A648-AB42-ACD2-35EE7AD6E754}" sibTransId="{65B984C6-A423-2942-A3AC-08F658BB4C00}"/>
    <dgm:cxn modelId="{084B5CF4-B7E1-4447-A8B4-90F924FC37D8}" type="presOf" srcId="{513E9B41-F795-CF40-85A1-6F40CBCC7BC5}" destId="{B2123C22-E3C4-1949-BD40-0576FB31E4EA}" srcOrd="0" destOrd="4" presId="urn:microsoft.com/office/officeart/2005/8/layout/hList1"/>
    <dgm:cxn modelId="{CE688BFE-8721-8648-A9BB-AD920305ADC0}" type="presOf" srcId="{9DFCD2AB-8D1C-9A4E-846D-318F2417D7B2}" destId="{B2123C22-E3C4-1949-BD40-0576FB31E4EA}" srcOrd="0" destOrd="3" presId="urn:microsoft.com/office/officeart/2005/8/layout/hList1"/>
    <dgm:cxn modelId="{3453F23B-7FA4-C547-BE16-0155871CD0A2}" type="presParOf" srcId="{4EAD4F78-BA36-EF4D-BBFB-AD2ED8197AAF}" destId="{AA82EEAA-E11B-0A44-ACEB-4EFB689F9A38}" srcOrd="0" destOrd="0" presId="urn:microsoft.com/office/officeart/2005/8/layout/hList1"/>
    <dgm:cxn modelId="{B44F1AE8-8726-B847-AE41-78199147171B}" type="presParOf" srcId="{AA82EEAA-E11B-0A44-ACEB-4EFB689F9A38}" destId="{46D552F0-0A21-B240-BA08-6A9310EB100E}" srcOrd="0" destOrd="0" presId="urn:microsoft.com/office/officeart/2005/8/layout/hList1"/>
    <dgm:cxn modelId="{B8EF6590-0F23-8942-8FF9-E27A96D8B520}" type="presParOf" srcId="{AA82EEAA-E11B-0A44-ACEB-4EFB689F9A38}" destId="{E6C0779A-CB8D-5144-A842-0B717FCAD980}" srcOrd="1" destOrd="0" presId="urn:microsoft.com/office/officeart/2005/8/layout/hList1"/>
    <dgm:cxn modelId="{50C3022D-7782-5844-ACF4-3B7945E58E1A}" type="presParOf" srcId="{4EAD4F78-BA36-EF4D-BBFB-AD2ED8197AAF}" destId="{E51F6AA1-C9EC-B740-841F-91EE5926AE11}" srcOrd="1" destOrd="0" presId="urn:microsoft.com/office/officeart/2005/8/layout/hList1"/>
    <dgm:cxn modelId="{0BFAFDCA-4791-4D4E-9499-81D340C8E8A1}" type="presParOf" srcId="{4EAD4F78-BA36-EF4D-BBFB-AD2ED8197AAF}" destId="{93F6F809-A73B-9448-9219-F9E11C0FE630}" srcOrd="2" destOrd="0" presId="urn:microsoft.com/office/officeart/2005/8/layout/hList1"/>
    <dgm:cxn modelId="{035291A2-D59E-194E-84DE-57540A51072A}" type="presParOf" srcId="{93F6F809-A73B-9448-9219-F9E11C0FE630}" destId="{57177D37-BC89-DB47-8172-37BCAA4B52D4}" srcOrd="0" destOrd="0" presId="urn:microsoft.com/office/officeart/2005/8/layout/hList1"/>
    <dgm:cxn modelId="{4EB8D0AA-502E-6547-8AD0-6A8D97698CEB}" type="presParOf" srcId="{93F6F809-A73B-9448-9219-F9E11C0FE630}" destId="{B2123C22-E3C4-1949-BD40-0576FB31E4EA}" srcOrd="1" destOrd="0" presId="urn:microsoft.com/office/officeart/2005/8/layout/hList1"/>
    <dgm:cxn modelId="{48D4A9B0-3B61-EF4A-917F-1DBB4E9CB11A}" type="presParOf" srcId="{4EAD4F78-BA36-EF4D-BBFB-AD2ED8197AAF}" destId="{73EA72E4-6E7E-1948-BC0D-5B2EFD18016A}" srcOrd="3" destOrd="0" presId="urn:microsoft.com/office/officeart/2005/8/layout/hList1"/>
    <dgm:cxn modelId="{F4C0254F-2166-7549-B610-0CB93588E6DD}" type="presParOf" srcId="{4EAD4F78-BA36-EF4D-BBFB-AD2ED8197AAF}" destId="{C4A03AE4-4118-5D44-84B1-0C4A6AB41BED}" srcOrd="4" destOrd="0" presId="urn:microsoft.com/office/officeart/2005/8/layout/hList1"/>
    <dgm:cxn modelId="{E104673F-638A-4147-BECE-1F00078E2221}" type="presParOf" srcId="{C4A03AE4-4118-5D44-84B1-0C4A6AB41BED}" destId="{1B4E8E16-A15B-BD4D-9550-75ACAF7E569E}" srcOrd="0" destOrd="0" presId="urn:microsoft.com/office/officeart/2005/8/layout/hList1"/>
    <dgm:cxn modelId="{4D87343A-8836-0D4E-93DE-91E46C88E821}" type="presParOf" srcId="{C4A03AE4-4118-5D44-84B1-0C4A6AB41BED}" destId="{08DD1161-2573-4840-A20B-C586E3C52B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52F0-0A21-B240-BA08-6A9310EB100E}">
      <dsp:nvSpPr>
        <dsp:cNvPr id="0" name=""/>
        <dsp:cNvSpPr/>
      </dsp:nvSpPr>
      <dsp:spPr>
        <a:xfrm>
          <a:off x="3762" y="32184"/>
          <a:ext cx="3668726" cy="950400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Source Han Sans CN Medium" panose="020B0500000000000000" pitchFamily="34" charset="-128"/>
              <a:ea typeface="Source Han Sans CN Medium" panose="020B0500000000000000" pitchFamily="34" charset="-128"/>
            </a:rPr>
            <a:t>入门篇</a:t>
          </a:r>
        </a:p>
      </dsp:txBody>
      <dsp:txXfrm>
        <a:off x="3762" y="32184"/>
        <a:ext cx="3668726" cy="950400"/>
      </dsp:txXfrm>
    </dsp:sp>
    <dsp:sp modelId="{E6C0779A-CB8D-5144-A842-0B717FCAD980}">
      <dsp:nvSpPr>
        <dsp:cNvPr id="0" name=""/>
        <dsp:cNvSpPr/>
      </dsp:nvSpPr>
      <dsp:spPr>
        <a:xfrm>
          <a:off x="3762" y="982584"/>
          <a:ext cx="3668726" cy="3227090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1.</a:t>
          </a:r>
          <a:r>
            <a:rPr lang="zh-CN" altLang="en-US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第</a:t>
          </a: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0</a:t>
          </a:r>
          <a:r>
            <a:rPr lang="zh-CN" altLang="en-US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章：从</a:t>
          </a: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C++</a:t>
          </a:r>
          <a:r>
            <a:rPr lang="zh-CN" altLang="en-US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为什么难学开始讲起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2.</a:t>
          </a:r>
          <a:r>
            <a:rPr lang="zh-CN" altLang="en-US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第</a:t>
          </a: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1</a:t>
          </a:r>
          <a:r>
            <a:rPr lang="zh-CN" altLang="en-US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章：从 </a:t>
          </a: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C</a:t>
          </a:r>
          <a:r>
            <a:rPr lang="zh-CN" altLang="en-US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 到 </a:t>
          </a:r>
          <a:r>
            <a:rPr lang="en-US" altLang="zh-CN" sz="1600" b="0" i="0" kern="1200" dirty="0">
              <a:latin typeface="Source Han Sans CN Light" panose="020B0500000000000000" pitchFamily="34" charset="-128"/>
              <a:ea typeface="Source Han Sans CN Light" panose="020B0500000000000000" pitchFamily="34" charset="-128"/>
            </a:rPr>
            <a:t>C++</a:t>
          </a:r>
          <a:endParaRPr lang="zh-CN" altLang="en-US" sz="1600" b="0" i="0" kern="1200" dirty="0">
            <a:latin typeface="Source Han Sans CN Light" panose="020B0500000000000000" pitchFamily="34" charset="-128"/>
            <a:ea typeface="Source Han Sans CN Light" panose="020B0500000000000000" pitchFamily="34" charset="-128"/>
          </a:endParaRPr>
        </a:p>
      </dsp:txBody>
      <dsp:txXfrm>
        <a:off x="3762" y="982584"/>
        <a:ext cx="3668726" cy="3227090"/>
      </dsp:txXfrm>
    </dsp:sp>
    <dsp:sp modelId="{57177D37-BC89-DB47-8172-37BCAA4B52D4}">
      <dsp:nvSpPr>
        <dsp:cNvPr id="0" name=""/>
        <dsp:cNvSpPr/>
      </dsp:nvSpPr>
      <dsp:spPr>
        <a:xfrm>
          <a:off x="4186111" y="32184"/>
          <a:ext cx="3668726" cy="950400"/>
        </a:xfrm>
        <a:prstGeom prst="rect">
          <a:avLst/>
        </a:prstGeom>
        <a:solidFill>
          <a:schemeClr val="accent4">
            <a:lumMod val="75000"/>
          </a:schemeClr>
        </a:solidFill>
        <a:ln w="25400" cap="rnd" cmpd="sng" algn="ctr">
          <a:solidFill>
            <a:schemeClr val="accent4">
              <a:lumMod val="75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solidFill>
                <a:prstClr val="white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cs"/>
            </a:rPr>
            <a:t>基础篇</a:t>
          </a:r>
        </a:p>
      </dsp:txBody>
      <dsp:txXfrm>
        <a:off x="4186111" y="32184"/>
        <a:ext cx="3668726" cy="950400"/>
      </dsp:txXfrm>
    </dsp:sp>
    <dsp:sp modelId="{B2123C22-E3C4-1949-BD40-0576FB31E4EA}">
      <dsp:nvSpPr>
        <dsp:cNvPr id="0" name=""/>
        <dsp:cNvSpPr/>
      </dsp:nvSpPr>
      <dsp:spPr>
        <a:xfrm>
          <a:off x="4186111" y="982584"/>
          <a:ext cx="3668726" cy="3227090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2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章：封装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3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章：继承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4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章：多态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5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章：模板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6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章：异常处理</a:t>
          </a:r>
        </a:p>
      </dsp:txBody>
      <dsp:txXfrm>
        <a:off x="4186111" y="982584"/>
        <a:ext cx="3668726" cy="3227090"/>
      </dsp:txXfrm>
    </dsp:sp>
    <dsp:sp modelId="{1B4E8E16-A15B-BD4D-9550-75ACAF7E569E}">
      <dsp:nvSpPr>
        <dsp:cNvPr id="0" name=""/>
        <dsp:cNvSpPr/>
      </dsp:nvSpPr>
      <dsp:spPr>
        <a:xfrm>
          <a:off x="8368459" y="32184"/>
          <a:ext cx="3668726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solidFill>
                <a:prstClr val="white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cs"/>
            </a:rPr>
            <a:t>高级篇</a:t>
          </a:r>
        </a:p>
      </dsp:txBody>
      <dsp:txXfrm>
        <a:off x="8368459" y="32184"/>
        <a:ext cx="3668726" cy="950400"/>
      </dsp:txXfrm>
    </dsp:sp>
    <dsp:sp modelId="{08DD1161-2573-4840-A20B-C586E3C52B03}">
      <dsp:nvSpPr>
        <dsp:cNvPr id="0" name=""/>
        <dsp:cNvSpPr/>
      </dsp:nvSpPr>
      <dsp:spPr>
        <a:xfrm>
          <a:off x="8368459" y="982584"/>
          <a:ext cx="3668726" cy="3227090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7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章：初探设计模式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8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章：初探 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STL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源码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9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C++14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标准解析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10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C++17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标准解析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11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C++20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 标准解析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第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X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章：</a:t>
          </a:r>
          <a:r>
            <a:rPr lang="en-US" altLang="zh-CN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C++</a:t>
          </a:r>
          <a:r>
            <a:rPr lang="zh-CN" altLang="en-US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ource Han Sans CN Light" panose="020B0500000000000000" pitchFamily="34" charset="-128"/>
              <a:ea typeface="Source Han Sans CN Light" panose="020B0500000000000000" pitchFamily="34" charset="-128"/>
              <a:cs typeface="+mn-cs"/>
            </a:rPr>
            <a:t>语法杂谈</a:t>
          </a:r>
        </a:p>
      </dsp:txBody>
      <dsp:txXfrm>
        <a:off x="8368459" y="982584"/>
        <a:ext cx="3668726" cy="3227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B1615-0ECC-55A1-E10B-13AFA2B48E31}"/>
              </a:ext>
            </a:extLst>
          </p:cNvPr>
          <p:cNvSpPr txBox="1"/>
          <p:nvPr userDrawn="1"/>
        </p:nvSpPr>
        <p:spPr>
          <a:xfrm>
            <a:off x="8599350" y="6176963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零基础到高级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为什么难学开始讲起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课程导学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不要考虑太多，坚持看完，你就会超过了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667028" y="1602224"/>
            <a:ext cx="5721438" cy="296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都会讲什么内容？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需要有什么基础，才能学？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我真的可以学会么？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四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在哪里获取课程中的资料？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617" y="3026685"/>
            <a:ext cx="5552766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都会讲什么内容？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EC7EC9E-4FEE-6F70-16AB-B722D25C9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790829"/>
              </p:ext>
            </p:extLst>
          </p:nvPr>
        </p:nvGraphicFramePr>
        <p:xfrm>
          <a:off x="72828" y="1481995"/>
          <a:ext cx="12040949" cy="424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D414E33B-B894-FBFE-F97B-FF32B70F44DC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564315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都会讲什么内容？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22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03" y="3026685"/>
            <a:ext cx="8251994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需要有什么基础，才能学？</a:t>
            </a:r>
          </a:p>
        </p:txBody>
      </p:sp>
    </p:spTree>
    <p:extLst>
      <p:ext uri="{BB962C8B-B14F-4D97-AF65-F5344CB8AC3E}">
        <p14:creationId xmlns:p14="http://schemas.microsoft.com/office/powerpoint/2010/main" val="208010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E1212EA-3607-F8CA-5C5B-4AA2C8F7AE92}"/>
              </a:ext>
            </a:extLst>
          </p:cNvPr>
          <p:cNvSpPr txBox="1">
            <a:spLocks/>
          </p:cNvSpPr>
          <p:nvPr/>
        </p:nvSpPr>
        <p:spPr>
          <a:xfrm>
            <a:off x="405835" y="570891"/>
            <a:ext cx="7275125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需要有什么基础，才能学？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0538A3-90CE-8C34-B668-6844AB42A7AE}"/>
              </a:ext>
            </a:extLst>
          </p:cNvPr>
          <p:cNvSpPr txBox="1"/>
          <p:nvPr/>
        </p:nvSpPr>
        <p:spPr>
          <a:xfrm>
            <a:off x="3323021" y="2185854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1.</a:t>
            </a:r>
            <a:r>
              <a:rPr kumimoji="1" lang="zh-CN" altLang="en-US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熟练掌握 </a:t>
            </a:r>
            <a:r>
              <a:rPr kumimoji="1" lang="en-US" altLang="zh-CN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C</a:t>
            </a:r>
            <a:r>
              <a:rPr kumimoji="1" lang="zh-CN" altLang="en-US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语言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5E7FCA2-FC46-545C-CB60-C2DE49764C30}"/>
              </a:ext>
            </a:extLst>
          </p:cNvPr>
          <p:cNvSpPr/>
          <p:nvPr/>
        </p:nvSpPr>
        <p:spPr>
          <a:xfrm>
            <a:off x="2303929" y="2106706"/>
            <a:ext cx="896472" cy="8046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D9049E-1BD2-8862-A36B-C09991280E1F}"/>
              </a:ext>
            </a:extLst>
          </p:cNvPr>
          <p:cNvSpPr txBox="1"/>
          <p:nvPr/>
        </p:nvSpPr>
        <p:spPr>
          <a:xfrm>
            <a:off x="3323021" y="3410781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2.</a:t>
            </a:r>
            <a:r>
              <a:rPr kumimoji="1" lang="zh-CN" altLang="en-US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有一定的算法数据结构基础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0401581-1D32-2B5B-888A-61F2E6739D75}"/>
              </a:ext>
            </a:extLst>
          </p:cNvPr>
          <p:cNvSpPr/>
          <p:nvPr/>
        </p:nvSpPr>
        <p:spPr>
          <a:xfrm>
            <a:off x="2303929" y="3331633"/>
            <a:ext cx="896472" cy="8046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1F6725-B68C-2099-9E2F-134B861D48C6}"/>
              </a:ext>
            </a:extLst>
          </p:cNvPr>
          <p:cNvSpPr txBox="1"/>
          <p:nvPr/>
        </p:nvSpPr>
        <p:spPr>
          <a:xfrm>
            <a:off x="3323021" y="4714856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3.</a:t>
            </a:r>
            <a:r>
              <a:rPr kumimoji="1" lang="zh-CN" altLang="en-US" sz="36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高中阶段的数理基础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F22A863-6DF4-6BD5-D2FF-C9CB09E383F6}"/>
              </a:ext>
            </a:extLst>
          </p:cNvPr>
          <p:cNvSpPr/>
          <p:nvPr/>
        </p:nvSpPr>
        <p:spPr>
          <a:xfrm>
            <a:off x="2303929" y="4635708"/>
            <a:ext cx="896472" cy="8046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CE8C76-159D-2BE6-C17A-D74709EE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440" y="2167925"/>
            <a:ext cx="679450" cy="6769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380F46-AE0B-AA74-7E11-5C2C0A35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277" y="3365869"/>
            <a:ext cx="737775" cy="7361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9CDEC5-7F15-EED4-0D6B-5D998CE4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72" y="4708003"/>
            <a:ext cx="653184" cy="653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95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50" y="3026685"/>
            <a:ext cx="6380099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我真的可以学会么？</a:t>
            </a:r>
          </a:p>
        </p:txBody>
      </p:sp>
    </p:spTree>
    <p:extLst>
      <p:ext uri="{BB962C8B-B14F-4D97-AF65-F5344CB8AC3E}">
        <p14:creationId xmlns:p14="http://schemas.microsoft.com/office/powerpoint/2010/main" val="3206628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041" y="3026685"/>
            <a:ext cx="7357917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四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在哪里获取课程中的代码？</a:t>
            </a:r>
          </a:p>
        </p:txBody>
      </p:sp>
    </p:spTree>
    <p:extLst>
      <p:ext uri="{BB962C8B-B14F-4D97-AF65-F5344CB8AC3E}">
        <p14:creationId xmlns:p14="http://schemas.microsoft.com/office/powerpoint/2010/main" val="80388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3CE9365-9B2C-73D3-5188-45B0F8A728E0}"/>
              </a:ext>
            </a:extLst>
          </p:cNvPr>
          <p:cNvSpPr txBox="1">
            <a:spLocks/>
          </p:cNvSpPr>
          <p:nvPr/>
        </p:nvSpPr>
        <p:spPr>
          <a:xfrm>
            <a:off x="262908" y="549676"/>
            <a:ext cx="6081248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四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在哪里获取课程资料？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215789-F4DC-711F-808E-BE18C3B3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7" y="1745739"/>
            <a:ext cx="5648902" cy="3527295"/>
          </a:xfrm>
          <a:prstGeom prst="rect">
            <a:avLst/>
          </a:prstGeom>
        </p:spPr>
      </p:pic>
      <p:sp>
        <p:nvSpPr>
          <p:cNvPr id="9" name="任意形状 8">
            <a:extLst>
              <a:ext uri="{FF2B5EF4-FFF2-40B4-BE49-F238E27FC236}">
                <a16:creationId xmlns:a16="http://schemas.microsoft.com/office/drawing/2014/main" id="{EED2C453-45EE-8328-85B4-3A1A9B0C67FB}"/>
              </a:ext>
            </a:extLst>
          </p:cNvPr>
          <p:cNvSpPr/>
          <p:nvPr/>
        </p:nvSpPr>
        <p:spPr>
          <a:xfrm>
            <a:off x="262908" y="1508054"/>
            <a:ext cx="6141181" cy="5137401"/>
          </a:xfrm>
          <a:custGeom>
            <a:avLst/>
            <a:gdLst>
              <a:gd name="connsiteX0" fmla="*/ 258607 w 6141181"/>
              <a:gd name="connsiteY0" fmla="*/ 260456 h 5137401"/>
              <a:gd name="connsiteX1" fmla="*/ 258607 w 6141181"/>
              <a:gd name="connsiteY1" fmla="*/ 3419996 h 5137401"/>
              <a:gd name="connsiteX2" fmla="*/ 5882572 w 6141181"/>
              <a:gd name="connsiteY2" fmla="*/ 3419996 h 5137401"/>
              <a:gd name="connsiteX3" fmla="*/ 5882572 w 6141181"/>
              <a:gd name="connsiteY3" fmla="*/ 260456 h 5137401"/>
              <a:gd name="connsiteX4" fmla="*/ 0 w 6141181"/>
              <a:gd name="connsiteY4" fmla="*/ 0 h 5137401"/>
              <a:gd name="connsiteX5" fmla="*/ 6141181 w 6141181"/>
              <a:gd name="connsiteY5" fmla="*/ 0 h 5137401"/>
              <a:gd name="connsiteX6" fmla="*/ 6141181 w 6141181"/>
              <a:gd name="connsiteY6" fmla="*/ 5137401 h 5137401"/>
              <a:gd name="connsiteX7" fmla="*/ 0 w 6141181"/>
              <a:gd name="connsiteY7" fmla="*/ 5137401 h 51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1181" h="5137401">
                <a:moveTo>
                  <a:pt x="258607" y="260456"/>
                </a:moveTo>
                <a:lnTo>
                  <a:pt x="258607" y="3419996"/>
                </a:lnTo>
                <a:lnTo>
                  <a:pt x="5882572" y="3419996"/>
                </a:lnTo>
                <a:lnTo>
                  <a:pt x="5882572" y="260456"/>
                </a:lnTo>
                <a:close/>
                <a:moveTo>
                  <a:pt x="0" y="0"/>
                </a:moveTo>
                <a:lnTo>
                  <a:pt x="6141181" y="0"/>
                </a:lnTo>
                <a:lnTo>
                  <a:pt x="6141181" y="5137401"/>
                </a:lnTo>
                <a:lnTo>
                  <a:pt x="0" y="5137401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44548D-CF29-E70D-FB45-8BA0B8595280}"/>
              </a:ext>
            </a:extLst>
          </p:cNvPr>
          <p:cNvSpPr txBox="1"/>
          <p:nvPr/>
        </p:nvSpPr>
        <p:spPr>
          <a:xfrm>
            <a:off x="7214717" y="1745739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网址：</a:t>
            </a:r>
            <a:r>
              <a:rPr kumimoji="1" lang="en-US" altLang="zh-CN" sz="32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wiki.haizeix.com</a:t>
            </a:r>
            <a:endParaRPr kumimoji="1" lang="zh-CN" altLang="en-US" sz="32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77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9517</TotalTime>
  <Words>275</Words>
  <Application>Microsoft Macintosh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Hannotate SC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Courier New</vt:lpstr>
      <vt:lpstr>Office 主题​​</vt:lpstr>
      <vt:lpstr>课程导学</vt:lpstr>
      <vt:lpstr>PowerPoint 演示文稿</vt:lpstr>
      <vt:lpstr>一. 都会讲什么内容？</vt:lpstr>
      <vt:lpstr>PowerPoint 演示文稿</vt:lpstr>
      <vt:lpstr>二. 需要有什么基础，才能学？</vt:lpstr>
      <vt:lpstr>PowerPoint 演示文稿</vt:lpstr>
      <vt:lpstr>三. 我真的可以学会么？</vt:lpstr>
      <vt:lpstr>四. 在哪里获取课程中的代码？</vt:lpstr>
      <vt:lpstr>PowerPoint 演示文稿</vt:lpstr>
      <vt:lpstr>不要考虑太多，坚持看完，你就会超过了95%的人。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162</cp:revision>
  <dcterms:created xsi:type="dcterms:W3CDTF">2021-01-25T10:52:11Z</dcterms:created>
  <dcterms:modified xsi:type="dcterms:W3CDTF">2024-03-28T04:39:37Z</dcterms:modified>
</cp:coreProperties>
</file>