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3" r:id="rId2"/>
    <p:sldId id="651" r:id="rId3"/>
    <p:sldId id="664" r:id="rId4"/>
    <p:sldId id="665" r:id="rId5"/>
    <p:sldId id="666" r:id="rId6"/>
    <p:sldId id="6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8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B1615-0ECC-55A1-E10B-13AFA2B48E31}"/>
              </a:ext>
            </a:extLst>
          </p:cNvPr>
          <p:cNvSpPr txBox="1"/>
          <p:nvPr userDrawn="1"/>
        </p:nvSpPr>
        <p:spPr>
          <a:xfrm>
            <a:off x="8599350" y="6176963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零基础到高级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从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C++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为什么难学开始讲起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114"/>
            <a:ext cx="9144000" cy="2133599"/>
          </a:xfrm>
        </p:spPr>
        <p:txBody>
          <a:bodyPr>
            <a:normAutofit fontScale="90000"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阻碍你学好</a:t>
            </a:r>
            <a:r>
              <a:rPr kumimoji="1" lang="en-US" altLang="zh-CN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C++</a:t>
            </a:r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的</a:t>
            </a:r>
            <a:br>
              <a:rPr kumimoji="1" lang="en-US" altLang="zh-CN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</a:br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那些事儿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594"/>
            <a:ext cx="9144000" cy="1079292"/>
          </a:xfrm>
        </p:spPr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CADA861-E984-1965-41FE-DD08B9503C4D}"/>
              </a:ext>
            </a:extLst>
          </p:cNvPr>
          <p:cNvSpPr txBox="1">
            <a:spLocks/>
          </p:cNvSpPr>
          <p:nvPr/>
        </p:nvSpPr>
        <p:spPr>
          <a:xfrm>
            <a:off x="2547415" y="2624371"/>
            <a:ext cx="7421533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情况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：一上来就学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C++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CADA861-E984-1965-41FE-DD08B9503C4D}"/>
              </a:ext>
            </a:extLst>
          </p:cNvPr>
          <p:cNvSpPr txBox="1">
            <a:spLocks/>
          </p:cNvSpPr>
          <p:nvPr/>
        </p:nvSpPr>
        <p:spPr>
          <a:xfrm>
            <a:off x="2785441" y="1043828"/>
            <a:ext cx="6621118" cy="3339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情况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     学懂了语法知识点，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     就认为学会了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C++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4334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CADA861-E984-1965-41FE-DD08B9503C4D}"/>
              </a:ext>
            </a:extLst>
          </p:cNvPr>
          <p:cNvSpPr txBox="1">
            <a:spLocks/>
          </p:cNvSpPr>
          <p:nvPr/>
        </p:nvSpPr>
        <p:spPr>
          <a:xfrm>
            <a:off x="1937715" y="2286219"/>
            <a:ext cx="8316569" cy="11427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情况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：身边找不到懂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C++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86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CADA861-E984-1965-41FE-DD08B9503C4D}"/>
              </a:ext>
            </a:extLst>
          </p:cNvPr>
          <p:cNvSpPr txBox="1">
            <a:spLocks/>
          </p:cNvSpPr>
          <p:nvPr/>
        </p:nvSpPr>
        <p:spPr>
          <a:xfrm>
            <a:off x="2216011" y="1033889"/>
            <a:ext cx="7759977" cy="33293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情况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     语言特性繁杂，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     学完以后不知道如何使用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31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不要考虑太多，坚持看完，你就会超过了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95</Words>
  <Application>Microsoft Macintosh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Kaiti SC</vt:lpstr>
      <vt:lpstr>Source Han Sans CN Light</vt:lpstr>
      <vt:lpstr>Source Han Sans CN Normal</vt:lpstr>
      <vt:lpstr>Source Han Sans CN Regular</vt:lpstr>
      <vt:lpstr>Arial</vt:lpstr>
      <vt:lpstr>Courier New</vt:lpstr>
      <vt:lpstr>Office 主题​​</vt:lpstr>
      <vt:lpstr>阻碍你学好C++的 那些事儿</vt:lpstr>
      <vt:lpstr>PowerPoint 演示文稿</vt:lpstr>
      <vt:lpstr>PowerPoint 演示文稿</vt:lpstr>
      <vt:lpstr>PowerPoint 演示文稿</vt:lpstr>
      <vt:lpstr>PowerPoint 演示文稿</vt:lpstr>
      <vt:lpstr>不要考虑太多，坚持看完，你就会超过了95%的人。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173</cp:revision>
  <dcterms:created xsi:type="dcterms:W3CDTF">2021-01-25T10:52:11Z</dcterms:created>
  <dcterms:modified xsi:type="dcterms:W3CDTF">2024-03-28T09:55:04Z</dcterms:modified>
</cp:coreProperties>
</file>