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294" r:id="rId3"/>
    <p:sldId id="256" r:id="rId4"/>
    <p:sldId id="661" r:id="rId5"/>
    <p:sldId id="663" r:id="rId6"/>
    <p:sldId id="662" r:id="rId7"/>
    <p:sldId id="664" r:id="rId8"/>
    <p:sldId id="665" r:id="rId9"/>
    <p:sldId id="6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0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8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D89B57-41A6-1C48-8F8B-F30A2C9C6A2C}">
      <dgm:prSet phldrT="[文本]" custT="1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B78B85-C5CB-4345-B7AB-196C38F10A0A}" type="par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C9801C-22AE-7A47-92F1-896A13BA07DA}" type="sib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70F177-8C7C-0B4D-A85E-F21C6563AB1C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gm:t>
    </dgm:pt>
    <dgm:pt modelId="{3BAA29FC-5E2F-0140-8449-7F676FF8F883}" type="par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29CDFF9-4A71-8A4E-8361-325B260154B0}" type="sib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C647994-B590-1243-B4AB-4C8DF7180336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gm:t>
    </dgm:pt>
    <dgm:pt modelId="{2FAB11A7-C784-AD40-9FE9-29835DD10F8A}" type="par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9C6C1F69-0F42-2746-B3BE-536E5D0A37D5}" type="sib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0B37DF69-CE72-9740-9187-2C4AAE0928E7}">
      <dgm:prSet phldrT="[文本]" custT="1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gm:t>
    </dgm:pt>
    <dgm:pt modelId="{30C58056-9E34-2F4F-BAA8-EFA7729E181D}" type="par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19D39A66-A826-954F-817F-495333216E86}" type="sib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BFD309D6-4D4C-9043-9D3F-31F5738173F2}">
      <dgm:prSet phldrT="[文本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gm:t>
    </dgm:pt>
    <dgm:pt modelId="{8A7559B2-3892-C442-B1F3-39C36091E164}" type="par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D2242A09-A78D-3947-9902-329D30BA88F8}" type="sib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16B1-7567-FE4F-96E8-8E40917570EA}" type="pres">
      <dgm:prSet presAssocID="{D4D89B57-41A6-1C48-8F8B-F30A2C9C6A2C}" presName="centerShape" presStyleLbl="node0" presStyleIdx="0" presStyleCnt="1"/>
      <dgm:spPr/>
    </dgm:pt>
    <dgm:pt modelId="{AA0A8001-4309-A44C-B959-5C00641F0005}" type="pres">
      <dgm:prSet presAssocID="{3BAA29FC-5E2F-0140-8449-7F676FF8F883}" presName="parTrans" presStyleLbl="sibTrans2D1" presStyleIdx="0" presStyleCnt="5"/>
      <dgm:spPr/>
    </dgm:pt>
    <dgm:pt modelId="{53EC3008-035B-4348-A527-B34C550FB24C}" type="pres">
      <dgm:prSet presAssocID="{3BAA29FC-5E2F-0140-8449-7F676FF8F883}" presName="connectorText" presStyleLbl="sibTrans2D1" presStyleIdx="0" presStyleCnt="5"/>
      <dgm:spPr/>
    </dgm:pt>
    <dgm:pt modelId="{9C0DCAFC-65E6-D14D-9305-E7015B070597}" type="pres">
      <dgm:prSet presAssocID="{D470F177-8C7C-0B4D-A85E-F21C6563AB1C}" presName="node" presStyleLbl="node1" presStyleIdx="0" presStyleCnt="5">
        <dgm:presLayoutVars>
          <dgm:bulletEnabled val="1"/>
        </dgm:presLayoutVars>
      </dgm:prSet>
      <dgm:spPr/>
    </dgm:pt>
    <dgm:pt modelId="{16517370-83A8-994F-BF46-E96F26072F4E}" type="pres">
      <dgm:prSet presAssocID="{2FAB11A7-C784-AD40-9FE9-29835DD10F8A}" presName="parTrans" presStyleLbl="sibTrans2D1" presStyleIdx="1" presStyleCnt="5"/>
      <dgm:spPr/>
    </dgm:pt>
    <dgm:pt modelId="{C046ED76-E3E9-6B40-95C0-099024F8C033}" type="pres">
      <dgm:prSet presAssocID="{2FAB11A7-C784-AD40-9FE9-29835DD10F8A}" presName="connectorText" presStyleLbl="sibTrans2D1" presStyleIdx="1" presStyleCnt="5"/>
      <dgm:spPr/>
    </dgm:pt>
    <dgm:pt modelId="{E0A22B3B-4B7D-664F-94D4-F978D9DFC0E4}" type="pres">
      <dgm:prSet presAssocID="{7C647994-B590-1243-B4AB-4C8DF7180336}" presName="node" presStyleLbl="node1" presStyleIdx="1" presStyleCnt="5">
        <dgm:presLayoutVars>
          <dgm:bulletEnabled val="1"/>
        </dgm:presLayoutVars>
      </dgm:prSet>
      <dgm:spPr/>
    </dgm:pt>
    <dgm:pt modelId="{3ED431B3-739D-F545-8AF8-29F7B6201174}" type="pres">
      <dgm:prSet presAssocID="{30C58056-9E34-2F4F-BAA8-EFA7729E181D}" presName="parTrans" presStyleLbl="sibTrans2D1" presStyleIdx="2" presStyleCnt="5"/>
      <dgm:spPr/>
    </dgm:pt>
    <dgm:pt modelId="{03AA91F0-08BC-3A4E-8B89-24DB3B2060DC}" type="pres">
      <dgm:prSet presAssocID="{30C58056-9E34-2F4F-BAA8-EFA7729E181D}" presName="connectorText" presStyleLbl="sibTrans2D1" presStyleIdx="2" presStyleCnt="5"/>
      <dgm:spPr/>
    </dgm:pt>
    <dgm:pt modelId="{71B6CB96-D957-6941-9385-DAD01F59563D}" type="pres">
      <dgm:prSet presAssocID="{0B37DF69-CE72-9740-9187-2C4AAE0928E7}" presName="node" presStyleLbl="node1" presStyleIdx="2" presStyleCnt="5">
        <dgm:presLayoutVars>
          <dgm:bulletEnabled val="1"/>
        </dgm:presLayoutVars>
      </dgm:prSet>
      <dgm:spPr/>
    </dgm:pt>
    <dgm:pt modelId="{22CFC5AA-89C8-C74A-9045-B3311234796B}" type="pres">
      <dgm:prSet presAssocID="{FD1AA77C-B48E-2744-AFEC-56C7CD471ADD}" presName="parTrans" presStyleLbl="sibTrans2D1" presStyleIdx="3" presStyleCnt="5"/>
      <dgm:spPr/>
    </dgm:pt>
    <dgm:pt modelId="{B3CD711E-CB15-6148-90B2-B935E544851D}" type="pres">
      <dgm:prSet presAssocID="{FD1AA77C-B48E-2744-AFEC-56C7CD471ADD}" presName="connectorText" presStyleLbl="sibTrans2D1" presStyleIdx="3" presStyleCnt="5"/>
      <dgm:spPr/>
    </dgm:pt>
    <dgm:pt modelId="{097F441B-6F1B-CF4B-8D3F-B4B4D29584D8}" type="pres">
      <dgm:prSet presAssocID="{DB210521-47F8-1140-AC94-87414A6AED98}" presName="node" presStyleLbl="node1" presStyleIdx="3" presStyleCnt="5">
        <dgm:presLayoutVars>
          <dgm:bulletEnabled val="1"/>
        </dgm:presLayoutVars>
      </dgm:prSet>
      <dgm:spPr/>
    </dgm:pt>
    <dgm:pt modelId="{39DA83D2-4790-7E45-823D-CFE5A840F370}" type="pres">
      <dgm:prSet presAssocID="{8A7559B2-3892-C442-B1F3-39C36091E164}" presName="parTrans" presStyleLbl="sibTrans2D1" presStyleIdx="4" presStyleCnt="5"/>
      <dgm:spPr/>
    </dgm:pt>
    <dgm:pt modelId="{4F9F069C-2A26-4446-95AB-CCE18062C3E7}" type="pres">
      <dgm:prSet presAssocID="{8A7559B2-3892-C442-B1F3-39C36091E164}" presName="connectorText" presStyleLbl="sibTrans2D1" presStyleIdx="4" presStyleCnt="5"/>
      <dgm:spPr/>
    </dgm:pt>
    <dgm:pt modelId="{C3DE2CBC-7C41-CC45-8BCD-FB2FE2860645}" type="pres">
      <dgm:prSet presAssocID="{BFD309D6-4D4C-9043-9D3F-31F573817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26023A16-F01B-3045-B43E-F19A771E4B56}" type="presOf" srcId="{30C58056-9E34-2F4F-BAA8-EFA7729E181D}" destId="{03AA91F0-08BC-3A4E-8B89-24DB3B2060DC}" srcOrd="1" destOrd="0" presId="urn:microsoft.com/office/officeart/2005/8/layout/radial5"/>
    <dgm:cxn modelId="{CEEFDE34-275B-3649-9DC5-3E4FE51DC278}" srcId="{D4D89B57-41A6-1C48-8F8B-F30A2C9C6A2C}" destId="{D470F177-8C7C-0B4D-A85E-F21C6563AB1C}" srcOrd="0" destOrd="0" parTransId="{3BAA29FC-5E2F-0140-8449-7F676FF8F883}" sibTransId="{729CDFF9-4A71-8A4E-8361-325B260154B0}"/>
    <dgm:cxn modelId="{A1953742-9FC4-2B44-9CE3-FB69D5C6873B}" type="presOf" srcId="{7C647994-B590-1243-B4AB-4C8DF7180336}" destId="{E0A22B3B-4B7D-664F-94D4-F978D9DFC0E4}" srcOrd="0" destOrd="0" presId="urn:microsoft.com/office/officeart/2005/8/layout/radial5"/>
    <dgm:cxn modelId="{0DF57B45-B303-A049-9AB2-B65CBE928E06}" type="presOf" srcId="{FD1AA77C-B48E-2744-AFEC-56C7CD471ADD}" destId="{B3CD711E-CB15-6148-90B2-B935E544851D}" srcOrd="1" destOrd="0" presId="urn:microsoft.com/office/officeart/2005/8/layout/radial5"/>
    <dgm:cxn modelId="{31F51447-FB59-A047-9625-EEA9F053FF78}" srcId="{74B498BC-3210-5D45-8D35-E868CAF164BC}" destId="{D4D89B57-41A6-1C48-8F8B-F30A2C9C6A2C}" srcOrd="0" destOrd="0" parTransId="{E5B78B85-C5CB-4345-B7AB-196C38F10A0A}" sibTransId="{D4C9801C-22AE-7A47-92F1-896A13BA07DA}"/>
    <dgm:cxn modelId="{000E6263-41FA-4F49-A284-D1A98D2866A3}" type="presOf" srcId="{2FAB11A7-C784-AD40-9FE9-29835DD10F8A}" destId="{C046ED76-E3E9-6B40-95C0-099024F8C033}" srcOrd="1" destOrd="0" presId="urn:microsoft.com/office/officeart/2005/8/layout/radial5"/>
    <dgm:cxn modelId="{0279C764-7502-2946-B16F-1D0DCF4D5304}" type="presOf" srcId="{D470F177-8C7C-0B4D-A85E-F21C6563AB1C}" destId="{9C0DCAFC-65E6-D14D-9305-E7015B070597}" srcOrd="0" destOrd="0" presId="urn:microsoft.com/office/officeart/2005/8/layout/radial5"/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78661879-1A42-0A49-AD85-3AF1035774BD}" type="presOf" srcId="{0B37DF69-CE72-9740-9187-2C4AAE0928E7}" destId="{71B6CB96-D957-6941-9385-DAD01F59563D}" srcOrd="0" destOrd="0" presId="urn:microsoft.com/office/officeart/2005/8/layout/radial5"/>
    <dgm:cxn modelId="{4B369386-D1B8-EE47-AEA8-A40B2BD470DE}" type="presOf" srcId="{D4D89B57-41A6-1C48-8F8B-F30A2C9C6A2C}" destId="{818316B1-7567-FE4F-96E8-8E40917570EA}" srcOrd="0" destOrd="0" presId="urn:microsoft.com/office/officeart/2005/8/layout/radial5"/>
    <dgm:cxn modelId="{06582888-202F-994F-8EEB-83C66FE23D41}" srcId="{D4D89B57-41A6-1C48-8F8B-F30A2C9C6A2C}" destId="{7C647994-B590-1243-B4AB-4C8DF7180336}" srcOrd="1" destOrd="0" parTransId="{2FAB11A7-C784-AD40-9FE9-29835DD10F8A}" sibTransId="{9C6C1F69-0F42-2746-B3BE-536E5D0A37D5}"/>
    <dgm:cxn modelId="{D465D98C-06F2-CA49-B854-F4B035F5E2C9}" type="presOf" srcId="{BFD309D6-4D4C-9043-9D3F-31F5738173F2}" destId="{C3DE2CBC-7C41-CC45-8BCD-FB2FE2860645}" srcOrd="0" destOrd="0" presId="urn:microsoft.com/office/officeart/2005/8/layout/radial5"/>
    <dgm:cxn modelId="{9F46DDAC-70D1-4C41-BBF9-BE20F6B38066}" type="presOf" srcId="{2FAB11A7-C784-AD40-9FE9-29835DD10F8A}" destId="{16517370-83A8-994F-BF46-E96F26072F4E}" srcOrd="0" destOrd="0" presId="urn:microsoft.com/office/officeart/2005/8/layout/radial5"/>
    <dgm:cxn modelId="{CD0CBCB4-CFF6-894F-A935-0F7D83D8B760}" type="presOf" srcId="{3BAA29FC-5E2F-0140-8449-7F676FF8F883}" destId="{AA0A8001-4309-A44C-B959-5C00641F0005}" srcOrd="0" destOrd="0" presId="urn:microsoft.com/office/officeart/2005/8/layout/radial5"/>
    <dgm:cxn modelId="{380862BF-8A42-184B-A6EB-D6A1ABB59239}" type="presOf" srcId="{FD1AA77C-B48E-2744-AFEC-56C7CD471ADD}" destId="{22CFC5AA-89C8-C74A-9045-B3311234796B}" srcOrd="0" destOrd="0" presId="urn:microsoft.com/office/officeart/2005/8/layout/radial5"/>
    <dgm:cxn modelId="{A55F10E2-4096-444C-B044-C8007903A5EF}" type="presOf" srcId="{3BAA29FC-5E2F-0140-8449-7F676FF8F883}" destId="{53EC3008-035B-4348-A527-B34C550FB24C}" srcOrd="1" destOrd="0" presId="urn:microsoft.com/office/officeart/2005/8/layout/radial5"/>
    <dgm:cxn modelId="{CE434DEB-267F-5648-B5BB-75D4494B557E}" type="presOf" srcId="{8A7559B2-3892-C442-B1F3-39C36091E164}" destId="{39DA83D2-4790-7E45-823D-CFE5A840F370}" srcOrd="0" destOrd="0" presId="urn:microsoft.com/office/officeart/2005/8/layout/radial5"/>
    <dgm:cxn modelId="{819E6DEF-6E30-5345-A347-E30B42CF7BC3}" type="presOf" srcId="{8A7559B2-3892-C442-B1F3-39C36091E164}" destId="{4F9F069C-2A26-4446-95AB-CCE18062C3E7}" srcOrd="1" destOrd="0" presId="urn:microsoft.com/office/officeart/2005/8/layout/radial5"/>
    <dgm:cxn modelId="{220871EF-6B52-FC4F-84D6-FEFB0ECAE6F6}" type="presOf" srcId="{DB210521-47F8-1140-AC94-87414A6AED98}" destId="{097F441B-6F1B-CF4B-8D3F-B4B4D29584D8}" srcOrd="0" destOrd="0" presId="urn:microsoft.com/office/officeart/2005/8/layout/radial5"/>
    <dgm:cxn modelId="{A771C9F9-D59A-604D-8E9C-3310570CA8CE}" srcId="{D4D89B57-41A6-1C48-8F8B-F30A2C9C6A2C}" destId="{0B37DF69-CE72-9740-9187-2C4AAE0928E7}" srcOrd="2" destOrd="0" parTransId="{30C58056-9E34-2F4F-BAA8-EFA7729E181D}" sibTransId="{19D39A66-A826-954F-817F-495333216E86}"/>
    <dgm:cxn modelId="{85BD12FD-7E3F-CC41-A84D-EB68FD0775BB}" srcId="{D4D89B57-41A6-1C48-8F8B-F30A2C9C6A2C}" destId="{DB210521-47F8-1140-AC94-87414A6AED98}" srcOrd="3" destOrd="0" parTransId="{FD1AA77C-B48E-2744-AFEC-56C7CD471ADD}" sibTransId="{103ED14C-3914-544F-9E95-90467D94B92D}"/>
    <dgm:cxn modelId="{3BB314FD-A20A-1B4C-8C25-58ADF1EEAB34}" type="presOf" srcId="{30C58056-9E34-2F4F-BAA8-EFA7729E181D}" destId="{3ED431B3-739D-F545-8AF8-29F7B6201174}" srcOrd="0" destOrd="0" presId="urn:microsoft.com/office/officeart/2005/8/layout/radial5"/>
    <dgm:cxn modelId="{BB4F5BFF-EC83-134A-9CDF-0FB1E7506898}" srcId="{D4D89B57-41A6-1C48-8F8B-F30A2C9C6A2C}" destId="{BFD309D6-4D4C-9043-9D3F-31F5738173F2}" srcOrd="4" destOrd="0" parTransId="{8A7559B2-3892-C442-B1F3-39C36091E164}" sibTransId="{D2242A09-A78D-3947-9902-329D30BA88F8}"/>
    <dgm:cxn modelId="{BE3494DE-3306-2D40-A30A-70BC798036CF}" type="presParOf" srcId="{21C3FDF8-BCBE-3A46-9AE3-BC28A10BFF36}" destId="{818316B1-7567-FE4F-96E8-8E40917570EA}" srcOrd="0" destOrd="0" presId="urn:microsoft.com/office/officeart/2005/8/layout/radial5"/>
    <dgm:cxn modelId="{882FF7D1-36A4-9340-83FF-4C234DD3736A}" type="presParOf" srcId="{21C3FDF8-BCBE-3A46-9AE3-BC28A10BFF36}" destId="{AA0A8001-4309-A44C-B959-5C00641F0005}" srcOrd="1" destOrd="0" presId="urn:microsoft.com/office/officeart/2005/8/layout/radial5"/>
    <dgm:cxn modelId="{FFEAB033-89A9-7147-9EF5-44376DA40C57}" type="presParOf" srcId="{AA0A8001-4309-A44C-B959-5C00641F0005}" destId="{53EC3008-035B-4348-A527-B34C550FB24C}" srcOrd="0" destOrd="0" presId="urn:microsoft.com/office/officeart/2005/8/layout/radial5"/>
    <dgm:cxn modelId="{7A586B6A-58CB-2F43-8D35-42A102B2C292}" type="presParOf" srcId="{21C3FDF8-BCBE-3A46-9AE3-BC28A10BFF36}" destId="{9C0DCAFC-65E6-D14D-9305-E7015B070597}" srcOrd="2" destOrd="0" presId="urn:microsoft.com/office/officeart/2005/8/layout/radial5"/>
    <dgm:cxn modelId="{9EB3A384-CC26-3244-9114-80BE6C4591B3}" type="presParOf" srcId="{21C3FDF8-BCBE-3A46-9AE3-BC28A10BFF36}" destId="{16517370-83A8-994F-BF46-E96F26072F4E}" srcOrd="3" destOrd="0" presId="urn:microsoft.com/office/officeart/2005/8/layout/radial5"/>
    <dgm:cxn modelId="{3C6C3586-44B6-8444-8502-473315D220FA}" type="presParOf" srcId="{16517370-83A8-994F-BF46-E96F26072F4E}" destId="{C046ED76-E3E9-6B40-95C0-099024F8C033}" srcOrd="0" destOrd="0" presId="urn:microsoft.com/office/officeart/2005/8/layout/radial5"/>
    <dgm:cxn modelId="{81D226A6-B120-8B4B-A17A-9C39EE592BB2}" type="presParOf" srcId="{21C3FDF8-BCBE-3A46-9AE3-BC28A10BFF36}" destId="{E0A22B3B-4B7D-664F-94D4-F978D9DFC0E4}" srcOrd="4" destOrd="0" presId="urn:microsoft.com/office/officeart/2005/8/layout/radial5"/>
    <dgm:cxn modelId="{8B65A6E5-2255-C040-AC91-6DAEC5B25AD3}" type="presParOf" srcId="{21C3FDF8-BCBE-3A46-9AE3-BC28A10BFF36}" destId="{3ED431B3-739D-F545-8AF8-29F7B6201174}" srcOrd="5" destOrd="0" presId="urn:microsoft.com/office/officeart/2005/8/layout/radial5"/>
    <dgm:cxn modelId="{9E8B9CFE-CC50-2B40-AC59-5A8FAF236805}" type="presParOf" srcId="{3ED431B3-739D-F545-8AF8-29F7B6201174}" destId="{03AA91F0-08BC-3A4E-8B89-24DB3B2060DC}" srcOrd="0" destOrd="0" presId="urn:microsoft.com/office/officeart/2005/8/layout/radial5"/>
    <dgm:cxn modelId="{300884D4-1195-9949-B1EE-67C4FFA49631}" type="presParOf" srcId="{21C3FDF8-BCBE-3A46-9AE3-BC28A10BFF36}" destId="{71B6CB96-D957-6941-9385-DAD01F59563D}" srcOrd="6" destOrd="0" presId="urn:microsoft.com/office/officeart/2005/8/layout/radial5"/>
    <dgm:cxn modelId="{CF523BE6-B87E-A64A-A886-A856983FDB43}" type="presParOf" srcId="{21C3FDF8-BCBE-3A46-9AE3-BC28A10BFF36}" destId="{22CFC5AA-89C8-C74A-9045-B3311234796B}" srcOrd="7" destOrd="0" presId="urn:microsoft.com/office/officeart/2005/8/layout/radial5"/>
    <dgm:cxn modelId="{E0F3843D-6432-9444-9935-BC87A71188D1}" type="presParOf" srcId="{22CFC5AA-89C8-C74A-9045-B3311234796B}" destId="{B3CD711E-CB15-6148-90B2-B935E544851D}" srcOrd="0" destOrd="0" presId="urn:microsoft.com/office/officeart/2005/8/layout/radial5"/>
    <dgm:cxn modelId="{E26830DC-1B9D-3D4D-B987-62C6934FE751}" type="presParOf" srcId="{21C3FDF8-BCBE-3A46-9AE3-BC28A10BFF36}" destId="{097F441B-6F1B-CF4B-8D3F-B4B4D29584D8}" srcOrd="8" destOrd="0" presId="urn:microsoft.com/office/officeart/2005/8/layout/radial5"/>
    <dgm:cxn modelId="{266F6613-441C-834F-9C7A-254F3D577FFC}" type="presParOf" srcId="{21C3FDF8-BCBE-3A46-9AE3-BC28A10BFF36}" destId="{39DA83D2-4790-7E45-823D-CFE5A840F370}" srcOrd="9" destOrd="0" presId="urn:microsoft.com/office/officeart/2005/8/layout/radial5"/>
    <dgm:cxn modelId="{B74CA5DE-5379-F949-8121-4D144B128FD5}" type="presParOf" srcId="{39DA83D2-4790-7E45-823D-CFE5A840F370}" destId="{4F9F069C-2A26-4446-95AB-CCE18062C3E7}" srcOrd="0" destOrd="0" presId="urn:microsoft.com/office/officeart/2005/8/layout/radial5"/>
    <dgm:cxn modelId="{3FB13AAE-4BE0-8F48-8A2E-B9B62D3A1E94}" type="presParOf" srcId="{21C3FDF8-BCBE-3A46-9AE3-BC28A10BFF36}" destId="{C3DE2CBC-7C41-CC45-8BCD-FB2FE286064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6B1-7567-FE4F-96E8-8E40917570EA}">
      <dsp:nvSpPr>
        <dsp:cNvPr id="0" name=""/>
        <dsp:cNvSpPr/>
      </dsp:nvSpPr>
      <dsp:spPr>
        <a:xfrm>
          <a:off x="2687902" y="2127344"/>
          <a:ext cx="1518151" cy="151815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2910230" y="2349672"/>
        <a:ext cx="1073495" cy="1073495"/>
      </dsp:txXfrm>
    </dsp:sp>
    <dsp:sp modelId="{AA0A8001-4309-A44C-B959-5C00641F0005}">
      <dsp:nvSpPr>
        <dsp:cNvPr id="0" name=""/>
        <dsp:cNvSpPr/>
      </dsp:nvSpPr>
      <dsp:spPr>
        <a:xfrm rot="16200000">
          <a:off x="3286342" y="1575264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34533" y="1726689"/>
        <a:ext cx="224890" cy="309703"/>
      </dsp:txXfrm>
    </dsp:sp>
    <dsp:sp modelId="{9C0DCAFC-65E6-D14D-9305-E7015B070597}">
      <dsp:nvSpPr>
        <dsp:cNvPr id="0" name=""/>
        <dsp:cNvSpPr/>
      </dsp:nvSpPr>
      <dsp:spPr>
        <a:xfrm>
          <a:off x="2687902" y="3019"/>
          <a:ext cx="1518151" cy="1518151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sp:txBody>
      <dsp:txXfrm>
        <a:off x="2910230" y="225347"/>
        <a:ext cx="1073495" cy="1073495"/>
      </dsp:txXfrm>
    </dsp:sp>
    <dsp:sp modelId="{16517370-83A8-994F-BF46-E96F26072F4E}">
      <dsp:nvSpPr>
        <dsp:cNvPr id="0" name=""/>
        <dsp:cNvSpPr/>
      </dsp:nvSpPr>
      <dsp:spPr>
        <a:xfrm rot="20520000">
          <a:off x="4287871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290230" y="2421043"/>
        <a:ext cx="224890" cy="309703"/>
      </dsp:txXfrm>
    </dsp:sp>
    <dsp:sp modelId="{E0A22B3B-4B7D-664F-94D4-F978D9DFC0E4}">
      <dsp:nvSpPr>
        <dsp:cNvPr id="0" name=""/>
        <dsp:cNvSpPr/>
      </dsp:nvSpPr>
      <dsp:spPr>
        <a:xfrm>
          <a:off x="4708255" y="1470891"/>
          <a:ext cx="1518151" cy="151815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sp:txBody>
      <dsp:txXfrm>
        <a:off x="4930583" y="1693219"/>
        <a:ext cx="1073495" cy="1073495"/>
      </dsp:txXfrm>
    </dsp:sp>
    <dsp:sp modelId="{3ED431B3-739D-F545-8AF8-29F7B6201174}">
      <dsp:nvSpPr>
        <dsp:cNvPr id="0" name=""/>
        <dsp:cNvSpPr/>
      </dsp:nvSpPr>
      <dsp:spPr>
        <a:xfrm rot="3240000">
          <a:off x="3905321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925186" y="3544532"/>
        <a:ext cx="224890" cy="309703"/>
      </dsp:txXfrm>
    </dsp:sp>
    <dsp:sp modelId="{71B6CB96-D957-6941-9385-DAD01F59563D}">
      <dsp:nvSpPr>
        <dsp:cNvPr id="0" name=""/>
        <dsp:cNvSpPr/>
      </dsp:nvSpPr>
      <dsp:spPr>
        <a:xfrm>
          <a:off x="3936549" y="3845958"/>
          <a:ext cx="1518151" cy="151815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sp:txBody>
      <dsp:txXfrm>
        <a:off x="4158877" y="4068286"/>
        <a:ext cx="1073495" cy="1073495"/>
      </dsp:txXfrm>
    </dsp:sp>
    <dsp:sp modelId="{22CFC5AA-89C8-C74A-9045-B3311234796B}">
      <dsp:nvSpPr>
        <dsp:cNvPr id="0" name=""/>
        <dsp:cNvSpPr/>
      </dsp:nvSpPr>
      <dsp:spPr>
        <a:xfrm rot="7560000">
          <a:off x="2667363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743879" y="3544532"/>
        <a:ext cx="224890" cy="309703"/>
      </dsp:txXfrm>
    </dsp:sp>
    <dsp:sp modelId="{097F441B-6F1B-CF4B-8D3F-B4B4D29584D8}">
      <dsp:nvSpPr>
        <dsp:cNvPr id="0" name=""/>
        <dsp:cNvSpPr/>
      </dsp:nvSpPr>
      <dsp:spPr>
        <a:xfrm>
          <a:off x="1439256" y="3845958"/>
          <a:ext cx="1518151" cy="151815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1661584" y="4068286"/>
        <a:ext cx="1073495" cy="1073495"/>
      </dsp:txXfrm>
    </dsp:sp>
    <dsp:sp modelId="{39DA83D2-4790-7E45-823D-CFE5A840F370}">
      <dsp:nvSpPr>
        <dsp:cNvPr id="0" name=""/>
        <dsp:cNvSpPr/>
      </dsp:nvSpPr>
      <dsp:spPr>
        <a:xfrm rot="11880000">
          <a:off x="2284813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378835" y="2421043"/>
        <a:ext cx="224890" cy="309703"/>
      </dsp:txXfrm>
    </dsp:sp>
    <dsp:sp modelId="{C3DE2CBC-7C41-CC45-8BCD-FB2FE2860645}">
      <dsp:nvSpPr>
        <dsp:cNvPr id="0" name=""/>
        <dsp:cNvSpPr/>
      </dsp:nvSpPr>
      <dsp:spPr>
        <a:xfrm>
          <a:off x="667549" y="1470891"/>
          <a:ext cx="1518151" cy="1518151"/>
        </a:xfrm>
        <a:prstGeom prst="ellipse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sp:txBody>
      <dsp:txXfrm>
        <a:off x="889877" y="1693219"/>
        <a:ext cx="1073495" cy="1073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B1615-0ECC-55A1-E10B-13AFA2B48E31}"/>
              </a:ext>
            </a:extLst>
          </p:cNvPr>
          <p:cNvSpPr txBox="1"/>
          <p:nvPr userDrawn="1"/>
        </p:nvSpPr>
        <p:spPr>
          <a:xfrm>
            <a:off x="8599350" y="6176963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零基础到高级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从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为什么难学开始讲起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26" y="1122363"/>
            <a:ext cx="9587948" cy="2133599"/>
          </a:xfrm>
        </p:spPr>
        <p:txBody>
          <a:bodyPr>
            <a:normAutofit fontScale="90000"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回答： </a:t>
            </a:r>
            <a:r>
              <a:rPr kumimoji="1" lang="en-US" altLang="zh-CN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C++</a:t>
            </a:r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为什么难学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717" y="3026685"/>
            <a:ext cx="5794566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为什么会有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C++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？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414E33B-B894-FBFE-F97B-FF32B70F44DC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564315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为什么会有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C++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B8EBE8-449E-F003-B3AD-714ECC62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125" y="1757957"/>
            <a:ext cx="1353390" cy="14715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2E9202-8CD7-3BE5-3223-E0A13D192A43}"/>
              </a:ext>
            </a:extLst>
          </p:cNvPr>
          <p:cNvSpPr txBox="1"/>
          <p:nvPr/>
        </p:nvSpPr>
        <p:spPr>
          <a:xfrm>
            <a:off x="3597965" y="220134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目的：为了方便的操作计算机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B9606F-5AAA-7F1F-F54F-202B01C4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125" y="3930095"/>
            <a:ext cx="1353390" cy="14715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6D86D32-C693-262F-8A10-E93A286A5F93}"/>
              </a:ext>
            </a:extLst>
          </p:cNvPr>
          <p:cNvSpPr txBox="1"/>
          <p:nvPr/>
        </p:nvSpPr>
        <p:spPr>
          <a:xfrm>
            <a:off x="3597965" y="4373478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目的：为了方便的解决实际编程问题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22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48" y="2624371"/>
            <a:ext cx="7880703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实际编程问题的组成部分</a:t>
            </a:r>
          </a:p>
        </p:txBody>
      </p:sp>
    </p:spTree>
    <p:extLst>
      <p:ext uri="{BB962C8B-B14F-4D97-AF65-F5344CB8AC3E}">
        <p14:creationId xmlns:p14="http://schemas.microsoft.com/office/powerpoint/2010/main" val="208010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E1212EA-3607-F8CA-5C5B-4AA2C8F7AE92}"/>
              </a:ext>
            </a:extLst>
          </p:cNvPr>
          <p:cNvSpPr txBox="1">
            <a:spLocks/>
          </p:cNvSpPr>
          <p:nvPr/>
        </p:nvSpPr>
        <p:spPr>
          <a:xfrm>
            <a:off x="405835" y="570891"/>
            <a:ext cx="7275125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实际编程问题的组成部分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F274D5C-EDB4-6C22-BEFE-A024BBF90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106718"/>
              </p:ext>
            </p:extLst>
          </p:nvPr>
        </p:nvGraphicFramePr>
        <p:xfrm>
          <a:off x="2649021" y="1375520"/>
          <a:ext cx="6893957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495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71" y="2624371"/>
            <a:ext cx="3624058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其他难点</a:t>
            </a:r>
          </a:p>
        </p:txBody>
      </p:sp>
    </p:spTree>
    <p:extLst>
      <p:ext uri="{BB962C8B-B14F-4D97-AF65-F5344CB8AC3E}">
        <p14:creationId xmlns:p14="http://schemas.microsoft.com/office/powerpoint/2010/main" val="320662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414E33B-B894-FBFE-F97B-FF32B70F44DC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564315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其他难点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D933B-B6ED-5334-0C33-A401B057B08E}"/>
              </a:ext>
            </a:extLst>
          </p:cNvPr>
          <p:cNvSpPr txBox="1"/>
          <p:nvPr/>
        </p:nvSpPr>
        <p:spPr>
          <a:xfrm>
            <a:off x="769862" y="1720840"/>
            <a:ext cx="106522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的设计哲学问题：编译期报错</a:t>
            </a:r>
            <a:endParaRPr kumimoji="1" lang="en-US" altLang="zh-CN" sz="28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的语言标准：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C++98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C++11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C++14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C++17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C++20…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08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414E33B-B894-FBFE-F97B-FF32B70F44DC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564315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其他难点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D933B-B6ED-5334-0C33-A401B057B08E}"/>
              </a:ext>
            </a:extLst>
          </p:cNvPr>
          <p:cNvSpPr txBox="1"/>
          <p:nvPr/>
        </p:nvSpPr>
        <p:spPr>
          <a:xfrm>
            <a:off x="769862" y="1720840"/>
            <a:ext cx="106522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的设计哲学问题：编译期报错</a:t>
            </a:r>
            <a:endParaRPr kumimoji="1" lang="en-US" altLang="zh-CN" sz="28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的语言标准：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C++98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C++11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C++14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C++17</a:t>
            </a:r>
            <a:r>
              <a:rPr kumimoji="1" lang="zh-CN" altLang="en-US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C++20…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22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不要考虑太多，坚持看完，你就会超过了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</TotalTime>
  <Words>192</Words>
  <Application>Microsoft Macintosh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Hannotate SC</vt:lpstr>
      <vt:lpstr>Kaiti SC</vt:lpstr>
      <vt:lpstr>Source Han Sans CN Light</vt:lpstr>
      <vt:lpstr>Source Han Sans CN Normal</vt:lpstr>
      <vt:lpstr>Source Han Sans CN Regular</vt:lpstr>
      <vt:lpstr>Arial</vt:lpstr>
      <vt:lpstr>Courier New</vt:lpstr>
      <vt:lpstr>Office 主题​​</vt:lpstr>
      <vt:lpstr>回答： C++为什么难学</vt:lpstr>
      <vt:lpstr>一. 为什么会有 C++ ？</vt:lpstr>
      <vt:lpstr>PowerPoint 演示文稿</vt:lpstr>
      <vt:lpstr>二. 实际编程问题的组成部分</vt:lpstr>
      <vt:lpstr>PowerPoint 演示文稿</vt:lpstr>
      <vt:lpstr>三. 其他难点</vt:lpstr>
      <vt:lpstr>PowerPoint 演示文稿</vt:lpstr>
      <vt:lpstr>PowerPoint 演示文稿</vt:lpstr>
      <vt:lpstr>不要考虑太多，坚持看完，你就会超过了95%的人。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182</cp:revision>
  <dcterms:created xsi:type="dcterms:W3CDTF">2021-01-25T10:52:11Z</dcterms:created>
  <dcterms:modified xsi:type="dcterms:W3CDTF">2024-03-28T10:32:12Z</dcterms:modified>
</cp:coreProperties>
</file>