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6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7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8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9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0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1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651" r:id="rId3"/>
    <p:sldId id="664" r:id="rId4"/>
    <p:sldId id="665" r:id="rId5"/>
    <p:sldId id="667" r:id="rId6"/>
    <p:sldId id="666" r:id="rId7"/>
    <p:sldId id="668" r:id="rId8"/>
    <p:sldId id="669" r:id="rId9"/>
    <p:sldId id="670" r:id="rId10"/>
    <p:sldId id="671" r:id="rId11"/>
    <p:sldId id="672" r:id="rId12"/>
    <p:sldId id="673" r:id="rId13"/>
    <p:sldId id="6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89B57-41A6-1C48-8F8B-F30A2C9C6A2C}">
      <dgm:prSet phldrT="[文本]" custT="1"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3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B78B85-C5CB-4345-B7AB-196C38F10A0A}" type="par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C9801C-22AE-7A47-92F1-896A13BA07DA}" type="sibTrans" cxnId="{31F51447-FB59-A047-9625-EEA9F053FF78}">
      <dgm:prSet/>
      <dgm:spPr/>
      <dgm:t>
        <a:bodyPr/>
        <a:lstStyle/>
        <a:p>
          <a:endParaRPr lang="zh-CN" altLang="en-US"/>
        </a:p>
      </dgm:t>
    </dgm:pt>
    <dgm:pt modelId="{D470F177-8C7C-0B4D-A85E-F21C6563AB1C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gm:t>
    </dgm:pt>
    <dgm:pt modelId="{3BAA29FC-5E2F-0140-8449-7F676FF8F883}" type="par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29CDFF9-4A71-8A4E-8361-325B260154B0}" type="sibTrans" cxnId="{CEEFDE34-275B-3649-9DC5-3E4FE51DC278}">
      <dgm:prSet/>
      <dgm:spPr/>
      <dgm:t>
        <a:bodyPr/>
        <a:lstStyle/>
        <a:p>
          <a:endParaRPr lang="zh-CN" altLang="en-US"/>
        </a:p>
      </dgm:t>
    </dgm:pt>
    <dgm:pt modelId="{7C647994-B590-1243-B4AB-4C8DF7180336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gm:t>
    </dgm:pt>
    <dgm:pt modelId="{2FAB11A7-C784-AD40-9FE9-29835DD10F8A}" type="par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9C6C1F69-0F42-2746-B3BE-536E5D0A37D5}" type="sibTrans" cxnId="{06582888-202F-994F-8EEB-83C66FE23D41}">
      <dgm:prSet/>
      <dgm:spPr/>
      <dgm:t>
        <a:bodyPr/>
        <a:lstStyle/>
        <a:p>
          <a:endParaRPr lang="zh-CN" altLang="en-US"/>
        </a:p>
      </dgm:t>
    </dgm:pt>
    <dgm:pt modelId="{0B37DF69-CE72-9740-9187-2C4AAE0928E7}">
      <dgm:prSet phldrT="[文本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gm:t>
    </dgm:pt>
    <dgm:pt modelId="{30C58056-9E34-2F4F-BAA8-EFA7729E181D}" type="par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19D39A66-A826-954F-817F-495333216E86}" type="sibTrans" cxnId="{A771C9F9-D59A-604D-8E9C-3310570CA8CE}">
      <dgm:prSet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BFD309D6-4D4C-9043-9D3F-31F5738173F2}">
      <dgm:prSet phldrT="[文本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sz="18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gm:t>
    </dgm:pt>
    <dgm:pt modelId="{8A7559B2-3892-C442-B1F3-39C36091E164}" type="par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D2242A09-A78D-3947-9902-329D30BA88F8}" type="sibTrans" cxnId="{BB4F5BFF-EC83-134A-9CDF-0FB1E7506898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16B1-7567-FE4F-96E8-8E40917570EA}" type="pres">
      <dgm:prSet presAssocID="{D4D89B57-41A6-1C48-8F8B-F30A2C9C6A2C}" presName="centerShape" presStyleLbl="node0" presStyleIdx="0" presStyleCnt="1"/>
      <dgm:spPr/>
    </dgm:pt>
    <dgm:pt modelId="{AA0A8001-4309-A44C-B959-5C00641F0005}" type="pres">
      <dgm:prSet presAssocID="{3BAA29FC-5E2F-0140-8449-7F676FF8F883}" presName="parTrans" presStyleLbl="sibTrans2D1" presStyleIdx="0" presStyleCnt="5"/>
      <dgm:spPr/>
    </dgm:pt>
    <dgm:pt modelId="{53EC3008-035B-4348-A527-B34C550FB24C}" type="pres">
      <dgm:prSet presAssocID="{3BAA29FC-5E2F-0140-8449-7F676FF8F883}" presName="connectorText" presStyleLbl="sibTrans2D1" presStyleIdx="0" presStyleCnt="5"/>
      <dgm:spPr/>
    </dgm:pt>
    <dgm:pt modelId="{9C0DCAFC-65E6-D14D-9305-E7015B070597}" type="pres">
      <dgm:prSet presAssocID="{D470F177-8C7C-0B4D-A85E-F21C6563AB1C}" presName="node" presStyleLbl="node1" presStyleIdx="0" presStyleCnt="5">
        <dgm:presLayoutVars>
          <dgm:bulletEnabled val="1"/>
        </dgm:presLayoutVars>
      </dgm:prSet>
      <dgm:spPr/>
    </dgm:pt>
    <dgm:pt modelId="{16517370-83A8-994F-BF46-E96F26072F4E}" type="pres">
      <dgm:prSet presAssocID="{2FAB11A7-C784-AD40-9FE9-29835DD10F8A}" presName="parTrans" presStyleLbl="sibTrans2D1" presStyleIdx="1" presStyleCnt="5"/>
      <dgm:spPr/>
    </dgm:pt>
    <dgm:pt modelId="{C046ED76-E3E9-6B40-95C0-099024F8C033}" type="pres">
      <dgm:prSet presAssocID="{2FAB11A7-C784-AD40-9FE9-29835DD10F8A}" presName="connectorText" presStyleLbl="sibTrans2D1" presStyleIdx="1" presStyleCnt="5"/>
      <dgm:spPr/>
    </dgm:pt>
    <dgm:pt modelId="{E0A22B3B-4B7D-664F-94D4-F978D9DFC0E4}" type="pres">
      <dgm:prSet presAssocID="{7C647994-B590-1243-B4AB-4C8DF7180336}" presName="node" presStyleLbl="node1" presStyleIdx="1" presStyleCnt="5">
        <dgm:presLayoutVars>
          <dgm:bulletEnabled val="1"/>
        </dgm:presLayoutVars>
      </dgm:prSet>
      <dgm:spPr/>
    </dgm:pt>
    <dgm:pt modelId="{3ED431B3-739D-F545-8AF8-29F7B6201174}" type="pres">
      <dgm:prSet presAssocID="{30C58056-9E34-2F4F-BAA8-EFA7729E181D}" presName="parTrans" presStyleLbl="sibTrans2D1" presStyleIdx="2" presStyleCnt="5"/>
      <dgm:spPr/>
    </dgm:pt>
    <dgm:pt modelId="{03AA91F0-08BC-3A4E-8B89-24DB3B2060DC}" type="pres">
      <dgm:prSet presAssocID="{30C58056-9E34-2F4F-BAA8-EFA7729E181D}" presName="connectorText" presStyleLbl="sibTrans2D1" presStyleIdx="2" presStyleCnt="5"/>
      <dgm:spPr/>
    </dgm:pt>
    <dgm:pt modelId="{71B6CB96-D957-6941-9385-DAD01F59563D}" type="pres">
      <dgm:prSet presAssocID="{0B37DF69-CE72-9740-9187-2C4AAE0928E7}" presName="node" presStyleLbl="node1" presStyleIdx="2" presStyleCnt="5">
        <dgm:presLayoutVars>
          <dgm:bulletEnabled val="1"/>
        </dgm:presLayoutVars>
      </dgm:prSet>
      <dgm:spPr/>
    </dgm:pt>
    <dgm:pt modelId="{22CFC5AA-89C8-C74A-9045-B3311234796B}" type="pres">
      <dgm:prSet presAssocID="{FD1AA77C-B48E-2744-AFEC-56C7CD471ADD}" presName="parTrans" presStyleLbl="sibTrans2D1" presStyleIdx="3" presStyleCnt="5"/>
      <dgm:spPr/>
    </dgm:pt>
    <dgm:pt modelId="{B3CD711E-CB15-6148-90B2-B935E544851D}" type="pres">
      <dgm:prSet presAssocID="{FD1AA77C-B48E-2744-AFEC-56C7CD471ADD}" presName="connectorText" presStyleLbl="sibTrans2D1" presStyleIdx="3" presStyleCnt="5"/>
      <dgm:spPr/>
    </dgm:pt>
    <dgm:pt modelId="{097F441B-6F1B-CF4B-8D3F-B4B4D29584D8}" type="pres">
      <dgm:prSet presAssocID="{DB210521-47F8-1140-AC94-87414A6AED98}" presName="node" presStyleLbl="node1" presStyleIdx="3" presStyleCnt="5" custScaleX="108433" custScaleY="108433" custRadScaleRad="692" custRadScaleInc="-115377">
        <dgm:presLayoutVars>
          <dgm:bulletEnabled val="1"/>
        </dgm:presLayoutVars>
      </dgm:prSet>
      <dgm:spPr/>
    </dgm:pt>
    <dgm:pt modelId="{39DA83D2-4790-7E45-823D-CFE5A840F370}" type="pres">
      <dgm:prSet presAssocID="{8A7559B2-3892-C442-B1F3-39C36091E164}" presName="parTrans" presStyleLbl="sibTrans2D1" presStyleIdx="4" presStyleCnt="5"/>
      <dgm:spPr/>
    </dgm:pt>
    <dgm:pt modelId="{4F9F069C-2A26-4446-95AB-CCE18062C3E7}" type="pres">
      <dgm:prSet presAssocID="{8A7559B2-3892-C442-B1F3-39C36091E164}" presName="connectorText" presStyleLbl="sibTrans2D1" presStyleIdx="4" presStyleCnt="5"/>
      <dgm:spPr/>
    </dgm:pt>
    <dgm:pt modelId="{C3DE2CBC-7C41-CC45-8BCD-FB2FE2860645}" type="pres">
      <dgm:prSet presAssocID="{BFD309D6-4D4C-9043-9D3F-31F573817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26023A16-F01B-3045-B43E-F19A771E4B56}" type="presOf" srcId="{30C58056-9E34-2F4F-BAA8-EFA7729E181D}" destId="{03AA91F0-08BC-3A4E-8B89-24DB3B2060DC}" srcOrd="1" destOrd="0" presId="urn:microsoft.com/office/officeart/2005/8/layout/radial5"/>
    <dgm:cxn modelId="{CEEFDE34-275B-3649-9DC5-3E4FE51DC278}" srcId="{D4D89B57-41A6-1C48-8F8B-F30A2C9C6A2C}" destId="{D470F177-8C7C-0B4D-A85E-F21C6563AB1C}" srcOrd="0" destOrd="0" parTransId="{3BAA29FC-5E2F-0140-8449-7F676FF8F883}" sibTransId="{729CDFF9-4A71-8A4E-8361-325B260154B0}"/>
    <dgm:cxn modelId="{A1953742-9FC4-2B44-9CE3-FB69D5C6873B}" type="presOf" srcId="{7C647994-B590-1243-B4AB-4C8DF7180336}" destId="{E0A22B3B-4B7D-664F-94D4-F978D9DFC0E4}" srcOrd="0" destOrd="0" presId="urn:microsoft.com/office/officeart/2005/8/layout/radial5"/>
    <dgm:cxn modelId="{0DF57B45-B303-A049-9AB2-B65CBE928E06}" type="presOf" srcId="{FD1AA77C-B48E-2744-AFEC-56C7CD471ADD}" destId="{B3CD711E-CB15-6148-90B2-B935E544851D}" srcOrd="1" destOrd="0" presId="urn:microsoft.com/office/officeart/2005/8/layout/radial5"/>
    <dgm:cxn modelId="{31F51447-FB59-A047-9625-EEA9F053FF78}" srcId="{74B498BC-3210-5D45-8D35-E868CAF164BC}" destId="{D4D89B57-41A6-1C48-8F8B-F30A2C9C6A2C}" srcOrd="0" destOrd="0" parTransId="{E5B78B85-C5CB-4345-B7AB-196C38F10A0A}" sibTransId="{D4C9801C-22AE-7A47-92F1-896A13BA07DA}"/>
    <dgm:cxn modelId="{000E6263-41FA-4F49-A284-D1A98D2866A3}" type="presOf" srcId="{2FAB11A7-C784-AD40-9FE9-29835DD10F8A}" destId="{C046ED76-E3E9-6B40-95C0-099024F8C033}" srcOrd="1" destOrd="0" presId="urn:microsoft.com/office/officeart/2005/8/layout/radial5"/>
    <dgm:cxn modelId="{0279C764-7502-2946-B16F-1D0DCF4D5304}" type="presOf" srcId="{D470F177-8C7C-0B4D-A85E-F21C6563AB1C}" destId="{9C0DCAFC-65E6-D14D-9305-E7015B070597}" srcOrd="0" destOrd="0" presId="urn:microsoft.com/office/officeart/2005/8/layout/radial5"/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78661879-1A42-0A49-AD85-3AF1035774BD}" type="presOf" srcId="{0B37DF69-CE72-9740-9187-2C4AAE0928E7}" destId="{71B6CB96-D957-6941-9385-DAD01F59563D}" srcOrd="0" destOrd="0" presId="urn:microsoft.com/office/officeart/2005/8/layout/radial5"/>
    <dgm:cxn modelId="{4B369386-D1B8-EE47-AEA8-A40B2BD470DE}" type="presOf" srcId="{D4D89B57-41A6-1C48-8F8B-F30A2C9C6A2C}" destId="{818316B1-7567-FE4F-96E8-8E40917570EA}" srcOrd="0" destOrd="0" presId="urn:microsoft.com/office/officeart/2005/8/layout/radial5"/>
    <dgm:cxn modelId="{06582888-202F-994F-8EEB-83C66FE23D41}" srcId="{D4D89B57-41A6-1C48-8F8B-F30A2C9C6A2C}" destId="{7C647994-B590-1243-B4AB-4C8DF7180336}" srcOrd="1" destOrd="0" parTransId="{2FAB11A7-C784-AD40-9FE9-29835DD10F8A}" sibTransId="{9C6C1F69-0F42-2746-B3BE-536E5D0A37D5}"/>
    <dgm:cxn modelId="{D465D98C-06F2-CA49-B854-F4B035F5E2C9}" type="presOf" srcId="{BFD309D6-4D4C-9043-9D3F-31F5738173F2}" destId="{C3DE2CBC-7C41-CC45-8BCD-FB2FE2860645}" srcOrd="0" destOrd="0" presId="urn:microsoft.com/office/officeart/2005/8/layout/radial5"/>
    <dgm:cxn modelId="{9F46DDAC-70D1-4C41-BBF9-BE20F6B38066}" type="presOf" srcId="{2FAB11A7-C784-AD40-9FE9-29835DD10F8A}" destId="{16517370-83A8-994F-BF46-E96F26072F4E}" srcOrd="0" destOrd="0" presId="urn:microsoft.com/office/officeart/2005/8/layout/radial5"/>
    <dgm:cxn modelId="{CD0CBCB4-CFF6-894F-A935-0F7D83D8B760}" type="presOf" srcId="{3BAA29FC-5E2F-0140-8449-7F676FF8F883}" destId="{AA0A8001-4309-A44C-B959-5C00641F0005}" srcOrd="0" destOrd="0" presId="urn:microsoft.com/office/officeart/2005/8/layout/radial5"/>
    <dgm:cxn modelId="{380862BF-8A42-184B-A6EB-D6A1ABB59239}" type="presOf" srcId="{FD1AA77C-B48E-2744-AFEC-56C7CD471ADD}" destId="{22CFC5AA-89C8-C74A-9045-B3311234796B}" srcOrd="0" destOrd="0" presId="urn:microsoft.com/office/officeart/2005/8/layout/radial5"/>
    <dgm:cxn modelId="{A55F10E2-4096-444C-B044-C8007903A5EF}" type="presOf" srcId="{3BAA29FC-5E2F-0140-8449-7F676FF8F883}" destId="{53EC3008-035B-4348-A527-B34C550FB24C}" srcOrd="1" destOrd="0" presId="urn:microsoft.com/office/officeart/2005/8/layout/radial5"/>
    <dgm:cxn modelId="{CE434DEB-267F-5648-B5BB-75D4494B557E}" type="presOf" srcId="{8A7559B2-3892-C442-B1F3-39C36091E164}" destId="{39DA83D2-4790-7E45-823D-CFE5A840F370}" srcOrd="0" destOrd="0" presId="urn:microsoft.com/office/officeart/2005/8/layout/radial5"/>
    <dgm:cxn modelId="{819E6DEF-6E30-5345-A347-E30B42CF7BC3}" type="presOf" srcId="{8A7559B2-3892-C442-B1F3-39C36091E164}" destId="{4F9F069C-2A26-4446-95AB-CCE18062C3E7}" srcOrd="1" destOrd="0" presId="urn:microsoft.com/office/officeart/2005/8/layout/radial5"/>
    <dgm:cxn modelId="{220871EF-6B52-FC4F-84D6-FEFB0ECAE6F6}" type="presOf" srcId="{DB210521-47F8-1140-AC94-87414A6AED98}" destId="{097F441B-6F1B-CF4B-8D3F-B4B4D29584D8}" srcOrd="0" destOrd="0" presId="urn:microsoft.com/office/officeart/2005/8/layout/radial5"/>
    <dgm:cxn modelId="{A771C9F9-D59A-604D-8E9C-3310570CA8CE}" srcId="{D4D89B57-41A6-1C48-8F8B-F30A2C9C6A2C}" destId="{0B37DF69-CE72-9740-9187-2C4AAE0928E7}" srcOrd="2" destOrd="0" parTransId="{30C58056-9E34-2F4F-BAA8-EFA7729E181D}" sibTransId="{19D39A66-A826-954F-817F-495333216E86}"/>
    <dgm:cxn modelId="{85BD12FD-7E3F-CC41-A84D-EB68FD0775BB}" srcId="{D4D89B57-41A6-1C48-8F8B-F30A2C9C6A2C}" destId="{DB210521-47F8-1140-AC94-87414A6AED98}" srcOrd="3" destOrd="0" parTransId="{FD1AA77C-B48E-2744-AFEC-56C7CD471ADD}" sibTransId="{103ED14C-3914-544F-9E95-90467D94B92D}"/>
    <dgm:cxn modelId="{3BB314FD-A20A-1B4C-8C25-58ADF1EEAB34}" type="presOf" srcId="{30C58056-9E34-2F4F-BAA8-EFA7729E181D}" destId="{3ED431B3-739D-F545-8AF8-29F7B6201174}" srcOrd="0" destOrd="0" presId="urn:microsoft.com/office/officeart/2005/8/layout/radial5"/>
    <dgm:cxn modelId="{BB4F5BFF-EC83-134A-9CDF-0FB1E7506898}" srcId="{D4D89B57-41A6-1C48-8F8B-F30A2C9C6A2C}" destId="{BFD309D6-4D4C-9043-9D3F-31F5738173F2}" srcOrd="4" destOrd="0" parTransId="{8A7559B2-3892-C442-B1F3-39C36091E164}" sibTransId="{D2242A09-A78D-3947-9902-329D30BA88F8}"/>
    <dgm:cxn modelId="{BE3494DE-3306-2D40-A30A-70BC798036CF}" type="presParOf" srcId="{21C3FDF8-BCBE-3A46-9AE3-BC28A10BFF36}" destId="{818316B1-7567-FE4F-96E8-8E40917570EA}" srcOrd="0" destOrd="0" presId="urn:microsoft.com/office/officeart/2005/8/layout/radial5"/>
    <dgm:cxn modelId="{882FF7D1-36A4-9340-83FF-4C234DD3736A}" type="presParOf" srcId="{21C3FDF8-BCBE-3A46-9AE3-BC28A10BFF36}" destId="{AA0A8001-4309-A44C-B959-5C00641F0005}" srcOrd="1" destOrd="0" presId="urn:microsoft.com/office/officeart/2005/8/layout/radial5"/>
    <dgm:cxn modelId="{FFEAB033-89A9-7147-9EF5-44376DA40C57}" type="presParOf" srcId="{AA0A8001-4309-A44C-B959-5C00641F0005}" destId="{53EC3008-035B-4348-A527-B34C550FB24C}" srcOrd="0" destOrd="0" presId="urn:microsoft.com/office/officeart/2005/8/layout/radial5"/>
    <dgm:cxn modelId="{7A586B6A-58CB-2F43-8D35-42A102B2C292}" type="presParOf" srcId="{21C3FDF8-BCBE-3A46-9AE3-BC28A10BFF36}" destId="{9C0DCAFC-65E6-D14D-9305-E7015B070597}" srcOrd="2" destOrd="0" presId="urn:microsoft.com/office/officeart/2005/8/layout/radial5"/>
    <dgm:cxn modelId="{9EB3A384-CC26-3244-9114-80BE6C4591B3}" type="presParOf" srcId="{21C3FDF8-BCBE-3A46-9AE3-BC28A10BFF36}" destId="{16517370-83A8-994F-BF46-E96F26072F4E}" srcOrd="3" destOrd="0" presId="urn:microsoft.com/office/officeart/2005/8/layout/radial5"/>
    <dgm:cxn modelId="{3C6C3586-44B6-8444-8502-473315D220FA}" type="presParOf" srcId="{16517370-83A8-994F-BF46-E96F26072F4E}" destId="{C046ED76-E3E9-6B40-95C0-099024F8C033}" srcOrd="0" destOrd="0" presId="urn:microsoft.com/office/officeart/2005/8/layout/radial5"/>
    <dgm:cxn modelId="{81D226A6-B120-8B4B-A17A-9C39EE592BB2}" type="presParOf" srcId="{21C3FDF8-BCBE-3A46-9AE3-BC28A10BFF36}" destId="{E0A22B3B-4B7D-664F-94D4-F978D9DFC0E4}" srcOrd="4" destOrd="0" presId="urn:microsoft.com/office/officeart/2005/8/layout/radial5"/>
    <dgm:cxn modelId="{8B65A6E5-2255-C040-AC91-6DAEC5B25AD3}" type="presParOf" srcId="{21C3FDF8-BCBE-3A46-9AE3-BC28A10BFF36}" destId="{3ED431B3-739D-F545-8AF8-29F7B6201174}" srcOrd="5" destOrd="0" presId="urn:microsoft.com/office/officeart/2005/8/layout/radial5"/>
    <dgm:cxn modelId="{9E8B9CFE-CC50-2B40-AC59-5A8FAF236805}" type="presParOf" srcId="{3ED431B3-739D-F545-8AF8-29F7B6201174}" destId="{03AA91F0-08BC-3A4E-8B89-24DB3B2060DC}" srcOrd="0" destOrd="0" presId="urn:microsoft.com/office/officeart/2005/8/layout/radial5"/>
    <dgm:cxn modelId="{300884D4-1195-9949-B1EE-67C4FFA49631}" type="presParOf" srcId="{21C3FDF8-BCBE-3A46-9AE3-BC28A10BFF36}" destId="{71B6CB96-D957-6941-9385-DAD01F59563D}" srcOrd="6" destOrd="0" presId="urn:microsoft.com/office/officeart/2005/8/layout/radial5"/>
    <dgm:cxn modelId="{CF523BE6-B87E-A64A-A886-A856983FDB43}" type="presParOf" srcId="{21C3FDF8-BCBE-3A46-9AE3-BC28A10BFF36}" destId="{22CFC5AA-89C8-C74A-9045-B3311234796B}" srcOrd="7" destOrd="0" presId="urn:microsoft.com/office/officeart/2005/8/layout/radial5"/>
    <dgm:cxn modelId="{E0F3843D-6432-9444-9935-BC87A71188D1}" type="presParOf" srcId="{22CFC5AA-89C8-C74A-9045-B3311234796B}" destId="{B3CD711E-CB15-6148-90B2-B935E544851D}" srcOrd="0" destOrd="0" presId="urn:microsoft.com/office/officeart/2005/8/layout/radial5"/>
    <dgm:cxn modelId="{E26830DC-1B9D-3D4D-B987-62C6934FE751}" type="presParOf" srcId="{21C3FDF8-BCBE-3A46-9AE3-BC28A10BFF36}" destId="{097F441B-6F1B-CF4B-8D3F-B4B4D29584D8}" srcOrd="8" destOrd="0" presId="urn:microsoft.com/office/officeart/2005/8/layout/radial5"/>
    <dgm:cxn modelId="{266F6613-441C-834F-9C7A-254F3D577FFC}" type="presParOf" srcId="{21C3FDF8-BCBE-3A46-9AE3-BC28A10BFF36}" destId="{39DA83D2-4790-7E45-823D-CFE5A840F370}" srcOrd="9" destOrd="0" presId="urn:microsoft.com/office/officeart/2005/8/layout/radial5"/>
    <dgm:cxn modelId="{B74CA5DE-5379-F949-8121-4D144B128FD5}" type="presParOf" srcId="{39DA83D2-4790-7E45-823D-CFE5A840F370}" destId="{4F9F069C-2A26-4446-95AB-CCE18062C3E7}" srcOrd="0" destOrd="0" presId="urn:microsoft.com/office/officeart/2005/8/layout/radial5"/>
    <dgm:cxn modelId="{3FB13AAE-4BE0-8F48-8A2E-B9B62D3A1E94}" type="presParOf" srcId="{21C3FDF8-BCBE-3A46-9AE3-BC28A10BFF36}" destId="{C3DE2CBC-7C41-CC45-8BCD-FB2FE286064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B498BC-3210-5D45-8D35-E868CAF164B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10521-47F8-1140-AC94-87414A6AED98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20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gm:t>
    </dgm:pt>
    <dgm:pt modelId="{FD1AA77C-B48E-2744-AFEC-56C7CD471ADD}" type="par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103ED14C-3914-544F-9E95-90467D94B92D}" type="sibTrans" cxnId="{85BD12FD-7E3F-CC41-A84D-EB68FD0775BB}">
      <dgm:prSet/>
      <dgm:spPr/>
      <dgm:t>
        <a:bodyPr/>
        <a:lstStyle/>
        <a:p>
          <a:endParaRPr lang="zh-CN" altLang="en-US"/>
        </a:p>
      </dgm:t>
    </dgm:pt>
    <dgm:pt modelId="{21C3FDF8-BCBE-3A46-9AE3-BC28A10BFF36}" type="pres">
      <dgm:prSet presAssocID="{74B498BC-3210-5D45-8D35-E868CAF164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3F52A3-00EE-5B46-BA36-8BCCF9C556D0}" type="pres">
      <dgm:prSet presAssocID="{DB210521-47F8-1140-AC94-87414A6AED98}" presName="centerShape" presStyleLbl="node0" presStyleIdx="0" presStyleCnt="1" custLinFactNeighborX="14584" custLinFactNeighborY="-9157"/>
      <dgm:spPr/>
    </dgm:pt>
  </dgm:ptLst>
  <dgm:cxnLst>
    <dgm:cxn modelId="{89954372-EDE3-7C40-9E26-F61F04D2D6A3}" type="presOf" srcId="{74B498BC-3210-5D45-8D35-E868CAF164BC}" destId="{21C3FDF8-BCBE-3A46-9AE3-BC28A10BFF36}" srcOrd="0" destOrd="0" presId="urn:microsoft.com/office/officeart/2005/8/layout/radial5"/>
    <dgm:cxn modelId="{2B15A67D-887B-3043-9FC5-F922C448F2E0}" type="presOf" srcId="{DB210521-47F8-1140-AC94-87414A6AED98}" destId="{603F52A3-00EE-5B46-BA36-8BCCF9C556D0}" srcOrd="0" destOrd="0" presId="urn:microsoft.com/office/officeart/2005/8/layout/radial5"/>
    <dgm:cxn modelId="{85BD12FD-7E3F-CC41-A84D-EB68FD0775BB}" srcId="{74B498BC-3210-5D45-8D35-E868CAF164BC}" destId="{DB210521-47F8-1140-AC94-87414A6AED98}" srcOrd="0" destOrd="0" parTransId="{FD1AA77C-B48E-2744-AFEC-56C7CD471ADD}" sibTransId="{103ED14C-3914-544F-9E95-90467D94B92D}"/>
    <dgm:cxn modelId="{BF4E9227-6CC8-824A-B3FF-415EDE9A19F1}" type="presParOf" srcId="{21C3FDF8-BCBE-3A46-9AE3-BC28A10BFF36}" destId="{603F52A3-00EE-5B46-BA36-8BCCF9C556D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127344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49672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75264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726689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3019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225347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421043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70891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93219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44532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45958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68286"/>
        <a:ext cx="1073495" cy="1073495"/>
      </dsp:txXfrm>
    </dsp:sp>
    <dsp:sp modelId="{22CFC5AA-89C8-C74A-9045-B3311234796B}">
      <dsp:nvSpPr>
        <dsp:cNvPr id="0" name=""/>
        <dsp:cNvSpPr/>
      </dsp:nvSpPr>
      <dsp:spPr>
        <a:xfrm rot="7560000">
          <a:off x="2667363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743879" y="3544532"/>
        <a:ext cx="224890" cy="309703"/>
      </dsp:txXfrm>
    </dsp:sp>
    <dsp:sp modelId="{097F441B-6F1B-CF4B-8D3F-B4B4D29584D8}">
      <dsp:nvSpPr>
        <dsp:cNvPr id="0" name=""/>
        <dsp:cNvSpPr/>
      </dsp:nvSpPr>
      <dsp:spPr>
        <a:xfrm>
          <a:off x="1439256" y="3845958"/>
          <a:ext cx="1518151" cy="151815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1661584" y="4068286"/>
        <a:ext cx="1073495" cy="1073495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421043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70891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93219"/>
        <a:ext cx="1073495" cy="10734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127344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49672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75264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726689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3019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225347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421043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70891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93219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44532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45958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68286"/>
        <a:ext cx="1073495" cy="1073495"/>
      </dsp:txXfrm>
    </dsp:sp>
    <dsp:sp modelId="{22CFC5AA-89C8-C74A-9045-B3311234796B}">
      <dsp:nvSpPr>
        <dsp:cNvPr id="0" name=""/>
        <dsp:cNvSpPr/>
      </dsp:nvSpPr>
      <dsp:spPr>
        <a:xfrm rot="7560000">
          <a:off x="2667363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743879" y="3544532"/>
        <a:ext cx="224890" cy="309703"/>
      </dsp:txXfrm>
    </dsp:sp>
    <dsp:sp modelId="{097F441B-6F1B-CF4B-8D3F-B4B4D29584D8}">
      <dsp:nvSpPr>
        <dsp:cNvPr id="0" name=""/>
        <dsp:cNvSpPr/>
      </dsp:nvSpPr>
      <dsp:spPr>
        <a:xfrm>
          <a:off x="1439256" y="3845958"/>
          <a:ext cx="1518151" cy="151815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1661584" y="4068286"/>
        <a:ext cx="1073495" cy="1073495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421043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70891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93219"/>
        <a:ext cx="1073495" cy="1073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127344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49672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75264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726689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3019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225347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421043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70891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93219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44532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45958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68286"/>
        <a:ext cx="1073495" cy="1073495"/>
      </dsp:txXfrm>
    </dsp:sp>
    <dsp:sp modelId="{22CFC5AA-89C8-C74A-9045-B3311234796B}">
      <dsp:nvSpPr>
        <dsp:cNvPr id="0" name=""/>
        <dsp:cNvSpPr/>
      </dsp:nvSpPr>
      <dsp:spPr>
        <a:xfrm rot="7560000">
          <a:off x="2667363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743879" y="3544532"/>
        <a:ext cx="224890" cy="309703"/>
      </dsp:txXfrm>
    </dsp:sp>
    <dsp:sp modelId="{097F441B-6F1B-CF4B-8D3F-B4B4D29584D8}">
      <dsp:nvSpPr>
        <dsp:cNvPr id="0" name=""/>
        <dsp:cNvSpPr/>
      </dsp:nvSpPr>
      <dsp:spPr>
        <a:xfrm>
          <a:off x="1439256" y="3845958"/>
          <a:ext cx="1518151" cy="151815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1661584" y="4068286"/>
        <a:ext cx="1073495" cy="1073495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421043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70891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93219"/>
        <a:ext cx="1073495" cy="1073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127344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49672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75264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726689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3019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225347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421043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70891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93219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44532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45958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68286"/>
        <a:ext cx="1073495" cy="1073495"/>
      </dsp:txXfrm>
    </dsp:sp>
    <dsp:sp modelId="{22CFC5AA-89C8-C74A-9045-B3311234796B}">
      <dsp:nvSpPr>
        <dsp:cNvPr id="0" name=""/>
        <dsp:cNvSpPr/>
      </dsp:nvSpPr>
      <dsp:spPr>
        <a:xfrm rot="7560000">
          <a:off x="2667363" y="3480285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743879" y="3544532"/>
        <a:ext cx="224890" cy="309703"/>
      </dsp:txXfrm>
    </dsp:sp>
    <dsp:sp modelId="{097F441B-6F1B-CF4B-8D3F-B4B4D29584D8}">
      <dsp:nvSpPr>
        <dsp:cNvPr id="0" name=""/>
        <dsp:cNvSpPr/>
      </dsp:nvSpPr>
      <dsp:spPr>
        <a:xfrm>
          <a:off x="1439256" y="3845958"/>
          <a:ext cx="1518151" cy="151815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1661584" y="4068286"/>
        <a:ext cx="1073495" cy="1073495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302917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421043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70891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93219"/>
        <a:ext cx="1073495" cy="1073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6B1-7567-FE4F-96E8-8E40917570EA}">
      <dsp:nvSpPr>
        <dsp:cNvPr id="0" name=""/>
        <dsp:cNvSpPr/>
      </dsp:nvSpPr>
      <dsp:spPr>
        <a:xfrm>
          <a:off x="2687902" y="2095337"/>
          <a:ext cx="1518151" cy="15181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问题</a:t>
          </a:r>
          <a:endParaRPr lang="en-US" altLang="zh-CN" sz="23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910230" y="2317665"/>
        <a:ext cx="1073495" cy="1073495"/>
      </dsp:txXfrm>
    </dsp:sp>
    <dsp:sp modelId="{AA0A8001-4309-A44C-B959-5C00641F0005}">
      <dsp:nvSpPr>
        <dsp:cNvPr id="0" name=""/>
        <dsp:cNvSpPr/>
      </dsp:nvSpPr>
      <dsp:spPr>
        <a:xfrm rot="16200000">
          <a:off x="3286342" y="1543258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34533" y="1694683"/>
        <a:ext cx="224890" cy="309703"/>
      </dsp:txXfrm>
    </dsp:sp>
    <dsp:sp modelId="{9C0DCAFC-65E6-D14D-9305-E7015B070597}">
      <dsp:nvSpPr>
        <dsp:cNvPr id="0" name=""/>
        <dsp:cNvSpPr/>
      </dsp:nvSpPr>
      <dsp:spPr>
        <a:xfrm>
          <a:off x="2687902" y="-28986"/>
          <a:ext cx="1518151" cy="15181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语言基础</a:t>
          </a:r>
        </a:p>
      </dsp:txBody>
      <dsp:txXfrm>
        <a:off x="2910230" y="193342"/>
        <a:ext cx="1073495" cy="1073495"/>
      </dsp:txXfrm>
    </dsp:sp>
    <dsp:sp modelId="{16517370-83A8-994F-BF46-E96F26072F4E}">
      <dsp:nvSpPr>
        <dsp:cNvPr id="0" name=""/>
        <dsp:cNvSpPr/>
      </dsp:nvSpPr>
      <dsp:spPr>
        <a:xfrm rot="20520000">
          <a:off x="4287871" y="2270911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290230" y="2389037"/>
        <a:ext cx="224890" cy="309703"/>
      </dsp:txXfrm>
    </dsp:sp>
    <dsp:sp modelId="{E0A22B3B-4B7D-664F-94D4-F978D9DFC0E4}">
      <dsp:nvSpPr>
        <dsp:cNvPr id="0" name=""/>
        <dsp:cNvSpPr/>
      </dsp:nvSpPr>
      <dsp:spPr>
        <a:xfrm>
          <a:off x="4708255" y="1438885"/>
          <a:ext cx="1518151" cy="151815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编码能力</a:t>
          </a:r>
        </a:p>
      </dsp:txBody>
      <dsp:txXfrm>
        <a:off x="4930583" y="1661213"/>
        <a:ext cx="1073495" cy="1073495"/>
      </dsp:txXfrm>
    </dsp:sp>
    <dsp:sp modelId="{3ED431B3-739D-F545-8AF8-29F7B6201174}">
      <dsp:nvSpPr>
        <dsp:cNvPr id="0" name=""/>
        <dsp:cNvSpPr/>
      </dsp:nvSpPr>
      <dsp:spPr>
        <a:xfrm rot="3240000">
          <a:off x="3905321" y="3448278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925186" y="3512525"/>
        <a:ext cx="224890" cy="309703"/>
      </dsp:txXfrm>
    </dsp:sp>
    <dsp:sp modelId="{71B6CB96-D957-6941-9385-DAD01F59563D}">
      <dsp:nvSpPr>
        <dsp:cNvPr id="0" name=""/>
        <dsp:cNvSpPr/>
      </dsp:nvSpPr>
      <dsp:spPr>
        <a:xfrm>
          <a:off x="3936549" y="3813952"/>
          <a:ext cx="1518151" cy="151815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算法</a:t>
          </a:r>
          <a:endParaRPr lang="en-US" altLang="zh-CN" sz="18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数据结构</a:t>
          </a:r>
        </a:p>
      </dsp:txBody>
      <dsp:txXfrm>
        <a:off x="4158877" y="4036280"/>
        <a:ext cx="1073495" cy="1073495"/>
      </dsp:txXfrm>
    </dsp:sp>
    <dsp:sp modelId="{22CFC5AA-89C8-C74A-9045-B3311234796B}">
      <dsp:nvSpPr>
        <dsp:cNvPr id="0" name=""/>
        <dsp:cNvSpPr/>
      </dsp:nvSpPr>
      <dsp:spPr>
        <a:xfrm rot="15867857">
          <a:off x="3031490" y="2595188"/>
          <a:ext cx="830756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3116384" y="2775486"/>
        <a:ext cx="675905" cy="309703"/>
      </dsp:txXfrm>
    </dsp:sp>
    <dsp:sp modelId="{097F441B-6F1B-CF4B-8D3F-B4B4D29584D8}">
      <dsp:nvSpPr>
        <dsp:cNvPr id="0" name=""/>
        <dsp:cNvSpPr/>
      </dsp:nvSpPr>
      <dsp:spPr>
        <a:xfrm>
          <a:off x="2625307" y="2045956"/>
          <a:ext cx="1646177" cy="164617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866384" y="2287033"/>
        <a:ext cx="1164023" cy="1164023"/>
      </dsp:txXfrm>
    </dsp:sp>
    <dsp:sp modelId="{39DA83D2-4790-7E45-823D-CFE5A840F370}">
      <dsp:nvSpPr>
        <dsp:cNvPr id="0" name=""/>
        <dsp:cNvSpPr/>
      </dsp:nvSpPr>
      <dsp:spPr>
        <a:xfrm rot="11880000">
          <a:off x="2284813" y="2270911"/>
          <a:ext cx="321271" cy="51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378835" y="2389037"/>
        <a:ext cx="224890" cy="309703"/>
      </dsp:txXfrm>
    </dsp:sp>
    <dsp:sp modelId="{C3DE2CBC-7C41-CC45-8BCD-FB2FE2860645}">
      <dsp:nvSpPr>
        <dsp:cNvPr id="0" name=""/>
        <dsp:cNvSpPr/>
      </dsp:nvSpPr>
      <dsp:spPr>
        <a:xfrm>
          <a:off x="667549" y="1438885"/>
          <a:ext cx="1518151" cy="1518151"/>
        </a:xfrm>
        <a:prstGeom prst="ellipse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设计模式</a:t>
          </a:r>
        </a:p>
      </dsp:txBody>
      <dsp:txXfrm>
        <a:off x="889877" y="1661213"/>
        <a:ext cx="1073495" cy="1073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2A3-00EE-5B46-BA36-8BCCF9C556D0}">
      <dsp:nvSpPr>
        <dsp:cNvPr id="0" name=""/>
        <dsp:cNvSpPr/>
      </dsp:nvSpPr>
      <dsp:spPr>
        <a:xfrm>
          <a:off x="0" y="0"/>
          <a:ext cx="1633437" cy="163343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编程范式</a:t>
          </a:r>
        </a:p>
      </dsp:txBody>
      <dsp:txXfrm>
        <a:off x="239211" y="239211"/>
        <a:ext cx="1155015" cy="115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B1615-0ECC-55A1-E10B-13AFA2B48E31}"/>
              </a:ext>
            </a:extLst>
          </p:cNvPr>
          <p:cNvSpPr txBox="1"/>
          <p:nvPr userDrawn="1"/>
        </p:nvSpPr>
        <p:spPr>
          <a:xfrm>
            <a:off x="8599350" y="6176963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零基础到高级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为什么难学开始讲起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7" y="1295401"/>
            <a:ext cx="11893826" cy="2133599"/>
          </a:xfrm>
        </p:spPr>
        <p:txBody>
          <a:bodyPr>
            <a:normAutofit fontScale="90000"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揭秘：船说中的</a:t>
            </a:r>
            <a:b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C++</a:t>
            </a: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学习方法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4130"/>
            <a:ext cx="9144000" cy="1655762"/>
          </a:xfrm>
        </p:spPr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69FB-382D-4B73-88C0-6F7E01DCA26E}"/>
              </a:ext>
            </a:extLst>
          </p:cNvPr>
          <p:cNvSpPr txBox="1"/>
          <p:nvPr/>
        </p:nvSpPr>
        <p:spPr>
          <a:xfrm>
            <a:off x="7668126" y="119056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默认有基础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49C7B-F266-028C-79C5-65AB35680C9C}"/>
              </a:ext>
            </a:extLst>
          </p:cNvPr>
          <p:cNvSpPr txBox="1"/>
          <p:nvPr/>
        </p:nvSpPr>
        <p:spPr>
          <a:xfrm>
            <a:off x="7668126" y="208147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*学习重点*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935393-CA34-35B9-14B2-F7C14B0327F3}"/>
              </a:ext>
            </a:extLst>
          </p:cNvPr>
          <p:cNvSpPr txBox="1"/>
          <p:nvPr/>
        </p:nvSpPr>
        <p:spPr>
          <a:xfrm>
            <a:off x="7668126" y="29114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STL</a:t>
            </a:r>
            <a:r>
              <a:rPr kumimoji="1" lang="zh-CN" altLang="en-US" dirty="0"/>
              <a:t> 检验所学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2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69FB-382D-4B73-88C0-6F7E01DCA26E}"/>
              </a:ext>
            </a:extLst>
          </p:cNvPr>
          <p:cNvSpPr txBox="1"/>
          <p:nvPr/>
        </p:nvSpPr>
        <p:spPr>
          <a:xfrm>
            <a:off x="7668126" y="119056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默认有基础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49C7B-F266-028C-79C5-65AB35680C9C}"/>
              </a:ext>
            </a:extLst>
          </p:cNvPr>
          <p:cNvSpPr txBox="1"/>
          <p:nvPr/>
        </p:nvSpPr>
        <p:spPr>
          <a:xfrm>
            <a:off x="7668126" y="208147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*学习重点*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935393-CA34-35B9-14B2-F7C14B0327F3}"/>
              </a:ext>
            </a:extLst>
          </p:cNvPr>
          <p:cNvSpPr txBox="1"/>
          <p:nvPr/>
        </p:nvSpPr>
        <p:spPr>
          <a:xfrm>
            <a:off x="7668126" y="29114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STL</a:t>
            </a:r>
            <a:r>
              <a:rPr kumimoji="1" lang="zh-CN" altLang="en-US" dirty="0"/>
              <a:t> 检验所学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CA9282-7521-BC0E-A304-BF4C6ABD557F}"/>
              </a:ext>
            </a:extLst>
          </p:cNvPr>
          <p:cNvSpPr txBox="1"/>
          <p:nvPr/>
        </p:nvSpPr>
        <p:spPr>
          <a:xfrm>
            <a:off x="7668126" y="38633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只做了解，用的不多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7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69FB-382D-4B73-88C0-6F7E01DCA26E}"/>
              </a:ext>
            </a:extLst>
          </p:cNvPr>
          <p:cNvSpPr txBox="1"/>
          <p:nvPr/>
        </p:nvSpPr>
        <p:spPr>
          <a:xfrm>
            <a:off x="7668126" y="119056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默认有基础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49C7B-F266-028C-79C5-65AB35680C9C}"/>
              </a:ext>
            </a:extLst>
          </p:cNvPr>
          <p:cNvSpPr txBox="1"/>
          <p:nvPr/>
        </p:nvSpPr>
        <p:spPr>
          <a:xfrm>
            <a:off x="7668126" y="208147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*学习重点*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935393-CA34-35B9-14B2-F7C14B0327F3}"/>
              </a:ext>
            </a:extLst>
          </p:cNvPr>
          <p:cNvSpPr txBox="1"/>
          <p:nvPr/>
        </p:nvSpPr>
        <p:spPr>
          <a:xfrm>
            <a:off x="7668126" y="291145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STL</a:t>
            </a:r>
            <a:r>
              <a:rPr kumimoji="1" lang="zh-CN" altLang="en-US" dirty="0"/>
              <a:t> 检验所学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CA9282-7521-BC0E-A304-BF4C6ABD557F}"/>
              </a:ext>
            </a:extLst>
          </p:cNvPr>
          <p:cNvSpPr txBox="1"/>
          <p:nvPr/>
        </p:nvSpPr>
        <p:spPr>
          <a:xfrm>
            <a:off x="7668126" y="38633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只做了解，用的不多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EE009A-879B-7C63-F8A3-5A81B9DC8ADD}"/>
              </a:ext>
            </a:extLst>
          </p:cNvPr>
          <p:cNvSpPr txBox="1"/>
          <p:nvPr/>
        </p:nvSpPr>
        <p:spPr>
          <a:xfrm>
            <a:off x="7668126" y="47542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只做了解，用的不多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不要考虑太多，坚持看完，你就会超过了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239874"/>
              </p:ext>
            </p:extLst>
          </p:nvPr>
        </p:nvGraphicFramePr>
        <p:xfrm>
          <a:off x="1623109" y="745435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623109" y="745435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05B1E9-40F7-E8AC-785E-23C773167D52}"/>
              </a:ext>
            </a:extLst>
          </p:cNvPr>
          <p:cNvCxnSpPr>
            <a:cxnSpLocks/>
          </p:cNvCxnSpPr>
          <p:nvPr/>
        </p:nvCxnSpPr>
        <p:spPr>
          <a:xfrm>
            <a:off x="5692940" y="1182757"/>
            <a:ext cx="1756075" cy="133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3069016-E0CB-3344-630D-C4F57826CF8B}"/>
              </a:ext>
            </a:extLst>
          </p:cNvPr>
          <p:cNvCxnSpPr>
            <a:cxnSpLocks/>
          </p:cNvCxnSpPr>
          <p:nvPr/>
        </p:nvCxnSpPr>
        <p:spPr>
          <a:xfrm flipV="1">
            <a:off x="7449015" y="1628078"/>
            <a:ext cx="345688" cy="70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B7DE9-93CA-19A3-5ED0-8B6667C1CFD8}"/>
              </a:ext>
            </a:extLst>
          </p:cNvPr>
          <p:cNvSpPr txBox="1"/>
          <p:nvPr/>
        </p:nvSpPr>
        <p:spPr>
          <a:xfrm>
            <a:off x="7449015" y="1166413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en-US" altLang="zh-CN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语言全能实战课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46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623109" y="745435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05B1E9-40F7-E8AC-785E-23C773167D52}"/>
              </a:ext>
            </a:extLst>
          </p:cNvPr>
          <p:cNvCxnSpPr>
            <a:cxnSpLocks/>
          </p:cNvCxnSpPr>
          <p:nvPr/>
        </p:nvCxnSpPr>
        <p:spPr>
          <a:xfrm>
            <a:off x="5692940" y="1182757"/>
            <a:ext cx="1756075" cy="133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3069016-E0CB-3344-630D-C4F57826CF8B}"/>
              </a:ext>
            </a:extLst>
          </p:cNvPr>
          <p:cNvCxnSpPr>
            <a:cxnSpLocks/>
          </p:cNvCxnSpPr>
          <p:nvPr/>
        </p:nvCxnSpPr>
        <p:spPr>
          <a:xfrm flipV="1">
            <a:off x="7449015" y="1628078"/>
            <a:ext cx="345688" cy="70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B7DE9-93CA-19A3-5ED0-8B6667C1CFD8}"/>
              </a:ext>
            </a:extLst>
          </p:cNvPr>
          <p:cNvSpPr txBox="1"/>
          <p:nvPr/>
        </p:nvSpPr>
        <p:spPr>
          <a:xfrm>
            <a:off x="7449015" y="1166413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en-US" altLang="zh-CN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语言全能实战课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9E5DC6-554A-3069-6BC7-761640FBA370}"/>
              </a:ext>
            </a:extLst>
          </p:cNvPr>
          <p:cNvCxnSpPr>
            <a:cxnSpLocks/>
          </p:cNvCxnSpPr>
          <p:nvPr/>
        </p:nvCxnSpPr>
        <p:spPr>
          <a:xfrm flipV="1">
            <a:off x="7069873" y="4404732"/>
            <a:ext cx="82519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440B2-6679-C4B3-5DEC-210EEB13A021}"/>
              </a:ext>
            </a:extLst>
          </p:cNvPr>
          <p:cNvSpPr txBox="1"/>
          <p:nvPr/>
        </p:nvSpPr>
        <p:spPr>
          <a:xfrm>
            <a:off x="7895063" y="40508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算法与数据结构</a:t>
            </a:r>
            <a:endParaRPr kumimoji="1" lang="zh-CN" altLang="en-US" sz="2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98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623109" y="745435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05B1E9-40F7-E8AC-785E-23C773167D52}"/>
              </a:ext>
            </a:extLst>
          </p:cNvPr>
          <p:cNvCxnSpPr>
            <a:cxnSpLocks/>
          </p:cNvCxnSpPr>
          <p:nvPr/>
        </p:nvCxnSpPr>
        <p:spPr>
          <a:xfrm>
            <a:off x="5692940" y="1182757"/>
            <a:ext cx="1756075" cy="133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3069016-E0CB-3344-630D-C4F57826CF8B}"/>
              </a:ext>
            </a:extLst>
          </p:cNvPr>
          <p:cNvCxnSpPr>
            <a:cxnSpLocks/>
          </p:cNvCxnSpPr>
          <p:nvPr/>
        </p:nvCxnSpPr>
        <p:spPr>
          <a:xfrm flipV="1">
            <a:off x="7449015" y="1628078"/>
            <a:ext cx="345688" cy="70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B7DE9-93CA-19A3-5ED0-8B6667C1CFD8}"/>
              </a:ext>
            </a:extLst>
          </p:cNvPr>
          <p:cNvSpPr txBox="1"/>
          <p:nvPr/>
        </p:nvSpPr>
        <p:spPr>
          <a:xfrm>
            <a:off x="7449015" y="1166413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en-US" altLang="zh-CN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语言全能实战课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9E5DC6-554A-3069-6BC7-761640FBA370}"/>
              </a:ext>
            </a:extLst>
          </p:cNvPr>
          <p:cNvCxnSpPr>
            <a:cxnSpLocks/>
          </p:cNvCxnSpPr>
          <p:nvPr/>
        </p:nvCxnSpPr>
        <p:spPr>
          <a:xfrm flipV="1">
            <a:off x="7069873" y="4404732"/>
            <a:ext cx="82519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440B2-6679-C4B3-5DEC-210EEB13A021}"/>
              </a:ext>
            </a:extLst>
          </p:cNvPr>
          <p:cNvSpPr txBox="1"/>
          <p:nvPr/>
        </p:nvSpPr>
        <p:spPr>
          <a:xfrm>
            <a:off x="7895063" y="40508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算法与数据结构</a:t>
            </a:r>
            <a:endParaRPr kumimoji="1" lang="zh-CN" altLang="en-US" sz="2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1FDD0ED-BA86-129F-88C2-6A9F50EFFE16}"/>
              </a:ext>
            </a:extLst>
          </p:cNvPr>
          <p:cNvCxnSpPr>
            <a:cxnSpLocks/>
          </p:cNvCxnSpPr>
          <p:nvPr/>
        </p:nvCxnSpPr>
        <p:spPr>
          <a:xfrm flipH="1" flipV="1">
            <a:off x="2364059" y="1906859"/>
            <a:ext cx="278780" cy="423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F941C4C-BE9A-30EC-9542-CF621C7417A1}"/>
              </a:ext>
            </a:extLst>
          </p:cNvPr>
          <p:cNvSpPr txBox="1"/>
          <p:nvPr/>
        </p:nvSpPr>
        <p:spPr>
          <a:xfrm>
            <a:off x="1656173" y="1445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按需补充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70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622505"/>
              </p:ext>
            </p:extLst>
          </p:nvPr>
        </p:nvGraphicFramePr>
        <p:xfrm>
          <a:off x="1623109" y="745435"/>
          <a:ext cx="6893957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05B1E9-40F7-E8AC-785E-23C773167D52}"/>
              </a:ext>
            </a:extLst>
          </p:cNvPr>
          <p:cNvCxnSpPr>
            <a:cxnSpLocks/>
          </p:cNvCxnSpPr>
          <p:nvPr/>
        </p:nvCxnSpPr>
        <p:spPr>
          <a:xfrm>
            <a:off x="5692940" y="1182757"/>
            <a:ext cx="1756075" cy="133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3069016-E0CB-3344-630D-C4F57826CF8B}"/>
              </a:ext>
            </a:extLst>
          </p:cNvPr>
          <p:cNvCxnSpPr>
            <a:cxnSpLocks/>
          </p:cNvCxnSpPr>
          <p:nvPr/>
        </p:nvCxnSpPr>
        <p:spPr>
          <a:xfrm flipV="1">
            <a:off x="7449015" y="1628078"/>
            <a:ext cx="345688" cy="70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B7DE9-93CA-19A3-5ED0-8B6667C1CFD8}"/>
              </a:ext>
            </a:extLst>
          </p:cNvPr>
          <p:cNvSpPr txBox="1"/>
          <p:nvPr/>
        </p:nvSpPr>
        <p:spPr>
          <a:xfrm>
            <a:off x="7449015" y="1166413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en-US" altLang="zh-CN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C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语言全能实战课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9E5DC6-554A-3069-6BC7-761640FBA370}"/>
              </a:ext>
            </a:extLst>
          </p:cNvPr>
          <p:cNvCxnSpPr>
            <a:cxnSpLocks/>
          </p:cNvCxnSpPr>
          <p:nvPr/>
        </p:nvCxnSpPr>
        <p:spPr>
          <a:xfrm flipV="1">
            <a:off x="7069873" y="4404732"/>
            <a:ext cx="82519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440B2-6679-C4B3-5DEC-210EEB13A021}"/>
              </a:ext>
            </a:extLst>
          </p:cNvPr>
          <p:cNvSpPr txBox="1"/>
          <p:nvPr/>
        </p:nvSpPr>
        <p:spPr>
          <a:xfrm>
            <a:off x="7895063" y="40508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船说：</a:t>
            </a:r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  <a:cs typeface="Courier New" panose="02070309020205020404" pitchFamily="49" charset="0"/>
              </a:rPr>
              <a:t>算法与数据结构</a:t>
            </a:r>
            <a:endParaRPr kumimoji="1" lang="zh-CN" altLang="en-US" sz="2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1FDD0ED-BA86-129F-88C2-6A9F50EFFE16}"/>
              </a:ext>
            </a:extLst>
          </p:cNvPr>
          <p:cNvCxnSpPr>
            <a:cxnSpLocks/>
          </p:cNvCxnSpPr>
          <p:nvPr/>
        </p:nvCxnSpPr>
        <p:spPr>
          <a:xfrm flipH="1" flipV="1">
            <a:off x="2364059" y="1906859"/>
            <a:ext cx="278780" cy="423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F941C4C-BE9A-30EC-9542-CF621C7417A1}"/>
              </a:ext>
            </a:extLst>
          </p:cNvPr>
          <p:cNvSpPr txBox="1"/>
          <p:nvPr/>
        </p:nvSpPr>
        <p:spPr>
          <a:xfrm>
            <a:off x="1656173" y="1445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按需补充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22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098952"/>
              </p:ext>
            </p:extLst>
          </p:nvPr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42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69FB-382D-4B73-88C0-6F7E01DCA26E}"/>
              </a:ext>
            </a:extLst>
          </p:cNvPr>
          <p:cNvSpPr txBox="1"/>
          <p:nvPr/>
        </p:nvSpPr>
        <p:spPr>
          <a:xfrm>
            <a:off x="7668126" y="119056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默认有基础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46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A90EF5-0E58-2FCC-FFD5-78A0520E66BE}"/>
              </a:ext>
            </a:extLst>
          </p:cNvPr>
          <p:cNvGraphicFramePr/>
          <p:nvPr/>
        </p:nvGraphicFramePr>
        <p:xfrm>
          <a:off x="1233991" y="1136920"/>
          <a:ext cx="1633437" cy="191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7AE8C4FB-6BD8-AC97-6143-2F5CFFCC60B8}"/>
              </a:ext>
            </a:extLst>
          </p:cNvPr>
          <p:cNvSpPr/>
          <p:nvPr/>
        </p:nvSpPr>
        <p:spPr>
          <a:xfrm>
            <a:off x="2991852" y="946482"/>
            <a:ext cx="336884" cy="4299285"/>
          </a:xfrm>
          <a:prstGeom prst="leftBrace">
            <a:avLst>
              <a:gd name="adj1" fmla="val 75000"/>
              <a:gd name="adj2" fmla="val 232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D31B34-6028-AF51-B96B-D6E7ED656C62}"/>
              </a:ext>
            </a:extLst>
          </p:cNvPr>
          <p:cNvSpPr txBox="1"/>
          <p:nvPr/>
        </p:nvSpPr>
        <p:spPr>
          <a:xfrm>
            <a:off x="3769894" y="1082842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0EE42-2BBC-2384-B0B8-1D408A86E643}"/>
              </a:ext>
            </a:extLst>
          </p:cNvPr>
          <p:cNvSpPr txBox="1"/>
          <p:nvPr/>
        </p:nvSpPr>
        <p:spPr>
          <a:xfrm>
            <a:off x="3769894" y="1973755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A843D-DBA3-4325-6906-6E56DA2C2B29}"/>
              </a:ext>
            </a:extLst>
          </p:cNvPr>
          <p:cNvSpPr txBox="1"/>
          <p:nvPr/>
        </p:nvSpPr>
        <p:spPr>
          <a:xfrm>
            <a:off x="3769894" y="2864668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、泛型编程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DCFC3-0977-2C96-F64E-B4C935F09D17}"/>
              </a:ext>
            </a:extLst>
          </p:cNvPr>
          <p:cNvSpPr txBox="1"/>
          <p:nvPr/>
        </p:nvSpPr>
        <p:spPr>
          <a:xfrm>
            <a:off x="3769894" y="3755581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4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、函数式编程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51EAC-A813-26C8-FB66-A7815DB3FA61}"/>
              </a:ext>
            </a:extLst>
          </p:cNvPr>
          <p:cNvSpPr txBox="1"/>
          <p:nvPr/>
        </p:nvSpPr>
        <p:spPr>
          <a:xfrm>
            <a:off x="3769894" y="4646495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5</a:t>
            </a:r>
            <a:r>
              <a:rPr kumimoji="1" lang="zh-CN" altLang="en-US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、模板元编程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69FB-382D-4B73-88C0-6F7E01DCA26E}"/>
              </a:ext>
            </a:extLst>
          </p:cNvPr>
          <p:cNvSpPr txBox="1"/>
          <p:nvPr/>
        </p:nvSpPr>
        <p:spPr>
          <a:xfrm>
            <a:off x="7668126" y="119056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默认有基础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49C7B-F266-028C-79C5-65AB35680C9C}"/>
              </a:ext>
            </a:extLst>
          </p:cNvPr>
          <p:cNvSpPr txBox="1"/>
          <p:nvPr/>
        </p:nvSpPr>
        <p:spPr>
          <a:xfrm>
            <a:off x="7668126" y="208147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*学习重点*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05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404</Words>
  <Application>Microsoft Macintosh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Hannotate SC</vt:lpstr>
      <vt:lpstr>Kaiti SC</vt:lpstr>
      <vt:lpstr>Source Han Sans CN Light</vt:lpstr>
      <vt:lpstr>Source Han Sans CN Normal</vt:lpstr>
      <vt:lpstr>Source Han Sans CN Regular</vt:lpstr>
      <vt:lpstr>Arial</vt:lpstr>
      <vt:lpstr>Courier New</vt:lpstr>
      <vt:lpstr>Office 主题​​</vt:lpstr>
      <vt:lpstr>揭秘：船说中的 C++学习方法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不要考虑太多，坚持看完，你就会超过了95%的人。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175</cp:revision>
  <dcterms:created xsi:type="dcterms:W3CDTF">2021-01-25T10:52:11Z</dcterms:created>
  <dcterms:modified xsi:type="dcterms:W3CDTF">2024-03-28T10:56:23Z</dcterms:modified>
</cp:coreProperties>
</file>