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57" autoAdjust="0"/>
  </p:normalViewPr>
  <p:slideViewPr>
    <p:cSldViewPr snapToObjects="1">
      <p:cViewPr>
        <p:scale>
          <a:sx n="200" d="100"/>
          <a:sy n="200" d="100"/>
        </p:scale>
        <p:origin x="136" y="-80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F2B4-5B4D-FB49-BAB8-7377D6D56229}" type="datetimeFigureOut">
              <a:rPr lang="en-US" smtClean="0"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609600"/>
            <a:ext cx="4953000" cy="457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dist="23000" dir="2700000" rotWithShape="0">
              <a:srgbClr val="000000">
                <a:alpha val="5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3195"/>
            <a:ext cx="329419" cy="2399514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 smtClean="0"/>
              <a:t>Secure Sockets (SSL)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2778955" y="4572006"/>
            <a:ext cx="4256063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Multithreaded </a:t>
            </a:r>
            <a:r>
              <a:rPr lang="en-US" sz="1400" smtClean="0"/>
              <a:t>Portable Runtime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65475" y="4090557"/>
            <a:ext cx="4269544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Appweb HTTP Server Core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2895600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ESP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95600" y="2453504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Ejscript</a:t>
            </a:r>
            <a:endParaRPr lang="en-US" sz="1400" b="1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895600" y="2849778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PHP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95600" y="3246052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CGI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43757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Upload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95600" y="365760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Dir</a:t>
            </a:r>
            <a:endParaRPr lang="en-US" sz="1400" b="1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147337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Chunk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47337" y="2453504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Range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76505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76505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95600" y="7590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Handlers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43400" y="109420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Filters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236622" y="79336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Connectors</a:t>
            </a:r>
            <a:endParaRPr lang="en-US" sz="1400" b="1" dirty="0"/>
          </a:p>
        </p:txBody>
      </p:sp>
      <p:sp>
        <p:nvSpPr>
          <p:cNvPr id="78" name="Rectangle 77"/>
          <p:cNvSpPr/>
          <p:nvPr/>
        </p:nvSpPr>
        <p:spPr>
          <a:xfrm>
            <a:off x="4109890" y="2954468"/>
            <a:ext cx="2443310" cy="968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Routing</a:t>
            </a:r>
            <a:br>
              <a:rPr lang="en-US" sz="1400" b="1" dirty="0" smtClean="0"/>
            </a:br>
            <a:r>
              <a:rPr lang="en-US" sz="1400" b="1" dirty="0" smtClean="0"/>
              <a:t>Engine</a:t>
            </a:r>
          </a:p>
        </p:txBody>
      </p:sp>
      <p:sp>
        <p:nvSpPr>
          <p:cNvPr id="79" name="Can 78"/>
          <p:cNvSpPr/>
          <p:nvPr/>
        </p:nvSpPr>
        <p:spPr>
          <a:xfrm>
            <a:off x="838200" y="2483596"/>
            <a:ext cx="1066801" cy="82400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Loadable</a:t>
            </a:r>
            <a:br>
              <a:rPr lang="en-US" sz="1200" dirty="0" smtClean="0"/>
            </a:br>
            <a:r>
              <a:rPr lang="en-US" sz="1200" dirty="0" smtClean="0"/>
              <a:t>Modules</a:t>
            </a:r>
          </a:p>
        </p:txBody>
      </p:sp>
      <p:cxnSp>
        <p:nvCxnSpPr>
          <p:cNvPr id="83" name="Elbow Connector 82"/>
          <p:cNvCxnSpPr>
            <a:stCxn id="79" idx="4"/>
            <a:endCxn id="4" idx="1"/>
          </p:cNvCxnSpPr>
          <p:nvPr/>
        </p:nvCxnSpPr>
        <p:spPr>
          <a:xfrm>
            <a:off x="1905001" y="2895600"/>
            <a:ext cx="533399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765474" y="1523194"/>
            <a:ext cx="1196925" cy="2499743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39697" y="1523195"/>
            <a:ext cx="1196925" cy="132658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9820" y="1523194"/>
            <a:ext cx="1196925" cy="930309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18</cp:revision>
  <dcterms:created xsi:type="dcterms:W3CDTF">2009-03-10T19:31:33Z</dcterms:created>
  <dcterms:modified xsi:type="dcterms:W3CDTF">2015-03-09T18:39:22Z</dcterms:modified>
</cp:coreProperties>
</file>