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98E0-0DE0-406B-A6AF-015DB861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B2618-19F1-41C0-9F52-E1BD10E84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27D9-5F9D-499F-8CE7-CBF220CA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BC06-8B29-4BE4-B21F-44544972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DFD5-176F-424D-8384-671654B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F13-A4B0-4A3C-BB89-86818E0E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4F40-53E0-40CA-A5D5-F20E104B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82FE-3CD6-4EAF-895B-6B691D18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FF77-84ED-42C6-B534-60DCDBB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FE00-FAA4-4843-AABF-04A0826A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AD752-6B83-4DCB-B148-09CF983D2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E4129-0D88-431B-A648-1702E675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9F94-8ECF-4EA4-801A-D1C794F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EE05-5E64-4942-A976-76C830B8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C06C-42F2-4E21-9F0C-CB5F6788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B12B-1224-446A-B63E-66D81577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EF63-EA18-4CBA-95D0-B740092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D43B-FA26-4567-A81A-74C23D5F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E425-DDDF-4C03-9A8D-98FF3441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7DF5-BE61-4051-B5C1-B2ABC6EF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A883-484C-49E4-97AB-F66D3FD9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7DBB-DBCF-4A90-9972-D7E9AB88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64B1-14D3-477B-85F2-8646E5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087C-2FBB-4554-BB90-804561FC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C0D5-E5D8-4A0D-8D64-7DEC38D8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57E5-9BC4-4BEC-BD26-015D351A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4BE9-14B0-408E-B371-9111C953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91961-970F-4FAB-A5E5-FA971BDB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4CD54-BC10-4D08-9743-B73240B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8335-B2F5-4014-A39E-EE5B0BC6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006E-307A-4688-9BF2-7BBA5E8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4C0D-91BE-47A2-8B8E-678A19D7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5064-C8BA-4411-9110-61DFC69F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A463-5FE0-4954-8622-D7D30266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A3D6-5AE9-4C3D-8D2F-3A4B5F17C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3E7D-9821-463D-B47E-2F83836F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8F0B8-A6F5-4BAD-B139-FC589E3E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60CFF-AEA8-4E86-8C35-877EEE8B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F4CDC-636C-4505-915B-A8E414D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066-0790-4A91-95D6-15AB137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456F5-EC86-411E-A2DB-9642ADB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B3A48-D055-4E81-9E1F-78414512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FD021-077B-4A19-80FB-4E21699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0BE3D-962F-48B7-8B18-3E808186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87467-2CF1-4A80-81CD-EF136A13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42B7C-494F-42E8-9F26-2EB5DBCE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CCED-4632-4D14-9039-F25C126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0AE1-BC7E-4F39-B43C-FDD9B35E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42F76-B12D-4613-AA93-E57990094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F209-883A-4B93-ACAC-C43EFF6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CC0B-9AC8-4655-A3A0-1E7BDA3F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591CE-7642-42B9-A4A5-08A6BBE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1757-08B8-4318-80EB-7C0D908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876B9-E34F-4A93-B67B-747F6E80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0B69-80E3-4F12-A158-5E3DF90B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1441-CD51-40DE-B1B4-D830AE0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8FD7-AC9D-4954-AAD6-827967E8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EB29-7F2A-4DD2-9DCD-1448CBEF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6D83D-967A-4070-9B38-FB792A6A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C596-DDF8-4AF5-8B17-4A76AE10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793F-BD6D-409E-B132-471F9850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59A4-3260-4852-9B0A-F2CCC2753E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BC55-5B78-4454-946D-1B49639D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76A3-6E86-48E5-B7CD-756C0422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B54B5-0925-4886-9691-0499448B30E9}"/>
              </a:ext>
            </a:extLst>
          </p:cNvPr>
          <p:cNvSpPr/>
          <p:nvPr/>
        </p:nvSpPr>
        <p:spPr>
          <a:xfrm>
            <a:off x="4844473" y="371178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CARREGAR DISPOSITIVO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CBB74E2-7B18-4CD7-A05C-CCAC76808295}"/>
              </a:ext>
            </a:extLst>
          </p:cNvPr>
          <p:cNvSpPr/>
          <p:nvPr/>
        </p:nvSpPr>
        <p:spPr>
          <a:xfrm>
            <a:off x="4740563" y="1040722"/>
            <a:ext cx="2304473" cy="7539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PARTNUMBER?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2EF4B-ABEF-4BF5-9035-ADC4221C0050}"/>
              </a:ext>
            </a:extLst>
          </p:cNvPr>
          <p:cNvSpPr/>
          <p:nvPr/>
        </p:nvSpPr>
        <p:spPr>
          <a:xfrm>
            <a:off x="5224315" y="1939195"/>
            <a:ext cx="1526311" cy="442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FOTOGRAFA</a:t>
            </a:r>
          </a:p>
          <a:p>
            <a:pPr algn="ctr"/>
            <a:r>
              <a:rPr lang="en-US" sz="1100" dirty="0"/>
              <a:t>PARTNUMBER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71A0C92-7173-43F8-9F69-6D6F3FC73D3A}"/>
              </a:ext>
            </a:extLst>
          </p:cNvPr>
          <p:cNvSpPr/>
          <p:nvPr/>
        </p:nvSpPr>
        <p:spPr>
          <a:xfrm>
            <a:off x="3486727" y="3790993"/>
            <a:ext cx="1597893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NUMERO</a:t>
            </a:r>
          </a:p>
          <a:p>
            <a:pPr algn="ctr"/>
            <a:r>
              <a:rPr lang="en-US" sz="1200" dirty="0"/>
              <a:t>VALIDO?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5304284-30ED-4739-A398-7DACA821232F}"/>
              </a:ext>
            </a:extLst>
          </p:cNvPr>
          <p:cNvSpPr/>
          <p:nvPr/>
        </p:nvSpPr>
        <p:spPr>
          <a:xfrm>
            <a:off x="2553854" y="946746"/>
            <a:ext cx="1865747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F1148-78F2-46E0-ABCB-69F5796BF344}"/>
              </a:ext>
            </a:extLst>
          </p:cNvPr>
          <p:cNvSpPr/>
          <p:nvPr/>
        </p:nvSpPr>
        <p:spPr>
          <a:xfrm>
            <a:off x="3004127" y="2160687"/>
            <a:ext cx="965200" cy="44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 BARCODE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1AA04-26C1-424D-9902-7E5C54443BB3}"/>
              </a:ext>
            </a:extLst>
          </p:cNvPr>
          <p:cNvSpPr/>
          <p:nvPr/>
        </p:nvSpPr>
        <p:spPr>
          <a:xfrm>
            <a:off x="5224314" y="2485172"/>
            <a:ext cx="1526311" cy="44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ENVIA PARA O SERVIDOR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728246F7-998A-40DE-BE65-36FBCF0B1D24}"/>
              </a:ext>
            </a:extLst>
          </p:cNvPr>
          <p:cNvSpPr/>
          <p:nvPr/>
        </p:nvSpPr>
        <p:spPr>
          <a:xfrm>
            <a:off x="7356763" y="946745"/>
            <a:ext cx="1874984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APENAS IMAGEM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16238-7D8A-4A9C-9CD5-AA9ABC5552FC}"/>
              </a:ext>
            </a:extLst>
          </p:cNvPr>
          <p:cNvSpPr/>
          <p:nvPr/>
        </p:nvSpPr>
        <p:spPr>
          <a:xfrm>
            <a:off x="5224313" y="3035777"/>
            <a:ext cx="1526311" cy="44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RECEBE O OCR DA IMAGEM ENVIADA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4C94F-757C-4287-B1C0-3FA4B27AAA50}"/>
              </a:ext>
            </a:extLst>
          </p:cNvPr>
          <p:cNvSpPr/>
          <p:nvPr/>
        </p:nvSpPr>
        <p:spPr>
          <a:xfrm>
            <a:off x="5224313" y="4896077"/>
            <a:ext cx="152631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AVALIAR PREVIA DO RESULTADO</a:t>
            </a:r>
          </a:p>
        </p:txBody>
      </p:sp>
    </p:spTree>
    <p:extLst>
      <p:ext uri="{BB962C8B-B14F-4D97-AF65-F5344CB8AC3E}">
        <p14:creationId xmlns:p14="http://schemas.microsoft.com/office/powerpoint/2010/main" val="33057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E177C-3DB2-4E08-BEE6-85B949C3213D}"/>
              </a:ext>
            </a:extLst>
          </p:cNvPr>
          <p:cNvSpPr/>
          <p:nvPr/>
        </p:nvSpPr>
        <p:spPr>
          <a:xfrm>
            <a:off x="1091617" y="1775229"/>
            <a:ext cx="152631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FOTOGRAFAR PEÇA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74AE60D-970A-4F58-82FF-DB20E9147C3E}"/>
              </a:ext>
            </a:extLst>
          </p:cNvPr>
          <p:cNvSpPr/>
          <p:nvPr/>
        </p:nvSpPr>
        <p:spPr>
          <a:xfrm>
            <a:off x="624601" y="493611"/>
            <a:ext cx="2460344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RESULTADO CORRESPONDE?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6D21E2E-FAED-4F03-BEE7-77785BE8A5AC}"/>
              </a:ext>
            </a:extLst>
          </p:cNvPr>
          <p:cNvSpPr/>
          <p:nvPr/>
        </p:nvSpPr>
        <p:spPr>
          <a:xfrm>
            <a:off x="624601" y="2802702"/>
            <a:ext cx="2460344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IMAGEM ESTÁ NITIDA?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A4475-C346-4F69-BCF1-147A9707A68F}"/>
              </a:ext>
            </a:extLst>
          </p:cNvPr>
          <p:cNvSpPr/>
          <p:nvPr/>
        </p:nvSpPr>
        <p:spPr>
          <a:xfrm>
            <a:off x="1091617" y="4333702"/>
            <a:ext cx="152631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ENVIAR PARA O SERVIDOR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13128-68CB-4D5B-854A-D5473F9A8C0B}"/>
              </a:ext>
            </a:extLst>
          </p:cNvPr>
          <p:cNvSpPr/>
          <p:nvPr/>
        </p:nvSpPr>
        <p:spPr>
          <a:xfrm>
            <a:off x="3668562" y="2973574"/>
            <a:ext cx="152631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6F844-D6A3-4E5C-8A91-2AB93818CAA2}"/>
              </a:ext>
            </a:extLst>
          </p:cNvPr>
          <p:cNvSpPr/>
          <p:nvPr/>
        </p:nvSpPr>
        <p:spPr>
          <a:xfrm>
            <a:off x="1091616" y="5522956"/>
            <a:ext cx="152631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CONFERIR RESULTADO DO SERVIDOR</a:t>
            </a:r>
          </a:p>
        </p:txBody>
      </p:sp>
    </p:spTree>
    <p:extLst>
      <p:ext uri="{BB962C8B-B14F-4D97-AF65-F5344CB8AC3E}">
        <p14:creationId xmlns:p14="http://schemas.microsoft.com/office/powerpoint/2010/main" val="3121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0C0978-1D66-4007-BFD9-FA4E6A49E342}"/>
              </a:ext>
            </a:extLst>
          </p:cNvPr>
          <p:cNvSpPr/>
          <p:nvPr/>
        </p:nvSpPr>
        <p:spPr>
          <a:xfrm>
            <a:off x="2429164" y="1283855"/>
            <a:ext cx="646545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D7774-B1E3-43F8-84DC-C50AAC10A5A8}"/>
              </a:ext>
            </a:extLst>
          </p:cNvPr>
          <p:cNvSpPr/>
          <p:nvPr/>
        </p:nvSpPr>
        <p:spPr>
          <a:xfrm>
            <a:off x="3371273" y="1283854"/>
            <a:ext cx="646545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B4327-E690-498D-AEB9-044B9A1FF15F}"/>
              </a:ext>
            </a:extLst>
          </p:cNvPr>
          <p:cNvSpPr/>
          <p:nvPr/>
        </p:nvSpPr>
        <p:spPr>
          <a:xfrm>
            <a:off x="4378037" y="1283853"/>
            <a:ext cx="646545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7DA99-85FB-4CDE-85AA-729EF5869B7D}"/>
              </a:ext>
            </a:extLst>
          </p:cNvPr>
          <p:cNvSpPr/>
          <p:nvPr/>
        </p:nvSpPr>
        <p:spPr>
          <a:xfrm>
            <a:off x="5320146" y="1283853"/>
            <a:ext cx="646545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FD81D-D26E-4CF5-AA5E-D2E674C80806}"/>
              </a:ext>
            </a:extLst>
          </p:cNvPr>
          <p:cNvSpPr/>
          <p:nvPr/>
        </p:nvSpPr>
        <p:spPr>
          <a:xfrm>
            <a:off x="3823854" y="2094344"/>
            <a:ext cx="785091" cy="796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2DA9D-6606-4022-81A9-B8478ABF3669}"/>
              </a:ext>
            </a:extLst>
          </p:cNvPr>
          <p:cNvSpPr/>
          <p:nvPr/>
        </p:nvSpPr>
        <p:spPr>
          <a:xfrm>
            <a:off x="3823853" y="3110343"/>
            <a:ext cx="785091" cy="637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B417A5-C4B8-436B-9757-DF4E9924F252}"/>
              </a:ext>
            </a:extLst>
          </p:cNvPr>
          <p:cNvSpPr/>
          <p:nvPr/>
        </p:nvSpPr>
        <p:spPr>
          <a:xfrm>
            <a:off x="1025233" y="4197928"/>
            <a:ext cx="785091" cy="63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68FD-3311-4861-87D9-91AD3A4219DE}"/>
              </a:ext>
            </a:extLst>
          </p:cNvPr>
          <p:cNvSpPr/>
          <p:nvPr/>
        </p:nvSpPr>
        <p:spPr>
          <a:xfrm>
            <a:off x="1958106" y="4197927"/>
            <a:ext cx="785091" cy="63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39AF1-570F-4010-B756-38CACADB94F1}"/>
              </a:ext>
            </a:extLst>
          </p:cNvPr>
          <p:cNvSpPr/>
          <p:nvPr/>
        </p:nvSpPr>
        <p:spPr>
          <a:xfrm>
            <a:off x="2890979" y="4197926"/>
            <a:ext cx="785091" cy="63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2F733C-5271-4217-B187-42F9CA063A5B}"/>
              </a:ext>
            </a:extLst>
          </p:cNvPr>
          <p:cNvSpPr/>
          <p:nvPr/>
        </p:nvSpPr>
        <p:spPr>
          <a:xfrm>
            <a:off x="3823852" y="4197925"/>
            <a:ext cx="785091" cy="63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9383A-0CE7-49A2-99F1-0A05D3DB4FAC}"/>
              </a:ext>
            </a:extLst>
          </p:cNvPr>
          <p:cNvSpPr/>
          <p:nvPr/>
        </p:nvSpPr>
        <p:spPr>
          <a:xfrm>
            <a:off x="7255162" y="2534099"/>
            <a:ext cx="785091" cy="637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E371A-52BB-4D92-A6F0-E3CEA5CEC31D}"/>
              </a:ext>
            </a:extLst>
          </p:cNvPr>
          <p:cNvSpPr/>
          <p:nvPr/>
        </p:nvSpPr>
        <p:spPr>
          <a:xfrm>
            <a:off x="8220364" y="2534098"/>
            <a:ext cx="785091" cy="637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74CBA-8E3D-4AD3-940B-507B74E746B9}"/>
              </a:ext>
            </a:extLst>
          </p:cNvPr>
          <p:cNvSpPr/>
          <p:nvPr/>
        </p:nvSpPr>
        <p:spPr>
          <a:xfrm>
            <a:off x="9185566" y="2534098"/>
            <a:ext cx="785091" cy="637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8095C-D834-4BE6-8414-31480FDBA012}"/>
              </a:ext>
            </a:extLst>
          </p:cNvPr>
          <p:cNvSpPr txBox="1"/>
          <p:nvPr/>
        </p:nvSpPr>
        <p:spPr>
          <a:xfrm>
            <a:off x="6165274" y="1394750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PLCS TAKTS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890F0-E5AA-4ED5-BFFF-AF66AAFFC243}"/>
              </a:ext>
            </a:extLst>
          </p:cNvPr>
          <p:cNvSpPr txBox="1"/>
          <p:nvPr/>
        </p:nvSpPr>
        <p:spPr>
          <a:xfrm>
            <a:off x="2604653" y="2267176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PLC PRIDE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E09B0-3F48-45B3-8E2B-4FD0A137C990}"/>
              </a:ext>
            </a:extLst>
          </p:cNvPr>
          <p:cNvSpPr txBox="1"/>
          <p:nvPr/>
        </p:nvSpPr>
        <p:spPr>
          <a:xfrm>
            <a:off x="4701309" y="3110343"/>
            <a:ext cx="126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</a:t>
            </a:r>
          </a:p>
          <a:p>
            <a:r>
              <a:rPr lang="en-US" dirty="0"/>
              <a:t>(LINUX)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3AC90-834D-46E2-B86F-02F3879161DC}"/>
              </a:ext>
            </a:extLst>
          </p:cNvPr>
          <p:cNvSpPr txBox="1"/>
          <p:nvPr/>
        </p:nvSpPr>
        <p:spPr>
          <a:xfrm>
            <a:off x="2018141" y="4927814"/>
            <a:ext cx="165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TABLETS (WEB)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93A693-8FD8-4A85-9088-E1852BE9B4A3}"/>
              </a:ext>
            </a:extLst>
          </p:cNvPr>
          <p:cNvCxnSpPr>
            <a:endCxn id="8" idx="0"/>
          </p:cNvCxnSpPr>
          <p:nvPr/>
        </p:nvCxnSpPr>
        <p:spPr>
          <a:xfrm flipH="1">
            <a:off x="4216400" y="1874980"/>
            <a:ext cx="471055" cy="21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E2CF92-4312-42F9-8858-61C2214DA03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97923" y="2896752"/>
            <a:ext cx="18476" cy="21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81AA4-CBE6-4393-BBE5-75C2DA82077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283525" y="3747652"/>
            <a:ext cx="932874" cy="45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08E718-65E2-4A7F-AFBF-2AFABAA4EA0B}"/>
              </a:ext>
            </a:extLst>
          </p:cNvPr>
          <p:cNvSpPr txBox="1"/>
          <p:nvPr/>
        </p:nvSpPr>
        <p:spPr>
          <a:xfrm>
            <a:off x="2812469" y="2818881"/>
            <a:ext cx="9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 conn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32C93E-859B-4A05-9EB4-2C0AA54C3073}"/>
              </a:ext>
            </a:extLst>
          </p:cNvPr>
          <p:cNvSpPr txBox="1"/>
          <p:nvPr/>
        </p:nvSpPr>
        <p:spPr>
          <a:xfrm>
            <a:off x="2393371" y="3688681"/>
            <a:ext cx="159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DB50B1-1277-4877-9769-BB7FD6D7499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608945" y="2492662"/>
            <a:ext cx="2646217" cy="36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52D016-B95A-4221-8233-125435F13C9B}"/>
              </a:ext>
            </a:extLst>
          </p:cNvPr>
          <p:cNvSpPr txBox="1"/>
          <p:nvPr/>
        </p:nvSpPr>
        <p:spPr>
          <a:xfrm>
            <a:off x="6022109" y="2349432"/>
            <a:ext cx="9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 conn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61EE0B-E6EF-46CF-AD7E-4D1714263E1E}"/>
              </a:ext>
            </a:extLst>
          </p:cNvPr>
          <p:cNvSpPr txBox="1"/>
          <p:nvPr/>
        </p:nvSpPr>
        <p:spPr>
          <a:xfrm>
            <a:off x="7982524" y="3274595"/>
            <a:ext cx="126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</a:t>
            </a:r>
          </a:p>
          <a:p>
            <a:r>
              <a:rPr lang="en-US" dirty="0"/>
              <a:t>WINDOWS</a:t>
            </a:r>
          </a:p>
          <a:p>
            <a:r>
              <a:rPr lang="en-US" dirty="0"/>
              <a:t>(C#)</a:t>
            </a:r>
          </a:p>
        </p:txBody>
      </p:sp>
    </p:spTree>
    <p:extLst>
      <p:ext uri="{BB962C8B-B14F-4D97-AF65-F5344CB8AC3E}">
        <p14:creationId xmlns:p14="http://schemas.microsoft.com/office/powerpoint/2010/main" val="59360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Peres de Freitas, Hugo</dc:creator>
  <cp:lastModifiedBy>Peres de Freitas, Hugo</cp:lastModifiedBy>
  <cp:revision>11</cp:revision>
  <dcterms:created xsi:type="dcterms:W3CDTF">2020-06-01T15:33:20Z</dcterms:created>
  <dcterms:modified xsi:type="dcterms:W3CDTF">2020-07-21T18:54:40Z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hugo.freitas@scania.com</vt:lpwstr>
  </property>
  <property fmtid="{D5CDD505-2E9C-101B-9397-08002B2CF9AE}" pid="5" name="MSIP_Label_a7f2ec83-e677-438d-afb7-4c7c0dbc872b_SetDate">
    <vt:lpwstr>2020-06-02T10:50:53.6211855Z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