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98E0-0DE0-406B-A6AF-015DB861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B2618-19F1-41C0-9F52-E1BD10E84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27D9-5F9D-499F-8CE7-CBF220CA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BC06-8B29-4BE4-B21F-44544972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DFD5-176F-424D-8384-671654B6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F13-A4B0-4A3C-BB89-86818E0E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4F40-53E0-40CA-A5D5-F20E104B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82FE-3CD6-4EAF-895B-6B691D18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FF77-84ED-42C6-B534-60DCDBBC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FE00-FAA4-4843-AABF-04A0826A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AD752-6B83-4DCB-B148-09CF983D2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E4129-0D88-431B-A648-1702E6751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9F94-8ECF-4EA4-801A-D1C794F9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EE05-5E64-4942-A976-76C830B8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C06C-42F2-4E21-9F0C-CB5F6788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B12B-1224-446A-B63E-66D81577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EF63-EA18-4CBA-95D0-B740092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D43B-FA26-4567-A81A-74C23D5F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E425-DDDF-4C03-9A8D-98FF3441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7DF5-BE61-4051-B5C1-B2ABC6EF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A883-484C-49E4-97AB-F66D3FD9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37DBB-DBCF-4A90-9972-D7E9AB88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64B1-14D3-477B-85F2-8646E5D9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087C-2FBB-4554-BB90-804561FC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C0D5-E5D8-4A0D-8D64-7DEC38D8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57E5-9BC4-4BEC-BD26-015D351A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4BE9-14B0-408E-B371-9111C953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91961-970F-4FAB-A5E5-FA971BDB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4CD54-BC10-4D08-9743-B73240BE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68335-B2F5-4014-A39E-EE5B0BC6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B006E-307A-4688-9BF2-7BBA5E8C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4C0D-91BE-47A2-8B8E-678A19D7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A5064-C8BA-4411-9110-61DFC69F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8A463-5FE0-4954-8622-D7D30266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A3D6-5AE9-4C3D-8D2F-3A4B5F17C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3E7D-9821-463D-B47E-2F83836F9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8F0B8-A6F5-4BAD-B139-FC589E3E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60CFF-AEA8-4E86-8C35-877EEE8B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F4CDC-636C-4505-915B-A8E414D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066-0790-4A91-95D6-15AB137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456F5-EC86-411E-A2DB-9642ADBB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B3A48-D055-4E81-9E1F-78414512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FD021-077B-4A19-80FB-4E21699D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0BE3D-962F-48B7-8B18-3E808186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87467-2CF1-4A80-81CD-EF136A13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42B7C-494F-42E8-9F26-2EB5DBCE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CCED-4632-4D14-9039-F25C126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0AE1-BC7E-4F39-B43C-FDD9B35E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42F76-B12D-4613-AA93-E57990094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6F209-883A-4B93-ACAC-C43EFF68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CC0B-9AC8-4655-A3A0-1E7BDA3F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591CE-7642-42B9-A4A5-08A6BBEE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1757-08B8-4318-80EB-7C0D908B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876B9-E34F-4A93-B67B-747F6E80F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90B69-80E3-4F12-A158-5E3DF90B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1441-CD51-40DE-B1B4-D830AE01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8FD7-AC9D-4954-AAD6-827967E8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9EB29-7F2A-4DD2-9DCD-1448CBEF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6D83D-967A-4070-9B38-FB792A6A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C596-DDF8-4AF5-8B17-4A76AE10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793F-BD6D-409E-B132-471F9850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59A4-3260-4852-9B0A-F2CCC2753EB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4BC55-5B78-4454-946D-1B49639D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76A3-6E86-48E5-B7CD-756C0422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5CD4-D63D-433A-89E8-20599DE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3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B54B5-0925-4886-9691-0499448B30E9}"/>
              </a:ext>
            </a:extLst>
          </p:cNvPr>
          <p:cNvSpPr/>
          <p:nvPr/>
        </p:nvSpPr>
        <p:spPr>
          <a:xfrm>
            <a:off x="2193635" y="192511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SELECIONAR INSTÂNCIA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18C2E-5DF8-42FF-A92E-A80114C5D931}"/>
              </a:ext>
            </a:extLst>
          </p:cNvPr>
          <p:cNvSpPr/>
          <p:nvPr/>
        </p:nvSpPr>
        <p:spPr>
          <a:xfrm>
            <a:off x="2008907" y="5830733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FOTOGRAFAR PEÇA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CBB74E2-7B18-4CD7-A05C-CCAC76808295}"/>
              </a:ext>
            </a:extLst>
          </p:cNvPr>
          <p:cNvSpPr/>
          <p:nvPr/>
        </p:nvSpPr>
        <p:spPr>
          <a:xfrm>
            <a:off x="3814616" y="1181681"/>
            <a:ext cx="2281383" cy="7539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PARTNUMBER?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2EF4B-ABEF-4BF5-9035-ADC4221C0050}"/>
              </a:ext>
            </a:extLst>
          </p:cNvPr>
          <p:cNvSpPr/>
          <p:nvPr/>
        </p:nvSpPr>
        <p:spPr>
          <a:xfrm>
            <a:off x="3814617" y="2139369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FOTOGRAFA</a:t>
            </a:r>
          </a:p>
          <a:p>
            <a:pPr algn="ctr"/>
            <a:r>
              <a:rPr lang="en-US" dirty="0"/>
              <a:t>PARTNUMBER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71A0C92-7173-43F8-9F69-6D6F3FC73D3A}"/>
              </a:ext>
            </a:extLst>
          </p:cNvPr>
          <p:cNvSpPr/>
          <p:nvPr/>
        </p:nvSpPr>
        <p:spPr>
          <a:xfrm>
            <a:off x="1824180" y="3964711"/>
            <a:ext cx="2466110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NUMERO</a:t>
            </a:r>
          </a:p>
          <a:p>
            <a:pPr algn="ctr"/>
            <a:r>
              <a:rPr lang="en-US" sz="1200" dirty="0"/>
              <a:t>VALIDO?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2720F6-B099-43B0-84D8-F3D45FD2121E}"/>
              </a:ext>
            </a:extLst>
          </p:cNvPr>
          <p:cNvSpPr/>
          <p:nvPr/>
        </p:nvSpPr>
        <p:spPr>
          <a:xfrm>
            <a:off x="7167418" y="1904998"/>
            <a:ext cx="2466110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CONFIRMA IMAGEM?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D2091-44E3-4113-8132-A0013875D172}"/>
              </a:ext>
            </a:extLst>
          </p:cNvPr>
          <p:cNvSpPr/>
          <p:nvPr/>
        </p:nvSpPr>
        <p:spPr>
          <a:xfrm>
            <a:off x="7352146" y="976743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AVALIAÇÃO </a:t>
            </a:r>
          </a:p>
          <a:p>
            <a:pPr algn="ctr"/>
            <a:r>
              <a:rPr lang="en-US" dirty="0"/>
              <a:t>HUMANA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3D273ED-7C28-4722-B3DF-7E3ACD829954}"/>
              </a:ext>
            </a:extLst>
          </p:cNvPr>
          <p:cNvSpPr/>
          <p:nvPr/>
        </p:nvSpPr>
        <p:spPr>
          <a:xfrm>
            <a:off x="9725890" y="1272306"/>
            <a:ext cx="1911928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CONFIRMA IMAGEM?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FC5B95-10C6-441D-A6AA-C81DAA2EDF91}"/>
              </a:ext>
            </a:extLst>
          </p:cNvPr>
          <p:cNvSpPr/>
          <p:nvPr/>
        </p:nvSpPr>
        <p:spPr>
          <a:xfrm>
            <a:off x="7352146" y="3174997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SERVIDOR CLASSIFICA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970FA-2DD9-4B7D-8763-2C33D04294FB}"/>
              </a:ext>
            </a:extLst>
          </p:cNvPr>
          <p:cNvSpPr/>
          <p:nvPr/>
        </p:nvSpPr>
        <p:spPr>
          <a:xfrm>
            <a:off x="7352145" y="4876797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SERVIDOR DEVOLVE RESULTADO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364AFE-BA56-4E50-8049-C9B96F661F3D}"/>
              </a:ext>
            </a:extLst>
          </p:cNvPr>
          <p:cNvSpPr/>
          <p:nvPr/>
        </p:nvSpPr>
        <p:spPr>
          <a:xfrm>
            <a:off x="7352146" y="4052452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SERVIDOR SALVA IMAGEM E RESULTADO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7E2FA-819E-4633-B15C-04A1B8E22747}"/>
              </a:ext>
            </a:extLst>
          </p:cNvPr>
          <p:cNvSpPr/>
          <p:nvPr/>
        </p:nvSpPr>
        <p:spPr>
          <a:xfrm>
            <a:off x="7352145" y="5668818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RETORNA A TELA INICIAL COM RESULTADO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5304284-30ED-4739-A398-7DACA821232F}"/>
              </a:ext>
            </a:extLst>
          </p:cNvPr>
          <p:cNvSpPr/>
          <p:nvPr/>
        </p:nvSpPr>
        <p:spPr>
          <a:xfrm>
            <a:off x="683488" y="1078343"/>
            <a:ext cx="1874984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BARCODE?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F1148-78F2-46E0-ABCB-69F5796BF344}"/>
              </a:ext>
            </a:extLst>
          </p:cNvPr>
          <p:cNvSpPr/>
          <p:nvPr/>
        </p:nvSpPr>
        <p:spPr>
          <a:xfrm>
            <a:off x="572652" y="2208063"/>
            <a:ext cx="2096655" cy="44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 BARCODE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1AA04-26C1-424D-9902-7E5C54443BB3}"/>
              </a:ext>
            </a:extLst>
          </p:cNvPr>
          <p:cNvSpPr/>
          <p:nvPr/>
        </p:nvSpPr>
        <p:spPr>
          <a:xfrm>
            <a:off x="3814617" y="2953927"/>
            <a:ext cx="209665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ENVIA PARA O SERVIDOR</a:t>
            </a:r>
          </a:p>
        </p:txBody>
      </p:sp>
    </p:spTree>
    <p:extLst>
      <p:ext uri="{BB962C8B-B14F-4D97-AF65-F5344CB8AC3E}">
        <p14:creationId xmlns:p14="http://schemas.microsoft.com/office/powerpoint/2010/main" val="330577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B54B5-0925-4886-9691-0499448B30E9}"/>
              </a:ext>
            </a:extLst>
          </p:cNvPr>
          <p:cNvSpPr/>
          <p:nvPr/>
        </p:nvSpPr>
        <p:spPr>
          <a:xfrm>
            <a:off x="4581236" y="2847109"/>
            <a:ext cx="111760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214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Peres de Freitas, Hugo</dc:creator>
  <cp:lastModifiedBy>Peres de Freitas, Hugo</cp:lastModifiedBy>
  <cp:revision>7</cp:revision>
  <dcterms:created xsi:type="dcterms:W3CDTF">2020-06-01T15:33:20Z</dcterms:created>
  <dcterms:modified xsi:type="dcterms:W3CDTF">2020-06-02T10:50:55Z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hugo.freitas@scania.com</vt:lpwstr>
  </property>
  <property fmtid="{D5CDD505-2E9C-101B-9397-08002B2CF9AE}" pid="5" name="MSIP_Label_a7f2ec83-e677-438d-afb7-4c7c0dbc872b_SetDate">
    <vt:lpwstr>2020-06-02T10:50:53.6211855Z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