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8" r:id="rId6"/>
    <p:sldId id="269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CAFC3EB6-5B5F-456B-98CB-574727441D5A}">
          <p14:sldIdLst>
            <p14:sldId id="257"/>
          </p14:sldIdLst>
        </p14:section>
        <p14:section name="OPERATION" id="{69547A36-7819-4764-9628-867EBFF943C8}">
          <p14:sldIdLst>
            <p14:sldId id="260"/>
            <p14:sldId id="261"/>
            <p14:sldId id="262"/>
            <p14:sldId id="268"/>
          </p14:sldIdLst>
        </p14:section>
        <p14:section name="HIST" id="{E92BCDD7-002D-406F-86A3-5B2F22271957}">
          <p14:sldIdLst>
            <p14:sldId id="269"/>
          </p14:sldIdLst>
        </p14:section>
        <p14:section name="CONFIG" id="{75D394DA-2858-4087-BB06-28B20283905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09F-5341-4A00-8FE1-11727A84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6D156-E794-4F8A-B165-F37C4E8C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921C-4CD2-484A-9EBD-F3581A3E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BF39-F2D1-4A6C-9871-B6667731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5F21-6A0D-4EB5-85E1-2E41E211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9FC-4ACB-4F7B-BA3C-CFBDB0AB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907B4-13EA-4563-8EB1-F47E58B0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F830-DD2B-4340-8E2A-D77E24A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EC13-F986-4E32-A87F-ADEE20B0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2540-F8D7-48B6-ACAC-C07A81D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84CD5-66FF-432D-B8A5-757785E4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C1A2C-2AE1-4240-A8CE-82B09CEB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9253-8F60-496C-B62C-6869C71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417-8A21-445A-A4D3-594349B5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ED18-1F09-438A-A8A3-88EC80B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A9F-AB46-496E-8E6D-6E9D8BB4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726-D4F9-4601-A858-8455F59B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1CB3-20F1-494E-9013-C05E6AEA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E2DB-D99B-4344-94AC-AE34DE62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6FC1-16EE-496A-974E-8ABCC519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E1A7-37EC-429C-AFEE-96C8E15B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53E2-698D-4E52-9ACC-DCB71725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7E7-5277-4A80-BA5E-66F074A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5EDC-3D11-4C07-B48D-0D09B98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84A1-DCA4-47D1-AE42-72337BC9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EB8A-0881-4DC2-B296-48E1BD6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304F-F200-4D2A-A7EF-7E049E743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0ABA-A4AD-4046-93EB-0496494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B227-8241-408B-9F6E-F74F1B7B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357-6E1C-4555-9245-0BE82C1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3804-4902-4503-A44D-8411D8BB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A27-123A-470D-8287-8C79478E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74F1-4215-4731-818A-2EA97C0A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FF92-C15A-4D08-B7E0-06835C86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639D-CE31-41BA-859F-448B0804D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F3AF-ADA8-41C2-B822-9F1E290B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4E45-688E-4666-8673-17F332D6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E0E65-DC5D-472E-B7DD-52B3CEF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43F6-03D1-4610-825C-E4EE7D62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7E1-8F05-46F1-BDE5-520E926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6C12-D0BA-4213-AF0C-67046EF2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427D-50B4-4668-B682-9D3D4E4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9144-7305-4DFD-8B86-0172605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70327-2BD2-489D-A0FC-85E0135F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5906E-E8C0-4F41-AC27-D91A181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2EA8-96D9-433E-B25E-E36CDB2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2551-21C9-479F-B98C-29BF1501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7155-28BD-4520-A385-5438CFFD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4913B-C7A7-45B0-85B0-111F160E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7E2B-891C-436D-B03E-FFE885ED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6DED-7464-48D8-BEAE-90B746D8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59B3-9718-4F58-81F9-212655AC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F6B-9F9F-4C73-8A65-2D1AA96F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984DA-480A-4FA0-9DFD-337A20CC5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1C16-3A6F-423A-AEFD-46D2230E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8282-3F34-48D2-B1BE-DCF03444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1041-2D08-4BE6-AEC7-295468AB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DAE0-90CE-42BF-B455-DB3458CF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B4C6C-4F3E-4E26-91A5-DAB77D92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E26D-3131-4551-A566-4F95998E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9344-AA3A-475A-8CB1-CB5BAAB6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5D6A-C28D-4A5B-8BAC-80469F95F2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4345-DD8F-4A25-8ED6-FE26241F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C486-E54F-437F-A1D3-89BEF5A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SELECIONE UM CLASSIFICADOR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AF90D-B853-4681-9DC6-8931B3653F7E}"/>
              </a:ext>
            </a:extLst>
          </p:cNvPr>
          <p:cNvSpPr/>
          <p:nvPr/>
        </p:nvSpPr>
        <p:spPr>
          <a:xfrm>
            <a:off x="4456548" y="2498429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OCR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9E64F-E29C-4AF4-9301-47847F42B284}"/>
              </a:ext>
            </a:extLst>
          </p:cNvPr>
          <p:cNvSpPr/>
          <p:nvPr/>
        </p:nvSpPr>
        <p:spPr>
          <a:xfrm>
            <a:off x="4456545" y="4969159"/>
            <a:ext cx="3592945" cy="641929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43E88C-CCF6-440D-82B1-A8016FFCC0DD}"/>
              </a:ext>
            </a:extLst>
          </p:cNvPr>
          <p:cNvSpPr/>
          <p:nvPr/>
        </p:nvSpPr>
        <p:spPr>
          <a:xfrm>
            <a:off x="4456545" y="2877121"/>
            <a:ext cx="3592945" cy="2955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CAIXAS VAZIAS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A7BDF0-8669-4080-A4B1-A7D1981EFA1D}"/>
              </a:ext>
            </a:extLst>
          </p:cNvPr>
          <p:cNvSpPr/>
          <p:nvPr/>
        </p:nvSpPr>
        <p:spPr>
          <a:xfrm>
            <a:off x="4456545" y="325581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ETIQUETAS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F1DD-73F8-437C-8A2F-9CA71EB40CBD}"/>
              </a:ext>
            </a:extLst>
          </p:cNvPr>
          <p:cNvSpPr/>
          <p:nvPr/>
        </p:nvSpPr>
        <p:spPr>
          <a:xfrm>
            <a:off x="4456545" y="363452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36757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D4C6B-C4AF-4EFA-8253-534B4E083674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01D5B-FDA7-4751-85CE-84B80C02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86" y="2346115"/>
            <a:ext cx="6145427" cy="32586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3718E9A-BE68-4407-983D-1DC6105F4DBB}"/>
              </a:ext>
            </a:extLst>
          </p:cNvPr>
          <p:cNvSpPr/>
          <p:nvPr/>
        </p:nvSpPr>
        <p:spPr>
          <a:xfrm>
            <a:off x="10665686" y="3352800"/>
            <a:ext cx="794327" cy="794327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DSLR Camera - Free technology icons">
            <a:extLst>
              <a:ext uri="{FF2B5EF4-FFF2-40B4-BE49-F238E27FC236}">
                <a16:creationId xmlns:a16="http://schemas.microsoft.com/office/drawing/2014/main" id="{6B9D72ED-014F-4CCF-9915-FAE976C1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1333" r="94667">
                        <a14:foregroundMark x1="9778" y1="40444" x2="9778" y2="40444"/>
                        <a14:foregroundMark x1="35111" y1="30222" x2="64000" y2="30222"/>
                        <a14:foregroundMark x1="81778" y1="47111" x2="82667" y2="62667"/>
                        <a14:foregroundMark x1="75111" y1="36889" x2="88000" y2="34667"/>
                        <a14:foregroundMark x1="66667" y1="44000" x2="29333" y2="54222"/>
                        <a14:foregroundMark x1="29333" y1="48889" x2="52000" y2="41333"/>
                        <a14:foregroundMark x1="39556" y1="37778" x2="27556" y2="30222"/>
                        <a14:foregroundMark x1="19111" y1="28444" x2="16444" y2="50667"/>
                        <a14:foregroundMark x1="12889" y1="32889" x2="10667" y2="67556"/>
                        <a14:foregroundMark x1="19111" y1="71111" x2="36889" y2="70222"/>
                        <a14:foregroundMark x1="35111" y1="65778" x2="59111" y2="68444"/>
                        <a14:foregroundMark x1="77778" y1="63556" x2="52000" y2="71111"/>
                        <a14:foregroundMark x1="92889" y1="54222" x2="94667" y2="48889"/>
                        <a14:foregroundMark x1="64889" y1="39556" x2="50222" y2="46222"/>
                        <a14:foregroundMark x1="37778" y1="42222" x2="59111" y2="46222"/>
                        <a14:foregroundMark x1="61333" y1="57333" x2="67556" y2="70222"/>
                        <a14:foregroundMark x1="65778" y1="58222" x2="66667" y2="46222"/>
                        <a14:foregroundMark x1="6222" y1="48000" x2="1333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333" y="3522925"/>
            <a:ext cx="452504" cy="45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53A491-D205-4CDB-A740-743851881F0E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F9CEFA-BBA3-4867-AE9B-4383B6B8EEE4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DSLR Camera - Free technology icons">
              <a:extLst>
                <a:ext uri="{FF2B5EF4-FFF2-40B4-BE49-F238E27FC236}">
                  <a16:creationId xmlns:a16="http://schemas.microsoft.com/office/drawing/2014/main" id="{D12AB1C5-7369-4312-9510-258D10FC6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38EE-F007-44E2-9C87-97541B1FB4BD}"/>
              </a:ext>
            </a:extLst>
          </p:cNvPr>
          <p:cNvSpPr/>
          <p:nvPr/>
        </p:nvSpPr>
        <p:spPr>
          <a:xfrm>
            <a:off x="2918690" y="1677697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FOTOGRAFE A PEÇA - &lt;</a:t>
            </a:r>
            <a:r>
              <a:rPr lang="en-US" sz="2200" dirty="0" err="1">
                <a:solidFill>
                  <a:schemeClr val="tx1"/>
                </a:solidFill>
              </a:rPr>
              <a:t>numero</a:t>
            </a:r>
            <a:r>
              <a:rPr lang="en-US" sz="2200" dirty="0">
                <a:solidFill>
                  <a:schemeClr val="tx1"/>
                </a:solidFill>
              </a:rPr>
              <a:t> da </a:t>
            </a:r>
            <a:r>
              <a:rPr lang="en-US" sz="2200" dirty="0" err="1">
                <a:solidFill>
                  <a:schemeClr val="tx1"/>
                </a:solidFill>
              </a:rPr>
              <a:t>peça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53219-A726-46A6-861A-73B15FF47230}"/>
              </a:ext>
            </a:extLst>
          </p:cNvPr>
          <p:cNvSpPr/>
          <p:nvPr/>
        </p:nvSpPr>
        <p:spPr>
          <a:xfrm>
            <a:off x="2918691" y="2204034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10898909" cy="4289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D3928-8140-4274-90E9-C55CC3F612E6}"/>
              </a:ext>
            </a:extLst>
          </p:cNvPr>
          <p:cNvSpPr/>
          <p:nvPr/>
        </p:nvSpPr>
        <p:spPr>
          <a:xfrm>
            <a:off x="803555" y="5852967"/>
            <a:ext cx="5292440" cy="49241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BA704-1960-4CDB-9177-567B08B78753}"/>
              </a:ext>
            </a:extLst>
          </p:cNvPr>
          <p:cNvSpPr/>
          <p:nvPr/>
        </p:nvSpPr>
        <p:spPr>
          <a:xfrm>
            <a:off x="1192645" y="3541272"/>
            <a:ext cx="1336961" cy="41189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60B51-159C-4593-BA77-F2503C1BD5F9}"/>
              </a:ext>
            </a:extLst>
          </p:cNvPr>
          <p:cNvSpPr/>
          <p:nvPr/>
        </p:nvSpPr>
        <p:spPr>
          <a:xfrm>
            <a:off x="6096000" y="5854121"/>
            <a:ext cx="5606469" cy="492413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B7C14-2E54-4AF3-BAC8-6DF48E228F04}"/>
              </a:ext>
            </a:extLst>
          </p:cNvPr>
          <p:cNvSpPr/>
          <p:nvPr/>
        </p:nvSpPr>
        <p:spPr>
          <a:xfrm>
            <a:off x="2918686" y="2176728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ADDE5-7C5B-4BCD-8B51-DCB99F5E4438}"/>
              </a:ext>
            </a:extLst>
          </p:cNvPr>
          <p:cNvSpPr/>
          <p:nvPr/>
        </p:nvSpPr>
        <p:spPr>
          <a:xfrm>
            <a:off x="2918685" y="1664044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DESEJA ENVIAR PARA O SISTEMA?</a:t>
            </a:r>
          </a:p>
        </p:txBody>
      </p:sp>
    </p:spTree>
    <p:extLst>
      <p:ext uri="{BB962C8B-B14F-4D97-AF65-F5344CB8AC3E}">
        <p14:creationId xmlns:p14="http://schemas.microsoft.com/office/powerpoint/2010/main" val="21046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5DE07D-51BD-476D-81FD-0B1F58735172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718E9A-BE68-4407-983D-1DC6105F4DBB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DSLR Camera - Free technology icons">
              <a:extLst>
                <a:ext uri="{FF2B5EF4-FFF2-40B4-BE49-F238E27FC236}">
                  <a16:creationId xmlns:a16="http://schemas.microsoft.com/office/drawing/2014/main" id="{6B9D72ED-014F-4CCF-9915-FAE976C1E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5BEF6-E37D-4398-90C6-83B6B900D769}"/>
              </a:ext>
            </a:extLst>
          </p:cNvPr>
          <p:cNvSpPr/>
          <p:nvPr/>
        </p:nvSpPr>
        <p:spPr>
          <a:xfrm>
            <a:off x="1459344" y="5823449"/>
            <a:ext cx="7379856" cy="411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ULTIMO RESULTADO: OK – PROB: 99% - 31/05/2020 10:34:29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31200-B2DA-4CA6-A434-3D1F625B19F4}"/>
              </a:ext>
            </a:extLst>
          </p:cNvPr>
          <p:cNvSpPr/>
          <p:nvPr/>
        </p:nvSpPr>
        <p:spPr>
          <a:xfrm>
            <a:off x="8940797" y="5823449"/>
            <a:ext cx="1228440" cy="411892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 MAIS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C2729-E2EE-44B8-BFD0-B851E3308425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</p:spTree>
    <p:extLst>
      <p:ext uri="{BB962C8B-B14F-4D97-AF65-F5344CB8AC3E}">
        <p14:creationId xmlns:p14="http://schemas.microsoft.com/office/powerpoint/2010/main" val="25625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HISTORICO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7A8F1-7357-458D-B3E2-460434305EDE}"/>
              </a:ext>
            </a:extLst>
          </p:cNvPr>
          <p:cNvSpPr/>
          <p:nvPr/>
        </p:nvSpPr>
        <p:spPr>
          <a:xfrm>
            <a:off x="2299856" y="2059726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INSTÂNCIA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CFB1-2553-4D4E-9551-BB88F49F38E7}"/>
              </a:ext>
            </a:extLst>
          </p:cNvPr>
          <p:cNvSpPr/>
          <p:nvPr/>
        </p:nvSpPr>
        <p:spPr>
          <a:xfrm>
            <a:off x="2299856" y="2826353"/>
            <a:ext cx="8497455" cy="256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TABELA COM RESULTADOS / BOTAO DE DOWLOAD DA IMAGEM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52515-CF9A-4E85-B263-E621ABC64673}"/>
              </a:ext>
            </a:extLst>
          </p:cNvPr>
          <p:cNvSpPr/>
          <p:nvPr/>
        </p:nvSpPr>
        <p:spPr>
          <a:xfrm>
            <a:off x="2299856" y="5449472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PROXIMA PAGINA</a:t>
            </a:r>
          </a:p>
        </p:txBody>
      </p:sp>
    </p:spTree>
    <p:extLst>
      <p:ext uri="{BB962C8B-B14F-4D97-AF65-F5344CB8AC3E}">
        <p14:creationId xmlns:p14="http://schemas.microsoft.com/office/powerpoint/2010/main" val="40852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CONFIGURAÇÕES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891B9-B0A7-426A-819A-D8F6BDD96C6C}"/>
              </a:ext>
            </a:extLst>
          </p:cNvPr>
          <p:cNvSpPr/>
          <p:nvPr/>
        </p:nvSpPr>
        <p:spPr>
          <a:xfrm>
            <a:off x="2299855" y="2299847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LER PEÇA?</a:t>
            </a:r>
          </a:p>
        </p:txBody>
      </p:sp>
    </p:spTree>
    <p:extLst>
      <p:ext uri="{BB962C8B-B14F-4D97-AF65-F5344CB8AC3E}">
        <p14:creationId xmlns:p14="http://schemas.microsoft.com/office/powerpoint/2010/main" val="4102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202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31</cp:revision>
  <dcterms:created xsi:type="dcterms:W3CDTF">2020-06-01T12:34:18Z</dcterms:created>
  <dcterms:modified xsi:type="dcterms:W3CDTF">2020-06-03T07:39:57Z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2020-06-02T10:50:45.5991178Z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