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8" r:id="rId6"/>
    <p:sldId id="269" r:id="rId7"/>
    <p:sldId id="25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" id="{CAFC3EB6-5B5F-456B-98CB-574727441D5A}">
          <p14:sldIdLst>
            <p14:sldId id="257"/>
          </p14:sldIdLst>
        </p14:section>
        <p14:section name="OPERATION" id="{69547A36-7819-4764-9628-867EBFF943C8}">
          <p14:sldIdLst>
            <p14:sldId id="260"/>
            <p14:sldId id="261"/>
            <p14:sldId id="262"/>
            <p14:sldId id="268"/>
          </p14:sldIdLst>
        </p14:section>
        <p14:section name="HIST" id="{E92BCDD7-002D-406F-86A3-5B2F22271957}">
          <p14:sldIdLst>
            <p14:sldId id="269"/>
          </p14:sldIdLst>
        </p14:section>
        <p14:section name="CONFIG" id="{75D394DA-2858-4087-BB06-28B202839054}">
          <p14:sldIdLst>
            <p14:sldId id="259"/>
          </p14:sldIdLst>
        </p14:section>
        <p14:section name="CONFIG" id="{22FC5444-6B06-4B8C-92FB-259693561713}">
          <p14:sldIdLst>
            <p14:sldId id="270"/>
          </p14:sldIdLst>
        </p14:section>
        <p14:section name="Untitled Section" id="{8245A160-BE97-4E78-8E54-71354778499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609F-5341-4A00-8FE1-11727A848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6D156-E794-4F8A-B165-F37C4E8CF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F921C-4CD2-484A-9EBD-F3581A3E2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5D6A-C28D-4A5B-8BAC-80469F95F21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6BF39-F2D1-4A6C-9871-B6667731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5F21-6A0D-4EB5-85E1-2E41E2116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3A6-747B-4D41-B5E9-D31ABCDB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4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49FC-4ACB-4F7B-BA3C-CFBDB0AB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907B4-13EA-4563-8EB1-F47E58B02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0F830-DD2B-4340-8E2A-D77E24AF4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5D6A-C28D-4A5B-8BAC-80469F95F21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4EC13-F986-4E32-A87F-ADEE20B0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E2540-F8D7-48B6-ACAC-C07A81DF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3A6-747B-4D41-B5E9-D31ABCDB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B84CD5-66FF-432D-B8A5-757785E40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C1A2C-2AE1-4240-A8CE-82B09CEBE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F9253-8F60-496C-B62C-6869C71B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5D6A-C28D-4A5B-8BAC-80469F95F21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FD417-8A21-445A-A4D3-594349B5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CED18-1F09-438A-A8A3-88EC80BC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3A6-747B-4D41-B5E9-D31ABCDB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6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7A9F-AB46-496E-8E6D-6E9D8BB4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9726-D4F9-4601-A858-8455F59BE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C1CB3-20F1-494E-9013-C05E6AEA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5D6A-C28D-4A5B-8BAC-80469F95F21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0E2DB-D99B-4344-94AC-AE34DE62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76FC1-16EE-496A-974E-8ABCC519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3A6-747B-4D41-B5E9-D31ABCDB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5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E1A7-37EC-429C-AFEE-96C8E15B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953E2-698D-4E52-9ACC-DCB717252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DB7E7-5277-4A80-BA5E-66F074AB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5D6A-C28D-4A5B-8BAC-80469F95F21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D5EDC-3D11-4C07-B48D-0D09B98F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984A1-DCA4-47D1-AE42-72337BC9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3A6-747B-4D41-B5E9-D31ABCDB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4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EB8A-0881-4DC2-B296-48E1BD60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5304F-F200-4D2A-A7EF-7E049E743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E0ABA-A4AD-4046-93EB-049649427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2B227-8241-408B-9F6E-F74F1B7B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5D6A-C28D-4A5B-8BAC-80469F95F21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9D357-6E1C-4555-9245-0BE82C1F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93804-4902-4503-A44D-8411D8BB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3A6-747B-4D41-B5E9-D31ABCDB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7A27-123A-470D-8287-8C79478E6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E74F1-4215-4731-818A-2EA97C0A7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6FF92-C15A-4D08-B7E0-06835C86E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6639D-CE31-41BA-859F-448B0804D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9F3AF-ADA8-41C2-B822-9F1E290B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B4E45-688E-4666-8673-17F332D6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5D6A-C28D-4A5B-8BAC-80469F95F21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1E0E65-DC5D-472E-B7DD-52B3CEF8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343F6-03D1-4610-825C-E4EE7D62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3A6-747B-4D41-B5E9-D31ABCDB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1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D87E1-8F05-46F1-BDE5-520E926F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76C12-D0BA-4213-AF0C-67046EF2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5D6A-C28D-4A5B-8BAC-80469F95F21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4427D-50B4-4668-B682-9D3D4E49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49144-7305-4DFD-8B86-0172605B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3A6-747B-4D41-B5E9-D31ABCDB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E70327-2BD2-489D-A0FC-85E0135F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5D6A-C28D-4A5B-8BAC-80469F95F21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5906E-E8C0-4F41-AC27-D91A18149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92EA8-96D9-433E-B25E-E36CDB23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3A6-747B-4D41-B5E9-D31ABCDB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8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C2551-21C9-479F-B98C-29BF1501A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27155-28BD-4520-A385-5438CFFDA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4913B-C7A7-45B0-85B0-111F160EF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37E2B-891C-436D-B03E-FFE885ED1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5D6A-C28D-4A5B-8BAC-80469F95F21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D6DED-7464-48D8-BEAE-90B746D8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E59B3-9718-4F58-81F9-212655AC4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3A6-747B-4D41-B5E9-D31ABCDB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3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3CF6B-9F9F-4C73-8A65-2D1AA96F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B984DA-480A-4FA0-9DFD-337A20CC5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71C16-3A6F-423A-AEFD-46D2230EC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98282-3F34-48D2-B1BE-DCF03444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5D6A-C28D-4A5B-8BAC-80469F95F21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61041-2D08-4BE6-AEC7-295468AB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7DAE0-90CE-42BF-B455-DB3458CFA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3A6-747B-4D41-B5E9-D31ABCDB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7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B4C6C-4F3E-4E26-91A5-DAB77D92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DE26D-3131-4551-A566-4F95998EE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49344-AA3A-475A-8CB1-CB5BAAB62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45D6A-C28D-4A5B-8BAC-80469F95F21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94345-DD8F-4A25-8ED6-FE26241FE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4C486-E54F-437F-A1D3-89BEF5ADE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543A6-747B-4D41-B5E9-D31ABCDB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8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0C5D4E-950E-45D6-9A61-135A343386E3}"/>
              </a:ext>
            </a:extLst>
          </p:cNvPr>
          <p:cNvSpPr/>
          <p:nvPr/>
        </p:nvSpPr>
        <p:spPr>
          <a:xfrm>
            <a:off x="803564" y="748145"/>
            <a:ext cx="10898909" cy="55972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C54D04-63CC-45E6-9143-62E9BB219F98}"/>
              </a:ext>
            </a:extLst>
          </p:cNvPr>
          <p:cNvSpPr/>
          <p:nvPr/>
        </p:nvSpPr>
        <p:spPr>
          <a:xfrm>
            <a:off x="2299856" y="1394708"/>
            <a:ext cx="8497455" cy="665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SELECIONE UM CLASSIFICADOR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5DB28C-1A86-46FC-9297-E1BDBA6D6C3A}"/>
              </a:ext>
            </a:extLst>
          </p:cNvPr>
          <p:cNvSpPr/>
          <p:nvPr/>
        </p:nvSpPr>
        <p:spPr>
          <a:xfrm>
            <a:off x="803564" y="748146"/>
            <a:ext cx="10898909" cy="4064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- COMPUTER VISION APP – TABLET 1234 –  USUARIO - SERVIDOR STATUS – SIMBOLO SCANIA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AAF90D-B853-4681-9DC6-8931B3653F7E}"/>
              </a:ext>
            </a:extLst>
          </p:cNvPr>
          <p:cNvSpPr/>
          <p:nvPr/>
        </p:nvSpPr>
        <p:spPr>
          <a:xfrm>
            <a:off x="4456548" y="2498429"/>
            <a:ext cx="3592945" cy="2955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OCR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29E64F-E29C-4AF4-9301-47847F42B284}"/>
              </a:ext>
            </a:extLst>
          </p:cNvPr>
          <p:cNvSpPr/>
          <p:nvPr/>
        </p:nvSpPr>
        <p:spPr>
          <a:xfrm>
            <a:off x="4456545" y="4969159"/>
            <a:ext cx="3592945" cy="641929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CONFIRMAR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43E88C-CCF6-440D-82B1-A8016FFCC0DD}"/>
              </a:ext>
            </a:extLst>
          </p:cNvPr>
          <p:cNvSpPr/>
          <p:nvPr/>
        </p:nvSpPr>
        <p:spPr>
          <a:xfrm>
            <a:off x="4456545" y="2877121"/>
            <a:ext cx="3592945" cy="2955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CAIXAS VAZIAS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A7BDF0-8669-4080-A4B1-A7D1981EFA1D}"/>
              </a:ext>
            </a:extLst>
          </p:cNvPr>
          <p:cNvSpPr/>
          <p:nvPr/>
        </p:nvSpPr>
        <p:spPr>
          <a:xfrm>
            <a:off x="4456545" y="3255813"/>
            <a:ext cx="3592945" cy="2955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ETIQUETAS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C5F1DD-73F8-437C-8A2F-9CA71EB40CBD}"/>
              </a:ext>
            </a:extLst>
          </p:cNvPr>
          <p:cNvSpPr/>
          <p:nvPr/>
        </p:nvSpPr>
        <p:spPr>
          <a:xfrm>
            <a:off x="4456545" y="3634523"/>
            <a:ext cx="3592945" cy="2955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ABCD</a:t>
            </a:r>
          </a:p>
        </p:txBody>
      </p:sp>
    </p:spTree>
    <p:extLst>
      <p:ext uri="{BB962C8B-B14F-4D97-AF65-F5344CB8AC3E}">
        <p14:creationId xmlns:p14="http://schemas.microsoft.com/office/powerpoint/2010/main" val="367579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C0F31B-A18C-42AC-8659-9185D0380142}"/>
              </a:ext>
            </a:extLst>
          </p:cNvPr>
          <p:cNvSpPr/>
          <p:nvPr/>
        </p:nvSpPr>
        <p:spPr>
          <a:xfrm>
            <a:off x="803559" y="1563252"/>
            <a:ext cx="9619669" cy="4782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0C5D4E-950E-45D6-9A61-135A343386E3}"/>
              </a:ext>
            </a:extLst>
          </p:cNvPr>
          <p:cNvSpPr/>
          <p:nvPr/>
        </p:nvSpPr>
        <p:spPr>
          <a:xfrm>
            <a:off x="803564" y="748145"/>
            <a:ext cx="10898909" cy="55972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1D2B4A-8C1D-4CFC-9F7B-49269FF94556}"/>
              </a:ext>
            </a:extLst>
          </p:cNvPr>
          <p:cNvSpPr/>
          <p:nvPr/>
        </p:nvSpPr>
        <p:spPr>
          <a:xfrm>
            <a:off x="803564" y="748146"/>
            <a:ext cx="10898909" cy="4064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- COMPUTER VISION APP – TABLET 1234 –  USUARIO - SERVIDOR STATUS – SIMBOLO SCANIA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F4A99F-56D8-4D1C-9B4E-58EAFC16D94B}"/>
              </a:ext>
            </a:extLst>
          </p:cNvPr>
          <p:cNvSpPr/>
          <p:nvPr/>
        </p:nvSpPr>
        <p:spPr>
          <a:xfrm>
            <a:off x="803563" y="1154546"/>
            <a:ext cx="10898909" cy="4064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CLASSIFICADOR: CAIXAS VAZIAS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4D7CF-9868-4FB0-8348-DADC8DE3E7D2}"/>
              </a:ext>
            </a:extLst>
          </p:cNvPr>
          <p:cNvSpPr/>
          <p:nvPr/>
        </p:nvSpPr>
        <p:spPr>
          <a:xfrm>
            <a:off x="2918691" y="2270993"/>
            <a:ext cx="6354618" cy="34324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2C617A-3B9F-47C7-B99E-002D525EBABE}"/>
              </a:ext>
            </a:extLst>
          </p:cNvPr>
          <p:cNvSpPr/>
          <p:nvPr/>
        </p:nvSpPr>
        <p:spPr>
          <a:xfrm>
            <a:off x="10423233" y="1560946"/>
            <a:ext cx="1279236" cy="4784436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7D4C6B-C4AF-4EFA-8253-534B4E083674}"/>
              </a:ext>
            </a:extLst>
          </p:cNvPr>
          <p:cNvSpPr/>
          <p:nvPr/>
        </p:nvSpPr>
        <p:spPr>
          <a:xfrm>
            <a:off x="2918689" y="1729870"/>
            <a:ext cx="6354619" cy="4118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SCANEIE UM BARCODE CONTENDO O NUMERO DA PEÇA/CAIXA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A01D5B-FDA7-4751-85CE-84B80C024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286" y="2346115"/>
            <a:ext cx="6145427" cy="3258628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73718E9A-BE68-4407-983D-1DC6105F4DBB}"/>
              </a:ext>
            </a:extLst>
          </p:cNvPr>
          <p:cNvSpPr/>
          <p:nvPr/>
        </p:nvSpPr>
        <p:spPr>
          <a:xfrm>
            <a:off x="10665686" y="3352800"/>
            <a:ext cx="794327" cy="794327"/>
          </a:xfrm>
          <a:prstGeom prst="ellipse">
            <a:avLst/>
          </a:prstGeom>
          <a:solidFill>
            <a:schemeClr val="bg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2" descr="DSLR Camera - Free technology icons">
            <a:extLst>
              <a:ext uri="{FF2B5EF4-FFF2-40B4-BE49-F238E27FC236}">
                <a16:creationId xmlns:a16="http://schemas.microsoft.com/office/drawing/2014/main" id="{6B9D72ED-014F-4CCF-9915-FAE976C1E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1333" r="94667">
                        <a14:foregroundMark x1="9778" y1="40444" x2="9778" y2="40444"/>
                        <a14:foregroundMark x1="35111" y1="30222" x2="64000" y2="30222"/>
                        <a14:foregroundMark x1="81778" y1="47111" x2="82667" y2="62667"/>
                        <a14:foregroundMark x1="75111" y1="36889" x2="88000" y2="34667"/>
                        <a14:foregroundMark x1="66667" y1="44000" x2="29333" y2="54222"/>
                        <a14:foregroundMark x1="29333" y1="48889" x2="52000" y2="41333"/>
                        <a14:foregroundMark x1="39556" y1="37778" x2="27556" y2="30222"/>
                        <a14:foregroundMark x1="19111" y1="28444" x2="16444" y2="50667"/>
                        <a14:foregroundMark x1="12889" y1="32889" x2="10667" y2="67556"/>
                        <a14:foregroundMark x1="19111" y1="71111" x2="36889" y2="70222"/>
                        <a14:foregroundMark x1="35111" y1="65778" x2="59111" y2="68444"/>
                        <a14:foregroundMark x1="77778" y1="63556" x2="52000" y2="71111"/>
                        <a14:foregroundMark x1="92889" y1="54222" x2="94667" y2="48889"/>
                        <a14:foregroundMark x1="64889" y1="39556" x2="50222" y2="46222"/>
                        <a14:foregroundMark x1="37778" y1="42222" x2="59111" y2="46222"/>
                        <a14:foregroundMark x1="61333" y1="57333" x2="67556" y2="70222"/>
                        <a14:foregroundMark x1="65778" y1="58222" x2="66667" y2="46222"/>
                        <a14:foregroundMark x1="6222" y1="48000" x2="1333" y2="4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4333" y="3522925"/>
            <a:ext cx="452504" cy="45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00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C0F31B-A18C-42AC-8659-9185D0380142}"/>
              </a:ext>
            </a:extLst>
          </p:cNvPr>
          <p:cNvSpPr/>
          <p:nvPr/>
        </p:nvSpPr>
        <p:spPr>
          <a:xfrm>
            <a:off x="803559" y="1563252"/>
            <a:ext cx="9619669" cy="4782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0C5D4E-950E-45D6-9A61-135A343386E3}"/>
              </a:ext>
            </a:extLst>
          </p:cNvPr>
          <p:cNvSpPr/>
          <p:nvPr/>
        </p:nvSpPr>
        <p:spPr>
          <a:xfrm>
            <a:off x="803564" y="748145"/>
            <a:ext cx="10898909" cy="55972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1D2B4A-8C1D-4CFC-9F7B-49269FF94556}"/>
              </a:ext>
            </a:extLst>
          </p:cNvPr>
          <p:cNvSpPr/>
          <p:nvPr/>
        </p:nvSpPr>
        <p:spPr>
          <a:xfrm>
            <a:off x="803564" y="748146"/>
            <a:ext cx="10898909" cy="4064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- COMPUTER VISION APP – TABLET 1234 –  USUARIO - SERVIDOR STATUS – SIMBOLO SCANIA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F4A99F-56D8-4D1C-9B4E-58EAFC16D94B}"/>
              </a:ext>
            </a:extLst>
          </p:cNvPr>
          <p:cNvSpPr/>
          <p:nvPr/>
        </p:nvSpPr>
        <p:spPr>
          <a:xfrm>
            <a:off x="803563" y="1154546"/>
            <a:ext cx="10898909" cy="4064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CLASSIFICADOR: ABCD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2C617A-3B9F-47C7-B99E-002D525EBABE}"/>
              </a:ext>
            </a:extLst>
          </p:cNvPr>
          <p:cNvSpPr/>
          <p:nvPr/>
        </p:nvSpPr>
        <p:spPr>
          <a:xfrm>
            <a:off x="10423233" y="1560946"/>
            <a:ext cx="1279236" cy="4784436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53A491-D205-4CDB-A740-743851881F0E}"/>
              </a:ext>
            </a:extLst>
          </p:cNvPr>
          <p:cNvGrpSpPr/>
          <p:nvPr/>
        </p:nvGrpSpPr>
        <p:grpSpPr>
          <a:xfrm>
            <a:off x="10665686" y="3352800"/>
            <a:ext cx="794327" cy="794327"/>
            <a:chOff x="10665686" y="3352800"/>
            <a:chExt cx="794327" cy="79432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FF9CEFA-BBA3-4867-AE9B-4383B6B8EEE4}"/>
                </a:ext>
              </a:extLst>
            </p:cNvPr>
            <p:cNvSpPr/>
            <p:nvPr/>
          </p:nvSpPr>
          <p:spPr>
            <a:xfrm>
              <a:off x="10665686" y="3352800"/>
              <a:ext cx="794327" cy="794327"/>
            </a:xfrm>
            <a:prstGeom prst="ellipse">
              <a:avLst/>
            </a:prstGeom>
            <a:solidFill>
              <a:schemeClr val="bg2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DSLR Camera - Free technology icons">
              <a:extLst>
                <a:ext uri="{FF2B5EF4-FFF2-40B4-BE49-F238E27FC236}">
                  <a16:creationId xmlns:a16="http://schemas.microsoft.com/office/drawing/2014/main" id="{D12AB1C5-7369-4312-9510-258D10FC61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78" b="89778" l="1333" r="94667">
                          <a14:foregroundMark x1="9778" y1="40444" x2="9778" y2="40444"/>
                          <a14:foregroundMark x1="35111" y1="30222" x2="64000" y2="30222"/>
                          <a14:foregroundMark x1="81778" y1="47111" x2="82667" y2="62667"/>
                          <a14:foregroundMark x1="75111" y1="36889" x2="88000" y2="34667"/>
                          <a14:foregroundMark x1="66667" y1="44000" x2="29333" y2="54222"/>
                          <a14:foregroundMark x1="29333" y1="48889" x2="52000" y2="41333"/>
                          <a14:foregroundMark x1="39556" y1="37778" x2="27556" y2="30222"/>
                          <a14:foregroundMark x1="19111" y1="28444" x2="16444" y2="50667"/>
                          <a14:foregroundMark x1="12889" y1="32889" x2="10667" y2="67556"/>
                          <a14:foregroundMark x1="19111" y1="71111" x2="36889" y2="70222"/>
                          <a14:foregroundMark x1="35111" y1="65778" x2="59111" y2="68444"/>
                          <a14:foregroundMark x1="77778" y1="63556" x2="52000" y2="71111"/>
                          <a14:foregroundMark x1="92889" y1="54222" x2="94667" y2="48889"/>
                          <a14:foregroundMark x1="64889" y1="39556" x2="50222" y2="46222"/>
                          <a14:foregroundMark x1="37778" y1="42222" x2="59111" y2="46222"/>
                          <a14:foregroundMark x1="61333" y1="57333" x2="67556" y2="70222"/>
                          <a14:foregroundMark x1="65778" y1="58222" x2="66667" y2="46222"/>
                          <a14:foregroundMark x1="6222" y1="48000" x2="1333" y2="48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34333" y="3522925"/>
              <a:ext cx="452504" cy="452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B38EE-F007-44E2-9C87-97541B1FB4BD}"/>
              </a:ext>
            </a:extLst>
          </p:cNvPr>
          <p:cNvSpPr/>
          <p:nvPr/>
        </p:nvSpPr>
        <p:spPr>
          <a:xfrm>
            <a:off x="2918690" y="1677697"/>
            <a:ext cx="6354619" cy="4118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FOTOGRAFE A PEÇA - &lt;</a:t>
            </a:r>
            <a:r>
              <a:rPr lang="en-US" sz="2200" dirty="0" err="1">
                <a:solidFill>
                  <a:schemeClr val="tx1"/>
                </a:solidFill>
              </a:rPr>
              <a:t>numero</a:t>
            </a:r>
            <a:r>
              <a:rPr lang="en-US" sz="2200" dirty="0">
                <a:solidFill>
                  <a:schemeClr val="tx1"/>
                </a:solidFill>
              </a:rPr>
              <a:t> da </a:t>
            </a:r>
            <a:r>
              <a:rPr lang="en-US" sz="2200" dirty="0" err="1">
                <a:solidFill>
                  <a:schemeClr val="tx1"/>
                </a:solidFill>
              </a:rPr>
              <a:t>peça</a:t>
            </a:r>
            <a:r>
              <a:rPr lang="en-US" sz="22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A53219-A726-46A6-861A-73B15FF47230}"/>
              </a:ext>
            </a:extLst>
          </p:cNvPr>
          <p:cNvSpPr/>
          <p:nvPr/>
        </p:nvSpPr>
        <p:spPr>
          <a:xfrm>
            <a:off x="2918691" y="2204034"/>
            <a:ext cx="6354618" cy="343246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9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C0F31B-A18C-42AC-8659-9185D0380142}"/>
              </a:ext>
            </a:extLst>
          </p:cNvPr>
          <p:cNvSpPr/>
          <p:nvPr/>
        </p:nvSpPr>
        <p:spPr>
          <a:xfrm>
            <a:off x="803559" y="1563252"/>
            <a:ext cx="10898909" cy="4289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0C5D4E-950E-45D6-9A61-135A343386E3}"/>
              </a:ext>
            </a:extLst>
          </p:cNvPr>
          <p:cNvSpPr/>
          <p:nvPr/>
        </p:nvSpPr>
        <p:spPr>
          <a:xfrm>
            <a:off x="803564" y="748145"/>
            <a:ext cx="10898909" cy="55972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1D2B4A-8C1D-4CFC-9F7B-49269FF94556}"/>
              </a:ext>
            </a:extLst>
          </p:cNvPr>
          <p:cNvSpPr/>
          <p:nvPr/>
        </p:nvSpPr>
        <p:spPr>
          <a:xfrm>
            <a:off x="803564" y="748146"/>
            <a:ext cx="10898909" cy="4064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- COMPUTER VISION APP – TABLET 1234 –  USUARIO - SERVIDOR STATUS – SIMBOLO SCANIA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F4A99F-56D8-4D1C-9B4E-58EAFC16D94B}"/>
              </a:ext>
            </a:extLst>
          </p:cNvPr>
          <p:cNvSpPr/>
          <p:nvPr/>
        </p:nvSpPr>
        <p:spPr>
          <a:xfrm>
            <a:off x="803563" y="1154546"/>
            <a:ext cx="10898909" cy="4064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CLASSIFICADOR: ABCD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9D3928-8140-4274-90E9-C55CC3F612E6}"/>
              </a:ext>
            </a:extLst>
          </p:cNvPr>
          <p:cNvSpPr/>
          <p:nvPr/>
        </p:nvSpPr>
        <p:spPr>
          <a:xfrm>
            <a:off x="803555" y="5852967"/>
            <a:ext cx="5292440" cy="492413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5BA704-1960-4CDB-9177-567B08B78753}"/>
              </a:ext>
            </a:extLst>
          </p:cNvPr>
          <p:cNvSpPr/>
          <p:nvPr/>
        </p:nvSpPr>
        <p:spPr>
          <a:xfrm>
            <a:off x="1192645" y="3541272"/>
            <a:ext cx="1336961" cy="411892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DOWNLOAD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160B51-159C-4593-BA77-F2503C1BD5F9}"/>
              </a:ext>
            </a:extLst>
          </p:cNvPr>
          <p:cNvSpPr/>
          <p:nvPr/>
        </p:nvSpPr>
        <p:spPr>
          <a:xfrm>
            <a:off x="6096000" y="5854121"/>
            <a:ext cx="5606469" cy="492413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5B7C14-2E54-4AF3-BAC8-6DF48E228F04}"/>
              </a:ext>
            </a:extLst>
          </p:cNvPr>
          <p:cNvSpPr/>
          <p:nvPr/>
        </p:nvSpPr>
        <p:spPr>
          <a:xfrm>
            <a:off x="2918686" y="2176728"/>
            <a:ext cx="6354618" cy="343246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EADDE5-7C5B-4BCD-8B51-DCB99F5E4438}"/>
              </a:ext>
            </a:extLst>
          </p:cNvPr>
          <p:cNvSpPr/>
          <p:nvPr/>
        </p:nvSpPr>
        <p:spPr>
          <a:xfrm>
            <a:off x="2918685" y="1664044"/>
            <a:ext cx="6354619" cy="4118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DESEJA ENVIAR PARA O SISTEMA?</a:t>
            </a:r>
          </a:p>
        </p:txBody>
      </p:sp>
    </p:spTree>
    <p:extLst>
      <p:ext uri="{BB962C8B-B14F-4D97-AF65-F5344CB8AC3E}">
        <p14:creationId xmlns:p14="http://schemas.microsoft.com/office/powerpoint/2010/main" val="2104686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C0F31B-A18C-42AC-8659-9185D0380142}"/>
              </a:ext>
            </a:extLst>
          </p:cNvPr>
          <p:cNvSpPr/>
          <p:nvPr/>
        </p:nvSpPr>
        <p:spPr>
          <a:xfrm>
            <a:off x="803559" y="1563252"/>
            <a:ext cx="9619669" cy="4782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0C5D4E-950E-45D6-9A61-135A343386E3}"/>
              </a:ext>
            </a:extLst>
          </p:cNvPr>
          <p:cNvSpPr/>
          <p:nvPr/>
        </p:nvSpPr>
        <p:spPr>
          <a:xfrm>
            <a:off x="803564" y="748145"/>
            <a:ext cx="10898909" cy="55972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1D2B4A-8C1D-4CFC-9F7B-49269FF94556}"/>
              </a:ext>
            </a:extLst>
          </p:cNvPr>
          <p:cNvSpPr/>
          <p:nvPr/>
        </p:nvSpPr>
        <p:spPr>
          <a:xfrm>
            <a:off x="803564" y="748146"/>
            <a:ext cx="10898909" cy="4064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- COMPUTER VISION APP – TABLET 1234 –  USUARIO - SERVIDOR STATUS – SIMBOLO SCANIA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F4A99F-56D8-4D1C-9B4E-58EAFC16D94B}"/>
              </a:ext>
            </a:extLst>
          </p:cNvPr>
          <p:cNvSpPr/>
          <p:nvPr/>
        </p:nvSpPr>
        <p:spPr>
          <a:xfrm>
            <a:off x="803563" y="1154546"/>
            <a:ext cx="10898909" cy="4064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CLASSIFICADOR: CAIXAS VAZIAS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4D7CF-9868-4FB0-8348-DADC8DE3E7D2}"/>
              </a:ext>
            </a:extLst>
          </p:cNvPr>
          <p:cNvSpPr/>
          <p:nvPr/>
        </p:nvSpPr>
        <p:spPr>
          <a:xfrm>
            <a:off x="2918691" y="2270993"/>
            <a:ext cx="6354618" cy="34324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2C617A-3B9F-47C7-B99E-002D525EBABE}"/>
              </a:ext>
            </a:extLst>
          </p:cNvPr>
          <p:cNvSpPr/>
          <p:nvPr/>
        </p:nvSpPr>
        <p:spPr>
          <a:xfrm>
            <a:off x="10423233" y="1560946"/>
            <a:ext cx="1279236" cy="4784436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5DE07D-51BD-476D-81FD-0B1F58735172}"/>
              </a:ext>
            </a:extLst>
          </p:cNvPr>
          <p:cNvGrpSpPr/>
          <p:nvPr/>
        </p:nvGrpSpPr>
        <p:grpSpPr>
          <a:xfrm>
            <a:off x="10665686" y="3352800"/>
            <a:ext cx="794327" cy="794327"/>
            <a:chOff x="10665686" y="3352800"/>
            <a:chExt cx="794327" cy="79432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718E9A-BE68-4407-983D-1DC6105F4DBB}"/>
                </a:ext>
              </a:extLst>
            </p:cNvPr>
            <p:cNvSpPr/>
            <p:nvPr/>
          </p:nvSpPr>
          <p:spPr>
            <a:xfrm>
              <a:off x="10665686" y="3352800"/>
              <a:ext cx="794327" cy="794327"/>
            </a:xfrm>
            <a:prstGeom prst="ellipse">
              <a:avLst/>
            </a:prstGeom>
            <a:solidFill>
              <a:schemeClr val="bg2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Picture 2" descr="DSLR Camera - Free technology icons">
              <a:extLst>
                <a:ext uri="{FF2B5EF4-FFF2-40B4-BE49-F238E27FC236}">
                  <a16:creationId xmlns:a16="http://schemas.microsoft.com/office/drawing/2014/main" id="{6B9D72ED-014F-4CCF-9915-FAE976C1E8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78" b="89778" l="1333" r="94667">
                          <a14:foregroundMark x1="9778" y1="40444" x2="9778" y2="40444"/>
                          <a14:foregroundMark x1="35111" y1="30222" x2="64000" y2="30222"/>
                          <a14:foregroundMark x1="81778" y1="47111" x2="82667" y2="62667"/>
                          <a14:foregroundMark x1="75111" y1="36889" x2="88000" y2="34667"/>
                          <a14:foregroundMark x1="66667" y1="44000" x2="29333" y2="54222"/>
                          <a14:foregroundMark x1="29333" y1="48889" x2="52000" y2="41333"/>
                          <a14:foregroundMark x1="39556" y1="37778" x2="27556" y2="30222"/>
                          <a14:foregroundMark x1="19111" y1="28444" x2="16444" y2="50667"/>
                          <a14:foregroundMark x1="12889" y1="32889" x2="10667" y2="67556"/>
                          <a14:foregroundMark x1="19111" y1="71111" x2="36889" y2="70222"/>
                          <a14:foregroundMark x1="35111" y1="65778" x2="59111" y2="68444"/>
                          <a14:foregroundMark x1="77778" y1="63556" x2="52000" y2="71111"/>
                          <a14:foregroundMark x1="92889" y1="54222" x2="94667" y2="48889"/>
                          <a14:foregroundMark x1="64889" y1="39556" x2="50222" y2="46222"/>
                          <a14:foregroundMark x1="37778" y1="42222" x2="59111" y2="46222"/>
                          <a14:foregroundMark x1="61333" y1="57333" x2="67556" y2="70222"/>
                          <a14:foregroundMark x1="65778" y1="58222" x2="66667" y2="46222"/>
                          <a14:foregroundMark x1="6222" y1="48000" x2="1333" y2="48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34333" y="3522925"/>
              <a:ext cx="452504" cy="452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485BEF6-E37D-4398-90C6-83B6B900D769}"/>
              </a:ext>
            </a:extLst>
          </p:cNvPr>
          <p:cNvSpPr/>
          <p:nvPr/>
        </p:nvSpPr>
        <p:spPr>
          <a:xfrm>
            <a:off x="1459344" y="5823449"/>
            <a:ext cx="7379856" cy="411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ULTIMO RESULTADO: OK – PROB: 99% - 31/05/2020 10:34:29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131200-B2DA-4CA6-A434-3D1F625B19F4}"/>
              </a:ext>
            </a:extLst>
          </p:cNvPr>
          <p:cNvSpPr/>
          <p:nvPr/>
        </p:nvSpPr>
        <p:spPr>
          <a:xfrm>
            <a:off x="8940797" y="5823449"/>
            <a:ext cx="1228440" cy="411892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VER MAIS</a:t>
            </a: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3C2729-E2EE-44B8-BFD0-B851E3308425}"/>
              </a:ext>
            </a:extLst>
          </p:cNvPr>
          <p:cNvSpPr/>
          <p:nvPr/>
        </p:nvSpPr>
        <p:spPr>
          <a:xfrm>
            <a:off x="2918689" y="1729870"/>
            <a:ext cx="6354619" cy="4118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SCANEIE UM BARCODE CONTENDO O NUMERO DA PEÇA/CAIXA</a:t>
            </a:r>
          </a:p>
        </p:txBody>
      </p:sp>
    </p:spTree>
    <p:extLst>
      <p:ext uri="{BB962C8B-B14F-4D97-AF65-F5344CB8AC3E}">
        <p14:creationId xmlns:p14="http://schemas.microsoft.com/office/powerpoint/2010/main" val="256254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0C5D4E-950E-45D6-9A61-135A343386E3}"/>
              </a:ext>
            </a:extLst>
          </p:cNvPr>
          <p:cNvSpPr/>
          <p:nvPr/>
        </p:nvSpPr>
        <p:spPr>
          <a:xfrm>
            <a:off x="803564" y="748145"/>
            <a:ext cx="10898909" cy="55972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C54D04-63CC-45E6-9143-62E9BB219F98}"/>
              </a:ext>
            </a:extLst>
          </p:cNvPr>
          <p:cNvSpPr/>
          <p:nvPr/>
        </p:nvSpPr>
        <p:spPr>
          <a:xfrm>
            <a:off x="2299856" y="1394708"/>
            <a:ext cx="8497455" cy="665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HISTORICO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5DB28C-1A86-46FC-9297-E1BDBA6D6C3A}"/>
              </a:ext>
            </a:extLst>
          </p:cNvPr>
          <p:cNvSpPr/>
          <p:nvPr/>
        </p:nvSpPr>
        <p:spPr>
          <a:xfrm>
            <a:off x="803564" y="748146"/>
            <a:ext cx="10898909" cy="4064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- COMPUTER VISION APP – TABLET 1234 –  USUARIO - SERVIDOR STATUS – SIMBOLO SCANIA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C7A8F1-7357-458D-B3E2-460434305EDE}"/>
              </a:ext>
            </a:extLst>
          </p:cNvPr>
          <p:cNvSpPr/>
          <p:nvPr/>
        </p:nvSpPr>
        <p:spPr>
          <a:xfrm>
            <a:off x="2299856" y="2059726"/>
            <a:ext cx="8497455" cy="665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INSTÂNCIA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6CFB1-2553-4D4E-9551-BB88F49F38E7}"/>
              </a:ext>
            </a:extLst>
          </p:cNvPr>
          <p:cNvSpPr/>
          <p:nvPr/>
        </p:nvSpPr>
        <p:spPr>
          <a:xfrm>
            <a:off x="2299856" y="2826353"/>
            <a:ext cx="8497455" cy="2567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TABELA COM RESULTADOS / BOTAO DE DOWLOAD DA IMAGEM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D52515-CF9A-4E85-B263-E621ABC64673}"/>
              </a:ext>
            </a:extLst>
          </p:cNvPr>
          <p:cNvSpPr/>
          <p:nvPr/>
        </p:nvSpPr>
        <p:spPr>
          <a:xfrm>
            <a:off x="2299856" y="5449472"/>
            <a:ext cx="8497455" cy="665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PROXIMA PAGINA</a:t>
            </a:r>
          </a:p>
        </p:txBody>
      </p:sp>
    </p:spTree>
    <p:extLst>
      <p:ext uri="{BB962C8B-B14F-4D97-AF65-F5344CB8AC3E}">
        <p14:creationId xmlns:p14="http://schemas.microsoft.com/office/powerpoint/2010/main" val="4085219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0C5D4E-950E-45D6-9A61-135A343386E3}"/>
              </a:ext>
            </a:extLst>
          </p:cNvPr>
          <p:cNvSpPr/>
          <p:nvPr/>
        </p:nvSpPr>
        <p:spPr>
          <a:xfrm>
            <a:off x="803564" y="748145"/>
            <a:ext cx="10898909" cy="55972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C54D04-63CC-45E6-9143-62E9BB219F98}"/>
              </a:ext>
            </a:extLst>
          </p:cNvPr>
          <p:cNvSpPr/>
          <p:nvPr/>
        </p:nvSpPr>
        <p:spPr>
          <a:xfrm>
            <a:off x="2299854" y="1293108"/>
            <a:ext cx="8497455" cy="665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CONFIGURAÇÕES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5DB28C-1A86-46FC-9297-E1BDBA6D6C3A}"/>
              </a:ext>
            </a:extLst>
          </p:cNvPr>
          <p:cNvSpPr/>
          <p:nvPr/>
        </p:nvSpPr>
        <p:spPr>
          <a:xfrm>
            <a:off x="803564" y="748146"/>
            <a:ext cx="10898909" cy="4064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- COMPUTER VISION APP – TABLET 1234 –  USUARIO - SERVIDOR STATUS – SIMBOLO SCANIA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8891B9-B0A7-426A-819A-D8F6BDD96C6C}"/>
              </a:ext>
            </a:extLst>
          </p:cNvPr>
          <p:cNvSpPr/>
          <p:nvPr/>
        </p:nvSpPr>
        <p:spPr>
          <a:xfrm>
            <a:off x="2299854" y="2096688"/>
            <a:ext cx="4248728" cy="6650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TABLETS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D29CB4-F2DC-40AB-BD83-970032F29DAF}"/>
              </a:ext>
            </a:extLst>
          </p:cNvPr>
          <p:cNvSpPr/>
          <p:nvPr/>
        </p:nvSpPr>
        <p:spPr>
          <a:xfrm>
            <a:off x="6668656" y="2096688"/>
            <a:ext cx="4128654" cy="665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INSTANCIAS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88C2CE-7DA8-48A3-9D27-6DDECAE6062B}"/>
              </a:ext>
            </a:extLst>
          </p:cNvPr>
          <p:cNvSpPr/>
          <p:nvPr/>
        </p:nvSpPr>
        <p:spPr>
          <a:xfrm>
            <a:off x="2299854" y="2900268"/>
            <a:ext cx="628074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1256CA-35C8-4664-9CB8-BE290A0F00F8}"/>
              </a:ext>
            </a:extLst>
          </p:cNvPr>
          <p:cNvSpPr/>
          <p:nvPr/>
        </p:nvSpPr>
        <p:spPr>
          <a:xfrm>
            <a:off x="2297546" y="4876378"/>
            <a:ext cx="8497455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3EEEF5-AC7D-4A6C-8D22-B131B667A549}"/>
              </a:ext>
            </a:extLst>
          </p:cNvPr>
          <p:cNvSpPr/>
          <p:nvPr/>
        </p:nvSpPr>
        <p:spPr>
          <a:xfrm>
            <a:off x="2297545" y="5339458"/>
            <a:ext cx="8497455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4CCA34-6EFA-46F8-807A-6846549542F6}"/>
              </a:ext>
            </a:extLst>
          </p:cNvPr>
          <p:cNvSpPr/>
          <p:nvPr/>
        </p:nvSpPr>
        <p:spPr>
          <a:xfrm>
            <a:off x="2297546" y="4413298"/>
            <a:ext cx="8497455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0E6460-3D59-4D31-AEFC-AE479A507D69}"/>
              </a:ext>
            </a:extLst>
          </p:cNvPr>
          <p:cNvSpPr/>
          <p:nvPr/>
        </p:nvSpPr>
        <p:spPr>
          <a:xfrm>
            <a:off x="4378037" y="2903226"/>
            <a:ext cx="628074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IP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1AF453-8D36-4BC7-BF73-E23180589924}"/>
              </a:ext>
            </a:extLst>
          </p:cNvPr>
          <p:cNvSpPr/>
          <p:nvPr/>
        </p:nvSpPr>
        <p:spPr>
          <a:xfrm>
            <a:off x="5301672" y="2900268"/>
            <a:ext cx="1348509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INSTANCIA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C122F2-39D3-4773-85B4-A7DBF458ADA3}"/>
              </a:ext>
            </a:extLst>
          </p:cNvPr>
          <p:cNvSpPr/>
          <p:nvPr/>
        </p:nvSpPr>
        <p:spPr>
          <a:xfrm>
            <a:off x="6825672" y="2900268"/>
            <a:ext cx="1348509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USUARIO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2EC5B2-AC7A-4CB7-873F-46CC99ED3368}"/>
              </a:ext>
            </a:extLst>
          </p:cNvPr>
          <p:cNvSpPr/>
          <p:nvPr/>
        </p:nvSpPr>
        <p:spPr>
          <a:xfrm>
            <a:off x="9003149" y="4482052"/>
            <a:ext cx="687688" cy="295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EDITAR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8A9930-19D4-465E-801D-609FCBD89FED}"/>
              </a:ext>
            </a:extLst>
          </p:cNvPr>
          <p:cNvSpPr/>
          <p:nvPr/>
        </p:nvSpPr>
        <p:spPr>
          <a:xfrm>
            <a:off x="9792859" y="4482051"/>
            <a:ext cx="789707" cy="295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APAGAR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4E3852-FB2E-4A76-85A2-D2ABC9501081}"/>
              </a:ext>
            </a:extLst>
          </p:cNvPr>
          <p:cNvSpPr/>
          <p:nvPr/>
        </p:nvSpPr>
        <p:spPr>
          <a:xfrm>
            <a:off x="9003149" y="4932017"/>
            <a:ext cx="687688" cy="295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EDITAR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839388-6A90-458B-BCEB-377AA193215D}"/>
              </a:ext>
            </a:extLst>
          </p:cNvPr>
          <p:cNvSpPr/>
          <p:nvPr/>
        </p:nvSpPr>
        <p:spPr>
          <a:xfrm>
            <a:off x="9792859" y="4932016"/>
            <a:ext cx="789707" cy="295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APAGAR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DB6D16-4EFD-4F10-84FC-318C65BC606A}"/>
              </a:ext>
            </a:extLst>
          </p:cNvPr>
          <p:cNvSpPr/>
          <p:nvPr/>
        </p:nvSpPr>
        <p:spPr>
          <a:xfrm>
            <a:off x="9003149" y="5388507"/>
            <a:ext cx="687688" cy="295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EDITAR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8C7DE3-0D69-44F0-BBFF-48B70D611A7A}"/>
              </a:ext>
            </a:extLst>
          </p:cNvPr>
          <p:cNvSpPr/>
          <p:nvPr/>
        </p:nvSpPr>
        <p:spPr>
          <a:xfrm>
            <a:off x="9792859" y="5388506"/>
            <a:ext cx="789707" cy="295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APAGAR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DC2A8F-FEE4-4399-A838-2C0FC4A9920C}"/>
              </a:ext>
            </a:extLst>
          </p:cNvPr>
          <p:cNvSpPr/>
          <p:nvPr/>
        </p:nvSpPr>
        <p:spPr>
          <a:xfrm>
            <a:off x="8421257" y="2895218"/>
            <a:ext cx="1348509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TIPO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A6FB5D-3418-4125-BC08-3A372BA9C62D}"/>
              </a:ext>
            </a:extLst>
          </p:cNvPr>
          <p:cNvSpPr/>
          <p:nvPr/>
        </p:nvSpPr>
        <p:spPr>
          <a:xfrm>
            <a:off x="3093602" y="2903226"/>
            <a:ext cx="1065648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DEVICE ID</a:t>
            </a:r>
          </a:p>
        </p:txBody>
      </p:sp>
    </p:spTree>
    <p:extLst>
      <p:ext uri="{BB962C8B-B14F-4D97-AF65-F5344CB8AC3E}">
        <p14:creationId xmlns:p14="http://schemas.microsoft.com/office/powerpoint/2010/main" val="410240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0C5D4E-950E-45D6-9A61-135A343386E3}"/>
              </a:ext>
            </a:extLst>
          </p:cNvPr>
          <p:cNvSpPr/>
          <p:nvPr/>
        </p:nvSpPr>
        <p:spPr>
          <a:xfrm>
            <a:off x="803564" y="748145"/>
            <a:ext cx="10898909" cy="55972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C54D04-63CC-45E6-9143-62E9BB219F98}"/>
              </a:ext>
            </a:extLst>
          </p:cNvPr>
          <p:cNvSpPr/>
          <p:nvPr/>
        </p:nvSpPr>
        <p:spPr>
          <a:xfrm>
            <a:off x="2299854" y="1293108"/>
            <a:ext cx="8497455" cy="665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CONFIGURAÇÕES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5DB28C-1A86-46FC-9297-E1BDBA6D6C3A}"/>
              </a:ext>
            </a:extLst>
          </p:cNvPr>
          <p:cNvSpPr/>
          <p:nvPr/>
        </p:nvSpPr>
        <p:spPr>
          <a:xfrm>
            <a:off x="803564" y="748146"/>
            <a:ext cx="10898909" cy="406400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- COMPUTER VISION APP – TABLET 1234 –  USUARIO - SERVIDOR STATUS – SIMBOLO SCANIA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8891B9-B0A7-426A-819A-D8F6BDD96C6C}"/>
              </a:ext>
            </a:extLst>
          </p:cNvPr>
          <p:cNvSpPr/>
          <p:nvPr/>
        </p:nvSpPr>
        <p:spPr>
          <a:xfrm>
            <a:off x="6548579" y="2096688"/>
            <a:ext cx="4248728" cy="6650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INSTANCIAS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D29CB4-F2DC-40AB-BD83-970032F29DAF}"/>
              </a:ext>
            </a:extLst>
          </p:cNvPr>
          <p:cNvSpPr/>
          <p:nvPr/>
        </p:nvSpPr>
        <p:spPr>
          <a:xfrm>
            <a:off x="2299852" y="2096688"/>
            <a:ext cx="4128654" cy="665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TABLETS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88C2CE-7DA8-48A3-9D27-6DDECAE6062B}"/>
              </a:ext>
            </a:extLst>
          </p:cNvPr>
          <p:cNvSpPr/>
          <p:nvPr/>
        </p:nvSpPr>
        <p:spPr>
          <a:xfrm>
            <a:off x="2299854" y="2900268"/>
            <a:ext cx="628074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1256CA-35C8-4664-9CB8-BE290A0F00F8}"/>
              </a:ext>
            </a:extLst>
          </p:cNvPr>
          <p:cNvSpPr/>
          <p:nvPr/>
        </p:nvSpPr>
        <p:spPr>
          <a:xfrm>
            <a:off x="2299853" y="3830948"/>
            <a:ext cx="8497455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3EEEF5-AC7D-4A6C-8D22-B131B667A549}"/>
              </a:ext>
            </a:extLst>
          </p:cNvPr>
          <p:cNvSpPr/>
          <p:nvPr/>
        </p:nvSpPr>
        <p:spPr>
          <a:xfrm>
            <a:off x="2299852" y="4294028"/>
            <a:ext cx="8497455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4CCA34-6EFA-46F8-807A-6846549542F6}"/>
              </a:ext>
            </a:extLst>
          </p:cNvPr>
          <p:cNvSpPr/>
          <p:nvPr/>
        </p:nvSpPr>
        <p:spPr>
          <a:xfrm>
            <a:off x="2299853" y="3367868"/>
            <a:ext cx="8497455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0E6460-3D59-4D31-AEFC-AE479A507D69}"/>
              </a:ext>
            </a:extLst>
          </p:cNvPr>
          <p:cNvSpPr/>
          <p:nvPr/>
        </p:nvSpPr>
        <p:spPr>
          <a:xfrm>
            <a:off x="3177309" y="2900268"/>
            <a:ext cx="628074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IP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1AF453-8D36-4BC7-BF73-E23180589924}"/>
              </a:ext>
            </a:extLst>
          </p:cNvPr>
          <p:cNvSpPr/>
          <p:nvPr/>
        </p:nvSpPr>
        <p:spPr>
          <a:xfrm>
            <a:off x="4054763" y="2900268"/>
            <a:ext cx="1348509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INSTANCIA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C122F2-39D3-4773-85B4-A7DBF458ADA3}"/>
              </a:ext>
            </a:extLst>
          </p:cNvPr>
          <p:cNvSpPr/>
          <p:nvPr/>
        </p:nvSpPr>
        <p:spPr>
          <a:xfrm>
            <a:off x="5578763" y="2900268"/>
            <a:ext cx="1348509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USUARIO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2EC5B2-AC7A-4CB7-873F-46CC99ED3368}"/>
              </a:ext>
            </a:extLst>
          </p:cNvPr>
          <p:cNvSpPr/>
          <p:nvPr/>
        </p:nvSpPr>
        <p:spPr>
          <a:xfrm>
            <a:off x="9005456" y="3436622"/>
            <a:ext cx="687688" cy="295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EDITAR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8A9930-19D4-465E-801D-609FCBD89FED}"/>
              </a:ext>
            </a:extLst>
          </p:cNvPr>
          <p:cNvSpPr/>
          <p:nvPr/>
        </p:nvSpPr>
        <p:spPr>
          <a:xfrm>
            <a:off x="9795166" y="3436621"/>
            <a:ext cx="789707" cy="295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APAGAR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4E3852-FB2E-4A76-85A2-D2ABC9501081}"/>
              </a:ext>
            </a:extLst>
          </p:cNvPr>
          <p:cNvSpPr/>
          <p:nvPr/>
        </p:nvSpPr>
        <p:spPr>
          <a:xfrm>
            <a:off x="9005456" y="3886587"/>
            <a:ext cx="687688" cy="295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EDITAR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839388-6A90-458B-BCEB-377AA193215D}"/>
              </a:ext>
            </a:extLst>
          </p:cNvPr>
          <p:cNvSpPr/>
          <p:nvPr/>
        </p:nvSpPr>
        <p:spPr>
          <a:xfrm>
            <a:off x="9795166" y="3886586"/>
            <a:ext cx="789707" cy="295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APAGAR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DB6D16-4EFD-4F10-84FC-318C65BC606A}"/>
              </a:ext>
            </a:extLst>
          </p:cNvPr>
          <p:cNvSpPr/>
          <p:nvPr/>
        </p:nvSpPr>
        <p:spPr>
          <a:xfrm>
            <a:off x="9005456" y="4343077"/>
            <a:ext cx="687688" cy="295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EDITAR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8C7DE3-0D69-44F0-BBFF-48B70D611A7A}"/>
              </a:ext>
            </a:extLst>
          </p:cNvPr>
          <p:cNvSpPr/>
          <p:nvPr/>
        </p:nvSpPr>
        <p:spPr>
          <a:xfrm>
            <a:off x="9795166" y="4343076"/>
            <a:ext cx="789707" cy="295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APAGAR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DC2A8F-FEE4-4399-A838-2C0FC4A9920C}"/>
              </a:ext>
            </a:extLst>
          </p:cNvPr>
          <p:cNvSpPr/>
          <p:nvPr/>
        </p:nvSpPr>
        <p:spPr>
          <a:xfrm>
            <a:off x="7174348" y="2895218"/>
            <a:ext cx="1348509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TIPO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5BECEA-1F70-43B2-AF4E-7D58A4862D20}"/>
              </a:ext>
            </a:extLst>
          </p:cNvPr>
          <p:cNvSpPr/>
          <p:nvPr/>
        </p:nvSpPr>
        <p:spPr>
          <a:xfrm>
            <a:off x="9446492" y="2905829"/>
            <a:ext cx="1348509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CRIADO EM</a:t>
            </a:r>
          </a:p>
        </p:txBody>
      </p:sp>
    </p:spTree>
    <p:extLst>
      <p:ext uri="{BB962C8B-B14F-4D97-AF65-F5344CB8AC3E}">
        <p14:creationId xmlns:p14="http://schemas.microsoft.com/office/powerpoint/2010/main" val="221078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</TotalTime>
  <Words>246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Peres de Freitas, Hugo</dc:creator>
  <cp:lastModifiedBy>Peres de Freitas, Hugo</cp:lastModifiedBy>
  <cp:revision>33</cp:revision>
  <dcterms:created xsi:type="dcterms:W3CDTF">2020-06-01T12:34:18Z</dcterms:created>
  <dcterms:modified xsi:type="dcterms:W3CDTF">2020-06-15T13:41:47Z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f2ec83-e677-438d-afb7-4c7c0dbc872b_Enabled">
    <vt:lpwstr>True</vt:lpwstr>
  </property>
  <property fmtid="{D5CDD505-2E9C-101B-9397-08002B2CF9AE}" pid="3" name="MSIP_Label_a7f2ec83-e677-438d-afb7-4c7c0dbc872b_SiteId">
    <vt:lpwstr>3bc062e4-ac9d-4c17-b4dd-3aad637ff1ac</vt:lpwstr>
  </property>
  <property fmtid="{D5CDD505-2E9C-101B-9397-08002B2CF9AE}" pid="4" name="MSIP_Label_a7f2ec83-e677-438d-afb7-4c7c0dbc872b_Owner">
    <vt:lpwstr>hugo.freitas@scania.com</vt:lpwstr>
  </property>
  <property fmtid="{D5CDD505-2E9C-101B-9397-08002B2CF9AE}" pid="5" name="MSIP_Label_a7f2ec83-e677-438d-afb7-4c7c0dbc872b_SetDate">
    <vt:lpwstr>2020-06-02T10:50:45.5991178Z</vt:lpwstr>
  </property>
  <property fmtid="{D5CDD505-2E9C-101B-9397-08002B2CF9AE}" pid="6" name="MSIP_Label_a7f2ec83-e677-438d-afb7-4c7c0dbc872b_Name">
    <vt:lpwstr>Internal</vt:lpwstr>
  </property>
  <property fmtid="{D5CDD505-2E9C-101B-9397-08002B2CF9AE}" pid="7" name="MSIP_Label_a7f2ec83-e677-438d-afb7-4c7c0dbc872b_Application">
    <vt:lpwstr>Microsoft Azure Information Protection</vt:lpwstr>
  </property>
  <property fmtid="{D5CDD505-2E9C-101B-9397-08002B2CF9AE}" pid="8" name="MSIP_Label_a7f2ec83-e677-438d-afb7-4c7c0dbc872b_Extended_MSFT_Method">
    <vt:lpwstr>Automatic</vt:lpwstr>
  </property>
  <property fmtid="{D5CDD505-2E9C-101B-9397-08002B2CF9AE}" pid="9" name="Sensitivity">
    <vt:lpwstr>Internal</vt:lpwstr>
  </property>
</Properties>
</file>