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4A89-AFC9-4BC5-9CE7-7BA06A25D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16085-A32B-45A5-A236-E4D6D1103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CF94-B706-4E96-A8A9-DAE26835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569D-37E7-45E4-9755-AB4B2D2A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DE69-1AEF-48AD-B5FB-6BD173B9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78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9D26-5B7A-4115-A91F-F8A7F5D8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243E7-5179-43CC-AA06-59D03DD35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64A2-FDBD-4988-9237-B381B200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B1308-C272-4678-82EC-6FF35F9F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2DE4-E8C7-4A86-85BE-A02904E9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0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A9150-41B8-4AAB-8053-C5D01AA80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F745C-9DA9-47D8-B7C6-2B06509F7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205E-03E3-4B96-AACC-270856DB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881A-D5E8-459C-BA5D-7E8237DA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B85A-7FCF-4B40-A5CF-27AD50E0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18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E3EA-3120-40A9-AAB6-F8E6204D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2E46-DA68-4120-9A26-0D4D41B0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B6DC-8703-4396-B560-4E128BD7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D1FBD-5D20-457B-B091-FC85B464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4CC5-2E46-4FA7-A666-891F1D6D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05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6F89-A881-4468-8CBD-86101623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FE5-0D7E-4391-A4FA-999CE8CD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3089-4D67-4CD5-A62F-D6BFD3CC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75FF-F411-4F0A-9330-1857D755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569A-FDB4-49BD-BF54-C11ED503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7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C7EF-4C5D-4928-B838-C8670AD1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CB93-1BC9-4826-ADF9-5E1562F34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2352-83B5-46F9-B2DB-191F74165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86987-1203-4988-BC70-3CBC4924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A3F99-916F-487F-BF4B-D89BAC41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AB8EB-DC8A-497D-BDDE-BB245E87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0847-407E-43A5-A65D-8195A8CE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09C52-F000-4CB7-A3F5-DCB74E51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89E4-B9F6-47D6-B7A0-79CF5BF4E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9DCA5-69B6-4EE6-8A96-440044B80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14E9F-3AD8-408B-A7B5-A54DD1EF3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538A1-EE71-46FA-A162-73249B7A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76158-79D1-4145-876A-75A69FEC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62C4E-CA5E-40CA-BA3A-81467328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6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E414-4605-42CC-AB45-FB19ABD5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87916-F6F1-46F6-A4A6-583AAAE0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5EE9A-1E12-4592-B81C-5F4C756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13DDD-43E3-4F05-BE01-0BBEBF82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6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302E0-C211-4772-A9C8-44C8E26B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01AEA-D715-41AE-A6D8-DFA96A5E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DCA1-5217-4B1D-AF30-369BF5BE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62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21FA-19FE-4C6E-89CC-78FE328B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3487-8009-40C9-BF40-3EB8DAB4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97D3F-4C06-40AD-8687-EF5447EE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441CD-8896-4F88-8067-FFD6167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732B-F621-4264-A19D-4EC56107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FA8AD-3FE7-420D-B53C-93226F25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45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00B9-6876-48FC-9FA1-BE6DDBA2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DE9AC-3A7B-4849-B668-12EEB653D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61A60-8D77-4B55-BA60-BB4E6263E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078C-9B66-4F8D-8151-D3E73D0A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DBAE9-6150-467E-87FD-3522A09C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8B823-ADE8-40A7-A052-1F4018CD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04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0502D-AE39-4614-A346-CABB4746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C2BBF-05ED-4946-91F4-7D70FE8B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A705-EB95-44DB-B573-26C71E5FA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D9AD-0AB6-49A5-881E-609F494CA471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48E4-FA52-4B67-8622-50EC25A22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16377-92FF-4769-95A7-93939BF94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D1B3-8D4B-4616-BA29-4756C3CF32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49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08A14-92F8-43ED-ADD2-9150ED91A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11" y="1122363"/>
            <a:ext cx="6165777" cy="4135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7C2F3-753F-467E-96C8-37D6A2ADECDE}"/>
              </a:ext>
            </a:extLst>
          </p:cNvPr>
          <p:cNvSpPr txBox="1"/>
          <p:nvPr/>
        </p:nvSpPr>
        <p:spPr>
          <a:xfrm>
            <a:off x="5717406" y="599143"/>
            <a:ext cx="59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B8EB7-C528-4E1A-93D8-A2ABFCB99332}"/>
              </a:ext>
            </a:extLst>
          </p:cNvPr>
          <p:cNvSpPr txBox="1"/>
          <p:nvPr/>
        </p:nvSpPr>
        <p:spPr>
          <a:xfrm>
            <a:off x="9178888" y="2928472"/>
            <a:ext cx="58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23D00-F9E7-413B-885B-DFECE626FA4F}"/>
              </a:ext>
            </a:extLst>
          </p:cNvPr>
          <p:cNvSpPr txBox="1"/>
          <p:nvPr/>
        </p:nvSpPr>
        <p:spPr>
          <a:xfrm>
            <a:off x="2030932" y="2820202"/>
            <a:ext cx="641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2ADD5-D174-4FAE-B6EE-12E0F444C970}"/>
              </a:ext>
            </a:extLst>
          </p:cNvPr>
          <p:cNvSpPr txBox="1"/>
          <p:nvPr/>
        </p:nvSpPr>
        <p:spPr>
          <a:xfrm>
            <a:off x="5717407" y="5257801"/>
            <a:ext cx="59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357AE-B3AF-4258-B488-6B60FAEA492A}"/>
              </a:ext>
            </a:extLst>
          </p:cNvPr>
          <p:cNvSpPr txBox="1"/>
          <p:nvPr/>
        </p:nvSpPr>
        <p:spPr>
          <a:xfrm>
            <a:off x="2415941" y="5877243"/>
            <a:ext cx="755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Números correspondentes aos ângulos da etiqueta</a:t>
            </a:r>
          </a:p>
        </p:txBody>
      </p:sp>
    </p:spTree>
    <p:extLst>
      <p:ext uri="{BB962C8B-B14F-4D97-AF65-F5344CB8AC3E}">
        <p14:creationId xmlns:p14="http://schemas.microsoft.com/office/powerpoint/2010/main" val="68927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 Silva Castro, Rafael</dc:creator>
  <cp:lastModifiedBy>da Silva Castro, Rafael</cp:lastModifiedBy>
  <cp:revision>3</cp:revision>
  <dcterms:created xsi:type="dcterms:W3CDTF">2019-03-01T16:00:28Z</dcterms:created>
  <dcterms:modified xsi:type="dcterms:W3CDTF">2019-03-01T18:36:25Z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rafael.castro@scania.com</vt:lpwstr>
  </property>
  <property fmtid="{D5CDD505-2E9C-101B-9397-08002B2CF9AE}" pid="5" name="MSIP_Label_a7f2ec83-e677-438d-afb7-4c7c0dbc872b_SetDate">
    <vt:lpwstr>2019-03-01T18:36:23.2166819Z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