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950075" cy="923607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204">
          <p15:clr>
            <a:srgbClr val="A4A3A4"/>
          </p15:clr>
        </p15:guide>
        <p15:guide id="7" pos="5556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824" y="114"/>
      </p:cViewPr>
      <p:guideLst>
        <p:guide orient="horz" pos="2160"/>
        <p:guide orient="horz" pos="3657"/>
        <p:guide orient="horz" pos="845"/>
        <p:guide orient="horz" pos="709"/>
        <p:guide orient="horz" pos="119"/>
        <p:guide pos="204"/>
        <p:guide pos="55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9856897-01F5-4D82-A146-7ED0A2716964}" type="datetimeFigureOut">
              <a:rPr lang="sv-SE" smtClean="0"/>
              <a:pPr/>
              <a:t>2019-03-01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137AB97-5242-44E6-9F09-E5D91C3659E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786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23850" y="6257925"/>
            <a:ext cx="6264275" cy="228600"/>
          </a:xfrm>
          <a:prstGeom prst="rect">
            <a:avLst/>
          </a:prstGeom>
          <a:solidFill>
            <a:srgbClr val="05143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grpSp>
        <p:nvGrpSpPr>
          <p:cNvPr id="5" name="Group 30"/>
          <p:cNvGrpSpPr>
            <a:grpSpLocks noChangeAspect="1"/>
          </p:cNvGrpSpPr>
          <p:nvPr/>
        </p:nvGrpSpPr>
        <p:grpSpPr bwMode="auto">
          <a:xfrm>
            <a:off x="6809109" y="6092825"/>
            <a:ext cx="2011363" cy="533400"/>
            <a:chOff x="4232" y="3838"/>
            <a:chExt cx="1267" cy="336"/>
          </a:xfrm>
        </p:grpSpPr>
        <p:sp>
          <p:nvSpPr>
            <p:cNvPr id="6" name="AutoShape 29"/>
            <p:cNvSpPr>
              <a:spLocks noChangeAspect="1" noChangeArrowheads="1" noTextEdit="1"/>
            </p:cNvSpPr>
            <p:nvPr userDrawn="1"/>
          </p:nvSpPr>
          <p:spPr bwMode="auto">
            <a:xfrm>
              <a:off x="4232" y="3838"/>
              <a:ext cx="126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7" name="Freeform 31"/>
            <p:cNvSpPr>
              <a:spLocks/>
            </p:cNvSpPr>
            <p:nvPr userDrawn="1"/>
          </p:nvSpPr>
          <p:spPr bwMode="auto">
            <a:xfrm>
              <a:off x="4234" y="3840"/>
              <a:ext cx="350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8" name="Freeform 32"/>
            <p:cNvSpPr>
              <a:spLocks noEditPoints="1"/>
            </p:cNvSpPr>
            <p:nvPr userDrawn="1"/>
          </p:nvSpPr>
          <p:spPr bwMode="auto">
            <a:xfrm>
              <a:off x="4616" y="3935"/>
              <a:ext cx="881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9" name="Freeform 33"/>
            <p:cNvSpPr>
              <a:spLocks/>
            </p:cNvSpPr>
            <p:nvPr userDrawn="1"/>
          </p:nvSpPr>
          <p:spPr bwMode="auto">
            <a:xfrm>
              <a:off x="4317" y="3983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" name="Freeform 34"/>
            <p:cNvSpPr>
              <a:spLocks/>
            </p:cNvSpPr>
            <p:nvPr userDrawn="1"/>
          </p:nvSpPr>
          <p:spPr bwMode="auto">
            <a:xfrm>
              <a:off x="4342" y="3943"/>
              <a:ext cx="140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4395" y="3982"/>
              <a:ext cx="61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2" name="Freeform 36"/>
            <p:cNvSpPr>
              <a:spLocks noEditPoints="1"/>
            </p:cNvSpPr>
            <p:nvPr userDrawn="1"/>
          </p:nvSpPr>
          <p:spPr bwMode="auto">
            <a:xfrm>
              <a:off x="4238" y="3844"/>
              <a:ext cx="341" cy="324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4391" y="3984"/>
              <a:ext cx="21" cy="11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4435" y="3956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5" name="Freeform 39"/>
            <p:cNvSpPr>
              <a:spLocks noEditPoints="1"/>
            </p:cNvSpPr>
            <p:nvPr userDrawn="1"/>
          </p:nvSpPr>
          <p:spPr bwMode="auto">
            <a:xfrm>
              <a:off x="4311" y="3945"/>
              <a:ext cx="162" cy="160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4362" y="3904"/>
              <a:ext cx="95" cy="48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4214" y="3141663"/>
            <a:ext cx="7775574" cy="10080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695" y="1989138"/>
            <a:ext cx="7773988" cy="10795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" name="Platshållare för datum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20" name="Platshållare för bildnumm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0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596336" y="619125"/>
            <a:ext cx="1208343" cy="5186363"/>
          </a:xfrm>
        </p:spPr>
        <p:txBody>
          <a:bodyPr vert="eaVert" anchor="t" anchorCtr="0"/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23850" y="617538"/>
            <a:ext cx="7056462" cy="518795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0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sv-SE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53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4406900"/>
            <a:ext cx="7775575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3141663"/>
            <a:ext cx="7775575" cy="1265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subtitle style</a:t>
            </a:r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48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3850" y="1341438"/>
            <a:ext cx="4171950" cy="4464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40768"/>
            <a:ext cx="4171950" cy="44640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02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188913"/>
            <a:ext cx="8496300" cy="9366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850" y="1341439"/>
            <a:ext cx="417353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3850" y="2174875"/>
            <a:ext cx="4173538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341439"/>
            <a:ext cx="4175125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175125" cy="36306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latshållare för datum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0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0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08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188913"/>
            <a:ext cx="3141663" cy="936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431961"/>
            <a:ext cx="5245100" cy="53735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3850" y="1435101"/>
            <a:ext cx="3141663" cy="4370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668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9584" y="404664"/>
            <a:ext cx="5486400" cy="4323600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sv-S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73216"/>
            <a:ext cx="5486400" cy="4186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subtitle style</a:t>
            </a:r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sv-SE"/>
              <a:t>Your date here</a:t>
            </a:r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70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61791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479206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23850" y="6257925"/>
            <a:ext cx="6264275" cy="228600"/>
          </a:xfrm>
          <a:prstGeom prst="rect">
            <a:avLst/>
          </a:prstGeom>
          <a:solidFill>
            <a:srgbClr val="05143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58085" y="6489490"/>
            <a:ext cx="15128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 smtClean="0"/>
            </a:lvl1pPr>
          </a:lstStyle>
          <a:p>
            <a:r>
              <a:rPr lang="sv-SE"/>
              <a:t>Your date here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479214"/>
            <a:ext cx="410368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 noProof="1" smtClean="0"/>
            </a:lvl1pPr>
          </a:lstStyle>
          <a:p>
            <a:r>
              <a:rPr lang="sv-SE"/>
              <a:t>Info class Internal     Department/Name/Subject</a:t>
            </a:r>
            <a:endParaRPr lang="sv-SE" dirty="0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188913"/>
            <a:ext cx="12255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800" tIns="45720" rIns="4680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 noProof="1" smtClean="0"/>
            </a:lvl1pPr>
          </a:lstStyle>
          <a:p>
            <a:fld id="{4286D411-5D53-4735-B72B-2382BF56F23E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032" name="Group 30"/>
          <p:cNvGrpSpPr>
            <a:grpSpLocks noChangeAspect="1"/>
          </p:cNvGrpSpPr>
          <p:nvPr/>
        </p:nvGrpSpPr>
        <p:grpSpPr bwMode="auto">
          <a:xfrm>
            <a:off x="6809109" y="6092825"/>
            <a:ext cx="2011363" cy="533400"/>
            <a:chOff x="4232" y="3838"/>
            <a:chExt cx="1267" cy="336"/>
          </a:xfrm>
        </p:grpSpPr>
        <p:sp>
          <p:nvSpPr>
            <p:cNvPr id="1053" name="AutoShape 29"/>
            <p:cNvSpPr>
              <a:spLocks noChangeAspect="1" noChangeArrowheads="1" noTextEdit="1"/>
            </p:cNvSpPr>
            <p:nvPr userDrawn="1"/>
          </p:nvSpPr>
          <p:spPr bwMode="auto">
            <a:xfrm>
              <a:off x="4232" y="3838"/>
              <a:ext cx="126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4234" y="3840"/>
              <a:ext cx="350" cy="332"/>
            </a:xfrm>
            <a:custGeom>
              <a:avLst/>
              <a:gdLst/>
              <a:ahLst/>
              <a:cxnLst>
                <a:cxn ang="0">
                  <a:pos x="398" y="136"/>
                </a:cxn>
                <a:cxn ang="0">
                  <a:pos x="397" y="130"/>
                </a:cxn>
                <a:cxn ang="0">
                  <a:pos x="337" y="26"/>
                </a:cxn>
                <a:cxn ang="0">
                  <a:pos x="333" y="22"/>
                </a:cxn>
                <a:cxn ang="0">
                  <a:pos x="327" y="24"/>
                </a:cxn>
                <a:cxn ang="0">
                  <a:pos x="298" y="30"/>
                </a:cxn>
                <a:cxn ang="0">
                  <a:pos x="199" y="0"/>
                </a:cxn>
                <a:cxn ang="0">
                  <a:pos x="101" y="30"/>
                </a:cxn>
                <a:cxn ang="0">
                  <a:pos x="71" y="23"/>
                </a:cxn>
                <a:cxn ang="0">
                  <a:pos x="65" y="22"/>
                </a:cxn>
                <a:cxn ang="0">
                  <a:pos x="61" y="26"/>
                </a:cxn>
                <a:cxn ang="0">
                  <a:pos x="1" y="130"/>
                </a:cxn>
                <a:cxn ang="0">
                  <a:pos x="0" y="136"/>
                </a:cxn>
                <a:cxn ang="0">
                  <a:pos x="4" y="140"/>
                </a:cxn>
                <a:cxn ang="0">
                  <a:pos x="24" y="162"/>
                </a:cxn>
                <a:cxn ang="0">
                  <a:pos x="24" y="175"/>
                </a:cxn>
                <a:cxn ang="0">
                  <a:pos x="122" y="333"/>
                </a:cxn>
                <a:cxn ang="0">
                  <a:pos x="132" y="362"/>
                </a:cxn>
                <a:cxn ang="0">
                  <a:pos x="133" y="367"/>
                </a:cxn>
                <a:cxn ang="0">
                  <a:pos x="139" y="369"/>
                </a:cxn>
                <a:cxn ang="0">
                  <a:pos x="199" y="378"/>
                </a:cxn>
                <a:cxn ang="0">
                  <a:pos x="259" y="369"/>
                </a:cxn>
                <a:cxn ang="0">
                  <a:pos x="265" y="367"/>
                </a:cxn>
                <a:cxn ang="0">
                  <a:pos x="266" y="362"/>
                </a:cxn>
                <a:cxn ang="0">
                  <a:pos x="275" y="333"/>
                </a:cxn>
                <a:cxn ang="0">
                  <a:pos x="374" y="175"/>
                </a:cxn>
                <a:cxn ang="0">
                  <a:pos x="374" y="162"/>
                </a:cxn>
                <a:cxn ang="0">
                  <a:pos x="394" y="140"/>
                </a:cxn>
                <a:cxn ang="0">
                  <a:pos x="398" y="136"/>
                </a:cxn>
              </a:cxnLst>
              <a:rect l="0" t="0" r="r" b="b"/>
              <a:pathLst>
                <a:path w="398" h="378">
                  <a:moveTo>
                    <a:pt x="398" y="136"/>
                  </a:moveTo>
                  <a:cubicBezTo>
                    <a:pt x="397" y="130"/>
                    <a:pt x="397" y="130"/>
                    <a:pt x="397" y="130"/>
                  </a:cubicBezTo>
                  <a:cubicBezTo>
                    <a:pt x="388" y="90"/>
                    <a:pt x="367" y="54"/>
                    <a:pt x="337" y="26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17" y="26"/>
                    <a:pt x="308" y="28"/>
                    <a:pt x="298" y="30"/>
                  </a:cubicBezTo>
                  <a:cubicBezTo>
                    <a:pt x="269" y="11"/>
                    <a:pt x="235" y="0"/>
                    <a:pt x="199" y="0"/>
                  </a:cubicBezTo>
                  <a:cubicBezTo>
                    <a:pt x="162" y="0"/>
                    <a:pt x="129" y="11"/>
                    <a:pt x="101" y="30"/>
                  </a:cubicBezTo>
                  <a:cubicBezTo>
                    <a:pt x="91" y="28"/>
                    <a:pt x="81" y="26"/>
                    <a:pt x="71" y="23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31" y="54"/>
                    <a:pt x="10" y="90"/>
                    <a:pt x="1" y="1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11" y="147"/>
                    <a:pt x="17" y="155"/>
                    <a:pt x="24" y="162"/>
                  </a:cubicBezTo>
                  <a:cubicBezTo>
                    <a:pt x="24" y="167"/>
                    <a:pt x="24" y="171"/>
                    <a:pt x="24" y="175"/>
                  </a:cubicBezTo>
                  <a:cubicBezTo>
                    <a:pt x="24" y="244"/>
                    <a:pt x="64" y="304"/>
                    <a:pt x="122" y="333"/>
                  </a:cubicBezTo>
                  <a:cubicBezTo>
                    <a:pt x="126" y="342"/>
                    <a:pt x="129" y="352"/>
                    <a:pt x="132" y="362"/>
                  </a:cubicBezTo>
                  <a:cubicBezTo>
                    <a:pt x="133" y="367"/>
                    <a:pt x="133" y="367"/>
                    <a:pt x="133" y="367"/>
                  </a:cubicBezTo>
                  <a:cubicBezTo>
                    <a:pt x="139" y="369"/>
                    <a:pt x="139" y="369"/>
                    <a:pt x="139" y="369"/>
                  </a:cubicBezTo>
                  <a:cubicBezTo>
                    <a:pt x="158" y="375"/>
                    <a:pt x="179" y="378"/>
                    <a:pt x="199" y="378"/>
                  </a:cubicBezTo>
                  <a:cubicBezTo>
                    <a:pt x="220" y="378"/>
                    <a:pt x="240" y="375"/>
                    <a:pt x="259" y="369"/>
                  </a:cubicBezTo>
                  <a:cubicBezTo>
                    <a:pt x="265" y="367"/>
                    <a:pt x="265" y="367"/>
                    <a:pt x="265" y="367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69" y="352"/>
                    <a:pt x="272" y="342"/>
                    <a:pt x="275" y="333"/>
                  </a:cubicBezTo>
                  <a:cubicBezTo>
                    <a:pt x="334" y="304"/>
                    <a:pt x="374" y="244"/>
                    <a:pt x="374" y="175"/>
                  </a:cubicBezTo>
                  <a:cubicBezTo>
                    <a:pt x="374" y="171"/>
                    <a:pt x="374" y="166"/>
                    <a:pt x="374" y="162"/>
                  </a:cubicBezTo>
                  <a:cubicBezTo>
                    <a:pt x="380" y="155"/>
                    <a:pt x="387" y="147"/>
                    <a:pt x="394" y="140"/>
                  </a:cubicBezTo>
                  <a:lnTo>
                    <a:pt x="398" y="136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56" name="Freeform 32"/>
            <p:cNvSpPr>
              <a:spLocks noEditPoints="1"/>
            </p:cNvSpPr>
            <p:nvPr userDrawn="1"/>
          </p:nvSpPr>
          <p:spPr bwMode="auto">
            <a:xfrm>
              <a:off x="4616" y="3935"/>
              <a:ext cx="881" cy="141"/>
            </a:xfrm>
            <a:custGeom>
              <a:avLst/>
              <a:gdLst/>
              <a:ahLst/>
              <a:cxnLst>
                <a:cxn ang="0">
                  <a:pos x="917" y="97"/>
                </a:cxn>
                <a:cxn ang="0">
                  <a:pos x="874" y="97"/>
                </a:cxn>
                <a:cxn ang="0">
                  <a:pos x="804" y="119"/>
                </a:cxn>
                <a:cxn ang="0">
                  <a:pos x="938" y="5"/>
                </a:cxn>
                <a:cxn ang="0">
                  <a:pos x="943" y="159"/>
                </a:cxn>
                <a:cxn ang="0">
                  <a:pos x="858" y="135"/>
                </a:cxn>
                <a:cxn ang="0">
                  <a:pos x="745" y="159"/>
                </a:cxn>
                <a:cxn ang="0">
                  <a:pos x="804" y="5"/>
                </a:cxn>
                <a:cxn ang="0">
                  <a:pos x="469" y="97"/>
                </a:cxn>
                <a:cxn ang="0">
                  <a:pos x="425" y="97"/>
                </a:cxn>
                <a:cxn ang="0">
                  <a:pos x="490" y="5"/>
                </a:cxn>
                <a:cxn ang="0">
                  <a:pos x="537" y="5"/>
                </a:cxn>
                <a:cxn ang="0">
                  <a:pos x="675" y="88"/>
                </a:cxn>
                <a:cxn ang="0">
                  <a:pos x="732" y="5"/>
                </a:cxn>
                <a:cxn ang="0">
                  <a:pos x="663" y="158"/>
                </a:cxn>
                <a:cxn ang="0">
                  <a:pos x="593" y="158"/>
                </a:cxn>
                <a:cxn ang="0">
                  <a:pos x="485" y="135"/>
                </a:cxn>
                <a:cxn ang="0">
                  <a:pos x="399" y="159"/>
                </a:cxn>
                <a:cxn ang="0">
                  <a:pos x="348" y="143"/>
                </a:cxn>
                <a:cxn ang="0">
                  <a:pos x="191" y="118"/>
                </a:cxn>
                <a:cxn ang="0">
                  <a:pos x="0" y="110"/>
                </a:cxn>
                <a:cxn ang="0">
                  <a:pos x="67" y="108"/>
                </a:cxn>
                <a:cxn ang="0">
                  <a:pos x="123" y="113"/>
                </a:cxn>
                <a:cxn ang="0">
                  <a:pos x="71" y="97"/>
                </a:cxn>
                <a:cxn ang="0">
                  <a:pos x="98" y="0"/>
                </a:cxn>
                <a:cxn ang="0">
                  <a:pos x="184" y="51"/>
                </a:cxn>
                <a:cxn ang="0">
                  <a:pos x="95" y="29"/>
                </a:cxn>
                <a:cxn ang="0">
                  <a:pos x="94" y="58"/>
                </a:cxn>
                <a:cxn ang="0">
                  <a:pos x="150" y="60"/>
                </a:cxn>
                <a:cxn ang="0">
                  <a:pos x="279" y="0"/>
                </a:cxn>
                <a:cxn ang="0">
                  <a:pos x="373" y="63"/>
                </a:cxn>
                <a:cxn ang="0">
                  <a:pos x="278" y="37"/>
                </a:cxn>
                <a:cxn ang="0">
                  <a:pos x="279" y="124"/>
                </a:cxn>
                <a:cxn ang="0">
                  <a:pos x="367" y="96"/>
                </a:cxn>
              </a:cxnLst>
              <a:rect l="0" t="0" r="r" b="b"/>
              <a:pathLst>
                <a:path w="1000" h="161">
                  <a:moveTo>
                    <a:pt x="874" y="97"/>
                  </a:moveTo>
                  <a:cubicBezTo>
                    <a:pt x="917" y="97"/>
                    <a:pt x="917" y="97"/>
                    <a:pt x="917" y="97"/>
                  </a:cubicBezTo>
                  <a:cubicBezTo>
                    <a:pt x="894" y="46"/>
                    <a:pt x="894" y="46"/>
                    <a:pt x="894" y="46"/>
                  </a:cubicBezTo>
                  <a:lnTo>
                    <a:pt x="874" y="97"/>
                  </a:lnTo>
                  <a:close/>
                  <a:moveTo>
                    <a:pt x="804" y="5"/>
                  </a:moveTo>
                  <a:cubicBezTo>
                    <a:pt x="804" y="119"/>
                    <a:pt x="804" y="119"/>
                    <a:pt x="804" y="119"/>
                  </a:cubicBezTo>
                  <a:cubicBezTo>
                    <a:pt x="850" y="5"/>
                    <a:pt x="850" y="5"/>
                    <a:pt x="850" y="5"/>
                  </a:cubicBezTo>
                  <a:cubicBezTo>
                    <a:pt x="938" y="5"/>
                    <a:pt x="938" y="5"/>
                    <a:pt x="938" y="5"/>
                  </a:cubicBezTo>
                  <a:cubicBezTo>
                    <a:pt x="1000" y="159"/>
                    <a:pt x="1000" y="159"/>
                    <a:pt x="1000" y="159"/>
                  </a:cubicBezTo>
                  <a:cubicBezTo>
                    <a:pt x="943" y="159"/>
                    <a:pt x="943" y="159"/>
                    <a:pt x="943" y="159"/>
                  </a:cubicBezTo>
                  <a:cubicBezTo>
                    <a:pt x="932" y="135"/>
                    <a:pt x="932" y="135"/>
                    <a:pt x="932" y="135"/>
                  </a:cubicBezTo>
                  <a:cubicBezTo>
                    <a:pt x="858" y="135"/>
                    <a:pt x="858" y="135"/>
                    <a:pt x="858" y="135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745" y="159"/>
                    <a:pt x="745" y="159"/>
                    <a:pt x="745" y="159"/>
                  </a:cubicBezTo>
                  <a:cubicBezTo>
                    <a:pt x="745" y="5"/>
                    <a:pt x="745" y="5"/>
                    <a:pt x="745" y="5"/>
                  </a:cubicBezTo>
                  <a:lnTo>
                    <a:pt x="804" y="5"/>
                  </a:lnTo>
                  <a:close/>
                  <a:moveTo>
                    <a:pt x="425" y="97"/>
                  </a:moveTo>
                  <a:cubicBezTo>
                    <a:pt x="469" y="97"/>
                    <a:pt x="469" y="97"/>
                    <a:pt x="469" y="97"/>
                  </a:cubicBezTo>
                  <a:cubicBezTo>
                    <a:pt x="446" y="44"/>
                    <a:pt x="446" y="44"/>
                    <a:pt x="446" y="44"/>
                  </a:cubicBezTo>
                  <a:lnTo>
                    <a:pt x="425" y="97"/>
                  </a:lnTo>
                  <a:close/>
                  <a:moveTo>
                    <a:pt x="403" y="5"/>
                  </a:moveTo>
                  <a:cubicBezTo>
                    <a:pt x="490" y="5"/>
                    <a:pt x="490" y="5"/>
                    <a:pt x="490" y="5"/>
                  </a:cubicBezTo>
                  <a:cubicBezTo>
                    <a:pt x="537" y="119"/>
                    <a:pt x="537" y="119"/>
                    <a:pt x="537" y="119"/>
                  </a:cubicBezTo>
                  <a:cubicBezTo>
                    <a:pt x="537" y="5"/>
                    <a:pt x="537" y="5"/>
                    <a:pt x="537" y="5"/>
                  </a:cubicBezTo>
                  <a:cubicBezTo>
                    <a:pt x="613" y="5"/>
                    <a:pt x="613" y="5"/>
                    <a:pt x="613" y="5"/>
                  </a:cubicBezTo>
                  <a:cubicBezTo>
                    <a:pt x="675" y="88"/>
                    <a:pt x="675" y="88"/>
                    <a:pt x="675" y="88"/>
                  </a:cubicBezTo>
                  <a:cubicBezTo>
                    <a:pt x="675" y="5"/>
                    <a:pt x="675" y="5"/>
                    <a:pt x="675" y="5"/>
                  </a:cubicBezTo>
                  <a:cubicBezTo>
                    <a:pt x="732" y="5"/>
                    <a:pt x="732" y="5"/>
                    <a:pt x="732" y="5"/>
                  </a:cubicBezTo>
                  <a:cubicBezTo>
                    <a:pt x="732" y="158"/>
                    <a:pt x="732" y="158"/>
                    <a:pt x="732" y="158"/>
                  </a:cubicBezTo>
                  <a:cubicBezTo>
                    <a:pt x="663" y="158"/>
                    <a:pt x="663" y="158"/>
                    <a:pt x="663" y="158"/>
                  </a:cubicBezTo>
                  <a:cubicBezTo>
                    <a:pt x="593" y="67"/>
                    <a:pt x="593" y="67"/>
                    <a:pt x="593" y="67"/>
                  </a:cubicBezTo>
                  <a:cubicBezTo>
                    <a:pt x="593" y="158"/>
                    <a:pt x="593" y="158"/>
                    <a:pt x="593" y="158"/>
                  </a:cubicBezTo>
                  <a:cubicBezTo>
                    <a:pt x="495" y="158"/>
                    <a:pt x="495" y="158"/>
                    <a:pt x="495" y="158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09" y="135"/>
                    <a:pt x="409" y="135"/>
                    <a:pt x="409" y="135"/>
                  </a:cubicBezTo>
                  <a:cubicBezTo>
                    <a:pt x="399" y="159"/>
                    <a:pt x="399" y="159"/>
                    <a:pt x="399" y="159"/>
                  </a:cubicBezTo>
                  <a:cubicBezTo>
                    <a:pt x="342" y="159"/>
                    <a:pt x="342" y="159"/>
                    <a:pt x="342" y="159"/>
                  </a:cubicBezTo>
                  <a:cubicBezTo>
                    <a:pt x="348" y="143"/>
                    <a:pt x="348" y="143"/>
                    <a:pt x="348" y="143"/>
                  </a:cubicBezTo>
                  <a:cubicBezTo>
                    <a:pt x="328" y="157"/>
                    <a:pt x="312" y="161"/>
                    <a:pt x="282" y="161"/>
                  </a:cubicBezTo>
                  <a:cubicBezTo>
                    <a:pt x="234" y="161"/>
                    <a:pt x="210" y="150"/>
                    <a:pt x="191" y="118"/>
                  </a:cubicBezTo>
                  <a:cubicBezTo>
                    <a:pt x="182" y="148"/>
                    <a:pt x="153" y="161"/>
                    <a:pt x="94" y="161"/>
                  </a:cubicBezTo>
                  <a:cubicBezTo>
                    <a:pt x="33" y="161"/>
                    <a:pt x="0" y="143"/>
                    <a:pt x="0" y="11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67" y="122"/>
                    <a:pt x="78" y="129"/>
                    <a:pt x="99" y="129"/>
                  </a:cubicBezTo>
                  <a:cubicBezTo>
                    <a:pt x="111" y="129"/>
                    <a:pt x="123" y="121"/>
                    <a:pt x="123" y="113"/>
                  </a:cubicBezTo>
                  <a:cubicBezTo>
                    <a:pt x="123" y="103"/>
                    <a:pt x="115" y="99"/>
                    <a:pt x="96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28" y="96"/>
                    <a:pt x="6" y="80"/>
                    <a:pt x="6" y="51"/>
                  </a:cubicBezTo>
                  <a:cubicBezTo>
                    <a:pt x="6" y="17"/>
                    <a:pt x="36" y="0"/>
                    <a:pt x="98" y="0"/>
                  </a:cubicBezTo>
                  <a:cubicBezTo>
                    <a:pt x="154" y="0"/>
                    <a:pt x="184" y="18"/>
                    <a:pt x="184" y="49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19" y="35"/>
                    <a:pt x="112" y="29"/>
                    <a:pt x="95" y="29"/>
                  </a:cubicBezTo>
                  <a:cubicBezTo>
                    <a:pt x="79" y="29"/>
                    <a:pt x="71" y="34"/>
                    <a:pt x="71" y="44"/>
                  </a:cubicBezTo>
                  <a:cubicBezTo>
                    <a:pt x="71" y="52"/>
                    <a:pt x="79" y="57"/>
                    <a:pt x="94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61" y="61"/>
                    <a:pt x="176" y="69"/>
                    <a:pt x="184" y="78"/>
                  </a:cubicBezTo>
                  <a:cubicBezTo>
                    <a:pt x="189" y="24"/>
                    <a:pt x="218" y="0"/>
                    <a:pt x="279" y="0"/>
                  </a:cubicBezTo>
                  <a:cubicBezTo>
                    <a:pt x="336" y="0"/>
                    <a:pt x="373" y="24"/>
                    <a:pt x="373" y="61"/>
                  </a:cubicBezTo>
                  <a:cubicBezTo>
                    <a:pt x="373" y="63"/>
                    <a:pt x="373" y="63"/>
                    <a:pt x="373" y="63"/>
                  </a:cubicBezTo>
                  <a:cubicBezTo>
                    <a:pt x="312" y="63"/>
                    <a:pt x="312" y="63"/>
                    <a:pt x="312" y="63"/>
                  </a:cubicBezTo>
                  <a:cubicBezTo>
                    <a:pt x="308" y="46"/>
                    <a:pt x="297" y="37"/>
                    <a:pt x="278" y="37"/>
                  </a:cubicBezTo>
                  <a:cubicBezTo>
                    <a:pt x="255" y="37"/>
                    <a:pt x="243" y="53"/>
                    <a:pt x="243" y="84"/>
                  </a:cubicBezTo>
                  <a:cubicBezTo>
                    <a:pt x="243" y="108"/>
                    <a:pt x="257" y="124"/>
                    <a:pt x="279" y="124"/>
                  </a:cubicBezTo>
                  <a:cubicBezTo>
                    <a:pt x="297" y="124"/>
                    <a:pt x="308" y="115"/>
                    <a:pt x="312" y="96"/>
                  </a:cubicBezTo>
                  <a:cubicBezTo>
                    <a:pt x="367" y="96"/>
                    <a:pt x="367" y="96"/>
                    <a:pt x="367" y="96"/>
                  </a:cubicBezTo>
                  <a:lnTo>
                    <a:pt x="403" y="5"/>
                  </a:lnTo>
                  <a:close/>
                </a:path>
              </a:pathLst>
            </a:custGeom>
            <a:solidFill>
              <a:srgbClr val="0514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317" y="3983"/>
              <a:ext cx="63" cy="27"/>
            </a:xfrm>
            <a:custGeom>
              <a:avLst/>
              <a:gdLst/>
              <a:ahLst/>
              <a:cxnLst>
                <a:cxn ang="0">
                  <a:pos x="46" y="6"/>
                </a:cxn>
                <a:cxn ang="0">
                  <a:pos x="71" y="15"/>
                </a:cxn>
                <a:cxn ang="0">
                  <a:pos x="9" y="13"/>
                </a:cxn>
                <a:cxn ang="0">
                  <a:pos x="0" y="0"/>
                </a:cxn>
                <a:cxn ang="0">
                  <a:pos x="46" y="6"/>
                </a:cxn>
              </a:cxnLst>
              <a:rect l="0" t="0" r="r" b="b"/>
              <a:pathLst>
                <a:path w="71" h="30">
                  <a:moveTo>
                    <a:pt x="46" y="6"/>
                  </a:moveTo>
                  <a:cubicBezTo>
                    <a:pt x="56" y="4"/>
                    <a:pt x="66" y="7"/>
                    <a:pt x="71" y="15"/>
                  </a:cubicBezTo>
                  <a:cubicBezTo>
                    <a:pt x="49" y="4"/>
                    <a:pt x="29" y="30"/>
                    <a:pt x="9" y="13"/>
                  </a:cubicBezTo>
                  <a:cubicBezTo>
                    <a:pt x="5" y="10"/>
                    <a:pt x="2" y="3"/>
                    <a:pt x="0" y="0"/>
                  </a:cubicBezTo>
                  <a:cubicBezTo>
                    <a:pt x="0" y="0"/>
                    <a:pt x="18" y="14"/>
                    <a:pt x="46" y="6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4342" y="3943"/>
              <a:ext cx="140" cy="160"/>
            </a:xfrm>
            <a:custGeom>
              <a:avLst/>
              <a:gdLst/>
              <a:ahLst/>
              <a:cxnLst>
                <a:cxn ang="0">
                  <a:pos x="125" y="58"/>
                </a:cxn>
                <a:cxn ang="0">
                  <a:pos x="145" y="65"/>
                </a:cxn>
                <a:cxn ang="0">
                  <a:pos x="121" y="30"/>
                </a:cxn>
                <a:cxn ang="0">
                  <a:pos x="120" y="29"/>
                </a:cxn>
                <a:cxn ang="0">
                  <a:pos x="132" y="7"/>
                </a:cxn>
                <a:cxn ang="0">
                  <a:pos x="112" y="11"/>
                </a:cxn>
                <a:cxn ang="0">
                  <a:pos x="50" y="11"/>
                </a:cxn>
                <a:cxn ang="0">
                  <a:pos x="50" y="11"/>
                </a:cxn>
                <a:cxn ang="0">
                  <a:pos x="46" y="11"/>
                </a:cxn>
                <a:cxn ang="0">
                  <a:pos x="46" y="11"/>
                </a:cxn>
                <a:cxn ang="0">
                  <a:pos x="40" y="20"/>
                </a:cxn>
                <a:cxn ang="0">
                  <a:pos x="0" y="44"/>
                </a:cxn>
                <a:cxn ang="0">
                  <a:pos x="29" y="40"/>
                </a:cxn>
                <a:cxn ang="0">
                  <a:pos x="44" y="50"/>
                </a:cxn>
                <a:cxn ang="0">
                  <a:pos x="56" y="58"/>
                </a:cxn>
                <a:cxn ang="0">
                  <a:pos x="43" y="70"/>
                </a:cxn>
                <a:cxn ang="0">
                  <a:pos x="15" y="70"/>
                </a:cxn>
                <a:cxn ang="0">
                  <a:pos x="35" y="85"/>
                </a:cxn>
                <a:cxn ang="0">
                  <a:pos x="42" y="85"/>
                </a:cxn>
                <a:cxn ang="0">
                  <a:pos x="27" y="121"/>
                </a:cxn>
                <a:cxn ang="0">
                  <a:pos x="45" y="108"/>
                </a:cxn>
                <a:cxn ang="0">
                  <a:pos x="53" y="169"/>
                </a:cxn>
                <a:cxn ang="0">
                  <a:pos x="63" y="133"/>
                </a:cxn>
                <a:cxn ang="0">
                  <a:pos x="67" y="167"/>
                </a:cxn>
                <a:cxn ang="0">
                  <a:pos x="64" y="182"/>
                </a:cxn>
                <a:cxn ang="0">
                  <a:pos x="94" y="131"/>
                </a:cxn>
                <a:cxn ang="0">
                  <a:pos x="107" y="160"/>
                </a:cxn>
                <a:cxn ang="0">
                  <a:pos x="120" y="102"/>
                </a:cxn>
                <a:cxn ang="0">
                  <a:pos x="139" y="119"/>
                </a:cxn>
                <a:cxn ang="0">
                  <a:pos x="125" y="58"/>
                </a:cxn>
              </a:cxnLst>
              <a:rect l="0" t="0" r="r" b="b"/>
              <a:pathLst>
                <a:path w="159" h="182">
                  <a:moveTo>
                    <a:pt x="125" y="58"/>
                  </a:moveTo>
                  <a:cubicBezTo>
                    <a:pt x="125" y="58"/>
                    <a:pt x="138" y="55"/>
                    <a:pt x="145" y="65"/>
                  </a:cubicBezTo>
                  <a:cubicBezTo>
                    <a:pt x="145" y="65"/>
                    <a:pt x="144" y="42"/>
                    <a:pt x="121" y="30"/>
                  </a:cubicBezTo>
                  <a:cubicBezTo>
                    <a:pt x="121" y="30"/>
                    <a:pt x="120" y="29"/>
                    <a:pt x="120" y="29"/>
                  </a:cubicBezTo>
                  <a:cubicBezTo>
                    <a:pt x="129" y="20"/>
                    <a:pt x="132" y="7"/>
                    <a:pt x="132" y="7"/>
                  </a:cubicBezTo>
                  <a:cubicBezTo>
                    <a:pt x="124" y="6"/>
                    <a:pt x="117" y="8"/>
                    <a:pt x="112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1" y="16"/>
                    <a:pt x="40" y="20"/>
                  </a:cubicBezTo>
                  <a:cubicBezTo>
                    <a:pt x="40" y="20"/>
                    <a:pt x="10" y="0"/>
                    <a:pt x="0" y="44"/>
                  </a:cubicBezTo>
                  <a:cubicBezTo>
                    <a:pt x="0" y="44"/>
                    <a:pt x="18" y="31"/>
                    <a:pt x="29" y="40"/>
                  </a:cubicBezTo>
                  <a:cubicBezTo>
                    <a:pt x="29" y="40"/>
                    <a:pt x="34" y="47"/>
                    <a:pt x="44" y="50"/>
                  </a:cubicBezTo>
                  <a:cubicBezTo>
                    <a:pt x="57" y="53"/>
                    <a:pt x="56" y="56"/>
                    <a:pt x="56" y="58"/>
                  </a:cubicBezTo>
                  <a:cubicBezTo>
                    <a:pt x="56" y="58"/>
                    <a:pt x="54" y="63"/>
                    <a:pt x="43" y="70"/>
                  </a:cubicBezTo>
                  <a:cubicBezTo>
                    <a:pt x="32" y="77"/>
                    <a:pt x="25" y="74"/>
                    <a:pt x="15" y="70"/>
                  </a:cubicBezTo>
                  <a:cubicBezTo>
                    <a:pt x="15" y="70"/>
                    <a:pt x="14" y="86"/>
                    <a:pt x="35" y="85"/>
                  </a:cubicBezTo>
                  <a:cubicBezTo>
                    <a:pt x="35" y="85"/>
                    <a:pt x="38" y="86"/>
                    <a:pt x="42" y="85"/>
                  </a:cubicBezTo>
                  <a:cubicBezTo>
                    <a:pt x="42" y="85"/>
                    <a:pt x="18" y="95"/>
                    <a:pt x="27" y="121"/>
                  </a:cubicBezTo>
                  <a:cubicBezTo>
                    <a:pt x="27" y="121"/>
                    <a:pt x="35" y="111"/>
                    <a:pt x="45" y="108"/>
                  </a:cubicBezTo>
                  <a:cubicBezTo>
                    <a:pt x="45" y="108"/>
                    <a:pt x="18" y="139"/>
                    <a:pt x="53" y="169"/>
                  </a:cubicBezTo>
                  <a:cubicBezTo>
                    <a:pt x="53" y="169"/>
                    <a:pt x="53" y="141"/>
                    <a:pt x="63" y="133"/>
                  </a:cubicBezTo>
                  <a:cubicBezTo>
                    <a:pt x="63" y="133"/>
                    <a:pt x="69" y="155"/>
                    <a:pt x="67" y="167"/>
                  </a:cubicBezTo>
                  <a:cubicBezTo>
                    <a:pt x="67" y="167"/>
                    <a:pt x="67" y="177"/>
                    <a:pt x="64" y="182"/>
                  </a:cubicBezTo>
                  <a:cubicBezTo>
                    <a:pt x="64" y="182"/>
                    <a:pt x="106" y="181"/>
                    <a:pt x="94" y="131"/>
                  </a:cubicBezTo>
                  <a:cubicBezTo>
                    <a:pt x="94" y="131"/>
                    <a:pt x="110" y="137"/>
                    <a:pt x="107" y="160"/>
                  </a:cubicBezTo>
                  <a:cubicBezTo>
                    <a:pt x="107" y="160"/>
                    <a:pt x="145" y="141"/>
                    <a:pt x="120" y="102"/>
                  </a:cubicBezTo>
                  <a:cubicBezTo>
                    <a:pt x="120" y="102"/>
                    <a:pt x="134" y="102"/>
                    <a:pt x="139" y="119"/>
                  </a:cubicBezTo>
                  <a:cubicBezTo>
                    <a:pt x="139" y="119"/>
                    <a:pt x="159" y="88"/>
                    <a:pt x="125" y="58"/>
                  </a:cubicBezTo>
                  <a:close/>
                </a:path>
              </a:pathLst>
            </a:custGeom>
            <a:solidFill>
              <a:srgbClr val="D400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4395" y="3982"/>
              <a:ext cx="61" cy="54"/>
            </a:xfrm>
            <a:custGeom>
              <a:avLst/>
              <a:gdLst/>
              <a:ahLst/>
              <a:cxnLst>
                <a:cxn ang="0">
                  <a:pos x="13" y="46"/>
                </a:cxn>
                <a:cxn ang="0">
                  <a:pos x="12" y="33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5" y="50"/>
                </a:cxn>
                <a:cxn ang="0">
                  <a:pos x="0" y="55"/>
                </a:cxn>
                <a:cxn ang="0">
                  <a:pos x="7" y="54"/>
                </a:cxn>
                <a:cxn ang="0">
                  <a:pos x="24" y="42"/>
                </a:cxn>
                <a:cxn ang="0">
                  <a:pos x="19" y="56"/>
                </a:cxn>
                <a:cxn ang="0">
                  <a:pos x="15" y="61"/>
                </a:cxn>
                <a:cxn ang="0">
                  <a:pos x="22" y="60"/>
                </a:cxn>
                <a:cxn ang="0">
                  <a:pos x="38" y="49"/>
                </a:cxn>
                <a:cxn ang="0">
                  <a:pos x="41" y="29"/>
                </a:cxn>
                <a:cxn ang="0">
                  <a:pos x="46" y="46"/>
                </a:cxn>
                <a:cxn ang="0">
                  <a:pos x="46" y="53"/>
                </a:cxn>
                <a:cxn ang="0">
                  <a:pos x="51" y="48"/>
                </a:cxn>
                <a:cxn ang="0">
                  <a:pos x="46" y="0"/>
                </a:cxn>
                <a:cxn ang="0">
                  <a:pos x="44" y="6"/>
                </a:cxn>
                <a:cxn ang="0">
                  <a:pos x="51" y="37"/>
                </a:cxn>
                <a:cxn ang="0">
                  <a:pos x="38" y="20"/>
                </a:cxn>
                <a:cxn ang="0">
                  <a:pos x="33" y="18"/>
                </a:cxn>
                <a:cxn ang="0">
                  <a:pos x="35" y="23"/>
                </a:cxn>
                <a:cxn ang="0">
                  <a:pos x="33" y="46"/>
                </a:cxn>
                <a:cxn ang="0">
                  <a:pos x="27" y="51"/>
                </a:cxn>
                <a:cxn ang="0">
                  <a:pos x="25" y="30"/>
                </a:cxn>
                <a:cxn ang="0">
                  <a:pos x="20" y="26"/>
                </a:cxn>
                <a:cxn ang="0">
                  <a:pos x="20" y="32"/>
                </a:cxn>
                <a:cxn ang="0">
                  <a:pos x="13" y="46"/>
                </a:cxn>
              </a:cxnLst>
              <a:rect l="0" t="0" r="r" b="b"/>
              <a:pathLst>
                <a:path w="69" h="61">
                  <a:moveTo>
                    <a:pt x="13" y="46"/>
                  </a:moveTo>
                  <a:cubicBezTo>
                    <a:pt x="15" y="41"/>
                    <a:pt x="14" y="36"/>
                    <a:pt x="12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11" y="43"/>
                    <a:pt x="5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19" y="53"/>
                    <a:pt x="24" y="42"/>
                  </a:cubicBezTo>
                  <a:cubicBezTo>
                    <a:pt x="24" y="45"/>
                    <a:pt x="23" y="50"/>
                    <a:pt x="19" y="56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0"/>
                    <a:pt x="32" y="58"/>
                    <a:pt x="38" y="49"/>
                  </a:cubicBezTo>
                  <a:cubicBezTo>
                    <a:pt x="41" y="43"/>
                    <a:pt x="42" y="37"/>
                    <a:pt x="41" y="29"/>
                  </a:cubicBezTo>
                  <a:cubicBezTo>
                    <a:pt x="44" y="32"/>
                    <a:pt x="46" y="37"/>
                    <a:pt x="46" y="4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7"/>
                    <a:pt x="69" y="23"/>
                    <a:pt x="46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54" y="19"/>
                    <a:pt x="53" y="30"/>
                    <a:pt x="51" y="37"/>
                  </a:cubicBezTo>
                  <a:cubicBezTo>
                    <a:pt x="48" y="23"/>
                    <a:pt x="39" y="20"/>
                    <a:pt x="38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32"/>
                    <a:pt x="36" y="40"/>
                    <a:pt x="33" y="46"/>
                  </a:cubicBezTo>
                  <a:cubicBezTo>
                    <a:pt x="31" y="48"/>
                    <a:pt x="29" y="50"/>
                    <a:pt x="27" y="51"/>
                  </a:cubicBezTo>
                  <a:cubicBezTo>
                    <a:pt x="32" y="38"/>
                    <a:pt x="25" y="31"/>
                    <a:pt x="25" y="30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40"/>
                    <a:pt x="16" y="44"/>
                    <a:pt x="13" y="4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0" name="Freeform 36"/>
            <p:cNvSpPr>
              <a:spLocks noEditPoints="1"/>
            </p:cNvSpPr>
            <p:nvPr userDrawn="1"/>
          </p:nvSpPr>
          <p:spPr bwMode="auto">
            <a:xfrm>
              <a:off x="4238" y="3844"/>
              <a:ext cx="341" cy="324"/>
            </a:xfrm>
            <a:custGeom>
              <a:avLst/>
              <a:gdLst/>
              <a:ahLst/>
              <a:cxnLst>
                <a:cxn ang="0">
                  <a:pos x="387" y="126"/>
                </a:cxn>
                <a:cxn ang="0">
                  <a:pos x="326" y="23"/>
                </a:cxn>
                <a:cxn ang="0">
                  <a:pos x="291" y="31"/>
                </a:cxn>
                <a:cxn ang="0">
                  <a:pos x="97" y="30"/>
                </a:cxn>
                <a:cxn ang="0">
                  <a:pos x="62" y="23"/>
                </a:cxn>
                <a:cxn ang="0">
                  <a:pos x="1" y="126"/>
                </a:cxn>
                <a:cxn ang="0">
                  <a:pos x="2" y="131"/>
                </a:cxn>
                <a:cxn ang="0">
                  <a:pos x="24" y="170"/>
                </a:cxn>
                <a:cxn ang="0">
                  <a:pos x="131" y="355"/>
                </a:cxn>
                <a:cxn ang="0">
                  <a:pos x="135" y="359"/>
                </a:cxn>
                <a:cxn ang="0">
                  <a:pos x="253" y="359"/>
                </a:cxn>
                <a:cxn ang="0">
                  <a:pos x="256" y="355"/>
                </a:cxn>
                <a:cxn ang="0">
                  <a:pos x="364" y="170"/>
                </a:cxn>
                <a:cxn ang="0">
                  <a:pos x="385" y="131"/>
                </a:cxn>
                <a:cxn ang="0">
                  <a:pos x="194" y="11"/>
                </a:cxn>
                <a:cxn ang="0">
                  <a:pos x="194" y="40"/>
                </a:cxn>
                <a:cxn ang="0">
                  <a:pos x="194" y="11"/>
                </a:cxn>
                <a:cxn ang="0">
                  <a:pos x="352" y="152"/>
                </a:cxn>
                <a:cxn ang="0">
                  <a:pos x="194" y="329"/>
                </a:cxn>
                <a:cxn ang="0">
                  <a:pos x="36" y="152"/>
                </a:cxn>
                <a:cxn ang="0">
                  <a:pos x="194" y="51"/>
                </a:cxn>
                <a:cxn ang="0">
                  <a:pos x="12" y="126"/>
                </a:cxn>
                <a:cxn ang="0">
                  <a:pos x="85" y="39"/>
                </a:cxn>
                <a:cxn ang="0">
                  <a:pos x="12" y="126"/>
                </a:cxn>
                <a:cxn ang="0">
                  <a:pos x="35" y="168"/>
                </a:cxn>
                <a:cxn ang="0">
                  <a:pos x="35" y="170"/>
                </a:cxn>
                <a:cxn ang="0">
                  <a:pos x="194" y="357"/>
                </a:cxn>
                <a:cxn ang="0">
                  <a:pos x="135" y="330"/>
                </a:cxn>
                <a:cxn ang="0">
                  <a:pos x="253" y="330"/>
                </a:cxn>
                <a:cxn ang="0">
                  <a:pos x="353" y="170"/>
                </a:cxn>
                <a:cxn ang="0">
                  <a:pos x="353" y="168"/>
                </a:cxn>
                <a:cxn ang="0">
                  <a:pos x="361" y="141"/>
                </a:cxn>
                <a:cxn ang="0">
                  <a:pos x="323" y="35"/>
                </a:cxn>
                <a:cxn ang="0">
                  <a:pos x="361" y="141"/>
                </a:cxn>
              </a:cxnLst>
              <a:rect l="0" t="0" r="r" b="b"/>
              <a:pathLst>
                <a:path w="387" h="368">
                  <a:moveTo>
                    <a:pt x="387" y="129"/>
                  </a:moveTo>
                  <a:cubicBezTo>
                    <a:pt x="387" y="126"/>
                    <a:pt x="387" y="126"/>
                    <a:pt x="387" y="126"/>
                  </a:cubicBezTo>
                  <a:cubicBezTo>
                    <a:pt x="378" y="87"/>
                    <a:pt x="358" y="52"/>
                    <a:pt x="329" y="25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13" y="26"/>
                    <a:pt x="302" y="29"/>
                    <a:pt x="291" y="31"/>
                  </a:cubicBezTo>
                  <a:cubicBezTo>
                    <a:pt x="264" y="11"/>
                    <a:pt x="230" y="0"/>
                    <a:pt x="194" y="0"/>
                  </a:cubicBezTo>
                  <a:cubicBezTo>
                    <a:pt x="158" y="0"/>
                    <a:pt x="124" y="11"/>
                    <a:pt x="97" y="30"/>
                  </a:cubicBezTo>
                  <a:cubicBezTo>
                    <a:pt x="86" y="28"/>
                    <a:pt x="75" y="26"/>
                    <a:pt x="65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30" y="52"/>
                    <a:pt x="10" y="87"/>
                    <a:pt x="1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0" y="139"/>
                    <a:pt x="17" y="147"/>
                    <a:pt x="24" y="156"/>
                  </a:cubicBezTo>
                  <a:cubicBezTo>
                    <a:pt x="24" y="160"/>
                    <a:pt x="24" y="165"/>
                    <a:pt x="24" y="170"/>
                  </a:cubicBezTo>
                  <a:cubicBezTo>
                    <a:pt x="24" y="238"/>
                    <a:pt x="64" y="297"/>
                    <a:pt x="122" y="324"/>
                  </a:cubicBezTo>
                  <a:cubicBezTo>
                    <a:pt x="125" y="334"/>
                    <a:pt x="129" y="345"/>
                    <a:pt x="131" y="355"/>
                  </a:cubicBezTo>
                  <a:cubicBezTo>
                    <a:pt x="132" y="358"/>
                    <a:pt x="132" y="358"/>
                    <a:pt x="132" y="358"/>
                  </a:cubicBezTo>
                  <a:cubicBezTo>
                    <a:pt x="135" y="359"/>
                    <a:pt x="135" y="359"/>
                    <a:pt x="135" y="359"/>
                  </a:cubicBezTo>
                  <a:cubicBezTo>
                    <a:pt x="154" y="365"/>
                    <a:pt x="174" y="368"/>
                    <a:pt x="194" y="368"/>
                  </a:cubicBezTo>
                  <a:cubicBezTo>
                    <a:pt x="214" y="368"/>
                    <a:pt x="234" y="365"/>
                    <a:pt x="253" y="359"/>
                  </a:cubicBezTo>
                  <a:cubicBezTo>
                    <a:pt x="255" y="358"/>
                    <a:pt x="255" y="358"/>
                    <a:pt x="255" y="358"/>
                  </a:cubicBezTo>
                  <a:cubicBezTo>
                    <a:pt x="256" y="355"/>
                    <a:pt x="256" y="355"/>
                    <a:pt x="256" y="355"/>
                  </a:cubicBezTo>
                  <a:cubicBezTo>
                    <a:pt x="259" y="345"/>
                    <a:pt x="263" y="334"/>
                    <a:pt x="266" y="324"/>
                  </a:cubicBezTo>
                  <a:cubicBezTo>
                    <a:pt x="324" y="297"/>
                    <a:pt x="364" y="238"/>
                    <a:pt x="364" y="170"/>
                  </a:cubicBezTo>
                  <a:cubicBezTo>
                    <a:pt x="364" y="165"/>
                    <a:pt x="364" y="160"/>
                    <a:pt x="363" y="155"/>
                  </a:cubicBezTo>
                  <a:cubicBezTo>
                    <a:pt x="370" y="147"/>
                    <a:pt x="378" y="139"/>
                    <a:pt x="385" y="131"/>
                  </a:cubicBezTo>
                  <a:lnTo>
                    <a:pt x="387" y="129"/>
                  </a:lnTo>
                  <a:close/>
                  <a:moveTo>
                    <a:pt x="194" y="11"/>
                  </a:moveTo>
                  <a:cubicBezTo>
                    <a:pt x="224" y="11"/>
                    <a:pt x="252" y="19"/>
                    <a:pt x="275" y="33"/>
                  </a:cubicBezTo>
                  <a:cubicBezTo>
                    <a:pt x="249" y="38"/>
                    <a:pt x="221" y="40"/>
                    <a:pt x="194" y="40"/>
                  </a:cubicBezTo>
                  <a:cubicBezTo>
                    <a:pt x="167" y="40"/>
                    <a:pt x="140" y="38"/>
                    <a:pt x="113" y="33"/>
                  </a:cubicBezTo>
                  <a:cubicBezTo>
                    <a:pt x="136" y="19"/>
                    <a:pt x="164" y="11"/>
                    <a:pt x="194" y="11"/>
                  </a:cubicBezTo>
                  <a:close/>
                  <a:moveTo>
                    <a:pt x="289" y="42"/>
                  </a:moveTo>
                  <a:cubicBezTo>
                    <a:pt x="323" y="68"/>
                    <a:pt x="347" y="107"/>
                    <a:pt x="352" y="152"/>
                  </a:cubicBezTo>
                  <a:cubicBezTo>
                    <a:pt x="311" y="201"/>
                    <a:pt x="279" y="256"/>
                    <a:pt x="257" y="316"/>
                  </a:cubicBezTo>
                  <a:cubicBezTo>
                    <a:pt x="238" y="324"/>
                    <a:pt x="216" y="329"/>
                    <a:pt x="194" y="329"/>
                  </a:cubicBezTo>
                  <a:cubicBezTo>
                    <a:pt x="171" y="329"/>
                    <a:pt x="150" y="324"/>
                    <a:pt x="130" y="316"/>
                  </a:cubicBezTo>
                  <a:cubicBezTo>
                    <a:pt x="109" y="256"/>
                    <a:pt x="77" y="201"/>
                    <a:pt x="36" y="152"/>
                  </a:cubicBezTo>
                  <a:cubicBezTo>
                    <a:pt x="41" y="107"/>
                    <a:pt x="65" y="68"/>
                    <a:pt x="99" y="42"/>
                  </a:cubicBezTo>
                  <a:cubicBezTo>
                    <a:pt x="131" y="48"/>
                    <a:pt x="163" y="51"/>
                    <a:pt x="194" y="51"/>
                  </a:cubicBezTo>
                  <a:cubicBezTo>
                    <a:pt x="226" y="51"/>
                    <a:pt x="258" y="48"/>
                    <a:pt x="289" y="42"/>
                  </a:cubicBezTo>
                  <a:close/>
                  <a:moveTo>
                    <a:pt x="12" y="126"/>
                  </a:moveTo>
                  <a:cubicBezTo>
                    <a:pt x="21" y="91"/>
                    <a:pt x="39" y="60"/>
                    <a:pt x="65" y="35"/>
                  </a:cubicBezTo>
                  <a:cubicBezTo>
                    <a:pt x="72" y="36"/>
                    <a:pt x="78" y="38"/>
                    <a:pt x="85" y="39"/>
                  </a:cubicBezTo>
                  <a:cubicBezTo>
                    <a:pt x="55" y="65"/>
                    <a:pt x="33" y="100"/>
                    <a:pt x="26" y="141"/>
                  </a:cubicBezTo>
                  <a:cubicBezTo>
                    <a:pt x="22" y="136"/>
                    <a:pt x="17" y="131"/>
                    <a:pt x="12" y="126"/>
                  </a:cubicBezTo>
                  <a:close/>
                  <a:moveTo>
                    <a:pt x="35" y="170"/>
                  </a:moveTo>
                  <a:cubicBezTo>
                    <a:pt x="35" y="169"/>
                    <a:pt x="35" y="169"/>
                    <a:pt x="35" y="168"/>
                  </a:cubicBezTo>
                  <a:cubicBezTo>
                    <a:pt x="69" y="211"/>
                    <a:pt x="96" y="258"/>
                    <a:pt x="116" y="309"/>
                  </a:cubicBezTo>
                  <a:cubicBezTo>
                    <a:pt x="68" y="281"/>
                    <a:pt x="35" y="229"/>
                    <a:pt x="35" y="170"/>
                  </a:cubicBezTo>
                  <a:close/>
                  <a:moveTo>
                    <a:pt x="246" y="349"/>
                  </a:moveTo>
                  <a:cubicBezTo>
                    <a:pt x="230" y="354"/>
                    <a:pt x="212" y="357"/>
                    <a:pt x="194" y="357"/>
                  </a:cubicBezTo>
                  <a:cubicBezTo>
                    <a:pt x="176" y="357"/>
                    <a:pt x="158" y="354"/>
                    <a:pt x="141" y="349"/>
                  </a:cubicBezTo>
                  <a:cubicBezTo>
                    <a:pt x="139" y="343"/>
                    <a:pt x="137" y="336"/>
                    <a:pt x="135" y="330"/>
                  </a:cubicBezTo>
                  <a:cubicBezTo>
                    <a:pt x="153" y="336"/>
                    <a:pt x="173" y="340"/>
                    <a:pt x="194" y="340"/>
                  </a:cubicBezTo>
                  <a:cubicBezTo>
                    <a:pt x="214" y="340"/>
                    <a:pt x="234" y="336"/>
                    <a:pt x="253" y="330"/>
                  </a:cubicBezTo>
                  <a:cubicBezTo>
                    <a:pt x="250" y="336"/>
                    <a:pt x="248" y="343"/>
                    <a:pt x="246" y="349"/>
                  </a:cubicBezTo>
                  <a:close/>
                  <a:moveTo>
                    <a:pt x="353" y="170"/>
                  </a:moveTo>
                  <a:cubicBezTo>
                    <a:pt x="353" y="229"/>
                    <a:pt x="320" y="281"/>
                    <a:pt x="272" y="308"/>
                  </a:cubicBezTo>
                  <a:cubicBezTo>
                    <a:pt x="291" y="258"/>
                    <a:pt x="319" y="210"/>
                    <a:pt x="353" y="168"/>
                  </a:cubicBezTo>
                  <a:cubicBezTo>
                    <a:pt x="353" y="169"/>
                    <a:pt x="353" y="169"/>
                    <a:pt x="353" y="170"/>
                  </a:cubicBezTo>
                  <a:close/>
                  <a:moveTo>
                    <a:pt x="361" y="141"/>
                  </a:moveTo>
                  <a:cubicBezTo>
                    <a:pt x="354" y="101"/>
                    <a:pt x="333" y="65"/>
                    <a:pt x="303" y="40"/>
                  </a:cubicBezTo>
                  <a:cubicBezTo>
                    <a:pt x="310" y="38"/>
                    <a:pt x="316" y="37"/>
                    <a:pt x="323" y="35"/>
                  </a:cubicBezTo>
                  <a:cubicBezTo>
                    <a:pt x="349" y="60"/>
                    <a:pt x="367" y="91"/>
                    <a:pt x="375" y="126"/>
                  </a:cubicBezTo>
                  <a:cubicBezTo>
                    <a:pt x="371" y="131"/>
                    <a:pt x="366" y="136"/>
                    <a:pt x="361" y="141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4391" y="3984"/>
              <a:ext cx="21" cy="11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"/>
                </a:cxn>
                <a:cxn ang="0">
                  <a:pos x="18" y="10"/>
                </a:cxn>
                <a:cxn ang="0">
                  <a:pos x="23" y="8"/>
                </a:cxn>
                <a:cxn ang="0">
                  <a:pos x="9" y="2"/>
                </a:cxn>
              </a:cxnLst>
              <a:rect l="0" t="0" r="r" b="b"/>
              <a:pathLst>
                <a:path w="23" h="13">
                  <a:moveTo>
                    <a:pt x="9" y="2"/>
                  </a:moveTo>
                  <a:cubicBezTo>
                    <a:pt x="6" y="0"/>
                    <a:pt x="3" y="0"/>
                    <a:pt x="0" y="1"/>
                  </a:cubicBezTo>
                  <a:cubicBezTo>
                    <a:pt x="8" y="1"/>
                    <a:pt x="10" y="13"/>
                    <a:pt x="18" y="10"/>
                  </a:cubicBezTo>
                  <a:cubicBezTo>
                    <a:pt x="20" y="10"/>
                    <a:pt x="22" y="9"/>
                    <a:pt x="23" y="8"/>
                  </a:cubicBezTo>
                  <a:cubicBezTo>
                    <a:pt x="17" y="11"/>
                    <a:pt x="12" y="5"/>
                    <a:pt x="9" y="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4435" y="3956"/>
              <a:ext cx="15" cy="11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17" y="0"/>
                </a:cxn>
              </a:cxnLst>
              <a:rect l="0" t="0" r="r" b="b"/>
              <a:pathLst>
                <a:path w="17" h="13">
                  <a:moveTo>
                    <a:pt x="17" y="0"/>
                  </a:moveTo>
                  <a:cubicBezTo>
                    <a:pt x="8" y="2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2" y="11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3" name="Freeform 39"/>
            <p:cNvSpPr>
              <a:spLocks noEditPoints="1"/>
            </p:cNvSpPr>
            <p:nvPr userDrawn="1"/>
          </p:nvSpPr>
          <p:spPr bwMode="auto">
            <a:xfrm>
              <a:off x="4311" y="3945"/>
              <a:ext cx="162" cy="160"/>
            </a:xfrm>
            <a:custGeom>
              <a:avLst/>
              <a:gdLst/>
              <a:ahLst/>
              <a:cxnLst>
                <a:cxn ang="0">
                  <a:pos x="183" y="62"/>
                </a:cxn>
                <a:cxn ang="0">
                  <a:pos x="170" y="5"/>
                </a:cxn>
                <a:cxn ang="0">
                  <a:pos x="146" y="5"/>
                </a:cxn>
                <a:cxn ang="0">
                  <a:pos x="131" y="17"/>
                </a:cxn>
                <a:cxn ang="0">
                  <a:pos x="139" y="31"/>
                </a:cxn>
                <a:cxn ang="0">
                  <a:pos x="155" y="29"/>
                </a:cxn>
                <a:cxn ang="0">
                  <a:pos x="155" y="54"/>
                </a:cxn>
                <a:cxn ang="0">
                  <a:pos x="174" y="109"/>
                </a:cxn>
                <a:cxn ang="0">
                  <a:pos x="153" y="100"/>
                </a:cxn>
                <a:cxn ang="0">
                  <a:pos x="145" y="151"/>
                </a:cxn>
                <a:cxn ang="0">
                  <a:pos x="125" y="124"/>
                </a:cxn>
                <a:cxn ang="0">
                  <a:pos x="122" y="165"/>
                </a:cxn>
                <a:cxn ang="0">
                  <a:pos x="105" y="158"/>
                </a:cxn>
                <a:cxn ang="0">
                  <a:pos x="97" y="128"/>
                </a:cxn>
                <a:cxn ang="0">
                  <a:pos x="73" y="132"/>
                </a:cxn>
                <a:cxn ang="0">
                  <a:pos x="79" y="103"/>
                </a:cxn>
                <a:cxn ang="0">
                  <a:pos x="78" y="85"/>
                </a:cxn>
                <a:cxn ang="0">
                  <a:pos x="70" y="79"/>
                </a:cxn>
                <a:cxn ang="0">
                  <a:pos x="79" y="69"/>
                </a:cxn>
                <a:cxn ang="0">
                  <a:pos x="94" y="54"/>
                </a:cxn>
                <a:cxn ang="0">
                  <a:pos x="66" y="34"/>
                </a:cxn>
                <a:cxn ang="0">
                  <a:pos x="72" y="19"/>
                </a:cxn>
                <a:cxn ang="0">
                  <a:pos x="100" y="23"/>
                </a:cxn>
                <a:cxn ang="0">
                  <a:pos x="102" y="18"/>
                </a:cxn>
                <a:cxn ang="0">
                  <a:pos x="88" y="16"/>
                </a:cxn>
                <a:cxn ang="0">
                  <a:pos x="86" y="8"/>
                </a:cxn>
                <a:cxn ang="0">
                  <a:pos x="77" y="8"/>
                </a:cxn>
                <a:cxn ang="0">
                  <a:pos x="33" y="41"/>
                </a:cxn>
                <a:cxn ang="0">
                  <a:pos x="62" y="39"/>
                </a:cxn>
                <a:cxn ang="0">
                  <a:pos x="83" y="60"/>
                </a:cxn>
                <a:cxn ang="0">
                  <a:pos x="53" y="47"/>
                </a:cxn>
                <a:cxn ang="0">
                  <a:pos x="4" y="44"/>
                </a:cxn>
                <a:cxn ang="0">
                  <a:pos x="77" y="61"/>
                </a:cxn>
                <a:cxn ang="0">
                  <a:pos x="54" y="66"/>
                </a:cxn>
                <a:cxn ang="0">
                  <a:pos x="52" y="79"/>
                </a:cxn>
                <a:cxn ang="0">
                  <a:pos x="59" y="119"/>
                </a:cxn>
                <a:cxn ang="0">
                  <a:pos x="72" y="112"/>
                </a:cxn>
                <a:cxn ang="0">
                  <a:pos x="87" y="168"/>
                </a:cxn>
                <a:cxn ang="0">
                  <a:pos x="97" y="136"/>
                </a:cxn>
                <a:cxn ang="0">
                  <a:pos x="96" y="178"/>
                </a:cxn>
                <a:cxn ang="0">
                  <a:pos x="126" y="169"/>
                </a:cxn>
                <a:cxn ang="0">
                  <a:pos x="140" y="151"/>
                </a:cxn>
                <a:cxn ang="0">
                  <a:pos x="143" y="159"/>
                </a:cxn>
                <a:cxn ang="0">
                  <a:pos x="160" y="103"/>
                </a:cxn>
                <a:cxn ang="0">
                  <a:pos x="176" y="117"/>
                </a:cxn>
                <a:cxn ang="0">
                  <a:pos x="178" y="64"/>
                </a:cxn>
                <a:cxn ang="0">
                  <a:pos x="91" y="21"/>
                </a:cxn>
                <a:cxn ang="0">
                  <a:pos x="85" y="29"/>
                </a:cxn>
                <a:cxn ang="0">
                  <a:pos x="48" y="56"/>
                </a:cxn>
                <a:cxn ang="0">
                  <a:pos x="54" y="52"/>
                </a:cxn>
              </a:cxnLst>
              <a:rect l="0" t="0" r="r" b="b"/>
              <a:pathLst>
                <a:path w="183" h="182">
                  <a:moveTo>
                    <a:pt x="178" y="64"/>
                  </a:moveTo>
                  <a:cubicBezTo>
                    <a:pt x="183" y="72"/>
                    <a:pt x="183" y="72"/>
                    <a:pt x="183" y="7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1"/>
                    <a:pt x="181" y="38"/>
                    <a:pt x="159" y="25"/>
                  </a:cubicBezTo>
                  <a:cubicBezTo>
                    <a:pt x="159" y="25"/>
                    <a:pt x="159" y="25"/>
                    <a:pt x="159" y="25"/>
                  </a:cubicBezTo>
                  <a:cubicBezTo>
                    <a:pt x="167" y="16"/>
                    <a:pt x="170" y="5"/>
                    <a:pt x="170" y="5"/>
                  </a:cubicBezTo>
                  <a:cubicBezTo>
                    <a:pt x="171" y="2"/>
                    <a:pt x="171" y="2"/>
                    <a:pt x="171" y="2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59" y="0"/>
                    <a:pt x="152" y="2"/>
                    <a:pt x="146" y="5"/>
                  </a:cubicBezTo>
                  <a:cubicBezTo>
                    <a:pt x="145" y="6"/>
                    <a:pt x="142" y="8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35" y="13"/>
                    <a:pt x="131" y="17"/>
                    <a:pt x="131" y="17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6" y="21"/>
                    <a:pt x="147" y="7"/>
                    <a:pt x="164" y="7"/>
                  </a:cubicBezTo>
                  <a:cubicBezTo>
                    <a:pt x="161" y="13"/>
                    <a:pt x="154" y="28"/>
                    <a:pt x="139" y="31"/>
                  </a:cubicBezTo>
                  <a:cubicBezTo>
                    <a:pt x="140" y="37"/>
                    <a:pt x="140" y="37"/>
                    <a:pt x="140" y="37"/>
                  </a:cubicBezTo>
                  <a:cubicBezTo>
                    <a:pt x="146" y="36"/>
                    <a:pt x="151" y="33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8" y="36"/>
                    <a:pt x="174" y="47"/>
                    <a:pt x="176" y="55"/>
                  </a:cubicBezTo>
                  <a:cubicBezTo>
                    <a:pt x="168" y="50"/>
                    <a:pt x="160" y="52"/>
                    <a:pt x="160" y="52"/>
                  </a:cubicBezTo>
                  <a:cubicBezTo>
                    <a:pt x="155" y="54"/>
                    <a:pt x="155" y="54"/>
                    <a:pt x="155" y="54"/>
                  </a:cubicBezTo>
                  <a:cubicBezTo>
                    <a:pt x="158" y="57"/>
                    <a:pt x="158" y="57"/>
                    <a:pt x="158" y="57"/>
                  </a:cubicBezTo>
                  <a:cubicBezTo>
                    <a:pt x="173" y="70"/>
                    <a:pt x="177" y="83"/>
                    <a:pt x="177" y="93"/>
                  </a:cubicBezTo>
                  <a:cubicBezTo>
                    <a:pt x="177" y="100"/>
                    <a:pt x="175" y="105"/>
                    <a:pt x="174" y="109"/>
                  </a:cubicBezTo>
                  <a:cubicBezTo>
                    <a:pt x="169" y="99"/>
                    <a:pt x="160" y="96"/>
                    <a:pt x="155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8" y="109"/>
                    <a:pt x="161" y="117"/>
                    <a:pt x="161" y="124"/>
                  </a:cubicBezTo>
                  <a:cubicBezTo>
                    <a:pt x="161" y="127"/>
                    <a:pt x="160" y="129"/>
                    <a:pt x="160" y="132"/>
                  </a:cubicBezTo>
                  <a:cubicBezTo>
                    <a:pt x="157" y="141"/>
                    <a:pt x="150" y="148"/>
                    <a:pt x="145" y="151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5" y="131"/>
                    <a:pt x="130" y="125"/>
                    <a:pt x="130" y="125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6" y="129"/>
                    <a:pt x="126" y="129"/>
                    <a:pt x="126" y="129"/>
                  </a:cubicBezTo>
                  <a:cubicBezTo>
                    <a:pt x="127" y="134"/>
                    <a:pt x="128" y="140"/>
                    <a:pt x="128" y="145"/>
                  </a:cubicBezTo>
                  <a:cubicBezTo>
                    <a:pt x="128" y="153"/>
                    <a:pt x="126" y="160"/>
                    <a:pt x="122" y="165"/>
                  </a:cubicBezTo>
                  <a:cubicBezTo>
                    <a:pt x="116" y="172"/>
                    <a:pt x="108" y="175"/>
                    <a:pt x="103" y="176"/>
                  </a:cubicBezTo>
                  <a:cubicBezTo>
                    <a:pt x="105" y="171"/>
                    <a:pt x="105" y="164"/>
                    <a:pt x="105" y="164"/>
                  </a:cubicBezTo>
                  <a:cubicBezTo>
                    <a:pt x="105" y="162"/>
                    <a:pt x="105" y="160"/>
                    <a:pt x="105" y="158"/>
                  </a:cubicBezTo>
                  <a:cubicBezTo>
                    <a:pt x="105" y="146"/>
                    <a:pt x="101" y="130"/>
                    <a:pt x="101" y="129"/>
                  </a:cubicBezTo>
                  <a:cubicBezTo>
                    <a:pt x="100" y="125"/>
                    <a:pt x="100" y="125"/>
                    <a:pt x="100" y="125"/>
                  </a:cubicBezTo>
                  <a:cubicBezTo>
                    <a:pt x="97" y="128"/>
                    <a:pt x="97" y="128"/>
                    <a:pt x="97" y="128"/>
                  </a:cubicBezTo>
                  <a:cubicBezTo>
                    <a:pt x="89" y="134"/>
                    <a:pt x="87" y="151"/>
                    <a:pt x="86" y="160"/>
                  </a:cubicBezTo>
                  <a:cubicBezTo>
                    <a:pt x="78" y="152"/>
                    <a:pt x="74" y="143"/>
                    <a:pt x="73" y="134"/>
                  </a:cubicBezTo>
                  <a:cubicBezTo>
                    <a:pt x="73" y="133"/>
                    <a:pt x="73" y="133"/>
                    <a:pt x="73" y="132"/>
                  </a:cubicBezTo>
                  <a:cubicBezTo>
                    <a:pt x="73" y="118"/>
                    <a:pt x="82" y="107"/>
                    <a:pt x="82" y="10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3" y="104"/>
                    <a:pt x="67" y="109"/>
                    <a:pt x="63" y="113"/>
                  </a:cubicBezTo>
                  <a:cubicBezTo>
                    <a:pt x="63" y="111"/>
                    <a:pt x="62" y="109"/>
                    <a:pt x="62" y="107"/>
                  </a:cubicBezTo>
                  <a:cubicBezTo>
                    <a:pt x="62" y="92"/>
                    <a:pt x="77" y="85"/>
                    <a:pt x="78" y="85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3" y="80"/>
                    <a:pt x="70" y="79"/>
                    <a:pt x="70" y="79"/>
                  </a:cubicBezTo>
                  <a:cubicBezTo>
                    <a:pt x="63" y="80"/>
                    <a:pt x="59" y="78"/>
                    <a:pt x="56" y="75"/>
                  </a:cubicBezTo>
                  <a:cubicBezTo>
                    <a:pt x="55" y="74"/>
                    <a:pt x="54" y="73"/>
                    <a:pt x="53" y="71"/>
                  </a:cubicBezTo>
                  <a:cubicBezTo>
                    <a:pt x="61" y="74"/>
                    <a:pt x="69" y="76"/>
                    <a:pt x="79" y="69"/>
                  </a:cubicBezTo>
                  <a:cubicBezTo>
                    <a:pt x="91" y="62"/>
                    <a:pt x="93" y="57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1" y="47"/>
                    <a:pt x="80" y="44"/>
                  </a:cubicBezTo>
                  <a:cubicBezTo>
                    <a:pt x="71" y="42"/>
                    <a:pt x="66" y="35"/>
                    <a:pt x="66" y="35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58" y="28"/>
                    <a:pt x="47" y="32"/>
                    <a:pt x="40" y="35"/>
                  </a:cubicBezTo>
                  <a:cubicBezTo>
                    <a:pt x="43" y="25"/>
                    <a:pt x="47" y="19"/>
                    <a:pt x="53" y="16"/>
                  </a:cubicBezTo>
                  <a:cubicBezTo>
                    <a:pt x="61" y="13"/>
                    <a:pt x="70" y="18"/>
                    <a:pt x="72" y="19"/>
                  </a:cubicBezTo>
                  <a:cubicBezTo>
                    <a:pt x="73" y="25"/>
                    <a:pt x="75" y="33"/>
                    <a:pt x="84" y="34"/>
                  </a:cubicBezTo>
                  <a:cubicBezTo>
                    <a:pt x="88" y="35"/>
                    <a:pt x="95" y="34"/>
                    <a:pt x="99" y="25"/>
                  </a:cubicBezTo>
                  <a:cubicBezTo>
                    <a:pt x="99" y="23"/>
                    <a:pt x="100" y="23"/>
                    <a:pt x="100" y="23"/>
                  </a:cubicBezTo>
                  <a:cubicBezTo>
                    <a:pt x="100" y="23"/>
                    <a:pt x="101" y="24"/>
                    <a:pt x="102" y="25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4" y="19"/>
                    <a:pt x="102" y="18"/>
                  </a:cubicBezTo>
                  <a:cubicBezTo>
                    <a:pt x="100" y="17"/>
                    <a:pt x="96" y="15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3" y="17"/>
                    <a:pt x="80" y="17"/>
                    <a:pt x="78" y="16"/>
                  </a:cubicBezTo>
                  <a:cubicBezTo>
                    <a:pt x="79" y="14"/>
                    <a:pt x="81" y="12"/>
                    <a:pt x="82" y="11"/>
                  </a:cubicBezTo>
                  <a:cubicBezTo>
                    <a:pt x="83" y="10"/>
                    <a:pt x="84" y="9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6" y="10"/>
                    <a:pt x="75" y="11"/>
                    <a:pt x="73" y="13"/>
                  </a:cubicBezTo>
                  <a:cubicBezTo>
                    <a:pt x="69" y="11"/>
                    <a:pt x="60" y="8"/>
                    <a:pt x="51" y="11"/>
                  </a:cubicBezTo>
                  <a:cubicBezTo>
                    <a:pt x="42" y="15"/>
                    <a:pt x="36" y="25"/>
                    <a:pt x="33" y="41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53" y="32"/>
                    <a:pt x="62" y="39"/>
                  </a:cubicBezTo>
                  <a:cubicBezTo>
                    <a:pt x="63" y="40"/>
                    <a:pt x="69" y="47"/>
                    <a:pt x="78" y="49"/>
                  </a:cubicBezTo>
                  <a:cubicBezTo>
                    <a:pt x="88" y="52"/>
                    <a:pt x="88" y="53"/>
                    <a:pt x="88" y="55"/>
                  </a:cubicBezTo>
                  <a:cubicBezTo>
                    <a:pt x="88" y="55"/>
                    <a:pt x="87" y="57"/>
                    <a:pt x="83" y="60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5" y="48"/>
                    <a:pt x="64" y="44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26" y="53"/>
                    <a:pt x="9" y="41"/>
                    <a:pt x="9" y="4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6"/>
                    <a:pt x="9" y="54"/>
                    <a:pt x="14" y="58"/>
                  </a:cubicBezTo>
                  <a:cubicBezTo>
                    <a:pt x="26" y="68"/>
                    <a:pt x="38" y="65"/>
                    <a:pt x="49" y="61"/>
                  </a:cubicBezTo>
                  <a:cubicBezTo>
                    <a:pt x="59" y="58"/>
                    <a:pt x="68" y="56"/>
                    <a:pt x="77" y="6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79" y="63"/>
                    <a:pt x="78" y="64"/>
                    <a:pt x="77" y="64"/>
                  </a:cubicBezTo>
                  <a:cubicBezTo>
                    <a:pt x="68" y="70"/>
                    <a:pt x="62" y="68"/>
                    <a:pt x="54" y="66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7"/>
                    <a:pt x="47" y="67"/>
                  </a:cubicBezTo>
                  <a:cubicBezTo>
                    <a:pt x="47" y="69"/>
                    <a:pt x="47" y="74"/>
                    <a:pt x="52" y="79"/>
                  </a:cubicBezTo>
                  <a:cubicBezTo>
                    <a:pt x="55" y="83"/>
                    <a:pt x="61" y="85"/>
                    <a:pt x="68" y="85"/>
                  </a:cubicBezTo>
                  <a:cubicBezTo>
                    <a:pt x="63" y="89"/>
                    <a:pt x="57" y="97"/>
                    <a:pt x="57" y="107"/>
                  </a:cubicBezTo>
                  <a:cubicBezTo>
                    <a:pt x="57" y="111"/>
                    <a:pt x="58" y="115"/>
                    <a:pt x="59" y="11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4" y="120"/>
                    <a:pt x="67" y="116"/>
                    <a:pt x="72" y="112"/>
                  </a:cubicBezTo>
                  <a:cubicBezTo>
                    <a:pt x="70" y="117"/>
                    <a:pt x="67" y="124"/>
                    <a:pt x="67" y="132"/>
                  </a:cubicBezTo>
                  <a:cubicBezTo>
                    <a:pt x="67" y="133"/>
                    <a:pt x="67" y="134"/>
                    <a:pt x="67" y="135"/>
                  </a:cubicBezTo>
                  <a:cubicBezTo>
                    <a:pt x="68" y="147"/>
                    <a:pt x="75" y="158"/>
                    <a:pt x="87" y="168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1" y="160"/>
                    <a:pt x="92" y="145"/>
                    <a:pt x="97" y="136"/>
                  </a:cubicBezTo>
                  <a:cubicBezTo>
                    <a:pt x="98" y="142"/>
                    <a:pt x="100" y="151"/>
                    <a:pt x="100" y="158"/>
                  </a:cubicBezTo>
                  <a:cubicBezTo>
                    <a:pt x="100" y="160"/>
                    <a:pt x="100" y="162"/>
                    <a:pt x="100" y="163"/>
                  </a:cubicBezTo>
                  <a:cubicBezTo>
                    <a:pt x="100" y="163"/>
                    <a:pt x="99" y="174"/>
                    <a:pt x="96" y="178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9" y="182"/>
                    <a:pt x="99" y="182"/>
                    <a:pt x="99" y="182"/>
                  </a:cubicBezTo>
                  <a:cubicBezTo>
                    <a:pt x="99" y="182"/>
                    <a:pt x="116" y="182"/>
                    <a:pt x="126" y="169"/>
                  </a:cubicBezTo>
                  <a:cubicBezTo>
                    <a:pt x="131" y="162"/>
                    <a:pt x="134" y="154"/>
                    <a:pt x="134" y="145"/>
                  </a:cubicBezTo>
                  <a:cubicBezTo>
                    <a:pt x="134" y="141"/>
                    <a:pt x="133" y="137"/>
                    <a:pt x="133" y="134"/>
                  </a:cubicBezTo>
                  <a:cubicBezTo>
                    <a:pt x="136" y="136"/>
                    <a:pt x="140" y="142"/>
                    <a:pt x="140" y="151"/>
                  </a:cubicBezTo>
                  <a:cubicBezTo>
                    <a:pt x="140" y="152"/>
                    <a:pt x="140" y="154"/>
                    <a:pt x="139" y="156"/>
                  </a:cubicBezTo>
                  <a:cubicBezTo>
                    <a:pt x="138" y="162"/>
                    <a:pt x="138" y="162"/>
                    <a:pt x="138" y="162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44" y="159"/>
                    <a:pt x="160" y="150"/>
                    <a:pt x="165" y="133"/>
                  </a:cubicBezTo>
                  <a:cubicBezTo>
                    <a:pt x="166" y="130"/>
                    <a:pt x="166" y="127"/>
                    <a:pt x="166" y="124"/>
                  </a:cubicBezTo>
                  <a:cubicBezTo>
                    <a:pt x="166" y="117"/>
                    <a:pt x="164" y="110"/>
                    <a:pt x="160" y="103"/>
                  </a:cubicBezTo>
                  <a:cubicBezTo>
                    <a:pt x="164" y="105"/>
                    <a:pt x="169" y="108"/>
                    <a:pt x="171" y="117"/>
                  </a:cubicBezTo>
                  <a:cubicBezTo>
                    <a:pt x="172" y="123"/>
                    <a:pt x="172" y="123"/>
                    <a:pt x="172" y="123"/>
                  </a:cubicBezTo>
                  <a:cubicBezTo>
                    <a:pt x="176" y="117"/>
                    <a:pt x="176" y="117"/>
                    <a:pt x="176" y="117"/>
                  </a:cubicBezTo>
                  <a:cubicBezTo>
                    <a:pt x="176" y="117"/>
                    <a:pt x="182" y="107"/>
                    <a:pt x="182" y="93"/>
                  </a:cubicBezTo>
                  <a:cubicBezTo>
                    <a:pt x="182" y="83"/>
                    <a:pt x="179" y="70"/>
                    <a:pt x="167" y="57"/>
                  </a:cubicBezTo>
                  <a:cubicBezTo>
                    <a:pt x="170" y="58"/>
                    <a:pt x="175" y="59"/>
                    <a:pt x="178" y="64"/>
                  </a:cubicBezTo>
                  <a:close/>
                  <a:moveTo>
                    <a:pt x="81" y="22"/>
                  </a:moveTo>
                  <a:cubicBezTo>
                    <a:pt x="82" y="24"/>
                    <a:pt x="84" y="26"/>
                    <a:pt x="86" y="26"/>
                  </a:cubicBezTo>
                  <a:cubicBezTo>
                    <a:pt x="89" y="26"/>
                    <a:pt x="91" y="24"/>
                    <a:pt x="91" y="21"/>
                  </a:cubicBezTo>
                  <a:cubicBezTo>
                    <a:pt x="92" y="21"/>
                    <a:pt x="94" y="21"/>
                    <a:pt x="94" y="21"/>
                  </a:cubicBezTo>
                  <a:cubicBezTo>
                    <a:pt x="94" y="22"/>
                    <a:pt x="94" y="22"/>
                    <a:pt x="94" y="23"/>
                  </a:cubicBezTo>
                  <a:cubicBezTo>
                    <a:pt x="91" y="30"/>
                    <a:pt x="86" y="29"/>
                    <a:pt x="85" y="29"/>
                  </a:cubicBezTo>
                  <a:cubicBezTo>
                    <a:pt x="81" y="28"/>
                    <a:pt x="79" y="25"/>
                    <a:pt x="78" y="22"/>
                  </a:cubicBezTo>
                  <a:cubicBezTo>
                    <a:pt x="79" y="22"/>
                    <a:pt x="80" y="22"/>
                    <a:pt x="81" y="22"/>
                  </a:cubicBezTo>
                  <a:close/>
                  <a:moveTo>
                    <a:pt x="48" y="56"/>
                  </a:moveTo>
                  <a:cubicBezTo>
                    <a:pt x="37" y="59"/>
                    <a:pt x="27" y="62"/>
                    <a:pt x="17" y="54"/>
                  </a:cubicBezTo>
                  <a:cubicBezTo>
                    <a:pt x="16" y="53"/>
                    <a:pt x="15" y="51"/>
                    <a:pt x="14" y="50"/>
                  </a:cubicBezTo>
                  <a:cubicBezTo>
                    <a:pt x="22" y="53"/>
                    <a:pt x="36" y="56"/>
                    <a:pt x="54" y="52"/>
                  </a:cubicBezTo>
                  <a:cubicBezTo>
                    <a:pt x="58" y="51"/>
                    <a:pt x="62" y="51"/>
                    <a:pt x="66" y="52"/>
                  </a:cubicBezTo>
                  <a:cubicBezTo>
                    <a:pt x="59" y="53"/>
                    <a:pt x="53" y="54"/>
                    <a:pt x="48" y="56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4362" y="3904"/>
              <a:ext cx="95" cy="48"/>
            </a:xfrm>
            <a:custGeom>
              <a:avLst/>
              <a:gdLst/>
              <a:ahLst/>
              <a:cxnLst>
                <a:cxn ang="0">
                  <a:pos x="84" y="55"/>
                </a:cxn>
                <a:cxn ang="0">
                  <a:pos x="89" y="52"/>
                </a:cxn>
                <a:cxn ang="0">
                  <a:pos x="89" y="52"/>
                </a:cxn>
                <a:cxn ang="0">
                  <a:pos x="108" y="5"/>
                </a:cxn>
                <a:cxn ang="0">
                  <a:pos x="96" y="13"/>
                </a:cxn>
                <a:cxn ang="0">
                  <a:pos x="97" y="21"/>
                </a:cxn>
                <a:cxn ang="0">
                  <a:pos x="92" y="18"/>
                </a:cxn>
                <a:cxn ang="0">
                  <a:pos x="81" y="25"/>
                </a:cxn>
                <a:cxn ang="0">
                  <a:pos x="87" y="37"/>
                </a:cxn>
                <a:cxn ang="0">
                  <a:pos x="91" y="37"/>
                </a:cxn>
                <a:cxn ang="0">
                  <a:pos x="76" y="46"/>
                </a:cxn>
                <a:cxn ang="0">
                  <a:pos x="60" y="33"/>
                </a:cxn>
                <a:cxn ang="0">
                  <a:pos x="65" y="34"/>
                </a:cxn>
                <a:cxn ang="0">
                  <a:pos x="75" y="25"/>
                </a:cxn>
                <a:cxn ang="0">
                  <a:pos x="65" y="15"/>
                </a:cxn>
                <a:cxn ang="0">
                  <a:pos x="61" y="16"/>
                </a:cxn>
                <a:cxn ang="0">
                  <a:pos x="63" y="10"/>
                </a:cxn>
                <a:cxn ang="0">
                  <a:pos x="54" y="0"/>
                </a:cxn>
                <a:cxn ang="0">
                  <a:pos x="45" y="10"/>
                </a:cxn>
                <a:cxn ang="0">
                  <a:pos x="48" y="16"/>
                </a:cxn>
                <a:cxn ang="0">
                  <a:pos x="43" y="15"/>
                </a:cxn>
                <a:cxn ang="0">
                  <a:pos x="33" y="25"/>
                </a:cxn>
                <a:cxn ang="0">
                  <a:pos x="43" y="34"/>
                </a:cxn>
                <a:cxn ang="0">
                  <a:pos x="48" y="33"/>
                </a:cxn>
                <a:cxn ang="0">
                  <a:pos x="32" y="46"/>
                </a:cxn>
                <a:cxn ang="0">
                  <a:pos x="17" y="37"/>
                </a:cxn>
                <a:cxn ang="0">
                  <a:pos x="21" y="37"/>
                </a:cxn>
                <a:cxn ang="0">
                  <a:pos x="27" y="25"/>
                </a:cxn>
                <a:cxn ang="0">
                  <a:pos x="16" y="18"/>
                </a:cxn>
                <a:cxn ang="0">
                  <a:pos x="11" y="21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20" y="55"/>
                </a:cxn>
                <a:cxn ang="0">
                  <a:pos x="84" y="55"/>
                </a:cxn>
              </a:cxnLst>
              <a:rect l="0" t="0" r="r" b="b"/>
              <a:pathLst>
                <a:path w="108" h="55">
                  <a:moveTo>
                    <a:pt x="84" y="55"/>
                  </a:moveTo>
                  <a:cubicBezTo>
                    <a:pt x="85" y="55"/>
                    <a:pt x="88" y="53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3" y="4"/>
                    <a:pt x="97" y="8"/>
                    <a:pt x="96" y="13"/>
                  </a:cubicBezTo>
                  <a:cubicBezTo>
                    <a:pt x="95" y="16"/>
                    <a:pt x="96" y="19"/>
                    <a:pt x="97" y="21"/>
                  </a:cubicBezTo>
                  <a:cubicBezTo>
                    <a:pt x="96" y="20"/>
                    <a:pt x="94" y="19"/>
                    <a:pt x="92" y="18"/>
                  </a:cubicBezTo>
                  <a:cubicBezTo>
                    <a:pt x="87" y="17"/>
                    <a:pt x="82" y="20"/>
                    <a:pt x="81" y="25"/>
                  </a:cubicBezTo>
                  <a:cubicBezTo>
                    <a:pt x="80" y="31"/>
                    <a:pt x="82" y="35"/>
                    <a:pt x="87" y="37"/>
                  </a:cubicBezTo>
                  <a:cubicBezTo>
                    <a:pt x="89" y="37"/>
                    <a:pt x="89" y="37"/>
                    <a:pt x="91" y="37"/>
                  </a:cubicBezTo>
                  <a:cubicBezTo>
                    <a:pt x="88" y="43"/>
                    <a:pt x="83" y="46"/>
                    <a:pt x="76" y="46"/>
                  </a:cubicBezTo>
                  <a:cubicBezTo>
                    <a:pt x="69" y="46"/>
                    <a:pt x="63" y="38"/>
                    <a:pt x="60" y="33"/>
                  </a:cubicBezTo>
                  <a:cubicBezTo>
                    <a:pt x="60" y="33"/>
                    <a:pt x="63" y="34"/>
                    <a:pt x="65" y="34"/>
                  </a:cubicBezTo>
                  <a:cubicBezTo>
                    <a:pt x="71" y="34"/>
                    <a:pt x="75" y="30"/>
                    <a:pt x="75" y="25"/>
                  </a:cubicBezTo>
                  <a:cubicBezTo>
                    <a:pt x="75" y="19"/>
                    <a:pt x="71" y="15"/>
                    <a:pt x="65" y="15"/>
                  </a:cubicBezTo>
                  <a:cubicBezTo>
                    <a:pt x="64" y="15"/>
                    <a:pt x="62" y="16"/>
                    <a:pt x="61" y="16"/>
                  </a:cubicBezTo>
                  <a:cubicBezTo>
                    <a:pt x="62" y="15"/>
                    <a:pt x="63" y="12"/>
                    <a:pt x="63" y="10"/>
                  </a:cubicBezTo>
                  <a:cubicBezTo>
                    <a:pt x="63" y="4"/>
                    <a:pt x="59" y="0"/>
                    <a:pt x="54" y="0"/>
                  </a:cubicBezTo>
                  <a:cubicBezTo>
                    <a:pt x="49" y="0"/>
                    <a:pt x="45" y="4"/>
                    <a:pt x="45" y="10"/>
                  </a:cubicBezTo>
                  <a:cubicBezTo>
                    <a:pt x="45" y="12"/>
                    <a:pt x="46" y="15"/>
                    <a:pt x="48" y="16"/>
                  </a:cubicBezTo>
                  <a:cubicBezTo>
                    <a:pt x="46" y="16"/>
                    <a:pt x="45" y="15"/>
                    <a:pt x="43" y="15"/>
                  </a:cubicBezTo>
                  <a:cubicBezTo>
                    <a:pt x="38" y="15"/>
                    <a:pt x="33" y="19"/>
                    <a:pt x="33" y="25"/>
                  </a:cubicBezTo>
                  <a:cubicBezTo>
                    <a:pt x="33" y="30"/>
                    <a:pt x="38" y="34"/>
                    <a:pt x="43" y="34"/>
                  </a:cubicBezTo>
                  <a:cubicBezTo>
                    <a:pt x="45" y="34"/>
                    <a:pt x="47" y="34"/>
                    <a:pt x="48" y="33"/>
                  </a:cubicBezTo>
                  <a:cubicBezTo>
                    <a:pt x="45" y="38"/>
                    <a:pt x="39" y="46"/>
                    <a:pt x="32" y="46"/>
                  </a:cubicBezTo>
                  <a:cubicBezTo>
                    <a:pt x="25" y="46"/>
                    <a:pt x="20" y="43"/>
                    <a:pt x="17" y="37"/>
                  </a:cubicBezTo>
                  <a:cubicBezTo>
                    <a:pt x="19" y="37"/>
                    <a:pt x="19" y="37"/>
                    <a:pt x="21" y="37"/>
                  </a:cubicBezTo>
                  <a:cubicBezTo>
                    <a:pt x="26" y="35"/>
                    <a:pt x="28" y="31"/>
                    <a:pt x="27" y="25"/>
                  </a:cubicBezTo>
                  <a:cubicBezTo>
                    <a:pt x="26" y="20"/>
                    <a:pt x="21" y="17"/>
                    <a:pt x="16" y="18"/>
                  </a:cubicBezTo>
                  <a:cubicBezTo>
                    <a:pt x="14" y="19"/>
                    <a:pt x="12" y="20"/>
                    <a:pt x="11" y="21"/>
                  </a:cubicBezTo>
                  <a:cubicBezTo>
                    <a:pt x="13" y="19"/>
                    <a:pt x="13" y="16"/>
                    <a:pt x="12" y="13"/>
                  </a:cubicBezTo>
                  <a:cubicBezTo>
                    <a:pt x="11" y="8"/>
                    <a:pt x="5" y="4"/>
                    <a:pt x="0" y="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84" y="55"/>
                    <a:pt x="84" y="55"/>
                    <a:pt x="84" y="55"/>
                  </a:cubicBezTo>
                  <a:close/>
                </a:path>
              </a:pathLst>
            </a:custGeom>
            <a:solidFill>
              <a:srgbClr val="CCA3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5143F"/>
        </a:buClr>
        <a:buFont typeface="Arial" pitchFamily="34" charset="0"/>
        <a:buChar char="•"/>
        <a:defRPr sz="2400" b="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258763" algn="l" rtl="0" eaLnBrk="1" fontAlgn="base" hangingPunct="1">
        <a:spcBef>
          <a:spcPct val="20000"/>
        </a:spcBef>
        <a:spcAft>
          <a:spcPct val="0"/>
        </a:spcAft>
        <a:buClr>
          <a:srgbClr val="05143F"/>
        </a:buClr>
        <a:buFont typeface="Arial" pitchFamily="34" charset="0"/>
        <a:buChar char="•"/>
        <a:defRPr sz="2400" b="0">
          <a:solidFill>
            <a:schemeClr val="tx1"/>
          </a:solidFill>
          <a:latin typeface="+mn-lt"/>
        </a:defRPr>
      </a:lvl2pPr>
      <a:lvl3pPr marL="804863" indent="-273050" algn="l" rtl="0" eaLnBrk="1" fontAlgn="base" hangingPunct="1">
        <a:spcBef>
          <a:spcPct val="20000"/>
        </a:spcBef>
        <a:spcAft>
          <a:spcPct val="0"/>
        </a:spcAft>
        <a:buClr>
          <a:srgbClr val="05143F"/>
        </a:buClr>
        <a:buFont typeface="Arial" pitchFamily="34" charset="0"/>
        <a:buChar char="•"/>
        <a:defRPr sz="2400" b="0">
          <a:solidFill>
            <a:schemeClr val="tx1"/>
          </a:solidFill>
          <a:latin typeface="+mn-lt"/>
        </a:defRPr>
      </a:lvl3pPr>
      <a:lvl4pPr marL="1077913" indent="-273050" algn="l" rtl="0" eaLnBrk="1" fontAlgn="base" hangingPunct="1">
        <a:spcBef>
          <a:spcPct val="20000"/>
        </a:spcBef>
        <a:spcAft>
          <a:spcPct val="0"/>
        </a:spcAft>
        <a:buClr>
          <a:srgbClr val="05143F"/>
        </a:buClr>
        <a:buFont typeface="Arial" pitchFamily="34" charset="0"/>
        <a:buChar char="•"/>
        <a:defRPr sz="2400" b="0">
          <a:solidFill>
            <a:schemeClr val="tx1"/>
          </a:solidFill>
          <a:latin typeface="+mn-lt"/>
        </a:defRPr>
      </a:lvl4pPr>
      <a:lvl5pPr marL="1350963" indent="-273050" algn="l" rtl="0" eaLnBrk="1" fontAlgn="base" hangingPunct="1">
        <a:spcBef>
          <a:spcPct val="20000"/>
        </a:spcBef>
        <a:spcAft>
          <a:spcPct val="0"/>
        </a:spcAft>
        <a:buClr>
          <a:srgbClr val="05143F"/>
        </a:buClr>
        <a:buFont typeface="Arial" pitchFamily="34" charset="0"/>
        <a:buChar char="•"/>
        <a:defRPr sz="2400" b="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40026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14FC3A5F-9788-4416-8096-1FE1FCF49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42705"/>
              </p:ext>
            </p:extLst>
          </p:nvPr>
        </p:nvGraphicFramePr>
        <p:xfrm>
          <a:off x="2402633" y="4519514"/>
          <a:ext cx="598579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663">
                  <a:extLst>
                    <a:ext uri="{9D8B030D-6E8A-4147-A177-3AD203B41FA5}">
                      <a16:colId xmlns:a16="http://schemas.microsoft.com/office/drawing/2014/main" val="3972274401"/>
                    </a:ext>
                  </a:extLst>
                </a:gridCol>
                <a:gridCol w="1859663">
                  <a:extLst>
                    <a:ext uri="{9D8B030D-6E8A-4147-A177-3AD203B41FA5}">
                      <a16:colId xmlns:a16="http://schemas.microsoft.com/office/drawing/2014/main" val="2774828081"/>
                    </a:ext>
                  </a:extLst>
                </a:gridCol>
                <a:gridCol w="2266465">
                  <a:extLst>
                    <a:ext uri="{9D8B030D-6E8A-4147-A177-3AD203B41FA5}">
                      <a16:colId xmlns:a16="http://schemas.microsoft.com/office/drawing/2014/main" val="1428142451"/>
                    </a:ext>
                  </a:extLst>
                </a:gridCol>
              </a:tblGrid>
              <a:tr h="29411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Número do Tanque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Número  Etiqueta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Posição da Etiqueta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61813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1778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highlight>
                            <a:srgbClr val="800000"/>
                          </a:highlight>
                        </a:rP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</a:rPr>
                        <a:t>1524</a:t>
                      </a:r>
                      <a:r>
                        <a:rPr lang="pt-BR" sz="1400" dirty="0">
                          <a:solidFill>
                            <a:srgbClr val="FF0000"/>
                          </a:solidFill>
                          <a:highlight>
                            <a:srgbClr val="800000"/>
                          </a:highlight>
                        </a:rPr>
                        <a:t>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highlight>
                            <a:srgbClr val="800000"/>
                          </a:highlight>
                        </a:rPr>
                        <a:t> 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02039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67701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366963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329469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5DAF5-DA27-46C1-BA97-FB9908267B54}"/>
              </a:ext>
            </a:extLst>
          </p:cNvPr>
          <p:cNvGrpSpPr/>
          <p:nvPr/>
        </p:nvGrpSpPr>
        <p:grpSpPr>
          <a:xfrm>
            <a:off x="755576" y="826318"/>
            <a:ext cx="7632848" cy="3024336"/>
            <a:chOff x="755577" y="1149797"/>
            <a:chExt cx="7632848" cy="30243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8430190-72DB-47BC-8935-04F80DCBFAC1}"/>
                </a:ext>
              </a:extLst>
            </p:cNvPr>
            <p:cNvGrpSpPr/>
            <p:nvPr/>
          </p:nvGrpSpPr>
          <p:grpSpPr>
            <a:xfrm>
              <a:off x="952723" y="1556792"/>
              <a:ext cx="7238553" cy="2009948"/>
              <a:chOff x="619015" y="1120902"/>
              <a:chExt cx="7238553" cy="2009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FCBA7D3-E96F-4E60-8E69-0CB8F48D5CAC}"/>
                  </a:ext>
                </a:extLst>
              </p:cNvPr>
              <p:cNvSpPr/>
              <p:nvPr/>
            </p:nvSpPr>
            <p:spPr>
              <a:xfrm>
                <a:off x="619015" y="1480103"/>
                <a:ext cx="1610462" cy="1650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 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D2AA6D7-7C99-4CF1-B11E-6A55A372DA80}"/>
                  </a:ext>
                </a:extLst>
              </p:cNvPr>
              <p:cNvSpPr/>
              <p:nvPr/>
            </p:nvSpPr>
            <p:spPr>
              <a:xfrm>
                <a:off x="6247106" y="1480102"/>
                <a:ext cx="1610462" cy="1650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 </a:t>
                </a:r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  <p:sp>
            <p:nvSpPr>
              <p:cNvPr id="6" name="Flowchart: Delay 5">
                <a:extLst>
                  <a:ext uri="{FF2B5EF4-FFF2-40B4-BE49-F238E27FC236}">
                    <a16:creationId xmlns:a16="http://schemas.microsoft.com/office/drawing/2014/main" id="{4D5C4196-5F80-4E54-BA20-02229ECE972E}"/>
                  </a:ext>
                </a:extLst>
              </p:cNvPr>
              <p:cNvSpPr/>
              <p:nvPr/>
            </p:nvSpPr>
            <p:spPr>
              <a:xfrm>
                <a:off x="4254947" y="1480102"/>
                <a:ext cx="1610462" cy="165074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owchart: Delay 6">
                <a:extLst>
                  <a:ext uri="{FF2B5EF4-FFF2-40B4-BE49-F238E27FC236}">
                    <a16:creationId xmlns:a16="http://schemas.microsoft.com/office/drawing/2014/main" id="{EDD87EC4-A2B4-422F-A576-666906A626DE}"/>
                  </a:ext>
                </a:extLst>
              </p:cNvPr>
              <p:cNvSpPr/>
              <p:nvPr/>
            </p:nvSpPr>
            <p:spPr>
              <a:xfrm rot="10800000">
                <a:off x="2611173" y="1480101"/>
                <a:ext cx="1643773" cy="165074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C6D06-EDFC-4D68-AA68-04FFD96F9CD1}"/>
                  </a:ext>
                </a:extLst>
              </p:cNvPr>
              <p:cNvSpPr txBox="1"/>
              <p:nvPr/>
            </p:nvSpPr>
            <p:spPr>
              <a:xfrm>
                <a:off x="1244226" y="166842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170EB7-1B41-4428-B3AA-83FBE536A5BB}"/>
                  </a:ext>
                </a:extLst>
              </p:cNvPr>
              <p:cNvSpPr txBox="1"/>
              <p:nvPr/>
            </p:nvSpPr>
            <p:spPr>
              <a:xfrm>
                <a:off x="1689419" y="218236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9BF4AC-1F0E-4154-B299-C4E54C27AF66}"/>
                  </a:ext>
                </a:extLst>
              </p:cNvPr>
              <p:cNvSpPr txBox="1"/>
              <p:nvPr/>
            </p:nvSpPr>
            <p:spPr>
              <a:xfrm>
                <a:off x="794178" y="219611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330BFF-18C5-48F8-9E0F-B5469C26122A}"/>
                  </a:ext>
                </a:extLst>
              </p:cNvPr>
              <p:cNvSpPr txBox="1"/>
              <p:nvPr/>
            </p:nvSpPr>
            <p:spPr>
              <a:xfrm>
                <a:off x="1221995" y="218236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FC864-3A70-45F3-907C-1C6BFBB025C4}"/>
                  </a:ext>
                </a:extLst>
              </p:cNvPr>
              <p:cNvSpPr txBox="1"/>
              <p:nvPr/>
            </p:nvSpPr>
            <p:spPr>
              <a:xfrm>
                <a:off x="1233659" y="269630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545EBA-803B-43CD-8DDD-3422ECD169D6}"/>
                  </a:ext>
                </a:extLst>
              </p:cNvPr>
              <p:cNvSpPr txBox="1"/>
              <p:nvPr/>
            </p:nvSpPr>
            <p:spPr>
              <a:xfrm>
                <a:off x="3253039" y="1668424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BD153B-4A9E-46AD-99B0-C7C833E1BFA5}"/>
                  </a:ext>
                </a:extLst>
              </p:cNvPr>
              <p:cNvSpPr txBox="1"/>
              <p:nvPr/>
            </p:nvSpPr>
            <p:spPr>
              <a:xfrm>
                <a:off x="4074927" y="1648076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AB4611-7D3E-4DE0-B083-03B776397888}"/>
                  </a:ext>
                </a:extLst>
              </p:cNvPr>
              <p:cNvSpPr txBox="1"/>
              <p:nvPr/>
            </p:nvSpPr>
            <p:spPr>
              <a:xfrm>
                <a:off x="4915449" y="1648076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08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1048B-2877-4828-BF94-A9E9EADDA7F1}"/>
                  </a:ext>
                </a:extLst>
              </p:cNvPr>
              <p:cNvSpPr txBox="1"/>
              <p:nvPr/>
            </p:nvSpPr>
            <p:spPr>
              <a:xfrm>
                <a:off x="3253038" y="2716303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9909B-3B35-4AB6-BA80-7F39310CDED2}"/>
                  </a:ext>
                </a:extLst>
              </p:cNvPr>
              <p:cNvSpPr txBox="1"/>
              <p:nvPr/>
            </p:nvSpPr>
            <p:spPr>
              <a:xfrm>
                <a:off x="6883433" y="1791534"/>
                <a:ext cx="4414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BE93F1-FDAE-43CA-A5A6-FE6CC20F76C8}"/>
                  </a:ext>
                </a:extLst>
              </p:cNvPr>
              <p:cNvSpPr txBox="1"/>
              <p:nvPr/>
            </p:nvSpPr>
            <p:spPr>
              <a:xfrm>
                <a:off x="6861202" y="2226076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19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868794-49AB-4DE6-95C4-14007E230C23}"/>
                  </a:ext>
                </a:extLst>
              </p:cNvPr>
              <p:cNvSpPr txBox="1"/>
              <p:nvPr/>
            </p:nvSpPr>
            <p:spPr>
              <a:xfrm>
                <a:off x="7324885" y="2226075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17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D69D9A-39CA-4A0D-A29E-AC14043250C1}"/>
                  </a:ext>
                </a:extLst>
              </p:cNvPr>
              <p:cNvSpPr txBox="1"/>
              <p:nvPr/>
            </p:nvSpPr>
            <p:spPr>
              <a:xfrm>
                <a:off x="6381328" y="2226075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594AC0-17DE-4025-AF59-3627085BF303}"/>
                  </a:ext>
                </a:extLst>
              </p:cNvPr>
              <p:cNvSpPr txBox="1"/>
              <p:nvPr/>
            </p:nvSpPr>
            <p:spPr>
              <a:xfrm>
                <a:off x="6861201" y="2678462"/>
                <a:ext cx="3600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dirty="0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E69700-8FFE-4119-83EC-B550003B8283}"/>
                  </a:ext>
                </a:extLst>
              </p:cNvPr>
              <p:cNvSpPr/>
              <p:nvPr/>
            </p:nvSpPr>
            <p:spPr>
              <a:xfrm>
                <a:off x="682433" y="1120902"/>
                <a:ext cx="17992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Lado Esquerdo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928B63-C5FC-4000-B2F3-D454B779E56F}"/>
                  </a:ext>
                </a:extLst>
              </p:cNvPr>
              <p:cNvSpPr/>
              <p:nvPr/>
            </p:nvSpPr>
            <p:spPr>
              <a:xfrm>
                <a:off x="6440063" y="1121867"/>
                <a:ext cx="14175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Lado Direito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2F3B64-EBB8-4112-8155-53C71B912753}"/>
                  </a:ext>
                </a:extLst>
              </p:cNvPr>
              <p:cNvSpPr/>
              <p:nvPr/>
            </p:nvSpPr>
            <p:spPr>
              <a:xfrm>
                <a:off x="3375455" y="1140596"/>
                <a:ext cx="19413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   Lado de Cima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76228D-45E6-4953-B45B-D1D05D576F39}"/>
                </a:ext>
              </a:extLst>
            </p:cNvPr>
            <p:cNvSpPr txBox="1"/>
            <p:nvPr/>
          </p:nvSpPr>
          <p:spPr>
            <a:xfrm>
              <a:off x="2680041" y="1168146"/>
              <a:ext cx="3783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u="sng" dirty="0"/>
                <a:t>Posição da  Etiqueta no Tanque 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06724B-7225-463D-86AA-0BF98BC7CA69}"/>
                </a:ext>
              </a:extLst>
            </p:cNvPr>
            <p:cNvSpPr/>
            <p:nvPr/>
          </p:nvSpPr>
          <p:spPr>
            <a:xfrm>
              <a:off x="755577" y="1149797"/>
              <a:ext cx="7632848" cy="3024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D5AEE1C-A977-44DB-A3E6-7610CBD35611}"/>
              </a:ext>
            </a:extLst>
          </p:cNvPr>
          <p:cNvSpPr txBox="1"/>
          <p:nvPr/>
        </p:nvSpPr>
        <p:spPr>
          <a:xfrm>
            <a:off x="755576" y="188640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TABELA DE TANQUES / ETIQUETA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1E0671-64D8-4A11-9A29-EF4853F36426}"/>
              </a:ext>
            </a:extLst>
          </p:cNvPr>
          <p:cNvSpPr txBox="1"/>
          <p:nvPr/>
        </p:nvSpPr>
        <p:spPr>
          <a:xfrm>
            <a:off x="0" y="4725144"/>
            <a:ext cx="2267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OBS: PREENCHER A TABELA COM OS RESPECTIVOS NÚMEROS DE PEÇA, CONFORME EXEMPLO AO LADO. </a:t>
            </a:r>
          </a:p>
          <a:p>
            <a:r>
              <a:rPr lang="pt-BR" sz="1000" b="1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SEGUIR AS ORIENTAÇOES DA POSIÇÃO DA ETIQUETA DO DESENHO ACIMA.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27FD8E-6861-4045-94C8-6D7777A641B4}"/>
              </a:ext>
            </a:extLst>
          </p:cNvPr>
          <p:cNvSpPr txBox="1"/>
          <p:nvPr/>
        </p:nvSpPr>
        <p:spPr>
          <a:xfrm>
            <a:off x="2563184" y="4077072"/>
            <a:ext cx="545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11E50D-4D41-4422-B9F7-B69E0FE8FF1A}"/>
              </a:ext>
            </a:extLst>
          </p:cNvPr>
          <p:cNvSpPr txBox="1"/>
          <p:nvPr/>
        </p:nvSpPr>
        <p:spPr>
          <a:xfrm>
            <a:off x="4408634" y="2809484"/>
            <a:ext cx="36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622FB1-1CDF-49AE-91DD-FB16CDD2D7C5}"/>
              </a:ext>
            </a:extLst>
          </p:cNvPr>
          <p:cNvSpPr txBox="1"/>
          <p:nvPr/>
        </p:nvSpPr>
        <p:spPr>
          <a:xfrm>
            <a:off x="5249156" y="2790873"/>
            <a:ext cx="36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D3559A-7B37-498F-9AF6-BC289219DD5F}"/>
              </a:ext>
            </a:extLst>
          </p:cNvPr>
          <p:cNvSpPr txBox="1"/>
          <p:nvPr/>
        </p:nvSpPr>
        <p:spPr>
          <a:xfrm>
            <a:off x="3580454" y="2294775"/>
            <a:ext cx="36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09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A96217-32E6-4D36-8CFB-8047A72E2559}"/>
              </a:ext>
            </a:extLst>
          </p:cNvPr>
          <p:cNvSpPr txBox="1"/>
          <p:nvPr/>
        </p:nvSpPr>
        <p:spPr>
          <a:xfrm>
            <a:off x="4402342" y="2274427"/>
            <a:ext cx="36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E8E328-CEB9-479C-946A-F76CC5A10F28}"/>
              </a:ext>
            </a:extLst>
          </p:cNvPr>
          <p:cNvSpPr txBox="1"/>
          <p:nvPr/>
        </p:nvSpPr>
        <p:spPr>
          <a:xfrm>
            <a:off x="5242864" y="2274427"/>
            <a:ext cx="360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5120092"/>
      </p:ext>
    </p:extLst>
  </p:cSld>
  <p:clrMapOvr>
    <a:masterClrMapping/>
  </p:clrMapOvr>
</p:sld>
</file>

<file path=ppt/theme/theme1.xml><?xml version="1.0" encoding="utf-8"?>
<a:theme xmlns:a="http://schemas.openxmlformats.org/drawingml/2006/main" name="Scania General template White STD">
  <a:themeElements>
    <a:clrScheme name="General template - White 0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2D6D9"/>
      </a:accent1>
      <a:accent2>
        <a:srgbClr val="05143F"/>
      </a:accent2>
      <a:accent3>
        <a:srgbClr val="FFFFFF"/>
      </a:accent3>
      <a:accent4>
        <a:srgbClr val="000000"/>
      </a:accent4>
      <a:accent5>
        <a:srgbClr val="E5E8E9"/>
      </a:accent5>
      <a:accent6>
        <a:srgbClr val="041138"/>
      </a:accent6>
      <a:hlink>
        <a:srgbClr val="CCA330"/>
      </a:hlink>
      <a:folHlink>
        <a:srgbClr val="D40026"/>
      </a:folHlink>
    </a:clrScheme>
    <a:fontScheme name="General template - White 0-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neral template - White 0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2D6D9"/>
        </a:accent1>
        <a:accent2>
          <a:srgbClr val="05143F"/>
        </a:accent2>
        <a:accent3>
          <a:srgbClr val="FFFFFF"/>
        </a:accent3>
        <a:accent4>
          <a:srgbClr val="000000"/>
        </a:accent4>
        <a:accent5>
          <a:srgbClr val="E5E8E9"/>
        </a:accent5>
        <a:accent6>
          <a:srgbClr val="041138"/>
        </a:accent6>
        <a:hlink>
          <a:srgbClr val="CCA330"/>
        </a:hlink>
        <a:folHlink>
          <a:srgbClr val="D400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Scania General template White STD</Template>
  <TotalTime>26</TotalTime>
  <Words>80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Scania General template White STD</vt:lpstr>
      <vt:lpstr>PowerPoint Presentation</vt:lpstr>
    </vt:vector>
  </TitlesOfParts>
  <Company>Scania CV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ssbach</dc:creator>
  <cp:lastModifiedBy>da Silva Castro, Rafael</cp:lastModifiedBy>
  <cp:revision>180</cp:revision>
  <dcterms:created xsi:type="dcterms:W3CDTF">2014-10-20T17:59:26Z</dcterms:created>
  <dcterms:modified xsi:type="dcterms:W3CDTF">2019-03-01T15:34:03Z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iteId">
    <vt:lpwstr>3bc062e4-ac9d-4c17-b4dd-3aad637ff1ac</vt:lpwstr>
  </property>
  <property fmtid="{D5CDD505-2E9C-101B-9397-08002B2CF9AE}" pid="4" name="MSIP_Label_a7f2ec83-e677-438d-afb7-4c7c0dbc872b_Owner">
    <vt:lpwstr>rafael.castro@scania.com</vt:lpwstr>
  </property>
  <property fmtid="{D5CDD505-2E9C-101B-9397-08002B2CF9AE}" pid="5" name="MSIP_Label_a7f2ec83-e677-438d-afb7-4c7c0dbc872b_SetDate">
    <vt:lpwstr>2019-03-01T15:34:00.3452748Z</vt:lpwstr>
  </property>
  <property fmtid="{D5CDD505-2E9C-101B-9397-08002B2CF9AE}" pid="6" name="MSIP_Label_a7f2ec83-e677-438d-afb7-4c7c0dbc872b_Name">
    <vt:lpwstr>Internal</vt:lpwstr>
  </property>
  <property fmtid="{D5CDD505-2E9C-101B-9397-08002B2CF9AE}" pid="7" name="MSIP_Label_a7f2ec83-e677-438d-afb7-4c7c0dbc872b_Application">
    <vt:lpwstr>Microsoft Azure Information Protection</vt:lpwstr>
  </property>
  <property fmtid="{D5CDD505-2E9C-101B-9397-08002B2CF9AE}" pid="8" name="MSIP_Label_a7f2ec83-e677-438d-afb7-4c7c0dbc872b_Extended_MSFT_Method">
    <vt:lpwstr>Automatic</vt:lpwstr>
  </property>
  <property fmtid="{D5CDD505-2E9C-101B-9397-08002B2CF9AE}" pid="9" name="Sensitivity">
    <vt:lpwstr>Internal</vt:lpwstr>
  </property>
</Properties>
</file>