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Uber Fares Dataset Analysis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AUCA - Introduction to Big Data Analytics (INSY 8413)</a:t>
            </a:r>
          </a:p>
          <a:p>
            <a:r>
              <a:t>Instructor: Eric Maniraguha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 and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Source: Kaggle - Uber Fares Dataset</a:t>
            </a:r>
          </a:p>
          <a:p>
            <a:r>
              <a:t>• Link: https://www.kaggle.com/datasets/yasserh/uber-fares-dataset</a:t>
            </a:r>
          </a:p>
          <a:p>
            <a:r>
              <a:t>• Includes data about pickup/dropoff, fare amount, timestamp,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Loaded dataset in Python using pandas</a:t>
            </a:r>
          </a:p>
          <a:p>
            <a:r>
              <a:t>• Checked for null values and removed rows with missing data</a:t>
            </a:r>
          </a:p>
          <a:p>
            <a:r>
              <a:t>• Converted timestamps and extracted new time features</a:t>
            </a:r>
          </a:p>
          <a:p>
            <a:r>
              <a:t>• Exported the cleaned dataset to CSV for Power BI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Fare amount distribution (Histogram, Boxplot)</a:t>
            </a:r>
          </a:p>
          <a:p>
            <a:r>
              <a:t>• Time series: hourly, daily, and monthly patterns</a:t>
            </a:r>
          </a:p>
          <a:p>
            <a:r>
              <a:t>• Correlation between fare and distance</a:t>
            </a:r>
          </a:p>
          <a:p>
            <a:r>
              <a:t>• Geographic map of pickups and drop-offs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Higher fares during peak hours and weekends</a:t>
            </a:r>
          </a:p>
          <a:p>
            <a:r>
              <a:t>• Fare increases with longer distances and night-time rides</a:t>
            </a:r>
          </a:p>
          <a:p>
            <a:r>
              <a:t>• Busiest periods identified: Friday evenings and weekends</a:t>
            </a:r>
          </a:p>
          <a:p>
            <a:r>
              <a:t>• Visualizations helped detect seasonal trends and patterns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