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8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1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3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7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1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8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EBC4-D6A0-4489-B6FA-D04D77DB25B4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AC76-ABE9-4D8A-A4A9-8E34BAD2E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991350" y="1514475"/>
            <a:ext cx="4600575" cy="2438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5300" y="1609725"/>
            <a:ext cx="4581525" cy="1095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1" y="578644"/>
            <a:ext cx="10344150" cy="739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服务架构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(java)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61998" y="1843089"/>
            <a:ext cx="1581149" cy="5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gitlab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81351" y="1843088"/>
            <a:ext cx="1581149" cy="5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jenkins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 flipV="1">
            <a:off x="2343147" y="2105025"/>
            <a:ext cx="83820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277099" y="1843088"/>
            <a:ext cx="1581149" cy="5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maven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3"/>
            <a:endCxn id="12" idx="1"/>
          </p:cNvCxnSpPr>
          <p:nvPr/>
        </p:nvCxnSpPr>
        <p:spPr>
          <a:xfrm>
            <a:off x="4762500" y="2105025"/>
            <a:ext cx="2514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744073" y="1843089"/>
            <a:ext cx="1581149" cy="5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image 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744072" y="3153569"/>
            <a:ext cx="1581149" cy="5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harbor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2" idx="3"/>
            <a:endCxn id="20" idx="1"/>
          </p:cNvCxnSpPr>
          <p:nvPr/>
        </p:nvCxnSpPr>
        <p:spPr>
          <a:xfrm>
            <a:off x="8858248" y="2105025"/>
            <a:ext cx="885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2"/>
            <a:endCxn id="21" idx="0"/>
          </p:cNvCxnSpPr>
          <p:nvPr/>
        </p:nvCxnSpPr>
        <p:spPr>
          <a:xfrm flipH="1">
            <a:off x="10534647" y="2366963"/>
            <a:ext cx="1" cy="78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629522" y="4614862"/>
            <a:ext cx="1581149" cy="523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发布</a:t>
            </a:r>
            <a:r>
              <a:rPr lang="en-US" altLang="zh-CN" smtClean="0"/>
              <a:t>(docker-compose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38" name="肘形连接符 37"/>
          <p:cNvCxnSpPr>
            <a:stCxn id="5" idx="2"/>
            <a:endCxn id="27" idx="1"/>
          </p:cNvCxnSpPr>
          <p:nvPr/>
        </p:nvCxnSpPr>
        <p:spPr>
          <a:xfrm rot="16200000" flipH="1">
            <a:off x="4545806" y="1793082"/>
            <a:ext cx="2509837" cy="365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1" idx="2"/>
            <a:endCxn id="27" idx="3"/>
          </p:cNvCxnSpPr>
          <p:nvPr/>
        </p:nvCxnSpPr>
        <p:spPr>
          <a:xfrm rot="5400000">
            <a:off x="9272981" y="3615133"/>
            <a:ext cx="1199356" cy="1323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微服务架构(java)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微服务架构(java)</dc:title>
  <dc:creator>MicroSoft</dc:creator>
  <cp:lastModifiedBy>MicroSoft</cp:lastModifiedBy>
  <cp:revision>12</cp:revision>
  <dcterms:created xsi:type="dcterms:W3CDTF">2020-11-26T02:32:50Z</dcterms:created>
  <dcterms:modified xsi:type="dcterms:W3CDTF">2020-11-26T06:04:10Z</dcterms:modified>
</cp:coreProperties>
</file>