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5E16E-55BB-45C2-A98E-7C3CCA4DD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9B3257-C617-44D1-B80B-50940D041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972041-1DBC-4E3A-8C10-6FF630F49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1799-C2B3-4446-9249-A5104F14C282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7C5FD4-A16B-4776-A900-69C7CB948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D83937-9755-4CDC-B6D8-97FB12FD9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B6B8-7ECC-4A29-A2D5-9BACC5806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02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137BD-3B4C-499C-9816-4631FFE1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4C4BB8-1C02-40D2-A148-A45783576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C92807-6343-4BB6-ACD8-E549CB1AB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1799-C2B3-4446-9249-A5104F14C282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C812B4-F406-4D8E-99A5-5B6415A34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D930DE-F4EB-4A8E-AB67-1F8537BB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B6B8-7ECC-4A29-A2D5-9BACC5806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91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F5B177-9219-4F61-9BA1-08AC9EE2A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0A52EA-774B-431C-BF04-621CAF16F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3CDD4F-8B6C-4287-A0AB-2D11282C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1799-C2B3-4446-9249-A5104F14C282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08694-5C54-44FC-8872-B9B44984D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911F1E-E842-4697-A34E-EFDCC034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B6B8-7ECC-4A29-A2D5-9BACC5806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59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B949D-27D5-4D3D-AD8A-5CFC555D2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2B399-0E31-4847-AE5A-92BFD415C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5C6D30-C0FA-47D2-886D-9AE8B8B8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1799-C2B3-4446-9249-A5104F14C282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D1F018-EFC8-4693-A685-5206236C1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C6DDCD-1A72-4868-854E-26B30F9D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B6B8-7ECC-4A29-A2D5-9BACC5806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1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CD949-71A3-4D44-9693-ACC9AA3BB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A66640-AA52-4054-99B6-497A9191F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75B5CA-360B-4DE4-BAF6-222DB2465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1799-C2B3-4446-9249-A5104F14C282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46FFEE-3842-46E7-9BD1-70FE7952C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CD3D48-F57C-4469-9437-6577FB954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B6B8-7ECC-4A29-A2D5-9BACC5806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60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FCD0A-9F06-4AB9-90BF-7D5E83DF6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1F4032-48BF-4004-9D23-A34B5B8B2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04D706-B32D-4D78-8638-09AA8B67E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F038DE-ED98-441B-926B-948732C4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1799-C2B3-4446-9249-A5104F14C282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B5EA01-A965-472D-A39D-5CC90278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9EBA23-3DE6-4B63-A6FC-95FD6DA30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B6B8-7ECC-4A29-A2D5-9BACC5806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6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ADAB5-92CD-4E95-B929-6CC3F2E1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3215CC-C76F-487B-8A95-7F4BBFEDC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0B027F-EFDC-4DFD-9F3A-3F4FC7829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758F72-D4D7-496C-BD14-9F15A63D8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1F512B-3E32-417F-ABCC-BACB02A90F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8DA3F8-AB79-403B-A9D7-BD7EB57C7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1799-C2B3-4446-9249-A5104F14C282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6DA37C-E8D9-4293-AB7A-48EBF495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0E1E53-C7BE-455A-A89B-DF4CED72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B6B8-7ECC-4A29-A2D5-9BACC5806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88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C0AE1-8955-4D38-894C-249686AFD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E6007D-0296-4AC4-AFEB-72DDC90B9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1799-C2B3-4446-9249-A5104F14C282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8721ED-7964-4A49-9C5B-67B49F5B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9B298B-B561-4960-85B9-3C678FA82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B6B8-7ECC-4A29-A2D5-9BACC5806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20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1CBEC4-F56B-4AD9-9506-C65B4D404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1799-C2B3-4446-9249-A5104F14C282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DD69D3-0541-440D-911C-C41C99830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2E51CE-106F-4F52-8B73-788B2CCBB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B6B8-7ECC-4A29-A2D5-9BACC5806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51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0A0ED-EBD0-45E3-83D2-14719D3BF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DAA273-3153-4CA4-B9AD-54D958BD5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8E05E5-A402-4404-B3BB-D3DB974A1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ACBFD2-707E-4A44-8B53-2C6B633F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1799-C2B3-4446-9249-A5104F14C282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5ED562-0BCA-4CF5-B28D-0B7250CA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DBAB4D-2D1F-4C18-BA24-3E69071F8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B6B8-7ECC-4A29-A2D5-9BACC5806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77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A700E-5E2E-4C6B-A3E4-0A98E202F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CEB6DB-A845-488E-8CFD-2918B7949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C704AB-3FDE-4027-B9FE-C786A9917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615533-00E4-4874-A048-0948CCBC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1799-C2B3-4446-9249-A5104F14C282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00E5AD-CAF1-48D5-8EA5-F97BFDBF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16F467-AE23-4041-8EB7-7920AA50A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B6B8-7ECC-4A29-A2D5-9BACC5806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12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4DAC1E-9612-489D-9592-4A4DB0D51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C188A-B6F0-48D2-92AA-583179479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C07A5A-5B0E-4F03-A10D-590425BF0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D1799-C2B3-4446-9249-A5104F14C282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239221-DE7C-4835-B126-B4608F937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55B9CC-795E-4698-A2CA-F3E83C997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EB6B8-7ECC-4A29-A2D5-9BACC5806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896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>
            <a:extLst>
              <a:ext uri="{FF2B5EF4-FFF2-40B4-BE49-F238E27FC236}">
                <a16:creationId xmlns:a16="http://schemas.microsoft.com/office/drawing/2014/main" id="{4B7DF5BA-D6C4-4800-A6FB-B7A2F161AA5F}"/>
              </a:ext>
            </a:extLst>
          </p:cNvPr>
          <p:cNvGrpSpPr/>
          <p:nvPr/>
        </p:nvGrpSpPr>
        <p:grpSpPr>
          <a:xfrm>
            <a:off x="2286008" y="770965"/>
            <a:ext cx="8516453" cy="4360097"/>
            <a:chOff x="2286008" y="770965"/>
            <a:chExt cx="8516453" cy="4360097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B3F23A3-218D-4C83-9684-3677B1A62A5E}"/>
                </a:ext>
              </a:extLst>
            </p:cNvPr>
            <p:cNvSpPr txBox="1"/>
            <p:nvPr/>
          </p:nvSpPr>
          <p:spPr>
            <a:xfrm>
              <a:off x="4509246" y="770965"/>
              <a:ext cx="16853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读取文件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271E189-ACE4-4B86-A7E4-C5976EAA4EA7}"/>
                </a:ext>
              </a:extLst>
            </p:cNvPr>
            <p:cNvSpPr txBox="1"/>
            <p:nvPr/>
          </p:nvSpPr>
          <p:spPr>
            <a:xfrm>
              <a:off x="4509245" y="1515036"/>
              <a:ext cx="16853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主页面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2C5F81D-C616-4BDC-AFBD-D96CA36D13A6}"/>
                </a:ext>
              </a:extLst>
            </p:cNvPr>
            <p:cNvSpPr txBox="1"/>
            <p:nvPr/>
          </p:nvSpPr>
          <p:spPr>
            <a:xfrm>
              <a:off x="2286009" y="3003178"/>
              <a:ext cx="14612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搜索记录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DAADF35-22B5-499A-88A2-9E4E29A6CEE0}"/>
                </a:ext>
              </a:extLst>
            </p:cNvPr>
            <p:cNvSpPr txBox="1"/>
            <p:nvPr/>
          </p:nvSpPr>
          <p:spPr>
            <a:xfrm>
              <a:off x="5549168" y="2259107"/>
              <a:ext cx="14612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新增记录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9989C84-F246-4FB7-B20B-5E2F9783945E}"/>
                </a:ext>
              </a:extLst>
            </p:cNvPr>
            <p:cNvSpPr txBox="1"/>
            <p:nvPr/>
          </p:nvSpPr>
          <p:spPr>
            <a:xfrm>
              <a:off x="4536149" y="3003178"/>
              <a:ext cx="16584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显示全部记录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2908205-825C-4C59-AD8A-CAA855EF66DE}"/>
                </a:ext>
              </a:extLst>
            </p:cNvPr>
            <p:cNvSpPr txBox="1"/>
            <p:nvPr/>
          </p:nvSpPr>
          <p:spPr>
            <a:xfrm>
              <a:off x="3747252" y="2259107"/>
              <a:ext cx="14612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高级统计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9822CF6-E5F4-458B-AAA3-6F560FB7405C}"/>
                </a:ext>
              </a:extLst>
            </p:cNvPr>
            <p:cNvSpPr txBox="1"/>
            <p:nvPr/>
          </p:nvSpPr>
          <p:spPr>
            <a:xfrm>
              <a:off x="7010411" y="3022818"/>
              <a:ext cx="14612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到期查询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AE19125-7906-4627-95EA-730216CCAA3A}"/>
                </a:ext>
              </a:extLst>
            </p:cNvPr>
            <p:cNvSpPr txBox="1"/>
            <p:nvPr/>
          </p:nvSpPr>
          <p:spPr>
            <a:xfrm>
              <a:off x="4536149" y="3974787"/>
              <a:ext cx="16584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编辑界面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574EB383-EB66-452B-A797-67B7FF8F3118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flipH="1">
              <a:off x="5351928" y="1140297"/>
              <a:ext cx="1" cy="3747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连接符: 肘形 21">
              <a:extLst>
                <a:ext uri="{FF2B5EF4-FFF2-40B4-BE49-F238E27FC236}">
                  <a16:creationId xmlns:a16="http://schemas.microsoft.com/office/drawing/2014/main" id="{52D4E860-166F-4008-90FF-E59705CF9FA2}"/>
                </a:ext>
              </a:extLst>
            </p:cNvPr>
            <p:cNvCxnSpPr>
              <a:stCxn id="6" idx="1"/>
              <a:endCxn id="7" idx="0"/>
            </p:cNvCxnSpPr>
            <p:nvPr/>
          </p:nvCxnSpPr>
          <p:spPr>
            <a:xfrm rot="10800000" flipV="1">
              <a:off x="3016631" y="1699702"/>
              <a:ext cx="1492614" cy="13034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92B95C6F-DB18-4E02-94AE-8394CB0FA4D8}"/>
                </a:ext>
              </a:extLst>
            </p:cNvPr>
            <p:cNvCxnSpPr>
              <a:stCxn id="6" idx="3"/>
              <a:endCxn id="11" idx="0"/>
            </p:cNvCxnSpPr>
            <p:nvPr/>
          </p:nvCxnSpPr>
          <p:spPr>
            <a:xfrm>
              <a:off x="6194610" y="1699702"/>
              <a:ext cx="1546423" cy="132311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8B49BE33-98B7-4E75-9351-6061565E8249}"/>
                </a:ext>
              </a:extLst>
            </p:cNvPr>
            <p:cNvCxnSpPr>
              <a:stCxn id="6" idx="2"/>
              <a:endCxn id="9" idx="0"/>
            </p:cNvCxnSpPr>
            <p:nvPr/>
          </p:nvCxnSpPr>
          <p:spPr>
            <a:xfrm>
              <a:off x="5351928" y="1884368"/>
              <a:ext cx="13452" cy="1118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连接符: 肘形 27">
              <a:extLst>
                <a:ext uri="{FF2B5EF4-FFF2-40B4-BE49-F238E27FC236}">
                  <a16:creationId xmlns:a16="http://schemas.microsoft.com/office/drawing/2014/main" id="{A3748979-4BC6-49A0-B98D-31AC5FF5C119}"/>
                </a:ext>
              </a:extLst>
            </p:cNvPr>
            <p:cNvCxnSpPr>
              <a:stCxn id="7" idx="2"/>
              <a:endCxn id="12" idx="1"/>
            </p:cNvCxnSpPr>
            <p:nvPr/>
          </p:nvCxnSpPr>
          <p:spPr>
            <a:xfrm rot="16200000" flipH="1">
              <a:off x="3382919" y="3006222"/>
              <a:ext cx="786943" cy="151951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连接符: 肘形 29">
              <a:extLst>
                <a:ext uri="{FF2B5EF4-FFF2-40B4-BE49-F238E27FC236}">
                  <a16:creationId xmlns:a16="http://schemas.microsoft.com/office/drawing/2014/main" id="{167F0ABD-C7B1-4B67-B82A-FAFB12BB3180}"/>
                </a:ext>
              </a:extLst>
            </p:cNvPr>
            <p:cNvCxnSpPr>
              <a:stCxn id="11" idx="2"/>
              <a:endCxn id="12" idx="3"/>
            </p:cNvCxnSpPr>
            <p:nvPr/>
          </p:nvCxnSpPr>
          <p:spPr>
            <a:xfrm rot="5400000">
              <a:off x="6584171" y="3002590"/>
              <a:ext cx="767303" cy="154642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576B8D51-3295-4499-9D82-39BA84D6A04A}"/>
                </a:ext>
              </a:extLst>
            </p:cNvPr>
            <p:cNvCxnSpPr>
              <a:stCxn id="9" idx="2"/>
              <a:endCxn id="12" idx="0"/>
            </p:cNvCxnSpPr>
            <p:nvPr/>
          </p:nvCxnSpPr>
          <p:spPr>
            <a:xfrm>
              <a:off x="5365380" y="3372510"/>
              <a:ext cx="0" cy="602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B6DB330-A10D-4557-A711-D0CBACABFFA1}"/>
                </a:ext>
              </a:extLst>
            </p:cNvPr>
            <p:cNvSpPr txBox="1"/>
            <p:nvPr/>
          </p:nvSpPr>
          <p:spPr>
            <a:xfrm>
              <a:off x="4522696" y="4761730"/>
              <a:ext cx="16853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保存文件</a:t>
              </a: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0D12CFC0-4484-4434-9556-327CA6304A10}"/>
                </a:ext>
              </a:extLst>
            </p:cNvPr>
            <p:cNvCxnSpPr>
              <a:stCxn id="12" idx="2"/>
              <a:endCxn id="33" idx="0"/>
            </p:cNvCxnSpPr>
            <p:nvPr/>
          </p:nvCxnSpPr>
          <p:spPr>
            <a:xfrm flipH="1">
              <a:off x="5365379" y="4344119"/>
              <a:ext cx="1" cy="417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连接符: 肘形 38">
              <a:extLst>
                <a:ext uri="{FF2B5EF4-FFF2-40B4-BE49-F238E27FC236}">
                  <a16:creationId xmlns:a16="http://schemas.microsoft.com/office/drawing/2014/main" id="{28E9955C-9E55-43B5-8AFA-1F2E08F45072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 rot="16200000" flipV="1">
              <a:off x="3562257" y="3304707"/>
              <a:ext cx="3592794" cy="13452"/>
            </a:xfrm>
            <a:prstGeom prst="bentConnector5">
              <a:avLst>
                <a:gd name="adj1" fmla="val -12530"/>
                <a:gd name="adj2" fmla="val -24790856"/>
                <a:gd name="adj3" fmla="val 10636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连接符: 肘形 45">
              <a:extLst>
                <a:ext uri="{FF2B5EF4-FFF2-40B4-BE49-F238E27FC236}">
                  <a16:creationId xmlns:a16="http://schemas.microsoft.com/office/drawing/2014/main" id="{AE39A3B3-4A45-48AC-B7CA-D2C8E148D2FF}"/>
                </a:ext>
              </a:extLst>
            </p:cNvPr>
            <p:cNvCxnSpPr>
              <a:stCxn id="7" idx="1"/>
              <a:endCxn id="6" idx="0"/>
            </p:cNvCxnSpPr>
            <p:nvPr/>
          </p:nvCxnSpPr>
          <p:spPr>
            <a:xfrm rot="10800000" flipH="1">
              <a:off x="2286008" y="1515036"/>
              <a:ext cx="3065919" cy="1672808"/>
            </a:xfrm>
            <a:prstGeom prst="bentConnector4">
              <a:avLst>
                <a:gd name="adj1" fmla="val -7456"/>
                <a:gd name="adj2" fmla="val 11366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连接符: 肘形 47">
              <a:extLst>
                <a:ext uri="{FF2B5EF4-FFF2-40B4-BE49-F238E27FC236}">
                  <a16:creationId xmlns:a16="http://schemas.microsoft.com/office/drawing/2014/main" id="{C14C1D3E-12B7-442F-A958-C496336E50BF}"/>
                </a:ext>
              </a:extLst>
            </p:cNvPr>
            <p:cNvCxnSpPr>
              <a:stCxn id="11" idx="3"/>
              <a:endCxn id="6" idx="0"/>
            </p:cNvCxnSpPr>
            <p:nvPr/>
          </p:nvCxnSpPr>
          <p:spPr>
            <a:xfrm flipH="1" flipV="1">
              <a:off x="5351928" y="1515036"/>
              <a:ext cx="3119726" cy="1692448"/>
            </a:xfrm>
            <a:prstGeom prst="bentConnector4">
              <a:avLst>
                <a:gd name="adj1" fmla="val -7328"/>
                <a:gd name="adj2" fmla="val 11350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6456165C-A25E-41AA-8AD5-1CE0CE8A37C3}"/>
                </a:ext>
              </a:extLst>
            </p:cNvPr>
            <p:cNvCxnSpPr>
              <a:stCxn id="9" idx="2"/>
              <a:endCxn id="6" idx="0"/>
            </p:cNvCxnSpPr>
            <p:nvPr/>
          </p:nvCxnSpPr>
          <p:spPr>
            <a:xfrm rot="5400000" flipH="1">
              <a:off x="4429917" y="2437047"/>
              <a:ext cx="1857474" cy="13452"/>
            </a:xfrm>
            <a:prstGeom prst="bentConnector5">
              <a:avLst>
                <a:gd name="adj1" fmla="val -12307"/>
                <a:gd name="adj2" fmla="val 24657649"/>
                <a:gd name="adj3" fmla="val 11230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E63CE01F-3C20-4DE5-A81F-1CE155D7BA21}"/>
                </a:ext>
              </a:extLst>
            </p:cNvPr>
            <p:cNvCxnSpPr>
              <a:stCxn id="6" idx="2"/>
              <a:endCxn id="10" idx="0"/>
            </p:cNvCxnSpPr>
            <p:nvPr/>
          </p:nvCxnSpPr>
          <p:spPr>
            <a:xfrm flipH="1">
              <a:off x="4477874" y="1884368"/>
              <a:ext cx="874054" cy="37473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D9157F24-724D-4358-8FB0-3DBE39C1E504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>
              <a:off x="5351928" y="1884368"/>
              <a:ext cx="927862" cy="37473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5A7254DA-4765-4034-A309-A3FD69931064}"/>
                </a:ext>
              </a:extLst>
            </p:cNvPr>
            <p:cNvSpPr txBox="1"/>
            <p:nvPr/>
          </p:nvSpPr>
          <p:spPr>
            <a:xfrm>
              <a:off x="9117096" y="1512471"/>
              <a:ext cx="16853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退出系统</a:t>
              </a:r>
            </a:p>
          </p:txBody>
        </p: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7F558FBA-B30B-49A3-BA4F-E81A323D8B57}"/>
                </a:ext>
              </a:extLst>
            </p:cNvPr>
            <p:cNvCxnSpPr>
              <a:stCxn id="6" idx="3"/>
              <a:endCxn id="61" idx="1"/>
            </p:cNvCxnSpPr>
            <p:nvPr/>
          </p:nvCxnSpPr>
          <p:spPr>
            <a:xfrm flipV="1">
              <a:off x="6194610" y="1697137"/>
              <a:ext cx="2922486" cy="2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C3554D6A-BC8F-4306-B00C-9E8E2A5296FD}"/>
                </a:ext>
              </a:extLst>
            </p:cNvPr>
            <p:cNvSpPr txBox="1"/>
            <p:nvPr/>
          </p:nvSpPr>
          <p:spPr>
            <a:xfrm>
              <a:off x="9117095" y="3003177"/>
              <a:ext cx="16853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保存文件</a:t>
              </a:r>
            </a:p>
          </p:txBody>
        </p: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09837D6C-D8D6-4470-AFFB-9053AAE68918}"/>
                </a:ext>
              </a:extLst>
            </p:cNvPr>
            <p:cNvCxnSpPr>
              <a:stCxn id="61" idx="2"/>
              <a:endCxn id="64" idx="0"/>
            </p:cNvCxnSpPr>
            <p:nvPr/>
          </p:nvCxnSpPr>
          <p:spPr>
            <a:xfrm flipH="1">
              <a:off x="9959778" y="1881803"/>
              <a:ext cx="1" cy="1121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B017F0D0-82AC-4DCB-BC3F-B360FD80EEEA}"/>
                </a:ext>
              </a:extLst>
            </p:cNvPr>
            <p:cNvSpPr txBox="1"/>
            <p:nvPr/>
          </p:nvSpPr>
          <p:spPr>
            <a:xfrm>
              <a:off x="9117094" y="4738498"/>
              <a:ext cx="16853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程序关闭</a:t>
              </a:r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7E8D68ED-970D-4D34-AE24-D29486124C6E}"/>
                </a:ext>
              </a:extLst>
            </p:cNvPr>
            <p:cNvCxnSpPr>
              <a:stCxn id="64" idx="2"/>
              <a:endCxn id="69" idx="0"/>
            </p:cNvCxnSpPr>
            <p:nvPr/>
          </p:nvCxnSpPr>
          <p:spPr>
            <a:xfrm flipH="1">
              <a:off x="9959777" y="3372509"/>
              <a:ext cx="1" cy="13659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2170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23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皓睿 胡</dc:creator>
  <cp:lastModifiedBy>皓睿 胡</cp:lastModifiedBy>
  <cp:revision>2</cp:revision>
  <dcterms:created xsi:type="dcterms:W3CDTF">2019-05-23T18:20:44Z</dcterms:created>
  <dcterms:modified xsi:type="dcterms:W3CDTF">2019-05-23T18:33:10Z</dcterms:modified>
</cp:coreProperties>
</file>