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316" r:id="rId4"/>
    <p:sldId id="269" r:id="rId5"/>
    <p:sldId id="281" r:id="rId6"/>
    <p:sldId id="282" r:id="rId7"/>
    <p:sldId id="283" r:id="rId8"/>
    <p:sldId id="286" r:id="rId9"/>
    <p:sldId id="280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6" r:id="rId25"/>
    <p:sldId id="302" r:id="rId26"/>
    <p:sldId id="303" r:id="rId27"/>
    <p:sldId id="304" r:id="rId28"/>
    <p:sldId id="305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1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146E-4D83-48A7-945D-3FFCC3EC3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9DB17-A007-4F78-91D0-0EC80C22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03990-1ACB-44D3-A155-69DEB463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42785-47D7-4897-A556-D5C80BE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F1325-CDD7-49C4-B3C7-727C1B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76265-5373-4D8E-B7E2-A131B081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BFBE8-8069-45F0-A4A1-6627E0D6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5B570-BE85-4650-AF46-F428367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DA3F5-F6E8-4F8F-A560-034A6274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B034D-F8BF-42CF-94EA-083B8E64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11645-CFDF-4100-B61C-4E2137E24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FF71E-B7B5-4079-A6F5-31F6325A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4CCC-1D05-43CD-8AE8-5A26A533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2B51-AE47-46F9-B25D-DF75BFD4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9BBD1-8ADF-4323-94FB-535E0D3C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D2C20-D8A9-439A-9AEE-D3AB1FC9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42219-1995-4E82-AC77-9EAC862D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B8300-88EF-4A78-81D0-44D86E4C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CC18F-ACB6-4547-B850-A0C6FBEB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AFBAE-3E43-4B27-894E-5F00BAFC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6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98E9-406E-4265-B269-B42CC2F3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D0866-EF36-491C-B7A0-0B968641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74613-34C1-470D-8E7D-7B43A05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69541-1C6E-43C7-8E7C-5D78B225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9CAE7-9956-4391-95F0-59A5E8A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102FC-44E0-4D13-B0D1-00D1B36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3F70B-3295-485D-8D3E-94F05C33B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98EAD-E28D-4A2F-9BAE-1160DA15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EFD88-FA7B-4E15-8B3E-6109DF40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A415-84DD-4149-9F67-F69AE64F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1B16A-E188-4630-B698-7646AB4F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B9D8-00CB-4477-83EF-13E61C4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03A16-85BA-45EB-89A4-C2E68F9F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6537E-21A2-4950-8F58-E7EE4739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97CB0-2C8F-46C8-B041-3467F88AE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85AD9-E974-4AAD-A81F-3310B3F66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FF8D5-509E-45B8-B25A-F4CBBA0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08150A-7D15-4BD9-B8E5-D3C90820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FE4A4D-9129-441C-BCED-335E141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D2A7-8E60-42EB-A154-0AD211F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8D0E88-432C-46DD-83F6-4BCB427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DCE1B-4D4D-43E5-82B2-60C193B8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F3C1-944E-4E89-B79F-82641BF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184C1-2881-4F4C-A096-7DBCFF8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DEAD3-5CA8-44C1-AC59-08C9A232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F95CF-385C-444C-BF70-AE0E4B1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AC5B-B7FF-4570-B490-B6C81E1C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D44D3-B487-4812-938B-20E10980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5E62C-6263-4BB6-A420-B779E007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192BF-7C62-41E2-8634-1860D69F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4328E-005F-4769-BC61-045DD657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074A7-88C7-4CC8-A6D1-3B76455F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1F757-B483-417D-B3DA-1AB42B7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17AC-F793-4E6C-8C9C-71E47898C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2C369-F364-4594-A412-2A6948D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3A078-734A-4F38-842D-A33E4F3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5785-14AA-4B7A-8E87-C27C25DF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7DE3F-5B86-471C-A343-E56754FD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A9D3B-1F04-4998-999D-6AF919E6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8803C-95C9-4EF9-A339-73660F81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4C780-1A94-49EE-8C7E-222E1D1B5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2509-D278-4914-BBAF-5556998FC9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23C9-E209-4096-B501-850B9791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D5E6D-36CB-4096-9BC7-4A75B2ACB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uhhongsuk/LouisVuittol_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en.wikipedia.org/wiki/Nonlinear" TargetMode="External"/><Relationship Id="rId4" Type="http://schemas.openxmlformats.org/officeDocument/2006/relationships/hyperlink" Target="https://ccrma.stanford.edu/~jos/gradient/Newton_s_Method.html" TargetMode="Externa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im-3957.github.io/kalman/201&#45688;9/12/11/DKalman(1)/" TargetMode="External"/><Relationship Id="rId7" Type="http://schemas.openxmlformats.org/officeDocument/2006/relationships/hyperlink" Target="https://ccrma.stanford.edu/~jos/pasp/Newton_s_Method_Nonlinear_Minimization.html#:~:text=Newton%27s%20Method%20of%20Nonlinear%20Minimization%20Newton%20%27s%20method,that%20%60%60bowl%27%27%2C%20which%20generally%20requires%20a%20matrix%20inversion." TargetMode="External"/><Relationship Id="rId2" Type="http://schemas.openxmlformats.org/officeDocument/2006/relationships/hyperlink" Target="https://limitsinx.tistory.com/78?category=9076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ramvill2.org/?p=3224" TargetMode="External"/><Relationship Id="rId5" Type="http://schemas.openxmlformats.org/officeDocument/2006/relationships/hyperlink" Target="https://www.kalmanfilter.net/simpCovUpdate.html" TargetMode="External"/><Relationship Id="rId4" Type="http://schemas.openxmlformats.org/officeDocument/2006/relationships/hyperlink" Target="https://angeloyeo.github.io/2020/07/17/ML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BE0F580-C031-4C32-B17D-674ED8FB86E3}"/>
              </a:ext>
            </a:extLst>
          </p:cNvPr>
          <p:cNvSpPr/>
          <p:nvPr/>
        </p:nvSpPr>
        <p:spPr>
          <a:xfrm>
            <a:off x="1875527" y="2605468"/>
            <a:ext cx="8170413" cy="15306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3025" lvl="3" algn="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종합설계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4BB89B2-6782-4054-9692-EFBFA6FA5512}"/>
              </a:ext>
            </a:extLst>
          </p:cNvPr>
          <p:cNvSpPr/>
          <p:nvPr/>
        </p:nvSpPr>
        <p:spPr>
          <a:xfrm>
            <a:off x="2146060" y="2869066"/>
            <a:ext cx="2224604" cy="1003463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22.03.22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EAA0D39-A0BD-4EBF-8681-E2A23BE95097}"/>
              </a:ext>
            </a:extLst>
          </p:cNvPr>
          <p:cNvGrpSpPr/>
          <p:nvPr/>
        </p:nvGrpSpPr>
        <p:grpSpPr>
          <a:xfrm>
            <a:off x="7688622" y="1851229"/>
            <a:ext cx="1961425" cy="514273"/>
            <a:chOff x="6985577" y="2353582"/>
            <a:chExt cx="1510723" cy="39610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4865D30B-8D94-4A33-A785-5B692BF8BE4A}"/>
                </a:ext>
              </a:extLst>
            </p:cNvPr>
            <p:cNvGrpSpPr/>
            <p:nvPr/>
          </p:nvGrpSpPr>
          <p:grpSpPr>
            <a:xfrm>
              <a:off x="7541500" y="2353582"/>
              <a:ext cx="396000" cy="396101"/>
              <a:chOff x="5847806" y="324757"/>
              <a:chExt cx="396000" cy="396101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B090EB9-9EF8-4DA7-A5AC-C39F249A2929}"/>
                  </a:ext>
                </a:extLst>
              </p:cNvPr>
              <p:cNvSpPr/>
              <p:nvPr/>
            </p:nvSpPr>
            <p:spPr>
              <a:xfrm>
                <a:off x="5847806" y="324757"/>
                <a:ext cx="396000" cy="396101"/>
              </a:xfrm>
              <a:prstGeom prst="ellipse">
                <a:avLst/>
              </a:prstGeom>
              <a:solidFill>
                <a:srgbClr val="AE509A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1" name="Group 19">
                <a:extLst>
                  <a:ext uri="{FF2B5EF4-FFF2-40B4-BE49-F238E27FC236}">
                    <a16:creationId xmlns:a16="http://schemas.microsoft.com/office/drawing/2014/main" id="{71C70213-FF5C-4120-A660-6567421600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47243" y="407459"/>
                <a:ext cx="213051" cy="213051"/>
                <a:chOff x="2349" y="2828"/>
                <a:chExt cx="1784" cy="1784"/>
              </a:xfrm>
            </p:grpSpPr>
            <p:sp>
              <p:nvSpPr>
                <p:cNvPr id="162" name="Freeform 20">
                  <a:extLst>
                    <a:ext uri="{FF2B5EF4-FFF2-40B4-BE49-F238E27FC236}">
                      <a16:creationId xmlns:a16="http://schemas.microsoft.com/office/drawing/2014/main" id="{85AC206A-1F61-4613-80BA-7B2595BC6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8" y="3316"/>
                  <a:ext cx="985" cy="1268"/>
                </a:xfrm>
                <a:custGeom>
                  <a:avLst/>
                  <a:gdLst>
                    <a:gd name="T0" fmla="*/ 0 w 4921"/>
                    <a:gd name="T1" fmla="*/ 6342 h 6342"/>
                    <a:gd name="T2" fmla="*/ 4364 w 4921"/>
                    <a:gd name="T3" fmla="*/ 6342 h 6342"/>
                    <a:gd name="T4" fmla="*/ 4392 w 4921"/>
                    <a:gd name="T5" fmla="*/ 6342 h 6342"/>
                    <a:gd name="T6" fmla="*/ 4448 w 4921"/>
                    <a:gd name="T7" fmla="*/ 6336 h 6342"/>
                    <a:gd name="T8" fmla="*/ 4503 w 4921"/>
                    <a:gd name="T9" fmla="*/ 6325 h 6342"/>
                    <a:gd name="T10" fmla="*/ 4555 w 4921"/>
                    <a:gd name="T11" fmla="*/ 6309 h 6342"/>
                    <a:gd name="T12" fmla="*/ 4605 w 4921"/>
                    <a:gd name="T13" fmla="*/ 6288 h 6342"/>
                    <a:gd name="T14" fmla="*/ 4652 w 4921"/>
                    <a:gd name="T15" fmla="*/ 6261 h 6342"/>
                    <a:gd name="T16" fmla="*/ 4697 w 4921"/>
                    <a:gd name="T17" fmla="*/ 6231 h 6342"/>
                    <a:gd name="T18" fmla="*/ 4738 w 4921"/>
                    <a:gd name="T19" fmla="*/ 6197 h 6342"/>
                    <a:gd name="T20" fmla="*/ 4777 w 4921"/>
                    <a:gd name="T21" fmla="*/ 6159 h 6342"/>
                    <a:gd name="T22" fmla="*/ 4810 w 4921"/>
                    <a:gd name="T23" fmla="*/ 6118 h 6342"/>
                    <a:gd name="T24" fmla="*/ 4840 w 4921"/>
                    <a:gd name="T25" fmla="*/ 6073 h 6342"/>
                    <a:gd name="T26" fmla="*/ 4867 w 4921"/>
                    <a:gd name="T27" fmla="*/ 6026 h 6342"/>
                    <a:gd name="T28" fmla="*/ 4888 w 4921"/>
                    <a:gd name="T29" fmla="*/ 5976 h 6342"/>
                    <a:gd name="T30" fmla="*/ 4904 w 4921"/>
                    <a:gd name="T31" fmla="*/ 5924 h 6342"/>
                    <a:gd name="T32" fmla="*/ 4915 w 4921"/>
                    <a:gd name="T33" fmla="*/ 5869 h 6342"/>
                    <a:gd name="T34" fmla="*/ 4921 w 4921"/>
                    <a:gd name="T35" fmla="*/ 5813 h 6342"/>
                    <a:gd name="T36" fmla="*/ 4921 w 4921"/>
                    <a:gd name="T37" fmla="*/ 5785 h 6342"/>
                    <a:gd name="T38" fmla="*/ 4921 w 4921"/>
                    <a:gd name="T39" fmla="*/ 0 h 6342"/>
                    <a:gd name="T40" fmla="*/ 558 w 4921"/>
                    <a:gd name="T41" fmla="*/ 0 h 6342"/>
                    <a:gd name="T42" fmla="*/ 558 w 4921"/>
                    <a:gd name="T43" fmla="*/ 5785 h 6342"/>
                    <a:gd name="T44" fmla="*/ 558 w 4921"/>
                    <a:gd name="T45" fmla="*/ 5813 h 6342"/>
                    <a:gd name="T46" fmla="*/ 551 w 4921"/>
                    <a:gd name="T47" fmla="*/ 5869 h 6342"/>
                    <a:gd name="T48" fmla="*/ 540 w 4921"/>
                    <a:gd name="T49" fmla="*/ 5924 h 6342"/>
                    <a:gd name="T50" fmla="*/ 524 w 4921"/>
                    <a:gd name="T51" fmla="*/ 5976 h 6342"/>
                    <a:gd name="T52" fmla="*/ 502 w 4921"/>
                    <a:gd name="T53" fmla="*/ 6026 h 6342"/>
                    <a:gd name="T54" fmla="*/ 477 w 4921"/>
                    <a:gd name="T55" fmla="*/ 6073 h 6342"/>
                    <a:gd name="T56" fmla="*/ 447 w 4921"/>
                    <a:gd name="T57" fmla="*/ 6118 h 6342"/>
                    <a:gd name="T58" fmla="*/ 412 w 4921"/>
                    <a:gd name="T59" fmla="*/ 6159 h 6342"/>
                    <a:gd name="T60" fmla="*/ 375 w 4921"/>
                    <a:gd name="T61" fmla="*/ 6197 h 6342"/>
                    <a:gd name="T62" fmla="*/ 333 w 4921"/>
                    <a:gd name="T63" fmla="*/ 6231 h 6342"/>
                    <a:gd name="T64" fmla="*/ 289 w 4921"/>
                    <a:gd name="T65" fmla="*/ 6261 h 6342"/>
                    <a:gd name="T66" fmla="*/ 241 w 4921"/>
                    <a:gd name="T67" fmla="*/ 6288 h 6342"/>
                    <a:gd name="T68" fmla="*/ 192 w 4921"/>
                    <a:gd name="T69" fmla="*/ 6309 h 6342"/>
                    <a:gd name="T70" fmla="*/ 139 w 4921"/>
                    <a:gd name="T71" fmla="*/ 6325 h 6342"/>
                    <a:gd name="T72" fmla="*/ 85 w 4921"/>
                    <a:gd name="T73" fmla="*/ 6336 h 6342"/>
                    <a:gd name="T74" fmla="*/ 29 w 4921"/>
                    <a:gd name="T75" fmla="*/ 6342 h 6342"/>
                    <a:gd name="T76" fmla="*/ 0 w 4921"/>
                    <a:gd name="T77" fmla="*/ 6342 h 6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921" h="6342">
                      <a:moveTo>
                        <a:pt x="0" y="6342"/>
                      </a:moveTo>
                      <a:lnTo>
                        <a:pt x="4364" y="6342"/>
                      </a:lnTo>
                      <a:lnTo>
                        <a:pt x="4392" y="6342"/>
                      </a:lnTo>
                      <a:lnTo>
                        <a:pt x="4448" y="6336"/>
                      </a:lnTo>
                      <a:lnTo>
                        <a:pt x="4503" y="6325"/>
                      </a:lnTo>
                      <a:lnTo>
                        <a:pt x="4555" y="6309"/>
                      </a:lnTo>
                      <a:lnTo>
                        <a:pt x="4605" y="6288"/>
                      </a:lnTo>
                      <a:lnTo>
                        <a:pt x="4652" y="6261"/>
                      </a:lnTo>
                      <a:lnTo>
                        <a:pt x="4697" y="6231"/>
                      </a:lnTo>
                      <a:lnTo>
                        <a:pt x="4738" y="6197"/>
                      </a:lnTo>
                      <a:lnTo>
                        <a:pt x="4777" y="6159"/>
                      </a:lnTo>
                      <a:lnTo>
                        <a:pt x="4810" y="6118"/>
                      </a:lnTo>
                      <a:lnTo>
                        <a:pt x="4840" y="6073"/>
                      </a:lnTo>
                      <a:lnTo>
                        <a:pt x="4867" y="6026"/>
                      </a:lnTo>
                      <a:lnTo>
                        <a:pt x="4888" y="5976"/>
                      </a:lnTo>
                      <a:lnTo>
                        <a:pt x="4904" y="5924"/>
                      </a:lnTo>
                      <a:lnTo>
                        <a:pt x="4915" y="5869"/>
                      </a:lnTo>
                      <a:lnTo>
                        <a:pt x="4921" y="5813"/>
                      </a:lnTo>
                      <a:lnTo>
                        <a:pt x="4921" y="5785"/>
                      </a:lnTo>
                      <a:lnTo>
                        <a:pt x="4921" y="0"/>
                      </a:lnTo>
                      <a:lnTo>
                        <a:pt x="558" y="0"/>
                      </a:lnTo>
                      <a:lnTo>
                        <a:pt x="558" y="5785"/>
                      </a:lnTo>
                      <a:lnTo>
                        <a:pt x="558" y="5813"/>
                      </a:lnTo>
                      <a:lnTo>
                        <a:pt x="551" y="5869"/>
                      </a:lnTo>
                      <a:lnTo>
                        <a:pt x="540" y="5924"/>
                      </a:lnTo>
                      <a:lnTo>
                        <a:pt x="524" y="5976"/>
                      </a:lnTo>
                      <a:lnTo>
                        <a:pt x="502" y="6026"/>
                      </a:lnTo>
                      <a:lnTo>
                        <a:pt x="477" y="6073"/>
                      </a:lnTo>
                      <a:lnTo>
                        <a:pt x="447" y="6118"/>
                      </a:lnTo>
                      <a:lnTo>
                        <a:pt x="412" y="6159"/>
                      </a:lnTo>
                      <a:lnTo>
                        <a:pt x="375" y="6197"/>
                      </a:lnTo>
                      <a:lnTo>
                        <a:pt x="333" y="6231"/>
                      </a:lnTo>
                      <a:lnTo>
                        <a:pt x="289" y="6261"/>
                      </a:lnTo>
                      <a:lnTo>
                        <a:pt x="241" y="6288"/>
                      </a:lnTo>
                      <a:lnTo>
                        <a:pt x="192" y="6309"/>
                      </a:lnTo>
                      <a:lnTo>
                        <a:pt x="139" y="6325"/>
                      </a:lnTo>
                      <a:lnTo>
                        <a:pt x="85" y="6336"/>
                      </a:lnTo>
                      <a:lnTo>
                        <a:pt x="29" y="6342"/>
                      </a:lnTo>
                      <a:lnTo>
                        <a:pt x="0" y="6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Rectangle 21">
                  <a:extLst>
                    <a:ext uri="{FF2B5EF4-FFF2-40B4-BE49-F238E27FC236}">
                      <a16:creationId xmlns:a16="http://schemas.microsoft.com/office/drawing/2014/main" id="{824184F5-F213-42E1-B9F5-38DEDAD85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3427"/>
                  <a:ext cx="650" cy="10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22">
                  <a:extLst>
                    <a:ext uri="{FF2B5EF4-FFF2-40B4-BE49-F238E27FC236}">
                      <a16:creationId xmlns:a16="http://schemas.microsoft.com/office/drawing/2014/main" id="{8D62D389-FA22-4F3F-ACD1-A26CE31E58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3890"/>
                  <a:ext cx="523" cy="693"/>
                </a:xfrm>
                <a:custGeom>
                  <a:avLst/>
                  <a:gdLst>
                    <a:gd name="T0" fmla="*/ 2411 w 2614"/>
                    <a:gd name="T1" fmla="*/ 3178 h 3465"/>
                    <a:gd name="T2" fmla="*/ 1910 w 2614"/>
                    <a:gd name="T3" fmla="*/ 3429 h 3465"/>
                    <a:gd name="T4" fmla="*/ 1878 w 2614"/>
                    <a:gd name="T5" fmla="*/ 3444 h 3465"/>
                    <a:gd name="T6" fmla="*/ 1811 w 2614"/>
                    <a:gd name="T7" fmla="*/ 3462 h 3465"/>
                    <a:gd name="T8" fmla="*/ 1742 w 2614"/>
                    <a:gd name="T9" fmla="*/ 3465 h 3465"/>
                    <a:gd name="T10" fmla="*/ 1674 w 2614"/>
                    <a:gd name="T11" fmla="*/ 3456 h 3465"/>
                    <a:gd name="T12" fmla="*/ 1610 w 2614"/>
                    <a:gd name="T13" fmla="*/ 3435 h 3465"/>
                    <a:gd name="T14" fmla="*/ 1549 w 2614"/>
                    <a:gd name="T15" fmla="*/ 3403 h 3465"/>
                    <a:gd name="T16" fmla="*/ 1496 w 2614"/>
                    <a:gd name="T17" fmla="*/ 3360 h 3465"/>
                    <a:gd name="T18" fmla="*/ 1453 w 2614"/>
                    <a:gd name="T19" fmla="*/ 3307 h 3465"/>
                    <a:gd name="T20" fmla="*/ 1436 w 2614"/>
                    <a:gd name="T21" fmla="*/ 3277 h 3465"/>
                    <a:gd name="T22" fmla="*/ 0 w 2614"/>
                    <a:gd name="T23" fmla="*/ 572 h 3465"/>
                    <a:gd name="T24" fmla="*/ 1130 w 2614"/>
                    <a:gd name="T25" fmla="*/ 0 h 3465"/>
                    <a:gd name="T26" fmla="*/ 2579 w 2614"/>
                    <a:gd name="T27" fmla="*/ 2718 h 3465"/>
                    <a:gd name="T28" fmla="*/ 2593 w 2614"/>
                    <a:gd name="T29" fmla="*/ 2748 h 3465"/>
                    <a:gd name="T30" fmla="*/ 2611 w 2614"/>
                    <a:gd name="T31" fmla="*/ 2810 h 3465"/>
                    <a:gd name="T32" fmla="*/ 2614 w 2614"/>
                    <a:gd name="T33" fmla="*/ 2876 h 3465"/>
                    <a:gd name="T34" fmla="*/ 2605 w 2614"/>
                    <a:gd name="T35" fmla="*/ 2942 h 3465"/>
                    <a:gd name="T36" fmla="*/ 2583 w 2614"/>
                    <a:gd name="T37" fmla="*/ 3007 h 3465"/>
                    <a:gd name="T38" fmla="*/ 2548 w 2614"/>
                    <a:gd name="T39" fmla="*/ 3065 h 3465"/>
                    <a:gd name="T40" fmla="*/ 2502 w 2614"/>
                    <a:gd name="T41" fmla="*/ 3119 h 3465"/>
                    <a:gd name="T42" fmla="*/ 2445 w 2614"/>
                    <a:gd name="T43" fmla="*/ 3162 h 3465"/>
                    <a:gd name="T44" fmla="*/ 2411 w 2614"/>
                    <a:gd name="T45" fmla="*/ 3178 h 3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14" h="3465">
                      <a:moveTo>
                        <a:pt x="2411" y="3178"/>
                      </a:moveTo>
                      <a:lnTo>
                        <a:pt x="1910" y="3429"/>
                      </a:lnTo>
                      <a:lnTo>
                        <a:pt x="1878" y="3444"/>
                      </a:lnTo>
                      <a:lnTo>
                        <a:pt x="1811" y="3462"/>
                      </a:lnTo>
                      <a:lnTo>
                        <a:pt x="1742" y="3465"/>
                      </a:lnTo>
                      <a:lnTo>
                        <a:pt x="1674" y="3456"/>
                      </a:lnTo>
                      <a:lnTo>
                        <a:pt x="1610" y="3435"/>
                      </a:lnTo>
                      <a:lnTo>
                        <a:pt x="1549" y="3403"/>
                      </a:lnTo>
                      <a:lnTo>
                        <a:pt x="1496" y="3360"/>
                      </a:lnTo>
                      <a:lnTo>
                        <a:pt x="1453" y="3307"/>
                      </a:lnTo>
                      <a:lnTo>
                        <a:pt x="1436" y="3277"/>
                      </a:lnTo>
                      <a:lnTo>
                        <a:pt x="0" y="572"/>
                      </a:lnTo>
                      <a:lnTo>
                        <a:pt x="1130" y="0"/>
                      </a:lnTo>
                      <a:lnTo>
                        <a:pt x="2579" y="2718"/>
                      </a:lnTo>
                      <a:lnTo>
                        <a:pt x="2593" y="2748"/>
                      </a:lnTo>
                      <a:lnTo>
                        <a:pt x="2611" y="2810"/>
                      </a:lnTo>
                      <a:lnTo>
                        <a:pt x="2614" y="2876"/>
                      </a:lnTo>
                      <a:lnTo>
                        <a:pt x="2605" y="2942"/>
                      </a:lnTo>
                      <a:lnTo>
                        <a:pt x="2583" y="3007"/>
                      </a:lnTo>
                      <a:lnTo>
                        <a:pt x="2548" y="3065"/>
                      </a:lnTo>
                      <a:lnTo>
                        <a:pt x="2502" y="3119"/>
                      </a:lnTo>
                      <a:lnTo>
                        <a:pt x="2445" y="3162"/>
                      </a:lnTo>
                      <a:lnTo>
                        <a:pt x="2411" y="3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23">
                  <a:extLst>
                    <a:ext uri="{FF2B5EF4-FFF2-40B4-BE49-F238E27FC236}">
                      <a16:creationId xmlns:a16="http://schemas.microsoft.com/office/drawing/2014/main" id="{8F31A55F-3A4E-4B37-A9E9-302318CA4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3696"/>
                  <a:ext cx="253" cy="287"/>
                </a:xfrm>
                <a:custGeom>
                  <a:avLst/>
                  <a:gdLst>
                    <a:gd name="T0" fmla="*/ 0 w 1265"/>
                    <a:gd name="T1" fmla="*/ 368 h 1435"/>
                    <a:gd name="T2" fmla="*/ 719 w 1265"/>
                    <a:gd name="T3" fmla="*/ 0 h 1435"/>
                    <a:gd name="T4" fmla="*/ 1265 w 1265"/>
                    <a:gd name="T5" fmla="*/ 1067 h 1435"/>
                    <a:gd name="T6" fmla="*/ 545 w 1265"/>
                    <a:gd name="T7" fmla="*/ 1435 h 1435"/>
                    <a:gd name="T8" fmla="*/ 0 w 1265"/>
                    <a:gd name="T9" fmla="*/ 368 h 1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5" h="1435">
                      <a:moveTo>
                        <a:pt x="0" y="368"/>
                      </a:moveTo>
                      <a:lnTo>
                        <a:pt x="719" y="0"/>
                      </a:lnTo>
                      <a:lnTo>
                        <a:pt x="1265" y="1067"/>
                      </a:lnTo>
                      <a:lnTo>
                        <a:pt x="545" y="1435"/>
                      </a:lnTo>
                      <a:lnTo>
                        <a:pt x="0" y="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24">
                  <a:extLst>
                    <a:ext uri="{FF2B5EF4-FFF2-40B4-BE49-F238E27FC236}">
                      <a16:creationId xmlns:a16="http://schemas.microsoft.com/office/drawing/2014/main" id="{F445300E-3135-45A2-B10F-A1CFE2DD4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" y="2856"/>
                  <a:ext cx="1018" cy="1019"/>
                </a:xfrm>
                <a:custGeom>
                  <a:avLst/>
                  <a:gdLst>
                    <a:gd name="T0" fmla="*/ 1330 w 5091"/>
                    <a:gd name="T1" fmla="*/ 310 h 5097"/>
                    <a:gd name="T2" fmla="*/ 1005 w 5091"/>
                    <a:gd name="T3" fmla="*/ 520 h 5097"/>
                    <a:gd name="T4" fmla="*/ 722 w 5091"/>
                    <a:gd name="T5" fmla="*/ 771 h 5097"/>
                    <a:gd name="T6" fmla="*/ 483 w 5091"/>
                    <a:gd name="T7" fmla="*/ 1056 h 5097"/>
                    <a:gd name="T8" fmla="*/ 290 w 5091"/>
                    <a:gd name="T9" fmla="*/ 1370 h 5097"/>
                    <a:gd name="T10" fmla="*/ 144 w 5091"/>
                    <a:gd name="T11" fmla="*/ 1706 h 5097"/>
                    <a:gd name="T12" fmla="*/ 48 w 5091"/>
                    <a:gd name="T13" fmla="*/ 2060 h 5097"/>
                    <a:gd name="T14" fmla="*/ 3 w 5091"/>
                    <a:gd name="T15" fmla="*/ 2425 h 5097"/>
                    <a:gd name="T16" fmla="*/ 12 w 5091"/>
                    <a:gd name="T17" fmla="*/ 2796 h 5097"/>
                    <a:gd name="T18" fmla="*/ 73 w 5091"/>
                    <a:gd name="T19" fmla="*/ 3166 h 5097"/>
                    <a:gd name="T20" fmla="*/ 193 w 5091"/>
                    <a:gd name="T21" fmla="*/ 3531 h 5097"/>
                    <a:gd name="T22" fmla="*/ 273 w 5091"/>
                    <a:gd name="T23" fmla="*/ 3708 h 5097"/>
                    <a:gd name="T24" fmla="*/ 439 w 5091"/>
                    <a:gd name="T25" fmla="*/ 3989 h 5097"/>
                    <a:gd name="T26" fmla="*/ 677 w 5091"/>
                    <a:gd name="T27" fmla="*/ 4285 h 5097"/>
                    <a:gd name="T28" fmla="*/ 952 w 5091"/>
                    <a:gd name="T29" fmla="*/ 4540 h 5097"/>
                    <a:gd name="T30" fmla="*/ 1256 w 5091"/>
                    <a:gd name="T31" fmla="*/ 4749 h 5097"/>
                    <a:gd name="T32" fmla="*/ 1585 w 5091"/>
                    <a:gd name="T33" fmla="*/ 4910 h 5097"/>
                    <a:gd name="T34" fmla="*/ 1935 w 5091"/>
                    <a:gd name="T35" fmla="*/ 5023 h 5097"/>
                    <a:gd name="T36" fmla="*/ 2296 w 5091"/>
                    <a:gd name="T37" fmla="*/ 5084 h 5097"/>
                    <a:gd name="T38" fmla="*/ 2666 w 5091"/>
                    <a:gd name="T39" fmla="*/ 5095 h 5097"/>
                    <a:gd name="T40" fmla="*/ 3038 w 5091"/>
                    <a:gd name="T41" fmla="*/ 5051 h 5097"/>
                    <a:gd name="T42" fmla="*/ 3405 w 5091"/>
                    <a:gd name="T43" fmla="*/ 4950 h 5097"/>
                    <a:gd name="T44" fmla="*/ 3703 w 5091"/>
                    <a:gd name="T45" fmla="*/ 4824 h 5097"/>
                    <a:gd name="T46" fmla="*/ 3874 w 5091"/>
                    <a:gd name="T47" fmla="*/ 4728 h 5097"/>
                    <a:gd name="T48" fmla="*/ 4186 w 5091"/>
                    <a:gd name="T49" fmla="*/ 4504 h 5097"/>
                    <a:gd name="T50" fmla="*/ 4454 w 5091"/>
                    <a:gd name="T51" fmla="*/ 4242 h 5097"/>
                    <a:gd name="T52" fmla="*/ 4678 w 5091"/>
                    <a:gd name="T53" fmla="*/ 3946 h 5097"/>
                    <a:gd name="T54" fmla="*/ 4856 w 5091"/>
                    <a:gd name="T55" fmla="*/ 3624 h 5097"/>
                    <a:gd name="T56" fmla="*/ 4985 w 5091"/>
                    <a:gd name="T57" fmla="*/ 3281 h 5097"/>
                    <a:gd name="T58" fmla="*/ 5064 w 5091"/>
                    <a:gd name="T59" fmla="*/ 2922 h 5097"/>
                    <a:gd name="T60" fmla="*/ 5091 w 5091"/>
                    <a:gd name="T61" fmla="*/ 2555 h 5097"/>
                    <a:gd name="T62" fmla="*/ 5066 w 5091"/>
                    <a:gd name="T63" fmla="*/ 2184 h 5097"/>
                    <a:gd name="T64" fmla="*/ 4985 w 5091"/>
                    <a:gd name="T65" fmla="*/ 1815 h 5097"/>
                    <a:gd name="T66" fmla="*/ 4848 w 5091"/>
                    <a:gd name="T67" fmla="*/ 1453 h 5097"/>
                    <a:gd name="T68" fmla="*/ 4787 w 5091"/>
                    <a:gd name="T69" fmla="*/ 1336 h 5097"/>
                    <a:gd name="T70" fmla="*/ 4574 w 5091"/>
                    <a:gd name="T71" fmla="*/ 1010 h 5097"/>
                    <a:gd name="T72" fmla="*/ 4321 w 5091"/>
                    <a:gd name="T73" fmla="*/ 727 h 5097"/>
                    <a:gd name="T74" fmla="*/ 4033 w 5091"/>
                    <a:gd name="T75" fmla="*/ 486 h 5097"/>
                    <a:gd name="T76" fmla="*/ 3718 w 5091"/>
                    <a:gd name="T77" fmla="*/ 292 h 5097"/>
                    <a:gd name="T78" fmla="*/ 3381 w 5091"/>
                    <a:gd name="T79" fmla="*/ 145 h 5097"/>
                    <a:gd name="T80" fmla="*/ 3027 w 5091"/>
                    <a:gd name="T81" fmla="*/ 48 h 5097"/>
                    <a:gd name="T82" fmla="*/ 2663 w 5091"/>
                    <a:gd name="T83" fmla="*/ 3 h 5097"/>
                    <a:gd name="T84" fmla="*/ 2294 w 5091"/>
                    <a:gd name="T85" fmla="*/ 12 h 5097"/>
                    <a:gd name="T86" fmla="*/ 1926 w 5091"/>
                    <a:gd name="T87" fmla="*/ 75 h 5097"/>
                    <a:gd name="T88" fmla="*/ 1565 w 5091"/>
                    <a:gd name="T89" fmla="*/ 197 h 5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91" h="5097">
                      <a:moveTo>
                        <a:pt x="1389" y="279"/>
                      </a:moveTo>
                      <a:lnTo>
                        <a:pt x="1389" y="279"/>
                      </a:lnTo>
                      <a:lnTo>
                        <a:pt x="1330" y="310"/>
                      </a:lnTo>
                      <a:lnTo>
                        <a:pt x="1217" y="375"/>
                      </a:lnTo>
                      <a:lnTo>
                        <a:pt x="1109" y="445"/>
                      </a:lnTo>
                      <a:lnTo>
                        <a:pt x="1005" y="520"/>
                      </a:lnTo>
                      <a:lnTo>
                        <a:pt x="906" y="599"/>
                      </a:lnTo>
                      <a:lnTo>
                        <a:pt x="812" y="683"/>
                      </a:lnTo>
                      <a:lnTo>
                        <a:pt x="722" y="771"/>
                      </a:lnTo>
                      <a:lnTo>
                        <a:pt x="637" y="862"/>
                      </a:lnTo>
                      <a:lnTo>
                        <a:pt x="557" y="957"/>
                      </a:lnTo>
                      <a:lnTo>
                        <a:pt x="483" y="1056"/>
                      </a:lnTo>
                      <a:lnTo>
                        <a:pt x="413" y="1157"/>
                      </a:lnTo>
                      <a:lnTo>
                        <a:pt x="349" y="1262"/>
                      </a:lnTo>
                      <a:lnTo>
                        <a:pt x="290" y="1370"/>
                      </a:lnTo>
                      <a:lnTo>
                        <a:pt x="236" y="1479"/>
                      </a:lnTo>
                      <a:lnTo>
                        <a:pt x="187" y="1591"/>
                      </a:lnTo>
                      <a:lnTo>
                        <a:pt x="144" y="1706"/>
                      </a:lnTo>
                      <a:lnTo>
                        <a:pt x="107" y="1822"/>
                      </a:lnTo>
                      <a:lnTo>
                        <a:pt x="75" y="1940"/>
                      </a:lnTo>
                      <a:lnTo>
                        <a:pt x="48" y="2060"/>
                      </a:lnTo>
                      <a:lnTo>
                        <a:pt x="27" y="2181"/>
                      </a:lnTo>
                      <a:lnTo>
                        <a:pt x="13" y="2302"/>
                      </a:lnTo>
                      <a:lnTo>
                        <a:pt x="3" y="2425"/>
                      </a:lnTo>
                      <a:lnTo>
                        <a:pt x="0" y="2548"/>
                      </a:lnTo>
                      <a:lnTo>
                        <a:pt x="3" y="2671"/>
                      </a:lnTo>
                      <a:lnTo>
                        <a:pt x="12" y="2796"/>
                      </a:lnTo>
                      <a:lnTo>
                        <a:pt x="26" y="2919"/>
                      </a:lnTo>
                      <a:lnTo>
                        <a:pt x="47" y="3042"/>
                      </a:lnTo>
                      <a:lnTo>
                        <a:pt x="73" y="3166"/>
                      </a:lnTo>
                      <a:lnTo>
                        <a:pt x="107" y="3288"/>
                      </a:lnTo>
                      <a:lnTo>
                        <a:pt x="147" y="3410"/>
                      </a:lnTo>
                      <a:lnTo>
                        <a:pt x="193" y="3531"/>
                      </a:lnTo>
                      <a:lnTo>
                        <a:pt x="245" y="3650"/>
                      </a:lnTo>
                      <a:lnTo>
                        <a:pt x="273" y="3708"/>
                      </a:lnTo>
                      <a:lnTo>
                        <a:pt x="273" y="3708"/>
                      </a:lnTo>
                      <a:lnTo>
                        <a:pt x="303" y="3767"/>
                      </a:lnTo>
                      <a:lnTo>
                        <a:pt x="369" y="3880"/>
                      </a:lnTo>
                      <a:lnTo>
                        <a:pt x="439" y="3989"/>
                      </a:lnTo>
                      <a:lnTo>
                        <a:pt x="515" y="4092"/>
                      </a:lnTo>
                      <a:lnTo>
                        <a:pt x="593" y="4191"/>
                      </a:lnTo>
                      <a:lnTo>
                        <a:pt x="677" y="4285"/>
                      </a:lnTo>
                      <a:lnTo>
                        <a:pt x="765" y="4375"/>
                      </a:lnTo>
                      <a:lnTo>
                        <a:pt x="857" y="4460"/>
                      </a:lnTo>
                      <a:lnTo>
                        <a:pt x="952" y="4540"/>
                      </a:lnTo>
                      <a:lnTo>
                        <a:pt x="1050" y="4615"/>
                      </a:lnTo>
                      <a:lnTo>
                        <a:pt x="1151" y="4684"/>
                      </a:lnTo>
                      <a:lnTo>
                        <a:pt x="1256" y="4749"/>
                      </a:lnTo>
                      <a:lnTo>
                        <a:pt x="1364" y="4807"/>
                      </a:lnTo>
                      <a:lnTo>
                        <a:pt x="1473" y="4862"/>
                      </a:lnTo>
                      <a:lnTo>
                        <a:pt x="1585" y="4910"/>
                      </a:lnTo>
                      <a:lnTo>
                        <a:pt x="1700" y="4952"/>
                      </a:lnTo>
                      <a:lnTo>
                        <a:pt x="1816" y="4990"/>
                      </a:lnTo>
                      <a:lnTo>
                        <a:pt x="1935" y="5023"/>
                      </a:lnTo>
                      <a:lnTo>
                        <a:pt x="2054" y="5049"/>
                      </a:lnTo>
                      <a:lnTo>
                        <a:pt x="2175" y="5070"/>
                      </a:lnTo>
                      <a:lnTo>
                        <a:pt x="2296" y="5084"/>
                      </a:lnTo>
                      <a:lnTo>
                        <a:pt x="2419" y="5094"/>
                      </a:lnTo>
                      <a:lnTo>
                        <a:pt x="2542" y="5097"/>
                      </a:lnTo>
                      <a:lnTo>
                        <a:pt x="2666" y="5095"/>
                      </a:lnTo>
                      <a:lnTo>
                        <a:pt x="2790" y="5085"/>
                      </a:lnTo>
                      <a:lnTo>
                        <a:pt x="2913" y="5071"/>
                      </a:lnTo>
                      <a:lnTo>
                        <a:pt x="3038" y="5051"/>
                      </a:lnTo>
                      <a:lnTo>
                        <a:pt x="3160" y="5024"/>
                      </a:lnTo>
                      <a:lnTo>
                        <a:pt x="3283" y="4990"/>
                      </a:lnTo>
                      <a:lnTo>
                        <a:pt x="3405" y="4950"/>
                      </a:lnTo>
                      <a:lnTo>
                        <a:pt x="3525" y="4904"/>
                      </a:lnTo>
                      <a:lnTo>
                        <a:pt x="3644" y="4852"/>
                      </a:lnTo>
                      <a:lnTo>
                        <a:pt x="3703" y="4824"/>
                      </a:lnTo>
                      <a:lnTo>
                        <a:pt x="3703" y="4824"/>
                      </a:lnTo>
                      <a:lnTo>
                        <a:pt x="3761" y="4794"/>
                      </a:lnTo>
                      <a:lnTo>
                        <a:pt x="3874" y="4728"/>
                      </a:lnTo>
                      <a:lnTo>
                        <a:pt x="3983" y="4658"/>
                      </a:lnTo>
                      <a:lnTo>
                        <a:pt x="4087" y="4583"/>
                      </a:lnTo>
                      <a:lnTo>
                        <a:pt x="4186" y="4504"/>
                      </a:lnTo>
                      <a:lnTo>
                        <a:pt x="4281" y="4420"/>
                      </a:lnTo>
                      <a:lnTo>
                        <a:pt x="4370" y="4333"/>
                      </a:lnTo>
                      <a:lnTo>
                        <a:pt x="4454" y="4242"/>
                      </a:lnTo>
                      <a:lnTo>
                        <a:pt x="4534" y="4146"/>
                      </a:lnTo>
                      <a:lnTo>
                        <a:pt x="4609" y="4047"/>
                      </a:lnTo>
                      <a:lnTo>
                        <a:pt x="4678" y="3946"/>
                      </a:lnTo>
                      <a:lnTo>
                        <a:pt x="4743" y="3841"/>
                      </a:lnTo>
                      <a:lnTo>
                        <a:pt x="4802" y="3733"/>
                      </a:lnTo>
                      <a:lnTo>
                        <a:pt x="4856" y="3624"/>
                      </a:lnTo>
                      <a:lnTo>
                        <a:pt x="4904" y="3512"/>
                      </a:lnTo>
                      <a:lnTo>
                        <a:pt x="4947" y="3397"/>
                      </a:lnTo>
                      <a:lnTo>
                        <a:pt x="4985" y="3281"/>
                      </a:lnTo>
                      <a:lnTo>
                        <a:pt x="5017" y="3163"/>
                      </a:lnTo>
                      <a:lnTo>
                        <a:pt x="5043" y="3043"/>
                      </a:lnTo>
                      <a:lnTo>
                        <a:pt x="5064" y="2922"/>
                      </a:lnTo>
                      <a:lnTo>
                        <a:pt x="5079" y="2801"/>
                      </a:lnTo>
                      <a:lnTo>
                        <a:pt x="5088" y="2679"/>
                      </a:lnTo>
                      <a:lnTo>
                        <a:pt x="5091" y="2555"/>
                      </a:lnTo>
                      <a:lnTo>
                        <a:pt x="5089" y="2432"/>
                      </a:lnTo>
                      <a:lnTo>
                        <a:pt x="5081" y="2307"/>
                      </a:lnTo>
                      <a:lnTo>
                        <a:pt x="5066" y="2184"/>
                      </a:lnTo>
                      <a:lnTo>
                        <a:pt x="5045" y="2061"/>
                      </a:lnTo>
                      <a:lnTo>
                        <a:pt x="5018" y="1937"/>
                      </a:lnTo>
                      <a:lnTo>
                        <a:pt x="4985" y="1815"/>
                      </a:lnTo>
                      <a:lnTo>
                        <a:pt x="4946" y="1693"/>
                      </a:lnTo>
                      <a:lnTo>
                        <a:pt x="4900" y="1572"/>
                      </a:lnTo>
                      <a:lnTo>
                        <a:pt x="4848" y="1453"/>
                      </a:lnTo>
                      <a:lnTo>
                        <a:pt x="4818" y="1395"/>
                      </a:lnTo>
                      <a:lnTo>
                        <a:pt x="4818" y="1395"/>
                      </a:lnTo>
                      <a:lnTo>
                        <a:pt x="4787" y="1336"/>
                      </a:lnTo>
                      <a:lnTo>
                        <a:pt x="4721" y="1223"/>
                      </a:lnTo>
                      <a:lnTo>
                        <a:pt x="4649" y="1115"/>
                      </a:lnTo>
                      <a:lnTo>
                        <a:pt x="4574" y="1010"/>
                      </a:lnTo>
                      <a:lnTo>
                        <a:pt x="4493" y="911"/>
                      </a:lnTo>
                      <a:lnTo>
                        <a:pt x="4408" y="817"/>
                      </a:lnTo>
                      <a:lnTo>
                        <a:pt x="4321" y="727"/>
                      </a:lnTo>
                      <a:lnTo>
                        <a:pt x="4229" y="641"/>
                      </a:lnTo>
                      <a:lnTo>
                        <a:pt x="4132" y="561"/>
                      </a:lnTo>
                      <a:lnTo>
                        <a:pt x="4033" y="486"/>
                      </a:lnTo>
                      <a:lnTo>
                        <a:pt x="3931" y="416"/>
                      </a:lnTo>
                      <a:lnTo>
                        <a:pt x="3826" y="351"/>
                      </a:lnTo>
                      <a:lnTo>
                        <a:pt x="3718" y="292"/>
                      </a:lnTo>
                      <a:lnTo>
                        <a:pt x="3609" y="237"/>
                      </a:lnTo>
                      <a:lnTo>
                        <a:pt x="3496" y="189"/>
                      </a:lnTo>
                      <a:lnTo>
                        <a:pt x="3381" y="145"/>
                      </a:lnTo>
                      <a:lnTo>
                        <a:pt x="3265" y="108"/>
                      </a:lnTo>
                      <a:lnTo>
                        <a:pt x="3146" y="75"/>
                      </a:lnTo>
                      <a:lnTo>
                        <a:pt x="3027" y="48"/>
                      </a:lnTo>
                      <a:lnTo>
                        <a:pt x="2907" y="27"/>
                      </a:lnTo>
                      <a:lnTo>
                        <a:pt x="2786" y="13"/>
                      </a:lnTo>
                      <a:lnTo>
                        <a:pt x="2663" y="3"/>
                      </a:lnTo>
                      <a:lnTo>
                        <a:pt x="2541" y="0"/>
                      </a:lnTo>
                      <a:lnTo>
                        <a:pt x="2418" y="3"/>
                      </a:lnTo>
                      <a:lnTo>
                        <a:pt x="2294" y="12"/>
                      </a:lnTo>
                      <a:lnTo>
                        <a:pt x="2171" y="26"/>
                      </a:lnTo>
                      <a:lnTo>
                        <a:pt x="2049" y="48"/>
                      </a:lnTo>
                      <a:lnTo>
                        <a:pt x="1926" y="75"/>
                      </a:lnTo>
                      <a:lnTo>
                        <a:pt x="1805" y="109"/>
                      </a:lnTo>
                      <a:lnTo>
                        <a:pt x="1685" y="150"/>
                      </a:lnTo>
                      <a:lnTo>
                        <a:pt x="1565" y="197"/>
                      </a:lnTo>
                      <a:lnTo>
                        <a:pt x="1447" y="250"/>
                      </a:lnTo>
                      <a:lnTo>
                        <a:pt x="1389" y="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25">
                  <a:extLst>
                    <a:ext uri="{FF2B5EF4-FFF2-40B4-BE49-F238E27FC236}">
                      <a16:creationId xmlns:a16="http://schemas.microsoft.com/office/drawing/2014/main" id="{ADAAE2B8-98B0-490A-B0E7-B038F6D88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2" y="2965"/>
                  <a:ext cx="795" cy="797"/>
                </a:xfrm>
                <a:custGeom>
                  <a:avLst/>
                  <a:gdLst>
                    <a:gd name="T0" fmla="*/ 1919 w 3976"/>
                    <a:gd name="T1" fmla="*/ 3985 h 3986"/>
                    <a:gd name="T2" fmla="*/ 1643 w 3976"/>
                    <a:gd name="T3" fmla="*/ 3957 h 3986"/>
                    <a:gd name="T4" fmla="*/ 1378 w 3976"/>
                    <a:gd name="T5" fmla="*/ 3891 h 3986"/>
                    <a:gd name="T6" fmla="*/ 1126 w 3976"/>
                    <a:gd name="T7" fmla="*/ 3791 h 3986"/>
                    <a:gd name="T8" fmla="*/ 890 w 3976"/>
                    <a:gd name="T9" fmla="*/ 3657 h 3986"/>
                    <a:gd name="T10" fmla="*/ 676 w 3976"/>
                    <a:gd name="T11" fmla="*/ 3494 h 3986"/>
                    <a:gd name="T12" fmla="*/ 486 w 3976"/>
                    <a:gd name="T13" fmla="*/ 3300 h 3986"/>
                    <a:gd name="T14" fmla="*/ 322 w 3976"/>
                    <a:gd name="T15" fmla="*/ 3081 h 3986"/>
                    <a:gd name="T16" fmla="*/ 219 w 3976"/>
                    <a:gd name="T17" fmla="*/ 2899 h 3986"/>
                    <a:gd name="T18" fmla="*/ 154 w 3976"/>
                    <a:gd name="T19" fmla="*/ 2760 h 3986"/>
                    <a:gd name="T20" fmla="*/ 86 w 3976"/>
                    <a:gd name="T21" fmla="*/ 2572 h 3986"/>
                    <a:gd name="T22" fmla="*/ 38 w 3976"/>
                    <a:gd name="T23" fmla="*/ 2380 h 3986"/>
                    <a:gd name="T24" fmla="*/ 0 w 3976"/>
                    <a:gd name="T25" fmla="*/ 2043 h 3986"/>
                    <a:gd name="T26" fmla="*/ 28 w 3976"/>
                    <a:gd name="T27" fmla="*/ 1661 h 3986"/>
                    <a:gd name="T28" fmla="*/ 128 w 3976"/>
                    <a:gd name="T29" fmla="*/ 1292 h 3986"/>
                    <a:gd name="T30" fmla="*/ 296 w 3976"/>
                    <a:gd name="T31" fmla="*/ 949 h 3986"/>
                    <a:gd name="T32" fmla="*/ 530 w 3976"/>
                    <a:gd name="T33" fmla="*/ 642 h 3986"/>
                    <a:gd name="T34" fmla="*/ 785 w 3976"/>
                    <a:gd name="T35" fmla="*/ 411 h 3986"/>
                    <a:gd name="T36" fmla="*/ 950 w 3976"/>
                    <a:gd name="T37" fmla="*/ 297 h 3986"/>
                    <a:gd name="T38" fmla="*/ 1084 w 3976"/>
                    <a:gd name="T39" fmla="*/ 222 h 3986"/>
                    <a:gd name="T40" fmla="*/ 1244 w 3976"/>
                    <a:gd name="T41" fmla="*/ 149 h 3986"/>
                    <a:gd name="T42" fmla="*/ 1464 w 3976"/>
                    <a:gd name="T43" fmla="*/ 73 h 3986"/>
                    <a:gd name="T44" fmla="*/ 1693 w 3976"/>
                    <a:gd name="T45" fmla="*/ 23 h 3986"/>
                    <a:gd name="T46" fmla="*/ 1930 w 3976"/>
                    <a:gd name="T47" fmla="*/ 0 h 3986"/>
                    <a:gd name="T48" fmla="*/ 2060 w 3976"/>
                    <a:gd name="T49" fmla="*/ 0 h 3986"/>
                    <a:gd name="T50" fmla="*/ 2336 w 3976"/>
                    <a:gd name="T51" fmla="*/ 29 h 3986"/>
                    <a:gd name="T52" fmla="*/ 2603 w 3976"/>
                    <a:gd name="T53" fmla="*/ 95 h 3986"/>
                    <a:gd name="T54" fmla="*/ 2854 w 3976"/>
                    <a:gd name="T55" fmla="*/ 194 h 3986"/>
                    <a:gd name="T56" fmla="*/ 3089 w 3976"/>
                    <a:gd name="T57" fmla="*/ 328 h 3986"/>
                    <a:gd name="T58" fmla="*/ 3303 w 3976"/>
                    <a:gd name="T59" fmla="*/ 492 h 3986"/>
                    <a:gd name="T60" fmla="*/ 3494 w 3976"/>
                    <a:gd name="T61" fmla="*/ 685 h 3986"/>
                    <a:gd name="T62" fmla="*/ 3658 w 3976"/>
                    <a:gd name="T63" fmla="*/ 905 h 3986"/>
                    <a:gd name="T64" fmla="*/ 3760 w 3976"/>
                    <a:gd name="T65" fmla="*/ 1087 h 3986"/>
                    <a:gd name="T66" fmla="*/ 3874 w 3976"/>
                    <a:gd name="T67" fmla="*/ 1360 h 3986"/>
                    <a:gd name="T68" fmla="*/ 3960 w 3976"/>
                    <a:gd name="T69" fmla="*/ 1739 h 3986"/>
                    <a:gd name="T70" fmla="*/ 3974 w 3976"/>
                    <a:gd name="T71" fmla="*/ 2126 h 3986"/>
                    <a:gd name="T72" fmla="*/ 3913 w 3976"/>
                    <a:gd name="T73" fmla="*/ 2512 h 3986"/>
                    <a:gd name="T74" fmla="*/ 3853 w 3976"/>
                    <a:gd name="T75" fmla="*/ 2699 h 3986"/>
                    <a:gd name="T76" fmla="*/ 3678 w 3976"/>
                    <a:gd name="T77" fmla="*/ 3049 h 3986"/>
                    <a:gd name="T78" fmla="*/ 3443 w 3976"/>
                    <a:gd name="T79" fmla="*/ 3357 h 3986"/>
                    <a:gd name="T80" fmla="*/ 3188 w 3976"/>
                    <a:gd name="T81" fmla="*/ 3583 h 3986"/>
                    <a:gd name="T82" fmla="*/ 3026 w 3976"/>
                    <a:gd name="T83" fmla="*/ 3691 h 3986"/>
                    <a:gd name="T84" fmla="*/ 2896 w 3976"/>
                    <a:gd name="T85" fmla="*/ 3763 h 3986"/>
                    <a:gd name="T86" fmla="*/ 2731 w 3976"/>
                    <a:gd name="T87" fmla="*/ 3841 h 3986"/>
                    <a:gd name="T88" fmla="*/ 2505 w 3976"/>
                    <a:gd name="T89" fmla="*/ 3917 h 3986"/>
                    <a:gd name="T90" fmla="*/ 2277 w 3976"/>
                    <a:gd name="T91" fmla="*/ 3965 h 3986"/>
                    <a:gd name="T92" fmla="*/ 2048 w 3976"/>
                    <a:gd name="T93" fmla="*/ 3985 h 3986"/>
                    <a:gd name="T94" fmla="*/ 1990 w 3976"/>
                    <a:gd name="T95" fmla="*/ 3986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976" h="3986">
                      <a:moveTo>
                        <a:pt x="1990" y="3986"/>
                      </a:moveTo>
                      <a:lnTo>
                        <a:pt x="1919" y="3985"/>
                      </a:lnTo>
                      <a:lnTo>
                        <a:pt x="1780" y="3976"/>
                      </a:lnTo>
                      <a:lnTo>
                        <a:pt x="1643" y="3957"/>
                      </a:lnTo>
                      <a:lnTo>
                        <a:pt x="1508" y="3928"/>
                      </a:lnTo>
                      <a:lnTo>
                        <a:pt x="1378" y="3891"/>
                      </a:lnTo>
                      <a:lnTo>
                        <a:pt x="1249" y="3845"/>
                      </a:lnTo>
                      <a:lnTo>
                        <a:pt x="1126" y="3791"/>
                      </a:lnTo>
                      <a:lnTo>
                        <a:pt x="1005" y="3728"/>
                      </a:lnTo>
                      <a:lnTo>
                        <a:pt x="890" y="3657"/>
                      </a:lnTo>
                      <a:lnTo>
                        <a:pt x="780" y="3579"/>
                      </a:lnTo>
                      <a:lnTo>
                        <a:pt x="676" y="3494"/>
                      </a:lnTo>
                      <a:lnTo>
                        <a:pt x="578" y="3401"/>
                      </a:lnTo>
                      <a:lnTo>
                        <a:pt x="486" y="3300"/>
                      </a:lnTo>
                      <a:lnTo>
                        <a:pt x="400" y="3194"/>
                      </a:lnTo>
                      <a:lnTo>
                        <a:pt x="322" y="3081"/>
                      </a:lnTo>
                      <a:lnTo>
                        <a:pt x="251" y="2961"/>
                      </a:lnTo>
                      <a:lnTo>
                        <a:pt x="219" y="2899"/>
                      </a:lnTo>
                      <a:lnTo>
                        <a:pt x="196" y="2853"/>
                      </a:lnTo>
                      <a:lnTo>
                        <a:pt x="154" y="2760"/>
                      </a:lnTo>
                      <a:lnTo>
                        <a:pt x="118" y="2667"/>
                      </a:lnTo>
                      <a:lnTo>
                        <a:pt x="86" y="2572"/>
                      </a:lnTo>
                      <a:lnTo>
                        <a:pt x="59" y="2476"/>
                      </a:lnTo>
                      <a:lnTo>
                        <a:pt x="38" y="2380"/>
                      </a:lnTo>
                      <a:lnTo>
                        <a:pt x="14" y="2236"/>
                      </a:lnTo>
                      <a:lnTo>
                        <a:pt x="0" y="2043"/>
                      </a:lnTo>
                      <a:lnTo>
                        <a:pt x="5" y="1850"/>
                      </a:lnTo>
                      <a:lnTo>
                        <a:pt x="28" y="1661"/>
                      </a:lnTo>
                      <a:lnTo>
                        <a:pt x="69" y="1474"/>
                      </a:lnTo>
                      <a:lnTo>
                        <a:pt x="128" y="1292"/>
                      </a:lnTo>
                      <a:lnTo>
                        <a:pt x="204" y="1117"/>
                      </a:lnTo>
                      <a:lnTo>
                        <a:pt x="296" y="949"/>
                      </a:lnTo>
                      <a:lnTo>
                        <a:pt x="405" y="790"/>
                      </a:lnTo>
                      <a:lnTo>
                        <a:pt x="530" y="642"/>
                      </a:lnTo>
                      <a:lnTo>
                        <a:pt x="670" y="505"/>
                      </a:lnTo>
                      <a:lnTo>
                        <a:pt x="785" y="411"/>
                      </a:lnTo>
                      <a:lnTo>
                        <a:pt x="866" y="352"/>
                      </a:lnTo>
                      <a:lnTo>
                        <a:pt x="950" y="297"/>
                      </a:lnTo>
                      <a:lnTo>
                        <a:pt x="1039" y="246"/>
                      </a:lnTo>
                      <a:lnTo>
                        <a:pt x="1084" y="222"/>
                      </a:lnTo>
                      <a:lnTo>
                        <a:pt x="1136" y="196"/>
                      </a:lnTo>
                      <a:lnTo>
                        <a:pt x="1244" y="149"/>
                      </a:lnTo>
                      <a:lnTo>
                        <a:pt x="1352" y="108"/>
                      </a:lnTo>
                      <a:lnTo>
                        <a:pt x="1464" y="73"/>
                      </a:lnTo>
                      <a:lnTo>
                        <a:pt x="1578" y="45"/>
                      </a:lnTo>
                      <a:lnTo>
                        <a:pt x="1693" y="23"/>
                      </a:lnTo>
                      <a:lnTo>
                        <a:pt x="1811" y="7"/>
                      </a:lnTo>
                      <a:lnTo>
                        <a:pt x="1930" y="0"/>
                      </a:lnTo>
                      <a:lnTo>
                        <a:pt x="1990" y="0"/>
                      </a:lnTo>
                      <a:lnTo>
                        <a:pt x="2060" y="0"/>
                      </a:lnTo>
                      <a:lnTo>
                        <a:pt x="2199" y="10"/>
                      </a:lnTo>
                      <a:lnTo>
                        <a:pt x="2336" y="29"/>
                      </a:lnTo>
                      <a:lnTo>
                        <a:pt x="2471" y="57"/>
                      </a:lnTo>
                      <a:lnTo>
                        <a:pt x="2603" y="95"/>
                      </a:lnTo>
                      <a:lnTo>
                        <a:pt x="2731" y="140"/>
                      </a:lnTo>
                      <a:lnTo>
                        <a:pt x="2854" y="194"/>
                      </a:lnTo>
                      <a:lnTo>
                        <a:pt x="2974" y="257"/>
                      </a:lnTo>
                      <a:lnTo>
                        <a:pt x="3089" y="328"/>
                      </a:lnTo>
                      <a:lnTo>
                        <a:pt x="3199" y="406"/>
                      </a:lnTo>
                      <a:lnTo>
                        <a:pt x="3303" y="492"/>
                      </a:lnTo>
                      <a:lnTo>
                        <a:pt x="3402" y="585"/>
                      </a:lnTo>
                      <a:lnTo>
                        <a:pt x="3494" y="685"/>
                      </a:lnTo>
                      <a:lnTo>
                        <a:pt x="3580" y="791"/>
                      </a:lnTo>
                      <a:lnTo>
                        <a:pt x="3658" y="905"/>
                      </a:lnTo>
                      <a:lnTo>
                        <a:pt x="3728" y="1024"/>
                      </a:lnTo>
                      <a:lnTo>
                        <a:pt x="3760" y="1087"/>
                      </a:lnTo>
                      <a:lnTo>
                        <a:pt x="3803" y="1176"/>
                      </a:lnTo>
                      <a:lnTo>
                        <a:pt x="3874" y="1360"/>
                      </a:lnTo>
                      <a:lnTo>
                        <a:pt x="3927" y="1548"/>
                      </a:lnTo>
                      <a:lnTo>
                        <a:pt x="3960" y="1739"/>
                      </a:lnTo>
                      <a:lnTo>
                        <a:pt x="3976" y="1933"/>
                      </a:lnTo>
                      <a:lnTo>
                        <a:pt x="3974" y="2126"/>
                      </a:lnTo>
                      <a:lnTo>
                        <a:pt x="3953" y="2320"/>
                      </a:lnTo>
                      <a:lnTo>
                        <a:pt x="3913" y="2512"/>
                      </a:lnTo>
                      <a:lnTo>
                        <a:pt x="3886" y="2606"/>
                      </a:lnTo>
                      <a:lnTo>
                        <a:pt x="3853" y="2699"/>
                      </a:lnTo>
                      <a:lnTo>
                        <a:pt x="3774" y="2879"/>
                      </a:lnTo>
                      <a:lnTo>
                        <a:pt x="3678" y="3049"/>
                      </a:lnTo>
                      <a:lnTo>
                        <a:pt x="3568" y="3209"/>
                      </a:lnTo>
                      <a:lnTo>
                        <a:pt x="3443" y="3357"/>
                      </a:lnTo>
                      <a:lnTo>
                        <a:pt x="3302" y="3492"/>
                      </a:lnTo>
                      <a:lnTo>
                        <a:pt x="3188" y="3583"/>
                      </a:lnTo>
                      <a:lnTo>
                        <a:pt x="3109" y="3639"/>
                      </a:lnTo>
                      <a:lnTo>
                        <a:pt x="3026" y="3691"/>
                      </a:lnTo>
                      <a:lnTo>
                        <a:pt x="2941" y="3740"/>
                      </a:lnTo>
                      <a:lnTo>
                        <a:pt x="2896" y="3763"/>
                      </a:lnTo>
                      <a:lnTo>
                        <a:pt x="2841" y="3791"/>
                      </a:lnTo>
                      <a:lnTo>
                        <a:pt x="2731" y="3841"/>
                      </a:lnTo>
                      <a:lnTo>
                        <a:pt x="2618" y="3883"/>
                      </a:lnTo>
                      <a:lnTo>
                        <a:pt x="2505" y="3917"/>
                      </a:lnTo>
                      <a:lnTo>
                        <a:pt x="2392" y="3945"/>
                      </a:lnTo>
                      <a:lnTo>
                        <a:pt x="2277" y="3965"/>
                      </a:lnTo>
                      <a:lnTo>
                        <a:pt x="2163" y="3979"/>
                      </a:lnTo>
                      <a:lnTo>
                        <a:pt x="2048" y="3985"/>
                      </a:lnTo>
                      <a:lnTo>
                        <a:pt x="1990" y="3986"/>
                      </a:lnTo>
                      <a:lnTo>
                        <a:pt x="1990" y="3986"/>
                      </a:lnTo>
                      <a:close/>
                    </a:path>
                  </a:pathLst>
                </a:custGeom>
                <a:solidFill>
                  <a:srgbClr val="6C3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26">
                  <a:extLst>
                    <a:ext uri="{FF2B5EF4-FFF2-40B4-BE49-F238E27FC236}">
                      <a16:creationId xmlns:a16="http://schemas.microsoft.com/office/drawing/2014/main" id="{4E05A9EE-1BFC-46D9-9636-30FD006EF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241"/>
                  <a:ext cx="550" cy="521"/>
                </a:xfrm>
                <a:custGeom>
                  <a:avLst/>
                  <a:gdLst>
                    <a:gd name="T0" fmla="*/ 100 w 2749"/>
                    <a:gd name="T1" fmla="*/ 0 h 2606"/>
                    <a:gd name="T2" fmla="*/ 72 w 2749"/>
                    <a:gd name="T3" fmla="*/ 91 h 2606"/>
                    <a:gd name="T4" fmla="*/ 30 w 2749"/>
                    <a:gd name="T5" fmla="*/ 279 h 2606"/>
                    <a:gd name="T6" fmla="*/ 6 w 2749"/>
                    <a:gd name="T7" fmla="*/ 469 h 2606"/>
                    <a:gd name="T8" fmla="*/ 0 w 2749"/>
                    <a:gd name="T9" fmla="*/ 663 h 2606"/>
                    <a:gd name="T10" fmla="*/ 12 w 2749"/>
                    <a:gd name="T11" fmla="*/ 856 h 2606"/>
                    <a:gd name="T12" fmla="*/ 34 w 2749"/>
                    <a:gd name="T13" fmla="*/ 1000 h 2606"/>
                    <a:gd name="T14" fmla="*/ 55 w 2749"/>
                    <a:gd name="T15" fmla="*/ 1096 h 2606"/>
                    <a:gd name="T16" fmla="*/ 80 w 2749"/>
                    <a:gd name="T17" fmla="*/ 1192 h 2606"/>
                    <a:gd name="T18" fmla="*/ 111 w 2749"/>
                    <a:gd name="T19" fmla="*/ 1287 h 2606"/>
                    <a:gd name="T20" fmla="*/ 147 w 2749"/>
                    <a:gd name="T21" fmla="*/ 1380 h 2606"/>
                    <a:gd name="T22" fmla="*/ 188 w 2749"/>
                    <a:gd name="T23" fmla="*/ 1473 h 2606"/>
                    <a:gd name="T24" fmla="*/ 211 w 2749"/>
                    <a:gd name="T25" fmla="*/ 1519 h 2606"/>
                    <a:gd name="T26" fmla="*/ 245 w 2749"/>
                    <a:gd name="T27" fmla="*/ 1581 h 2606"/>
                    <a:gd name="T28" fmla="*/ 317 w 2749"/>
                    <a:gd name="T29" fmla="*/ 1701 h 2606"/>
                    <a:gd name="T30" fmla="*/ 398 w 2749"/>
                    <a:gd name="T31" fmla="*/ 1814 h 2606"/>
                    <a:gd name="T32" fmla="*/ 483 w 2749"/>
                    <a:gd name="T33" fmla="*/ 1920 h 2606"/>
                    <a:gd name="T34" fmla="*/ 576 w 2749"/>
                    <a:gd name="T35" fmla="*/ 2021 h 2606"/>
                    <a:gd name="T36" fmla="*/ 675 w 2749"/>
                    <a:gd name="T37" fmla="*/ 2114 h 2606"/>
                    <a:gd name="T38" fmla="*/ 779 w 2749"/>
                    <a:gd name="T39" fmla="*/ 2199 h 2606"/>
                    <a:gd name="T40" fmla="*/ 888 w 2749"/>
                    <a:gd name="T41" fmla="*/ 2277 h 2606"/>
                    <a:gd name="T42" fmla="*/ 1003 w 2749"/>
                    <a:gd name="T43" fmla="*/ 2348 h 2606"/>
                    <a:gd name="T44" fmla="*/ 1121 w 2749"/>
                    <a:gd name="T45" fmla="*/ 2411 h 2606"/>
                    <a:gd name="T46" fmla="*/ 1244 w 2749"/>
                    <a:gd name="T47" fmla="*/ 2465 h 2606"/>
                    <a:gd name="T48" fmla="*/ 1372 w 2749"/>
                    <a:gd name="T49" fmla="*/ 2511 h 2606"/>
                    <a:gd name="T50" fmla="*/ 1503 w 2749"/>
                    <a:gd name="T51" fmla="*/ 2548 h 2606"/>
                    <a:gd name="T52" fmla="*/ 1635 w 2749"/>
                    <a:gd name="T53" fmla="*/ 2577 h 2606"/>
                    <a:gd name="T54" fmla="*/ 1772 w 2749"/>
                    <a:gd name="T55" fmla="*/ 2596 h 2606"/>
                    <a:gd name="T56" fmla="*/ 1912 w 2749"/>
                    <a:gd name="T57" fmla="*/ 2605 h 2606"/>
                    <a:gd name="T58" fmla="*/ 1982 w 2749"/>
                    <a:gd name="T59" fmla="*/ 2606 h 2606"/>
                    <a:gd name="T60" fmla="*/ 2032 w 2749"/>
                    <a:gd name="T61" fmla="*/ 2605 h 2606"/>
                    <a:gd name="T62" fmla="*/ 2130 w 2749"/>
                    <a:gd name="T63" fmla="*/ 2600 h 2606"/>
                    <a:gd name="T64" fmla="*/ 2275 w 2749"/>
                    <a:gd name="T65" fmla="*/ 2584 h 2606"/>
                    <a:gd name="T66" fmla="*/ 2466 w 2749"/>
                    <a:gd name="T67" fmla="*/ 2544 h 2606"/>
                    <a:gd name="T68" fmla="*/ 2655 w 2749"/>
                    <a:gd name="T69" fmla="*/ 2488 h 2606"/>
                    <a:gd name="T70" fmla="*/ 2749 w 2749"/>
                    <a:gd name="T71" fmla="*/ 2452 h 2606"/>
                    <a:gd name="T72" fmla="*/ 2749 w 2749"/>
                    <a:gd name="T73" fmla="*/ 0 h 2606"/>
                    <a:gd name="T74" fmla="*/ 100 w 2749"/>
                    <a:gd name="T75" fmla="*/ 0 h 2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49" h="2606">
                      <a:moveTo>
                        <a:pt x="100" y="0"/>
                      </a:moveTo>
                      <a:lnTo>
                        <a:pt x="72" y="91"/>
                      </a:lnTo>
                      <a:lnTo>
                        <a:pt x="30" y="279"/>
                      </a:lnTo>
                      <a:lnTo>
                        <a:pt x="6" y="469"/>
                      </a:lnTo>
                      <a:lnTo>
                        <a:pt x="0" y="663"/>
                      </a:lnTo>
                      <a:lnTo>
                        <a:pt x="12" y="856"/>
                      </a:lnTo>
                      <a:lnTo>
                        <a:pt x="34" y="1000"/>
                      </a:lnTo>
                      <a:lnTo>
                        <a:pt x="55" y="1096"/>
                      </a:lnTo>
                      <a:lnTo>
                        <a:pt x="80" y="1192"/>
                      </a:lnTo>
                      <a:lnTo>
                        <a:pt x="111" y="1287"/>
                      </a:lnTo>
                      <a:lnTo>
                        <a:pt x="147" y="1380"/>
                      </a:lnTo>
                      <a:lnTo>
                        <a:pt x="188" y="1473"/>
                      </a:lnTo>
                      <a:lnTo>
                        <a:pt x="211" y="1519"/>
                      </a:lnTo>
                      <a:lnTo>
                        <a:pt x="245" y="1581"/>
                      </a:lnTo>
                      <a:lnTo>
                        <a:pt x="317" y="1701"/>
                      </a:lnTo>
                      <a:lnTo>
                        <a:pt x="398" y="1814"/>
                      </a:lnTo>
                      <a:lnTo>
                        <a:pt x="483" y="1920"/>
                      </a:lnTo>
                      <a:lnTo>
                        <a:pt x="576" y="2021"/>
                      </a:lnTo>
                      <a:lnTo>
                        <a:pt x="675" y="2114"/>
                      </a:lnTo>
                      <a:lnTo>
                        <a:pt x="779" y="2199"/>
                      </a:lnTo>
                      <a:lnTo>
                        <a:pt x="888" y="2277"/>
                      </a:lnTo>
                      <a:lnTo>
                        <a:pt x="1003" y="2348"/>
                      </a:lnTo>
                      <a:lnTo>
                        <a:pt x="1121" y="2411"/>
                      </a:lnTo>
                      <a:lnTo>
                        <a:pt x="1244" y="2465"/>
                      </a:lnTo>
                      <a:lnTo>
                        <a:pt x="1372" y="2511"/>
                      </a:lnTo>
                      <a:lnTo>
                        <a:pt x="1503" y="2548"/>
                      </a:lnTo>
                      <a:lnTo>
                        <a:pt x="1635" y="2577"/>
                      </a:lnTo>
                      <a:lnTo>
                        <a:pt x="1772" y="2596"/>
                      </a:lnTo>
                      <a:lnTo>
                        <a:pt x="1912" y="2605"/>
                      </a:lnTo>
                      <a:lnTo>
                        <a:pt x="1982" y="2606"/>
                      </a:lnTo>
                      <a:lnTo>
                        <a:pt x="2032" y="2605"/>
                      </a:lnTo>
                      <a:lnTo>
                        <a:pt x="2130" y="2600"/>
                      </a:lnTo>
                      <a:lnTo>
                        <a:pt x="2275" y="2584"/>
                      </a:lnTo>
                      <a:lnTo>
                        <a:pt x="2466" y="2544"/>
                      </a:lnTo>
                      <a:lnTo>
                        <a:pt x="2655" y="2488"/>
                      </a:lnTo>
                      <a:lnTo>
                        <a:pt x="2749" y="2452"/>
                      </a:lnTo>
                      <a:lnTo>
                        <a:pt x="274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27">
                  <a:extLst>
                    <a:ext uri="{FF2B5EF4-FFF2-40B4-BE49-F238E27FC236}">
                      <a16:creationId xmlns:a16="http://schemas.microsoft.com/office/drawing/2014/main" id="{14D5B098-F9C9-4CE4-8BDF-88223DB8C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391"/>
                  <a:ext cx="399" cy="374"/>
                </a:xfrm>
                <a:custGeom>
                  <a:avLst/>
                  <a:gdLst>
                    <a:gd name="T0" fmla="*/ 0 w 1994"/>
                    <a:gd name="T1" fmla="*/ 0 h 1867"/>
                    <a:gd name="T2" fmla="*/ 3 w 1994"/>
                    <a:gd name="T3" fmla="*/ 49 h 1867"/>
                    <a:gd name="T4" fmla="*/ 14 w 1994"/>
                    <a:gd name="T5" fmla="*/ 148 h 1867"/>
                    <a:gd name="T6" fmla="*/ 30 w 1994"/>
                    <a:gd name="T7" fmla="*/ 247 h 1867"/>
                    <a:gd name="T8" fmla="*/ 50 w 1994"/>
                    <a:gd name="T9" fmla="*/ 346 h 1867"/>
                    <a:gd name="T10" fmla="*/ 77 w 1994"/>
                    <a:gd name="T11" fmla="*/ 444 h 1867"/>
                    <a:gd name="T12" fmla="*/ 108 w 1994"/>
                    <a:gd name="T13" fmla="*/ 541 h 1867"/>
                    <a:gd name="T14" fmla="*/ 145 w 1994"/>
                    <a:gd name="T15" fmla="*/ 637 h 1867"/>
                    <a:gd name="T16" fmla="*/ 186 w 1994"/>
                    <a:gd name="T17" fmla="*/ 732 h 1867"/>
                    <a:gd name="T18" fmla="*/ 209 w 1994"/>
                    <a:gd name="T19" fmla="*/ 779 h 1867"/>
                    <a:gd name="T20" fmla="*/ 243 w 1994"/>
                    <a:gd name="T21" fmla="*/ 842 h 1867"/>
                    <a:gd name="T22" fmla="*/ 315 w 1994"/>
                    <a:gd name="T23" fmla="*/ 961 h 1867"/>
                    <a:gd name="T24" fmla="*/ 396 w 1994"/>
                    <a:gd name="T25" fmla="*/ 1074 h 1867"/>
                    <a:gd name="T26" fmla="*/ 481 w 1994"/>
                    <a:gd name="T27" fmla="*/ 1181 h 1867"/>
                    <a:gd name="T28" fmla="*/ 574 w 1994"/>
                    <a:gd name="T29" fmla="*/ 1281 h 1867"/>
                    <a:gd name="T30" fmla="*/ 673 w 1994"/>
                    <a:gd name="T31" fmla="*/ 1374 h 1867"/>
                    <a:gd name="T32" fmla="*/ 777 w 1994"/>
                    <a:gd name="T33" fmla="*/ 1460 h 1867"/>
                    <a:gd name="T34" fmla="*/ 886 w 1994"/>
                    <a:gd name="T35" fmla="*/ 1538 h 1867"/>
                    <a:gd name="T36" fmla="*/ 1001 w 1994"/>
                    <a:gd name="T37" fmla="*/ 1608 h 1867"/>
                    <a:gd name="T38" fmla="*/ 1119 w 1994"/>
                    <a:gd name="T39" fmla="*/ 1671 h 1867"/>
                    <a:gd name="T40" fmla="*/ 1242 w 1994"/>
                    <a:gd name="T41" fmla="*/ 1726 h 1867"/>
                    <a:gd name="T42" fmla="*/ 1370 w 1994"/>
                    <a:gd name="T43" fmla="*/ 1772 h 1867"/>
                    <a:gd name="T44" fmla="*/ 1501 w 1994"/>
                    <a:gd name="T45" fmla="*/ 1809 h 1867"/>
                    <a:gd name="T46" fmla="*/ 1633 w 1994"/>
                    <a:gd name="T47" fmla="*/ 1837 h 1867"/>
                    <a:gd name="T48" fmla="*/ 1770 w 1994"/>
                    <a:gd name="T49" fmla="*/ 1856 h 1867"/>
                    <a:gd name="T50" fmla="*/ 1910 w 1994"/>
                    <a:gd name="T51" fmla="*/ 1866 h 1867"/>
                    <a:gd name="T52" fmla="*/ 1980 w 1994"/>
                    <a:gd name="T53" fmla="*/ 1867 h 1867"/>
                    <a:gd name="T54" fmla="*/ 1994 w 1994"/>
                    <a:gd name="T55" fmla="*/ 1867 h 1867"/>
                    <a:gd name="T56" fmla="*/ 1994 w 1994"/>
                    <a:gd name="T57" fmla="*/ 0 h 1867"/>
                    <a:gd name="T58" fmla="*/ 0 w 1994"/>
                    <a:gd name="T59" fmla="*/ 0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94" h="1867">
                      <a:moveTo>
                        <a:pt x="0" y="0"/>
                      </a:moveTo>
                      <a:lnTo>
                        <a:pt x="3" y="49"/>
                      </a:lnTo>
                      <a:lnTo>
                        <a:pt x="14" y="148"/>
                      </a:lnTo>
                      <a:lnTo>
                        <a:pt x="30" y="247"/>
                      </a:lnTo>
                      <a:lnTo>
                        <a:pt x="50" y="346"/>
                      </a:lnTo>
                      <a:lnTo>
                        <a:pt x="77" y="444"/>
                      </a:lnTo>
                      <a:lnTo>
                        <a:pt x="108" y="541"/>
                      </a:lnTo>
                      <a:lnTo>
                        <a:pt x="145" y="637"/>
                      </a:lnTo>
                      <a:lnTo>
                        <a:pt x="186" y="732"/>
                      </a:lnTo>
                      <a:lnTo>
                        <a:pt x="209" y="779"/>
                      </a:lnTo>
                      <a:lnTo>
                        <a:pt x="243" y="842"/>
                      </a:lnTo>
                      <a:lnTo>
                        <a:pt x="315" y="961"/>
                      </a:lnTo>
                      <a:lnTo>
                        <a:pt x="396" y="1074"/>
                      </a:lnTo>
                      <a:lnTo>
                        <a:pt x="481" y="1181"/>
                      </a:lnTo>
                      <a:lnTo>
                        <a:pt x="574" y="1281"/>
                      </a:lnTo>
                      <a:lnTo>
                        <a:pt x="673" y="1374"/>
                      </a:lnTo>
                      <a:lnTo>
                        <a:pt x="777" y="1460"/>
                      </a:lnTo>
                      <a:lnTo>
                        <a:pt x="886" y="1538"/>
                      </a:lnTo>
                      <a:lnTo>
                        <a:pt x="1001" y="1608"/>
                      </a:lnTo>
                      <a:lnTo>
                        <a:pt x="1119" y="1671"/>
                      </a:lnTo>
                      <a:lnTo>
                        <a:pt x="1242" y="1726"/>
                      </a:lnTo>
                      <a:lnTo>
                        <a:pt x="1370" y="1772"/>
                      </a:lnTo>
                      <a:lnTo>
                        <a:pt x="1501" y="1809"/>
                      </a:lnTo>
                      <a:lnTo>
                        <a:pt x="1633" y="1837"/>
                      </a:lnTo>
                      <a:lnTo>
                        <a:pt x="1770" y="1856"/>
                      </a:lnTo>
                      <a:lnTo>
                        <a:pt x="1910" y="1866"/>
                      </a:lnTo>
                      <a:lnTo>
                        <a:pt x="1980" y="1867"/>
                      </a:lnTo>
                      <a:lnTo>
                        <a:pt x="1994" y="1867"/>
                      </a:lnTo>
                      <a:lnTo>
                        <a:pt x="19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70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28">
                  <a:extLst>
                    <a:ext uri="{FF2B5EF4-FFF2-40B4-BE49-F238E27FC236}">
                      <a16:creationId xmlns:a16="http://schemas.microsoft.com/office/drawing/2014/main" id="{01D70599-58A9-4C39-BBAE-DE3AF74D7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7" y="4239"/>
                  <a:ext cx="223" cy="345"/>
                </a:xfrm>
                <a:custGeom>
                  <a:avLst/>
                  <a:gdLst>
                    <a:gd name="T0" fmla="*/ 558 w 1116"/>
                    <a:gd name="T1" fmla="*/ 1728 h 1728"/>
                    <a:gd name="T2" fmla="*/ 529 w 1116"/>
                    <a:gd name="T3" fmla="*/ 1728 h 1728"/>
                    <a:gd name="T4" fmla="*/ 474 w 1116"/>
                    <a:gd name="T5" fmla="*/ 1722 h 1728"/>
                    <a:gd name="T6" fmla="*/ 419 w 1116"/>
                    <a:gd name="T7" fmla="*/ 1711 h 1728"/>
                    <a:gd name="T8" fmla="*/ 367 w 1116"/>
                    <a:gd name="T9" fmla="*/ 1695 h 1728"/>
                    <a:gd name="T10" fmla="*/ 317 w 1116"/>
                    <a:gd name="T11" fmla="*/ 1674 h 1728"/>
                    <a:gd name="T12" fmla="*/ 270 w 1116"/>
                    <a:gd name="T13" fmla="*/ 1647 h 1728"/>
                    <a:gd name="T14" fmla="*/ 225 w 1116"/>
                    <a:gd name="T15" fmla="*/ 1617 h 1728"/>
                    <a:gd name="T16" fmla="*/ 183 w 1116"/>
                    <a:gd name="T17" fmla="*/ 1583 h 1728"/>
                    <a:gd name="T18" fmla="*/ 145 w 1116"/>
                    <a:gd name="T19" fmla="*/ 1545 h 1728"/>
                    <a:gd name="T20" fmla="*/ 111 w 1116"/>
                    <a:gd name="T21" fmla="*/ 1504 h 1728"/>
                    <a:gd name="T22" fmla="*/ 82 w 1116"/>
                    <a:gd name="T23" fmla="*/ 1459 h 1728"/>
                    <a:gd name="T24" fmla="*/ 55 w 1116"/>
                    <a:gd name="T25" fmla="*/ 1412 h 1728"/>
                    <a:gd name="T26" fmla="*/ 35 w 1116"/>
                    <a:gd name="T27" fmla="*/ 1362 h 1728"/>
                    <a:gd name="T28" fmla="*/ 18 w 1116"/>
                    <a:gd name="T29" fmla="*/ 1310 h 1728"/>
                    <a:gd name="T30" fmla="*/ 6 w 1116"/>
                    <a:gd name="T31" fmla="*/ 1255 h 1728"/>
                    <a:gd name="T32" fmla="*/ 1 w 1116"/>
                    <a:gd name="T33" fmla="*/ 1199 h 1728"/>
                    <a:gd name="T34" fmla="*/ 0 w 1116"/>
                    <a:gd name="T35" fmla="*/ 1171 h 1728"/>
                    <a:gd name="T36" fmla="*/ 0 w 1116"/>
                    <a:gd name="T37" fmla="*/ 0 h 1728"/>
                    <a:gd name="T38" fmla="*/ 1116 w 1116"/>
                    <a:gd name="T39" fmla="*/ 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16" h="1728">
                      <a:moveTo>
                        <a:pt x="558" y="1728"/>
                      </a:moveTo>
                      <a:lnTo>
                        <a:pt x="529" y="1728"/>
                      </a:lnTo>
                      <a:lnTo>
                        <a:pt x="474" y="1722"/>
                      </a:lnTo>
                      <a:lnTo>
                        <a:pt x="419" y="1711"/>
                      </a:lnTo>
                      <a:lnTo>
                        <a:pt x="367" y="1695"/>
                      </a:lnTo>
                      <a:lnTo>
                        <a:pt x="317" y="1674"/>
                      </a:lnTo>
                      <a:lnTo>
                        <a:pt x="270" y="1647"/>
                      </a:lnTo>
                      <a:lnTo>
                        <a:pt x="225" y="1617"/>
                      </a:lnTo>
                      <a:lnTo>
                        <a:pt x="183" y="1583"/>
                      </a:lnTo>
                      <a:lnTo>
                        <a:pt x="145" y="1545"/>
                      </a:lnTo>
                      <a:lnTo>
                        <a:pt x="111" y="1504"/>
                      </a:lnTo>
                      <a:lnTo>
                        <a:pt x="82" y="1459"/>
                      </a:lnTo>
                      <a:lnTo>
                        <a:pt x="55" y="1412"/>
                      </a:lnTo>
                      <a:lnTo>
                        <a:pt x="35" y="1362"/>
                      </a:lnTo>
                      <a:lnTo>
                        <a:pt x="18" y="1310"/>
                      </a:lnTo>
                      <a:lnTo>
                        <a:pt x="6" y="1255"/>
                      </a:lnTo>
                      <a:lnTo>
                        <a:pt x="1" y="1199"/>
                      </a:lnTo>
                      <a:lnTo>
                        <a:pt x="0" y="1171"/>
                      </a:lnTo>
                      <a:lnTo>
                        <a:pt x="0" y="0"/>
                      </a:lnTo>
                      <a:lnTo>
                        <a:pt x="11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Rectangle 29">
                  <a:extLst>
                    <a:ext uri="{FF2B5EF4-FFF2-40B4-BE49-F238E27FC236}">
                      <a16:creationId xmlns:a16="http://schemas.microsoft.com/office/drawing/2014/main" id="{1F0A3628-AA6A-40D8-BF4F-408711769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4270"/>
                  <a:ext cx="5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Rectangle 30">
                  <a:extLst>
                    <a:ext uri="{FF2B5EF4-FFF2-40B4-BE49-F238E27FC236}">
                      <a16:creationId xmlns:a16="http://schemas.microsoft.com/office/drawing/2014/main" id="{7FD3C6A6-97CB-4EA9-A2C7-2D4B35E3F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ectangle 31">
                  <a:extLst>
                    <a:ext uri="{FF2B5EF4-FFF2-40B4-BE49-F238E27FC236}">
                      <a16:creationId xmlns:a16="http://schemas.microsoft.com/office/drawing/2014/main" id="{4DAEF37D-7FE3-45F5-A956-5B5E9809D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Rectangle 32">
                  <a:extLst>
                    <a:ext uri="{FF2B5EF4-FFF2-40B4-BE49-F238E27FC236}">
                      <a16:creationId xmlns:a16="http://schemas.microsoft.com/office/drawing/2014/main" id="{8095CD43-A941-4013-B05F-8940B614E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4030"/>
                  <a:ext cx="50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33">
                  <a:extLst>
                    <a:ext uri="{FF2B5EF4-FFF2-40B4-BE49-F238E27FC236}">
                      <a16:creationId xmlns:a16="http://schemas.microsoft.com/office/drawing/2014/main" id="{51131C22-00EF-4579-ABAB-81DEF1EC0E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9" y="2828"/>
                  <a:ext cx="1784" cy="1784"/>
                </a:xfrm>
                <a:custGeom>
                  <a:avLst/>
                  <a:gdLst>
                    <a:gd name="T0" fmla="*/ 7890 w 8922"/>
                    <a:gd name="T1" fmla="*/ 8635 h 8922"/>
                    <a:gd name="T2" fmla="*/ 6371 w 8922"/>
                    <a:gd name="T3" fmla="*/ 5925 h 8922"/>
                    <a:gd name="T4" fmla="*/ 8637 w 8922"/>
                    <a:gd name="T5" fmla="*/ 8222 h 8922"/>
                    <a:gd name="T6" fmla="*/ 6469 w 8922"/>
                    <a:gd name="T7" fmla="*/ 5075 h 8922"/>
                    <a:gd name="T8" fmla="*/ 6218 w 8922"/>
                    <a:gd name="T9" fmla="*/ 5186 h 8922"/>
                    <a:gd name="T10" fmla="*/ 2975 w 8922"/>
                    <a:gd name="T11" fmla="*/ 1894 h 8922"/>
                    <a:gd name="T12" fmla="*/ 3304 w 8922"/>
                    <a:gd name="T13" fmla="*/ 1266 h 8922"/>
                    <a:gd name="T14" fmla="*/ 3801 w 8922"/>
                    <a:gd name="T15" fmla="*/ 764 h 8922"/>
                    <a:gd name="T16" fmla="*/ 4323 w 8922"/>
                    <a:gd name="T17" fmla="*/ 466 h 8922"/>
                    <a:gd name="T18" fmla="*/ 5017 w 8922"/>
                    <a:gd name="T19" fmla="*/ 293 h 8922"/>
                    <a:gd name="T20" fmla="*/ 5712 w 8922"/>
                    <a:gd name="T21" fmla="*/ 325 h 8922"/>
                    <a:gd name="T22" fmla="*/ 6364 w 8922"/>
                    <a:gd name="T23" fmla="*/ 552 h 8922"/>
                    <a:gd name="T24" fmla="*/ 6928 w 8922"/>
                    <a:gd name="T25" fmla="*/ 960 h 8922"/>
                    <a:gd name="T26" fmla="*/ 7360 w 8922"/>
                    <a:gd name="T27" fmla="*/ 1534 h 8922"/>
                    <a:gd name="T28" fmla="*/ 7581 w 8922"/>
                    <a:gd name="T29" fmla="*/ 2101 h 8922"/>
                    <a:gd name="T30" fmla="*/ 7649 w 8922"/>
                    <a:gd name="T31" fmla="*/ 2802 h 8922"/>
                    <a:gd name="T32" fmla="*/ 7517 w 8922"/>
                    <a:gd name="T33" fmla="*/ 3480 h 8922"/>
                    <a:gd name="T34" fmla="*/ 7199 w 8922"/>
                    <a:gd name="T35" fmla="*/ 4094 h 8922"/>
                    <a:gd name="T36" fmla="*/ 6705 w 8922"/>
                    <a:gd name="T37" fmla="*/ 4598 h 8922"/>
                    <a:gd name="T38" fmla="*/ 6075 w 8922"/>
                    <a:gd name="T39" fmla="*/ 4943 h 8922"/>
                    <a:gd name="T40" fmla="*/ 5008 w 8922"/>
                    <a:gd name="T41" fmla="*/ 5083 h 8922"/>
                    <a:gd name="T42" fmla="*/ 4039 w 8922"/>
                    <a:gd name="T43" fmla="*/ 4763 h 8922"/>
                    <a:gd name="T44" fmla="*/ 3288 w 8922"/>
                    <a:gd name="T45" fmla="*/ 4082 h 8922"/>
                    <a:gd name="T46" fmla="*/ 2877 w 8922"/>
                    <a:gd name="T47" fmla="*/ 3143 h 8922"/>
                    <a:gd name="T48" fmla="*/ 2927 w 8922"/>
                    <a:gd name="T49" fmla="*/ 2047 h 8922"/>
                    <a:gd name="T50" fmla="*/ 5382 w 8922"/>
                    <a:gd name="T51" fmla="*/ 8493 h 8922"/>
                    <a:gd name="T52" fmla="*/ 1255 w 8922"/>
                    <a:gd name="T53" fmla="*/ 8643 h 8922"/>
                    <a:gd name="T54" fmla="*/ 1394 w 8922"/>
                    <a:gd name="T55" fmla="*/ 8225 h 8922"/>
                    <a:gd name="T56" fmla="*/ 2586 w 8922"/>
                    <a:gd name="T57" fmla="*/ 3030 h 8922"/>
                    <a:gd name="T58" fmla="*/ 2161 w 8922"/>
                    <a:gd name="T59" fmla="*/ 3596 h 8922"/>
                    <a:gd name="T60" fmla="*/ 3108 w 8922"/>
                    <a:gd name="T61" fmla="*/ 4319 h 8922"/>
                    <a:gd name="T62" fmla="*/ 2175 w 8922"/>
                    <a:gd name="T63" fmla="*/ 4796 h 8922"/>
                    <a:gd name="T64" fmla="*/ 4667 w 8922"/>
                    <a:gd name="T65" fmla="*/ 5301 h 8922"/>
                    <a:gd name="T66" fmla="*/ 5479 w 8922"/>
                    <a:gd name="T67" fmla="*/ 8225 h 8922"/>
                    <a:gd name="T68" fmla="*/ 960 w 8922"/>
                    <a:gd name="T69" fmla="*/ 8550 h 8922"/>
                    <a:gd name="T70" fmla="*/ 570 w 8922"/>
                    <a:gd name="T71" fmla="*/ 8624 h 8922"/>
                    <a:gd name="T72" fmla="*/ 280 w 8922"/>
                    <a:gd name="T73" fmla="*/ 8267 h 8922"/>
                    <a:gd name="T74" fmla="*/ 7361 w 8922"/>
                    <a:gd name="T75" fmla="*/ 5117 h 8922"/>
                    <a:gd name="T76" fmla="*/ 7348 w 8922"/>
                    <a:gd name="T77" fmla="*/ 4367 h 8922"/>
                    <a:gd name="T78" fmla="*/ 7907 w 8922"/>
                    <a:gd name="T79" fmla="*/ 3150 h 8922"/>
                    <a:gd name="T80" fmla="*/ 7905 w 8922"/>
                    <a:gd name="T81" fmla="*/ 2182 h 8922"/>
                    <a:gd name="T82" fmla="*/ 7681 w 8922"/>
                    <a:gd name="T83" fmla="*/ 1504 h 8922"/>
                    <a:gd name="T84" fmla="*/ 7314 w 8922"/>
                    <a:gd name="T85" fmla="*/ 945 h 8922"/>
                    <a:gd name="T86" fmla="*/ 6723 w 8922"/>
                    <a:gd name="T87" fmla="*/ 431 h 8922"/>
                    <a:gd name="T88" fmla="*/ 6021 w 8922"/>
                    <a:gd name="T89" fmla="*/ 110 h 8922"/>
                    <a:gd name="T90" fmla="*/ 5254 w 8922"/>
                    <a:gd name="T91" fmla="*/ 0 h 8922"/>
                    <a:gd name="T92" fmla="*/ 4472 w 8922"/>
                    <a:gd name="T93" fmla="*/ 115 h 8922"/>
                    <a:gd name="T94" fmla="*/ 3820 w 8922"/>
                    <a:gd name="T95" fmla="*/ 411 h 8922"/>
                    <a:gd name="T96" fmla="*/ 3118 w 8922"/>
                    <a:gd name="T97" fmla="*/ 1044 h 8922"/>
                    <a:gd name="T98" fmla="*/ 2681 w 8922"/>
                    <a:gd name="T99" fmla="*/ 1894 h 8922"/>
                    <a:gd name="T100" fmla="*/ 0 w 8922"/>
                    <a:gd name="T101" fmla="*/ 6915 h 8922"/>
                    <a:gd name="T102" fmla="*/ 68 w 8922"/>
                    <a:gd name="T103" fmla="*/ 8529 h 8922"/>
                    <a:gd name="T104" fmla="*/ 334 w 8922"/>
                    <a:gd name="T105" fmla="*/ 8822 h 8922"/>
                    <a:gd name="T106" fmla="*/ 697 w 8922"/>
                    <a:gd name="T107" fmla="*/ 8922 h 8922"/>
                    <a:gd name="T108" fmla="*/ 5365 w 8922"/>
                    <a:gd name="T109" fmla="*/ 8854 h 8922"/>
                    <a:gd name="T110" fmla="*/ 5659 w 8922"/>
                    <a:gd name="T111" fmla="*/ 8589 h 8922"/>
                    <a:gd name="T112" fmla="*/ 5758 w 8922"/>
                    <a:gd name="T113" fmla="*/ 8225 h 8922"/>
                    <a:gd name="T114" fmla="*/ 5981 w 8922"/>
                    <a:gd name="T115" fmla="*/ 5827 h 8922"/>
                    <a:gd name="T116" fmla="*/ 7700 w 8922"/>
                    <a:gd name="T117" fmla="*/ 8868 h 8922"/>
                    <a:gd name="T118" fmla="*/ 8001 w 8922"/>
                    <a:gd name="T119" fmla="*/ 8915 h 8922"/>
                    <a:gd name="T120" fmla="*/ 8710 w 8922"/>
                    <a:gd name="T121" fmla="*/ 8576 h 8922"/>
                    <a:gd name="T122" fmla="*/ 8915 w 8922"/>
                    <a:gd name="T123" fmla="*/ 8090 h 8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22" h="8922">
                      <a:moveTo>
                        <a:pt x="8532" y="8364"/>
                      </a:moveTo>
                      <a:lnTo>
                        <a:pt x="8030" y="8615"/>
                      </a:lnTo>
                      <a:lnTo>
                        <a:pt x="8011" y="8624"/>
                      </a:lnTo>
                      <a:lnTo>
                        <a:pt x="7972" y="8637"/>
                      </a:lnTo>
                      <a:lnTo>
                        <a:pt x="7931" y="8640"/>
                      </a:lnTo>
                      <a:lnTo>
                        <a:pt x="7890" y="8635"/>
                      </a:lnTo>
                      <a:lnTo>
                        <a:pt x="7850" y="8622"/>
                      </a:lnTo>
                      <a:lnTo>
                        <a:pt x="7815" y="8601"/>
                      </a:lnTo>
                      <a:lnTo>
                        <a:pt x="7784" y="8573"/>
                      </a:lnTo>
                      <a:lnTo>
                        <a:pt x="7760" y="8537"/>
                      </a:lnTo>
                      <a:lnTo>
                        <a:pt x="7751" y="8517"/>
                      </a:lnTo>
                      <a:lnTo>
                        <a:pt x="6371" y="5925"/>
                      </a:lnTo>
                      <a:lnTo>
                        <a:pt x="7249" y="5478"/>
                      </a:lnTo>
                      <a:lnTo>
                        <a:pt x="8616" y="8086"/>
                      </a:lnTo>
                      <a:lnTo>
                        <a:pt x="8625" y="8103"/>
                      </a:lnTo>
                      <a:lnTo>
                        <a:pt x="8638" y="8142"/>
                      </a:lnTo>
                      <a:lnTo>
                        <a:pt x="8641" y="8182"/>
                      </a:lnTo>
                      <a:lnTo>
                        <a:pt x="8637" y="8222"/>
                      </a:lnTo>
                      <a:lnTo>
                        <a:pt x="8625" y="8259"/>
                      </a:lnTo>
                      <a:lnTo>
                        <a:pt x="8606" y="8295"/>
                      </a:lnTo>
                      <a:lnTo>
                        <a:pt x="8581" y="8326"/>
                      </a:lnTo>
                      <a:lnTo>
                        <a:pt x="8550" y="8353"/>
                      </a:lnTo>
                      <a:lnTo>
                        <a:pt x="8532" y="8364"/>
                      </a:lnTo>
                      <a:close/>
                      <a:moveTo>
                        <a:pt x="6469" y="5075"/>
                      </a:moveTo>
                      <a:lnTo>
                        <a:pt x="6530" y="5043"/>
                      </a:lnTo>
                      <a:lnTo>
                        <a:pt x="6640" y="4981"/>
                      </a:lnTo>
                      <a:lnTo>
                        <a:pt x="6692" y="4949"/>
                      </a:lnTo>
                      <a:lnTo>
                        <a:pt x="6901" y="5353"/>
                      </a:lnTo>
                      <a:lnTo>
                        <a:pt x="6427" y="5590"/>
                      </a:lnTo>
                      <a:lnTo>
                        <a:pt x="6218" y="5186"/>
                      </a:lnTo>
                      <a:lnTo>
                        <a:pt x="6254" y="5175"/>
                      </a:lnTo>
                      <a:lnTo>
                        <a:pt x="6322" y="5149"/>
                      </a:lnTo>
                      <a:lnTo>
                        <a:pt x="6415" y="5106"/>
                      </a:lnTo>
                      <a:lnTo>
                        <a:pt x="6469" y="5075"/>
                      </a:lnTo>
                      <a:close/>
                      <a:moveTo>
                        <a:pt x="2956" y="1952"/>
                      </a:moveTo>
                      <a:lnTo>
                        <a:pt x="2975" y="1894"/>
                      </a:lnTo>
                      <a:lnTo>
                        <a:pt x="3017" y="1783"/>
                      </a:lnTo>
                      <a:lnTo>
                        <a:pt x="3064" y="1673"/>
                      </a:lnTo>
                      <a:lnTo>
                        <a:pt x="3117" y="1566"/>
                      </a:lnTo>
                      <a:lnTo>
                        <a:pt x="3174" y="1463"/>
                      </a:lnTo>
                      <a:lnTo>
                        <a:pt x="3237" y="1362"/>
                      </a:lnTo>
                      <a:lnTo>
                        <a:pt x="3304" y="1266"/>
                      </a:lnTo>
                      <a:lnTo>
                        <a:pt x="3376" y="1173"/>
                      </a:lnTo>
                      <a:lnTo>
                        <a:pt x="3453" y="1083"/>
                      </a:lnTo>
                      <a:lnTo>
                        <a:pt x="3533" y="997"/>
                      </a:lnTo>
                      <a:lnTo>
                        <a:pt x="3618" y="916"/>
                      </a:lnTo>
                      <a:lnTo>
                        <a:pt x="3708" y="838"/>
                      </a:lnTo>
                      <a:lnTo>
                        <a:pt x="3801" y="764"/>
                      </a:lnTo>
                      <a:lnTo>
                        <a:pt x="3897" y="696"/>
                      </a:lnTo>
                      <a:lnTo>
                        <a:pt x="3997" y="631"/>
                      </a:lnTo>
                      <a:lnTo>
                        <a:pt x="4101" y="572"/>
                      </a:lnTo>
                      <a:lnTo>
                        <a:pt x="4154" y="544"/>
                      </a:lnTo>
                      <a:lnTo>
                        <a:pt x="4211" y="516"/>
                      </a:lnTo>
                      <a:lnTo>
                        <a:pt x="4323" y="466"/>
                      </a:lnTo>
                      <a:lnTo>
                        <a:pt x="4436" y="422"/>
                      </a:lnTo>
                      <a:lnTo>
                        <a:pt x="4551" y="385"/>
                      </a:lnTo>
                      <a:lnTo>
                        <a:pt x="4667" y="352"/>
                      </a:lnTo>
                      <a:lnTo>
                        <a:pt x="4784" y="326"/>
                      </a:lnTo>
                      <a:lnTo>
                        <a:pt x="4900" y="306"/>
                      </a:lnTo>
                      <a:lnTo>
                        <a:pt x="5017" y="293"/>
                      </a:lnTo>
                      <a:lnTo>
                        <a:pt x="5134" y="284"/>
                      </a:lnTo>
                      <a:lnTo>
                        <a:pt x="5251" y="281"/>
                      </a:lnTo>
                      <a:lnTo>
                        <a:pt x="5367" y="284"/>
                      </a:lnTo>
                      <a:lnTo>
                        <a:pt x="5483" y="293"/>
                      </a:lnTo>
                      <a:lnTo>
                        <a:pt x="5598" y="306"/>
                      </a:lnTo>
                      <a:lnTo>
                        <a:pt x="5712" y="325"/>
                      </a:lnTo>
                      <a:lnTo>
                        <a:pt x="5825" y="350"/>
                      </a:lnTo>
                      <a:lnTo>
                        <a:pt x="5936" y="381"/>
                      </a:lnTo>
                      <a:lnTo>
                        <a:pt x="6046" y="415"/>
                      </a:lnTo>
                      <a:lnTo>
                        <a:pt x="6154" y="456"/>
                      </a:lnTo>
                      <a:lnTo>
                        <a:pt x="6260" y="502"/>
                      </a:lnTo>
                      <a:lnTo>
                        <a:pt x="6364" y="552"/>
                      </a:lnTo>
                      <a:lnTo>
                        <a:pt x="6465" y="608"/>
                      </a:lnTo>
                      <a:lnTo>
                        <a:pt x="6563" y="669"/>
                      </a:lnTo>
                      <a:lnTo>
                        <a:pt x="6659" y="734"/>
                      </a:lnTo>
                      <a:lnTo>
                        <a:pt x="6752" y="805"/>
                      </a:lnTo>
                      <a:lnTo>
                        <a:pt x="6841" y="879"/>
                      </a:lnTo>
                      <a:lnTo>
                        <a:pt x="6928" y="960"/>
                      </a:lnTo>
                      <a:lnTo>
                        <a:pt x="7011" y="1044"/>
                      </a:lnTo>
                      <a:lnTo>
                        <a:pt x="7089" y="1133"/>
                      </a:lnTo>
                      <a:lnTo>
                        <a:pt x="7163" y="1226"/>
                      </a:lnTo>
                      <a:lnTo>
                        <a:pt x="7233" y="1325"/>
                      </a:lnTo>
                      <a:lnTo>
                        <a:pt x="7299" y="1427"/>
                      </a:lnTo>
                      <a:lnTo>
                        <a:pt x="7360" y="1534"/>
                      </a:lnTo>
                      <a:lnTo>
                        <a:pt x="7389" y="1589"/>
                      </a:lnTo>
                      <a:lnTo>
                        <a:pt x="7416" y="1645"/>
                      </a:lnTo>
                      <a:lnTo>
                        <a:pt x="7467" y="1757"/>
                      </a:lnTo>
                      <a:lnTo>
                        <a:pt x="7511" y="1871"/>
                      </a:lnTo>
                      <a:lnTo>
                        <a:pt x="7548" y="1986"/>
                      </a:lnTo>
                      <a:lnTo>
                        <a:pt x="7581" y="2101"/>
                      </a:lnTo>
                      <a:lnTo>
                        <a:pt x="7606" y="2218"/>
                      </a:lnTo>
                      <a:lnTo>
                        <a:pt x="7627" y="2335"/>
                      </a:lnTo>
                      <a:lnTo>
                        <a:pt x="7640" y="2452"/>
                      </a:lnTo>
                      <a:lnTo>
                        <a:pt x="7649" y="2569"/>
                      </a:lnTo>
                      <a:lnTo>
                        <a:pt x="7652" y="2686"/>
                      </a:lnTo>
                      <a:lnTo>
                        <a:pt x="7649" y="2802"/>
                      </a:lnTo>
                      <a:lnTo>
                        <a:pt x="7640" y="2918"/>
                      </a:lnTo>
                      <a:lnTo>
                        <a:pt x="7627" y="3033"/>
                      </a:lnTo>
                      <a:lnTo>
                        <a:pt x="7607" y="3147"/>
                      </a:lnTo>
                      <a:lnTo>
                        <a:pt x="7583" y="3260"/>
                      </a:lnTo>
                      <a:lnTo>
                        <a:pt x="7552" y="3371"/>
                      </a:lnTo>
                      <a:lnTo>
                        <a:pt x="7517" y="3480"/>
                      </a:lnTo>
                      <a:lnTo>
                        <a:pt x="7477" y="3588"/>
                      </a:lnTo>
                      <a:lnTo>
                        <a:pt x="7431" y="3695"/>
                      </a:lnTo>
                      <a:lnTo>
                        <a:pt x="7381" y="3798"/>
                      </a:lnTo>
                      <a:lnTo>
                        <a:pt x="7324" y="3900"/>
                      </a:lnTo>
                      <a:lnTo>
                        <a:pt x="7264" y="3998"/>
                      </a:lnTo>
                      <a:lnTo>
                        <a:pt x="7199" y="4094"/>
                      </a:lnTo>
                      <a:lnTo>
                        <a:pt x="7128" y="4187"/>
                      </a:lnTo>
                      <a:lnTo>
                        <a:pt x="7053" y="4276"/>
                      </a:lnTo>
                      <a:lnTo>
                        <a:pt x="6973" y="4363"/>
                      </a:lnTo>
                      <a:lnTo>
                        <a:pt x="6888" y="4444"/>
                      </a:lnTo>
                      <a:lnTo>
                        <a:pt x="6800" y="4524"/>
                      </a:lnTo>
                      <a:lnTo>
                        <a:pt x="6705" y="4598"/>
                      </a:lnTo>
                      <a:lnTo>
                        <a:pt x="6608" y="4668"/>
                      </a:lnTo>
                      <a:lnTo>
                        <a:pt x="6506" y="4734"/>
                      </a:lnTo>
                      <a:lnTo>
                        <a:pt x="6398" y="4795"/>
                      </a:lnTo>
                      <a:lnTo>
                        <a:pt x="6344" y="4824"/>
                      </a:lnTo>
                      <a:lnTo>
                        <a:pt x="6255" y="4868"/>
                      </a:lnTo>
                      <a:lnTo>
                        <a:pt x="6075" y="4943"/>
                      </a:lnTo>
                      <a:lnTo>
                        <a:pt x="5896" y="5003"/>
                      </a:lnTo>
                      <a:lnTo>
                        <a:pt x="5716" y="5048"/>
                      </a:lnTo>
                      <a:lnTo>
                        <a:pt x="5537" y="5077"/>
                      </a:lnTo>
                      <a:lnTo>
                        <a:pt x="5359" y="5093"/>
                      </a:lnTo>
                      <a:lnTo>
                        <a:pt x="5182" y="5095"/>
                      </a:lnTo>
                      <a:lnTo>
                        <a:pt x="5008" y="5083"/>
                      </a:lnTo>
                      <a:lnTo>
                        <a:pt x="4836" y="5059"/>
                      </a:lnTo>
                      <a:lnTo>
                        <a:pt x="4668" y="5022"/>
                      </a:lnTo>
                      <a:lnTo>
                        <a:pt x="4503" y="4974"/>
                      </a:lnTo>
                      <a:lnTo>
                        <a:pt x="4343" y="4915"/>
                      </a:lnTo>
                      <a:lnTo>
                        <a:pt x="4189" y="4844"/>
                      </a:lnTo>
                      <a:lnTo>
                        <a:pt x="4039" y="4763"/>
                      </a:lnTo>
                      <a:lnTo>
                        <a:pt x="3895" y="4671"/>
                      </a:lnTo>
                      <a:lnTo>
                        <a:pt x="3758" y="4571"/>
                      </a:lnTo>
                      <a:lnTo>
                        <a:pt x="3628" y="4461"/>
                      </a:lnTo>
                      <a:lnTo>
                        <a:pt x="3507" y="4343"/>
                      </a:lnTo>
                      <a:lnTo>
                        <a:pt x="3393" y="4216"/>
                      </a:lnTo>
                      <a:lnTo>
                        <a:pt x="3288" y="4082"/>
                      </a:lnTo>
                      <a:lnTo>
                        <a:pt x="3192" y="3940"/>
                      </a:lnTo>
                      <a:lnTo>
                        <a:pt x="3108" y="3793"/>
                      </a:lnTo>
                      <a:lnTo>
                        <a:pt x="3032" y="3638"/>
                      </a:lnTo>
                      <a:lnTo>
                        <a:pt x="2968" y="3478"/>
                      </a:lnTo>
                      <a:lnTo>
                        <a:pt x="2917" y="3313"/>
                      </a:lnTo>
                      <a:lnTo>
                        <a:pt x="2877" y="3143"/>
                      </a:lnTo>
                      <a:lnTo>
                        <a:pt x="2850" y="2968"/>
                      </a:lnTo>
                      <a:lnTo>
                        <a:pt x="2837" y="2790"/>
                      </a:lnTo>
                      <a:lnTo>
                        <a:pt x="2837" y="2608"/>
                      </a:lnTo>
                      <a:lnTo>
                        <a:pt x="2851" y="2423"/>
                      </a:lnTo>
                      <a:lnTo>
                        <a:pt x="2881" y="2236"/>
                      </a:lnTo>
                      <a:lnTo>
                        <a:pt x="2927" y="2047"/>
                      </a:lnTo>
                      <a:lnTo>
                        <a:pt x="2956" y="1952"/>
                      </a:lnTo>
                      <a:close/>
                      <a:moveTo>
                        <a:pt x="5479" y="8225"/>
                      </a:moveTo>
                      <a:lnTo>
                        <a:pt x="5478" y="8269"/>
                      </a:lnTo>
                      <a:lnTo>
                        <a:pt x="5460" y="8351"/>
                      </a:lnTo>
                      <a:lnTo>
                        <a:pt x="5428" y="8427"/>
                      </a:lnTo>
                      <a:lnTo>
                        <a:pt x="5382" y="8493"/>
                      </a:lnTo>
                      <a:lnTo>
                        <a:pt x="5324" y="8550"/>
                      </a:lnTo>
                      <a:lnTo>
                        <a:pt x="5257" y="8594"/>
                      </a:lnTo>
                      <a:lnTo>
                        <a:pt x="5182" y="8625"/>
                      </a:lnTo>
                      <a:lnTo>
                        <a:pt x="5103" y="8641"/>
                      </a:lnTo>
                      <a:lnTo>
                        <a:pt x="5061" y="8643"/>
                      </a:lnTo>
                      <a:lnTo>
                        <a:pt x="1255" y="8643"/>
                      </a:lnTo>
                      <a:lnTo>
                        <a:pt x="1285" y="8600"/>
                      </a:lnTo>
                      <a:lnTo>
                        <a:pt x="1336" y="8502"/>
                      </a:lnTo>
                      <a:lnTo>
                        <a:pt x="1373" y="8395"/>
                      </a:lnTo>
                      <a:lnTo>
                        <a:pt x="1389" y="8310"/>
                      </a:lnTo>
                      <a:lnTo>
                        <a:pt x="1394" y="8253"/>
                      </a:lnTo>
                      <a:lnTo>
                        <a:pt x="1394" y="8225"/>
                      </a:lnTo>
                      <a:lnTo>
                        <a:pt x="1394" y="2579"/>
                      </a:lnTo>
                      <a:lnTo>
                        <a:pt x="2565" y="2579"/>
                      </a:lnTo>
                      <a:lnTo>
                        <a:pt x="2563" y="2644"/>
                      </a:lnTo>
                      <a:lnTo>
                        <a:pt x="2565" y="2774"/>
                      </a:lnTo>
                      <a:lnTo>
                        <a:pt x="2572" y="2902"/>
                      </a:lnTo>
                      <a:lnTo>
                        <a:pt x="2586" y="3030"/>
                      </a:lnTo>
                      <a:lnTo>
                        <a:pt x="2606" y="3156"/>
                      </a:lnTo>
                      <a:lnTo>
                        <a:pt x="2631" y="3283"/>
                      </a:lnTo>
                      <a:lnTo>
                        <a:pt x="2661" y="3408"/>
                      </a:lnTo>
                      <a:lnTo>
                        <a:pt x="2698" y="3534"/>
                      </a:lnTo>
                      <a:lnTo>
                        <a:pt x="2719" y="3596"/>
                      </a:lnTo>
                      <a:lnTo>
                        <a:pt x="2161" y="3596"/>
                      </a:lnTo>
                      <a:lnTo>
                        <a:pt x="2161" y="3876"/>
                      </a:lnTo>
                      <a:lnTo>
                        <a:pt x="2830" y="3876"/>
                      </a:lnTo>
                      <a:lnTo>
                        <a:pt x="2865" y="3942"/>
                      </a:lnTo>
                      <a:lnTo>
                        <a:pt x="2939" y="4073"/>
                      </a:lnTo>
                      <a:lnTo>
                        <a:pt x="3020" y="4199"/>
                      </a:lnTo>
                      <a:lnTo>
                        <a:pt x="3108" y="4319"/>
                      </a:lnTo>
                      <a:lnTo>
                        <a:pt x="3202" y="4434"/>
                      </a:lnTo>
                      <a:lnTo>
                        <a:pt x="3302" y="4544"/>
                      </a:lnTo>
                      <a:lnTo>
                        <a:pt x="3410" y="4648"/>
                      </a:lnTo>
                      <a:lnTo>
                        <a:pt x="3524" y="4748"/>
                      </a:lnTo>
                      <a:lnTo>
                        <a:pt x="3583" y="4796"/>
                      </a:lnTo>
                      <a:lnTo>
                        <a:pt x="2175" y="4796"/>
                      </a:lnTo>
                      <a:lnTo>
                        <a:pt x="2175" y="5075"/>
                      </a:lnTo>
                      <a:lnTo>
                        <a:pt x="4043" y="5075"/>
                      </a:lnTo>
                      <a:lnTo>
                        <a:pt x="4132" y="5118"/>
                      </a:lnTo>
                      <a:lnTo>
                        <a:pt x="4310" y="5192"/>
                      </a:lnTo>
                      <a:lnTo>
                        <a:pt x="4488" y="5252"/>
                      </a:lnTo>
                      <a:lnTo>
                        <a:pt x="4667" y="5301"/>
                      </a:lnTo>
                      <a:lnTo>
                        <a:pt x="4845" y="5334"/>
                      </a:lnTo>
                      <a:lnTo>
                        <a:pt x="5025" y="5355"/>
                      </a:lnTo>
                      <a:lnTo>
                        <a:pt x="5206" y="5363"/>
                      </a:lnTo>
                      <a:lnTo>
                        <a:pt x="5388" y="5360"/>
                      </a:lnTo>
                      <a:lnTo>
                        <a:pt x="5479" y="5353"/>
                      </a:lnTo>
                      <a:lnTo>
                        <a:pt x="5479" y="8225"/>
                      </a:lnTo>
                      <a:close/>
                      <a:moveTo>
                        <a:pt x="1116" y="8225"/>
                      </a:moveTo>
                      <a:lnTo>
                        <a:pt x="1114" y="8269"/>
                      </a:lnTo>
                      <a:lnTo>
                        <a:pt x="1097" y="8351"/>
                      </a:lnTo>
                      <a:lnTo>
                        <a:pt x="1063" y="8427"/>
                      </a:lnTo>
                      <a:lnTo>
                        <a:pt x="1017" y="8493"/>
                      </a:lnTo>
                      <a:lnTo>
                        <a:pt x="960" y="8550"/>
                      </a:lnTo>
                      <a:lnTo>
                        <a:pt x="893" y="8594"/>
                      </a:lnTo>
                      <a:lnTo>
                        <a:pt x="819" y="8625"/>
                      </a:lnTo>
                      <a:lnTo>
                        <a:pt x="738" y="8641"/>
                      </a:lnTo>
                      <a:lnTo>
                        <a:pt x="697" y="8643"/>
                      </a:lnTo>
                      <a:lnTo>
                        <a:pt x="653" y="8641"/>
                      </a:lnTo>
                      <a:lnTo>
                        <a:pt x="570" y="8624"/>
                      </a:lnTo>
                      <a:lnTo>
                        <a:pt x="495" y="8592"/>
                      </a:lnTo>
                      <a:lnTo>
                        <a:pt x="428" y="8546"/>
                      </a:lnTo>
                      <a:lnTo>
                        <a:pt x="372" y="8488"/>
                      </a:lnTo>
                      <a:lnTo>
                        <a:pt x="327" y="8420"/>
                      </a:lnTo>
                      <a:lnTo>
                        <a:pt x="297" y="8346"/>
                      </a:lnTo>
                      <a:lnTo>
                        <a:pt x="280" y="8267"/>
                      </a:lnTo>
                      <a:lnTo>
                        <a:pt x="279" y="8225"/>
                      </a:lnTo>
                      <a:lnTo>
                        <a:pt x="279" y="7193"/>
                      </a:lnTo>
                      <a:lnTo>
                        <a:pt x="1116" y="7193"/>
                      </a:lnTo>
                      <a:lnTo>
                        <a:pt x="1116" y="8225"/>
                      </a:lnTo>
                      <a:close/>
                      <a:moveTo>
                        <a:pt x="8867" y="7946"/>
                      </a:moveTo>
                      <a:lnTo>
                        <a:pt x="7361" y="5117"/>
                      </a:lnTo>
                      <a:lnTo>
                        <a:pt x="7165" y="5214"/>
                      </a:lnTo>
                      <a:lnTo>
                        <a:pt x="6943" y="4767"/>
                      </a:lnTo>
                      <a:lnTo>
                        <a:pt x="6988" y="4732"/>
                      </a:lnTo>
                      <a:lnTo>
                        <a:pt x="7075" y="4656"/>
                      </a:lnTo>
                      <a:lnTo>
                        <a:pt x="7198" y="4537"/>
                      </a:lnTo>
                      <a:lnTo>
                        <a:pt x="7348" y="4367"/>
                      </a:lnTo>
                      <a:lnTo>
                        <a:pt x="7483" y="4185"/>
                      </a:lnTo>
                      <a:lnTo>
                        <a:pt x="7603" y="3994"/>
                      </a:lnTo>
                      <a:lnTo>
                        <a:pt x="7704" y="3793"/>
                      </a:lnTo>
                      <a:lnTo>
                        <a:pt x="7790" y="3585"/>
                      </a:lnTo>
                      <a:lnTo>
                        <a:pt x="7858" y="3370"/>
                      </a:lnTo>
                      <a:lnTo>
                        <a:pt x="7907" y="3150"/>
                      </a:lnTo>
                      <a:lnTo>
                        <a:pt x="7938" y="2925"/>
                      </a:lnTo>
                      <a:lnTo>
                        <a:pt x="7951" y="2698"/>
                      </a:lnTo>
                      <a:lnTo>
                        <a:pt x="7946" y="2527"/>
                      </a:lnTo>
                      <a:lnTo>
                        <a:pt x="7937" y="2412"/>
                      </a:lnTo>
                      <a:lnTo>
                        <a:pt x="7924" y="2297"/>
                      </a:lnTo>
                      <a:lnTo>
                        <a:pt x="7905" y="2182"/>
                      </a:lnTo>
                      <a:lnTo>
                        <a:pt x="7881" y="2068"/>
                      </a:lnTo>
                      <a:lnTo>
                        <a:pt x="7851" y="1954"/>
                      </a:lnTo>
                      <a:lnTo>
                        <a:pt x="7817" y="1840"/>
                      </a:lnTo>
                      <a:lnTo>
                        <a:pt x="7777" y="1728"/>
                      </a:lnTo>
                      <a:lnTo>
                        <a:pt x="7732" y="1616"/>
                      </a:lnTo>
                      <a:lnTo>
                        <a:pt x="7681" y="1504"/>
                      </a:lnTo>
                      <a:lnTo>
                        <a:pt x="7654" y="1450"/>
                      </a:lnTo>
                      <a:lnTo>
                        <a:pt x="7621" y="1388"/>
                      </a:lnTo>
                      <a:lnTo>
                        <a:pt x="7552" y="1270"/>
                      </a:lnTo>
                      <a:lnTo>
                        <a:pt x="7477" y="1157"/>
                      </a:lnTo>
                      <a:lnTo>
                        <a:pt x="7398" y="1049"/>
                      </a:lnTo>
                      <a:lnTo>
                        <a:pt x="7314" y="945"/>
                      </a:lnTo>
                      <a:lnTo>
                        <a:pt x="7225" y="847"/>
                      </a:lnTo>
                      <a:lnTo>
                        <a:pt x="7132" y="753"/>
                      </a:lnTo>
                      <a:lnTo>
                        <a:pt x="7036" y="664"/>
                      </a:lnTo>
                      <a:lnTo>
                        <a:pt x="6934" y="581"/>
                      </a:lnTo>
                      <a:lnTo>
                        <a:pt x="6831" y="503"/>
                      </a:lnTo>
                      <a:lnTo>
                        <a:pt x="6723" y="431"/>
                      </a:lnTo>
                      <a:lnTo>
                        <a:pt x="6612" y="363"/>
                      </a:lnTo>
                      <a:lnTo>
                        <a:pt x="6498" y="301"/>
                      </a:lnTo>
                      <a:lnTo>
                        <a:pt x="6382" y="245"/>
                      </a:lnTo>
                      <a:lnTo>
                        <a:pt x="6264" y="194"/>
                      </a:lnTo>
                      <a:lnTo>
                        <a:pt x="6143" y="150"/>
                      </a:lnTo>
                      <a:lnTo>
                        <a:pt x="6021" y="110"/>
                      </a:lnTo>
                      <a:lnTo>
                        <a:pt x="5896" y="76"/>
                      </a:lnTo>
                      <a:lnTo>
                        <a:pt x="5770" y="49"/>
                      </a:lnTo>
                      <a:lnTo>
                        <a:pt x="5642" y="27"/>
                      </a:lnTo>
                      <a:lnTo>
                        <a:pt x="5513" y="13"/>
                      </a:lnTo>
                      <a:lnTo>
                        <a:pt x="5384" y="3"/>
                      </a:lnTo>
                      <a:lnTo>
                        <a:pt x="5254" y="0"/>
                      </a:lnTo>
                      <a:lnTo>
                        <a:pt x="5123" y="3"/>
                      </a:lnTo>
                      <a:lnTo>
                        <a:pt x="4993" y="13"/>
                      </a:lnTo>
                      <a:lnTo>
                        <a:pt x="4862" y="28"/>
                      </a:lnTo>
                      <a:lnTo>
                        <a:pt x="4731" y="50"/>
                      </a:lnTo>
                      <a:lnTo>
                        <a:pt x="4602" y="79"/>
                      </a:lnTo>
                      <a:lnTo>
                        <a:pt x="4472" y="115"/>
                      </a:lnTo>
                      <a:lnTo>
                        <a:pt x="4344" y="157"/>
                      </a:lnTo>
                      <a:lnTo>
                        <a:pt x="4217" y="206"/>
                      </a:lnTo>
                      <a:lnTo>
                        <a:pt x="4091" y="262"/>
                      </a:lnTo>
                      <a:lnTo>
                        <a:pt x="4029" y="293"/>
                      </a:lnTo>
                      <a:lnTo>
                        <a:pt x="3958" y="330"/>
                      </a:lnTo>
                      <a:lnTo>
                        <a:pt x="3820" y="411"/>
                      </a:lnTo>
                      <a:lnTo>
                        <a:pt x="3687" y="500"/>
                      </a:lnTo>
                      <a:lnTo>
                        <a:pt x="3559" y="595"/>
                      </a:lnTo>
                      <a:lnTo>
                        <a:pt x="3439" y="697"/>
                      </a:lnTo>
                      <a:lnTo>
                        <a:pt x="3325" y="807"/>
                      </a:lnTo>
                      <a:lnTo>
                        <a:pt x="3217" y="923"/>
                      </a:lnTo>
                      <a:lnTo>
                        <a:pt x="3118" y="1044"/>
                      </a:lnTo>
                      <a:lnTo>
                        <a:pt x="3025" y="1173"/>
                      </a:lnTo>
                      <a:lnTo>
                        <a:pt x="2939" y="1307"/>
                      </a:lnTo>
                      <a:lnTo>
                        <a:pt x="2863" y="1446"/>
                      </a:lnTo>
                      <a:lnTo>
                        <a:pt x="2794" y="1590"/>
                      </a:lnTo>
                      <a:lnTo>
                        <a:pt x="2733" y="1741"/>
                      </a:lnTo>
                      <a:lnTo>
                        <a:pt x="2681" y="1894"/>
                      </a:lnTo>
                      <a:lnTo>
                        <a:pt x="2639" y="2053"/>
                      </a:lnTo>
                      <a:lnTo>
                        <a:pt x="2606" y="2216"/>
                      </a:lnTo>
                      <a:lnTo>
                        <a:pt x="2593" y="2300"/>
                      </a:lnTo>
                      <a:lnTo>
                        <a:pt x="1116" y="2300"/>
                      </a:lnTo>
                      <a:lnTo>
                        <a:pt x="1116" y="6915"/>
                      </a:lnTo>
                      <a:lnTo>
                        <a:pt x="0" y="6915"/>
                      </a:lnTo>
                      <a:lnTo>
                        <a:pt x="0" y="8225"/>
                      </a:lnTo>
                      <a:lnTo>
                        <a:pt x="1" y="8261"/>
                      </a:lnTo>
                      <a:lnTo>
                        <a:pt x="7" y="8332"/>
                      </a:lnTo>
                      <a:lnTo>
                        <a:pt x="21" y="8400"/>
                      </a:lnTo>
                      <a:lnTo>
                        <a:pt x="42" y="8466"/>
                      </a:lnTo>
                      <a:lnTo>
                        <a:pt x="68" y="8529"/>
                      </a:lnTo>
                      <a:lnTo>
                        <a:pt x="99" y="8589"/>
                      </a:lnTo>
                      <a:lnTo>
                        <a:pt x="137" y="8644"/>
                      </a:lnTo>
                      <a:lnTo>
                        <a:pt x="179" y="8695"/>
                      </a:lnTo>
                      <a:lnTo>
                        <a:pt x="226" y="8742"/>
                      </a:lnTo>
                      <a:lnTo>
                        <a:pt x="277" y="8785"/>
                      </a:lnTo>
                      <a:lnTo>
                        <a:pt x="334" y="8822"/>
                      </a:lnTo>
                      <a:lnTo>
                        <a:pt x="392" y="8854"/>
                      </a:lnTo>
                      <a:lnTo>
                        <a:pt x="455" y="8880"/>
                      </a:lnTo>
                      <a:lnTo>
                        <a:pt x="521" y="8900"/>
                      </a:lnTo>
                      <a:lnTo>
                        <a:pt x="590" y="8914"/>
                      </a:lnTo>
                      <a:lnTo>
                        <a:pt x="661" y="8921"/>
                      </a:lnTo>
                      <a:lnTo>
                        <a:pt x="697" y="8922"/>
                      </a:lnTo>
                      <a:lnTo>
                        <a:pt x="5061" y="8922"/>
                      </a:lnTo>
                      <a:lnTo>
                        <a:pt x="5097" y="8921"/>
                      </a:lnTo>
                      <a:lnTo>
                        <a:pt x="5168" y="8914"/>
                      </a:lnTo>
                      <a:lnTo>
                        <a:pt x="5236" y="8900"/>
                      </a:lnTo>
                      <a:lnTo>
                        <a:pt x="5302" y="8880"/>
                      </a:lnTo>
                      <a:lnTo>
                        <a:pt x="5365" y="8854"/>
                      </a:lnTo>
                      <a:lnTo>
                        <a:pt x="5425" y="8822"/>
                      </a:lnTo>
                      <a:lnTo>
                        <a:pt x="5480" y="8785"/>
                      </a:lnTo>
                      <a:lnTo>
                        <a:pt x="5531" y="8742"/>
                      </a:lnTo>
                      <a:lnTo>
                        <a:pt x="5578" y="8695"/>
                      </a:lnTo>
                      <a:lnTo>
                        <a:pt x="5621" y="8644"/>
                      </a:lnTo>
                      <a:lnTo>
                        <a:pt x="5659" y="8589"/>
                      </a:lnTo>
                      <a:lnTo>
                        <a:pt x="5690" y="8529"/>
                      </a:lnTo>
                      <a:lnTo>
                        <a:pt x="5716" y="8466"/>
                      </a:lnTo>
                      <a:lnTo>
                        <a:pt x="5736" y="8400"/>
                      </a:lnTo>
                      <a:lnTo>
                        <a:pt x="5750" y="8332"/>
                      </a:lnTo>
                      <a:lnTo>
                        <a:pt x="5757" y="8261"/>
                      </a:lnTo>
                      <a:lnTo>
                        <a:pt x="5758" y="8225"/>
                      </a:lnTo>
                      <a:lnTo>
                        <a:pt x="5758" y="5326"/>
                      </a:lnTo>
                      <a:lnTo>
                        <a:pt x="5810" y="5315"/>
                      </a:lnTo>
                      <a:lnTo>
                        <a:pt x="5915" y="5289"/>
                      </a:lnTo>
                      <a:lnTo>
                        <a:pt x="5967" y="5269"/>
                      </a:lnTo>
                      <a:lnTo>
                        <a:pt x="6190" y="5716"/>
                      </a:lnTo>
                      <a:lnTo>
                        <a:pt x="5981" y="5827"/>
                      </a:lnTo>
                      <a:lnTo>
                        <a:pt x="7486" y="8657"/>
                      </a:lnTo>
                      <a:lnTo>
                        <a:pt x="7503" y="8688"/>
                      </a:lnTo>
                      <a:lnTo>
                        <a:pt x="7543" y="8743"/>
                      </a:lnTo>
                      <a:lnTo>
                        <a:pt x="7590" y="8792"/>
                      </a:lnTo>
                      <a:lnTo>
                        <a:pt x="7642" y="8834"/>
                      </a:lnTo>
                      <a:lnTo>
                        <a:pt x="7700" y="8868"/>
                      </a:lnTo>
                      <a:lnTo>
                        <a:pt x="7761" y="8894"/>
                      </a:lnTo>
                      <a:lnTo>
                        <a:pt x="7824" y="8912"/>
                      </a:lnTo>
                      <a:lnTo>
                        <a:pt x="7887" y="8921"/>
                      </a:lnTo>
                      <a:lnTo>
                        <a:pt x="7918" y="8922"/>
                      </a:lnTo>
                      <a:lnTo>
                        <a:pt x="7946" y="8921"/>
                      </a:lnTo>
                      <a:lnTo>
                        <a:pt x="8001" y="8915"/>
                      </a:lnTo>
                      <a:lnTo>
                        <a:pt x="8058" y="8902"/>
                      </a:lnTo>
                      <a:lnTo>
                        <a:pt x="8115" y="8880"/>
                      </a:lnTo>
                      <a:lnTo>
                        <a:pt x="8142" y="8866"/>
                      </a:lnTo>
                      <a:lnTo>
                        <a:pt x="8644" y="8615"/>
                      </a:lnTo>
                      <a:lnTo>
                        <a:pt x="8667" y="8603"/>
                      </a:lnTo>
                      <a:lnTo>
                        <a:pt x="8710" y="8576"/>
                      </a:lnTo>
                      <a:lnTo>
                        <a:pt x="8768" y="8529"/>
                      </a:lnTo>
                      <a:lnTo>
                        <a:pt x="8832" y="8455"/>
                      </a:lnTo>
                      <a:lnTo>
                        <a:pt x="8880" y="8372"/>
                      </a:lnTo>
                      <a:lnTo>
                        <a:pt x="8910" y="8282"/>
                      </a:lnTo>
                      <a:lnTo>
                        <a:pt x="8922" y="8187"/>
                      </a:lnTo>
                      <a:lnTo>
                        <a:pt x="8915" y="8090"/>
                      </a:lnTo>
                      <a:lnTo>
                        <a:pt x="8896" y="8018"/>
                      </a:lnTo>
                      <a:lnTo>
                        <a:pt x="8878" y="7970"/>
                      </a:lnTo>
                      <a:lnTo>
                        <a:pt x="8867" y="7946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34">
                  <a:extLst>
                    <a:ext uri="{FF2B5EF4-FFF2-40B4-BE49-F238E27FC236}">
                      <a16:creationId xmlns:a16="http://schemas.microsoft.com/office/drawing/2014/main" id="{EA6BBAD3-7887-4622-B80C-4748359E6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4053"/>
                  <a:ext cx="75" cy="76"/>
                </a:xfrm>
                <a:custGeom>
                  <a:avLst/>
                  <a:gdLst>
                    <a:gd name="T0" fmla="*/ 0 w 378"/>
                    <a:gd name="T1" fmla="*/ 135 h 379"/>
                    <a:gd name="T2" fmla="*/ 243 w 378"/>
                    <a:gd name="T3" fmla="*/ 0 h 379"/>
                    <a:gd name="T4" fmla="*/ 378 w 378"/>
                    <a:gd name="T5" fmla="*/ 244 h 379"/>
                    <a:gd name="T6" fmla="*/ 135 w 378"/>
                    <a:gd name="T7" fmla="*/ 379 h 379"/>
                    <a:gd name="T8" fmla="*/ 0 w 378"/>
                    <a:gd name="T9" fmla="*/ 135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" h="379">
                      <a:moveTo>
                        <a:pt x="0" y="135"/>
                      </a:moveTo>
                      <a:lnTo>
                        <a:pt x="243" y="0"/>
                      </a:lnTo>
                      <a:lnTo>
                        <a:pt x="378" y="244"/>
                      </a:lnTo>
                      <a:lnTo>
                        <a:pt x="135" y="379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35">
                  <a:extLst>
                    <a:ext uri="{FF2B5EF4-FFF2-40B4-BE49-F238E27FC236}">
                      <a16:creationId xmlns:a16="http://schemas.microsoft.com/office/drawing/2014/main" id="{EB61B428-C06B-4252-9745-4A6C30CD6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" y="4197"/>
                  <a:ext cx="76" cy="76"/>
                </a:xfrm>
                <a:custGeom>
                  <a:avLst/>
                  <a:gdLst>
                    <a:gd name="T0" fmla="*/ 0 w 380"/>
                    <a:gd name="T1" fmla="*/ 135 h 378"/>
                    <a:gd name="T2" fmla="*/ 245 w 380"/>
                    <a:gd name="T3" fmla="*/ 0 h 378"/>
                    <a:gd name="T4" fmla="*/ 380 w 380"/>
                    <a:gd name="T5" fmla="*/ 243 h 378"/>
                    <a:gd name="T6" fmla="*/ 135 w 380"/>
                    <a:gd name="T7" fmla="*/ 378 h 378"/>
                    <a:gd name="T8" fmla="*/ 0 w 380"/>
                    <a:gd name="T9" fmla="*/ 13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378">
                      <a:moveTo>
                        <a:pt x="0" y="135"/>
                      </a:moveTo>
                      <a:lnTo>
                        <a:pt x="245" y="0"/>
                      </a:lnTo>
                      <a:lnTo>
                        <a:pt x="380" y="243"/>
                      </a:lnTo>
                      <a:lnTo>
                        <a:pt x="135" y="37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36">
                  <a:extLst>
                    <a:ext uri="{FF2B5EF4-FFF2-40B4-BE49-F238E27FC236}">
                      <a16:creationId xmlns:a16="http://schemas.microsoft.com/office/drawing/2014/main" id="{C334F6D4-BB25-46B9-809A-1A13082FD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7" y="4346"/>
                  <a:ext cx="76" cy="76"/>
                </a:xfrm>
                <a:custGeom>
                  <a:avLst/>
                  <a:gdLst>
                    <a:gd name="T0" fmla="*/ 0 w 379"/>
                    <a:gd name="T1" fmla="*/ 135 h 380"/>
                    <a:gd name="T2" fmla="*/ 244 w 379"/>
                    <a:gd name="T3" fmla="*/ 0 h 380"/>
                    <a:gd name="T4" fmla="*/ 379 w 379"/>
                    <a:gd name="T5" fmla="*/ 245 h 380"/>
                    <a:gd name="T6" fmla="*/ 135 w 379"/>
                    <a:gd name="T7" fmla="*/ 380 h 380"/>
                    <a:gd name="T8" fmla="*/ 0 w 379"/>
                    <a:gd name="T9" fmla="*/ 135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380">
                      <a:moveTo>
                        <a:pt x="0" y="135"/>
                      </a:moveTo>
                      <a:lnTo>
                        <a:pt x="244" y="0"/>
                      </a:lnTo>
                      <a:lnTo>
                        <a:pt x="379" y="245"/>
                      </a:lnTo>
                      <a:lnTo>
                        <a:pt x="135" y="38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Freeform 37">
                  <a:extLst>
                    <a:ext uri="{FF2B5EF4-FFF2-40B4-BE49-F238E27FC236}">
                      <a16:creationId xmlns:a16="http://schemas.microsoft.com/office/drawing/2014/main" id="{A5A86A25-B696-419C-BE96-E49E76E18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6" y="3547"/>
                  <a:ext cx="243" cy="56"/>
                </a:xfrm>
                <a:custGeom>
                  <a:avLst/>
                  <a:gdLst>
                    <a:gd name="T0" fmla="*/ 182 w 1213"/>
                    <a:gd name="T1" fmla="*/ 280 h 280"/>
                    <a:gd name="T2" fmla="*/ 1213 w 1213"/>
                    <a:gd name="T3" fmla="*/ 280 h 280"/>
                    <a:gd name="T4" fmla="*/ 1213 w 1213"/>
                    <a:gd name="T5" fmla="*/ 0 h 280"/>
                    <a:gd name="T6" fmla="*/ 0 w 1213"/>
                    <a:gd name="T7" fmla="*/ 0 h 280"/>
                    <a:gd name="T8" fmla="*/ 21 w 1213"/>
                    <a:gd name="T9" fmla="*/ 41 h 280"/>
                    <a:gd name="T10" fmla="*/ 64 w 1213"/>
                    <a:gd name="T11" fmla="*/ 116 h 280"/>
                    <a:gd name="T12" fmla="*/ 131 w 1213"/>
                    <a:gd name="T13" fmla="*/ 217 h 280"/>
                    <a:gd name="T14" fmla="*/ 182 w 1213"/>
                    <a:gd name="T15" fmla="*/ 28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3" h="280">
                      <a:moveTo>
                        <a:pt x="182" y="280"/>
                      </a:moveTo>
                      <a:lnTo>
                        <a:pt x="1213" y="280"/>
                      </a:lnTo>
                      <a:lnTo>
                        <a:pt x="1213" y="0"/>
                      </a:lnTo>
                      <a:lnTo>
                        <a:pt x="0" y="0"/>
                      </a:lnTo>
                      <a:lnTo>
                        <a:pt x="21" y="41"/>
                      </a:lnTo>
                      <a:lnTo>
                        <a:pt x="64" y="116"/>
                      </a:lnTo>
                      <a:lnTo>
                        <a:pt x="131" y="217"/>
                      </a:lnTo>
                      <a:lnTo>
                        <a:pt x="182" y="28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8">
                  <a:extLst>
                    <a:ext uri="{FF2B5EF4-FFF2-40B4-BE49-F238E27FC236}">
                      <a16:creationId xmlns:a16="http://schemas.microsoft.com/office/drawing/2014/main" id="{0F7AD807-A9ED-43C1-9C63-01F8E469D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3213"/>
                  <a:ext cx="568" cy="530"/>
                </a:xfrm>
                <a:custGeom>
                  <a:avLst/>
                  <a:gdLst>
                    <a:gd name="T0" fmla="*/ 2844 w 2844"/>
                    <a:gd name="T1" fmla="*/ 2537 h 2649"/>
                    <a:gd name="T2" fmla="*/ 2844 w 2844"/>
                    <a:gd name="T3" fmla="*/ 0 h 2649"/>
                    <a:gd name="T4" fmla="*/ 98 w 2844"/>
                    <a:gd name="T5" fmla="*/ 0 h 2649"/>
                    <a:gd name="T6" fmla="*/ 82 w 2844"/>
                    <a:gd name="T7" fmla="*/ 32 h 2649"/>
                    <a:gd name="T8" fmla="*/ 55 w 2844"/>
                    <a:gd name="T9" fmla="*/ 99 h 2649"/>
                    <a:gd name="T10" fmla="*/ 21 w 2844"/>
                    <a:gd name="T11" fmla="*/ 206 h 2649"/>
                    <a:gd name="T12" fmla="*/ 0 w 2844"/>
                    <a:gd name="T13" fmla="*/ 279 h 2649"/>
                    <a:gd name="T14" fmla="*/ 2551 w 2844"/>
                    <a:gd name="T15" fmla="*/ 279 h 2649"/>
                    <a:gd name="T16" fmla="*/ 2551 w 2844"/>
                    <a:gd name="T17" fmla="*/ 2649 h 2649"/>
                    <a:gd name="T18" fmla="*/ 2624 w 2844"/>
                    <a:gd name="T19" fmla="*/ 2626 h 2649"/>
                    <a:gd name="T20" fmla="*/ 2771 w 2844"/>
                    <a:gd name="T21" fmla="*/ 2568 h 2649"/>
                    <a:gd name="T22" fmla="*/ 2844 w 2844"/>
                    <a:gd name="T23" fmla="*/ 2537 h 2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44" h="2649">
                      <a:moveTo>
                        <a:pt x="2844" y="2537"/>
                      </a:moveTo>
                      <a:lnTo>
                        <a:pt x="2844" y="0"/>
                      </a:lnTo>
                      <a:lnTo>
                        <a:pt x="98" y="0"/>
                      </a:lnTo>
                      <a:lnTo>
                        <a:pt x="82" y="32"/>
                      </a:lnTo>
                      <a:lnTo>
                        <a:pt x="55" y="99"/>
                      </a:lnTo>
                      <a:lnTo>
                        <a:pt x="21" y="206"/>
                      </a:lnTo>
                      <a:lnTo>
                        <a:pt x="0" y="279"/>
                      </a:lnTo>
                      <a:lnTo>
                        <a:pt x="2551" y="279"/>
                      </a:lnTo>
                      <a:lnTo>
                        <a:pt x="2551" y="2649"/>
                      </a:lnTo>
                      <a:lnTo>
                        <a:pt x="2624" y="2626"/>
                      </a:lnTo>
                      <a:lnTo>
                        <a:pt x="2771" y="2568"/>
                      </a:lnTo>
                      <a:lnTo>
                        <a:pt x="2844" y="2537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0A723A8-4D65-4D17-935C-2CF5FF60A201}"/>
                </a:ext>
              </a:extLst>
            </p:cNvPr>
            <p:cNvGrpSpPr/>
            <p:nvPr/>
          </p:nvGrpSpPr>
          <p:grpSpPr>
            <a:xfrm>
              <a:off x="8100300" y="2353582"/>
              <a:ext cx="396000" cy="396101"/>
              <a:chOff x="6406606" y="324757"/>
              <a:chExt cx="396000" cy="396101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1BFED88-8B8E-4F5B-85BC-12AA1E7AAAC3}"/>
                  </a:ext>
                </a:extLst>
              </p:cNvPr>
              <p:cNvSpPr/>
              <p:nvPr/>
            </p:nvSpPr>
            <p:spPr>
              <a:xfrm>
                <a:off x="6406606" y="324757"/>
                <a:ext cx="396000" cy="396101"/>
              </a:xfrm>
              <a:prstGeom prst="ellipse">
                <a:avLst/>
              </a:prstGeom>
              <a:solidFill>
                <a:srgbClr val="FD6165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5" name="Group 58">
                <a:extLst>
                  <a:ext uri="{FF2B5EF4-FFF2-40B4-BE49-F238E27FC236}">
                    <a16:creationId xmlns:a16="http://schemas.microsoft.com/office/drawing/2014/main" id="{67E952EA-EA46-455A-AFBD-0232FCA75B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22392" y="418596"/>
                <a:ext cx="164428" cy="202362"/>
                <a:chOff x="6133" y="1070"/>
                <a:chExt cx="1218" cy="1499"/>
              </a:xfrm>
            </p:grpSpPr>
            <p:sp>
              <p:nvSpPr>
                <p:cNvPr id="136" name="Freeform 59">
                  <a:extLst>
                    <a:ext uri="{FF2B5EF4-FFF2-40B4-BE49-F238E27FC236}">
                      <a16:creationId xmlns:a16="http://schemas.microsoft.com/office/drawing/2014/main" id="{31E8D611-C2C1-48ED-841A-FF6668E2D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6" y="1093"/>
                  <a:ext cx="1172" cy="1453"/>
                </a:xfrm>
                <a:custGeom>
                  <a:avLst/>
                  <a:gdLst>
                    <a:gd name="T0" fmla="*/ 6326 w 7029"/>
                    <a:gd name="T1" fmla="*/ 0 h 8715"/>
                    <a:gd name="T2" fmla="*/ 2095 w 7029"/>
                    <a:gd name="T3" fmla="*/ 0 h 8715"/>
                    <a:gd name="T4" fmla="*/ 0 w 7029"/>
                    <a:gd name="T5" fmla="*/ 2095 h 8715"/>
                    <a:gd name="T6" fmla="*/ 0 w 7029"/>
                    <a:gd name="T7" fmla="*/ 8012 h 8715"/>
                    <a:gd name="T8" fmla="*/ 1 w 7029"/>
                    <a:gd name="T9" fmla="*/ 8049 h 8715"/>
                    <a:gd name="T10" fmla="*/ 9 w 7029"/>
                    <a:gd name="T11" fmla="*/ 8120 h 8715"/>
                    <a:gd name="T12" fmla="*/ 22 w 7029"/>
                    <a:gd name="T13" fmla="*/ 8190 h 8715"/>
                    <a:gd name="T14" fmla="*/ 42 w 7029"/>
                    <a:gd name="T15" fmla="*/ 8256 h 8715"/>
                    <a:gd name="T16" fmla="*/ 69 w 7029"/>
                    <a:gd name="T17" fmla="*/ 8320 h 8715"/>
                    <a:gd name="T18" fmla="*/ 100 w 7029"/>
                    <a:gd name="T19" fmla="*/ 8379 h 8715"/>
                    <a:gd name="T20" fmla="*/ 138 w 7029"/>
                    <a:gd name="T21" fmla="*/ 8436 h 8715"/>
                    <a:gd name="T22" fmla="*/ 182 w 7029"/>
                    <a:gd name="T23" fmla="*/ 8487 h 8715"/>
                    <a:gd name="T24" fmla="*/ 229 w 7029"/>
                    <a:gd name="T25" fmla="*/ 8535 h 8715"/>
                    <a:gd name="T26" fmla="*/ 281 w 7029"/>
                    <a:gd name="T27" fmla="*/ 8577 h 8715"/>
                    <a:gd name="T28" fmla="*/ 337 w 7029"/>
                    <a:gd name="T29" fmla="*/ 8615 h 8715"/>
                    <a:gd name="T30" fmla="*/ 397 w 7029"/>
                    <a:gd name="T31" fmla="*/ 8646 h 8715"/>
                    <a:gd name="T32" fmla="*/ 460 w 7029"/>
                    <a:gd name="T33" fmla="*/ 8673 h 8715"/>
                    <a:gd name="T34" fmla="*/ 526 w 7029"/>
                    <a:gd name="T35" fmla="*/ 8694 h 8715"/>
                    <a:gd name="T36" fmla="*/ 595 w 7029"/>
                    <a:gd name="T37" fmla="*/ 8707 h 8715"/>
                    <a:gd name="T38" fmla="*/ 666 w 7029"/>
                    <a:gd name="T39" fmla="*/ 8714 h 8715"/>
                    <a:gd name="T40" fmla="*/ 703 w 7029"/>
                    <a:gd name="T41" fmla="*/ 8715 h 8715"/>
                    <a:gd name="T42" fmla="*/ 6326 w 7029"/>
                    <a:gd name="T43" fmla="*/ 8715 h 8715"/>
                    <a:gd name="T44" fmla="*/ 6363 w 7029"/>
                    <a:gd name="T45" fmla="*/ 8714 h 8715"/>
                    <a:gd name="T46" fmla="*/ 6434 w 7029"/>
                    <a:gd name="T47" fmla="*/ 8707 h 8715"/>
                    <a:gd name="T48" fmla="*/ 6504 w 7029"/>
                    <a:gd name="T49" fmla="*/ 8694 h 8715"/>
                    <a:gd name="T50" fmla="*/ 6570 w 7029"/>
                    <a:gd name="T51" fmla="*/ 8673 h 8715"/>
                    <a:gd name="T52" fmla="*/ 6633 w 7029"/>
                    <a:gd name="T53" fmla="*/ 8646 h 8715"/>
                    <a:gd name="T54" fmla="*/ 6693 w 7029"/>
                    <a:gd name="T55" fmla="*/ 8615 h 8715"/>
                    <a:gd name="T56" fmla="*/ 6749 w 7029"/>
                    <a:gd name="T57" fmla="*/ 8577 h 8715"/>
                    <a:gd name="T58" fmla="*/ 6801 w 7029"/>
                    <a:gd name="T59" fmla="*/ 8535 h 8715"/>
                    <a:gd name="T60" fmla="*/ 6849 w 7029"/>
                    <a:gd name="T61" fmla="*/ 8487 h 8715"/>
                    <a:gd name="T62" fmla="*/ 6891 w 7029"/>
                    <a:gd name="T63" fmla="*/ 8436 h 8715"/>
                    <a:gd name="T64" fmla="*/ 6929 w 7029"/>
                    <a:gd name="T65" fmla="*/ 8379 h 8715"/>
                    <a:gd name="T66" fmla="*/ 6960 w 7029"/>
                    <a:gd name="T67" fmla="*/ 8320 h 8715"/>
                    <a:gd name="T68" fmla="*/ 6987 w 7029"/>
                    <a:gd name="T69" fmla="*/ 8256 h 8715"/>
                    <a:gd name="T70" fmla="*/ 7008 w 7029"/>
                    <a:gd name="T71" fmla="*/ 8190 h 8715"/>
                    <a:gd name="T72" fmla="*/ 7021 w 7029"/>
                    <a:gd name="T73" fmla="*/ 8120 h 8715"/>
                    <a:gd name="T74" fmla="*/ 7028 w 7029"/>
                    <a:gd name="T75" fmla="*/ 8049 h 8715"/>
                    <a:gd name="T76" fmla="*/ 7029 w 7029"/>
                    <a:gd name="T77" fmla="*/ 8012 h 8715"/>
                    <a:gd name="T78" fmla="*/ 7029 w 7029"/>
                    <a:gd name="T79" fmla="*/ 703 h 8715"/>
                    <a:gd name="T80" fmla="*/ 7028 w 7029"/>
                    <a:gd name="T81" fmla="*/ 666 h 8715"/>
                    <a:gd name="T82" fmla="*/ 7021 w 7029"/>
                    <a:gd name="T83" fmla="*/ 595 h 8715"/>
                    <a:gd name="T84" fmla="*/ 7008 w 7029"/>
                    <a:gd name="T85" fmla="*/ 526 h 8715"/>
                    <a:gd name="T86" fmla="*/ 6987 w 7029"/>
                    <a:gd name="T87" fmla="*/ 460 h 8715"/>
                    <a:gd name="T88" fmla="*/ 6960 w 7029"/>
                    <a:gd name="T89" fmla="*/ 397 h 8715"/>
                    <a:gd name="T90" fmla="*/ 6929 w 7029"/>
                    <a:gd name="T91" fmla="*/ 336 h 8715"/>
                    <a:gd name="T92" fmla="*/ 6891 w 7029"/>
                    <a:gd name="T93" fmla="*/ 281 h 8715"/>
                    <a:gd name="T94" fmla="*/ 6849 w 7029"/>
                    <a:gd name="T95" fmla="*/ 229 h 8715"/>
                    <a:gd name="T96" fmla="*/ 6801 w 7029"/>
                    <a:gd name="T97" fmla="*/ 182 h 8715"/>
                    <a:gd name="T98" fmla="*/ 6749 w 7029"/>
                    <a:gd name="T99" fmla="*/ 138 h 8715"/>
                    <a:gd name="T100" fmla="*/ 6693 w 7029"/>
                    <a:gd name="T101" fmla="*/ 100 h 8715"/>
                    <a:gd name="T102" fmla="*/ 6633 w 7029"/>
                    <a:gd name="T103" fmla="*/ 69 h 8715"/>
                    <a:gd name="T104" fmla="*/ 6570 w 7029"/>
                    <a:gd name="T105" fmla="*/ 42 h 8715"/>
                    <a:gd name="T106" fmla="*/ 6504 w 7029"/>
                    <a:gd name="T107" fmla="*/ 22 h 8715"/>
                    <a:gd name="T108" fmla="*/ 6434 w 7029"/>
                    <a:gd name="T109" fmla="*/ 9 h 8715"/>
                    <a:gd name="T110" fmla="*/ 6363 w 7029"/>
                    <a:gd name="T111" fmla="*/ 1 h 8715"/>
                    <a:gd name="T112" fmla="*/ 6326 w 7029"/>
                    <a:gd name="T113" fmla="*/ 0 h 8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029" h="8715">
                      <a:moveTo>
                        <a:pt x="6326" y="0"/>
                      </a:moveTo>
                      <a:lnTo>
                        <a:pt x="2095" y="0"/>
                      </a:lnTo>
                      <a:lnTo>
                        <a:pt x="0" y="2095"/>
                      </a:lnTo>
                      <a:lnTo>
                        <a:pt x="0" y="8012"/>
                      </a:lnTo>
                      <a:lnTo>
                        <a:pt x="1" y="8049"/>
                      </a:lnTo>
                      <a:lnTo>
                        <a:pt x="9" y="8120"/>
                      </a:lnTo>
                      <a:lnTo>
                        <a:pt x="22" y="8190"/>
                      </a:lnTo>
                      <a:lnTo>
                        <a:pt x="42" y="8256"/>
                      </a:lnTo>
                      <a:lnTo>
                        <a:pt x="69" y="8320"/>
                      </a:lnTo>
                      <a:lnTo>
                        <a:pt x="100" y="8379"/>
                      </a:lnTo>
                      <a:lnTo>
                        <a:pt x="138" y="8436"/>
                      </a:lnTo>
                      <a:lnTo>
                        <a:pt x="182" y="8487"/>
                      </a:lnTo>
                      <a:lnTo>
                        <a:pt x="229" y="8535"/>
                      </a:lnTo>
                      <a:lnTo>
                        <a:pt x="281" y="8577"/>
                      </a:lnTo>
                      <a:lnTo>
                        <a:pt x="337" y="8615"/>
                      </a:lnTo>
                      <a:lnTo>
                        <a:pt x="397" y="8646"/>
                      </a:lnTo>
                      <a:lnTo>
                        <a:pt x="460" y="8673"/>
                      </a:lnTo>
                      <a:lnTo>
                        <a:pt x="526" y="8694"/>
                      </a:lnTo>
                      <a:lnTo>
                        <a:pt x="595" y="8707"/>
                      </a:lnTo>
                      <a:lnTo>
                        <a:pt x="666" y="8714"/>
                      </a:lnTo>
                      <a:lnTo>
                        <a:pt x="703" y="8715"/>
                      </a:lnTo>
                      <a:lnTo>
                        <a:pt x="6326" y="8715"/>
                      </a:lnTo>
                      <a:lnTo>
                        <a:pt x="6363" y="8714"/>
                      </a:lnTo>
                      <a:lnTo>
                        <a:pt x="6434" y="8707"/>
                      </a:lnTo>
                      <a:lnTo>
                        <a:pt x="6504" y="8694"/>
                      </a:lnTo>
                      <a:lnTo>
                        <a:pt x="6570" y="8673"/>
                      </a:lnTo>
                      <a:lnTo>
                        <a:pt x="6633" y="8646"/>
                      </a:lnTo>
                      <a:lnTo>
                        <a:pt x="6693" y="8615"/>
                      </a:lnTo>
                      <a:lnTo>
                        <a:pt x="6749" y="8577"/>
                      </a:lnTo>
                      <a:lnTo>
                        <a:pt x="6801" y="8535"/>
                      </a:lnTo>
                      <a:lnTo>
                        <a:pt x="6849" y="8487"/>
                      </a:lnTo>
                      <a:lnTo>
                        <a:pt x="6891" y="8436"/>
                      </a:lnTo>
                      <a:lnTo>
                        <a:pt x="6929" y="8379"/>
                      </a:lnTo>
                      <a:lnTo>
                        <a:pt x="6960" y="8320"/>
                      </a:lnTo>
                      <a:lnTo>
                        <a:pt x="6987" y="8256"/>
                      </a:lnTo>
                      <a:lnTo>
                        <a:pt x="7008" y="8190"/>
                      </a:lnTo>
                      <a:lnTo>
                        <a:pt x="7021" y="8120"/>
                      </a:lnTo>
                      <a:lnTo>
                        <a:pt x="7028" y="8049"/>
                      </a:lnTo>
                      <a:lnTo>
                        <a:pt x="7029" y="8012"/>
                      </a:lnTo>
                      <a:lnTo>
                        <a:pt x="7029" y="703"/>
                      </a:lnTo>
                      <a:lnTo>
                        <a:pt x="7028" y="666"/>
                      </a:lnTo>
                      <a:lnTo>
                        <a:pt x="7021" y="595"/>
                      </a:lnTo>
                      <a:lnTo>
                        <a:pt x="7008" y="526"/>
                      </a:lnTo>
                      <a:lnTo>
                        <a:pt x="6987" y="460"/>
                      </a:lnTo>
                      <a:lnTo>
                        <a:pt x="6960" y="397"/>
                      </a:lnTo>
                      <a:lnTo>
                        <a:pt x="6929" y="336"/>
                      </a:lnTo>
                      <a:lnTo>
                        <a:pt x="6891" y="281"/>
                      </a:lnTo>
                      <a:lnTo>
                        <a:pt x="6849" y="229"/>
                      </a:lnTo>
                      <a:lnTo>
                        <a:pt x="6801" y="182"/>
                      </a:lnTo>
                      <a:lnTo>
                        <a:pt x="6749" y="138"/>
                      </a:lnTo>
                      <a:lnTo>
                        <a:pt x="6693" y="100"/>
                      </a:lnTo>
                      <a:lnTo>
                        <a:pt x="6633" y="69"/>
                      </a:lnTo>
                      <a:lnTo>
                        <a:pt x="6570" y="42"/>
                      </a:lnTo>
                      <a:lnTo>
                        <a:pt x="6504" y="22"/>
                      </a:lnTo>
                      <a:lnTo>
                        <a:pt x="6434" y="9"/>
                      </a:lnTo>
                      <a:lnTo>
                        <a:pt x="6363" y="1"/>
                      </a:lnTo>
                      <a:lnTo>
                        <a:pt x="6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60">
                  <a:extLst>
                    <a:ext uri="{FF2B5EF4-FFF2-40B4-BE49-F238E27FC236}">
                      <a16:creationId xmlns:a16="http://schemas.microsoft.com/office/drawing/2014/main" id="{3E66E09B-08F9-4F59-9D3B-74D1B2E37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33" y="1070"/>
                  <a:ext cx="1218" cy="1499"/>
                </a:xfrm>
                <a:custGeom>
                  <a:avLst/>
                  <a:gdLst>
                    <a:gd name="T0" fmla="*/ 281 w 7309"/>
                    <a:gd name="T1" fmla="*/ 8152 h 8995"/>
                    <a:gd name="T2" fmla="*/ 288 w 7309"/>
                    <a:gd name="T3" fmla="*/ 8237 h 8995"/>
                    <a:gd name="T4" fmla="*/ 315 w 7309"/>
                    <a:gd name="T5" fmla="*/ 8345 h 8995"/>
                    <a:gd name="T6" fmla="*/ 363 w 7309"/>
                    <a:gd name="T7" fmla="*/ 8443 h 8995"/>
                    <a:gd name="T8" fmla="*/ 427 w 7309"/>
                    <a:gd name="T9" fmla="*/ 8530 h 8995"/>
                    <a:gd name="T10" fmla="*/ 507 w 7309"/>
                    <a:gd name="T11" fmla="*/ 8603 h 8995"/>
                    <a:gd name="T12" fmla="*/ 600 w 7309"/>
                    <a:gd name="T13" fmla="*/ 8659 h 8995"/>
                    <a:gd name="T14" fmla="*/ 703 w 7309"/>
                    <a:gd name="T15" fmla="*/ 8697 h 8995"/>
                    <a:gd name="T16" fmla="*/ 815 w 7309"/>
                    <a:gd name="T17" fmla="*/ 8714 h 8995"/>
                    <a:gd name="T18" fmla="*/ 6466 w 7309"/>
                    <a:gd name="T19" fmla="*/ 8715 h 8995"/>
                    <a:gd name="T20" fmla="*/ 6551 w 7309"/>
                    <a:gd name="T21" fmla="*/ 8708 h 8995"/>
                    <a:gd name="T22" fmla="*/ 6659 w 7309"/>
                    <a:gd name="T23" fmla="*/ 8680 h 8995"/>
                    <a:gd name="T24" fmla="*/ 6757 w 7309"/>
                    <a:gd name="T25" fmla="*/ 8632 h 8995"/>
                    <a:gd name="T26" fmla="*/ 6844 w 7309"/>
                    <a:gd name="T27" fmla="*/ 8568 h 8995"/>
                    <a:gd name="T28" fmla="*/ 6917 w 7309"/>
                    <a:gd name="T29" fmla="*/ 8488 h 8995"/>
                    <a:gd name="T30" fmla="*/ 6973 w 7309"/>
                    <a:gd name="T31" fmla="*/ 8395 h 8995"/>
                    <a:gd name="T32" fmla="*/ 7011 w 7309"/>
                    <a:gd name="T33" fmla="*/ 8292 h 8995"/>
                    <a:gd name="T34" fmla="*/ 7028 w 7309"/>
                    <a:gd name="T35" fmla="*/ 8181 h 8995"/>
                    <a:gd name="T36" fmla="*/ 7029 w 7309"/>
                    <a:gd name="T37" fmla="*/ 843 h 8995"/>
                    <a:gd name="T38" fmla="*/ 7022 w 7309"/>
                    <a:gd name="T39" fmla="*/ 758 h 8995"/>
                    <a:gd name="T40" fmla="*/ 6994 w 7309"/>
                    <a:gd name="T41" fmla="*/ 650 h 8995"/>
                    <a:gd name="T42" fmla="*/ 6946 w 7309"/>
                    <a:gd name="T43" fmla="*/ 552 h 8995"/>
                    <a:gd name="T44" fmla="*/ 6882 w 7309"/>
                    <a:gd name="T45" fmla="*/ 466 h 8995"/>
                    <a:gd name="T46" fmla="*/ 6802 w 7309"/>
                    <a:gd name="T47" fmla="*/ 393 h 8995"/>
                    <a:gd name="T48" fmla="*/ 6709 w 7309"/>
                    <a:gd name="T49" fmla="*/ 336 h 8995"/>
                    <a:gd name="T50" fmla="*/ 6606 w 7309"/>
                    <a:gd name="T51" fmla="*/ 298 h 8995"/>
                    <a:gd name="T52" fmla="*/ 6495 w 7309"/>
                    <a:gd name="T53" fmla="*/ 281 h 8995"/>
                    <a:gd name="T54" fmla="*/ 2291 w 7309"/>
                    <a:gd name="T55" fmla="*/ 281 h 8995"/>
                    <a:gd name="T56" fmla="*/ 6466 w 7309"/>
                    <a:gd name="T57" fmla="*/ 8995 h 8995"/>
                    <a:gd name="T58" fmla="*/ 800 w 7309"/>
                    <a:gd name="T59" fmla="*/ 8995 h 8995"/>
                    <a:gd name="T60" fmla="*/ 634 w 7309"/>
                    <a:gd name="T61" fmla="*/ 8969 h 8995"/>
                    <a:gd name="T62" fmla="*/ 479 w 7309"/>
                    <a:gd name="T63" fmla="*/ 8912 h 8995"/>
                    <a:gd name="T64" fmla="*/ 339 w 7309"/>
                    <a:gd name="T65" fmla="*/ 8827 h 8995"/>
                    <a:gd name="T66" fmla="*/ 219 w 7309"/>
                    <a:gd name="T67" fmla="*/ 8719 h 8995"/>
                    <a:gd name="T68" fmla="*/ 122 w 7309"/>
                    <a:gd name="T69" fmla="*/ 8589 h 8995"/>
                    <a:gd name="T70" fmla="*/ 51 w 7309"/>
                    <a:gd name="T71" fmla="*/ 8442 h 8995"/>
                    <a:gd name="T72" fmla="*/ 9 w 7309"/>
                    <a:gd name="T73" fmla="*/ 8280 h 8995"/>
                    <a:gd name="T74" fmla="*/ 0 w 7309"/>
                    <a:gd name="T75" fmla="*/ 8152 h 8995"/>
                    <a:gd name="T76" fmla="*/ 2164 w 7309"/>
                    <a:gd name="T77" fmla="*/ 0 h 8995"/>
                    <a:gd name="T78" fmla="*/ 6509 w 7309"/>
                    <a:gd name="T79" fmla="*/ 1 h 8995"/>
                    <a:gd name="T80" fmla="*/ 6677 w 7309"/>
                    <a:gd name="T81" fmla="*/ 26 h 8995"/>
                    <a:gd name="T82" fmla="*/ 6831 w 7309"/>
                    <a:gd name="T83" fmla="*/ 83 h 8995"/>
                    <a:gd name="T84" fmla="*/ 6970 w 7309"/>
                    <a:gd name="T85" fmla="*/ 168 h 8995"/>
                    <a:gd name="T86" fmla="*/ 7090 w 7309"/>
                    <a:gd name="T87" fmla="*/ 277 h 8995"/>
                    <a:gd name="T88" fmla="*/ 7187 w 7309"/>
                    <a:gd name="T89" fmla="*/ 407 h 8995"/>
                    <a:gd name="T90" fmla="*/ 7258 w 7309"/>
                    <a:gd name="T91" fmla="*/ 554 h 8995"/>
                    <a:gd name="T92" fmla="*/ 7300 w 7309"/>
                    <a:gd name="T93" fmla="*/ 715 h 8995"/>
                    <a:gd name="T94" fmla="*/ 7309 w 7309"/>
                    <a:gd name="T95" fmla="*/ 843 h 8995"/>
                    <a:gd name="T96" fmla="*/ 7309 w 7309"/>
                    <a:gd name="T97" fmla="*/ 8195 h 8995"/>
                    <a:gd name="T98" fmla="*/ 7283 w 7309"/>
                    <a:gd name="T99" fmla="*/ 8363 h 8995"/>
                    <a:gd name="T100" fmla="*/ 7226 w 7309"/>
                    <a:gd name="T101" fmla="*/ 8518 h 8995"/>
                    <a:gd name="T102" fmla="*/ 7141 w 7309"/>
                    <a:gd name="T103" fmla="*/ 8656 h 8995"/>
                    <a:gd name="T104" fmla="*/ 7033 w 7309"/>
                    <a:gd name="T105" fmla="*/ 8776 h 8995"/>
                    <a:gd name="T106" fmla="*/ 6903 w 7309"/>
                    <a:gd name="T107" fmla="*/ 8873 h 8995"/>
                    <a:gd name="T108" fmla="*/ 6756 w 7309"/>
                    <a:gd name="T109" fmla="*/ 8944 h 8995"/>
                    <a:gd name="T110" fmla="*/ 6594 w 7309"/>
                    <a:gd name="T111" fmla="*/ 8986 h 8995"/>
                    <a:gd name="T112" fmla="*/ 6466 w 7309"/>
                    <a:gd name="T113" fmla="*/ 8995 h 8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309" h="8995">
                      <a:moveTo>
                        <a:pt x="281" y="2291"/>
                      </a:moveTo>
                      <a:lnTo>
                        <a:pt x="281" y="8152"/>
                      </a:lnTo>
                      <a:lnTo>
                        <a:pt x="281" y="8181"/>
                      </a:lnTo>
                      <a:lnTo>
                        <a:pt x="288" y="8237"/>
                      </a:lnTo>
                      <a:lnTo>
                        <a:pt x="298" y="8292"/>
                      </a:lnTo>
                      <a:lnTo>
                        <a:pt x="315" y="8345"/>
                      </a:lnTo>
                      <a:lnTo>
                        <a:pt x="336" y="8395"/>
                      </a:lnTo>
                      <a:lnTo>
                        <a:pt x="363" y="8443"/>
                      </a:lnTo>
                      <a:lnTo>
                        <a:pt x="393" y="8488"/>
                      </a:lnTo>
                      <a:lnTo>
                        <a:pt x="427" y="8530"/>
                      </a:lnTo>
                      <a:lnTo>
                        <a:pt x="466" y="8568"/>
                      </a:lnTo>
                      <a:lnTo>
                        <a:pt x="507" y="8603"/>
                      </a:lnTo>
                      <a:lnTo>
                        <a:pt x="552" y="8632"/>
                      </a:lnTo>
                      <a:lnTo>
                        <a:pt x="600" y="8659"/>
                      </a:lnTo>
                      <a:lnTo>
                        <a:pt x="650" y="8680"/>
                      </a:lnTo>
                      <a:lnTo>
                        <a:pt x="703" y="8697"/>
                      </a:lnTo>
                      <a:lnTo>
                        <a:pt x="758" y="8708"/>
                      </a:lnTo>
                      <a:lnTo>
                        <a:pt x="815" y="8714"/>
                      </a:lnTo>
                      <a:lnTo>
                        <a:pt x="843" y="8715"/>
                      </a:lnTo>
                      <a:lnTo>
                        <a:pt x="6466" y="8715"/>
                      </a:lnTo>
                      <a:lnTo>
                        <a:pt x="6495" y="8714"/>
                      </a:lnTo>
                      <a:lnTo>
                        <a:pt x="6551" y="8708"/>
                      </a:lnTo>
                      <a:lnTo>
                        <a:pt x="6606" y="8697"/>
                      </a:lnTo>
                      <a:lnTo>
                        <a:pt x="6659" y="8680"/>
                      </a:lnTo>
                      <a:lnTo>
                        <a:pt x="6709" y="8659"/>
                      </a:lnTo>
                      <a:lnTo>
                        <a:pt x="6757" y="8632"/>
                      </a:lnTo>
                      <a:lnTo>
                        <a:pt x="6802" y="8603"/>
                      </a:lnTo>
                      <a:lnTo>
                        <a:pt x="6844" y="8568"/>
                      </a:lnTo>
                      <a:lnTo>
                        <a:pt x="6882" y="8530"/>
                      </a:lnTo>
                      <a:lnTo>
                        <a:pt x="6917" y="8488"/>
                      </a:lnTo>
                      <a:lnTo>
                        <a:pt x="6946" y="8443"/>
                      </a:lnTo>
                      <a:lnTo>
                        <a:pt x="6973" y="8395"/>
                      </a:lnTo>
                      <a:lnTo>
                        <a:pt x="6994" y="8345"/>
                      </a:lnTo>
                      <a:lnTo>
                        <a:pt x="7011" y="8292"/>
                      </a:lnTo>
                      <a:lnTo>
                        <a:pt x="7022" y="8237"/>
                      </a:lnTo>
                      <a:lnTo>
                        <a:pt x="7028" y="8181"/>
                      </a:lnTo>
                      <a:lnTo>
                        <a:pt x="7029" y="8152"/>
                      </a:lnTo>
                      <a:lnTo>
                        <a:pt x="7029" y="843"/>
                      </a:lnTo>
                      <a:lnTo>
                        <a:pt x="7028" y="815"/>
                      </a:lnTo>
                      <a:lnTo>
                        <a:pt x="7022" y="758"/>
                      </a:lnTo>
                      <a:lnTo>
                        <a:pt x="7011" y="703"/>
                      </a:lnTo>
                      <a:lnTo>
                        <a:pt x="6994" y="650"/>
                      </a:lnTo>
                      <a:lnTo>
                        <a:pt x="6973" y="600"/>
                      </a:lnTo>
                      <a:lnTo>
                        <a:pt x="6946" y="552"/>
                      </a:lnTo>
                      <a:lnTo>
                        <a:pt x="6917" y="507"/>
                      </a:lnTo>
                      <a:lnTo>
                        <a:pt x="6882" y="466"/>
                      </a:lnTo>
                      <a:lnTo>
                        <a:pt x="6844" y="427"/>
                      </a:lnTo>
                      <a:lnTo>
                        <a:pt x="6802" y="393"/>
                      </a:lnTo>
                      <a:lnTo>
                        <a:pt x="6757" y="363"/>
                      </a:lnTo>
                      <a:lnTo>
                        <a:pt x="6709" y="336"/>
                      </a:lnTo>
                      <a:lnTo>
                        <a:pt x="6659" y="315"/>
                      </a:lnTo>
                      <a:lnTo>
                        <a:pt x="6606" y="298"/>
                      </a:lnTo>
                      <a:lnTo>
                        <a:pt x="6551" y="288"/>
                      </a:lnTo>
                      <a:lnTo>
                        <a:pt x="6495" y="281"/>
                      </a:lnTo>
                      <a:lnTo>
                        <a:pt x="6466" y="281"/>
                      </a:lnTo>
                      <a:lnTo>
                        <a:pt x="2291" y="281"/>
                      </a:lnTo>
                      <a:lnTo>
                        <a:pt x="281" y="2291"/>
                      </a:lnTo>
                      <a:close/>
                      <a:moveTo>
                        <a:pt x="6466" y="8995"/>
                      </a:moveTo>
                      <a:lnTo>
                        <a:pt x="843" y="8995"/>
                      </a:lnTo>
                      <a:lnTo>
                        <a:pt x="800" y="8995"/>
                      </a:lnTo>
                      <a:lnTo>
                        <a:pt x="715" y="8986"/>
                      </a:lnTo>
                      <a:lnTo>
                        <a:pt x="634" y="8969"/>
                      </a:lnTo>
                      <a:lnTo>
                        <a:pt x="555" y="8944"/>
                      </a:lnTo>
                      <a:lnTo>
                        <a:pt x="479" y="8912"/>
                      </a:lnTo>
                      <a:lnTo>
                        <a:pt x="407" y="8873"/>
                      </a:lnTo>
                      <a:lnTo>
                        <a:pt x="339" y="8827"/>
                      </a:lnTo>
                      <a:lnTo>
                        <a:pt x="277" y="8776"/>
                      </a:lnTo>
                      <a:lnTo>
                        <a:pt x="219" y="8719"/>
                      </a:lnTo>
                      <a:lnTo>
                        <a:pt x="168" y="8656"/>
                      </a:lnTo>
                      <a:lnTo>
                        <a:pt x="122" y="8589"/>
                      </a:lnTo>
                      <a:lnTo>
                        <a:pt x="83" y="8518"/>
                      </a:lnTo>
                      <a:lnTo>
                        <a:pt x="51" y="8442"/>
                      </a:lnTo>
                      <a:lnTo>
                        <a:pt x="26" y="8363"/>
                      </a:lnTo>
                      <a:lnTo>
                        <a:pt x="9" y="8280"/>
                      </a:lnTo>
                      <a:lnTo>
                        <a:pt x="1" y="8195"/>
                      </a:lnTo>
                      <a:lnTo>
                        <a:pt x="0" y="8152"/>
                      </a:lnTo>
                      <a:lnTo>
                        <a:pt x="0" y="2164"/>
                      </a:lnTo>
                      <a:lnTo>
                        <a:pt x="2164" y="0"/>
                      </a:lnTo>
                      <a:lnTo>
                        <a:pt x="6466" y="0"/>
                      </a:lnTo>
                      <a:lnTo>
                        <a:pt x="6509" y="1"/>
                      </a:lnTo>
                      <a:lnTo>
                        <a:pt x="6594" y="9"/>
                      </a:lnTo>
                      <a:lnTo>
                        <a:pt x="6677" y="26"/>
                      </a:lnTo>
                      <a:lnTo>
                        <a:pt x="6756" y="51"/>
                      </a:lnTo>
                      <a:lnTo>
                        <a:pt x="6831" y="83"/>
                      </a:lnTo>
                      <a:lnTo>
                        <a:pt x="6903" y="122"/>
                      </a:lnTo>
                      <a:lnTo>
                        <a:pt x="6970" y="168"/>
                      </a:lnTo>
                      <a:lnTo>
                        <a:pt x="7033" y="219"/>
                      </a:lnTo>
                      <a:lnTo>
                        <a:pt x="7090" y="277"/>
                      </a:lnTo>
                      <a:lnTo>
                        <a:pt x="7141" y="339"/>
                      </a:lnTo>
                      <a:lnTo>
                        <a:pt x="7187" y="407"/>
                      </a:lnTo>
                      <a:lnTo>
                        <a:pt x="7226" y="479"/>
                      </a:lnTo>
                      <a:lnTo>
                        <a:pt x="7258" y="554"/>
                      </a:lnTo>
                      <a:lnTo>
                        <a:pt x="7283" y="634"/>
                      </a:lnTo>
                      <a:lnTo>
                        <a:pt x="7300" y="715"/>
                      </a:lnTo>
                      <a:lnTo>
                        <a:pt x="7309" y="800"/>
                      </a:lnTo>
                      <a:lnTo>
                        <a:pt x="7309" y="843"/>
                      </a:lnTo>
                      <a:lnTo>
                        <a:pt x="7309" y="8152"/>
                      </a:lnTo>
                      <a:lnTo>
                        <a:pt x="7309" y="8195"/>
                      </a:lnTo>
                      <a:lnTo>
                        <a:pt x="7300" y="8280"/>
                      </a:lnTo>
                      <a:lnTo>
                        <a:pt x="7283" y="8363"/>
                      </a:lnTo>
                      <a:lnTo>
                        <a:pt x="7258" y="8442"/>
                      </a:lnTo>
                      <a:lnTo>
                        <a:pt x="7226" y="8518"/>
                      </a:lnTo>
                      <a:lnTo>
                        <a:pt x="7187" y="8589"/>
                      </a:lnTo>
                      <a:lnTo>
                        <a:pt x="7141" y="8656"/>
                      </a:lnTo>
                      <a:lnTo>
                        <a:pt x="7090" y="8719"/>
                      </a:lnTo>
                      <a:lnTo>
                        <a:pt x="7033" y="8776"/>
                      </a:lnTo>
                      <a:lnTo>
                        <a:pt x="6970" y="8827"/>
                      </a:lnTo>
                      <a:lnTo>
                        <a:pt x="6903" y="8873"/>
                      </a:lnTo>
                      <a:lnTo>
                        <a:pt x="6831" y="8912"/>
                      </a:lnTo>
                      <a:lnTo>
                        <a:pt x="6756" y="8944"/>
                      </a:lnTo>
                      <a:lnTo>
                        <a:pt x="6677" y="8969"/>
                      </a:lnTo>
                      <a:lnTo>
                        <a:pt x="6594" y="8986"/>
                      </a:lnTo>
                      <a:lnTo>
                        <a:pt x="6509" y="8995"/>
                      </a:lnTo>
                      <a:lnTo>
                        <a:pt x="6466" y="8995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61">
                  <a:extLst>
                    <a:ext uri="{FF2B5EF4-FFF2-40B4-BE49-F238E27FC236}">
                      <a16:creationId xmlns:a16="http://schemas.microsoft.com/office/drawing/2014/main" id="{1F6ECB92-D82E-4E89-915E-14937F801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984" cy="1265"/>
                </a:xfrm>
                <a:custGeom>
                  <a:avLst/>
                  <a:gdLst>
                    <a:gd name="T0" fmla="*/ 0 w 5904"/>
                    <a:gd name="T1" fmla="*/ 7590 h 7590"/>
                    <a:gd name="T2" fmla="*/ 0 w 5904"/>
                    <a:gd name="T3" fmla="*/ 1756 h 7590"/>
                    <a:gd name="T4" fmla="*/ 1757 w 5904"/>
                    <a:gd name="T5" fmla="*/ 0 h 7590"/>
                    <a:gd name="T6" fmla="*/ 5904 w 5904"/>
                    <a:gd name="T7" fmla="*/ 0 h 7590"/>
                    <a:gd name="T8" fmla="*/ 5904 w 5904"/>
                    <a:gd name="T9" fmla="*/ 7590 h 7590"/>
                    <a:gd name="T10" fmla="*/ 0 w 5904"/>
                    <a:gd name="T11" fmla="*/ 7590 h 7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04" h="7590">
                      <a:moveTo>
                        <a:pt x="0" y="7590"/>
                      </a:moveTo>
                      <a:lnTo>
                        <a:pt x="0" y="1756"/>
                      </a:lnTo>
                      <a:lnTo>
                        <a:pt x="1757" y="0"/>
                      </a:lnTo>
                      <a:lnTo>
                        <a:pt x="5904" y="0"/>
                      </a:lnTo>
                      <a:lnTo>
                        <a:pt x="5904" y="7590"/>
                      </a:lnTo>
                      <a:lnTo>
                        <a:pt x="0" y="759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9" name="Rectangle 62">
                  <a:extLst>
                    <a:ext uri="{FF2B5EF4-FFF2-40B4-BE49-F238E27FC236}">
                      <a16:creationId xmlns:a16="http://schemas.microsoft.com/office/drawing/2014/main" id="{0DDF3931-29E3-45D2-A56B-206DD0243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2016"/>
                  <a:ext cx="284" cy="2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Freeform 63">
                  <a:extLst>
                    <a:ext uri="{FF2B5EF4-FFF2-40B4-BE49-F238E27FC236}">
                      <a16:creationId xmlns:a16="http://schemas.microsoft.com/office/drawing/2014/main" id="{72D800F6-7E93-4BBF-B9D3-BD2929914F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993"/>
                  <a:ext cx="330" cy="330"/>
                </a:xfrm>
                <a:custGeom>
                  <a:avLst/>
                  <a:gdLst>
                    <a:gd name="T0" fmla="*/ 282 w 1982"/>
                    <a:gd name="T1" fmla="*/ 1702 h 1982"/>
                    <a:gd name="T2" fmla="*/ 1701 w 1982"/>
                    <a:gd name="T3" fmla="*/ 1702 h 1982"/>
                    <a:gd name="T4" fmla="*/ 1701 w 1982"/>
                    <a:gd name="T5" fmla="*/ 282 h 1982"/>
                    <a:gd name="T6" fmla="*/ 282 w 1982"/>
                    <a:gd name="T7" fmla="*/ 282 h 1982"/>
                    <a:gd name="T8" fmla="*/ 282 w 1982"/>
                    <a:gd name="T9" fmla="*/ 1702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2"/>
                      </a:moveTo>
                      <a:lnTo>
                        <a:pt x="1701" y="1702"/>
                      </a:lnTo>
                      <a:lnTo>
                        <a:pt x="1701" y="282"/>
                      </a:lnTo>
                      <a:lnTo>
                        <a:pt x="282" y="282"/>
                      </a:lnTo>
                      <a:lnTo>
                        <a:pt x="282" y="1702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1" name="Freeform 64">
                  <a:extLst>
                    <a:ext uri="{FF2B5EF4-FFF2-40B4-BE49-F238E27FC236}">
                      <a16:creationId xmlns:a16="http://schemas.microsoft.com/office/drawing/2014/main" id="{55D03A53-6AB9-480E-BD16-D10D2583C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2068"/>
                  <a:ext cx="169" cy="178"/>
                </a:xfrm>
                <a:custGeom>
                  <a:avLst/>
                  <a:gdLst>
                    <a:gd name="T0" fmla="*/ 366 w 1013"/>
                    <a:gd name="T1" fmla="*/ 730 h 1067"/>
                    <a:gd name="T2" fmla="*/ 225 w 1013"/>
                    <a:gd name="T3" fmla="*/ 506 h 1067"/>
                    <a:gd name="T4" fmla="*/ 0 w 1013"/>
                    <a:gd name="T5" fmla="*/ 674 h 1067"/>
                    <a:gd name="T6" fmla="*/ 267 w 1013"/>
                    <a:gd name="T7" fmla="*/ 969 h 1067"/>
                    <a:gd name="T8" fmla="*/ 366 w 1013"/>
                    <a:gd name="T9" fmla="*/ 1067 h 1067"/>
                    <a:gd name="T10" fmla="*/ 436 w 1013"/>
                    <a:gd name="T11" fmla="*/ 969 h 1067"/>
                    <a:gd name="T12" fmla="*/ 1013 w 1013"/>
                    <a:gd name="T13" fmla="*/ 0 h 1067"/>
                    <a:gd name="T14" fmla="*/ 366 w 1013"/>
                    <a:gd name="T15" fmla="*/ 73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7">
                      <a:moveTo>
                        <a:pt x="366" y="730"/>
                      </a:moveTo>
                      <a:lnTo>
                        <a:pt x="225" y="506"/>
                      </a:lnTo>
                      <a:lnTo>
                        <a:pt x="0" y="674"/>
                      </a:lnTo>
                      <a:lnTo>
                        <a:pt x="267" y="969"/>
                      </a:lnTo>
                      <a:lnTo>
                        <a:pt x="366" y="1067"/>
                      </a:lnTo>
                      <a:lnTo>
                        <a:pt x="436" y="969"/>
                      </a:lnTo>
                      <a:lnTo>
                        <a:pt x="1013" y="0"/>
                      </a:lnTo>
                      <a:lnTo>
                        <a:pt x="366" y="730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Rectangle 65">
                  <a:extLst>
                    <a:ext uri="{FF2B5EF4-FFF2-40B4-BE49-F238E27FC236}">
                      <a16:creationId xmlns:a16="http://schemas.microsoft.com/office/drawing/2014/main" id="{1C37823A-6455-47E1-BFAA-F9C2D6B52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1574"/>
                  <a:ext cx="284" cy="28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66">
                  <a:extLst>
                    <a:ext uri="{FF2B5EF4-FFF2-40B4-BE49-F238E27FC236}">
                      <a16:creationId xmlns:a16="http://schemas.microsoft.com/office/drawing/2014/main" id="{EC21C9C2-A210-4206-9886-5D4DFFFE7E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550"/>
                  <a:ext cx="330" cy="330"/>
                </a:xfrm>
                <a:custGeom>
                  <a:avLst/>
                  <a:gdLst>
                    <a:gd name="T0" fmla="*/ 282 w 1982"/>
                    <a:gd name="T1" fmla="*/ 1701 h 1982"/>
                    <a:gd name="T2" fmla="*/ 1701 w 1982"/>
                    <a:gd name="T3" fmla="*/ 1701 h 1982"/>
                    <a:gd name="T4" fmla="*/ 1701 w 1982"/>
                    <a:gd name="T5" fmla="*/ 281 h 1982"/>
                    <a:gd name="T6" fmla="*/ 282 w 1982"/>
                    <a:gd name="T7" fmla="*/ 281 h 1982"/>
                    <a:gd name="T8" fmla="*/ 282 w 1982"/>
                    <a:gd name="T9" fmla="*/ 1701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1"/>
                      </a:moveTo>
                      <a:lnTo>
                        <a:pt x="1701" y="1701"/>
                      </a:lnTo>
                      <a:lnTo>
                        <a:pt x="1701" y="281"/>
                      </a:lnTo>
                      <a:lnTo>
                        <a:pt x="282" y="281"/>
                      </a:lnTo>
                      <a:lnTo>
                        <a:pt x="282" y="1701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67">
                  <a:extLst>
                    <a:ext uri="{FF2B5EF4-FFF2-40B4-BE49-F238E27FC236}">
                      <a16:creationId xmlns:a16="http://schemas.microsoft.com/office/drawing/2014/main" id="{9D276140-1833-4F3F-9570-639C14E79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1627"/>
                  <a:ext cx="169" cy="179"/>
                </a:xfrm>
                <a:custGeom>
                  <a:avLst/>
                  <a:gdLst>
                    <a:gd name="T0" fmla="*/ 366 w 1013"/>
                    <a:gd name="T1" fmla="*/ 717 h 1069"/>
                    <a:gd name="T2" fmla="*/ 225 w 1013"/>
                    <a:gd name="T3" fmla="*/ 492 h 1069"/>
                    <a:gd name="T4" fmla="*/ 0 w 1013"/>
                    <a:gd name="T5" fmla="*/ 661 h 1069"/>
                    <a:gd name="T6" fmla="*/ 267 w 1013"/>
                    <a:gd name="T7" fmla="*/ 956 h 1069"/>
                    <a:gd name="T8" fmla="*/ 366 w 1013"/>
                    <a:gd name="T9" fmla="*/ 1069 h 1069"/>
                    <a:gd name="T10" fmla="*/ 436 w 1013"/>
                    <a:gd name="T11" fmla="*/ 956 h 1069"/>
                    <a:gd name="T12" fmla="*/ 1013 w 1013"/>
                    <a:gd name="T13" fmla="*/ 0 h 1069"/>
                    <a:gd name="T14" fmla="*/ 366 w 1013"/>
                    <a:gd name="T15" fmla="*/ 717 h 1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9">
                      <a:moveTo>
                        <a:pt x="366" y="717"/>
                      </a:moveTo>
                      <a:lnTo>
                        <a:pt x="225" y="492"/>
                      </a:lnTo>
                      <a:lnTo>
                        <a:pt x="0" y="661"/>
                      </a:lnTo>
                      <a:lnTo>
                        <a:pt x="267" y="956"/>
                      </a:lnTo>
                      <a:lnTo>
                        <a:pt x="366" y="1069"/>
                      </a:lnTo>
                      <a:lnTo>
                        <a:pt x="436" y="956"/>
                      </a:lnTo>
                      <a:lnTo>
                        <a:pt x="1013" y="0"/>
                      </a:lnTo>
                      <a:lnTo>
                        <a:pt x="366" y="717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Rectangle 68">
                  <a:extLst>
                    <a:ext uri="{FF2B5EF4-FFF2-40B4-BE49-F238E27FC236}">
                      <a16:creationId xmlns:a16="http://schemas.microsoft.com/office/drawing/2014/main" id="{8A23E857-5676-4CB1-8C99-741F3C38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620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Rectangle 69">
                  <a:extLst>
                    <a:ext uri="{FF2B5EF4-FFF2-40B4-BE49-F238E27FC236}">
                      <a16:creationId xmlns:a16="http://schemas.microsoft.com/office/drawing/2014/main" id="{AF855BBB-DD17-45C3-B449-F8BA2C08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Rectangle 70">
                  <a:extLst>
                    <a:ext uri="{FF2B5EF4-FFF2-40B4-BE49-F238E27FC236}">
                      <a16:creationId xmlns:a16="http://schemas.microsoft.com/office/drawing/2014/main" id="{C950C6F3-5648-40EC-881D-9C03DCE27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71">
                  <a:extLst>
                    <a:ext uri="{FF2B5EF4-FFF2-40B4-BE49-F238E27FC236}">
                      <a16:creationId xmlns:a16="http://schemas.microsoft.com/office/drawing/2014/main" id="{3F6A78CA-CEB1-4D4C-A1A5-97EDA0BEC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Rectangle 72">
                  <a:extLst>
                    <a:ext uri="{FF2B5EF4-FFF2-40B4-BE49-F238E27FC236}">
                      <a16:creationId xmlns:a16="http://schemas.microsoft.com/office/drawing/2014/main" id="{6A760770-6F51-4ED6-B16A-2348A54D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061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Rectangle 73">
                  <a:extLst>
                    <a:ext uri="{FF2B5EF4-FFF2-40B4-BE49-F238E27FC236}">
                      <a16:creationId xmlns:a16="http://schemas.microsoft.com/office/drawing/2014/main" id="{901A3F16-97FE-4848-B537-81BD3C48E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Rectangle 74">
                  <a:extLst>
                    <a:ext uri="{FF2B5EF4-FFF2-40B4-BE49-F238E27FC236}">
                      <a16:creationId xmlns:a16="http://schemas.microsoft.com/office/drawing/2014/main" id="{BCCE28D6-4F38-4E8B-B4E2-C6EAFCEDA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Rectangle 75">
                  <a:extLst>
                    <a:ext uri="{FF2B5EF4-FFF2-40B4-BE49-F238E27FC236}">
                      <a16:creationId xmlns:a16="http://schemas.microsoft.com/office/drawing/2014/main" id="{7EF160A6-6564-488C-96F9-A5EA8DDA4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76">
                  <a:extLst>
                    <a:ext uri="{FF2B5EF4-FFF2-40B4-BE49-F238E27FC236}">
                      <a16:creationId xmlns:a16="http://schemas.microsoft.com/office/drawing/2014/main" id="{2296EC3D-DB3E-40DD-A182-F84AF9DBD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293" cy="293"/>
                </a:xfrm>
                <a:custGeom>
                  <a:avLst/>
                  <a:gdLst>
                    <a:gd name="T0" fmla="*/ 1757 w 1757"/>
                    <a:gd name="T1" fmla="*/ 1756 h 1756"/>
                    <a:gd name="T2" fmla="*/ 1757 w 1757"/>
                    <a:gd name="T3" fmla="*/ 0 h 1756"/>
                    <a:gd name="T4" fmla="*/ 0 w 1757"/>
                    <a:gd name="T5" fmla="*/ 1756 h 1756"/>
                    <a:gd name="T6" fmla="*/ 1757 w 1757"/>
                    <a:gd name="T7" fmla="*/ 1756 h 1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57" h="1756">
                      <a:moveTo>
                        <a:pt x="1757" y="1756"/>
                      </a:moveTo>
                      <a:lnTo>
                        <a:pt x="1757" y="0"/>
                      </a:lnTo>
                      <a:lnTo>
                        <a:pt x="0" y="1756"/>
                      </a:lnTo>
                      <a:lnTo>
                        <a:pt x="1757" y="1756"/>
                      </a:lnTo>
                      <a:close/>
                    </a:path>
                  </a:pathLst>
                </a:custGeom>
                <a:solidFill>
                  <a:srgbClr val="FD6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Rectangle 77">
                  <a:extLst>
                    <a:ext uri="{FF2B5EF4-FFF2-40B4-BE49-F238E27FC236}">
                      <a16:creationId xmlns:a16="http://schemas.microsoft.com/office/drawing/2014/main" id="{ED04FC6D-0811-44AD-ADFA-665AA9270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6" y="1311"/>
                  <a:ext cx="43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ABB2FAE-739C-4E45-A281-193E7CE174BD}"/>
                </a:ext>
              </a:extLst>
            </p:cNvPr>
            <p:cNvGrpSpPr/>
            <p:nvPr/>
          </p:nvGrpSpPr>
          <p:grpSpPr>
            <a:xfrm>
              <a:off x="6985577" y="2353583"/>
              <a:ext cx="396000" cy="396101"/>
              <a:chOff x="5291883" y="324758"/>
              <a:chExt cx="396000" cy="396101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6B85BA6-C687-4285-B0BE-962901F07A8C}"/>
                  </a:ext>
                </a:extLst>
              </p:cNvPr>
              <p:cNvSpPr/>
              <p:nvPr/>
            </p:nvSpPr>
            <p:spPr>
              <a:xfrm>
                <a:off x="5291883" y="324758"/>
                <a:ext cx="396000" cy="396101"/>
              </a:xfrm>
              <a:prstGeom prst="ellipse">
                <a:avLst/>
              </a:prstGeom>
              <a:solidFill>
                <a:srgbClr val="6ADFCD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0CFD340-6B10-4F7D-8D32-47C1B1D2C37D}"/>
                  </a:ext>
                </a:extLst>
              </p:cNvPr>
              <p:cNvGrpSpPr/>
              <p:nvPr/>
            </p:nvGrpSpPr>
            <p:grpSpPr>
              <a:xfrm>
                <a:off x="5377954" y="420107"/>
                <a:ext cx="192375" cy="220760"/>
                <a:chOff x="5925324" y="-356011"/>
                <a:chExt cx="192375" cy="220760"/>
              </a:xfrm>
            </p:grpSpPr>
            <p:sp>
              <p:nvSpPr>
                <p:cNvPr id="121" name="Rectangle 43">
                  <a:extLst>
                    <a:ext uri="{FF2B5EF4-FFF2-40B4-BE49-F238E27FC236}">
                      <a16:creationId xmlns:a16="http://schemas.microsoft.com/office/drawing/2014/main" id="{21C41398-1C15-45E4-A6CA-ACAB6CCB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8422" y="-194522"/>
                  <a:ext cx="69272" cy="34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44">
                  <a:extLst>
                    <a:ext uri="{FF2B5EF4-FFF2-40B4-BE49-F238E27FC236}">
                      <a16:creationId xmlns:a16="http://schemas.microsoft.com/office/drawing/2014/main" id="{83BB8AC0-BB68-47BA-9AAD-4AFF6EB06B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05039" y="-198052"/>
                  <a:ext cx="76185" cy="40740"/>
                </a:xfrm>
                <a:custGeom>
                  <a:avLst/>
                  <a:gdLst>
                    <a:gd name="T0" fmla="*/ 282 w 3109"/>
                    <a:gd name="T1" fmla="*/ 1379 h 1660"/>
                    <a:gd name="T2" fmla="*/ 2827 w 3109"/>
                    <a:gd name="T3" fmla="*/ 1379 h 1660"/>
                    <a:gd name="T4" fmla="*/ 2827 w 3109"/>
                    <a:gd name="T5" fmla="*/ 267 h 1660"/>
                    <a:gd name="T6" fmla="*/ 282 w 3109"/>
                    <a:gd name="T7" fmla="*/ 267 h 1660"/>
                    <a:gd name="T8" fmla="*/ 282 w 3109"/>
                    <a:gd name="T9" fmla="*/ 1379 h 1660"/>
                    <a:gd name="T10" fmla="*/ 3109 w 3109"/>
                    <a:gd name="T11" fmla="*/ 1660 h 1660"/>
                    <a:gd name="T12" fmla="*/ 0 w 3109"/>
                    <a:gd name="T13" fmla="*/ 1660 h 1660"/>
                    <a:gd name="T14" fmla="*/ 0 w 3109"/>
                    <a:gd name="T15" fmla="*/ 0 h 1660"/>
                    <a:gd name="T16" fmla="*/ 3109 w 3109"/>
                    <a:gd name="T17" fmla="*/ 0 h 1660"/>
                    <a:gd name="T18" fmla="*/ 3109 w 3109"/>
                    <a:gd name="T19" fmla="*/ 1660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09" h="1660">
                      <a:moveTo>
                        <a:pt x="282" y="1379"/>
                      </a:moveTo>
                      <a:lnTo>
                        <a:pt x="2827" y="1379"/>
                      </a:lnTo>
                      <a:lnTo>
                        <a:pt x="2827" y="267"/>
                      </a:lnTo>
                      <a:lnTo>
                        <a:pt x="282" y="267"/>
                      </a:lnTo>
                      <a:lnTo>
                        <a:pt x="282" y="1379"/>
                      </a:lnTo>
                      <a:close/>
                      <a:moveTo>
                        <a:pt x="3109" y="1660"/>
                      </a:moveTo>
                      <a:lnTo>
                        <a:pt x="0" y="1660"/>
                      </a:lnTo>
                      <a:lnTo>
                        <a:pt x="0" y="0"/>
                      </a:lnTo>
                      <a:lnTo>
                        <a:pt x="3109" y="0"/>
                      </a:lnTo>
                      <a:lnTo>
                        <a:pt x="3109" y="166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45">
                  <a:extLst>
                    <a:ext uri="{FF2B5EF4-FFF2-40B4-BE49-F238E27FC236}">
                      <a16:creationId xmlns:a16="http://schemas.microsoft.com/office/drawing/2014/main" id="{BF3FB55B-82AB-4469-A87D-76F5947D2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1218" y="-159665"/>
                  <a:ext cx="43387" cy="21032"/>
                </a:xfrm>
                <a:custGeom>
                  <a:avLst/>
                  <a:gdLst>
                    <a:gd name="T0" fmla="*/ 1772 w 1772"/>
                    <a:gd name="T1" fmla="*/ 0 h 858"/>
                    <a:gd name="T2" fmla="*/ 0 w 1772"/>
                    <a:gd name="T3" fmla="*/ 0 h 858"/>
                    <a:gd name="T4" fmla="*/ 0 w 1772"/>
                    <a:gd name="T5" fmla="*/ 422 h 858"/>
                    <a:gd name="T6" fmla="*/ 1 w 1772"/>
                    <a:gd name="T7" fmla="*/ 466 h 858"/>
                    <a:gd name="T8" fmla="*/ 19 w 1772"/>
                    <a:gd name="T9" fmla="*/ 552 h 858"/>
                    <a:gd name="T10" fmla="*/ 53 w 1772"/>
                    <a:gd name="T11" fmla="*/ 630 h 858"/>
                    <a:gd name="T12" fmla="*/ 99 w 1772"/>
                    <a:gd name="T13" fmla="*/ 699 h 858"/>
                    <a:gd name="T14" fmla="*/ 160 w 1772"/>
                    <a:gd name="T15" fmla="*/ 759 h 858"/>
                    <a:gd name="T16" fmla="*/ 229 w 1772"/>
                    <a:gd name="T17" fmla="*/ 806 h 858"/>
                    <a:gd name="T18" fmla="*/ 307 w 1772"/>
                    <a:gd name="T19" fmla="*/ 839 h 858"/>
                    <a:gd name="T20" fmla="*/ 392 w 1772"/>
                    <a:gd name="T21" fmla="*/ 857 h 858"/>
                    <a:gd name="T22" fmla="*/ 436 w 1772"/>
                    <a:gd name="T23" fmla="*/ 858 h 858"/>
                    <a:gd name="T24" fmla="*/ 1322 w 1772"/>
                    <a:gd name="T25" fmla="*/ 858 h 858"/>
                    <a:gd name="T26" fmla="*/ 1367 w 1772"/>
                    <a:gd name="T27" fmla="*/ 857 h 858"/>
                    <a:gd name="T28" fmla="*/ 1452 w 1772"/>
                    <a:gd name="T29" fmla="*/ 839 h 858"/>
                    <a:gd name="T30" fmla="*/ 1530 w 1772"/>
                    <a:gd name="T31" fmla="*/ 806 h 858"/>
                    <a:gd name="T32" fmla="*/ 1599 w 1772"/>
                    <a:gd name="T33" fmla="*/ 759 h 858"/>
                    <a:gd name="T34" fmla="*/ 1659 w 1772"/>
                    <a:gd name="T35" fmla="*/ 699 h 858"/>
                    <a:gd name="T36" fmla="*/ 1706 w 1772"/>
                    <a:gd name="T37" fmla="*/ 630 h 858"/>
                    <a:gd name="T38" fmla="*/ 1740 w 1772"/>
                    <a:gd name="T39" fmla="*/ 552 h 858"/>
                    <a:gd name="T40" fmla="*/ 1757 w 1772"/>
                    <a:gd name="T41" fmla="*/ 466 h 858"/>
                    <a:gd name="T42" fmla="*/ 1759 w 1772"/>
                    <a:gd name="T43" fmla="*/ 422 h 858"/>
                    <a:gd name="T44" fmla="*/ 1759 w 1772"/>
                    <a:gd name="T45" fmla="*/ 0 h 858"/>
                    <a:gd name="T46" fmla="*/ 1772 w 1772"/>
                    <a:gd name="T47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72" h="858">
                      <a:moveTo>
                        <a:pt x="1772" y="0"/>
                      </a:moveTo>
                      <a:lnTo>
                        <a:pt x="0" y="0"/>
                      </a:lnTo>
                      <a:lnTo>
                        <a:pt x="0" y="422"/>
                      </a:lnTo>
                      <a:lnTo>
                        <a:pt x="1" y="466"/>
                      </a:lnTo>
                      <a:lnTo>
                        <a:pt x="19" y="552"/>
                      </a:lnTo>
                      <a:lnTo>
                        <a:pt x="53" y="630"/>
                      </a:lnTo>
                      <a:lnTo>
                        <a:pt x="99" y="699"/>
                      </a:lnTo>
                      <a:lnTo>
                        <a:pt x="160" y="759"/>
                      </a:lnTo>
                      <a:lnTo>
                        <a:pt x="229" y="806"/>
                      </a:lnTo>
                      <a:lnTo>
                        <a:pt x="307" y="839"/>
                      </a:lnTo>
                      <a:lnTo>
                        <a:pt x="392" y="857"/>
                      </a:lnTo>
                      <a:lnTo>
                        <a:pt x="436" y="858"/>
                      </a:lnTo>
                      <a:lnTo>
                        <a:pt x="1322" y="858"/>
                      </a:lnTo>
                      <a:lnTo>
                        <a:pt x="1367" y="857"/>
                      </a:lnTo>
                      <a:lnTo>
                        <a:pt x="1452" y="839"/>
                      </a:lnTo>
                      <a:lnTo>
                        <a:pt x="1530" y="806"/>
                      </a:lnTo>
                      <a:lnTo>
                        <a:pt x="1599" y="759"/>
                      </a:lnTo>
                      <a:lnTo>
                        <a:pt x="1659" y="699"/>
                      </a:lnTo>
                      <a:lnTo>
                        <a:pt x="1706" y="630"/>
                      </a:lnTo>
                      <a:lnTo>
                        <a:pt x="1740" y="552"/>
                      </a:lnTo>
                      <a:lnTo>
                        <a:pt x="1757" y="466"/>
                      </a:lnTo>
                      <a:lnTo>
                        <a:pt x="1759" y="422"/>
                      </a:lnTo>
                      <a:lnTo>
                        <a:pt x="1759" y="0"/>
                      </a:lnTo>
                      <a:lnTo>
                        <a:pt x="17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46">
                  <a:extLst>
                    <a:ext uri="{FF2B5EF4-FFF2-40B4-BE49-F238E27FC236}">
                      <a16:creationId xmlns:a16="http://schemas.microsoft.com/office/drawing/2014/main" id="{403141A7-362E-4734-A4F2-1A3DB9F36E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18129" y="-163195"/>
                  <a:ext cx="50300" cy="27944"/>
                </a:xfrm>
                <a:custGeom>
                  <a:avLst/>
                  <a:gdLst>
                    <a:gd name="T0" fmla="*/ 267 w 2054"/>
                    <a:gd name="T1" fmla="*/ 280 h 1139"/>
                    <a:gd name="T2" fmla="*/ 267 w 2054"/>
                    <a:gd name="T3" fmla="*/ 562 h 1139"/>
                    <a:gd name="T4" fmla="*/ 268 w 2054"/>
                    <a:gd name="T5" fmla="*/ 594 h 1139"/>
                    <a:gd name="T6" fmla="*/ 280 w 2054"/>
                    <a:gd name="T7" fmla="*/ 652 h 1139"/>
                    <a:gd name="T8" fmla="*/ 304 w 2054"/>
                    <a:gd name="T9" fmla="*/ 705 h 1139"/>
                    <a:gd name="T10" fmla="*/ 337 w 2054"/>
                    <a:gd name="T11" fmla="*/ 753 h 1139"/>
                    <a:gd name="T12" fmla="*/ 377 w 2054"/>
                    <a:gd name="T13" fmla="*/ 792 h 1139"/>
                    <a:gd name="T14" fmla="*/ 425 w 2054"/>
                    <a:gd name="T15" fmla="*/ 824 h 1139"/>
                    <a:gd name="T16" fmla="*/ 478 w 2054"/>
                    <a:gd name="T17" fmla="*/ 845 h 1139"/>
                    <a:gd name="T18" fmla="*/ 533 w 2054"/>
                    <a:gd name="T19" fmla="*/ 856 h 1139"/>
                    <a:gd name="T20" fmla="*/ 562 w 2054"/>
                    <a:gd name="T21" fmla="*/ 857 h 1139"/>
                    <a:gd name="T22" fmla="*/ 1448 w 2054"/>
                    <a:gd name="T23" fmla="*/ 857 h 1139"/>
                    <a:gd name="T24" fmla="*/ 1480 w 2054"/>
                    <a:gd name="T25" fmla="*/ 856 h 1139"/>
                    <a:gd name="T26" fmla="*/ 1539 w 2054"/>
                    <a:gd name="T27" fmla="*/ 844 h 1139"/>
                    <a:gd name="T28" fmla="*/ 1591 w 2054"/>
                    <a:gd name="T29" fmla="*/ 820 h 1139"/>
                    <a:gd name="T30" fmla="*/ 1639 w 2054"/>
                    <a:gd name="T31" fmla="*/ 788 h 1139"/>
                    <a:gd name="T32" fmla="*/ 1678 w 2054"/>
                    <a:gd name="T33" fmla="*/ 747 h 1139"/>
                    <a:gd name="T34" fmla="*/ 1710 w 2054"/>
                    <a:gd name="T35" fmla="*/ 699 h 1139"/>
                    <a:gd name="T36" fmla="*/ 1732 w 2054"/>
                    <a:gd name="T37" fmla="*/ 646 h 1139"/>
                    <a:gd name="T38" fmla="*/ 1742 w 2054"/>
                    <a:gd name="T39" fmla="*/ 590 h 1139"/>
                    <a:gd name="T40" fmla="*/ 1743 w 2054"/>
                    <a:gd name="T41" fmla="*/ 562 h 1139"/>
                    <a:gd name="T42" fmla="*/ 1743 w 2054"/>
                    <a:gd name="T43" fmla="*/ 280 h 1139"/>
                    <a:gd name="T44" fmla="*/ 267 w 2054"/>
                    <a:gd name="T45" fmla="*/ 280 h 1139"/>
                    <a:gd name="T46" fmla="*/ 1463 w 2054"/>
                    <a:gd name="T47" fmla="*/ 1139 h 1139"/>
                    <a:gd name="T48" fmla="*/ 577 w 2054"/>
                    <a:gd name="T49" fmla="*/ 1139 h 1139"/>
                    <a:gd name="T50" fmla="*/ 546 w 2054"/>
                    <a:gd name="T51" fmla="*/ 1138 h 1139"/>
                    <a:gd name="T52" fmla="*/ 487 w 2054"/>
                    <a:gd name="T53" fmla="*/ 1132 h 1139"/>
                    <a:gd name="T54" fmla="*/ 430 w 2054"/>
                    <a:gd name="T55" fmla="*/ 1120 h 1139"/>
                    <a:gd name="T56" fmla="*/ 376 w 2054"/>
                    <a:gd name="T57" fmla="*/ 1103 h 1139"/>
                    <a:gd name="T58" fmla="*/ 324 w 2054"/>
                    <a:gd name="T59" fmla="*/ 1080 h 1139"/>
                    <a:gd name="T60" fmla="*/ 275 w 2054"/>
                    <a:gd name="T61" fmla="*/ 1054 h 1139"/>
                    <a:gd name="T62" fmla="*/ 229 w 2054"/>
                    <a:gd name="T63" fmla="*/ 1022 h 1139"/>
                    <a:gd name="T64" fmla="*/ 186 w 2054"/>
                    <a:gd name="T65" fmla="*/ 986 h 1139"/>
                    <a:gd name="T66" fmla="*/ 147 w 2054"/>
                    <a:gd name="T67" fmla="*/ 946 h 1139"/>
                    <a:gd name="T68" fmla="*/ 113 w 2054"/>
                    <a:gd name="T69" fmla="*/ 904 h 1139"/>
                    <a:gd name="T70" fmla="*/ 82 w 2054"/>
                    <a:gd name="T71" fmla="*/ 857 h 1139"/>
                    <a:gd name="T72" fmla="*/ 56 w 2054"/>
                    <a:gd name="T73" fmla="*/ 808 h 1139"/>
                    <a:gd name="T74" fmla="*/ 33 w 2054"/>
                    <a:gd name="T75" fmla="*/ 757 h 1139"/>
                    <a:gd name="T76" fmla="*/ 18 w 2054"/>
                    <a:gd name="T77" fmla="*/ 703 h 1139"/>
                    <a:gd name="T78" fmla="*/ 6 w 2054"/>
                    <a:gd name="T79" fmla="*/ 647 h 1139"/>
                    <a:gd name="T80" fmla="*/ 0 w 2054"/>
                    <a:gd name="T81" fmla="*/ 590 h 1139"/>
                    <a:gd name="T82" fmla="*/ 0 w 2054"/>
                    <a:gd name="T83" fmla="*/ 562 h 1139"/>
                    <a:gd name="T84" fmla="*/ 0 w 2054"/>
                    <a:gd name="T85" fmla="*/ 0 h 1139"/>
                    <a:gd name="T86" fmla="*/ 2054 w 2054"/>
                    <a:gd name="T87" fmla="*/ 0 h 1139"/>
                    <a:gd name="T88" fmla="*/ 2054 w 2054"/>
                    <a:gd name="T89" fmla="*/ 562 h 1139"/>
                    <a:gd name="T90" fmla="*/ 2051 w 2054"/>
                    <a:gd name="T91" fmla="*/ 593 h 1139"/>
                    <a:gd name="T92" fmla="*/ 2043 w 2054"/>
                    <a:gd name="T93" fmla="*/ 651 h 1139"/>
                    <a:gd name="T94" fmla="*/ 2030 w 2054"/>
                    <a:gd name="T95" fmla="*/ 708 h 1139"/>
                    <a:gd name="T96" fmla="*/ 2011 w 2054"/>
                    <a:gd name="T97" fmla="*/ 762 h 1139"/>
                    <a:gd name="T98" fmla="*/ 1988 w 2054"/>
                    <a:gd name="T99" fmla="*/ 814 h 1139"/>
                    <a:gd name="T100" fmla="*/ 1961 w 2054"/>
                    <a:gd name="T101" fmla="*/ 864 h 1139"/>
                    <a:gd name="T102" fmla="*/ 1929 w 2054"/>
                    <a:gd name="T103" fmla="*/ 909 h 1139"/>
                    <a:gd name="T104" fmla="*/ 1893 w 2054"/>
                    <a:gd name="T105" fmla="*/ 952 h 1139"/>
                    <a:gd name="T106" fmla="*/ 1854 w 2054"/>
                    <a:gd name="T107" fmla="*/ 990 h 1139"/>
                    <a:gd name="T108" fmla="*/ 1811 w 2054"/>
                    <a:gd name="T109" fmla="*/ 1026 h 1139"/>
                    <a:gd name="T110" fmla="*/ 1764 w 2054"/>
                    <a:gd name="T111" fmla="*/ 1057 h 1139"/>
                    <a:gd name="T112" fmla="*/ 1715 w 2054"/>
                    <a:gd name="T113" fmla="*/ 1083 h 1139"/>
                    <a:gd name="T114" fmla="*/ 1663 w 2054"/>
                    <a:gd name="T115" fmla="*/ 1104 h 1139"/>
                    <a:gd name="T116" fmla="*/ 1608 w 2054"/>
                    <a:gd name="T117" fmla="*/ 1121 h 1139"/>
                    <a:gd name="T118" fmla="*/ 1551 w 2054"/>
                    <a:gd name="T119" fmla="*/ 1133 h 1139"/>
                    <a:gd name="T120" fmla="*/ 1492 w 2054"/>
                    <a:gd name="T121" fmla="*/ 1138 h 1139"/>
                    <a:gd name="T122" fmla="*/ 1463 w 2054"/>
                    <a:gd name="T123" fmla="*/ 1139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054" h="1139">
                      <a:moveTo>
                        <a:pt x="267" y="280"/>
                      </a:moveTo>
                      <a:lnTo>
                        <a:pt x="267" y="562"/>
                      </a:lnTo>
                      <a:lnTo>
                        <a:pt x="268" y="594"/>
                      </a:lnTo>
                      <a:lnTo>
                        <a:pt x="280" y="652"/>
                      </a:lnTo>
                      <a:lnTo>
                        <a:pt x="304" y="705"/>
                      </a:lnTo>
                      <a:lnTo>
                        <a:pt x="337" y="753"/>
                      </a:lnTo>
                      <a:lnTo>
                        <a:pt x="377" y="792"/>
                      </a:lnTo>
                      <a:lnTo>
                        <a:pt x="425" y="824"/>
                      </a:lnTo>
                      <a:lnTo>
                        <a:pt x="478" y="845"/>
                      </a:lnTo>
                      <a:lnTo>
                        <a:pt x="533" y="856"/>
                      </a:lnTo>
                      <a:lnTo>
                        <a:pt x="562" y="857"/>
                      </a:lnTo>
                      <a:lnTo>
                        <a:pt x="1448" y="857"/>
                      </a:lnTo>
                      <a:lnTo>
                        <a:pt x="1480" y="856"/>
                      </a:lnTo>
                      <a:lnTo>
                        <a:pt x="1539" y="844"/>
                      </a:lnTo>
                      <a:lnTo>
                        <a:pt x="1591" y="820"/>
                      </a:lnTo>
                      <a:lnTo>
                        <a:pt x="1639" y="788"/>
                      </a:lnTo>
                      <a:lnTo>
                        <a:pt x="1678" y="747"/>
                      </a:lnTo>
                      <a:lnTo>
                        <a:pt x="1710" y="699"/>
                      </a:lnTo>
                      <a:lnTo>
                        <a:pt x="1732" y="646"/>
                      </a:lnTo>
                      <a:lnTo>
                        <a:pt x="1742" y="590"/>
                      </a:lnTo>
                      <a:lnTo>
                        <a:pt x="1743" y="562"/>
                      </a:lnTo>
                      <a:lnTo>
                        <a:pt x="1743" y="280"/>
                      </a:lnTo>
                      <a:lnTo>
                        <a:pt x="267" y="280"/>
                      </a:lnTo>
                      <a:close/>
                      <a:moveTo>
                        <a:pt x="1463" y="1139"/>
                      </a:moveTo>
                      <a:lnTo>
                        <a:pt x="577" y="1139"/>
                      </a:lnTo>
                      <a:lnTo>
                        <a:pt x="546" y="1138"/>
                      </a:lnTo>
                      <a:lnTo>
                        <a:pt x="487" y="1132"/>
                      </a:lnTo>
                      <a:lnTo>
                        <a:pt x="430" y="1120"/>
                      </a:lnTo>
                      <a:lnTo>
                        <a:pt x="376" y="1103"/>
                      </a:lnTo>
                      <a:lnTo>
                        <a:pt x="324" y="1080"/>
                      </a:lnTo>
                      <a:lnTo>
                        <a:pt x="275" y="1054"/>
                      </a:lnTo>
                      <a:lnTo>
                        <a:pt x="229" y="1022"/>
                      </a:lnTo>
                      <a:lnTo>
                        <a:pt x="186" y="986"/>
                      </a:lnTo>
                      <a:lnTo>
                        <a:pt x="147" y="946"/>
                      </a:lnTo>
                      <a:lnTo>
                        <a:pt x="113" y="904"/>
                      </a:lnTo>
                      <a:lnTo>
                        <a:pt x="82" y="857"/>
                      </a:lnTo>
                      <a:lnTo>
                        <a:pt x="56" y="808"/>
                      </a:lnTo>
                      <a:lnTo>
                        <a:pt x="33" y="757"/>
                      </a:lnTo>
                      <a:lnTo>
                        <a:pt x="18" y="703"/>
                      </a:lnTo>
                      <a:lnTo>
                        <a:pt x="6" y="647"/>
                      </a:lnTo>
                      <a:lnTo>
                        <a:pt x="0" y="590"/>
                      </a:lnTo>
                      <a:lnTo>
                        <a:pt x="0" y="562"/>
                      </a:lnTo>
                      <a:lnTo>
                        <a:pt x="0" y="0"/>
                      </a:lnTo>
                      <a:lnTo>
                        <a:pt x="2054" y="0"/>
                      </a:lnTo>
                      <a:lnTo>
                        <a:pt x="2054" y="562"/>
                      </a:lnTo>
                      <a:lnTo>
                        <a:pt x="2051" y="593"/>
                      </a:lnTo>
                      <a:lnTo>
                        <a:pt x="2043" y="651"/>
                      </a:lnTo>
                      <a:lnTo>
                        <a:pt x="2030" y="708"/>
                      </a:lnTo>
                      <a:lnTo>
                        <a:pt x="2011" y="762"/>
                      </a:lnTo>
                      <a:lnTo>
                        <a:pt x="1988" y="814"/>
                      </a:lnTo>
                      <a:lnTo>
                        <a:pt x="1961" y="864"/>
                      </a:lnTo>
                      <a:lnTo>
                        <a:pt x="1929" y="909"/>
                      </a:lnTo>
                      <a:lnTo>
                        <a:pt x="1893" y="952"/>
                      </a:lnTo>
                      <a:lnTo>
                        <a:pt x="1854" y="990"/>
                      </a:lnTo>
                      <a:lnTo>
                        <a:pt x="1811" y="1026"/>
                      </a:lnTo>
                      <a:lnTo>
                        <a:pt x="1764" y="1057"/>
                      </a:lnTo>
                      <a:lnTo>
                        <a:pt x="1715" y="1083"/>
                      </a:lnTo>
                      <a:lnTo>
                        <a:pt x="1663" y="1104"/>
                      </a:lnTo>
                      <a:lnTo>
                        <a:pt x="1608" y="1121"/>
                      </a:lnTo>
                      <a:lnTo>
                        <a:pt x="1551" y="1133"/>
                      </a:lnTo>
                      <a:lnTo>
                        <a:pt x="1492" y="1138"/>
                      </a:lnTo>
                      <a:lnTo>
                        <a:pt x="1463" y="113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47">
                  <a:extLst>
                    <a:ext uri="{FF2B5EF4-FFF2-40B4-BE49-F238E27FC236}">
                      <a16:creationId xmlns:a16="http://schemas.microsoft.com/office/drawing/2014/main" id="{F1B1A285-9928-4E03-AF7B-82465A1E9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53" y="-352481"/>
                  <a:ext cx="142663" cy="157665"/>
                </a:xfrm>
                <a:custGeom>
                  <a:avLst/>
                  <a:gdLst>
                    <a:gd name="T0" fmla="*/ 5818 w 5819"/>
                    <a:gd name="T1" fmla="*/ 2879 h 6432"/>
                    <a:gd name="T2" fmla="*/ 5794 w 5819"/>
                    <a:gd name="T3" fmla="*/ 2568 h 6432"/>
                    <a:gd name="T4" fmla="*/ 5741 w 5819"/>
                    <a:gd name="T5" fmla="*/ 2268 h 6432"/>
                    <a:gd name="T6" fmla="*/ 5657 w 5819"/>
                    <a:gd name="T7" fmla="*/ 1980 h 6432"/>
                    <a:gd name="T8" fmla="*/ 5548 w 5819"/>
                    <a:gd name="T9" fmla="*/ 1704 h 6432"/>
                    <a:gd name="T10" fmla="*/ 5412 w 5819"/>
                    <a:gd name="T11" fmla="*/ 1444 h 6432"/>
                    <a:gd name="T12" fmla="*/ 5252 w 5819"/>
                    <a:gd name="T13" fmla="*/ 1199 h 6432"/>
                    <a:gd name="T14" fmla="*/ 5071 w 5819"/>
                    <a:gd name="T15" fmla="*/ 972 h 6432"/>
                    <a:gd name="T16" fmla="*/ 4868 w 5819"/>
                    <a:gd name="T17" fmla="*/ 765 h 6432"/>
                    <a:gd name="T18" fmla="*/ 4646 w 5819"/>
                    <a:gd name="T19" fmla="*/ 580 h 6432"/>
                    <a:gd name="T20" fmla="*/ 4406 w 5819"/>
                    <a:gd name="T21" fmla="*/ 417 h 6432"/>
                    <a:gd name="T22" fmla="*/ 4151 w 5819"/>
                    <a:gd name="T23" fmla="*/ 279 h 6432"/>
                    <a:gd name="T24" fmla="*/ 3881 w 5819"/>
                    <a:gd name="T25" fmla="*/ 166 h 6432"/>
                    <a:gd name="T26" fmla="*/ 3598 w 5819"/>
                    <a:gd name="T27" fmla="*/ 81 h 6432"/>
                    <a:gd name="T28" fmla="*/ 3304 w 5819"/>
                    <a:gd name="T29" fmla="*/ 26 h 6432"/>
                    <a:gd name="T30" fmla="*/ 3000 w 5819"/>
                    <a:gd name="T31" fmla="*/ 0 h 6432"/>
                    <a:gd name="T32" fmla="*/ 2767 w 5819"/>
                    <a:gd name="T33" fmla="*/ 4 h 6432"/>
                    <a:gd name="T34" fmla="*/ 2567 w 5819"/>
                    <a:gd name="T35" fmla="*/ 20 h 6432"/>
                    <a:gd name="T36" fmla="*/ 2306 w 5819"/>
                    <a:gd name="T37" fmla="*/ 65 h 6432"/>
                    <a:gd name="T38" fmla="*/ 2052 w 5819"/>
                    <a:gd name="T39" fmla="*/ 132 h 6432"/>
                    <a:gd name="T40" fmla="*/ 1808 w 5819"/>
                    <a:gd name="T41" fmla="*/ 223 h 6432"/>
                    <a:gd name="T42" fmla="*/ 1574 w 5819"/>
                    <a:gd name="T43" fmla="*/ 335 h 6432"/>
                    <a:gd name="T44" fmla="*/ 1351 w 5819"/>
                    <a:gd name="T45" fmla="*/ 466 h 6432"/>
                    <a:gd name="T46" fmla="*/ 1140 w 5819"/>
                    <a:gd name="T47" fmla="*/ 617 h 6432"/>
                    <a:gd name="T48" fmla="*/ 944 w 5819"/>
                    <a:gd name="T49" fmla="*/ 785 h 6432"/>
                    <a:gd name="T50" fmla="*/ 763 w 5819"/>
                    <a:gd name="T51" fmla="*/ 970 h 6432"/>
                    <a:gd name="T52" fmla="*/ 598 w 5819"/>
                    <a:gd name="T53" fmla="*/ 1169 h 6432"/>
                    <a:gd name="T54" fmla="*/ 451 w 5819"/>
                    <a:gd name="T55" fmla="*/ 1384 h 6432"/>
                    <a:gd name="T56" fmla="*/ 322 w 5819"/>
                    <a:gd name="T57" fmla="*/ 1610 h 6432"/>
                    <a:gd name="T58" fmla="*/ 212 w 5819"/>
                    <a:gd name="T59" fmla="*/ 1849 h 6432"/>
                    <a:gd name="T60" fmla="*/ 125 w 5819"/>
                    <a:gd name="T61" fmla="*/ 2098 h 6432"/>
                    <a:gd name="T62" fmla="*/ 58 w 5819"/>
                    <a:gd name="T63" fmla="*/ 2356 h 6432"/>
                    <a:gd name="T64" fmla="*/ 16 w 5819"/>
                    <a:gd name="T65" fmla="*/ 2622 h 6432"/>
                    <a:gd name="T66" fmla="*/ 5 w 5819"/>
                    <a:gd name="T67" fmla="*/ 2759 h 6432"/>
                    <a:gd name="T68" fmla="*/ 1 w 5819"/>
                    <a:gd name="T69" fmla="*/ 3035 h 6432"/>
                    <a:gd name="T70" fmla="*/ 21 w 5819"/>
                    <a:gd name="T71" fmla="*/ 3302 h 6432"/>
                    <a:gd name="T72" fmla="*/ 62 w 5819"/>
                    <a:gd name="T73" fmla="*/ 3560 h 6432"/>
                    <a:gd name="T74" fmla="*/ 126 w 5819"/>
                    <a:gd name="T75" fmla="*/ 3810 h 6432"/>
                    <a:gd name="T76" fmla="*/ 210 w 5819"/>
                    <a:gd name="T77" fmla="*/ 4051 h 6432"/>
                    <a:gd name="T78" fmla="*/ 315 w 5819"/>
                    <a:gd name="T79" fmla="*/ 4282 h 6432"/>
                    <a:gd name="T80" fmla="*/ 439 w 5819"/>
                    <a:gd name="T81" fmla="*/ 4502 h 6432"/>
                    <a:gd name="T82" fmla="*/ 544 w 5819"/>
                    <a:gd name="T83" fmla="*/ 4660 h 6432"/>
                    <a:gd name="T84" fmla="*/ 672 w 5819"/>
                    <a:gd name="T85" fmla="*/ 4829 h 6432"/>
                    <a:gd name="T86" fmla="*/ 1010 w 5819"/>
                    <a:gd name="T87" fmla="*/ 5200 h 6432"/>
                    <a:gd name="T88" fmla="*/ 1214 w 5819"/>
                    <a:gd name="T89" fmla="*/ 5438 h 6432"/>
                    <a:gd name="T90" fmla="*/ 1307 w 5819"/>
                    <a:gd name="T91" fmla="*/ 5597 h 6432"/>
                    <a:gd name="T92" fmla="*/ 1382 w 5819"/>
                    <a:gd name="T93" fmla="*/ 5795 h 6432"/>
                    <a:gd name="T94" fmla="*/ 1435 w 5819"/>
                    <a:gd name="T95" fmla="*/ 6048 h 6432"/>
                    <a:gd name="T96" fmla="*/ 1486 w 5819"/>
                    <a:gd name="T97" fmla="*/ 6432 h 6432"/>
                    <a:gd name="T98" fmla="*/ 4342 w 5819"/>
                    <a:gd name="T99" fmla="*/ 6207 h 6432"/>
                    <a:gd name="T100" fmla="*/ 4379 w 5819"/>
                    <a:gd name="T101" fmla="*/ 5989 h 6432"/>
                    <a:gd name="T102" fmla="*/ 4447 w 5819"/>
                    <a:gd name="T103" fmla="*/ 5754 h 6432"/>
                    <a:gd name="T104" fmla="*/ 4535 w 5819"/>
                    <a:gd name="T105" fmla="*/ 5565 h 6432"/>
                    <a:gd name="T106" fmla="*/ 4642 w 5819"/>
                    <a:gd name="T107" fmla="*/ 5404 h 6432"/>
                    <a:gd name="T108" fmla="*/ 4869 w 5819"/>
                    <a:gd name="T109" fmla="*/ 5140 h 6432"/>
                    <a:gd name="T110" fmla="*/ 5150 w 5819"/>
                    <a:gd name="T111" fmla="*/ 4814 h 6432"/>
                    <a:gd name="T112" fmla="*/ 5284 w 5819"/>
                    <a:gd name="T113" fmla="*/ 4631 h 6432"/>
                    <a:gd name="T114" fmla="*/ 5459 w 5819"/>
                    <a:gd name="T115" fmla="*/ 4359 h 6432"/>
                    <a:gd name="T116" fmla="*/ 5643 w 5819"/>
                    <a:gd name="T117" fmla="*/ 3962 h 6432"/>
                    <a:gd name="T118" fmla="*/ 5764 w 5819"/>
                    <a:gd name="T119" fmla="*/ 3533 h 6432"/>
                    <a:gd name="T120" fmla="*/ 5818 w 5819"/>
                    <a:gd name="T121" fmla="*/ 3076 h 6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819" h="6432">
                      <a:moveTo>
                        <a:pt x="5819" y="2958"/>
                      </a:moveTo>
                      <a:lnTo>
                        <a:pt x="5818" y="2879"/>
                      </a:lnTo>
                      <a:lnTo>
                        <a:pt x="5810" y="2722"/>
                      </a:lnTo>
                      <a:lnTo>
                        <a:pt x="5794" y="2568"/>
                      </a:lnTo>
                      <a:lnTo>
                        <a:pt x="5771" y="2416"/>
                      </a:lnTo>
                      <a:lnTo>
                        <a:pt x="5741" y="2268"/>
                      </a:lnTo>
                      <a:lnTo>
                        <a:pt x="5703" y="2122"/>
                      </a:lnTo>
                      <a:lnTo>
                        <a:pt x="5657" y="1980"/>
                      </a:lnTo>
                      <a:lnTo>
                        <a:pt x="5606" y="1840"/>
                      </a:lnTo>
                      <a:lnTo>
                        <a:pt x="5548" y="1704"/>
                      </a:lnTo>
                      <a:lnTo>
                        <a:pt x="5483" y="1571"/>
                      </a:lnTo>
                      <a:lnTo>
                        <a:pt x="5412" y="1444"/>
                      </a:lnTo>
                      <a:lnTo>
                        <a:pt x="5336" y="1319"/>
                      </a:lnTo>
                      <a:lnTo>
                        <a:pt x="5252" y="1199"/>
                      </a:lnTo>
                      <a:lnTo>
                        <a:pt x="5165" y="1083"/>
                      </a:lnTo>
                      <a:lnTo>
                        <a:pt x="5071" y="972"/>
                      </a:lnTo>
                      <a:lnTo>
                        <a:pt x="4972" y="867"/>
                      </a:lnTo>
                      <a:lnTo>
                        <a:pt x="4868" y="765"/>
                      </a:lnTo>
                      <a:lnTo>
                        <a:pt x="4760" y="670"/>
                      </a:lnTo>
                      <a:lnTo>
                        <a:pt x="4646" y="580"/>
                      </a:lnTo>
                      <a:lnTo>
                        <a:pt x="4529" y="495"/>
                      </a:lnTo>
                      <a:lnTo>
                        <a:pt x="4406" y="417"/>
                      </a:lnTo>
                      <a:lnTo>
                        <a:pt x="4281" y="344"/>
                      </a:lnTo>
                      <a:lnTo>
                        <a:pt x="4151" y="279"/>
                      </a:lnTo>
                      <a:lnTo>
                        <a:pt x="4018" y="219"/>
                      </a:lnTo>
                      <a:lnTo>
                        <a:pt x="3881" y="166"/>
                      </a:lnTo>
                      <a:lnTo>
                        <a:pt x="3741" y="120"/>
                      </a:lnTo>
                      <a:lnTo>
                        <a:pt x="3598" y="81"/>
                      </a:lnTo>
                      <a:lnTo>
                        <a:pt x="3453" y="49"/>
                      </a:lnTo>
                      <a:lnTo>
                        <a:pt x="3304" y="26"/>
                      </a:lnTo>
                      <a:lnTo>
                        <a:pt x="3153" y="9"/>
                      </a:lnTo>
                      <a:lnTo>
                        <a:pt x="3000" y="0"/>
                      </a:lnTo>
                      <a:lnTo>
                        <a:pt x="2845" y="0"/>
                      </a:lnTo>
                      <a:lnTo>
                        <a:pt x="2767" y="4"/>
                      </a:lnTo>
                      <a:lnTo>
                        <a:pt x="2700" y="7"/>
                      </a:lnTo>
                      <a:lnTo>
                        <a:pt x="2567" y="20"/>
                      </a:lnTo>
                      <a:lnTo>
                        <a:pt x="2435" y="39"/>
                      </a:lnTo>
                      <a:lnTo>
                        <a:pt x="2306" y="65"/>
                      </a:lnTo>
                      <a:lnTo>
                        <a:pt x="2177" y="95"/>
                      </a:lnTo>
                      <a:lnTo>
                        <a:pt x="2052" y="132"/>
                      </a:lnTo>
                      <a:lnTo>
                        <a:pt x="1928" y="174"/>
                      </a:lnTo>
                      <a:lnTo>
                        <a:pt x="1808" y="223"/>
                      </a:lnTo>
                      <a:lnTo>
                        <a:pt x="1690" y="276"/>
                      </a:lnTo>
                      <a:lnTo>
                        <a:pt x="1574" y="335"/>
                      </a:lnTo>
                      <a:lnTo>
                        <a:pt x="1461" y="398"/>
                      </a:lnTo>
                      <a:lnTo>
                        <a:pt x="1351" y="466"/>
                      </a:lnTo>
                      <a:lnTo>
                        <a:pt x="1244" y="540"/>
                      </a:lnTo>
                      <a:lnTo>
                        <a:pt x="1140" y="617"/>
                      </a:lnTo>
                      <a:lnTo>
                        <a:pt x="1041" y="699"/>
                      </a:lnTo>
                      <a:lnTo>
                        <a:pt x="944" y="785"/>
                      </a:lnTo>
                      <a:lnTo>
                        <a:pt x="851" y="875"/>
                      </a:lnTo>
                      <a:lnTo>
                        <a:pt x="763" y="970"/>
                      </a:lnTo>
                      <a:lnTo>
                        <a:pt x="678" y="1068"/>
                      </a:lnTo>
                      <a:lnTo>
                        <a:pt x="598" y="1169"/>
                      </a:lnTo>
                      <a:lnTo>
                        <a:pt x="522" y="1275"/>
                      </a:lnTo>
                      <a:lnTo>
                        <a:pt x="451" y="1384"/>
                      </a:lnTo>
                      <a:lnTo>
                        <a:pt x="383" y="1495"/>
                      </a:lnTo>
                      <a:lnTo>
                        <a:pt x="322" y="1610"/>
                      </a:lnTo>
                      <a:lnTo>
                        <a:pt x="264" y="1729"/>
                      </a:lnTo>
                      <a:lnTo>
                        <a:pt x="212" y="1849"/>
                      </a:lnTo>
                      <a:lnTo>
                        <a:pt x="166" y="1972"/>
                      </a:lnTo>
                      <a:lnTo>
                        <a:pt x="125" y="2098"/>
                      </a:lnTo>
                      <a:lnTo>
                        <a:pt x="89" y="2226"/>
                      </a:lnTo>
                      <a:lnTo>
                        <a:pt x="58" y="2356"/>
                      </a:lnTo>
                      <a:lnTo>
                        <a:pt x="35" y="2488"/>
                      </a:lnTo>
                      <a:lnTo>
                        <a:pt x="16" y="2622"/>
                      </a:lnTo>
                      <a:lnTo>
                        <a:pt x="10" y="2690"/>
                      </a:lnTo>
                      <a:lnTo>
                        <a:pt x="5" y="2759"/>
                      </a:lnTo>
                      <a:lnTo>
                        <a:pt x="0" y="2898"/>
                      </a:lnTo>
                      <a:lnTo>
                        <a:pt x="1" y="3035"/>
                      </a:lnTo>
                      <a:lnTo>
                        <a:pt x="9" y="3169"/>
                      </a:lnTo>
                      <a:lnTo>
                        <a:pt x="21" y="3302"/>
                      </a:lnTo>
                      <a:lnTo>
                        <a:pt x="39" y="3431"/>
                      </a:lnTo>
                      <a:lnTo>
                        <a:pt x="62" y="3560"/>
                      </a:lnTo>
                      <a:lnTo>
                        <a:pt x="92" y="3687"/>
                      </a:lnTo>
                      <a:lnTo>
                        <a:pt x="126" y="3810"/>
                      </a:lnTo>
                      <a:lnTo>
                        <a:pt x="166" y="3933"/>
                      </a:lnTo>
                      <a:lnTo>
                        <a:pt x="210" y="4051"/>
                      </a:lnTo>
                      <a:lnTo>
                        <a:pt x="260" y="4168"/>
                      </a:lnTo>
                      <a:lnTo>
                        <a:pt x="315" y="4282"/>
                      </a:lnTo>
                      <a:lnTo>
                        <a:pt x="375" y="4394"/>
                      </a:lnTo>
                      <a:lnTo>
                        <a:pt x="439" y="4502"/>
                      </a:lnTo>
                      <a:lnTo>
                        <a:pt x="508" y="4608"/>
                      </a:lnTo>
                      <a:lnTo>
                        <a:pt x="544" y="4660"/>
                      </a:lnTo>
                      <a:lnTo>
                        <a:pt x="588" y="4721"/>
                      </a:lnTo>
                      <a:lnTo>
                        <a:pt x="672" y="4829"/>
                      </a:lnTo>
                      <a:lnTo>
                        <a:pt x="792" y="4972"/>
                      </a:lnTo>
                      <a:lnTo>
                        <a:pt x="1010" y="5200"/>
                      </a:lnTo>
                      <a:lnTo>
                        <a:pt x="1161" y="5367"/>
                      </a:lnTo>
                      <a:lnTo>
                        <a:pt x="1214" y="5438"/>
                      </a:lnTo>
                      <a:lnTo>
                        <a:pt x="1263" y="5514"/>
                      </a:lnTo>
                      <a:lnTo>
                        <a:pt x="1307" y="5597"/>
                      </a:lnTo>
                      <a:lnTo>
                        <a:pt x="1347" y="5690"/>
                      </a:lnTo>
                      <a:lnTo>
                        <a:pt x="1382" y="5795"/>
                      </a:lnTo>
                      <a:lnTo>
                        <a:pt x="1411" y="5913"/>
                      </a:lnTo>
                      <a:lnTo>
                        <a:pt x="1435" y="6048"/>
                      </a:lnTo>
                      <a:lnTo>
                        <a:pt x="1444" y="6123"/>
                      </a:lnTo>
                      <a:lnTo>
                        <a:pt x="1486" y="6432"/>
                      </a:lnTo>
                      <a:lnTo>
                        <a:pt x="4313" y="6432"/>
                      </a:lnTo>
                      <a:lnTo>
                        <a:pt x="4342" y="6207"/>
                      </a:lnTo>
                      <a:lnTo>
                        <a:pt x="4353" y="6129"/>
                      </a:lnTo>
                      <a:lnTo>
                        <a:pt x="4379" y="5989"/>
                      </a:lnTo>
                      <a:lnTo>
                        <a:pt x="4411" y="5864"/>
                      </a:lnTo>
                      <a:lnTo>
                        <a:pt x="4447" y="5754"/>
                      </a:lnTo>
                      <a:lnTo>
                        <a:pt x="4489" y="5654"/>
                      </a:lnTo>
                      <a:lnTo>
                        <a:pt x="4535" y="5565"/>
                      </a:lnTo>
                      <a:lnTo>
                        <a:pt x="4586" y="5482"/>
                      </a:lnTo>
                      <a:lnTo>
                        <a:pt x="4642" y="5404"/>
                      </a:lnTo>
                      <a:lnTo>
                        <a:pt x="4732" y="5292"/>
                      </a:lnTo>
                      <a:lnTo>
                        <a:pt x="4869" y="5140"/>
                      </a:lnTo>
                      <a:lnTo>
                        <a:pt x="5023" y="4968"/>
                      </a:lnTo>
                      <a:lnTo>
                        <a:pt x="5150" y="4814"/>
                      </a:lnTo>
                      <a:lnTo>
                        <a:pt x="5239" y="4696"/>
                      </a:lnTo>
                      <a:lnTo>
                        <a:pt x="5284" y="4631"/>
                      </a:lnTo>
                      <a:lnTo>
                        <a:pt x="5346" y="4543"/>
                      </a:lnTo>
                      <a:lnTo>
                        <a:pt x="5459" y="4359"/>
                      </a:lnTo>
                      <a:lnTo>
                        <a:pt x="5558" y="4166"/>
                      </a:lnTo>
                      <a:lnTo>
                        <a:pt x="5643" y="3962"/>
                      </a:lnTo>
                      <a:lnTo>
                        <a:pt x="5711" y="3751"/>
                      </a:lnTo>
                      <a:lnTo>
                        <a:pt x="5764" y="3533"/>
                      </a:lnTo>
                      <a:lnTo>
                        <a:pt x="5799" y="3307"/>
                      </a:lnTo>
                      <a:lnTo>
                        <a:pt x="5818" y="3076"/>
                      </a:lnTo>
                      <a:lnTo>
                        <a:pt x="5819" y="29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48">
                  <a:extLst>
                    <a:ext uri="{FF2B5EF4-FFF2-40B4-BE49-F238E27FC236}">
                      <a16:creationId xmlns:a16="http://schemas.microsoft.com/office/drawing/2014/main" id="{23630130-B494-4566-ABDC-6BD97B5189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8270" y="-356011"/>
                  <a:ext cx="149429" cy="164871"/>
                </a:xfrm>
                <a:custGeom>
                  <a:avLst/>
                  <a:gdLst>
                    <a:gd name="T0" fmla="*/ 4372 w 6099"/>
                    <a:gd name="T1" fmla="*/ 6235 h 6728"/>
                    <a:gd name="T2" fmla="*/ 4597 w 6099"/>
                    <a:gd name="T3" fmla="*/ 5597 h 6728"/>
                    <a:gd name="T4" fmla="*/ 4904 w 6099"/>
                    <a:gd name="T5" fmla="*/ 5223 h 6728"/>
                    <a:gd name="T6" fmla="*/ 5326 w 6099"/>
                    <a:gd name="T7" fmla="*/ 4716 h 6728"/>
                    <a:gd name="T8" fmla="*/ 5661 w 6099"/>
                    <a:gd name="T9" fmla="*/ 4046 h 6728"/>
                    <a:gd name="T10" fmla="*/ 5816 w 6099"/>
                    <a:gd name="T11" fmla="*/ 3206 h 6728"/>
                    <a:gd name="T12" fmla="*/ 5794 w 6099"/>
                    <a:gd name="T13" fmla="*/ 2728 h 6728"/>
                    <a:gd name="T14" fmla="*/ 5663 w 6099"/>
                    <a:gd name="T15" fmla="*/ 2169 h 6728"/>
                    <a:gd name="T16" fmla="*/ 5428 w 6099"/>
                    <a:gd name="T17" fmla="*/ 1661 h 6728"/>
                    <a:gd name="T18" fmla="*/ 5102 w 6099"/>
                    <a:gd name="T19" fmla="*/ 1213 h 6728"/>
                    <a:gd name="T20" fmla="*/ 4696 w 6099"/>
                    <a:gd name="T21" fmla="*/ 840 h 6728"/>
                    <a:gd name="T22" fmla="*/ 4225 w 6099"/>
                    <a:gd name="T23" fmla="*/ 552 h 6728"/>
                    <a:gd name="T24" fmla="*/ 3697 w 6099"/>
                    <a:gd name="T25" fmla="*/ 363 h 6728"/>
                    <a:gd name="T26" fmla="*/ 3129 w 6099"/>
                    <a:gd name="T27" fmla="*/ 284 h 6728"/>
                    <a:gd name="T28" fmla="*/ 2715 w 6099"/>
                    <a:gd name="T29" fmla="*/ 301 h 6728"/>
                    <a:gd name="T30" fmla="*/ 2222 w 6099"/>
                    <a:gd name="T31" fmla="*/ 408 h 6728"/>
                    <a:gd name="T32" fmla="*/ 1766 w 6099"/>
                    <a:gd name="T33" fmla="*/ 599 h 6728"/>
                    <a:gd name="T34" fmla="*/ 1354 w 6099"/>
                    <a:gd name="T35" fmla="*/ 867 h 6728"/>
                    <a:gd name="T36" fmla="*/ 997 w 6099"/>
                    <a:gd name="T37" fmla="*/ 1202 h 6728"/>
                    <a:gd name="T38" fmla="*/ 701 w 6099"/>
                    <a:gd name="T39" fmla="*/ 1595 h 6728"/>
                    <a:gd name="T40" fmla="*/ 478 w 6099"/>
                    <a:gd name="T41" fmla="*/ 2039 h 6728"/>
                    <a:gd name="T42" fmla="*/ 335 w 6099"/>
                    <a:gd name="T43" fmla="*/ 2525 h 6728"/>
                    <a:gd name="T44" fmla="*/ 286 w 6099"/>
                    <a:gd name="T45" fmla="*/ 2909 h 6728"/>
                    <a:gd name="T46" fmla="*/ 298 w 6099"/>
                    <a:gd name="T47" fmla="*/ 3409 h 6728"/>
                    <a:gd name="T48" fmla="*/ 397 w 6099"/>
                    <a:gd name="T49" fmla="*/ 3894 h 6728"/>
                    <a:gd name="T50" fmla="*/ 576 w 6099"/>
                    <a:gd name="T51" fmla="*/ 4355 h 6728"/>
                    <a:gd name="T52" fmla="*/ 797 w 6099"/>
                    <a:gd name="T53" fmla="*/ 4730 h 6728"/>
                    <a:gd name="T54" fmla="*/ 1205 w 6099"/>
                    <a:gd name="T55" fmla="*/ 5209 h 6728"/>
                    <a:gd name="T56" fmla="*/ 1566 w 6099"/>
                    <a:gd name="T57" fmla="*/ 5661 h 6728"/>
                    <a:gd name="T58" fmla="*/ 1726 w 6099"/>
                    <a:gd name="T59" fmla="*/ 6249 h 6728"/>
                    <a:gd name="T60" fmla="*/ 1458 w 6099"/>
                    <a:gd name="T61" fmla="*/ 6291 h 6728"/>
                    <a:gd name="T62" fmla="*/ 1324 w 6099"/>
                    <a:gd name="T63" fmla="*/ 5809 h 6728"/>
                    <a:gd name="T64" fmla="*/ 1008 w 6099"/>
                    <a:gd name="T65" fmla="*/ 5420 h 6728"/>
                    <a:gd name="T66" fmla="*/ 634 w 6099"/>
                    <a:gd name="T67" fmla="*/ 4986 h 6728"/>
                    <a:gd name="T68" fmla="*/ 390 w 6099"/>
                    <a:gd name="T69" fmla="*/ 4612 h 6728"/>
                    <a:gd name="T70" fmla="*/ 171 w 6099"/>
                    <a:gd name="T71" fmla="*/ 4114 h 6728"/>
                    <a:gd name="T72" fmla="*/ 40 w 6099"/>
                    <a:gd name="T73" fmla="*/ 3584 h 6728"/>
                    <a:gd name="T74" fmla="*/ 0 w 6099"/>
                    <a:gd name="T75" fmla="*/ 3038 h 6728"/>
                    <a:gd name="T76" fmla="*/ 36 w 6099"/>
                    <a:gd name="T77" fmla="*/ 2618 h 6728"/>
                    <a:gd name="T78" fmla="*/ 175 w 6099"/>
                    <a:gd name="T79" fmla="*/ 2073 h 6728"/>
                    <a:gd name="T80" fmla="*/ 403 w 6099"/>
                    <a:gd name="T81" fmla="*/ 1572 h 6728"/>
                    <a:gd name="T82" fmla="*/ 711 w 6099"/>
                    <a:gd name="T83" fmla="*/ 1124 h 6728"/>
                    <a:gd name="T84" fmla="*/ 1089 w 6099"/>
                    <a:gd name="T85" fmla="*/ 736 h 6728"/>
                    <a:gd name="T86" fmla="*/ 1526 w 6099"/>
                    <a:gd name="T87" fmla="*/ 422 h 6728"/>
                    <a:gd name="T88" fmla="*/ 2016 w 6099"/>
                    <a:gd name="T89" fmla="*/ 188 h 6728"/>
                    <a:gd name="T90" fmla="*/ 2545 w 6099"/>
                    <a:gd name="T91" fmla="*/ 43 h 6728"/>
                    <a:gd name="T92" fmla="*/ 2975 w 6099"/>
                    <a:gd name="T93" fmla="*/ 0 h 6728"/>
                    <a:gd name="T94" fmla="*/ 3613 w 6099"/>
                    <a:gd name="T95" fmla="*/ 54 h 6728"/>
                    <a:gd name="T96" fmla="*/ 4207 w 6099"/>
                    <a:gd name="T97" fmla="*/ 233 h 6728"/>
                    <a:gd name="T98" fmla="*/ 4744 w 6099"/>
                    <a:gd name="T99" fmla="*/ 523 h 6728"/>
                    <a:gd name="T100" fmla="*/ 5210 w 6099"/>
                    <a:gd name="T101" fmla="*/ 914 h 6728"/>
                    <a:gd name="T102" fmla="*/ 5592 w 6099"/>
                    <a:gd name="T103" fmla="*/ 1387 h 6728"/>
                    <a:gd name="T104" fmla="*/ 5875 w 6099"/>
                    <a:gd name="T105" fmla="*/ 1933 h 6728"/>
                    <a:gd name="T106" fmla="*/ 6049 w 6099"/>
                    <a:gd name="T107" fmla="*/ 2535 h 6728"/>
                    <a:gd name="T108" fmla="*/ 6099 w 6099"/>
                    <a:gd name="T109" fmla="*/ 3099 h 6728"/>
                    <a:gd name="T110" fmla="*/ 5995 w 6099"/>
                    <a:gd name="T111" fmla="*/ 3914 h 6728"/>
                    <a:gd name="T112" fmla="*/ 5618 w 6099"/>
                    <a:gd name="T113" fmla="*/ 4772 h 6728"/>
                    <a:gd name="T114" fmla="*/ 5212 w 6099"/>
                    <a:gd name="T115" fmla="*/ 5299 h 6728"/>
                    <a:gd name="T116" fmla="*/ 4837 w 6099"/>
                    <a:gd name="T117" fmla="*/ 5749 h 6728"/>
                    <a:gd name="T118" fmla="*/ 4651 w 6099"/>
                    <a:gd name="T119" fmla="*/ 6281 h 6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099" h="6728">
                      <a:moveTo>
                        <a:pt x="1753" y="6446"/>
                      </a:moveTo>
                      <a:lnTo>
                        <a:pt x="4342" y="6446"/>
                      </a:lnTo>
                      <a:lnTo>
                        <a:pt x="4355" y="6348"/>
                      </a:lnTo>
                      <a:lnTo>
                        <a:pt x="4372" y="6235"/>
                      </a:lnTo>
                      <a:lnTo>
                        <a:pt x="4414" y="6037"/>
                      </a:lnTo>
                      <a:lnTo>
                        <a:pt x="4466" y="5868"/>
                      </a:lnTo>
                      <a:lnTo>
                        <a:pt x="4527" y="5724"/>
                      </a:lnTo>
                      <a:lnTo>
                        <a:pt x="4597" y="5597"/>
                      </a:lnTo>
                      <a:lnTo>
                        <a:pt x="4675" y="5483"/>
                      </a:lnTo>
                      <a:lnTo>
                        <a:pt x="4762" y="5378"/>
                      </a:lnTo>
                      <a:lnTo>
                        <a:pt x="4854" y="5275"/>
                      </a:lnTo>
                      <a:lnTo>
                        <a:pt x="4904" y="5223"/>
                      </a:lnTo>
                      <a:lnTo>
                        <a:pt x="5001" y="5117"/>
                      </a:lnTo>
                      <a:lnTo>
                        <a:pt x="5157" y="4939"/>
                      </a:lnTo>
                      <a:lnTo>
                        <a:pt x="5268" y="4798"/>
                      </a:lnTo>
                      <a:lnTo>
                        <a:pt x="5326" y="4716"/>
                      </a:lnTo>
                      <a:lnTo>
                        <a:pt x="5385" y="4625"/>
                      </a:lnTo>
                      <a:lnTo>
                        <a:pt x="5493" y="4439"/>
                      </a:lnTo>
                      <a:lnTo>
                        <a:pt x="5584" y="4246"/>
                      </a:lnTo>
                      <a:lnTo>
                        <a:pt x="5661" y="4046"/>
                      </a:lnTo>
                      <a:lnTo>
                        <a:pt x="5724" y="3841"/>
                      </a:lnTo>
                      <a:lnTo>
                        <a:pt x="5770" y="3633"/>
                      </a:lnTo>
                      <a:lnTo>
                        <a:pt x="5801" y="3421"/>
                      </a:lnTo>
                      <a:lnTo>
                        <a:pt x="5816" y="3206"/>
                      </a:lnTo>
                      <a:lnTo>
                        <a:pt x="5818" y="3099"/>
                      </a:lnTo>
                      <a:lnTo>
                        <a:pt x="5817" y="3024"/>
                      </a:lnTo>
                      <a:lnTo>
                        <a:pt x="5810" y="2875"/>
                      </a:lnTo>
                      <a:lnTo>
                        <a:pt x="5794" y="2728"/>
                      </a:lnTo>
                      <a:lnTo>
                        <a:pt x="5772" y="2585"/>
                      </a:lnTo>
                      <a:lnTo>
                        <a:pt x="5743" y="2444"/>
                      </a:lnTo>
                      <a:lnTo>
                        <a:pt x="5707" y="2305"/>
                      </a:lnTo>
                      <a:lnTo>
                        <a:pt x="5663" y="2169"/>
                      </a:lnTo>
                      <a:lnTo>
                        <a:pt x="5614" y="2037"/>
                      </a:lnTo>
                      <a:lnTo>
                        <a:pt x="5558" y="1908"/>
                      </a:lnTo>
                      <a:lnTo>
                        <a:pt x="5497" y="1782"/>
                      </a:lnTo>
                      <a:lnTo>
                        <a:pt x="5428" y="1661"/>
                      </a:lnTo>
                      <a:lnTo>
                        <a:pt x="5355" y="1542"/>
                      </a:lnTo>
                      <a:lnTo>
                        <a:pt x="5276" y="1429"/>
                      </a:lnTo>
                      <a:lnTo>
                        <a:pt x="5192" y="1319"/>
                      </a:lnTo>
                      <a:lnTo>
                        <a:pt x="5102" y="1213"/>
                      </a:lnTo>
                      <a:lnTo>
                        <a:pt x="5007" y="1112"/>
                      </a:lnTo>
                      <a:lnTo>
                        <a:pt x="4908" y="1016"/>
                      </a:lnTo>
                      <a:lnTo>
                        <a:pt x="4805" y="925"/>
                      </a:lnTo>
                      <a:lnTo>
                        <a:pt x="4696" y="840"/>
                      </a:lnTo>
                      <a:lnTo>
                        <a:pt x="4584" y="760"/>
                      </a:lnTo>
                      <a:lnTo>
                        <a:pt x="4468" y="685"/>
                      </a:lnTo>
                      <a:lnTo>
                        <a:pt x="4348" y="615"/>
                      </a:lnTo>
                      <a:lnTo>
                        <a:pt x="4225" y="552"/>
                      </a:lnTo>
                      <a:lnTo>
                        <a:pt x="4097" y="495"/>
                      </a:lnTo>
                      <a:lnTo>
                        <a:pt x="3967" y="444"/>
                      </a:lnTo>
                      <a:lnTo>
                        <a:pt x="3833" y="400"/>
                      </a:lnTo>
                      <a:lnTo>
                        <a:pt x="3697" y="363"/>
                      </a:lnTo>
                      <a:lnTo>
                        <a:pt x="3559" y="332"/>
                      </a:lnTo>
                      <a:lnTo>
                        <a:pt x="3418" y="309"/>
                      </a:lnTo>
                      <a:lnTo>
                        <a:pt x="3274" y="292"/>
                      </a:lnTo>
                      <a:lnTo>
                        <a:pt x="3129" y="284"/>
                      </a:lnTo>
                      <a:lnTo>
                        <a:pt x="2981" y="283"/>
                      </a:lnTo>
                      <a:lnTo>
                        <a:pt x="2907" y="285"/>
                      </a:lnTo>
                      <a:lnTo>
                        <a:pt x="2843" y="289"/>
                      </a:lnTo>
                      <a:lnTo>
                        <a:pt x="2715" y="301"/>
                      </a:lnTo>
                      <a:lnTo>
                        <a:pt x="2589" y="320"/>
                      </a:lnTo>
                      <a:lnTo>
                        <a:pt x="2464" y="344"/>
                      </a:lnTo>
                      <a:lnTo>
                        <a:pt x="2343" y="373"/>
                      </a:lnTo>
                      <a:lnTo>
                        <a:pt x="2222" y="408"/>
                      </a:lnTo>
                      <a:lnTo>
                        <a:pt x="2104" y="448"/>
                      </a:lnTo>
                      <a:lnTo>
                        <a:pt x="1989" y="494"/>
                      </a:lnTo>
                      <a:lnTo>
                        <a:pt x="1876" y="544"/>
                      </a:lnTo>
                      <a:lnTo>
                        <a:pt x="1766" y="599"/>
                      </a:lnTo>
                      <a:lnTo>
                        <a:pt x="1658" y="659"/>
                      </a:lnTo>
                      <a:lnTo>
                        <a:pt x="1554" y="725"/>
                      </a:lnTo>
                      <a:lnTo>
                        <a:pt x="1452" y="793"/>
                      </a:lnTo>
                      <a:lnTo>
                        <a:pt x="1354" y="867"/>
                      </a:lnTo>
                      <a:lnTo>
                        <a:pt x="1259" y="944"/>
                      </a:lnTo>
                      <a:lnTo>
                        <a:pt x="1169" y="1027"/>
                      </a:lnTo>
                      <a:lnTo>
                        <a:pt x="1080" y="1112"/>
                      </a:lnTo>
                      <a:lnTo>
                        <a:pt x="997" y="1202"/>
                      </a:lnTo>
                      <a:lnTo>
                        <a:pt x="917" y="1295"/>
                      </a:lnTo>
                      <a:lnTo>
                        <a:pt x="841" y="1392"/>
                      </a:lnTo>
                      <a:lnTo>
                        <a:pt x="769" y="1492"/>
                      </a:lnTo>
                      <a:lnTo>
                        <a:pt x="701" y="1595"/>
                      </a:lnTo>
                      <a:lnTo>
                        <a:pt x="638" y="1702"/>
                      </a:lnTo>
                      <a:lnTo>
                        <a:pt x="580" y="1812"/>
                      </a:lnTo>
                      <a:lnTo>
                        <a:pt x="526" y="1924"/>
                      </a:lnTo>
                      <a:lnTo>
                        <a:pt x="478" y="2039"/>
                      </a:lnTo>
                      <a:lnTo>
                        <a:pt x="434" y="2157"/>
                      </a:lnTo>
                      <a:lnTo>
                        <a:pt x="395" y="2277"/>
                      </a:lnTo>
                      <a:lnTo>
                        <a:pt x="363" y="2399"/>
                      </a:lnTo>
                      <a:lnTo>
                        <a:pt x="335" y="2525"/>
                      </a:lnTo>
                      <a:lnTo>
                        <a:pt x="313" y="2651"/>
                      </a:lnTo>
                      <a:lnTo>
                        <a:pt x="296" y="2780"/>
                      </a:lnTo>
                      <a:lnTo>
                        <a:pt x="291" y="2845"/>
                      </a:lnTo>
                      <a:lnTo>
                        <a:pt x="286" y="2909"/>
                      </a:lnTo>
                      <a:lnTo>
                        <a:pt x="280" y="3034"/>
                      </a:lnTo>
                      <a:lnTo>
                        <a:pt x="282" y="3160"/>
                      </a:lnTo>
                      <a:lnTo>
                        <a:pt x="288" y="3285"/>
                      </a:lnTo>
                      <a:lnTo>
                        <a:pt x="298" y="3409"/>
                      </a:lnTo>
                      <a:lnTo>
                        <a:pt x="315" y="3532"/>
                      </a:lnTo>
                      <a:lnTo>
                        <a:pt x="337" y="3655"/>
                      </a:lnTo>
                      <a:lnTo>
                        <a:pt x="365" y="3775"/>
                      </a:lnTo>
                      <a:lnTo>
                        <a:pt x="397" y="3894"/>
                      </a:lnTo>
                      <a:lnTo>
                        <a:pt x="434" y="4012"/>
                      </a:lnTo>
                      <a:lnTo>
                        <a:pt x="477" y="4128"/>
                      </a:lnTo>
                      <a:lnTo>
                        <a:pt x="524" y="4242"/>
                      </a:lnTo>
                      <a:lnTo>
                        <a:pt x="576" y="4355"/>
                      </a:lnTo>
                      <a:lnTo>
                        <a:pt x="634" y="4465"/>
                      </a:lnTo>
                      <a:lnTo>
                        <a:pt x="695" y="4573"/>
                      </a:lnTo>
                      <a:lnTo>
                        <a:pt x="762" y="4678"/>
                      </a:lnTo>
                      <a:lnTo>
                        <a:pt x="797" y="4730"/>
                      </a:lnTo>
                      <a:lnTo>
                        <a:pt x="854" y="4807"/>
                      </a:lnTo>
                      <a:lnTo>
                        <a:pt x="965" y="4942"/>
                      </a:lnTo>
                      <a:lnTo>
                        <a:pt x="1117" y="5112"/>
                      </a:lnTo>
                      <a:lnTo>
                        <a:pt x="1205" y="5209"/>
                      </a:lnTo>
                      <a:lnTo>
                        <a:pt x="1298" y="5302"/>
                      </a:lnTo>
                      <a:lnTo>
                        <a:pt x="1424" y="5443"/>
                      </a:lnTo>
                      <a:lnTo>
                        <a:pt x="1499" y="5545"/>
                      </a:lnTo>
                      <a:lnTo>
                        <a:pt x="1566" y="5661"/>
                      </a:lnTo>
                      <a:lnTo>
                        <a:pt x="1624" y="5797"/>
                      </a:lnTo>
                      <a:lnTo>
                        <a:pt x="1673" y="5955"/>
                      </a:lnTo>
                      <a:lnTo>
                        <a:pt x="1711" y="6142"/>
                      </a:lnTo>
                      <a:lnTo>
                        <a:pt x="1726" y="6249"/>
                      </a:lnTo>
                      <a:lnTo>
                        <a:pt x="1753" y="6446"/>
                      </a:lnTo>
                      <a:close/>
                      <a:moveTo>
                        <a:pt x="4595" y="6728"/>
                      </a:moveTo>
                      <a:lnTo>
                        <a:pt x="1515" y="6728"/>
                      </a:lnTo>
                      <a:lnTo>
                        <a:pt x="1458" y="6291"/>
                      </a:lnTo>
                      <a:lnTo>
                        <a:pt x="1444" y="6202"/>
                      </a:lnTo>
                      <a:lnTo>
                        <a:pt x="1411" y="6048"/>
                      </a:lnTo>
                      <a:lnTo>
                        <a:pt x="1371" y="5919"/>
                      </a:lnTo>
                      <a:lnTo>
                        <a:pt x="1324" y="5809"/>
                      </a:lnTo>
                      <a:lnTo>
                        <a:pt x="1268" y="5714"/>
                      </a:lnTo>
                      <a:lnTo>
                        <a:pt x="1205" y="5629"/>
                      </a:lnTo>
                      <a:lnTo>
                        <a:pt x="1095" y="5506"/>
                      </a:lnTo>
                      <a:lnTo>
                        <a:pt x="1008" y="5420"/>
                      </a:lnTo>
                      <a:lnTo>
                        <a:pt x="960" y="5371"/>
                      </a:lnTo>
                      <a:lnTo>
                        <a:pt x="860" y="5263"/>
                      </a:lnTo>
                      <a:lnTo>
                        <a:pt x="751" y="5136"/>
                      </a:lnTo>
                      <a:lnTo>
                        <a:pt x="634" y="4986"/>
                      </a:lnTo>
                      <a:lnTo>
                        <a:pt x="572" y="4899"/>
                      </a:lnTo>
                      <a:lnTo>
                        <a:pt x="533" y="4844"/>
                      </a:lnTo>
                      <a:lnTo>
                        <a:pt x="459" y="4729"/>
                      </a:lnTo>
                      <a:lnTo>
                        <a:pt x="390" y="4612"/>
                      </a:lnTo>
                      <a:lnTo>
                        <a:pt x="328" y="4491"/>
                      </a:lnTo>
                      <a:lnTo>
                        <a:pt x="270" y="4368"/>
                      </a:lnTo>
                      <a:lnTo>
                        <a:pt x="217" y="4241"/>
                      </a:lnTo>
                      <a:lnTo>
                        <a:pt x="171" y="4114"/>
                      </a:lnTo>
                      <a:lnTo>
                        <a:pt x="130" y="3984"/>
                      </a:lnTo>
                      <a:lnTo>
                        <a:pt x="94" y="3852"/>
                      </a:lnTo>
                      <a:lnTo>
                        <a:pt x="64" y="3718"/>
                      </a:lnTo>
                      <a:lnTo>
                        <a:pt x="40" y="3584"/>
                      </a:lnTo>
                      <a:lnTo>
                        <a:pt x="21" y="3448"/>
                      </a:lnTo>
                      <a:lnTo>
                        <a:pt x="8" y="3312"/>
                      </a:lnTo>
                      <a:lnTo>
                        <a:pt x="1" y="3175"/>
                      </a:lnTo>
                      <a:lnTo>
                        <a:pt x="0" y="3038"/>
                      </a:lnTo>
                      <a:lnTo>
                        <a:pt x="4" y="2899"/>
                      </a:lnTo>
                      <a:lnTo>
                        <a:pt x="9" y="2831"/>
                      </a:lnTo>
                      <a:lnTo>
                        <a:pt x="17" y="2759"/>
                      </a:lnTo>
                      <a:lnTo>
                        <a:pt x="36" y="2618"/>
                      </a:lnTo>
                      <a:lnTo>
                        <a:pt x="62" y="2478"/>
                      </a:lnTo>
                      <a:lnTo>
                        <a:pt x="94" y="2340"/>
                      </a:lnTo>
                      <a:lnTo>
                        <a:pt x="132" y="2205"/>
                      </a:lnTo>
                      <a:lnTo>
                        <a:pt x="175" y="2073"/>
                      </a:lnTo>
                      <a:lnTo>
                        <a:pt x="224" y="1943"/>
                      </a:lnTo>
                      <a:lnTo>
                        <a:pt x="278" y="1817"/>
                      </a:lnTo>
                      <a:lnTo>
                        <a:pt x="337" y="1692"/>
                      </a:lnTo>
                      <a:lnTo>
                        <a:pt x="403" y="1572"/>
                      </a:lnTo>
                      <a:lnTo>
                        <a:pt x="472" y="1454"/>
                      </a:lnTo>
                      <a:lnTo>
                        <a:pt x="547" y="1340"/>
                      </a:lnTo>
                      <a:lnTo>
                        <a:pt x="626" y="1230"/>
                      </a:lnTo>
                      <a:lnTo>
                        <a:pt x="711" y="1124"/>
                      </a:lnTo>
                      <a:lnTo>
                        <a:pt x="798" y="1020"/>
                      </a:lnTo>
                      <a:lnTo>
                        <a:pt x="891" y="922"/>
                      </a:lnTo>
                      <a:lnTo>
                        <a:pt x="988" y="827"/>
                      </a:lnTo>
                      <a:lnTo>
                        <a:pt x="1089" y="736"/>
                      </a:lnTo>
                      <a:lnTo>
                        <a:pt x="1193" y="651"/>
                      </a:lnTo>
                      <a:lnTo>
                        <a:pt x="1301" y="570"/>
                      </a:lnTo>
                      <a:lnTo>
                        <a:pt x="1412" y="493"/>
                      </a:lnTo>
                      <a:lnTo>
                        <a:pt x="1526" y="422"/>
                      </a:lnTo>
                      <a:lnTo>
                        <a:pt x="1644" y="356"/>
                      </a:lnTo>
                      <a:lnTo>
                        <a:pt x="1766" y="293"/>
                      </a:lnTo>
                      <a:lnTo>
                        <a:pt x="1889" y="237"/>
                      </a:lnTo>
                      <a:lnTo>
                        <a:pt x="2016" y="188"/>
                      </a:lnTo>
                      <a:lnTo>
                        <a:pt x="2144" y="142"/>
                      </a:lnTo>
                      <a:lnTo>
                        <a:pt x="2276" y="103"/>
                      </a:lnTo>
                      <a:lnTo>
                        <a:pt x="2409" y="71"/>
                      </a:lnTo>
                      <a:lnTo>
                        <a:pt x="2545" y="43"/>
                      </a:lnTo>
                      <a:lnTo>
                        <a:pt x="2682" y="22"/>
                      </a:lnTo>
                      <a:lnTo>
                        <a:pt x="2823" y="8"/>
                      </a:lnTo>
                      <a:lnTo>
                        <a:pt x="2892" y="3"/>
                      </a:lnTo>
                      <a:lnTo>
                        <a:pt x="2975" y="0"/>
                      </a:lnTo>
                      <a:lnTo>
                        <a:pt x="3138" y="1"/>
                      </a:lnTo>
                      <a:lnTo>
                        <a:pt x="3298" y="11"/>
                      </a:lnTo>
                      <a:lnTo>
                        <a:pt x="3457" y="28"/>
                      </a:lnTo>
                      <a:lnTo>
                        <a:pt x="3613" y="54"/>
                      </a:lnTo>
                      <a:lnTo>
                        <a:pt x="3766" y="88"/>
                      </a:lnTo>
                      <a:lnTo>
                        <a:pt x="3917" y="129"/>
                      </a:lnTo>
                      <a:lnTo>
                        <a:pt x="4063" y="177"/>
                      </a:lnTo>
                      <a:lnTo>
                        <a:pt x="4207" y="233"/>
                      </a:lnTo>
                      <a:lnTo>
                        <a:pt x="4347" y="295"/>
                      </a:lnTo>
                      <a:lnTo>
                        <a:pt x="4483" y="365"/>
                      </a:lnTo>
                      <a:lnTo>
                        <a:pt x="4616" y="441"/>
                      </a:lnTo>
                      <a:lnTo>
                        <a:pt x="4744" y="523"/>
                      </a:lnTo>
                      <a:lnTo>
                        <a:pt x="4867" y="613"/>
                      </a:lnTo>
                      <a:lnTo>
                        <a:pt x="4986" y="707"/>
                      </a:lnTo>
                      <a:lnTo>
                        <a:pt x="5100" y="807"/>
                      </a:lnTo>
                      <a:lnTo>
                        <a:pt x="5210" y="914"/>
                      </a:lnTo>
                      <a:lnTo>
                        <a:pt x="5313" y="1024"/>
                      </a:lnTo>
                      <a:lnTo>
                        <a:pt x="5411" y="1141"/>
                      </a:lnTo>
                      <a:lnTo>
                        <a:pt x="5504" y="1262"/>
                      </a:lnTo>
                      <a:lnTo>
                        <a:pt x="5592" y="1387"/>
                      </a:lnTo>
                      <a:lnTo>
                        <a:pt x="5672" y="1517"/>
                      </a:lnTo>
                      <a:lnTo>
                        <a:pt x="5747" y="1652"/>
                      </a:lnTo>
                      <a:lnTo>
                        <a:pt x="5814" y="1790"/>
                      </a:lnTo>
                      <a:lnTo>
                        <a:pt x="5875" y="1933"/>
                      </a:lnTo>
                      <a:lnTo>
                        <a:pt x="5930" y="2078"/>
                      </a:lnTo>
                      <a:lnTo>
                        <a:pt x="5977" y="2227"/>
                      </a:lnTo>
                      <a:lnTo>
                        <a:pt x="6017" y="2379"/>
                      </a:lnTo>
                      <a:lnTo>
                        <a:pt x="6049" y="2535"/>
                      </a:lnTo>
                      <a:lnTo>
                        <a:pt x="6074" y="2693"/>
                      </a:lnTo>
                      <a:lnTo>
                        <a:pt x="6091" y="2853"/>
                      </a:lnTo>
                      <a:lnTo>
                        <a:pt x="6099" y="3016"/>
                      </a:lnTo>
                      <a:lnTo>
                        <a:pt x="6099" y="3099"/>
                      </a:lnTo>
                      <a:lnTo>
                        <a:pt x="6098" y="3217"/>
                      </a:lnTo>
                      <a:lnTo>
                        <a:pt x="6081" y="3452"/>
                      </a:lnTo>
                      <a:lnTo>
                        <a:pt x="6046" y="3685"/>
                      </a:lnTo>
                      <a:lnTo>
                        <a:pt x="5995" y="3914"/>
                      </a:lnTo>
                      <a:lnTo>
                        <a:pt x="5926" y="4139"/>
                      </a:lnTo>
                      <a:lnTo>
                        <a:pt x="5841" y="4357"/>
                      </a:lnTo>
                      <a:lnTo>
                        <a:pt x="5738" y="4568"/>
                      </a:lnTo>
                      <a:lnTo>
                        <a:pt x="5618" y="4772"/>
                      </a:lnTo>
                      <a:lnTo>
                        <a:pt x="5551" y="4871"/>
                      </a:lnTo>
                      <a:lnTo>
                        <a:pt x="5488" y="4958"/>
                      </a:lnTo>
                      <a:lnTo>
                        <a:pt x="5372" y="5109"/>
                      </a:lnTo>
                      <a:lnTo>
                        <a:pt x="5212" y="5299"/>
                      </a:lnTo>
                      <a:lnTo>
                        <a:pt x="5115" y="5405"/>
                      </a:lnTo>
                      <a:lnTo>
                        <a:pt x="5023" y="5507"/>
                      </a:lnTo>
                      <a:lnTo>
                        <a:pt x="4906" y="5650"/>
                      </a:lnTo>
                      <a:lnTo>
                        <a:pt x="4837" y="5749"/>
                      </a:lnTo>
                      <a:lnTo>
                        <a:pt x="4778" y="5856"/>
                      </a:lnTo>
                      <a:lnTo>
                        <a:pt x="4728" y="5976"/>
                      </a:lnTo>
                      <a:lnTo>
                        <a:pt x="4684" y="6116"/>
                      </a:lnTo>
                      <a:lnTo>
                        <a:pt x="4651" y="6281"/>
                      </a:lnTo>
                      <a:lnTo>
                        <a:pt x="4637" y="6376"/>
                      </a:lnTo>
                      <a:lnTo>
                        <a:pt x="4595" y="6728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Rectangle 49">
                  <a:extLst>
                    <a:ext uri="{FF2B5EF4-FFF2-40B4-BE49-F238E27FC236}">
                      <a16:creationId xmlns:a16="http://schemas.microsoft.com/office/drawing/2014/main" id="{F1C6AEB2-E1AD-42DC-B8DF-AAC0EED93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98052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Rectangle 50">
                  <a:extLst>
                    <a:ext uri="{FF2B5EF4-FFF2-40B4-BE49-F238E27FC236}">
                      <a16:creationId xmlns:a16="http://schemas.microsoft.com/office/drawing/2014/main" id="{E816DFBF-AB17-4330-8F19-6A9010A98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81138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Rectangle 51">
                  <a:extLst>
                    <a:ext uri="{FF2B5EF4-FFF2-40B4-BE49-F238E27FC236}">
                      <a16:creationId xmlns:a16="http://schemas.microsoft.com/office/drawing/2014/main" id="{5FC22DA5-F712-474F-92F5-52AD318A1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64225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52">
                  <a:extLst>
                    <a:ext uri="{FF2B5EF4-FFF2-40B4-BE49-F238E27FC236}">
                      <a16:creationId xmlns:a16="http://schemas.microsoft.com/office/drawing/2014/main" id="{6ABCEC2E-0666-4FD0-8341-ECB273163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324" y="-336891"/>
                  <a:ext cx="172372" cy="132662"/>
                </a:xfrm>
                <a:custGeom>
                  <a:avLst/>
                  <a:gdLst>
                    <a:gd name="T0" fmla="*/ 2581 w 7031"/>
                    <a:gd name="T1" fmla="*/ 1972 h 5408"/>
                    <a:gd name="T2" fmla="*/ 2581 w 7031"/>
                    <a:gd name="T3" fmla="*/ 2487 h 5408"/>
                    <a:gd name="T4" fmla="*/ 2697 w 7031"/>
                    <a:gd name="T5" fmla="*/ 2981 h 5408"/>
                    <a:gd name="T6" fmla="*/ 333 w 7031"/>
                    <a:gd name="T7" fmla="*/ 4243 h 5408"/>
                    <a:gd name="T8" fmla="*/ 174 w 7031"/>
                    <a:gd name="T9" fmla="*/ 4363 h 5408"/>
                    <a:gd name="T10" fmla="*/ 64 w 7031"/>
                    <a:gd name="T11" fmla="*/ 4520 h 5408"/>
                    <a:gd name="T12" fmla="*/ 7 w 7031"/>
                    <a:gd name="T13" fmla="*/ 4701 h 5408"/>
                    <a:gd name="T14" fmla="*/ 6 w 7031"/>
                    <a:gd name="T15" fmla="*/ 4894 h 5408"/>
                    <a:gd name="T16" fmla="*/ 68 w 7031"/>
                    <a:gd name="T17" fmla="*/ 5084 h 5408"/>
                    <a:gd name="T18" fmla="*/ 102 w 7031"/>
                    <a:gd name="T19" fmla="*/ 5143 h 5408"/>
                    <a:gd name="T20" fmla="*/ 242 w 7031"/>
                    <a:gd name="T21" fmla="*/ 5285 h 5408"/>
                    <a:gd name="T22" fmla="*/ 411 w 7031"/>
                    <a:gd name="T23" fmla="*/ 5374 h 5408"/>
                    <a:gd name="T24" fmla="*/ 599 w 7031"/>
                    <a:gd name="T25" fmla="*/ 5408 h 5408"/>
                    <a:gd name="T26" fmla="*/ 790 w 7031"/>
                    <a:gd name="T27" fmla="*/ 5382 h 5408"/>
                    <a:gd name="T28" fmla="*/ 970 w 7031"/>
                    <a:gd name="T29" fmla="*/ 5291 h 5408"/>
                    <a:gd name="T30" fmla="*/ 3161 w 7031"/>
                    <a:gd name="T31" fmla="*/ 3739 h 5408"/>
                    <a:gd name="T32" fmla="*/ 3427 w 7031"/>
                    <a:gd name="T33" fmla="*/ 3982 h 5408"/>
                    <a:gd name="T34" fmla="*/ 3733 w 7031"/>
                    <a:gd name="T35" fmla="*/ 4182 h 5408"/>
                    <a:gd name="T36" fmla="*/ 4076 w 7031"/>
                    <a:gd name="T37" fmla="*/ 4332 h 5408"/>
                    <a:gd name="T38" fmla="*/ 4449 w 7031"/>
                    <a:gd name="T39" fmla="*/ 4426 h 5408"/>
                    <a:gd name="T40" fmla="*/ 4852 w 7031"/>
                    <a:gd name="T41" fmla="*/ 4455 h 5408"/>
                    <a:gd name="T42" fmla="*/ 5194 w 7031"/>
                    <a:gd name="T43" fmla="*/ 4429 h 5408"/>
                    <a:gd name="T44" fmla="*/ 5707 w 7031"/>
                    <a:gd name="T45" fmla="*/ 4277 h 5408"/>
                    <a:gd name="T46" fmla="*/ 6160 w 7031"/>
                    <a:gd name="T47" fmla="*/ 4007 h 5408"/>
                    <a:gd name="T48" fmla="*/ 6538 w 7031"/>
                    <a:gd name="T49" fmla="*/ 3636 h 5408"/>
                    <a:gd name="T50" fmla="*/ 6822 w 7031"/>
                    <a:gd name="T51" fmla="*/ 3181 h 5408"/>
                    <a:gd name="T52" fmla="*/ 6976 w 7031"/>
                    <a:gd name="T53" fmla="*/ 2751 h 5408"/>
                    <a:gd name="T54" fmla="*/ 7006 w 7031"/>
                    <a:gd name="T55" fmla="*/ 2584 h 5408"/>
                    <a:gd name="T56" fmla="*/ 7031 w 7031"/>
                    <a:gd name="T57" fmla="*/ 2249 h 5408"/>
                    <a:gd name="T58" fmla="*/ 7006 w 7031"/>
                    <a:gd name="T59" fmla="*/ 1920 h 5408"/>
                    <a:gd name="T60" fmla="*/ 6935 w 7031"/>
                    <a:gd name="T61" fmla="*/ 1604 h 5408"/>
                    <a:gd name="T62" fmla="*/ 6821 w 7031"/>
                    <a:gd name="T63" fmla="*/ 1301 h 5408"/>
                    <a:gd name="T64" fmla="*/ 6666 w 7031"/>
                    <a:gd name="T65" fmla="*/ 1020 h 5408"/>
                    <a:gd name="T66" fmla="*/ 6473 w 7031"/>
                    <a:gd name="T67" fmla="*/ 763 h 5408"/>
                    <a:gd name="T68" fmla="*/ 6244 w 7031"/>
                    <a:gd name="T69" fmla="*/ 536 h 5408"/>
                    <a:gd name="T70" fmla="*/ 5982 w 7031"/>
                    <a:gd name="T71" fmla="*/ 343 h 5408"/>
                    <a:gd name="T72" fmla="*/ 5691 w 7031"/>
                    <a:gd name="T73" fmla="*/ 189 h 5408"/>
                    <a:gd name="T74" fmla="*/ 5371 w 7031"/>
                    <a:gd name="T75" fmla="*/ 78 h 5408"/>
                    <a:gd name="T76" fmla="*/ 5260 w 7031"/>
                    <a:gd name="T77" fmla="*/ 52 h 5408"/>
                    <a:gd name="T78" fmla="*/ 4925 w 7031"/>
                    <a:gd name="T79" fmla="*/ 4 h 5408"/>
                    <a:gd name="T80" fmla="*/ 4595 w 7031"/>
                    <a:gd name="T81" fmla="*/ 8 h 5408"/>
                    <a:gd name="T82" fmla="*/ 4274 w 7031"/>
                    <a:gd name="T83" fmla="*/ 61 h 5408"/>
                    <a:gd name="T84" fmla="*/ 3968 w 7031"/>
                    <a:gd name="T85" fmla="*/ 159 h 5408"/>
                    <a:gd name="T86" fmla="*/ 3680 w 7031"/>
                    <a:gd name="T87" fmla="*/ 301 h 5408"/>
                    <a:gd name="T88" fmla="*/ 3416 w 7031"/>
                    <a:gd name="T89" fmla="*/ 482 h 5408"/>
                    <a:gd name="T90" fmla="*/ 3179 w 7031"/>
                    <a:gd name="T91" fmla="*/ 699 h 5408"/>
                    <a:gd name="T92" fmla="*/ 2974 w 7031"/>
                    <a:gd name="T93" fmla="*/ 952 h 5408"/>
                    <a:gd name="T94" fmla="*/ 2805 w 7031"/>
                    <a:gd name="T95" fmla="*/ 1234 h 5408"/>
                    <a:gd name="T96" fmla="*/ 2676 w 7031"/>
                    <a:gd name="T97" fmla="*/ 1546 h 5408"/>
                    <a:gd name="T98" fmla="*/ 2630 w 7031"/>
                    <a:gd name="T99" fmla="*/ 1710 h 5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031" h="5408">
                      <a:moveTo>
                        <a:pt x="2630" y="1710"/>
                      </a:moveTo>
                      <a:lnTo>
                        <a:pt x="2610" y="1798"/>
                      </a:lnTo>
                      <a:lnTo>
                        <a:pt x="2581" y="1972"/>
                      </a:lnTo>
                      <a:lnTo>
                        <a:pt x="2568" y="2145"/>
                      </a:lnTo>
                      <a:lnTo>
                        <a:pt x="2568" y="2317"/>
                      </a:lnTo>
                      <a:lnTo>
                        <a:pt x="2581" y="2487"/>
                      </a:lnTo>
                      <a:lnTo>
                        <a:pt x="2607" y="2654"/>
                      </a:lnTo>
                      <a:lnTo>
                        <a:pt x="2646" y="2820"/>
                      </a:lnTo>
                      <a:lnTo>
                        <a:pt x="2697" y="2981"/>
                      </a:lnTo>
                      <a:lnTo>
                        <a:pt x="2728" y="3061"/>
                      </a:lnTo>
                      <a:lnTo>
                        <a:pt x="365" y="4229"/>
                      </a:lnTo>
                      <a:lnTo>
                        <a:pt x="333" y="4243"/>
                      </a:lnTo>
                      <a:lnTo>
                        <a:pt x="275" y="4278"/>
                      </a:lnTo>
                      <a:lnTo>
                        <a:pt x="223" y="4318"/>
                      </a:lnTo>
                      <a:lnTo>
                        <a:pt x="174" y="4363"/>
                      </a:lnTo>
                      <a:lnTo>
                        <a:pt x="132" y="4411"/>
                      </a:lnTo>
                      <a:lnTo>
                        <a:pt x="95" y="4464"/>
                      </a:lnTo>
                      <a:lnTo>
                        <a:pt x="64" y="4520"/>
                      </a:lnTo>
                      <a:lnTo>
                        <a:pt x="39" y="4578"/>
                      </a:lnTo>
                      <a:lnTo>
                        <a:pt x="20" y="4639"/>
                      </a:lnTo>
                      <a:lnTo>
                        <a:pt x="7" y="4701"/>
                      </a:lnTo>
                      <a:lnTo>
                        <a:pt x="1" y="4765"/>
                      </a:lnTo>
                      <a:lnTo>
                        <a:pt x="0" y="4829"/>
                      </a:lnTo>
                      <a:lnTo>
                        <a:pt x="6" y="4894"/>
                      </a:lnTo>
                      <a:lnTo>
                        <a:pt x="20" y="4959"/>
                      </a:lnTo>
                      <a:lnTo>
                        <a:pt x="40" y="5022"/>
                      </a:lnTo>
                      <a:lnTo>
                        <a:pt x="68" y="5084"/>
                      </a:lnTo>
                      <a:lnTo>
                        <a:pt x="83" y="5115"/>
                      </a:lnTo>
                      <a:lnTo>
                        <a:pt x="83" y="5115"/>
                      </a:lnTo>
                      <a:lnTo>
                        <a:pt x="102" y="5143"/>
                      </a:lnTo>
                      <a:lnTo>
                        <a:pt x="145" y="5196"/>
                      </a:lnTo>
                      <a:lnTo>
                        <a:pt x="191" y="5244"/>
                      </a:lnTo>
                      <a:lnTo>
                        <a:pt x="242" y="5285"/>
                      </a:lnTo>
                      <a:lnTo>
                        <a:pt x="295" y="5321"/>
                      </a:lnTo>
                      <a:lnTo>
                        <a:pt x="352" y="5350"/>
                      </a:lnTo>
                      <a:lnTo>
                        <a:pt x="411" y="5374"/>
                      </a:lnTo>
                      <a:lnTo>
                        <a:pt x="473" y="5392"/>
                      </a:lnTo>
                      <a:lnTo>
                        <a:pt x="535" y="5403"/>
                      </a:lnTo>
                      <a:lnTo>
                        <a:pt x="599" y="5408"/>
                      </a:lnTo>
                      <a:lnTo>
                        <a:pt x="662" y="5406"/>
                      </a:lnTo>
                      <a:lnTo>
                        <a:pt x="727" y="5396"/>
                      </a:lnTo>
                      <a:lnTo>
                        <a:pt x="790" y="5382"/>
                      </a:lnTo>
                      <a:lnTo>
                        <a:pt x="851" y="5359"/>
                      </a:lnTo>
                      <a:lnTo>
                        <a:pt x="911" y="5329"/>
                      </a:lnTo>
                      <a:lnTo>
                        <a:pt x="970" y="5291"/>
                      </a:lnTo>
                      <a:lnTo>
                        <a:pt x="998" y="5270"/>
                      </a:lnTo>
                      <a:lnTo>
                        <a:pt x="3121" y="3694"/>
                      </a:lnTo>
                      <a:lnTo>
                        <a:pt x="3161" y="3739"/>
                      </a:lnTo>
                      <a:lnTo>
                        <a:pt x="3246" y="3824"/>
                      </a:lnTo>
                      <a:lnTo>
                        <a:pt x="3334" y="3906"/>
                      </a:lnTo>
                      <a:lnTo>
                        <a:pt x="3427" y="3982"/>
                      </a:lnTo>
                      <a:lnTo>
                        <a:pt x="3525" y="4054"/>
                      </a:lnTo>
                      <a:lnTo>
                        <a:pt x="3628" y="4121"/>
                      </a:lnTo>
                      <a:lnTo>
                        <a:pt x="3733" y="4182"/>
                      </a:lnTo>
                      <a:lnTo>
                        <a:pt x="3844" y="4238"/>
                      </a:lnTo>
                      <a:lnTo>
                        <a:pt x="3958" y="4289"/>
                      </a:lnTo>
                      <a:lnTo>
                        <a:pt x="4076" y="4332"/>
                      </a:lnTo>
                      <a:lnTo>
                        <a:pt x="4197" y="4370"/>
                      </a:lnTo>
                      <a:lnTo>
                        <a:pt x="4322" y="4402"/>
                      </a:lnTo>
                      <a:lnTo>
                        <a:pt x="4449" y="4426"/>
                      </a:lnTo>
                      <a:lnTo>
                        <a:pt x="4581" y="4443"/>
                      </a:lnTo>
                      <a:lnTo>
                        <a:pt x="4715" y="4453"/>
                      </a:lnTo>
                      <a:lnTo>
                        <a:pt x="4852" y="4455"/>
                      </a:lnTo>
                      <a:lnTo>
                        <a:pt x="4922" y="4453"/>
                      </a:lnTo>
                      <a:lnTo>
                        <a:pt x="5014" y="4450"/>
                      </a:lnTo>
                      <a:lnTo>
                        <a:pt x="5194" y="4429"/>
                      </a:lnTo>
                      <a:lnTo>
                        <a:pt x="5370" y="4392"/>
                      </a:lnTo>
                      <a:lnTo>
                        <a:pt x="5541" y="4341"/>
                      </a:lnTo>
                      <a:lnTo>
                        <a:pt x="5707" y="4277"/>
                      </a:lnTo>
                      <a:lnTo>
                        <a:pt x="5865" y="4199"/>
                      </a:lnTo>
                      <a:lnTo>
                        <a:pt x="6016" y="4108"/>
                      </a:lnTo>
                      <a:lnTo>
                        <a:pt x="6160" y="4007"/>
                      </a:lnTo>
                      <a:lnTo>
                        <a:pt x="6295" y="3893"/>
                      </a:lnTo>
                      <a:lnTo>
                        <a:pt x="6421" y="3770"/>
                      </a:lnTo>
                      <a:lnTo>
                        <a:pt x="6538" y="3636"/>
                      </a:lnTo>
                      <a:lnTo>
                        <a:pt x="6643" y="3492"/>
                      </a:lnTo>
                      <a:lnTo>
                        <a:pt x="6738" y="3340"/>
                      </a:lnTo>
                      <a:lnTo>
                        <a:pt x="6822" y="3181"/>
                      </a:lnTo>
                      <a:lnTo>
                        <a:pt x="6893" y="3014"/>
                      </a:lnTo>
                      <a:lnTo>
                        <a:pt x="6951" y="2841"/>
                      </a:lnTo>
                      <a:lnTo>
                        <a:pt x="6976" y="2751"/>
                      </a:lnTo>
                      <a:lnTo>
                        <a:pt x="6976" y="2751"/>
                      </a:lnTo>
                      <a:lnTo>
                        <a:pt x="6987" y="2696"/>
                      </a:lnTo>
                      <a:lnTo>
                        <a:pt x="7006" y="2584"/>
                      </a:lnTo>
                      <a:lnTo>
                        <a:pt x="7020" y="2472"/>
                      </a:lnTo>
                      <a:lnTo>
                        <a:pt x="7028" y="2360"/>
                      </a:lnTo>
                      <a:lnTo>
                        <a:pt x="7031" y="2249"/>
                      </a:lnTo>
                      <a:lnTo>
                        <a:pt x="7027" y="2138"/>
                      </a:lnTo>
                      <a:lnTo>
                        <a:pt x="7019" y="2029"/>
                      </a:lnTo>
                      <a:lnTo>
                        <a:pt x="7006" y="1920"/>
                      </a:lnTo>
                      <a:lnTo>
                        <a:pt x="6987" y="1814"/>
                      </a:lnTo>
                      <a:lnTo>
                        <a:pt x="6963" y="1707"/>
                      </a:lnTo>
                      <a:lnTo>
                        <a:pt x="6935" y="1604"/>
                      </a:lnTo>
                      <a:lnTo>
                        <a:pt x="6902" y="1500"/>
                      </a:lnTo>
                      <a:lnTo>
                        <a:pt x="6864" y="1400"/>
                      </a:lnTo>
                      <a:lnTo>
                        <a:pt x="6821" y="1301"/>
                      </a:lnTo>
                      <a:lnTo>
                        <a:pt x="6773" y="1205"/>
                      </a:lnTo>
                      <a:lnTo>
                        <a:pt x="6722" y="1111"/>
                      </a:lnTo>
                      <a:lnTo>
                        <a:pt x="6666" y="1020"/>
                      </a:lnTo>
                      <a:lnTo>
                        <a:pt x="6605" y="931"/>
                      </a:lnTo>
                      <a:lnTo>
                        <a:pt x="6541" y="845"/>
                      </a:lnTo>
                      <a:lnTo>
                        <a:pt x="6473" y="763"/>
                      </a:lnTo>
                      <a:lnTo>
                        <a:pt x="6400" y="684"/>
                      </a:lnTo>
                      <a:lnTo>
                        <a:pt x="6324" y="608"/>
                      </a:lnTo>
                      <a:lnTo>
                        <a:pt x="6244" y="536"/>
                      </a:lnTo>
                      <a:lnTo>
                        <a:pt x="6160" y="467"/>
                      </a:lnTo>
                      <a:lnTo>
                        <a:pt x="6073" y="403"/>
                      </a:lnTo>
                      <a:lnTo>
                        <a:pt x="5982" y="343"/>
                      </a:lnTo>
                      <a:lnTo>
                        <a:pt x="5888" y="287"/>
                      </a:lnTo>
                      <a:lnTo>
                        <a:pt x="5791" y="235"/>
                      </a:lnTo>
                      <a:lnTo>
                        <a:pt x="5691" y="189"/>
                      </a:lnTo>
                      <a:lnTo>
                        <a:pt x="5588" y="147"/>
                      </a:lnTo>
                      <a:lnTo>
                        <a:pt x="5481" y="110"/>
                      </a:lnTo>
                      <a:lnTo>
                        <a:pt x="5371" y="78"/>
                      </a:lnTo>
                      <a:lnTo>
                        <a:pt x="5315" y="64"/>
                      </a:lnTo>
                      <a:lnTo>
                        <a:pt x="5315" y="64"/>
                      </a:lnTo>
                      <a:lnTo>
                        <a:pt x="5260" y="52"/>
                      </a:lnTo>
                      <a:lnTo>
                        <a:pt x="5148" y="29"/>
                      </a:lnTo>
                      <a:lnTo>
                        <a:pt x="5036" y="14"/>
                      </a:lnTo>
                      <a:lnTo>
                        <a:pt x="4925" y="4"/>
                      </a:lnTo>
                      <a:lnTo>
                        <a:pt x="4814" y="0"/>
                      </a:lnTo>
                      <a:lnTo>
                        <a:pt x="4704" y="1"/>
                      </a:lnTo>
                      <a:lnTo>
                        <a:pt x="4595" y="8"/>
                      </a:lnTo>
                      <a:lnTo>
                        <a:pt x="4486" y="21"/>
                      </a:lnTo>
                      <a:lnTo>
                        <a:pt x="4380" y="38"/>
                      </a:lnTo>
                      <a:lnTo>
                        <a:pt x="4274" y="61"/>
                      </a:lnTo>
                      <a:lnTo>
                        <a:pt x="4171" y="88"/>
                      </a:lnTo>
                      <a:lnTo>
                        <a:pt x="4069" y="122"/>
                      </a:lnTo>
                      <a:lnTo>
                        <a:pt x="3968" y="159"/>
                      </a:lnTo>
                      <a:lnTo>
                        <a:pt x="3870" y="202"/>
                      </a:lnTo>
                      <a:lnTo>
                        <a:pt x="3774" y="249"/>
                      </a:lnTo>
                      <a:lnTo>
                        <a:pt x="3680" y="301"/>
                      </a:lnTo>
                      <a:lnTo>
                        <a:pt x="3590" y="356"/>
                      </a:lnTo>
                      <a:lnTo>
                        <a:pt x="3501" y="417"/>
                      </a:lnTo>
                      <a:lnTo>
                        <a:pt x="3416" y="482"/>
                      </a:lnTo>
                      <a:lnTo>
                        <a:pt x="3333" y="551"/>
                      </a:lnTo>
                      <a:lnTo>
                        <a:pt x="3254" y="623"/>
                      </a:lnTo>
                      <a:lnTo>
                        <a:pt x="3179" y="699"/>
                      </a:lnTo>
                      <a:lnTo>
                        <a:pt x="3107" y="780"/>
                      </a:lnTo>
                      <a:lnTo>
                        <a:pt x="3038" y="864"/>
                      </a:lnTo>
                      <a:lnTo>
                        <a:pt x="2974" y="952"/>
                      </a:lnTo>
                      <a:lnTo>
                        <a:pt x="2914" y="1042"/>
                      </a:lnTo>
                      <a:lnTo>
                        <a:pt x="2857" y="1136"/>
                      </a:lnTo>
                      <a:lnTo>
                        <a:pt x="2805" y="1234"/>
                      </a:lnTo>
                      <a:lnTo>
                        <a:pt x="2757" y="1335"/>
                      </a:lnTo>
                      <a:lnTo>
                        <a:pt x="2714" y="1439"/>
                      </a:lnTo>
                      <a:lnTo>
                        <a:pt x="2676" y="1546"/>
                      </a:lnTo>
                      <a:lnTo>
                        <a:pt x="2643" y="1654"/>
                      </a:lnTo>
                      <a:lnTo>
                        <a:pt x="2630" y="1710"/>
                      </a:lnTo>
                      <a:lnTo>
                        <a:pt x="2630" y="1710"/>
                      </a:lnTo>
                      <a:close/>
                    </a:path>
                  </a:pathLst>
                </a:custGeom>
                <a:solidFill>
                  <a:srgbClr val="3C3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53">
                  <a:extLst>
                    <a:ext uri="{FF2B5EF4-FFF2-40B4-BE49-F238E27FC236}">
                      <a16:creationId xmlns:a16="http://schemas.microsoft.com/office/drawing/2014/main" id="{053E2855-70F7-4247-9BD1-FFEEBAA7B6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5333" y="-321448"/>
                  <a:ext cx="75450" cy="75597"/>
                </a:xfrm>
                <a:custGeom>
                  <a:avLst/>
                  <a:gdLst>
                    <a:gd name="T0" fmla="*/ 1364 w 3080"/>
                    <a:gd name="T1" fmla="*/ 3080 h 3080"/>
                    <a:gd name="T2" fmla="*/ 1814 w 3080"/>
                    <a:gd name="T3" fmla="*/ 2770 h 3080"/>
                    <a:gd name="T4" fmla="*/ 1998 w 3080"/>
                    <a:gd name="T5" fmla="*/ 2712 h 3080"/>
                    <a:gd name="T6" fmla="*/ 2215 w 3080"/>
                    <a:gd name="T7" fmla="*/ 2605 h 3080"/>
                    <a:gd name="T8" fmla="*/ 2503 w 3080"/>
                    <a:gd name="T9" fmla="*/ 2743 h 3080"/>
                    <a:gd name="T10" fmla="*/ 2616 w 3080"/>
                    <a:gd name="T11" fmla="*/ 2222 h 3080"/>
                    <a:gd name="T12" fmla="*/ 2703 w 3080"/>
                    <a:gd name="T13" fmla="*/ 2058 h 3080"/>
                    <a:gd name="T14" fmla="*/ 2787 w 3080"/>
                    <a:gd name="T15" fmla="*/ 1821 h 3080"/>
                    <a:gd name="T16" fmla="*/ 3080 w 3080"/>
                    <a:gd name="T17" fmla="*/ 1715 h 3080"/>
                    <a:gd name="T18" fmla="*/ 2784 w 3080"/>
                    <a:gd name="T19" fmla="*/ 1266 h 3080"/>
                    <a:gd name="T20" fmla="*/ 2725 w 3080"/>
                    <a:gd name="T21" fmla="*/ 1081 h 3080"/>
                    <a:gd name="T22" fmla="*/ 2619 w 3080"/>
                    <a:gd name="T23" fmla="*/ 854 h 3080"/>
                    <a:gd name="T24" fmla="*/ 2756 w 3080"/>
                    <a:gd name="T25" fmla="*/ 562 h 3080"/>
                    <a:gd name="T26" fmla="*/ 2221 w 3080"/>
                    <a:gd name="T27" fmla="*/ 464 h 3080"/>
                    <a:gd name="T28" fmla="*/ 2058 w 3080"/>
                    <a:gd name="T29" fmla="*/ 375 h 3080"/>
                    <a:gd name="T30" fmla="*/ 1820 w 3080"/>
                    <a:gd name="T31" fmla="*/ 293 h 3080"/>
                    <a:gd name="T32" fmla="*/ 1715 w 3080"/>
                    <a:gd name="T33" fmla="*/ 0 h 3080"/>
                    <a:gd name="T34" fmla="*/ 1265 w 3080"/>
                    <a:gd name="T35" fmla="*/ 309 h 3080"/>
                    <a:gd name="T36" fmla="*/ 1082 w 3080"/>
                    <a:gd name="T37" fmla="*/ 367 h 3080"/>
                    <a:gd name="T38" fmla="*/ 864 w 3080"/>
                    <a:gd name="T39" fmla="*/ 474 h 3080"/>
                    <a:gd name="T40" fmla="*/ 576 w 3080"/>
                    <a:gd name="T41" fmla="*/ 337 h 3080"/>
                    <a:gd name="T42" fmla="*/ 464 w 3080"/>
                    <a:gd name="T43" fmla="*/ 871 h 3080"/>
                    <a:gd name="T44" fmla="*/ 375 w 3080"/>
                    <a:gd name="T45" fmla="*/ 1036 h 3080"/>
                    <a:gd name="T46" fmla="*/ 293 w 3080"/>
                    <a:gd name="T47" fmla="*/ 1273 h 3080"/>
                    <a:gd name="T48" fmla="*/ 0 w 3080"/>
                    <a:gd name="T49" fmla="*/ 1378 h 3080"/>
                    <a:gd name="T50" fmla="*/ 295 w 3080"/>
                    <a:gd name="T51" fmla="*/ 1828 h 3080"/>
                    <a:gd name="T52" fmla="*/ 353 w 3080"/>
                    <a:gd name="T53" fmla="*/ 2012 h 3080"/>
                    <a:gd name="T54" fmla="*/ 461 w 3080"/>
                    <a:gd name="T55" fmla="*/ 2230 h 3080"/>
                    <a:gd name="T56" fmla="*/ 322 w 3080"/>
                    <a:gd name="T57" fmla="*/ 2517 h 3080"/>
                    <a:gd name="T58" fmla="*/ 857 w 3080"/>
                    <a:gd name="T59" fmla="*/ 2630 h 3080"/>
                    <a:gd name="T60" fmla="*/ 1021 w 3080"/>
                    <a:gd name="T61" fmla="*/ 2713 h 3080"/>
                    <a:gd name="T62" fmla="*/ 1258 w 3080"/>
                    <a:gd name="T63" fmla="*/ 2787 h 3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80" h="3080">
                      <a:moveTo>
                        <a:pt x="1321" y="2799"/>
                      </a:moveTo>
                      <a:lnTo>
                        <a:pt x="1364" y="3080"/>
                      </a:lnTo>
                      <a:lnTo>
                        <a:pt x="1786" y="3066"/>
                      </a:lnTo>
                      <a:lnTo>
                        <a:pt x="1814" y="2770"/>
                      </a:lnTo>
                      <a:lnTo>
                        <a:pt x="1876" y="2754"/>
                      </a:lnTo>
                      <a:lnTo>
                        <a:pt x="1998" y="2712"/>
                      </a:lnTo>
                      <a:lnTo>
                        <a:pt x="2110" y="2663"/>
                      </a:lnTo>
                      <a:lnTo>
                        <a:pt x="2215" y="2605"/>
                      </a:lnTo>
                      <a:lnTo>
                        <a:pt x="2263" y="2574"/>
                      </a:lnTo>
                      <a:lnTo>
                        <a:pt x="2503" y="2743"/>
                      </a:lnTo>
                      <a:lnTo>
                        <a:pt x="2798" y="2433"/>
                      </a:lnTo>
                      <a:lnTo>
                        <a:pt x="2616" y="2222"/>
                      </a:lnTo>
                      <a:lnTo>
                        <a:pt x="2646" y="2169"/>
                      </a:lnTo>
                      <a:lnTo>
                        <a:pt x="2703" y="2058"/>
                      </a:lnTo>
                      <a:lnTo>
                        <a:pt x="2751" y="1942"/>
                      </a:lnTo>
                      <a:lnTo>
                        <a:pt x="2787" y="1821"/>
                      </a:lnTo>
                      <a:lnTo>
                        <a:pt x="2798" y="1757"/>
                      </a:lnTo>
                      <a:lnTo>
                        <a:pt x="3080" y="1715"/>
                      </a:lnTo>
                      <a:lnTo>
                        <a:pt x="3065" y="1293"/>
                      </a:lnTo>
                      <a:lnTo>
                        <a:pt x="2784" y="1266"/>
                      </a:lnTo>
                      <a:lnTo>
                        <a:pt x="2768" y="1202"/>
                      </a:lnTo>
                      <a:lnTo>
                        <a:pt x="2725" y="1081"/>
                      </a:lnTo>
                      <a:lnTo>
                        <a:pt x="2676" y="965"/>
                      </a:lnTo>
                      <a:lnTo>
                        <a:pt x="2619" y="854"/>
                      </a:lnTo>
                      <a:lnTo>
                        <a:pt x="2587" y="801"/>
                      </a:lnTo>
                      <a:lnTo>
                        <a:pt x="2756" y="562"/>
                      </a:lnTo>
                      <a:lnTo>
                        <a:pt x="2447" y="280"/>
                      </a:lnTo>
                      <a:lnTo>
                        <a:pt x="2221" y="464"/>
                      </a:lnTo>
                      <a:lnTo>
                        <a:pt x="2168" y="432"/>
                      </a:lnTo>
                      <a:lnTo>
                        <a:pt x="2058" y="375"/>
                      </a:lnTo>
                      <a:lnTo>
                        <a:pt x="1942" y="328"/>
                      </a:lnTo>
                      <a:lnTo>
                        <a:pt x="1820" y="293"/>
                      </a:lnTo>
                      <a:lnTo>
                        <a:pt x="1757" y="280"/>
                      </a:lnTo>
                      <a:lnTo>
                        <a:pt x="1715" y="0"/>
                      </a:lnTo>
                      <a:lnTo>
                        <a:pt x="1293" y="13"/>
                      </a:lnTo>
                      <a:lnTo>
                        <a:pt x="1265" y="309"/>
                      </a:lnTo>
                      <a:lnTo>
                        <a:pt x="1202" y="326"/>
                      </a:lnTo>
                      <a:lnTo>
                        <a:pt x="1082" y="367"/>
                      </a:lnTo>
                      <a:lnTo>
                        <a:pt x="968" y="417"/>
                      </a:lnTo>
                      <a:lnTo>
                        <a:pt x="864" y="474"/>
                      </a:lnTo>
                      <a:lnTo>
                        <a:pt x="815" y="506"/>
                      </a:lnTo>
                      <a:lnTo>
                        <a:pt x="576" y="337"/>
                      </a:lnTo>
                      <a:lnTo>
                        <a:pt x="280" y="646"/>
                      </a:lnTo>
                      <a:lnTo>
                        <a:pt x="464" y="871"/>
                      </a:lnTo>
                      <a:lnTo>
                        <a:pt x="432" y="925"/>
                      </a:lnTo>
                      <a:lnTo>
                        <a:pt x="375" y="1036"/>
                      </a:lnTo>
                      <a:lnTo>
                        <a:pt x="328" y="1152"/>
                      </a:lnTo>
                      <a:lnTo>
                        <a:pt x="293" y="1273"/>
                      </a:lnTo>
                      <a:lnTo>
                        <a:pt x="280" y="1335"/>
                      </a:lnTo>
                      <a:lnTo>
                        <a:pt x="0" y="1378"/>
                      </a:lnTo>
                      <a:lnTo>
                        <a:pt x="13" y="1800"/>
                      </a:lnTo>
                      <a:lnTo>
                        <a:pt x="295" y="1828"/>
                      </a:lnTo>
                      <a:lnTo>
                        <a:pt x="311" y="1891"/>
                      </a:lnTo>
                      <a:lnTo>
                        <a:pt x="353" y="2012"/>
                      </a:lnTo>
                      <a:lnTo>
                        <a:pt x="403" y="2125"/>
                      </a:lnTo>
                      <a:lnTo>
                        <a:pt x="461" y="2230"/>
                      </a:lnTo>
                      <a:lnTo>
                        <a:pt x="491" y="2279"/>
                      </a:lnTo>
                      <a:lnTo>
                        <a:pt x="322" y="2517"/>
                      </a:lnTo>
                      <a:lnTo>
                        <a:pt x="633" y="2812"/>
                      </a:lnTo>
                      <a:lnTo>
                        <a:pt x="857" y="2630"/>
                      </a:lnTo>
                      <a:lnTo>
                        <a:pt x="910" y="2660"/>
                      </a:lnTo>
                      <a:lnTo>
                        <a:pt x="1021" y="2713"/>
                      </a:lnTo>
                      <a:lnTo>
                        <a:pt x="1137" y="2755"/>
                      </a:lnTo>
                      <a:lnTo>
                        <a:pt x="1258" y="2787"/>
                      </a:lnTo>
                      <a:lnTo>
                        <a:pt x="1321" y="27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54">
                  <a:extLst>
                    <a:ext uri="{FF2B5EF4-FFF2-40B4-BE49-F238E27FC236}">
                      <a16:creationId xmlns:a16="http://schemas.microsoft.com/office/drawing/2014/main" id="{C47D8B4D-2847-48F3-B805-70E098E64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7983" y="-298799"/>
                  <a:ext cx="30298" cy="30298"/>
                </a:xfrm>
                <a:custGeom>
                  <a:avLst/>
                  <a:gdLst>
                    <a:gd name="T0" fmla="*/ 1192 w 1237"/>
                    <a:gd name="T1" fmla="*/ 385 h 1237"/>
                    <a:gd name="T2" fmla="*/ 1134 w 1237"/>
                    <a:gd name="T3" fmla="*/ 275 h 1237"/>
                    <a:gd name="T4" fmla="*/ 1057 w 1237"/>
                    <a:gd name="T5" fmla="*/ 181 h 1237"/>
                    <a:gd name="T6" fmla="*/ 965 w 1237"/>
                    <a:gd name="T7" fmla="*/ 105 h 1237"/>
                    <a:gd name="T8" fmla="*/ 860 w 1237"/>
                    <a:gd name="T9" fmla="*/ 49 h 1237"/>
                    <a:gd name="T10" fmla="*/ 747 w 1237"/>
                    <a:gd name="T11" fmla="*/ 13 h 1237"/>
                    <a:gd name="T12" fmla="*/ 628 w 1237"/>
                    <a:gd name="T13" fmla="*/ 0 h 1237"/>
                    <a:gd name="T14" fmla="*/ 506 w 1237"/>
                    <a:gd name="T15" fmla="*/ 10 h 1237"/>
                    <a:gd name="T16" fmla="*/ 414 w 1237"/>
                    <a:gd name="T17" fmla="*/ 35 h 1237"/>
                    <a:gd name="T18" fmla="*/ 328 w 1237"/>
                    <a:gd name="T19" fmla="*/ 72 h 1237"/>
                    <a:gd name="T20" fmla="*/ 225 w 1237"/>
                    <a:gd name="T21" fmla="*/ 140 h 1237"/>
                    <a:gd name="T22" fmla="*/ 141 w 1237"/>
                    <a:gd name="T23" fmla="*/ 224 h 1237"/>
                    <a:gd name="T24" fmla="*/ 74 w 1237"/>
                    <a:gd name="T25" fmla="*/ 324 h 1237"/>
                    <a:gd name="T26" fmla="*/ 28 w 1237"/>
                    <a:gd name="T27" fmla="*/ 432 h 1237"/>
                    <a:gd name="T28" fmla="*/ 4 w 1237"/>
                    <a:gd name="T29" fmla="*/ 549 h 1237"/>
                    <a:gd name="T30" fmla="*/ 2 w 1237"/>
                    <a:gd name="T31" fmla="*/ 670 h 1237"/>
                    <a:gd name="T32" fmla="*/ 25 w 1237"/>
                    <a:gd name="T33" fmla="*/ 792 h 1237"/>
                    <a:gd name="T34" fmla="*/ 46 w 1237"/>
                    <a:gd name="T35" fmla="*/ 852 h 1237"/>
                    <a:gd name="T36" fmla="*/ 104 w 1237"/>
                    <a:gd name="T37" fmla="*/ 963 h 1237"/>
                    <a:gd name="T38" fmla="*/ 180 w 1237"/>
                    <a:gd name="T39" fmla="*/ 1056 h 1237"/>
                    <a:gd name="T40" fmla="*/ 272 w 1237"/>
                    <a:gd name="T41" fmla="*/ 1132 h 1237"/>
                    <a:gd name="T42" fmla="*/ 376 w 1237"/>
                    <a:gd name="T43" fmla="*/ 1189 h 1237"/>
                    <a:gd name="T44" fmla="*/ 490 w 1237"/>
                    <a:gd name="T45" fmla="*/ 1225 h 1237"/>
                    <a:gd name="T46" fmla="*/ 609 w 1237"/>
                    <a:gd name="T47" fmla="*/ 1237 h 1237"/>
                    <a:gd name="T48" fmla="*/ 731 w 1237"/>
                    <a:gd name="T49" fmla="*/ 1227 h 1237"/>
                    <a:gd name="T50" fmla="*/ 822 w 1237"/>
                    <a:gd name="T51" fmla="*/ 1202 h 1237"/>
                    <a:gd name="T52" fmla="*/ 909 w 1237"/>
                    <a:gd name="T53" fmla="*/ 1164 h 1237"/>
                    <a:gd name="T54" fmla="*/ 1011 w 1237"/>
                    <a:gd name="T55" fmla="*/ 1097 h 1237"/>
                    <a:gd name="T56" fmla="*/ 1097 w 1237"/>
                    <a:gd name="T57" fmla="*/ 1013 h 1237"/>
                    <a:gd name="T58" fmla="*/ 1162 w 1237"/>
                    <a:gd name="T59" fmla="*/ 914 h 1237"/>
                    <a:gd name="T60" fmla="*/ 1208 w 1237"/>
                    <a:gd name="T61" fmla="*/ 805 h 1237"/>
                    <a:gd name="T62" fmla="*/ 1234 w 1237"/>
                    <a:gd name="T63" fmla="*/ 689 h 1237"/>
                    <a:gd name="T64" fmla="*/ 1235 w 1237"/>
                    <a:gd name="T65" fmla="*/ 567 h 1237"/>
                    <a:gd name="T66" fmla="*/ 1212 w 1237"/>
                    <a:gd name="T67" fmla="*/ 445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37" h="1237">
                      <a:moveTo>
                        <a:pt x="1202" y="414"/>
                      </a:moveTo>
                      <a:lnTo>
                        <a:pt x="1192" y="385"/>
                      </a:lnTo>
                      <a:lnTo>
                        <a:pt x="1164" y="328"/>
                      </a:lnTo>
                      <a:lnTo>
                        <a:pt x="1134" y="275"/>
                      </a:lnTo>
                      <a:lnTo>
                        <a:pt x="1097" y="225"/>
                      </a:lnTo>
                      <a:lnTo>
                        <a:pt x="1057" y="181"/>
                      </a:lnTo>
                      <a:lnTo>
                        <a:pt x="1012" y="141"/>
                      </a:lnTo>
                      <a:lnTo>
                        <a:pt x="965" y="105"/>
                      </a:lnTo>
                      <a:lnTo>
                        <a:pt x="914" y="75"/>
                      </a:lnTo>
                      <a:lnTo>
                        <a:pt x="860" y="49"/>
                      </a:lnTo>
                      <a:lnTo>
                        <a:pt x="804" y="28"/>
                      </a:lnTo>
                      <a:lnTo>
                        <a:pt x="747" y="13"/>
                      </a:lnTo>
                      <a:lnTo>
                        <a:pt x="688" y="4"/>
                      </a:lnTo>
                      <a:lnTo>
                        <a:pt x="628" y="0"/>
                      </a:lnTo>
                      <a:lnTo>
                        <a:pt x="567" y="2"/>
                      </a:lnTo>
                      <a:lnTo>
                        <a:pt x="506" y="10"/>
                      </a:lnTo>
                      <a:lnTo>
                        <a:pt x="445" y="25"/>
                      </a:lnTo>
                      <a:lnTo>
                        <a:pt x="414" y="35"/>
                      </a:lnTo>
                      <a:lnTo>
                        <a:pt x="385" y="46"/>
                      </a:lnTo>
                      <a:lnTo>
                        <a:pt x="328" y="72"/>
                      </a:lnTo>
                      <a:lnTo>
                        <a:pt x="275" y="104"/>
                      </a:lnTo>
                      <a:lnTo>
                        <a:pt x="225" y="140"/>
                      </a:lnTo>
                      <a:lnTo>
                        <a:pt x="181" y="180"/>
                      </a:lnTo>
                      <a:lnTo>
                        <a:pt x="141" y="224"/>
                      </a:lnTo>
                      <a:lnTo>
                        <a:pt x="105" y="272"/>
                      </a:lnTo>
                      <a:lnTo>
                        <a:pt x="74" y="324"/>
                      </a:lnTo>
                      <a:lnTo>
                        <a:pt x="49" y="376"/>
                      </a:lnTo>
                      <a:lnTo>
                        <a:pt x="28" y="432"/>
                      </a:lnTo>
                      <a:lnTo>
                        <a:pt x="13" y="490"/>
                      </a:lnTo>
                      <a:lnTo>
                        <a:pt x="4" y="549"/>
                      </a:lnTo>
                      <a:lnTo>
                        <a:pt x="0" y="610"/>
                      </a:lnTo>
                      <a:lnTo>
                        <a:pt x="2" y="670"/>
                      </a:lnTo>
                      <a:lnTo>
                        <a:pt x="10" y="731"/>
                      </a:lnTo>
                      <a:lnTo>
                        <a:pt x="25" y="792"/>
                      </a:lnTo>
                      <a:lnTo>
                        <a:pt x="34" y="823"/>
                      </a:lnTo>
                      <a:lnTo>
                        <a:pt x="46" y="852"/>
                      </a:lnTo>
                      <a:lnTo>
                        <a:pt x="72" y="909"/>
                      </a:lnTo>
                      <a:lnTo>
                        <a:pt x="104" y="963"/>
                      </a:lnTo>
                      <a:lnTo>
                        <a:pt x="140" y="1011"/>
                      </a:lnTo>
                      <a:lnTo>
                        <a:pt x="180" y="1056"/>
                      </a:lnTo>
                      <a:lnTo>
                        <a:pt x="224" y="1097"/>
                      </a:lnTo>
                      <a:lnTo>
                        <a:pt x="272" y="1132"/>
                      </a:lnTo>
                      <a:lnTo>
                        <a:pt x="323" y="1162"/>
                      </a:lnTo>
                      <a:lnTo>
                        <a:pt x="376" y="1189"/>
                      </a:lnTo>
                      <a:lnTo>
                        <a:pt x="432" y="1209"/>
                      </a:lnTo>
                      <a:lnTo>
                        <a:pt x="490" y="1225"/>
                      </a:lnTo>
                      <a:lnTo>
                        <a:pt x="549" y="1234"/>
                      </a:lnTo>
                      <a:lnTo>
                        <a:pt x="609" y="1237"/>
                      </a:lnTo>
                      <a:lnTo>
                        <a:pt x="669" y="1235"/>
                      </a:lnTo>
                      <a:lnTo>
                        <a:pt x="731" y="1227"/>
                      </a:lnTo>
                      <a:lnTo>
                        <a:pt x="792" y="1212"/>
                      </a:lnTo>
                      <a:lnTo>
                        <a:pt x="822" y="1202"/>
                      </a:lnTo>
                      <a:lnTo>
                        <a:pt x="852" y="1192"/>
                      </a:lnTo>
                      <a:lnTo>
                        <a:pt x="909" y="1164"/>
                      </a:lnTo>
                      <a:lnTo>
                        <a:pt x="963" y="1134"/>
                      </a:lnTo>
                      <a:lnTo>
                        <a:pt x="1011" y="1097"/>
                      </a:lnTo>
                      <a:lnTo>
                        <a:pt x="1055" y="1057"/>
                      </a:lnTo>
                      <a:lnTo>
                        <a:pt x="1097" y="1013"/>
                      </a:lnTo>
                      <a:lnTo>
                        <a:pt x="1131" y="965"/>
                      </a:lnTo>
                      <a:lnTo>
                        <a:pt x="1162" y="914"/>
                      </a:lnTo>
                      <a:lnTo>
                        <a:pt x="1188" y="861"/>
                      </a:lnTo>
                      <a:lnTo>
                        <a:pt x="1208" y="805"/>
                      </a:lnTo>
                      <a:lnTo>
                        <a:pt x="1224" y="748"/>
                      </a:lnTo>
                      <a:lnTo>
                        <a:pt x="1234" y="689"/>
                      </a:lnTo>
                      <a:lnTo>
                        <a:pt x="1237" y="629"/>
                      </a:lnTo>
                      <a:lnTo>
                        <a:pt x="1235" y="567"/>
                      </a:lnTo>
                      <a:lnTo>
                        <a:pt x="1226" y="506"/>
                      </a:lnTo>
                      <a:lnTo>
                        <a:pt x="1212" y="445"/>
                      </a:lnTo>
                      <a:lnTo>
                        <a:pt x="1202" y="414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55">
                  <a:extLst>
                    <a:ext uri="{FF2B5EF4-FFF2-40B4-BE49-F238E27FC236}">
                      <a16:creationId xmlns:a16="http://schemas.microsoft.com/office/drawing/2014/main" id="{530F2F37-BF8A-4CC9-9D58-A725B6290A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24306" y="-302181"/>
                  <a:ext cx="37210" cy="37210"/>
                </a:xfrm>
                <a:custGeom>
                  <a:avLst/>
                  <a:gdLst>
                    <a:gd name="T0" fmla="*/ 719 w 1523"/>
                    <a:gd name="T1" fmla="*/ 284 h 1519"/>
                    <a:gd name="T2" fmla="*/ 606 w 1523"/>
                    <a:gd name="T3" fmla="*/ 310 h 1519"/>
                    <a:gd name="T4" fmla="*/ 539 w 1523"/>
                    <a:gd name="T5" fmla="*/ 338 h 1519"/>
                    <a:gd name="T6" fmla="*/ 408 w 1523"/>
                    <a:gd name="T7" fmla="*/ 439 h 1519"/>
                    <a:gd name="T8" fmla="*/ 314 w 1523"/>
                    <a:gd name="T9" fmla="*/ 596 h 1519"/>
                    <a:gd name="T10" fmla="*/ 285 w 1523"/>
                    <a:gd name="T11" fmla="*/ 777 h 1519"/>
                    <a:gd name="T12" fmla="*/ 311 w 1523"/>
                    <a:gd name="T13" fmla="*/ 914 h 1519"/>
                    <a:gd name="T14" fmla="*/ 362 w 1523"/>
                    <a:gd name="T15" fmla="*/ 1018 h 1519"/>
                    <a:gd name="T16" fmla="*/ 460 w 1523"/>
                    <a:gd name="T17" fmla="*/ 1129 h 1519"/>
                    <a:gd name="T18" fmla="*/ 584 w 1523"/>
                    <a:gd name="T19" fmla="*/ 1204 h 1519"/>
                    <a:gd name="T20" fmla="*/ 724 w 1523"/>
                    <a:gd name="T21" fmla="*/ 1237 h 1519"/>
                    <a:gd name="T22" fmla="*/ 804 w 1523"/>
                    <a:gd name="T23" fmla="*/ 1236 h 1519"/>
                    <a:gd name="T24" fmla="*/ 916 w 1523"/>
                    <a:gd name="T25" fmla="*/ 1210 h 1519"/>
                    <a:gd name="T26" fmla="*/ 984 w 1523"/>
                    <a:gd name="T27" fmla="*/ 1181 h 1519"/>
                    <a:gd name="T28" fmla="*/ 1115 w 1523"/>
                    <a:gd name="T29" fmla="*/ 1081 h 1519"/>
                    <a:gd name="T30" fmla="*/ 1209 w 1523"/>
                    <a:gd name="T31" fmla="*/ 923 h 1519"/>
                    <a:gd name="T32" fmla="*/ 1238 w 1523"/>
                    <a:gd name="T33" fmla="*/ 742 h 1519"/>
                    <a:gd name="T34" fmla="*/ 1212 w 1523"/>
                    <a:gd name="T35" fmla="*/ 605 h 1519"/>
                    <a:gd name="T36" fmla="*/ 1162 w 1523"/>
                    <a:gd name="T37" fmla="*/ 502 h 1519"/>
                    <a:gd name="T38" fmla="*/ 1067 w 1523"/>
                    <a:gd name="T39" fmla="*/ 391 h 1519"/>
                    <a:gd name="T40" fmla="*/ 945 w 1523"/>
                    <a:gd name="T41" fmla="*/ 316 h 1519"/>
                    <a:gd name="T42" fmla="*/ 800 w 1523"/>
                    <a:gd name="T43" fmla="*/ 282 h 1519"/>
                    <a:gd name="T44" fmla="*/ 761 w 1523"/>
                    <a:gd name="T45" fmla="*/ 1519 h 1519"/>
                    <a:gd name="T46" fmla="*/ 701 w 1523"/>
                    <a:gd name="T47" fmla="*/ 1518 h 1519"/>
                    <a:gd name="T48" fmla="*/ 474 w 1523"/>
                    <a:gd name="T49" fmla="*/ 1465 h 1519"/>
                    <a:gd name="T50" fmla="*/ 277 w 1523"/>
                    <a:gd name="T51" fmla="*/ 1348 h 1519"/>
                    <a:gd name="T52" fmla="*/ 124 w 1523"/>
                    <a:gd name="T53" fmla="*/ 1175 h 1519"/>
                    <a:gd name="T54" fmla="*/ 44 w 1523"/>
                    <a:gd name="T55" fmla="*/ 1013 h 1519"/>
                    <a:gd name="T56" fmla="*/ 13 w 1523"/>
                    <a:gd name="T57" fmla="*/ 902 h 1519"/>
                    <a:gd name="T58" fmla="*/ 0 w 1523"/>
                    <a:gd name="T59" fmla="*/ 752 h 1519"/>
                    <a:gd name="T60" fmla="*/ 17 w 1523"/>
                    <a:gd name="T61" fmla="*/ 605 h 1519"/>
                    <a:gd name="T62" fmla="*/ 60 w 1523"/>
                    <a:gd name="T63" fmla="*/ 466 h 1519"/>
                    <a:gd name="T64" fmla="*/ 130 w 1523"/>
                    <a:gd name="T65" fmla="*/ 337 h 1519"/>
                    <a:gd name="T66" fmla="*/ 222 w 1523"/>
                    <a:gd name="T67" fmla="*/ 223 h 1519"/>
                    <a:gd name="T68" fmla="*/ 337 w 1523"/>
                    <a:gd name="T69" fmla="*/ 128 h 1519"/>
                    <a:gd name="T70" fmla="*/ 471 w 1523"/>
                    <a:gd name="T71" fmla="*/ 56 h 1519"/>
                    <a:gd name="T72" fmla="*/ 540 w 1523"/>
                    <a:gd name="T73" fmla="*/ 32 h 1519"/>
                    <a:gd name="T74" fmla="*/ 666 w 1523"/>
                    <a:gd name="T75" fmla="*/ 6 h 1519"/>
                    <a:gd name="T76" fmla="*/ 761 w 1523"/>
                    <a:gd name="T77" fmla="*/ 0 h 1519"/>
                    <a:gd name="T78" fmla="*/ 939 w 1523"/>
                    <a:gd name="T79" fmla="*/ 20 h 1519"/>
                    <a:gd name="T80" fmla="*/ 1152 w 1523"/>
                    <a:gd name="T81" fmla="*/ 105 h 1519"/>
                    <a:gd name="T82" fmla="*/ 1328 w 1523"/>
                    <a:gd name="T83" fmla="*/ 252 h 1519"/>
                    <a:gd name="T84" fmla="*/ 1457 w 1523"/>
                    <a:gd name="T85" fmla="*/ 449 h 1519"/>
                    <a:gd name="T86" fmla="*/ 1491 w 1523"/>
                    <a:gd name="T87" fmla="*/ 543 h 1519"/>
                    <a:gd name="T88" fmla="*/ 1520 w 1523"/>
                    <a:gd name="T89" fmla="*/ 693 h 1519"/>
                    <a:gd name="T90" fmla="*/ 1518 w 1523"/>
                    <a:gd name="T91" fmla="*/ 842 h 1519"/>
                    <a:gd name="T92" fmla="*/ 1487 w 1523"/>
                    <a:gd name="T93" fmla="*/ 985 h 1519"/>
                    <a:gd name="T94" fmla="*/ 1431 w 1523"/>
                    <a:gd name="T95" fmla="*/ 1119 h 1519"/>
                    <a:gd name="T96" fmla="*/ 1349 w 1523"/>
                    <a:gd name="T97" fmla="*/ 1241 h 1519"/>
                    <a:gd name="T98" fmla="*/ 1246 w 1523"/>
                    <a:gd name="T99" fmla="*/ 1346 h 1519"/>
                    <a:gd name="T100" fmla="*/ 1120 w 1523"/>
                    <a:gd name="T101" fmla="*/ 1430 h 1519"/>
                    <a:gd name="T102" fmla="*/ 1015 w 1523"/>
                    <a:gd name="T103" fmla="*/ 1477 h 1519"/>
                    <a:gd name="T104" fmla="*/ 920 w 1523"/>
                    <a:gd name="T105" fmla="*/ 1503 h 1519"/>
                    <a:gd name="T106" fmla="*/ 793 w 1523"/>
                    <a:gd name="T107" fmla="*/ 1519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3" h="1519">
                      <a:moveTo>
                        <a:pt x="761" y="281"/>
                      </a:moveTo>
                      <a:lnTo>
                        <a:pt x="719" y="284"/>
                      </a:lnTo>
                      <a:lnTo>
                        <a:pt x="640" y="299"/>
                      </a:lnTo>
                      <a:lnTo>
                        <a:pt x="606" y="310"/>
                      </a:lnTo>
                      <a:lnTo>
                        <a:pt x="583" y="318"/>
                      </a:lnTo>
                      <a:lnTo>
                        <a:pt x="539" y="338"/>
                      </a:lnTo>
                      <a:lnTo>
                        <a:pt x="478" y="375"/>
                      </a:lnTo>
                      <a:lnTo>
                        <a:pt x="408" y="439"/>
                      </a:lnTo>
                      <a:lnTo>
                        <a:pt x="353" y="514"/>
                      </a:lnTo>
                      <a:lnTo>
                        <a:pt x="314" y="596"/>
                      </a:lnTo>
                      <a:lnTo>
                        <a:pt x="291" y="685"/>
                      </a:lnTo>
                      <a:lnTo>
                        <a:pt x="285" y="777"/>
                      </a:lnTo>
                      <a:lnTo>
                        <a:pt x="297" y="869"/>
                      </a:lnTo>
                      <a:lnTo>
                        <a:pt x="311" y="914"/>
                      </a:lnTo>
                      <a:lnTo>
                        <a:pt x="326" y="950"/>
                      </a:lnTo>
                      <a:lnTo>
                        <a:pt x="362" y="1018"/>
                      </a:lnTo>
                      <a:lnTo>
                        <a:pt x="407" y="1077"/>
                      </a:lnTo>
                      <a:lnTo>
                        <a:pt x="460" y="1129"/>
                      </a:lnTo>
                      <a:lnTo>
                        <a:pt x="519" y="1171"/>
                      </a:lnTo>
                      <a:lnTo>
                        <a:pt x="584" y="1204"/>
                      </a:lnTo>
                      <a:lnTo>
                        <a:pt x="653" y="1226"/>
                      </a:lnTo>
                      <a:lnTo>
                        <a:pt x="724" y="1237"/>
                      </a:lnTo>
                      <a:lnTo>
                        <a:pt x="761" y="1238"/>
                      </a:lnTo>
                      <a:lnTo>
                        <a:pt x="804" y="1236"/>
                      </a:lnTo>
                      <a:lnTo>
                        <a:pt x="883" y="1220"/>
                      </a:lnTo>
                      <a:lnTo>
                        <a:pt x="916" y="1210"/>
                      </a:lnTo>
                      <a:lnTo>
                        <a:pt x="940" y="1201"/>
                      </a:lnTo>
                      <a:lnTo>
                        <a:pt x="984" y="1181"/>
                      </a:lnTo>
                      <a:lnTo>
                        <a:pt x="1045" y="1143"/>
                      </a:lnTo>
                      <a:lnTo>
                        <a:pt x="1115" y="1081"/>
                      </a:lnTo>
                      <a:lnTo>
                        <a:pt x="1170" y="1006"/>
                      </a:lnTo>
                      <a:lnTo>
                        <a:pt x="1209" y="923"/>
                      </a:lnTo>
                      <a:lnTo>
                        <a:pt x="1232" y="834"/>
                      </a:lnTo>
                      <a:lnTo>
                        <a:pt x="1238" y="742"/>
                      </a:lnTo>
                      <a:lnTo>
                        <a:pt x="1226" y="650"/>
                      </a:lnTo>
                      <a:lnTo>
                        <a:pt x="1212" y="605"/>
                      </a:lnTo>
                      <a:lnTo>
                        <a:pt x="1197" y="568"/>
                      </a:lnTo>
                      <a:lnTo>
                        <a:pt x="1162" y="502"/>
                      </a:lnTo>
                      <a:lnTo>
                        <a:pt x="1119" y="443"/>
                      </a:lnTo>
                      <a:lnTo>
                        <a:pt x="1067" y="391"/>
                      </a:lnTo>
                      <a:lnTo>
                        <a:pt x="1009" y="349"/>
                      </a:lnTo>
                      <a:lnTo>
                        <a:pt x="945" y="316"/>
                      </a:lnTo>
                      <a:lnTo>
                        <a:pt x="875" y="294"/>
                      </a:lnTo>
                      <a:lnTo>
                        <a:pt x="800" y="282"/>
                      </a:lnTo>
                      <a:lnTo>
                        <a:pt x="761" y="281"/>
                      </a:lnTo>
                      <a:close/>
                      <a:moveTo>
                        <a:pt x="761" y="1519"/>
                      </a:moveTo>
                      <a:lnTo>
                        <a:pt x="761" y="1519"/>
                      </a:lnTo>
                      <a:lnTo>
                        <a:pt x="701" y="1518"/>
                      </a:lnTo>
                      <a:lnTo>
                        <a:pt x="584" y="1500"/>
                      </a:lnTo>
                      <a:lnTo>
                        <a:pt x="474" y="1465"/>
                      </a:lnTo>
                      <a:lnTo>
                        <a:pt x="371" y="1413"/>
                      </a:lnTo>
                      <a:lnTo>
                        <a:pt x="277" y="1348"/>
                      </a:lnTo>
                      <a:lnTo>
                        <a:pt x="195" y="1268"/>
                      </a:lnTo>
                      <a:lnTo>
                        <a:pt x="124" y="1175"/>
                      </a:lnTo>
                      <a:lnTo>
                        <a:pt x="66" y="1071"/>
                      </a:lnTo>
                      <a:lnTo>
                        <a:pt x="44" y="1013"/>
                      </a:lnTo>
                      <a:lnTo>
                        <a:pt x="31" y="976"/>
                      </a:lnTo>
                      <a:lnTo>
                        <a:pt x="13" y="902"/>
                      </a:lnTo>
                      <a:lnTo>
                        <a:pt x="3" y="827"/>
                      </a:lnTo>
                      <a:lnTo>
                        <a:pt x="0" y="752"/>
                      </a:lnTo>
                      <a:lnTo>
                        <a:pt x="5" y="678"/>
                      </a:lnTo>
                      <a:lnTo>
                        <a:pt x="17" y="605"/>
                      </a:lnTo>
                      <a:lnTo>
                        <a:pt x="36" y="535"/>
                      </a:lnTo>
                      <a:lnTo>
                        <a:pt x="60" y="466"/>
                      </a:lnTo>
                      <a:lnTo>
                        <a:pt x="92" y="400"/>
                      </a:lnTo>
                      <a:lnTo>
                        <a:pt x="130" y="337"/>
                      </a:lnTo>
                      <a:lnTo>
                        <a:pt x="174" y="278"/>
                      </a:lnTo>
                      <a:lnTo>
                        <a:pt x="222" y="223"/>
                      </a:lnTo>
                      <a:lnTo>
                        <a:pt x="277" y="173"/>
                      </a:lnTo>
                      <a:lnTo>
                        <a:pt x="337" y="128"/>
                      </a:lnTo>
                      <a:lnTo>
                        <a:pt x="403" y="89"/>
                      </a:lnTo>
                      <a:lnTo>
                        <a:pt x="471" y="56"/>
                      </a:lnTo>
                      <a:lnTo>
                        <a:pt x="508" y="42"/>
                      </a:lnTo>
                      <a:lnTo>
                        <a:pt x="540" y="32"/>
                      </a:lnTo>
                      <a:lnTo>
                        <a:pt x="603" y="17"/>
                      </a:lnTo>
                      <a:lnTo>
                        <a:pt x="666" y="6"/>
                      </a:lnTo>
                      <a:lnTo>
                        <a:pt x="730" y="1"/>
                      </a:lnTo>
                      <a:lnTo>
                        <a:pt x="761" y="0"/>
                      </a:lnTo>
                      <a:lnTo>
                        <a:pt x="821" y="2"/>
                      </a:lnTo>
                      <a:lnTo>
                        <a:pt x="939" y="20"/>
                      </a:lnTo>
                      <a:lnTo>
                        <a:pt x="1048" y="55"/>
                      </a:lnTo>
                      <a:lnTo>
                        <a:pt x="1152" y="105"/>
                      </a:lnTo>
                      <a:lnTo>
                        <a:pt x="1246" y="172"/>
                      </a:lnTo>
                      <a:lnTo>
                        <a:pt x="1328" y="252"/>
                      </a:lnTo>
                      <a:lnTo>
                        <a:pt x="1398" y="345"/>
                      </a:lnTo>
                      <a:lnTo>
                        <a:pt x="1457" y="449"/>
                      </a:lnTo>
                      <a:lnTo>
                        <a:pt x="1479" y="506"/>
                      </a:lnTo>
                      <a:lnTo>
                        <a:pt x="1491" y="543"/>
                      </a:lnTo>
                      <a:lnTo>
                        <a:pt x="1509" y="618"/>
                      </a:lnTo>
                      <a:lnTo>
                        <a:pt x="1520" y="693"/>
                      </a:lnTo>
                      <a:lnTo>
                        <a:pt x="1523" y="768"/>
                      </a:lnTo>
                      <a:lnTo>
                        <a:pt x="1518" y="842"/>
                      </a:lnTo>
                      <a:lnTo>
                        <a:pt x="1506" y="914"/>
                      </a:lnTo>
                      <a:lnTo>
                        <a:pt x="1487" y="985"/>
                      </a:lnTo>
                      <a:lnTo>
                        <a:pt x="1463" y="1054"/>
                      </a:lnTo>
                      <a:lnTo>
                        <a:pt x="1431" y="1119"/>
                      </a:lnTo>
                      <a:lnTo>
                        <a:pt x="1393" y="1182"/>
                      </a:lnTo>
                      <a:lnTo>
                        <a:pt x="1349" y="1241"/>
                      </a:lnTo>
                      <a:lnTo>
                        <a:pt x="1300" y="1296"/>
                      </a:lnTo>
                      <a:lnTo>
                        <a:pt x="1246" y="1346"/>
                      </a:lnTo>
                      <a:lnTo>
                        <a:pt x="1185" y="1391"/>
                      </a:lnTo>
                      <a:lnTo>
                        <a:pt x="1120" y="1430"/>
                      </a:lnTo>
                      <a:lnTo>
                        <a:pt x="1051" y="1463"/>
                      </a:lnTo>
                      <a:lnTo>
                        <a:pt x="1015" y="1477"/>
                      </a:lnTo>
                      <a:lnTo>
                        <a:pt x="983" y="1487"/>
                      </a:lnTo>
                      <a:lnTo>
                        <a:pt x="920" y="1503"/>
                      </a:lnTo>
                      <a:lnTo>
                        <a:pt x="856" y="1514"/>
                      </a:lnTo>
                      <a:lnTo>
                        <a:pt x="793" y="1519"/>
                      </a:lnTo>
                      <a:lnTo>
                        <a:pt x="761" y="151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804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4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4DCBA-58FA-4F34-A825-3E5A6D79A245}"/>
              </a:ext>
            </a:extLst>
          </p:cNvPr>
          <p:cNvSpPr txBox="1"/>
          <p:nvPr/>
        </p:nvSpPr>
        <p:spPr>
          <a:xfrm>
            <a:off x="497880" y="5072521"/>
            <a:ext cx="1113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https://github.com/huhhongsuk/LouisVuittol_CD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F5DC9-1C00-48FF-A191-E67C5FB5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7" y="1785479"/>
            <a:ext cx="7492087" cy="3287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456E75-1DF8-498E-B9D0-6109CB82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71" y="1820338"/>
            <a:ext cx="4832059" cy="32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17E6F-A368-4FA1-89AF-E19C7D026F25}"/>
              </a:ext>
            </a:extLst>
          </p:cNvPr>
          <p:cNvSpPr txBox="1"/>
          <p:nvPr/>
        </p:nvSpPr>
        <p:spPr>
          <a:xfrm>
            <a:off x="437882" y="1281448"/>
            <a:ext cx="1059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추정이란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현실에서 일어나는 현상을 </a:t>
            </a:r>
            <a:r>
              <a:rPr lang="ko-KR" altLang="en-US" dirty="0" err="1"/>
              <a:t>모델화한</a:t>
            </a:r>
            <a:r>
              <a:rPr lang="ko-KR" altLang="en-US" dirty="0"/>
              <a:t> 수식에는 언제나 파라미터가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하지만</a:t>
            </a:r>
            <a:r>
              <a:rPr lang="en-US" altLang="ko-KR" dirty="0"/>
              <a:t>, </a:t>
            </a:r>
            <a:r>
              <a:rPr lang="ko-KR" altLang="en-US" dirty="0"/>
              <a:t>우리는 정확한 파라미터의 값을 항상 알지 못하고</a:t>
            </a:r>
            <a:r>
              <a:rPr lang="en-US" altLang="ko-KR" dirty="0"/>
              <a:t>, </a:t>
            </a:r>
            <a:r>
              <a:rPr lang="ko-KR" altLang="en-US" dirty="0"/>
              <a:t>실험을 통해 얻은 데이터를 이용하여 최                      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대한 비슷한 모델식을 얻게 된다</a:t>
            </a:r>
            <a:r>
              <a:rPr lang="en-US" altLang="ko-KR" dirty="0"/>
              <a:t>. </a:t>
            </a:r>
            <a:r>
              <a:rPr lang="ko-KR" altLang="en-US" dirty="0"/>
              <a:t>이때 모델식의 파라미터를 구하는 방법이 파라미터 추정이다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가장 간단한 예로</a:t>
            </a:r>
            <a:r>
              <a:rPr lang="en-US" altLang="ko-KR" dirty="0"/>
              <a:t>, </a:t>
            </a:r>
            <a:r>
              <a:rPr lang="ko-KR" altLang="en-US" dirty="0"/>
              <a:t>일차함수 모델 </a:t>
            </a:r>
            <a:r>
              <a:rPr lang="en-US" altLang="ko-KR" dirty="0"/>
              <a:t>( y = </a:t>
            </a:r>
            <a:r>
              <a:rPr lang="en-US" altLang="ko-KR" dirty="0" err="1"/>
              <a:t>ax+b</a:t>
            </a:r>
            <a:r>
              <a:rPr lang="en-US" altLang="ko-KR" dirty="0"/>
              <a:t>)</a:t>
            </a:r>
            <a:r>
              <a:rPr lang="ko-KR" altLang="en-US" dirty="0"/>
              <a:t>의 파라미터 </a:t>
            </a:r>
            <a:r>
              <a:rPr lang="en-US" altLang="ko-KR" dirty="0" err="1"/>
              <a:t>a,b</a:t>
            </a:r>
            <a:r>
              <a:rPr lang="ko-KR" altLang="en-US" dirty="0"/>
              <a:t>를 구하기 위해 </a:t>
            </a:r>
            <a:r>
              <a:rPr lang="en-US" altLang="ko-KR" dirty="0"/>
              <a:t>n</a:t>
            </a:r>
            <a:r>
              <a:rPr lang="ko-KR" altLang="en-US" dirty="0"/>
              <a:t>개의 데이터 </a:t>
            </a:r>
            <a:r>
              <a:rPr lang="en-US" altLang="ko-KR" dirty="0"/>
              <a:t>x(1~n), y(1~n) </a:t>
            </a:r>
            <a:r>
              <a:rPr lang="ko-KR" altLang="en-US" dirty="0"/>
              <a:t>을 이용하는 </a:t>
            </a:r>
            <a:r>
              <a:rPr lang="en-US" altLang="ko-KR" dirty="0"/>
              <a:t>‘</a:t>
            </a:r>
            <a:r>
              <a:rPr lang="ko-KR" altLang="en-US" dirty="0" err="1"/>
              <a:t>최소자승법</a:t>
            </a:r>
            <a:r>
              <a:rPr lang="en-US" altLang="ko-KR" dirty="0"/>
              <a:t>‘ 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7F0B0-DD13-4E88-9665-6F1F227E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71" y="4143770"/>
            <a:ext cx="3144591" cy="23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3917B0-DE99-4BC1-8A3F-DE5D1C5E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46" y="4219167"/>
            <a:ext cx="2735594" cy="2283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9A864-FD4E-4368-A19C-20DF81585F41}"/>
              </a:ext>
            </a:extLst>
          </p:cNvPr>
          <p:cNvSpPr txBox="1"/>
          <p:nvPr/>
        </p:nvSpPr>
        <p:spPr>
          <a:xfrm>
            <a:off x="8216720" y="4726546"/>
            <a:ext cx="353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y = m*x + b 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파라미터 추정</a:t>
            </a:r>
            <a:r>
              <a:rPr lang="en-US" altLang="ko-KR" dirty="0"/>
              <a:t> (</a:t>
            </a:r>
            <a:r>
              <a:rPr lang="ko-KR" altLang="en-US" dirty="0" err="1"/>
              <a:t>최소자승법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6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항공기 공력계수 파라미터 추정의 방법론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B01B74-97DD-417E-8490-E1ADEB20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5" y="2151647"/>
            <a:ext cx="9319365" cy="4335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A22EC-3EFB-4524-B240-58E57B5B1782}"/>
              </a:ext>
            </a:extLst>
          </p:cNvPr>
          <p:cNvSpPr txBox="1"/>
          <p:nvPr/>
        </p:nvSpPr>
        <p:spPr>
          <a:xfrm>
            <a:off x="1352811" y="1185924"/>
            <a:ext cx="94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정상상태 수평비행 상태에서 미소교란에 대한 항공기의 선형화 </a:t>
            </a:r>
            <a:r>
              <a:rPr lang="en-US" altLang="ko-KR" dirty="0"/>
              <a:t>Dynamics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D3A00-A346-4388-A47F-B8CA19FB8966}"/>
              </a:ext>
            </a:extLst>
          </p:cNvPr>
          <p:cNvSpPr txBox="1"/>
          <p:nvPr/>
        </p:nvSpPr>
        <p:spPr>
          <a:xfrm>
            <a:off x="7653403" y="2967495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종운동</a:t>
            </a:r>
            <a:r>
              <a:rPr lang="ko-KR" altLang="en-US" dirty="0"/>
              <a:t> 방정식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A1C6A-6723-4D4C-B4EF-BB6F8AD41766}"/>
              </a:ext>
            </a:extLst>
          </p:cNvPr>
          <p:cNvSpPr txBox="1"/>
          <p:nvPr/>
        </p:nvSpPr>
        <p:spPr>
          <a:xfrm>
            <a:off x="9031266" y="496122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횡운동</a:t>
            </a:r>
            <a:r>
              <a:rPr lang="ko-KR" altLang="en-US" dirty="0"/>
              <a:t> 방정식</a:t>
            </a:r>
          </a:p>
        </p:txBody>
      </p:sp>
    </p:spTree>
    <p:extLst>
      <p:ext uri="{BB962C8B-B14F-4D97-AF65-F5344CB8AC3E}">
        <p14:creationId xmlns:p14="http://schemas.microsoft.com/office/powerpoint/2010/main" val="320631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MMLE 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E0F83-EAEF-4338-B533-1EAABE798ED3}"/>
              </a:ext>
            </a:extLst>
          </p:cNvPr>
          <p:cNvSpPr txBox="1"/>
          <p:nvPr/>
        </p:nvSpPr>
        <p:spPr>
          <a:xfrm>
            <a:off x="601249" y="1290181"/>
            <a:ext cx="1111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파라미터 추정의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MMLE (Modified Maximum Likelihood Estimation, </a:t>
            </a:r>
            <a:r>
              <a:rPr lang="ko-KR" altLang="en-US" dirty="0" err="1"/>
              <a:t>수정최대우도법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70F90-4A28-48DC-B530-11D82F07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" y="2102011"/>
            <a:ext cx="4870539" cy="1966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93E37-EAB9-4AFA-A6A0-037DEC2324E1}"/>
              </a:ext>
            </a:extLst>
          </p:cNvPr>
          <p:cNvSpPr txBox="1"/>
          <p:nvPr/>
        </p:nvSpPr>
        <p:spPr>
          <a:xfrm>
            <a:off x="5284409" y="2417820"/>
            <a:ext cx="6064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</a:t>
            </a:r>
            <a:r>
              <a:rPr lang="en-US" altLang="ko-KR" dirty="0"/>
              <a:t>, 5</a:t>
            </a:r>
            <a:r>
              <a:rPr lang="ko-KR" altLang="en-US" dirty="0"/>
              <a:t>개의 데이터를 얻었다고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 그림을 봤을 때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en-US" altLang="ko-KR" dirty="0"/>
              <a:t>x</a:t>
            </a:r>
            <a:r>
              <a:rPr lang="ko-KR" altLang="en-US" dirty="0"/>
              <a:t>는 주황색 곡선과 파란색 곡선 중 어떤 곡선</a:t>
            </a:r>
            <a:r>
              <a:rPr lang="en-US" altLang="ko-KR" dirty="0"/>
              <a:t>(</a:t>
            </a:r>
            <a:r>
              <a:rPr lang="ko-KR" altLang="en-US" dirty="0"/>
              <a:t>확률밀도함수</a:t>
            </a:r>
            <a:r>
              <a:rPr lang="en-US" altLang="ko-KR" dirty="0"/>
              <a:t>)</a:t>
            </a:r>
            <a:r>
              <a:rPr lang="ko-KR" altLang="en-US" dirty="0"/>
              <a:t>으로부터 추출되었을 확률이 높을까</a:t>
            </a:r>
            <a:r>
              <a:rPr lang="en-US" altLang="ko-KR" dirty="0"/>
              <a:t>? </a:t>
            </a:r>
            <a:r>
              <a:rPr lang="ko-KR" altLang="en-US" dirty="0"/>
              <a:t>파란색 곡선에서 </a:t>
            </a:r>
            <a:r>
              <a:rPr lang="ko-KR" altLang="en-US" dirty="0" err="1"/>
              <a:t>나왔다기엔</a:t>
            </a:r>
            <a:r>
              <a:rPr lang="ko-KR" altLang="en-US" dirty="0"/>
              <a:t> 해당 점에서의 확률이 매우 작으므로</a:t>
            </a:r>
            <a:r>
              <a:rPr lang="en-US" altLang="ko-KR" dirty="0"/>
              <a:t>, </a:t>
            </a:r>
            <a:r>
              <a:rPr lang="ko-KR" altLang="en-US" dirty="0"/>
              <a:t>파란색 곡선보다는 주황색 곡선이 더 합당해 보인다</a:t>
            </a:r>
            <a:r>
              <a:rPr lang="en-US" altLang="ko-KR" dirty="0"/>
              <a:t>. </a:t>
            </a:r>
            <a:r>
              <a:rPr lang="ko-KR" altLang="en-US" dirty="0"/>
              <a:t>이를 어떻게 수식으로 구현할까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C5C9B-68C6-40F9-A46D-6FE61A46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09" y="1936446"/>
            <a:ext cx="2028825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19273-ED0E-4DD8-AB17-9ADD71069A1A}"/>
              </a:ext>
            </a:extLst>
          </p:cNvPr>
          <p:cNvSpPr txBox="1"/>
          <p:nvPr/>
        </p:nvSpPr>
        <p:spPr>
          <a:xfrm>
            <a:off x="601249" y="4172146"/>
            <a:ext cx="46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Likelihood (</a:t>
            </a:r>
            <a:r>
              <a:rPr lang="ko-KR" altLang="en-US" dirty="0"/>
              <a:t>기여도</a:t>
            </a:r>
            <a:r>
              <a:rPr lang="en-US" altLang="ko-KR" dirty="0"/>
              <a:t>) function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8EAF59-8A16-4867-A4AB-D394B49C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9" y="4730532"/>
            <a:ext cx="4428958" cy="1674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143C5-535E-43DD-9F95-B7A6650FE901}"/>
              </a:ext>
            </a:extLst>
          </p:cNvPr>
          <p:cNvSpPr txBox="1"/>
          <p:nvPr/>
        </p:nvSpPr>
        <p:spPr>
          <a:xfrm>
            <a:off x="5284409" y="4609578"/>
            <a:ext cx="6560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likelihood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라는 것은 특별히 어려운 것이 아니고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지금 얻은 데이터가 이 분포로부터 나왔을 가능도를 말한다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수치적으로 이 가능도를 계산하기 위해서는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-apple-system"/>
              </a:rPr>
              <a:t>각 데이터 샘플에서 후보 분포에 대한 높이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-apple-system"/>
              </a:rPr>
              <a:t>즉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-apple-system"/>
              </a:rPr>
              <a:t>, likelihood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-apple-system"/>
              </a:rPr>
              <a:t>기여도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-apple-system"/>
              </a:rPr>
              <a:t>를 계산해서 다 곱한 것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을 이용할 수 있을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더해주지 않고 곱하는 이유는 모든 데이터들의 추출이 독립적으로 연달아 일어나는 사건이기 때문이다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9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7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MMLE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3E526-3F19-48A4-BCED-4898B29AEAFB}"/>
              </a:ext>
            </a:extLst>
          </p:cNvPr>
          <p:cNvSpPr txBox="1"/>
          <p:nvPr/>
        </p:nvSpPr>
        <p:spPr>
          <a:xfrm>
            <a:off x="6092868" y="1479246"/>
            <a:ext cx="430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좌측과 같은 확률분포의 개형이 </a:t>
            </a:r>
            <a:r>
              <a:rPr lang="el-GR" altLang="ko-KR" dirty="0"/>
              <a:t>θ</a:t>
            </a:r>
            <a:r>
              <a:rPr lang="ko-KR" altLang="en-US" dirty="0"/>
              <a:t>라는 변수에 의해 좌우될 때</a:t>
            </a:r>
            <a:r>
              <a:rPr lang="en-US" altLang="ko-KR" dirty="0"/>
              <a:t>, </a:t>
            </a:r>
            <a:r>
              <a:rPr lang="ko-KR" altLang="en-US" dirty="0"/>
              <a:t>어떠한 </a:t>
            </a:r>
            <a:r>
              <a:rPr lang="el-GR" altLang="ko-KR" dirty="0"/>
              <a:t>θ</a:t>
            </a:r>
            <a:r>
              <a:rPr lang="ko-KR" altLang="en-US" dirty="0"/>
              <a:t>값을 갖는 확률분포함수에서의 데이터에 대한 </a:t>
            </a:r>
            <a:r>
              <a:rPr lang="en-US" altLang="ko-KR" dirty="0"/>
              <a:t>likelihood function(</a:t>
            </a:r>
            <a:r>
              <a:rPr lang="ko-KR" altLang="en-US" dirty="0"/>
              <a:t>기여도 함수</a:t>
            </a:r>
            <a:r>
              <a:rPr lang="en-US" altLang="ko-KR" dirty="0"/>
              <a:t>)</a:t>
            </a:r>
            <a:r>
              <a:rPr lang="ko-KR" altLang="en-US" dirty="0"/>
              <a:t>은 다음 수식과 같이 나타낼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9AD00B-3DD7-48D5-9439-610236C6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1274752"/>
            <a:ext cx="4870539" cy="1966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E40848-8C2D-4E63-8C71-7E8B7066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62" y="3107685"/>
            <a:ext cx="25146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45F416-E678-493A-B544-773FECB72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5" y="3241347"/>
            <a:ext cx="4352925" cy="8667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EDDD38-ECFC-485A-AA95-62F50A73162C}"/>
              </a:ext>
            </a:extLst>
          </p:cNvPr>
          <p:cNvCxnSpPr/>
          <p:nvPr/>
        </p:nvCxnSpPr>
        <p:spPr>
          <a:xfrm flipH="1">
            <a:off x="5185775" y="3583935"/>
            <a:ext cx="80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AC11D-6E83-4669-9829-307C989CE82A}"/>
              </a:ext>
            </a:extLst>
          </p:cNvPr>
          <p:cNvSpPr txBox="1"/>
          <p:nvPr/>
        </p:nvSpPr>
        <p:spPr>
          <a:xfrm>
            <a:off x="613775" y="4121862"/>
            <a:ext cx="448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계산의 편의성을 위해 보통 기여도 함수에</a:t>
            </a:r>
            <a:r>
              <a:rPr lang="en-US" altLang="ko-KR" dirty="0"/>
              <a:t>log</a:t>
            </a:r>
            <a:r>
              <a:rPr lang="ko-KR" altLang="en-US" dirty="0"/>
              <a:t>를 씌워서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23C43A-2357-42C7-81EA-6904BBC06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5" y="4769655"/>
            <a:ext cx="6019800" cy="933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8F04D-EB56-49AC-85EE-5927AD877C00}"/>
              </a:ext>
            </a:extLst>
          </p:cNvPr>
          <p:cNvSpPr txBox="1"/>
          <p:nvPr/>
        </p:nvSpPr>
        <p:spPr>
          <a:xfrm>
            <a:off x="497880" y="5583248"/>
            <a:ext cx="1117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뽑은 데이터들이 어떤 </a:t>
            </a:r>
            <a:r>
              <a:rPr lang="el-GR" altLang="ko-KR" dirty="0"/>
              <a:t>θ</a:t>
            </a:r>
            <a:r>
              <a:rPr lang="ko-KR" altLang="en-US" dirty="0"/>
              <a:t>을 가지는 확률분포함수에서 왔을 확률이 가장 높을까</a:t>
            </a:r>
            <a:r>
              <a:rPr lang="en-US" altLang="ko-KR" dirty="0"/>
              <a:t>? </a:t>
            </a:r>
            <a:r>
              <a:rPr lang="ko-KR" altLang="en-US" dirty="0"/>
              <a:t>이는 당연히 기여도 함수가 최대값이 될 때의 </a:t>
            </a:r>
            <a:r>
              <a:rPr lang="el-GR" altLang="ko-KR" dirty="0"/>
              <a:t>θ</a:t>
            </a:r>
            <a:r>
              <a:rPr lang="ko-KR" altLang="en-US" dirty="0"/>
              <a:t>값을 구하면 된다</a:t>
            </a:r>
            <a:r>
              <a:rPr lang="en-US" altLang="ko-KR" dirty="0"/>
              <a:t>.  </a:t>
            </a:r>
            <a:r>
              <a:rPr lang="ko-KR" altLang="en-US" dirty="0"/>
              <a:t>이는 </a:t>
            </a:r>
            <a:r>
              <a:rPr lang="el-GR" altLang="ko-KR" dirty="0"/>
              <a:t>θ</a:t>
            </a:r>
            <a:r>
              <a:rPr lang="ko-KR" altLang="en-US" dirty="0"/>
              <a:t>에 대해 </a:t>
            </a:r>
            <a:r>
              <a:rPr lang="ko-KR" altLang="en-US" dirty="0" err="1"/>
              <a:t>편미분을</a:t>
            </a:r>
            <a:r>
              <a:rPr lang="ko-KR" altLang="en-US" dirty="0"/>
              <a:t> 한 도함수가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l-GR" altLang="ko-KR" dirty="0"/>
              <a:t>θ </a:t>
            </a:r>
            <a:r>
              <a:rPr lang="ko-KR" altLang="en-US" dirty="0"/>
              <a:t>값을 위와 같이 </a:t>
            </a:r>
            <a:endParaRPr lang="en-US" altLang="ko-KR" dirty="0"/>
          </a:p>
          <a:p>
            <a:r>
              <a:rPr lang="ko-KR" altLang="en-US" dirty="0"/>
              <a:t>구하면 된다</a:t>
            </a:r>
            <a:r>
              <a:rPr lang="en-US" altLang="ko-KR" dirty="0"/>
              <a:t>.</a:t>
            </a:r>
            <a:r>
              <a:rPr lang="ko-KR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3524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MMLE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2DDC64-5E0B-4B9B-854B-40178DCE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76" y="1211609"/>
            <a:ext cx="6290028" cy="3940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C2EF5-88DB-4398-83DF-E7A11CBB16CB}"/>
              </a:ext>
            </a:extLst>
          </p:cNvPr>
          <p:cNvSpPr txBox="1"/>
          <p:nvPr/>
        </p:nvSpPr>
        <p:spPr>
          <a:xfrm>
            <a:off x="537376" y="1491772"/>
            <a:ext cx="466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언급한 기여도 함수의 개념을 이용하여 비용 함수 </a:t>
            </a:r>
            <a:r>
              <a:rPr lang="en-US" altLang="ko-KR" dirty="0"/>
              <a:t>J</a:t>
            </a:r>
            <a:r>
              <a:rPr lang="ko-KR" altLang="en-US" dirty="0"/>
              <a:t>를 유도하자</a:t>
            </a:r>
            <a:r>
              <a:rPr lang="en-US" altLang="ko-KR" dirty="0"/>
              <a:t>. </a:t>
            </a:r>
            <a:r>
              <a:rPr lang="ko-KR" altLang="en-US" dirty="0"/>
              <a:t>측정한 데이터가 정규분포 </a:t>
            </a:r>
            <a:r>
              <a:rPr lang="en-US" altLang="ko-KR" dirty="0"/>
              <a:t>f</a:t>
            </a:r>
            <a:r>
              <a:rPr lang="ko-KR" altLang="en-US" dirty="0"/>
              <a:t>에 해당하는 확률분포함수에서 추출되었다고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식은 우측 </a:t>
            </a:r>
            <a:r>
              <a:rPr lang="ko-KR" altLang="en-US" dirty="0" err="1"/>
              <a:t>맨위의</a:t>
            </a:r>
            <a:r>
              <a:rPr lang="ko-KR" altLang="en-US" dirty="0"/>
              <a:t> 공식과 같다</a:t>
            </a:r>
            <a:r>
              <a:rPr lang="en-US" altLang="ko-KR" dirty="0"/>
              <a:t>. </a:t>
            </a:r>
            <a:r>
              <a:rPr lang="ko-KR" altLang="en-US" dirty="0"/>
              <a:t>그 다음 기여도 함수가 유도되고</a:t>
            </a:r>
            <a:r>
              <a:rPr lang="en-US" altLang="ko-KR" dirty="0"/>
              <a:t>, </a:t>
            </a:r>
            <a:r>
              <a:rPr lang="ko-KR" altLang="en-US" dirty="0"/>
              <a:t>비용함수가 차례로 유도된다</a:t>
            </a:r>
            <a:r>
              <a:rPr lang="en-US" altLang="ko-KR" dirty="0"/>
              <a:t>. </a:t>
            </a:r>
            <a:r>
              <a:rPr lang="ko-KR" altLang="en-US" dirty="0"/>
              <a:t>비용함수는 </a:t>
            </a:r>
            <a:r>
              <a:rPr lang="en-US" altLang="ko-KR" dirty="0"/>
              <a:t>Cost function</a:t>
            </a:r>
            <a:r>
              <a:rPr lang="ko-KR" altLang="en-US" dirty="0"/>
              <a:t>으로도 알려져 있고</a:t>
            </a:r>
            <a:r>
              <a:rPr lang="en-US" altLang="ko-KR" dirty="0"/>
              <a:t>, </a:t>
            </a:r>
            <a:r>
              <a:rPr lang="ko-KR" altLang="en-US" dirty="0"/>
              <a:t>비용 함수가 최소가 </a:t>
            </a:r>
            <a:r>
              <a:rPr lang="ko-KR" altLang="en-US" dirty="0" err="1"/>
              <a:t>될때</a:t>
            </a:r>
            <a:r>
              <a:rPr lang="ko-KR" altLang="en-US" dirty="0"/>
              <a:t> 최적의 해가 나오게 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01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MMLE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67B87B-64CD-43CF-91F6-FB58222503AD}"/>
              </a:ext>
            </a:extLst>
          </p:cNvPr>
          <p:cNvGrpSpPr/>
          <p:nvPr/>
        </p:nvGrpSpPr>
        <p:grpSpPr>
          <a:xfrm>
            <a:off x="766327" y="1936446"/>
            <a:ext cx="8315044" cy="1371600"/>
            <a:chOff x="703696" y="1390389"/>
            <a:chExt cx="8315044" cy="1371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75FF37-78C0-4D1D-83E5-A7176B822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696" y="1390389"/>
              <a:ext cx="4362450" cy="1371600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D6A85C2-DB0D-498F-941C-F7A2497CFE10}"/>
                </a:ext>
              </a:extLst>
            </p:cNvPr>
            <p:cNvSpPr/>
            <p:nvPr/>
          </p:nvSpPr>
          <p:spPr>
            <a:xfrm>
              <a:off x="4045907" y="1841326"/>
              <a:ext cx="1020239" cy="4258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7D76DFF-F2B6-4C58-B095-DF830613FA8F}"/>
                </a:ext>
              </a:extLst>
            </p:cNvPr>
            <p:cNvSpPr/>
            <p:nvPr/>
          </p:nvSpPr>
          <p:spPr>
            <a:xfrm>
              <a:off x="4045907" y="2336104"/>
              <a:ext cx="1020239" cy="4258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A2AE4B1-8500-414E-9915-C6A6506A6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6146" y="1936446"/>
              <a:ext cx="821087" cy="11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8EFFED1-E2F5-4E7F-B162-F4344CB1E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6146" y="2480231"/>
              <a:ext cx="821087" cy="6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B5E78-99FB-44C4-9FE5-FB0E1E086449}"/>
                </a:ext>
              </a:extLst>
            </p:cNvPr>
            <p:cNvSpPr txBox="1"/>
            <p:nvPr/>
          </p:nvSpPr>
          <p:spPr>
            <a:xfrm>
              <a:off x="5987441" y="1706860"/>
              <a:ext cx="303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 noise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44D21-BA51-428A-8EF4-9CF62B7C1B59}"/>
                </a:ext>
              </a:extLst>
            </p:cNvPr>
            <p:cNvSpPr txBox="1"/>
            <p:nvPr/>
          </p:nvSpPr>
          <p:spPr>
            <a:xfrm>
              <a:off x="5939425" y="2336104"/>
              <a:ext cx="303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Measurement noise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3B1274-7133-475D-9AA3-D5B91951CB7F}"/>
              </a:ext>
            </a:extLst>
          </p:cNvPr>
          <p:cNvSpPr txBox="1"/>
          <p:nvPr/>
        </p:nvSpPr>
        <p:spPr>
          <a:xfrm>
            <a:off x="701458" y="1328136"/>
            <a:ext cx="85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페이지의 비용함수를 다변수를 가진 행렬식에서 유도하면 다음과 같이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B3C32-7A77-4331-89E3-FBA7758E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7" y="3462489"/>
            <a:ext cx="7810500" cy="1381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26AB0D-2773-4F54-B9FA-1C8403324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79" y="4767062"/>
            <a:ext cx="6283737" cy="12233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9E5492-14E9-4A06-B723-BB4A5EBF1760}"/>
              </a:ext>
            </a:extLst>
          </p:cNvPr>
          <p:cNvSpPr txBox="1"/>
          <p:nvPr/>
        </p:nvSpPr>
        <p:spPr>
          <a:xfrm>
            <a:off x="1156723" y="6125227"/>
            <a:ext cx="71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송용규</a:t>
            </a:r>
            <a:r>
              <a:rPr lang="ko-KR" altLang="en-US" dirty="0"/>
              <a:t> 교수님 항공기 파라미터 추정 </a:t>
            </a:r>
            <a:r>
              <a:rPr lang="en-US" altLang="ko-KR" dirty="0"/>
              <a:t>(2021)</a:t>
            </a:r>
            <a:r>
              <a:rPr lang="ko-KR" altLang="en-US" dirty="0"/>
              <a:t> 강의자료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087EFC-5B76-4A06-86EA-5E2D40362A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687" b="7398"/>
          <a:stretch/>
        </p:blipFill>
        <p:spPr>
          <a:xfrm>
            <a:off x="5576898" y="3360688"/>
            <a:ext cx="5546214" cy="796092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BA0BAED-662E-418C-9866-C4171684B4A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5361140" y="3758733"/>
            <a:ext cx="215758" cy="287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D5B5B9-F360-4236-BB9A-1A213A07F47D}"/>
              </a:ext>
            </a:extLst>
          </p:cNvPr>
          <p:cNvSpPr/>
          <p:nvPr/>
        </p:nvSpPr>
        <p:spPr>
          <a:xfrm>
            <a:off x="1068888" y="4093082"/>
            <a:ext cx="7507939" cy="665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8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207786" y="104908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MMLE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92192-32D4-4B59-BE96-A414E17BC477}"/>
              </a:ext>
            </a:extLst>
          </p:cNvPr>
          <p:cNvSpPr txBox="1"/>
          <p:nvPr/>
        </p:nvSpPr>
        <p:spPr>
          <a:xfrm>
            <a:off x="613775" y="1340285"/>
            <a:ext cx="1073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비용함수 </a:t>
            </a:r>
            <a:r>
              <a:rPr lang="en-US" altLang="ko-KR" dirty="0"/>
              <a:t>J</a:t>
            </a:r>
            <a:r>
              <a:rPr lang="ko-KR" altLang="en-US" dirty="0"/>
              <a:t>를 최소화 시키는 </a:t>
            </a:r>
            <a:r>
              <a:rPr lang="el-GR" altLang="ko-KR" dirty="0"/>
              <a:t>ξ</a:t>
            </a:r>
            <a:r>
              <a:rPr lang="ko-KR" altLang="en-US" dirty="0"/>
              <a:t> 값은 어떻게 구할 수 있을까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변수가 많고</a:t>
            </a:r>
            <a:r>
              <a:rPr lang="en-US" altLang="ko-KR" dirty="0"/>
              <a:t>, </a:t>
            </a:r>
            <a:r>
              <a:rPr lang="ko-KR" altLang="en-US" dirty="0"/>
              <a:t>해석적으로 풀기 거의 불가능 ∴ 수치적 방법을 이용하여 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비용함수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차항까지 근사하여 나타낸 비선형 테일러 급수 행렬식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9B5E8-8DA9-4D5F-BB68-C245952B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2504423"/>
            <a:ext cx="7743825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18E4A1-169A-4632-8EFB-E36D7FB9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0" y="3484129"/>
            <a:ext cx="3038475" cy="59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0140E-2341-4B57-A460-AEC6E8A84882}"/>
              </a:ext>
            </a:extLst>
          </p:cNvPr>
          <p:cNvSpPr txBox="1"/>
          <p:nvPr/>
        </p:nvSpPr>
        <p:spPr>
          <a:xfrm>
            <a:off x="497880" y="3133073"/>
            <a:ext cx="785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Newton's Method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Nonlinear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Minimization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을 이용한 수치적 계산</a:t>
            </a:r>
            <a:endParaRPr lang="en-US" altLang="ko-K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2B50D3-2A42-4B9F-BBD6-AA91F6331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5" y="4046390"/>
            <a:ext cx="4076700" cy="542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FF286C-48AE-4D13-9946-10B8BFC77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528" y="3619630"/>
            <a:ext cx="5503141" cy="9731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67E13D-20F4-4219-839B-3E32C6006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75" y="4713222"/>
            <a:ext cx="6651321" cy="17736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284AA70-A543-40DC-B619-A7CCE89BD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2126" y="5036386"/>
            <a:ext cx="3496216" cy="109924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5CEAA2-9BAF-4C6C-B6EE-7999B10D717D}"/>
              </a:ext>
            </a:extLst>
          </p:cNvPr>
          <p:cNvCxnSpPr/>
          <p:nvPr/>
        </p:nvCxnSpPr>
        <p:spPr>
          <a:xfrm>
            <a:off x="7265096" y="5600065"/>
            <a:ext cx="775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2909C0-B5E8-4E2F-8C64-32D3CE88EF3C}"/>
              </a:ext>
            </a:extLst>
          </p:cNvPr>
          <p:cNvSpPr txBox="1"/>
          <p:nvPr/>
        </p:nvSpPr>
        <p:spPr>
          <a:xfrm>
            <a:off x="7478038" y="5135671"/>
            <a:ext cx="325677" cy="3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ξ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DDF5DCF-040E-48DD-BFC2-CC4C9F93BF01}"/>
              </a:ext>
            </a:extLst>
          </p:cNvPr>
          <p:cNvSpPr/>
          <p:nvPr/>
        </p:nvSpPr>
        <p:spPr>
          <a:xfrm>
            <a:off x="497880" y="4046390"/>
            <a:ext cx="4312115" cy="542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4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 </a:t>
            </a:r>
          </a:p>
          <a:p>
            <a:pPr marL="1166813" lvl="3"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D70B0-761C-4116-B0CE-2217907D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6" y="1288223"/>
            <a:ext cx="5635909" cy="1823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36F91-91CD-4B56-88C2-557628BFE907}"/>
              </a:ext>
            </a:extLst>
          </p:cNvPr>
          <p:cNvSpPr txBox="1"/>
          <p:nvPr/>
        </p:nvSpPr>
        <p:spPr>
          <a:xfrm>
            <a:off x="6388274" y="1265129"/>
            <a:ext cx="5135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승강타 </a:t>
            </a:r>
            <a:r>
              <a:rPr lang="en-US" altLang="ko-KR" dirty="0"/>
              <a:t>(elevator)</a:t>
            </a:r>
            <a:r>
              <a:rPr lang="ko-KR" altLang="en-US" dirty="0"/>
              <a:t>의 </a:t>
            </a:r>
            <a:r>
              <a:rPr lang="ko-KR" altLang="en-US" dirty="0" err="1"/>
              <a:t>타각만을</a:t>
            </a:r>
            <a:r>
              <a:rPr lang="ko-KR" altLang="en-US" dirty="0"/>
              <a:t> 입력으로 갖는 </a:t>
            </a:r>
            <a:endParaRPr lang="en-US" altLang="ko-KR" dirty="0"/>
          </a:p>
          <a:p>
            <a:r>
              <a:rPr lang="ko-KR" altLang="en-US" dirty="0"/>
              <a:t>항공기 </a:t>
            </a:r>
            <a:r>
              <a:rPr lang="ko-KR" altLang="en-US" dirty="0" err="1"/>
              <a:t>종운동</a:t>
            </a:r>
            <a:r>
              <a:rPr lang="ko-KR" altLang="en-US" dirty="0"/>
              <a:t> 상태공간 방정식을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식에 </a:t>
            </a:r>
            <a:r>
              <a:rPr lang="ko-KR" altLang="en-US" dirty="0" err="1"/>
              <a:t>확장칼만필터를</a:t>
            </a:r>
            <a:r>
              <a:rPr lang="ko-KR" altLang="en-US" dirty="0"/>
              <a:t> 사용하여 파라미터들을 추정할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 err="1"/>
              <a:t>확장칼만필터에</a:t>
            </a:r>
            <a:r>
              <a:rPr lang="ko-KR" altLang="en-US" dirty="0"/>
              <a:t> 들어가기 전에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우리는 칼만필터부터 공부하였다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78715E-8F38-4D31-A07E-81C48BBE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8" y="3459140"/>
            <a:ext cx="9462436" cy="29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219B4C-89C2-41A2-B3C6-5C8F92AC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" y="1479246"/>
            <a:ext cx="10538474" cy="420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67B82-E627-4EFB-8026-B47693C99B09}"/>
              </a:ext>
            </a:extLst>
          </p:cNvPr>
          <p:cNvSpPr txBox="1"/>
          <p:nvPr/>
        </p:nvSpPr>
        <p:spPr>
          <a:xfrm>
            <a:off x="851770" y="5862181"/>
            <a:ext cx="1054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Constant Velocity model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위와 같이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이상적인 모델은 노이즈가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없을때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오차가 생길 수 밖에 없음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6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26066-6BB3-46C4-A8BC-34D10F378721}"/>
              </a:ext>
            </a:extLst>
          </p:cNvPr>
          <p:cNvSpPr txBox="1"/>
          <p:nvPr/>
        </p:nvSpPr>
        <p:spPr>
          <a:xfrm>
            <a:off x="1156723" y="1838566"/>
            <a:ext cx="8708299" cy="426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>
                <a:latin typeface="+mn-ea"/>
              </a:rPr>
              <a:t>기체 선정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>
                <a:latin typeface="+mn-ea"/>
              </a:rPr>
              <a:t>센서 부착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+mn-ea"/>
              </a:rPr>
              <a:t>3. </a:t>
            </a:r>
            <a:r>
              <a:rPr lang="ko-KR" altLang="en-US" sz="2800" b="1" dirty="0" err="1">
                <a:latin typeface="+mn-ea"/>
              </a:rPr>
              <a:t>깃허브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+mn-ea"/>
              </a:rPr>
              <a:t>4. </a:t>
            </a:r>
            <a:r>
              <a:rPr lang="ko-KR" altLang="en-US" sz="2800" b="1" dirty="0">
                <a:latin typeface="+mn-ea"/>
              </a:rPr>
              <a:t>항공기 공력계수 추정</a:t>
            </a:r>
            <a:r>
              <a:rPr lang="en-US" altLang="ko-KR" sz="2800" b="1" dirty="0">
                <a:latin typeface="+mn-ea"/>
              </a:rPr>
              <a:t> - MMLE (</a:t>
            </a:r>
            <a:r>
              <a:rPr lang="ko-KR" altLang="en-US" sz="2800" b="1" dirty="0" err="1">
                <a:latin typeface="+mn-ea"/>
              </a:rPr>
              <a:t>수정최대우도법</a:t>
            </a:r>
            <a:r>
              <a:rPr lang="en-US" altLang="ko-KR" sz="2800" b="1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+mn-ea"/>
              </a:rPr>
              <a:t>5. </a:t>
            </a:r>
            <a:r>
              <a:rPr lang="ko-KR" altLang="en-US" sz="2800" b="1" dirty="0">
                <a:latin typeface="+mn-ea"/>
              </a:rPr>
              <a:t>항공기  공력계수 추정 </a:t>
            </a:r>
            <a:r>
              <a:rPr lang="en-US" altLang="ko-KR" sz="2800" b="1" dirty="0">
                <a:latin typeface="+mn-ea"/>
              </a:rPr>
              <a:t>– EKF (</a:t>
            </a:r>
            <a:r>
              <a:rPr lang="ko-KR" altLang="en-US" sz="2800" b="1">
                <a:latin typeface="+mn-ea"/>
              </a:rPr>
              <a:t>확장칼만필터</a:t>
            </a:r>
            <a:r>
              <a:rPr lang="en-US" altLang="ko-KR" sz="2800" b="1">
                <a:latin typeface="+mn-ea"/>
              </a:rPr>
              <a:t>)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27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36793A-F9C4-4BCB-A2D3-15B609B1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0" y="1936446"/>
            <a:ext cx="11080996" cy="30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3D8A08-B92A-4A73-AC17-9F5FE421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32" y="1397272"/>
            <a:ext cx="7941472" cy="39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FD8CE2-96FF-40E6-8E2F-B3DB2DE6D8A7}"/>
              </a:ext>
            </a:extLst>
          </p:cNvPr>
          <p:cNvSpPr txBox="1"/>
          <p:nvPr/>
        </p:nvSpPr>
        <p:spPr>
          <a:xfrm>
            <a:off x="1808966" y="5462566"/>
            <a:ext cx="856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문자 위에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^(hat)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씌워져 있는 문자는 예측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(predict)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문자 위에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~(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tilda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씌워져 있는 문자는 추정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(estimation)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분포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우리가 아는 정규 분포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나타내는 문자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중앙값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공분산행렬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06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50B788-C5D6-4363-9731-F4770607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43" y="1649325"/>
            <a:ext cx="8507913" cy="39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C74DE6-A9AD-460A-8963-90730BF66C39}"/>
              </a:ext>
            </a:extLst>
          </p:cNvPr>
          <p:cNvSpPr txBox="1"/>
          <p:nvPr/>
        </p:nvSpPr>
        <p:spPr>
          <a:xfrm>
            <a:off x="1815567" y="5714687"/>
            <a:ext cx="853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(-) 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계측이 일어나기 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(+) 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계측이 일어난 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03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8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AA7804D-0107-4C2E-B42A-B1F4EA6F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38" y="1290181"/>
            <a:ext cx="7620662" cy="26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FA4E121-BE7A-4451-BCE9-FF740B96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38" y="3818127"/>
            <a:ext cx="5833588" cy="28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F53E2-3805-49A4-8D48-25DA72F4BADC}"/>
              </a:ext>
            </a:extLst>
          </p:cNvPr>
          <p:cNvSpPr txBox="1"/>
          <p:nvPr/>
        </p:nvSpPr>
        <p:spPr>
          <a:xfrm>
            <a:off x="8292230" y="4100780"/>
            <a:ext cx="3444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분산은 오차의 제곱에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기댓값와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같음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x_hat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x)*phi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곱한것끼리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항은 보이지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왜냐면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랜덤한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값이기에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(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x_hat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x)*phi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독립적임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따라서 곱해도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기댓값에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영향 주지 않음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43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D9D974-8A4C-42F3-92AF-0A2FD2A9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35" y="1479246"/>
            <a:ext cx="9107130" cy="44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6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125F77-57C6-455B-924A-C388561C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71" y="1321496"/>
            <a:ext cx="8039993" cy="45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AFB57-99AD-41C6-A98F-CCE9649CEF7D}"/>
              </a:ext>
            </a:extLst>
          </p:cNvPr>
          <p:cNvSpPr txBox="1"/>
          <p:nvPr/>
        </p:nvSpPr>
        <p:spPr>
          <a:xfrm>
            <a:off x="1954058" y="5993127"/>
            <a:ext cx="865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알파베타함수에서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예측값을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구하는 방법과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카르만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게인을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구하는 방법이 매우 유사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카르만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게인은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계측치와 예측치 사이의 가중치를 조절하는 역할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35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7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49B0F0E-B999-463E-805C-E3B23E76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48" y="1320939"/>
            <a:ext cx="7143239" cy="517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8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6A334A-85FD-47B4-9E46-278060D6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3" y="1479246"/>
            <a:ext cx="9905974" cy="48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4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001237D-3D21-473A-B608-02A76257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7" y="1479246"/>
            <a:ext cx="9472786" cy="420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3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4A7D0CB-A808-4212-8154-00EE9410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69" y="1479246"/>
            <a:ext cx="8492261" cy="47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8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기체선정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1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8AB86-24E3-4C31-852D-C26299AE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36" y="1680753"/>
            <a:ext cx="7163800" cy="381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A997C-4680-451D-AF78-060E41FA40F0}"/>
              </a:ext>
            </a:extLst>
          </p:cNvPr>
          <p:cNvSpPr txBox="1"/>
          <p:nvPr/>
        </p:nvSpPr>
        <p:spPr>
          <a:xfrm>
            <a:off x="644615" y="4660606"/>
            <a:ext cx="2341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Bixler2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  <a:t>Material: EPO Foam</a:t>
            </a:r>
            <a:b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</a:br>
            <a: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  <a:t>Wingspan: 1500mm</a:t>
            </a:r>
            <a:b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</a:br>
            <a: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  <a:t>Length: 963mm</a:t>
            </a:r>
            <a:b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</a:br>
            <a:r>
              <a:rPr lang="en-US" altLang="ko-KR" dirty="0">
                <a:solidFill>
                  <a:srgbClr val="000000"/>
                </a:solidFill>
                <a:latin typeface="Roboto" panose="020B0604020202020204" pitchFamily="2" charset="0"/>
              </a:rPr>
              <a:t>Flying Weight: 760g</a:t>
            </a:r>
            <a:endParaRPr lang="ko-KR" altLang="en-US" dirty="0">
              <a:solidFill>
                <a:srgbClr val="000000"/>
              </a:solidFill>
              <a:latin typeface="Roboto" panose="020B0604020202020204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EB388-D516-4DA6-896B-96B9E0CE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70" y="3097750"/>
            <a:ext cx="4084186" cy="33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6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79A1136-DB82-436A-A8BE-21BFA7FF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43" y="1277655"/>
            <a:ext cx="5734050" cy="26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F74643A-7825-4C20-B9CC-06AAC1D5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43" y="4024602"/>
            <a:ext cx="57340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6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필터를 들어가기 전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필터의 개념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DE91D0C-BFB6-4D07-89DF-DDCCBECA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95" y="1266181"/>
            <a:ext cx="5933546" cy="52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5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 </a:t>
            </a:r>
          </a:p>
          <a:p>
            <a:pPr marL="1166813" lvl="3"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86485-FABA-4165-8706-F46A99BA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44" y="2270348"/>
            <a:ext cx="7691648" cy="24889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DBE166-F87B-46E3-9B33-7A7E22EC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54" y="4617151"/>
            <a:ext cx="9157491" cy="2020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DC569-33EB-4391-85AC-4DE40C356D32}"/>
              </a:ext>
            </a:extLst>
          </p:cNvPr>
          <p:cNvSpPr txBox="1"/>
          <p:nvPr/>
        </p:nvSpPr>
        <p:spPr>
          <a:xfrm>
            <a:off x="2041742" y="1328136"/>
            <a:ext cx="816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선형</a:t>
            </a:r>
            <a:r>
              <a:rPr lang="en-US" altLang="ko-KR" dirty="0"/>
              <a:t>) </a:t>
            </a:r>
            <a:r>
              <a:rPr lang="ko-KR" altLang="en-US" dirty="0"/>
              <a:t>칼만 필터는 모델식을 선형으로 가정하기 때문에</a:t>
            </a:r>
            <a:r>
              <a:rPr lang="en-US" altLang="ko-KR" dirty="0"/>
              <a:t>, </a:t>
            </a:r>
            <a:r>
              <a:rPr lang="ko-KR" altLang="en-US" dirty="0" err="1"/>
              <a:t>비선형적인</a:t>
            </a:r>
            <a:r>
              <a:rPr lang="ko-KR" altLang="en-US" dirty="0"/>
              <a:t> 요소가 있는 환경에서는 정확도가 떨어질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비선형을 고려하나</a:t>
            </a:r>
            <a:r>
              <a:rPr lang="en-US" altLang="ko-KR" dirty="0"/>
              <a:t>, </a:t>
            </a:r>
            <a:r>
              <a:rPr lang="ko-KR" altLang="en-US" dirty="0"/>
              <a:t>매 순간 미분을 하여 선형으로 </a:t>
            </a:r>
            <a:r>
              <a:rPr lang="ko-KR" altLang="en-US" dirty="0" err="1"/>
              <a:t>근사시켜</a:t>
            </a:r>
            <a:r>
              <a:rPr lang="ko-KR" altLang="en-US" dirty="0"/>
              <a:t> 푸는 확장 칼만 필터를 이용할 계획이다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6BBA2-D89F-4568-98AC-7BC806AE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65" y="1463633"/>
            <a:ext cx="6671806" cy="48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0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439C09-53DC-49FC-950B-4425AF38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02" y="1312584"/>
            <a:ext cx="7198931" cy="51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1CBF2-6552-4897-B8B6-5E689EAD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0" y="1272122"/>
            <a:ext cx="5113780" cy="471531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FF228B-BD48-4870-AF16-B22D55C3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10" y="1802173"/>
            <a:ext cx="5734050" cy="23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9408464-5341-42CC-A087-CF6B3744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10" y="4275677"/>
            <a:ext cx="5734050" cy="23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895C4-DB43-49D7-B70C-F1A08DEC3AF2}"/>
              </a:ext>
            </a:extLst>
          </p:cNvPr>
          <p:cNvSpPr txBox="1"/>
          <p:nvPr/>
        </p:nvSpPr>
        <p:spPr>
          <a:xfrm>
            <a:off x="535679" y="5974915"/>
            <a:ext cx="511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송용규</a:t>
            </a:r>
            <a:r>
              <a:rPr lang="ko-KR" altLang="en-US" dirty="0"/>
              <a:t> 교수님 항공기 파라미터 추정 강의자료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E1A7-92CE-4843-9B28-70A3017C71EF}"/>
              </a:ext>
            </a:extLst>
          </p:cNvPr>
          <p:cNvSpPr txBox="1"/>
          <p:nvPr/>
        </p:nvSpPr>
        <p:spPr>
          <a:xfrm>
            <a:off x="5878210" y="1177369"/>
            <a:ext cx="573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칼만 필터 공식과의 비교</a:t>
            </a:r>
          </a:p>
        </p:txBody>
      </p:sp>
    </p:spTree>
    <p:extLst>
      <p:ext uri="{BB962C8B-B14F-4D97-AF65-F5344CB8AC3E}">
        <p14:creationId xmlns:p14="http://schemas.microsoft.com/office/powerpoint/2010/main" val="2673052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항공기 공력계수 파라미터 추정의 방법론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확장 칼만 필터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(EKF)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3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8F7F3-1316-4E70-A7DC-832F1B379ED1}"/>
              </a:ext>
            </a:extLst>
          </p:cNvPr>
          <p:cNvSpPr txBox="1"/>
          <p:nvPr/>
        </p:nvSpPr>
        <p:spPr>
          <a:xfrm>
            <a:off x="7125855" y="147924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8D6CB-F4A5-4DC1-ADB9-DF742F6760C9}"/>
              </a:ext>
            </a:extLst>
          </p:cNvPr>
          <p:cNvSpPr txBox="1"/>
          <p:nvPr/>
        </p:nvSpPr>
        <p:spPr>
          <a:xfrm>
            <a:off x="851770" y="1841326"/>
            <a:ext cx="10208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 칼만필터 참고 자료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https://limitsinx.tistory.com/78?category=907684</a:t>
            </a:r>
            <a:endParaRPr lang="en-US" altLang="ko-KR" dirty="0"/>
          </a:p>
          <a:p>
            <a:r>
              <a:rPr lang="ko-KR" altLang="en-US" dirty="0"/>
              <a:t>선형 칼만필터 개념설명 자료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https://kim-3957.github.io/kalman/201</a:t>
            </a:r>
            <a:r>
              <a:rPr lang="ko-KR" altLang="en-US" dirty="0">
                <a:hlinkClick r:id="rId3"/>
              </a:rPr>
              <a:t>뉸</a:t>
            </a:r>
            <a:r>
              <a:rPr lang="en-US" altLang="ko-KR" dirty="0">
                <a:hlinkClick r:id="rId3"/>
              </a:rPr>
              <a:t>9/12/11/DKalman(1)/</a:t>
            </a:r>
            <a:endParaRPr lang="en-US" altLang="ko-KR" dirty="0"/>
          </a:p>
          <a:p>
            <a:r>
              <a:rPr lang="ko-KR" altLang="en-US" dirty="0"/>
              <a:t>최대우도법 </a:t>
            </a:r>
            <a:r>
              <a:rPr lang="en-US" altLang="ko-KR" dirty="0"/>
              <a:t>(MLE) </a:t>
            </a:r>
            <a:r>
              <a:rPr lang="ko-KR" altLang="en-US" dirty="0"/>
              <a:t>참고 자료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https://angeloyeo.github.io/2020/07/17/MLE.html</a:t>
            </a:r>
            <a:endParaRPr lang="en-US" altLang="ko-KR" dirty="0"/>
          </a:p>
          <a:p>
            <a:r>
              <a:rPr lang="ko-KR" altLang="en-US" dirty="0"/>
              <a:t>칼만필터 수식 증명 및 유도 과정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https://www.kalmanfilter.net/simpCovUpdate.html</a:t>
            </a:r>
            <a:endParaRPr lang="en-US" altLang="ko-KR" dirty="0"/>
          </a:p>
          <a:p>
            <a:r>
              <a:rPr lang="ko-KR" altLang="en-US" dirty="0"/>
              <a:t>행렬로 푸는 </a:t>
            </a:r>
            <a:r>
              <a:rPr lang="ko-KR" altLang="en-US" dirty="0" err="1"/>
              <a:t>최소자승법</a:t>
            </a:r>
            <a:r>
              <a:rPr lang="ko-KR" altLang="en-US" dirty="0"/>
              <a:t> 유도 </a:t>
            </a:r>
            <a:r>
              <a:rPr lang="en-US" altLang="ko-KR" dirty="0"/>
              <a:t>: </a:t>
            </a:r>
            <a:r>
              <a:rPr lang="ko-KR" altLang="en-US" dirty="0">
                <a:hlinkClick r:id="rId6"/>
              </a:rPr>
              <a:t>표와 그래프</a:t>
            </a:r>
            <a:r>
              <a:rPr lang="en-US" altLang="ko-KR" dirty="0">
                <a:hlinkClick r:id="rId6"/>
              </a:rPr>
              <a:t>(7): </a:t>
            </a:r>
            <a:r>
              <a:rPr lang="ko-KR" altLang="en-US" dirty="0">
                <a:hlinkClick r:id="rId6"/>
              </a:rPr>
              <a:t>행렬로 푸는 최소자승 회귀모형 </a:t>
            </a:r>
            <a:r>
              <a:rPr lang="en-US" altLang="ko-KR" dirty="0">
                <a:hlinkClick r:id="rId6"/>
              </a:rPr>
              <a:t>– </a:t>
            </a:r>
            <a:r>
              <a:rPr lang="ko-KR" altLang="en-US" dirty="0">
                <a:hlinkClick r:id="rId6"/>
              </a:rPr>
              <a:t>정보사회학연구소 </a:t>
            </a:r>
            <a:r>
              <a:rPr lang="en-US" altLang="ko-KR" dirty="0">
                <a:hlinkClick r:id="rId6"/>
              </a:rPr>
              <a:t>(piramvill2.org)</a:t>
            </a:r>
            <a:endParaRPr lang="en-US" altLang="ko-KR" dirty="0"/>
          </a:p>
          <a:p>
            <a:r>
              <a:rPr lang="ko-KR" altLang="en-US" dirty="0"/>
              <a:t>뉴턴의 수치해석적 기법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Newton's Method of Nonlinear Minimization (stanford.edu)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2800" dirty="0"/>
              <a:t>-</a:t>
            </a:r>
            <a:r>
              <a:rPr lang="ko-KR" altLang="en-US" sz="2800" dirty="0"/>
              <a:t>끝</a:t>
            </a:r>
            <a:r>
              <a:rPr lang="en-US" altLang="ko-KR" sz="2800" dirty="0"/>
              <a:t>- </a:t>
            </a:r>
          </a:p>
          <a:p>
            <a:pPr algn="ctr"/>
            <a:r>
              <a:rPr lang="ko-KR" altLang="en-US" sz="2800" dirty="0"/>
              <a:t>감사합니다</a:t>
            </a:r>
            <a:r>
              <a:rPr lang="en-US" altLang="ko-KR" sz="2800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7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부착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2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68724-D170-4093-92E0-B75F1E3D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68" y="1732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에일러론</a:t>
            </a:r>
            <a:r>
              <a:rPr lang="ko-KR" altLang="en-US" sz="2400" dirty="0"/>
              <a:t> 각도가 변하는 이유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바람등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외란에</a:t>
            </a:r>
            <a:r>
              <a:rPr lang="ko-KR" altLang="en-US" sz="2400" dirty="0"/>
              <a:t> 의해서 입력 각도가 아닌 다른 각도가 나올 수도 있음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정확한 </a:t>
            </a:r>
            <a:r>
              <a:rPr lang="ko-KR" altLang="en-US" sz="2400" dirty="0" err="1"/>
              <a:t>에일러론의</a:t>
            </a:r>
            <a:r>
              <a:rPr lang="ko-KR" altLang="en-US" sz="2400" dirty="0"/>
              <a:t> 각도를 측정하기 위해 센서를 </a:t>
            </a:r>
            <a:r>
              <a:rPr lang="en-US" altLang="ko-KR" sz="2400" dirty="0"/>
              <a:t>3</a:t>
            </a:r>
            <a:r>
              <a:rPr lang="ko-KR" altLang="en-US" sz="2400" dirty="0"/>
              <a:t>개 부착할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err="1"/>
              <a:t>러더</a:t>
            </a:r>
            <a:r>
              <a:rPr lang="en-US" altLang="ko-KR" sz="2400" dirty="0"/>
              <a:t>, </a:t>
            </a:r>
            <a:r>
              <a:rPr lang="ko-KR" altLang="en-US" sz="2400" dirty="0"/>
              <a:t>엘리베이터</a:t>
            </a:r>
            <a:r>
              <a:rPr lang="en-US" altLang="ko-KR" sz="2400"/>
              <a:t>, </a:t>
            </a:r>
            <a:r>
              <a:rPr lang="ko-KR" altLang="en-US" sz="2400"/>
              <a:t>에일러론</a:t>
            </a:r>
            <a:endParaRPr lang="en-US" altLang="ko-KR" sz="2400" dirty="0"/>
          </a:p>
        </p:txBody>
      </p:sp>
      <p:pic>
        <p:nvPicPr>
          <p:cNvPr id="10" name="Picture 2" descr="H-King Bixler 3 Glider 1550mm Kit Plane | HobbyKing">
            <a:extLst>
              <a:ext uri="{FF2B5EF4-FFF2-40B4-BE49-F238E27FC236}">
                <a16:creationId xmlns:a16="http://schemas.microsoft.com/office/drawing/2014/main" id="{69D465C0-7861-4C21-8B30-3BCBD795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0" y="3685422"/>
            <a:ext cx="3820822" cy="28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841D8BC-87B1-4764-A572-0F1ACE6AD5ED}"/>
              </a:ext>
            </a:extLst>
          </p:cNvPr>
          <p:cNvSpPr/>
          <p:nvPr/>
        </p:nvSpPr>
        <p:spPr>
          <a:xfrm>
            <a:off x="1206569" y="5453718"/>
            <a:ext cx="411061" cy="4110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5036AF-452C-463C-9B94-396ABF9CF31F}"/>
              </a:ext>
            </a:extLst>
          </p:cNvPr>
          <p:cNvSpPr/>
          <p:nvPr/>
        </p:nvSpPr>
        <p:spPr>
          <a:xfrm>
            <a:off x="905562" y="5057747"/>
            <a:ext cx="411061" cy="4110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CBD975-7F49-4C39-8AB0-3B6D9AF6CCB5}"/>
              </a:ext>
            </a:extLst>
          </p:cNvPr>
          <p:cNvSpPr/>
          <p:nvPr/>
        </p:nvSpPr>
        <p:spPr>
          <a:xfrm>
            <a:off x="1073679" y="4595339"/>
            <a:ext cx="411061" cy="4110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부착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2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68724-D170-4093-92E0-B75F1E3D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68" y="1732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라즈베리 파이</a:t>
            </a:r>
            <a:r>
              <a:rPr lang="en-US" altLang="ko-KR" sz="2400" dirty="0"/>
              <a:t>4 B</a:t>
            </a:r>
            <a:r>
              <a:rPr lang="ko-KR" altLang="en-US" sz="2400" dirty="0"/>
              <a:t>에 </a:t>
            </a:r>
            <a:r>
              <a:rPr lang="en-US" altLang="ko-KR" sz="2400" dirty="0"/>
              <a:t>mpu-9250 3</a:t>
            </a:r>
            <a:r>
              <a:rPr lang="ko-KR" altLang="en-US" sz="2400" dirty="0"/>
              <a:t>개를 연결할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우분투 </a:t>
            </a:r>
            <a:r>
              <a:rPr lang="en-US" altLang="ko-KR" sz="2400" dirty="0"/>
              <a:t>18.04</a:t>
            </a:r>
            <a:r>
              <a:rPr lang="ko-KR" altLang="en-US" sz="2400" dirty="0"/>
              <a:t>를 라즈베리 파이</a:t>
            </a:r>
            <a:r>
              <a:rPr lang="en-US" altLang="ko-KR" sz="2400" dirty="0"/>
              <a:t>4</a:t>
            </a:r>
            <a:r>
              <a:rPr lang="ko-KR" altLang="en-US" sz="2400" dirty="0"/>
              <a:t> </a:t>
            </a:r>
            <a:r>
              <a:rPr lang="en-US" altLang="ko-KR" sz="2400" dirty="0"/>
              <a:t>OS</a:t>
            </a:r>
            <a:r>
              <a:rPr lang="ko-KR" altLang="en-US" sz="2400" dirty="0"/>
              <a:t>로 사용할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Mpu-9250</a:t>
            </a:r>
            <a:r>
              <a:rPr lang="ko-KR" altLang="en-US" sz="2400" dirty="0"/>
              <a:t>은</a:t>
            </a:r>
            <a:r>
              <a:rPr lang="en-US" altLang="ko-KR" sz="2400" dirty="0"/>
              <a:t> </a:t>
            </a:r>
            <a:r>
              <a:rPr lang="ko-KR" altLang="en-US" sz="2400" dirty="0"/>
              <a:t>가속도와 </a:t>
            </a:r>
            <a:r>
              <a:rPr lang="ko-KR" altLang="en-US" sz="2400" dirty="0" err="1"/>
              <a:t>자이로</a:t>
            </a:r>
            <a:r>
              <a:rPr lang="en-US" altLang="ko-KR" sz="2400" dirty="0"/>
              <a:t>, </a:t>
            </a:r>
            <a:r>
              <a:rPr lang="ko-KR" altLang="en-US" sz="2400" dirty="0"/>
              <a:t>지자기 센서가 모두 들어있는 </a:t>
            </a:r>
            <a:r>
              <a:rPr lang="en-US" altLang="ko-KR" sz="2400" dirty="0"/>
              <a:t>9DOF </a:t>
            </a:r>
            <a:r>
              <a:rPr lang="ko-KR" altLang="en-US" sz="2400" dirty="0"/>
              <a:t>센서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I2C</a:t>
            </a:r>
            <a:r>
              <a:rPr lang="ko-KR" altLang="en-US" sz="2400" dirty="0"/>
              <a:t>방식으로 데이터를 송신함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2050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8BFF3587-AAC4-48B9-A1DC-30AD14FD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0" y="4677158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U9250 사용방법 : 네이버 블로그">
            <a:extLst>
              <a:ext uri="{FF2B5EF4-FFF2-40B4-BE49-F238E27FC236}">
                <a16:creationId xmlns:a16="http://schemas.microsoft.com/office/drawing/2014/main" id="{6BBAEC23-1EBC-4453-9D9E-4E5B802E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83" y="4439033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부착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2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68724-D170-4093-92E0-B75F1E3D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68" y="1732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I2C</a:t>
            </a:r>
            <a:r>
              <a:rPr lang="ko-KR" altLang="en-US" sz="2400" dirty="0"/>
              <a:t>는 </a:t>
            </a:r>
            <a:r>
              <a:rPr lang="en-US" altLang="ko-KR" sz="2400" dirty="0"/>
              <a:t>IC</a:t>
            </a:r>
            <a:r>
              <a:rPr lang="ko-KR" altLang="en-US" sz="2400" dirty="0"/>
              <a:t> 사이 통신 링크를 제공하는 양방향 </a:t>
            </a:r>
            <a:r>
              <a:rPr lang="en-US" altLang="ko-KR" sz="2400" dirty="0"/>
              <a:t>2</a:t>
            </a:r>
            <a:r>
              <a:rPr lang="ko-KR" altLang="en-US" sz="2400" dirty="0"/>
              <a:t>와이어 직렬 버스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하나의 마스터에 </a:t>
            </a:r>
            <a:r>
              <a:rPr lang="en-US" altLang="ko-KR" sz="2400" dirty="0"/>
              <a:t>127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슬레이브를</a:t>
            </a:r>
            <a:r>
              <a:rPr lang="ko-KR" altLang="en-US" sz="2400" dirty="0"/>
              <a:t> 연결할 수 있음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SDA</a:t>
            </a:r>
            <a:r>
              <a:rPr lang="ko-KR" altLang="en-US" sz="2400" dirty="0"/>
              <a:t>는 데이터 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SCL</a:t>
            </a:r>
            <a:r>
              <a:rPr lang="ko-KR" altLang="en-US" sz="2400" dirty="0"/>
              <a:t>은 클럭 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SDA, SCL</a:t>
            </a:r>
            <a:r>
              <a:rPr lang="ko-KR" altLang="en-US" sz="2400" dirty="0"/>
              <a:t>이 </a:t>
            </a:r>
            <a:r>
              <a:rPr lang="en-US" altLang="ko-KR" sz="2400" dirty="0"/>
              <a:t>LOW</a:t>
            </a:r>
            <a:r>
              <a:rPr lang="ko-KR" altLang="en-US" sz="2400" dirty="0"/>
              <a:t>로 변할 때만 통신하며 마스터에서 </a:t>
            </a:r>
            <a:r>
              <a:rPr lang="ko-KR" altLang="en-US" sz="2400" dirty="0" err="1"/>
              <a:t>슬레이브의</a:t>
            </a:r>
            <a:r>
              <a:rPr lang="ko-KR" altLang="en-US" sz="2400" dirty="0"/>
              <a:t> 주소 값을 이용하여 데이터를 가져옴 </a:t>
            </a:r>
            <a:endParaRPr lang="en-US" altLang="ko-KR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C4182C-1AE5-492F-9281-3C21AAF7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2" y="4335006"/>
            <a:ext cx="4391636" cy="21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부착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2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68724-D170-4093-92E0-B75F1E3D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68" y="4896263"/>
            <a:ext cx="10515600" cy="11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Mpu-9250</a:t>
            </a:r>
            <a:r>
              <a:rPr lang="ko-KR" altLang="en-US" sz="2400" dirty="0"/>
              <a:t>의 </a:t>
            </a:r>
            <a:r>
              <a:rPr lang="en-US" altLang="ko-KR" sz="2400" dirty="0"/>
              <a:t>I2C </a:t>
            </a:r>
            <a:r>
              <a:rPr lang="ko-KR" altLang="en-US" sz="2400" dirty="0"/>
              <a:t>주소가 </a:t>
            </a:r>
            <a:r>
              <a:rPr lang="en-US" altLang="ko-KR" sz="2400" dirty="0"/>
              <a:t>2</a:t>
            </a:r>
            <a:r>
              <a:rPr lang="ko-KR" altLang="en-US" sz="2400" dirty="0"/>
              <a:t>개만 지원함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6B53F6-67F9-47F3-9730-8A53CB5C6DDB}"/>
              </a:ext>
            </a:extLst>
          </p:cNvPr>
          <p:cNvGrpSpPr/>
          <p:nvPr/>
        </p:nvGrpSpPr>
        <p:grpSpPr>
          <a:xfrm>
            <a:off x="2921880" y="1635674"/>
            <a:ext cx="6341976" cy="2590800"/>
            <a:chOff x="2978193" y="1316893"/>
            <a:chExt cx="6341976" cy="2590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9C6B7E-B7B0-4D25-9A3B-18770EA0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193" y="1316893"/>
              <a:ext cx="6229350" cy="25908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D19177-9A2A-4F60-8BB3-1CE8BB72C63E}"/>
                </a:ext>
              </a:extLst>
            </p:cNvPr>
            <p:cNvSpPr/>
            <p:nvPr/>
          </p:nvSpPr>
          <p:spPr>
            <a:xfrm>
              <a:off x="2978193" y="2885814"/>
              <a:ext cx="6341976" cy="302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35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부착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2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68724-D170-4093-92E0-B75F1E3D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68" y="1732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TCA9548A</a:t>
            </a:r>
            <a:r>
              <a:rPr lang="ko-KR" altLang="en-US" sz="2400" dirty="0"/>
              <a:t> </a:t>
            </a:r>
            <a:r>
              <a:rPr lang="en-US" altLang="ko-KR" sz="2400" dirty="0"/>
              <a:t>I2C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멀티플랙서를</a:t>
            </a:r>
            <a:r>
              <a:rPr lang="ko-KR" altLang="en-US" sz="2400" dirty="0"/>
              <a:t> 사용함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고정된 </a:t>
            </a:r>
            <a:r>
              <a:rPr lang="en-US" altLang="ko-KR" sz="2400" dirty="0"/>
              <a:t>I2C</a:t>
            </a:r>
            <a:r>
              <a:rPr lang="ko-KR" altLang="en-US" sz="2400" dirty="0"/>
              <a:t> 주소를 변경해줌</a:t>
            </a:r>
            <a:r>
              <a:rPr lang="en-US" altLang="ko-KR" sz="2400" dirty="0"/>
              <a:t> (0x70~0x77)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pic>
        <p:nvPicPr>
          <p:cNvPr id="8" name="Picture 2" descr="디바이스마트,MCU보드/전자키트 &gt; 전원/신호/저장/응용 &gt; 인터페이스/먹서,Adafruit,TCA9548A I2C Multiplexer [ada-2717],TCA9548A 1-to-8 I2C multiplexer / 30.6mm x 17.6mm x 2.7mm">
            <a:extLst>
              <a:ext uri="{FF2B5EF4-FFF2-40B4-BE49-F238E27FC236}">
                <a16:creationId xmlns:a16="http://schemas.microsoft.com/office/drawing/2014/main" id="{81090CF3-612F-4B3B-9EC0-3FDA85A9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8" y="3233464"/>
            <a:ext cx="3799864" cy="28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5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4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4DCBA-58FA-4F34-A825-3E5A6D79A245}"/>
              </a:ext>
            </a:extLst>
          </p:cNvPr>
          <p:cNvSpPr txBox="1"/>
          <p:nvPr/>
        </p:nvSpPr>
        <p:spPr>
          <a:xfrm>
            <a:off x="5606774" y="1620893"/>
            <a:ext cx="608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</a:t>
            </a:r>
          </a:p>
          <a:p>
            <a:r>
              <a:rPr lang="ko-KR" altLang="en-US" dirty="0"/>
              <a:t>형상관리시스템 중 하나</a:t>
            </a:r>
            <a:endParaRPr lang="en-US" altLang="ko-KR" dirty="0"/>
          </a:p>
          <a:p>
            <a:r>
              <a:rPr lang="ko-KR" altLang="en-US" dirty="0"/>
              <a:t>작업파일을 공유가 편함</a:t>
            </a:r>
            <a:endParaRPr lang="en-US" altLang="ko-KR" dirty="0"/>
          </a:p>
          <a:p>
            <a:r>
              <a:rPr lang="ko-KR" altLang="en-US" dirty="0"/>
              <a:t>중앙 저장소에 문제가 생겨도 원상 복구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GitHub </a:t>
            </a:r>
          </a:p>
          <a:p>
            <a:r>
              <a:rPr lang="ko-KR" altLang="en-US" dirty="0"/>
              <a:t>원격 저장소의 역할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시스템을 지원하는 웹 </a:t>
            </a:r>
            <a:r>
              <a:rPr lang="ko-KR" altLang="en-US" dirty="0" err="1"/>
              <a:t>호이스팅</a:t>
            </a:r>
            <a:r>
              <a:rPr lang="ko-KR" altLang="en-US" dirty="0"/>
              <a:t> 서비스 중 하나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Source Tree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en-US" altLang="ko-KR" dirty="0"/>
              <a:t>GUI</a:t>
            </a:r>
            <a:r>
              <a:rPr lang="ko-KR" altLang="en-US" dirty="0"/>
              <a:t>로 사용자가 더 쉽게 사용할 수 있도록 하는 프로그램</a:t>
            </a:r>
            <a:endParaRPr lang="en-US" altLang="ko-KR" dirty="0"/>
          </a:p>
        </p:txBody>
      </p:sp>
      <p:pic>
        <p:nvPicPr>
          <p:cNvPr id="9218" name="Picture 2" descr="리니지W)는 마지막 리니지인게 맞다 | 유머 게시판">
            <a:extLst>
              <a:ext uri="{FF2B5EF4-FFF2-40B4-BE49-F238E27FC236}">
                <a16:creationId xmlns:a16="http://schemas.microsoft.com/office/drawing/2014/main" id="{673A29F7-C647-4C01-8BB5-C181449B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1974519"/>
            <a:ext cx="3679837" cy="29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3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1369</Words>
  <Application>Microsoft Office PowerPoint</Application>
  <PresentationFormat>와이드스크린</PresentationFormat>
  <Paragraphs>176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-apple-system</vt:lpstr>
      <vt:lpstr>맑은 고딕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허홍석(***6***259)</dc:creator>
  <cp:lastModifiedBy>박주형(***7***098)</cp:lastModifiedBy>
  <cp:revision>58</cp:revision>
  <dcterms:created xsi:type="dcterms:W3CDTF">2022-03-14T13:06:05Z</dcterms:created>
  <dcterms:modified xsi:type="dcterms:W3CDTF">2022-03-22T09:10:48Z</dcterms:modified>
</cp:coreProperties>
</file>