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4" r:id="rId3"/>
    <p:sldId id="258" r:id="rId4"/>
    <p:sldId id="267" r:id="rId5"/>
    <p:sldId id="270" r:id="rId6"/>
    <p:sldId id="272" r:id="rId7"/>
    <p:sldId id="259" r:id="rId8"/>
    <p:sldId id="268" r:id="rId9"/>
    <p:sldId id="271" r:id="rId10"/>
    <p:sldId id="274" r:id="rId11"/>
    <p:sldId id="265" r:id="rId12"/>
    <p:sldId id="269" r:id="rId13"/>
    <p:sldId id="273" r:id="rId14"/>
    <p:sldId id="260" r:id="rId15"/>
    <p:sldId id="257" r:id="rId16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  <a:srgbClr val="78CFEA"/>
    <a:srgbClr val="62E68A"/>
    <a:srgbClr val="E85D5D"/>
    <a:srgbClr val="EBD84E"/>
    <a:srgbClr val="F190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66" autoAdjust="0"/>
    <p:restoredTop sz="94660"/>
  </p:normalViewPr>
  <p:slideViewPr>
    <p:cSldViewPr snapToGrid="0">
      <p:cViewPr varScale="1">
        <p:scale>
          <a:sx n="85" d="100"/>
          <a:sy n="85" d="100"/>
        </p:scale>
        <p:origin x="677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a Menio" userId="170ce17ce9bded54" providerId="LiveId" clId="{BE666B62-34B5-4AF6-A041-458D64B403B3}"/>
    <pc:docChg chg="undo custSel addSld delSld modSld sldOrd">
      <pc:chgData name="Maria Menio" userId="170ce17ce9bded54" providerId="LiveId" clId="{BE666B62-34B5-4AF6-A041-458D64B403B3}" dt="2023-03-15T23:24:40.336" v="3675" actId="207"/>
      <pc:docMkLst>
        <pc:docMk/>
      </pc:docMkLst>
      <pc:sldChg chg="addSp delSp modSp add del mod">
        <pc:chgData name="Maria Menio" userId="170ce17ce9bded54" providerId="LiveId" clId="{BE666B62-34B5-4AF6-A041-458D64B403B3}" dt="2023-03-15T23:23:46.247" v="3674" actId="47"/>
        <pc:sldMkLst>
          <pc:docMk/>
          <pc:sldMk cId="1143720463" sldId="256"/>
        </pc:sldMkLst>
        <pc:spChg chg="add mod">
          <ac:chgData name="Maria Menio" userId="170ce17ce9bded54" providerId="LiveId" clId="{BE666B62-34B5-4AF6-A041-458D64B403B3}" dt="2023-02-22T14:19:28.685" v="1099" actId="14100"/>
          <ac:spMkLst>
            <pc:docMk/>
            <pc:sldMk cId="1143720463" sldId="256"/>
            <ac:spMk id="1033" creationId="{631BE08E-52DE-78ED-872B-FA4B18C53DC1}"/>
          </ac:spMkLst>
        </pc:spChg>
        <pc:spChg chg="add del mod">
          <ac:chgData name="Maria Menio" userId="170ce17ce9bded54" providerId="LiveId" clId="{BE666B62-34B5-4AF6-A041-458D64B403B3}" dt="2023-02-22T14:20:06.911" v="1111" actId="11529"/>
          <ac:spMkLst>
            <pc:docMk/>
            <pc:sldMk cId="1143720463" sldId="256"/>
            <ac:spMk id="1035" creationId="{85DF9089-DD56-B215-9AD1-86BE59FCC6FA}"/>
          </ac:spMkLst>
        </pc:spChg>
        <pc:spChg chg="add del mod">
          <ac:chgData name="Maria Menio" userId="170ce17ce9bded54" providerId="LiveId" clId="{BE666B62-34B5-4AF6-A041-458D64B403B3}" dt="2023-02-22T14:20:05.980" v="1109"/>
          <ac:spMkLst>
            <pc:docMk/>
            <pc:sldMk cId="1143720463" sldId="256"/>
            <ac:spMk id="1037" creationId="{B2371313-7B85-19CF-BE41-5F89B546394F}"/>
          </ac:spMkLst>
        </pc:spChg>
        <pc:spChg chg="add del mod">
          <ac:chgData name="Maria Menio" userId="170ce17ce9bded54" providerId="LiveId" clId="{BE666B62-34B5-4AF6-A041-458D64B403B3}" dt="2023-02-22T14:20:05.588" v="1108"/>
          <ac:spMkLst>
            <pc:docMk/>
            <pc:sldMk cId="1143720463" sldId="256"/>
            <ac:spMk id="1039" creationId="{0DBA91C3-C5BE-C351-11BB-0A2BE87E8CAF}"/>
          </ac:spMkLst>
        </pc:spChg>
        <pc:picChg chg="del">
          <ac:chgData name="Maria Menio" userId="170ce17ce9bded54" providerId="LiveId" clId="{BE666B62-34B5-4AF6-A041-458D64B403B3}" dt="2023-02-22T14:19:03.875" v="1092" actId="478"/>
          <ac:picMkLst>
            <pc:docMk/>
            <pc:sldMk cId="1143720463" sldId="256"/>
            <ac:picMk id="1031" creationId="{B4E52851-B43A-B6A1-02B7-D562276DFB02}"/>
          </ac:picMkLst>
        </pc:picChg>
        <pc:picChg chg="del">
          <ac:chgData name="Maria Menio" userId="170ce17ce9bded54" providerId="LiveId" clId="{BE666B62-34B5-4AF6-A041-458D64B403B3}" dt="2023-02-22T14:19:05.283" v="1093" actId="478"/>
          <ac:picMkLst>
            <pc:docMk/>
            <pc:sldMk cId="1143720463" sldId="256"/>
            <ac:picMk id="1034" creationId="{1068F1F3-F571-9593-B0BE-C6753055DB3B}"/>
          </ac:picMkLst>
        </pc:picChg>
        <pc:picChg chg="del">
          <ac:chgData name="Maria Menio" userId="170ce17ce9bded54" providerId="LiveId" clId="{BE666B62-34B5-4AF6-A041-458D64B403B3}" dt="2023-02-22T14:19:06.201" v="1094" actId="478"/>
          <ac:picMkLst>
            <pc:docMk/>
            <pc:sldMk cId="1143720463" sldId="256"/>
            <ac:picMk id="1036" creationId="{43D51380-85D5-78EE-1D8A-089689D7495A}"/>
          </ac:picMkLst>
        </pc:picChg>
      </pc:sldChg>
      <pc:sldChg chg="addSp delSp modSp mod ord">
        <pc:chgData name="Maria Menio" userId="170ce17ce9bded54" providerId="LiveId" clId="{BE666B62-34B5-4AF6-A041-458D64B403B3}" dt="2023-03-15T23:18:18.371" v="3653"/>
        <pc:sldMkLst>
          <pc:docMk/>
          <pc:sldMk cId="2083871673" sldId="257"/>
        </pc:sldMkLst>
        <pc:spChg chg="add mod">
          <ac:chgData name="Maria Menio" userId="170ce17ce9bded54" providerId="LiveId" clId="{BE666B62-34B5-4AF6-A041-458D64B403B3}" dt="2023-02-22T14:08:01.756" v="1025" actId="1076"/>
          <ac:spMkLst>
            <pc:docMk/>
            <pc:sldMk cId="2083871673" sldId="257"/>
            <ac:spMk id="2" creationId="{9ED84B59-0A4B-4B22-B6B1-9C2E2B841EE8}"/>
          </ac:spMkLst>
        </pc:spChg>
        <pc:spChg chg="add mod">
          <ac:chgData name="Maria Menio" userId="170ce17ce9bded54" providerId="LiveId" clId="{BE666B62-34B5-4AF6-A041-458D64B403B3}" dt="2023-02-22T14:18:02.684" v="1083" actId="1076"/>
          <ac:spMkLst>
            <pc:docMk/>
            <pc:sldMk cId="2083871673" sldId="257"/>
            <ac:spMk id="3" creationId="{EBA58DAA-98C2-CAEA-FD4B-531984D2D936}"/>
          </ac:spMkLst>
        </pc:spChg>
        <pc:spChg chg="add mod">
          <ac:chgData name="Maria Menio" userId="170ce17ce9bded54" providerId="LiveId" clId="{BE666B62-34B5-4AF6-A041-458D64B403B3}" dt="2023-02-22T14:18:33.636" v="1088" actId="14100"/>
          <ac:spMkLst>
            <pc:docMk/>
            <pc:sldMk cId="2083871673" sldId="257"/>
            <ac:spMk id="6" creationId="{3E6F5085-26DA-6CB8-B625-6CDFF394DE90}"/>
          </ac:spMkLst>
        </pc:spChg>
        <pc:spChg chg="add mod">
          <ac:chgData name="Maria Menio" userId="170ce17ce9bded54" providerId="LiveId" clId="{BE666B62-34B5-4AF6-A041-458D64B403B3}" dt="2023-02-22T14:18:33.636" v="1088" actId="14100"/>
          <ac:spMkLst>
            <pc:docMk/>
            <pc:sldMk cId="2083871673" sldId="257"/>
            <ac:spMk id="10" creationId="{1F6EDD0C-666F-6EB5-38EF-73DBEB0EEB83}"/>
          </ac:spMkLst>
        </pc:spChg>
        <pc:spChg chg="add mod">
          <ac:chgData name="Maria Menio" userId="170ce17ce9bded54" providerId="LiveId" clId="{BE666B62-34B5-4AF6-A041-458D64B403B3}" dt="2023-02-22T14:18:33.636" v="1088" actId="14100"/>
          <ac:spMkLst>
            <pc:docMk/>
            <pc:sldMk cId="2083871673" sldId="257"/>
            <ac:spMk id="11" creationId="{21BDD529-3DDD-199E-8359-C5A047FD73B3}"/>
          </ac:spMkLst>
        </pc:spChg>
        <pc:picChg chg="add del mod">
          <ac:chgData name="Maria Menio" userId="170ce17ce9bded54" providerId="LiveId" clId="{BE666B62-34B5-4AF6-A041-458D64B403B3}" dt="2023-02-22T14:08:17.466" v="1028"/>
          <ac:picMkLst>
            <pc:docMk/>
            <pc:sldMk cId="2083871673" sldId="257"/>
            <ac:picMk id="4" creationId="{BBD71862-EBB1-4B17-6223-F222986445D5}"/>
          </ac:picMkLst>
        </pc:picChg>
        <pc:picChg chg="add mod">
          <ac:chgData name="Maria Menio" userId="170ce17ce9bded54" providerId="LiveId" clId="{BE666B62-34B5-4AF6-A041-458D64B403B3}" dt="2023-02-22T14:18:33.636" v="1088" actId="14100"/>
          <ac:picMkLst>
            <pc:docMk/>
            <pc:sldMk cId="2083871673" sldId="257"/>
            <ac:picMk id="5" creationId="{2FA78595-98BC-EB35-7EC3-6012A9EA7F04}"/>
          </ac:picMkLst>
        </pc:picChg>
        <pc:picChg chg="add mod">
          <ac:chgData name="Maria Menio" userId="170ce17ce9bded54" providerId="LiveId" clId="{BE666B62-34B5-4AF6-A041-458D64B403B3}" dt="2023-02-22T14:17:48.518" v="1079" actId="1076"/>
          <ac:picMkLst>
            <pc:docMk/>
            <pc:sldMk cId="2083871673" sldId="257"/>
            <ac:picMk id="12" creationId="{7663E534-11DC-BC2D-47A8-5C908E905DEB}"/>
          </ac:picMkLst>
        </pc:picChg>
        <pc:picChg chg="add mod">
          <ac:chgData name="Maria Menio" userId="170ce17ce9bded54" providerId="LiveId" clId="{BE666B62-34B5-4AF6-A041-458D64B403B3}" dt="2023-02-22T14:17:53.325" v="1081" actId="1076"/>
          <ac:picMkLst>
            <pc:docMk/>
            <pc:sldMk cId="2083871673" sldId="257"/>
            <ac:picMk id="2050" creationId="{5A6D9044-14AC-7215-FB28-20BF2CD1EFB5}"/>
          </ac:picMkLst>
        </pc:picChg>
        <pc:picChg chg="add del">
          <ac:chgData name="Maria Menio" userId="170ce17ce9bded54" providerId="LiveId" clId="{BE666B62-34B5-4AF6-A041-458D64B403B3}" dt="2023-02-22T14:10:59.708" v="1030"/>
          <ac:picMkLst>
            <pc:docMk/>
            <pc:sldMk cId="2083871673" sldId="257"/>
            <ac:picMk id="2052" creationId="{9759A980-22C7-1875-383A-94D9F662CE4E}"/>
          </ac:picMkLst>
        </pc:picChg>
      </pc:sldChg>
      <pc:sldChg chg="addSp delSp modSp mod modTransition">
        <pc:chgData name="Maria Menio" userId="170ce17ce9bded54" providerId="LiveId" clId="{BE666B62-34B5-4AF6-A041-458D64B403B3}" dt="2023-03-15T23:15:42.648" v="3618"/>
        <pc:sldMkLst>
          <pc:docMk/>
          <pc:sldMk cId="2716716471" sldId="258"/>
        </pc:sldMkLst>
        <pc:spChg chg="add del mod">
          <ac:chgData name="Maria Menio" userId="170ce17ce9bded54" providerId="LiveId" clId="{BE666B62-34B5-4AF6-A041-458D64B403B3}" dt="2023-02-22T13:26:16.589" v="211" actId="11529"/>
          <ac:spMkLst>
            <pc:docMk/>
            <pc:sldMk cId="2716716471" sldId="258"/>
            <ac:spMk id="2" creationId="{2B9D3565-78EB-C35F-2A43-62150C11D9D5}"/>
          </ac:spMkLst>
        </pc:spChg>
        <pc:spChg chg="add mod">
          <ac:chgData name="Maria Menio" userId="170ce17ce9bded54" providerId="LiveId" clId="{BE666B62-34B5-4AF6-A041-458D64B403B3}" dt="2023-03-15T18:04:46.577" v="1692"/>
          <ac:spMkLst>
            <pc:docMk/>
            <pc:sldMk cId="2716716471" sldId="258"/>
            <ac:spMk id="2" creationId="{4D243736-CCE5-E06F-8267-2CDCFC06F50C}"/>
          </ac:spMkLst>
        </pc:spChg>
        <pc:spChg chg="add del mod">
          <ac:chgData name="Maria Menio" userId="170ce17ce9bded54" providerId="LiveId" clId="{BE666B62-34B5-4AF6-A041-458D64B403B3}" dt="2023-02-22T13:37:52.767" v="754" actId="478"/>
          <ac:spMkLst>
            <pc:docMk/>
            <pc:sldMk cId="2716716471" sldId="258"/>
            <ac:spMk id="3" creationId="{D94311BE-049D-A723-2816-A02B62515F6E}"/>
          </ac:spMkLst>
        </pc:spChg>
        <pc:spChg chg="add mod">
          <ac:chgData name="Maria Menio" userId="170ce17ce9bded54" providerId="LiveId" clId="{BE666B62-34B5-4AF6-A041-458D64B403B3}" dt="2023-02-22T13:39:51.909" v="880" actId="14100"/>
          <ac:spMkLst>
            <pc:docMk/>
            <pc:sldMk cId="2716716471" sldId="258"/>
            <ac:spMk id="4" creationId="{A178709A-38CB-E1B2-2B88-9993492F3004}"/>
          </ac:spMkLst>
        </pc:spChg>
        <pc:spChg chg="add mod">
          <ac:chgData name="Maria Menio" userId="170ce17ce9bded54" providerId="LiveId" clId="{BE666B62-34B5-4AF6-A041-458D64B403B3}" dt="2023-02-22T13:39:02.547" v="817"/>
          <ac:spMkLst>
            <pc:docMk/>
            <pc:sldMk cId="2716716471" sldId="258"/>
            <ac:spMk id="5" creationId="{305C0FCB-80F8-7943-9230-D5A1ED0F7941}"/>
          </ac:spMkLst>
        </pc:spChg>
        <pc:spChg chg="add mod">
          <ac:chgData name="Maria Menio" userId="170ce17ce9bded54" providerId="LiveId" clId="{BE666B62-34B5-4AF6-A041-458D64B403B3}" dt="2023-02-22T13:41:57.316" v="922" actId="14100"/>
          <ac:spMkLst>
            <pc:docMk/>
            <pc:sldMk cId="2716716471" sldId="258"/>
            <ac:spMk id="6" creationId="{D790A4A6-40FC-2EE6-CC2E-FF92D8AF01B5}"/>
          </ac:spMkLst>
        </pc:spChg>
        <pc:spChg chg="add mod">
          <ac:chgData name="Maria Menio" userId="170ce17ce9bded54" providerId="LiveId" clId="{BE666B62-34B5-4AF6-A041-458D64B403B3}" dt="2023-02-22T13:42:41.145" v="929" actId="14100"/>
          <ac:spMkLst>
            <pc:docMk/>
            <pc:sldMk cId="2716716471" sldId="258"/>
            <ac:spMk id="7" creationId="{A80361A7-ECD7-FF97-6E45-9F58581247BE}"/>
          </ac:spMkLst>
        </pc:spChg>
        <pc:spChg chg="add mod">
          <ac:chgData name="Maria Menio" userId="170ce17ce9bded54" providerId="LiveId" clId="{BE666B62-34B5-4AF6-A041-458D64B403B3}" dt="2023-02-22T13:50:18.901" v="970" actId="1076"/>
          <ac:spMkLst>
            <pc:docMk/>
            <pc:sldMk cId="2716716471" sldId="258"/>
            <ac:spMk id="8" creationId="{1E91A7EC-D14A-2CD2-8F97-D437BC2112AB}"/>
          </ac:spMkLst>
        </pc:spChg>
        <pc:picChg chg="add mod">
          <ac:chgData name="Maria Menio" userId="170ce17ce9bded54" providerId="LiveId" clId="{BE666B62-34B5-4AF6-A041-458D64B403B3}" dt="2023-03-15T18:04:46.577" v="1692"/>
          <ac:picMkLst>
            <pc:docMk/>
            <pc:sldMk cId="2716716471" sldId="258"/>
            <ac:picMk id="3" creationId="{7606339C-A550-B22D-DA97-6A1C3757B21F}"/>
          </ac:picMkLst>
        </pc:picChg>
        <pc:picChg chg="mod">
          <ac:chgData name="Maria Menio" userId="170ce17ce9bded54" providerId="LiveId" clId="{BE666B62-34B5-4AF6-A041-458D64B403B3}" dt="2023-03-15T18:08:50.254" v="1717" actId="1076"/>
          <ac:picMkLst>
            <pc:docMk/>
            <pc:sldMk cId="2716716471" sldId="258"/>
            <ac:picMk id="26" creationId="{6F4201C7-B469-1F13-CFD2-B6655909C485}"/>
          </ac:picMkLst>
        </pc:picChg>
      </pc:sldChg>
      <pc:sldChg chg="addSp delSp modSp mod modTransition">
        <pc:chgData name="Maria Menio" userId="170ce17ce9bded54" providerId="LiveId" clId="{BE666B62-34B5-4AF6-A041-458D64B403B3}" dt="2023-03-15T21:03:10.427" v="3201" actId="5793"/>
        <pc:sldMkLst>
          <pc:docMk/>
          <pc:sldMk cId="1232303911" sldId="259"/>
        </pc:sldMkLst>
        <pc:spChg chg="add mod">
          <ac:chgData name="Maria Menio" userId="170ce17ce9bded54" providerId="LiveId" clId="{BE666B62-34B5-4AF6-A041-458D64B403B3}" dt="2023-02-22T13:33:33.702" v="723" actId="14100"/>
          <ac:spMkLst>
            <pc:docMk/>
            <pc:sldMk cId="1232303911" sldId="259"/>
            <ac:spMk id="2" creationId="{3DDAEA85-9642-0AAC-7913-9FBC48C19DAE}"/>
          </ac:spMkLst>
        </pc:spChg>
        <pc:spChg chg="add mod">
          <ac:chgData name="Maria Menio" userId="170ce17ce9bded54" providerId="LiveId" clId="{BE666B62-34B5-4AF6-A041-458D64B403B3}" dt="2023-02-22T13:41:05.034" v="890" actId="1076"/>
          <ac:spMkLst>
            <pc:docMk/>
            <pc:sldMk cId="1232303911" sldId="259"/>
            <ac:spMk id="3" creationId="{2F932B54-EC24-5A90-AB35-31AE6F2E8908}"/>
          </ac:spMkLst>
        </pc:spChg>
        <pc:spChg chg="add mod">
          <ac:chgData name="Maria Menio" userId="170ce17ce9bded54" providerId="LiveId" clId="{BE666B62-34B5-4AF6-A041-458D64B403B3}" dt="2023-02-22T13:41:10.603" v="892" actId="1076"/>
          <ac:spMkLst>
            <pc:docMk/>
            <pc:sldMk cId="1232303911" sldId="259"/>
            <ac:spMk id="4" creationId="{AE4C8D1E-E1BA-D51D-D06F-F180979622D1}"/>
          </ac:spMkLst>
        </pc:spChg>
        <pc:spChg chg="add mod">
          <ac:chgData name="Maria Menio" userId="170ce17ce9bded54" providerId="LiveId" clId="{BE666B62-34B5-4AF6-A041-458D64B403B3}" dt="2023-02-22T13:42:23.789" v="924" actId="1076"/>
          <ac:spMkLst>
            <pc:docMk/>
            <pc:sldMk cId="1232303911" sldId="259"/>
            <ac:spMk id="5" creationId="{B678A003-7C4F-21BF-76BF-77AA7D530193}"/>
          </ac:spMkLst>
        </pc:spChg>
        <pc:spChg chg="add mod">
          <ac:chgData name="Maria Menio" userId="170ce17ce9bded54" providerId="LiveId" clId="{BE666B62-34B5-4AF6-A041-458D64B403B3}" dt="2023-02-22T13:42:30.834" v="926" actId="1076"/>
          <ac:spMkLst>
            <pc:docMk/>
            <pc:sldMk cId="1232303911" sldId="259"/>
            <ac:spMk id="6" creationId="{B99C190A-D1A3-AB84-2053-50254062A06A}"/>
          </ac:spMkLst>
        </pc:spChg>
        <pc:spChg chg="add mod">
          <ac:chgData name="Maria Menio" userId="170ce17ce9bded54" providerId="LiveId" clId="{BE666B62-34B5-4AF6-A041-458D64B403B3}" dt="2023-02-22T13:42:50.359" v="931" actId="1076"/>
          <ac:spMkLst>
            <pc:docMk/>
            <pc:sldMk cId="1232303911" sldId="259"/>
            <ac:spMk id="7" creationId="{BFA0DB00-D411-6931-8880-04CD0C63751D}"/>
          </ac:spMkLst>
        </pc:spChg>
        <pc:spChg chg="add mod">
          <ac:chgData name="Maria Menio" userId="170ce17ce9bded54" providerId="LiveId" clId="{BE666B62-34B5-4AF6-A041-458D64B403B3}" dt="2023-02-22T13:42:59.248" v="933" actId="1076"/>
          <ac:spMkLst>
            <pc:docMk/>
            <pc:sldMk cId="1232303911" sldId="259"/>
            <ac:spMk id="8" creationId="{E5DAC25E-1CE6-9808-1B60-EDE538D62806}"/>
          </ac:spMkLst>
        </pc:spChg>
        <pc:spChg chg="add mod">
          <ac:chgData name="Maria Menio" userId="170ce17ce9bded54" providerId="LiveId" clId="{BE666B62-34B5-4AF6-A041-458D64B403B3}" dt="2023-02-22T13:50:29.134" v="972" actId="1076"/>
          <ac:spMkLst>
            <pc:docMk/>
            <pc:sldMk cId="1232303911" sldId="259"/>
            <ac:spMk id="9" creationId="{2BE9E730-3D48-9D22-D390-3D56C5BC786E}"/>
          </ac:spMkLst>
        </pc:spChg>
        <pc:spChg chg="add mod">
          <ac:chgData name="Maria Menio" userId="170ce17ce9bded54" providerId="LiveId" clId="{BE666B62-34B5-4AF6-A041-458D64B403B3}" dt="2023-02-22T13:50:42.643" v="975" actId="1076"/>
          <ac:spMkLst>
            <pc:docMk/>
            <pc:sldMk cId="1232303911" sldId="259"/>
            <ac:spMk id="10" creationId="{70E306DF-F52D-2F8E-F595-7ABA035FFAC3}"/>
          </ac:spMkLst>
        </pc:spChg>
        <pc:spChg chg="add del mod">
          <ac:chgData name="Maria Menio" userId="170ce17ce9bded54" providerId="LiveId" clId="{BE666B62-34B5-4AF6-A041-458D64B403B3}" dt="2023-03-15T18:05:44.695" v="1697"/>
          <ac:spMkLst>
            <pc:docMk/>
            <pc:sldMk cId="1232303911" sldId="259"/>
            <ac:spMk id="11" creationId="{D9E01BAC-7749-1FFD-B881-0B64A2EA7285}"/>
          </ac:spMkLst>
        </pc:spChg>
        <pc:spChg chg="add mod">
          <ac:chgData name="Maria Menio" userId="170ce17ce9bded54" providerId="LiveId" clId="{BE666B62-34B5-4AF6-A041-458D64B403B3}" dt="2023-03-15T21:03:10.427" v="3201" actId="5793"/>
          <ac:spMkLst>
            <pc:docMk/>
            <pc:sldMk cId="1232303911" sldId="259"/>
            <ac:spMk id="21" creationId="{CC86AD97-50A5-C2FD-F5C2-75832BF6AD13}"/>
          </ac:spMkLst>
        </pc:spChg>
        <pc:picChg chg="add del mod">
          <ac:chgData name="Maria Menio" userId="170ce17ce9bded54" providerId="LiveId" clId="{BE666B62-34B5-4AF6-A041-458D64B403B3}" dt="2023-03-15T18:05:44.695" v="1697"/>
          <ac:picMkLst>
            <pc:docMk/>
            <pc:sldMk cId="1232303911" sldId="259"/>
            <ac:picMk id="12" creationId="{BCB65A5E-B38D-E0D2-76F8-7266F7DF16C4}"/>
          </ac:picMkLst>
        </pc:picChg>
        <pc:picChg chg="add mod">
          <ac:chgData name="Maria Menio" userId="170ce17ce9bded54" providerId="LiveId" clId="{BE666B62-34B5-4AF6-A041-458D64B403B3}" dt="2023-03-15T18:06:11.279" v="1699"/>
          <ac:picMkLst>
            <pc:docMk/>
            <pc:sldMk cId="1232303911" sldId="259"/>
            <ac:picMk id="22" creationId="{DC3E264D-CD8B-47E4-DF4F-8C4BBC071E22}"/>
          </ac:picMkLst>
        </pc:picChg>
        <pc:picChg chg="mod">
          <ac:chgData name="Maria Menio" userId="170ce17ce9bded54" providerId="LiveId" clId="{BE666B62-34B5-4AF6-A041-458D64B403B3}" dt="2023-02-22T13:31:19.495" v="604" actId="1076"/>
          <ac:picMkLst>
            <pc:docMk/>
            <pc:sldMk cId="1232303911" sldId="259"/>
            <ac:picMk id="26" creationId="{6F4201C7-B469-1F13-CFD2-B6655909C485}"/>
          </ac:picMkLst>
        </pc:picChg>
      </pc:sldChg>
      <pc:sldChg chg="addSp modSp add mod">
        <pc:chgData name="Maria Menio" userId="170ce17ce9bded54" providerId="LiveId" clId="{BE666B62-34B5-4AF6-A041-458D64B403B3}" dt="2023-03-15T23:21:17.313" v="3658" actId="1076"/>
        <pc:sldMkLst>
          <pc:docMk/>
          <pc:sldMk cId="4078803190" sldId="260"/>
        </pc:sldMkLst>
        <pc:spChg chg="add mod">
          <ac:chgData name="Maria Menio" userId="170ce17ce9bded54" providerId="LiveId" clId="{BE666B62-34B5-4AF6-A041-458D64B403B3}" dt="2023-03-15T23:21:17.313" v="3658" actId="1076"/>
          <ac:spMkLst>
            <pc:docMk/>
            <pc:sldMk cId="4078803190" sldId="260"/>
            <ac:spMk id="2" creationId="{3E5F2A3E-26A2-A2D4-4F82-5F3A717E6AC7}"/>
          </ac:spMkLst>
        </pc:spChg>
        <pc:picChg chg="add">
          <ac:chgData name="Maria Menio" userId="170ce17ce9bded54" providerId="LiveId" clId="{BE666B62-34B5-4AF6-A041-458D64B403B3}" dt="2023-03-15T23:20:26.955" v="3654"/>
          <ac:picMkLst>
            <pc:docMk/>
            <pc:sldMk cId="4078803190" sldId="260"/>
            <ac:picMk id="1026" creationId="{E8884655-6D81-67D7-5D11-7F7DCB9BBC00}"/>
          </ac:picMkLst>
        </pc:picChg>
      </pc:sldChg>
      <pc:sldChg chg="add del">
        <pc:chgData name="Maria Menio" userId="170ce17ce9bded54" providerId="LiveId" clId="{BE666B62-34B5-4AF6-A041-458D64B403B3}" dt="2023-03-15T23:23:35.529" v="3673" actId="47"/>
        <pc:sldMkLst>
          <pc:docMk/>
          <pc:sldMk cId="1015169748" sldId="261"/>
        </pc:sldMkLst>
      </pc:sldChg>
      <pc:sldChg chg="add del">
        <pc:chgData name="Maria Menio" userId="170ce17ce9bded54" providerId="LiveId" clId="{BE666B62-34B5-4AF6-A041-458D64B403B3}" dt="2023-03-15T23:23:34.066" v="3672" actId="47"/>
        <pc:sldMkLst>
          <pc:docMk/>
          <pc:sldMk cId="388702478" sldId="262"/>
        </pc:sldMkLst>
      </pc:sldChg>
      <pc:sldChg chg="add del">
        <pc:chgData name="Maria Menio" userId="170ce17ce9bded54" providerId="LiveId" clId="{BE666B62-34B5-4AF6-A041-458D64B403B3}" dt="2023-03-15T23:23:32.301" v="3671" actId="47"/>
        <pc:sldMkLst>
          <pc:docMk/>
          <pc:sldMk cId="4274434690" sldId="263"/>
        </pc:sldMkLst>
      </pc:sldChg>
      <pc:sldChg chg="addSp delSp modSp add mod ord modTransition">
        <pc:chgData name="Maria Menio" userId="170ce17ce9bded54" providerId="LiveId" clId="{BE666B62-34B5-4AF6-A041-458D64B403B3}" dt="2023-03-15T21:02:43.857" v="3175" actId="5793"/>
        <pc:sldMkLst>
          <pc:docMk/>
          <pc:sldMk cId="1854977026" sldId="264"/>
        </pc:sldMkLst>
        <pc:spChg chg="add mod">
          <ac:chgData name="Maria Menio" userId="170ce17ce9bded54" providerId="LiveId" clId="{BE666B62-34B5-4AF6-A041-458D64B403B3}" dt="2023-03-15T18:04:30.567" v="1691" actId="1076"/>
          <ac:spMkLst>
            <pc:docMk/>
            <pc:sldMk cId="1854977026" sldId="264"/>
            <ac:spMk id="2" creationId="{F970F561-A7DF-47F0-BC19-F2F1A7A0CD87}"/>
          </ac:spMkLst>
        </pc:spChg>
        <pc:spChg chg="add del mod">
          <ac:chgData name="Maria Menio" userId="170ce17ce9bded54" providerId="LiveId" clId="{BE666B62-34B5-4AF6-A041-458D64B403B3}" dt="2023-03-15T17:44:10.124" v="1246" actId="767"/>
          <ac:spMkLst>
            <pc:docMk/>
            <pc:sldMk cId="1854977026" sldId="264"/>
            <ac:spMk id="3" creationId="{A758A7CE-4E29-8238-5300-A6245B653A37}"/>
          </ac:spMkLst>
        </pc:spChg>
        <pc:spChg chg="add del mod">
          <ac:chgData name="Maria Menio" userId="170ce17ce9bded54" providerId="LiveId" clId="{BE666B62-34B5-4AF6-A041-458D64B403B3}" dt="2023-03-15T17:46:36.304" v="1257" actId="478"/>
          <ac:spMkLst>
            <pc:docMk/>
            <pc:sldMk cId="1854977026" sldId="264"/>
            <ac:spMk id="4" creationId="{3463A149-F168-28E4-7912-BFC2A3BD8750}"/>
          </ac:spMkLst>
        </pc:spChg>
        <pc:spChg chg="add del mod">
          <ac:chgData name="Maria Menio" userId="170ce17ce9bded54" providerId="LiveId" clId="{BE666B62-34B5-4AF6-A041-458D64B403B3}" dt="2023-03-15T17:48:48.309" v="1261"/>
          <ac:spMkLst>
            <pc:docMk/>
            <pc:sldMk cId="1854977026" sldId="264"/>
            <ac:spMk id="5" creationId="{E954F33D-CD57-7DC3-B549-9DF33573B989}"/>
          </ac:spMkLst>
        </pc:spChg>
        <pc:spChg chg="add mod">
          <ac:chgData name="Maria Menio" userId="170ce17ce9bded54" providerId="LiveId" clId="{BE666B62-34B5-4AF6-A041-458D64B403B3}" dt="2023-03-15T21:02:43.857" v="3175" actId="5793"/>
          <ac:spMkLst>
            <pc:docMk/>
            <pc:sldMk cId="1854977026" sldId="264"/>
            <ac:spMk id="6" creationId="{8EC879CE-52EA-8C97-1D02-9947173CF569}"/>
          </ac:spMkLst>
        </pc:spChg>
        <pc:spChg chg="add mod">
          <ac:chgData name="Maria Menio" userId="170ce17ce9bded54" providerId="LiveId" clId="{BE666B62-34B5-4AF6-A041-458D64B403B3}" dt="2023-03-15T17:59:26.210" v="1674" actId="14100"/>
          <ac:spMkLst>
            <pc:docMk/>
            <pc:sldMk cId="1854977026" sldId="264"/>
            <ac:spMk id="7" creationId="{95AC7B8E-0E08-EC86-E0AD-C545E1F86B92}"/>
          </ac:spMkLst>
        </pc:spChg>
        <pc:spChg chg="add del mod">
          <ac:chgData name="Maria Menio" userId="170ce17ce9bded54" providerId="LiveId" clId="{BE666B62-34B5-4AF6-A041-458D64B403B3}" dt="2023-03-15T18:05:42.287" v="1695"/>
          <ac:spMkLst>
            <pc:docMk/>
            <pc:sldMk cId="1854977026" sldId="264"/>
            <ac:spMk id="10" creationId="{A98A0176-D237-309F-2179-6F63BFCB77C3}"/>
          </ac:spMkLst>
        </pc:spChg>
        <pc:picChg chg="add mod">
          <ac:chgData name="Maria Menio" userId="170ce17ce9bded54" providerId="LiveId" clId="{BE666B62-34B5-4AF6-A041-458D64B403B3}" dt="2023-03-15T17:59:42.248" v="1680" actId="1076"/>
          <ac:picMkLst>
            <pc:docMk/>
            <pc:sldMk cId="1854977026" sldId="264"/>
            <ac:picMk id="8" creationId="{220B313C-EAAF-E6B6-CF8D-6C32D8899B59}"/>
          </ac:picMkLst>
        </pc:picChg>
        <pc:picChg chg="add mod">
          <ac:chgData name="Maria Menio" userId="170ce17ce9bded54" providerId="LiveId" clId="{BE666B62-34B5-4AF6-A041-458D64B403B3}" dt="2023-03-15T18:03:50.403" v="1688" actId="571"/>
          <ac:picMkLst>
            <pc:docMk/>
            <pc:sldMk cId="1854977026" sldId="264"/>
            <ac:picMk id="9" creationId="{59472E6E-15F7-3534-196E-03456252A1A4}"/>
          </ac:picMkLst>
        </pc:picChg>
        <pc:picChg chg="mod">
          <ac:chgData name="Maria Menio" userId="170ce17ce9bded54" providerId="LiveId" clId="{BE666B62-34B5-4AF6-A041-458D64B403B3}" dt="2023-03-15T18:08:11.110" v="1707" actId="1076"/>
          <ac:picMkLst>
            <pc:docMk/>
            <pc:sldMk cId="1854977026" sldId="264"/>
            <ac:picMk id="26" creationId="{6F4201C7-B469-1F13-CFD2-B6655909C485}"/>
          </ac:picMkLst>
        </pc:picChg>
        <pc:picChg chg="add mod">
          <ac:chgData name="Maria Menio" userId="170ce17ce9bded54" providerId="LiveId" clId="{BE666B62-34B5-4AF6-A041-458D64B403B3}" dt="2023-03-15T17:45:25.216" v="1250" actId="1076"/>
          <ac:picMkLst>
            <pc:docMk/>
            <pc:sldMk cId="1854977026" sldId="264"/>
            <ac:picMk id="1026" creationId="{BC822975-0E33-01E8-1094-76F9681EE445}"/>
          </ac:picMkLst>
        </pc:picChg>
        <pc:picChg chg="add del mod">
          <ac:chgData name="Maria Menio" userId="170ce17ce9bded54" providerId="LiveId" clId="{BE666B62-34B5-4AF6-A041-458D64B403B3}" dt="2023-03-15T17:59:26.631" v="1675"/>
          <ac:picMkLst>
            <pc:docMk/>
            <pc:sldMk cId="1854977026" sldId="264"/>
            <ac:picMk id="1028" creationId="{5C6D5BA5-89C6-D2EF-02D7-961D1D3EAFE3}"/>
          </ac:picMkLst>
        </pc:picChg>
        <pc:picChg chg="add mod">
          <ac:chgData name="Maria Menio" userId="170ce17ce9bded54" providerId="LiveId" clId="{BE666B62-34B5-4AF6-A041-458D64B403B3}" dt="2023-03-15T18:04:00.840" v="1690" actId="1076"/>
          <ac:picMkLst>
            <pc:docMk/>
            <pc:sldMk cId="1854977026" sldId="264"/>
            <ac:picMk id="1032" creationId="{3FB0F6B4-1A60-C425-2136-B3077F2A5240}"/>
          </ac:picMkLst>
        </pc:picChg>
      </pc:sldChg>
      <pc:sldChg chg="addSp modSp add mod ord modTransition">
        <pc:chgData name="Maria Menio" userId="170ce17ce9bded54" providerId="LiveId" clId="{BE666B62-34B5-4AF6-A041-458D64B403B3}" dt="2023-03-15T18:38:41.524" v="2624"/>
        <pc:sldMkLst>
          <pc:docMk/>
          <pc:sldMk cId="2459919611" sldId="265"/>
        </pc:sldMkLst>
        <pc:spChg chg="add mod">
          <ac:chgData name="Maria Menio" userId="170ce17ce9bded54" providerId="LiveId" clId="{BE666B62-34B5-4AF6-A041-458D64B403B3}" dt="2023-02-22T13:48:14.123" v="950" actId="14861"/>
          <ac:spMkLst>
            <pc:docMk/>
            <pc:sldMk cId="2459919611" sldId="265"/>
            <ac:spMk id="2" creationId="{FE4FBF12-8C6D-F937-43F8-E96CACDCB64E}"/>
          </ac:spMkLst>
        </pc:spChg>
        <pc:spChg chg="add mod">
          <ac:chgData name="Maria Menio" userId="170ce17ce9bded54" providerId="LiveId" clId="{BE666B62-34B5-4AF6-A041-458D64B403B3}" dt="2023-02-22T13:48:33.116" v="954" actId="1076"/>
          <ac:spMkLst>
            <pc:docMk/>
            <pc:sldMk cId="2459919611" sldId="265"/>
            <ac:spMk id="3" creationId="{A254F1CF-7390-E3CF-8E09-16EEA574A922}"/>
          </ac:spMkLst>
        </pc:spChg>
        <pc:spChg chg="add mod">
          <ac:chgData name="Maria Menio" userId="170ce17ce9bded54" providerId="LiveId" clId="{BE666B62-34B5-4AF6-A041-458D64B403B3}" dt="2023-02-22T13:48:43.141" v="957" actId="1076"/>
          <ac:spMkLst>
            <pc:docMk/>
            <pc:sldMk cId="2459919611" sldId="265"/>
            <ac:spMk id="4" creationId="{DF87A054-4A44-51FA-5FF6-7A47B58A043E}"/>
          </ac:spMkLst>
        </pc:spChg>
        <pc:spChg chg="add mod">
          <ac:chgData name="Maria Menio" userId="170ce17ce9bded54" providerId="LiveId" clId="{BE666B62-34B5-4AF6-A041-458D64B403B3}" dt="2023-02-22T13:48:50.041" v="960" actId="1076"/>
          <ac:spMkLst>
            <pc:docMk/>
            <pc:sldMk cId="2459919611" sldId="265"/>
            <ac:spMk id="5" creationId="{7C4D9016-EAAA-A8A0-8ED4-2976CBA737A5}"/>
          </ac:spMkLst>
        </pc:spChg>
        <pc:spChg chg="add mod">
          <ac:chgData name="Maria Menio" userId="170ce17ce9bded54" providerId="LiveId" clId="{BE666B62-34B5-4AF6-A041-458D64B403B3}" dt="2023-02-22T13:49:58.956" v="965" actId="1076"/>
          <ac:spMkLst>
            <pc:docMk/>
            <pc:sldMk cId="2459919611" sldId="265"/>
            <ac:spMk id="6" creationId="{13C5C95D-CDED-BE24-B888-E775289994B0}"/>
          </ac:spMkLst>
        </pc:spChg>
        <pc:spChg chg="add mod">
          <ac:chgData name="Maria Menio" userId="170ce17ce9bded54" providerId="LiveId" clId="{BE666B62-34B5-4AF6-A041-458D64B403B3}" dt="2023-03-15T18:06:24.335" v="1701"/>
          <ac:spMkLst>
            <pc:docMk/>
            <pc:sldMk cId="2459919611" sldId="265"/>
            <ac:spMk id="8" creationId="{F711F912-738E-6244-7163-6328EA87102D}"/>
          </ac:spMkLst>
        </pc:spChg>
        <pc:picChg chg="add mod">
          <ac:chgData name="Maria Menio" userId="170ce17ce9bded54" providerId="LiveId" clId="{BE666B62-34B5-4AF6-A041-458D64B403B3}" dt="2023-03-15T18:06:17.314" v="1700"/>
          <ac:picMkLst>
            <pc:docMk/>
            <pc:sldMk cId="2459919611" sldId="265"/>
            <ac:picMk id="7" creationId="{7D0B689D-CACF-F505-3F1E-2ADA0D9737A0}"/>
          </ac:picMkLst>
        </pc:picChg>
      </pc:sldChg>
      <pc:sldChg chg="add del">
        <pc:chgData name="Maria Menio" userId="170ce17ce9bded54" providerId="LiveId" clId="{BE666B62-34B5-4AF6-A041-458D64B403B3}" dt="2023-02-22T13:49:52.340" v="962"/>
        <pc:sldMkLst>
          <pc:docMk/>
          <pc:sldMk cId="851419105" sldId="266"/>
        </pc:sldMkLst>
      </pc:sldChg>
      <pc:sldChg chg="add">
        <pc:chgData name="Maria Menio" userId="170ce17ce9bded54" providerId="LiveId" clId="{BE666B62-34B5-4AF6-A041-458D64B403B3}" dt="2023-02-22T14:18:59.259" v="1091"/>
        <pc:sldMkLst>
          <pc:docMk/>
          <pc:sldMk cId="4282658790" sldId="266"/>
        </pc:sldMkLst>
      </pc:sldChg>
      <pc:sldChg chg="addSp delSp modSp new mod ord modTransition">
        <pc:chgData name="Maria Menio" userId="170ce17ce9bded54" providerId="LiveId" clId="{BE666B62-34B5-4AF6-A041-458D64B403B3}" dt="2023-03-15T23:23:02.394" v="3670" actId="1076"/>
        <pc:sldMkLst>
          <pc:docMk/>
          <pc:sldMk cId="3106033499" sldId="267"/>
        </pc:sldMkLst>
        <pc:spChg chg="add mod">
          <ac:chgData name="Maria Menio" userId="170ce17ce9bded54" providerId="LiveId" clId="{BE666B62-34B5-4AF6-A041-458D64B403B3}" dt="2023-03-15T23:22:30.999" v="3663" actId="1076"/>
          <ac:spMkLst>
            <pc:docMk/>
            <pc:sldMk cId="3106033499" sldId="267"/>
            <ac:spMk id="2" creationId="{EA5B30BD-2BF8-1168-401A-6364298A60CC}"/>
          </ac:spMkLst>
        </pc:spChg>
        <pc:spChg chg="add mod">
          <ac:chgData name="Maria Menio" userId="170ce17ce9bded54" providerId="LiveId" clId="{BE666B62-34B5-4AF6-A041-458D64B403B3}" dt="2023-03-15T23:23:02.394" v="3670" actId="1076"/>
          <ac:spMkLst>
            <pc:docMk/>
            <pc:sldMk cId="3106033499" sldId="267"/>
            <ac:spMk id="3" creationId="{21A11FB7-D2D0-05A5-2B46-A1DA93B7318A}"/>
          </ac:spMkLst>
        </pc:spChg>
        <pc:spChg chg="add mod">
          <ac:chgData name="Maria Menio" userId="170ce17ce9bded54" providerId="LiveId" clId="{BE666B62-34B5-4AF6-A041-458D64B403B3}" dt="2023-03-15T18:09:25.448" v="1725" actId="14100"/>
          <ac:spMkLst>
            <pc:docMk/>
            <pc:sldMk cId="3106033499" sldId="267"/>
            <ac:spMk id="4" creationId="{52F2D794-2C93-855F-8EBD-D0E616F87267}"/>
          </ac:spMkLst>
        </pc:spChg>
        <pc:spChg chg="add mod">
          <ac:chgData name="Maria Menio" userId="170ce17ce9bded54" providerId="LiveId" clId="{BE666B62-34B5-4AF6-A041-458D64B403B3}" dt="2023-03-15T18:13:39.002" v="1846" actId="20577"/>
          <ac:spMkLst>
            <pc:docMk/>
            <pc:sldMk cId="3106033499" sldId="267"/>
            <ac:spMk id="5" creationId="{44558D57-D07D-30B8-D6F2-28E2C91C8F9A}"/>
          </ac:spMkLst>
        </pc:spChg>
        <pc:spChg chg="add mod">
          <ac:chgData name="Maria Menio" userId="170ce17ce9bded54" providerId="LiveId" clId="{BE666B62-34B5-4AF6-A041-458D64B403B3}" dt="2023-03-15T18:14:13.597" v="1851" actId="207"/>
          <ac:spMkLst>
            <pc:docMk/>
            <pc:sldMk cId="3106033499" sldId="267"/>
            <ac:spMk id="6" creationId="{D5A49CF3-A507-27D4-B4E6-C9E4780BCB7B}"/>
          </ac:spMkLst>
        </pc:spChg>
        <pc:spChg chg="add mod">
          <ac:chgData name="Maria Menio" userId="170ce17ce9bded54" providerId="LiveId" clId="{BE666B62-34B5-4AF6-A041-458D64B403B3}" dt="2023-03-15T18:15:11.950" v="1885" actId="207"/>
          <ac:spMkLst>
            <pc:docMk/>
            <pc:sldMk cId="3106033499" sldId="267"/>
            <ac:spMk id="8" creationId="{F96AA11D-7ADB-726C-61D3-3B0AD596B1DC}"/>
          </ac:spMkLst>
        </pc:spChg>
        <pc:spChg chg="add mod">
          <ac:chgData name="Maria Menio" userId="170ce17ce9bded54" providerId="LiveId" clId="{BE666B62-34B5-4AF6-A041-458D64B403B3}" dt="2023-03-15T18:16:59.952" v="2019" actId="1076"/>
          <ac:spMkLst>
            <pc:docMk/>
            <pc:sldMk cId="3106033499" sldId="267"/>
            <ac:spMk id="9" creationId="{697FC7E9-CF9D-F4EA-241D-DB00E2AEBF48}"/>
          </ac:spMkLst>
        </pc:spChg>
        <pc:picChg chg="add del mod">
          <ac:chgData name="Maria Menio" userId="170ce17ce9bded54" providerId="LiveId" clId="{BE666B62-34B5-4AF6-A041-458D64B403B3}" dt="2023-03-15T18:08:40.860" v="1716" actId="478"/>
          <ac:picMkLst>
            <pc:docMk/>
            <pc:sldMk cId="3106033499" sldId="267"/>
            <ac:picMk id="3" creationId="{46ABF867-AB52-FF45-7AE6-AB03FEA0B52C}"/>
          </ac:picMkLst>
        </pc:picChg>
        <pc:picChg chg="add mod">
          <ac:chgData name="Maria Menio" userId="170ce17ce9bded54" providerId="LiveId" clId="{BE666B62-34B5-4AF6-A041-458D64B403B3}" dt="2023-03-15T18:14:30.532" v="1853" actId="1076"/>
          <ac:picMkLst>
            <pc:docMk/>
            <pc:sldMk cId="3106033499" sldId="267"/>
            <ac:picMk id="7" creationId="{85822E11-E873-AAFF-65BA-B0B3DBA35757}"/>
          </ac:picMkLst>
        </pc:picChg>
        <pc:picChg chg="add mod">
          <ac:chgData name="Maria Menio" userId="170ce17ce9bded54" providerId="LiveId" clId="{BE666B62-34B5-4AF6-A041-458D64B403B3}" dt="2023-03-15T18:17:21.837" v="2022" actId="1076"/>
          <ac:picMkLst>
            <pc:docMk/>
            <pc:sldMk cId="3106033499" sldId="267"/>
            <ac:picMk id="4098" creationId="{9044A297-27A4-6786-5FAE-ED2D69EE1529}"/>
          </ac:picMkLst>
        </pc:picChg>
      </pc:sldChg>
      <pc:sldChg chg="addSp delSp modSp new mod ord modTransition">
        <pc:chgData name="Maria Menio" userId="170ce17ce9bded54" providerId="LiveId" clId="{BE666B62-34B5-4AF6-A041-458D64B403B3}" dt="2023-03-15T23:17:21.812" v="3645"/>
        <pc:sldMkLst>
          <pc:docMk/>
          <pc:sldMk cId="2449697012" sldId="268"/>
        </pc:sldMkLst>
        <pc:spChg chg="add mod">
          <ac:chgData name="Maria Menio" userId="170ce17ce9bded54" providerId="LiveId" clId="{BE666B62-34B5-4AF6-A041-458D64B403B3}" dt="2023-03-15T18:10:53.852" v="1738" actId="1076"/>
          <ac:spMkLst>
            <pc:docMk/>
            <pc:sldMk cId="2449697012" sldId="268"/>
            <ac:spMk id="2" creationId="{42A4065C-9C17-149A-28A8-73BF955FDBAE}"/>
          </ac:spMkLst>
        </pc:spChg>
        <pc:spChg chg="add mod">
          <ac:chgData name="Maria Menio" userId="170ce17ce9bded54" providerId="LiveId" clId="{BE666B62-34B5-4AF6-A041-458D64B403B3}" dt="2023-03-15T18:11:38.625" v="1747" actId="14100"/>
          <ac:spMkLst>
            <pc:docMk/>
            <pc:sldMk cId="2449697012" sldId="268"/>
            <ac:spMk id="4" creationId="{514D9D67-189F-A352-3937-AD6E110D2D80}"/>
          </ac:spMkLst>
        </pc:spChg>
        <pc:spChg chg="add mod">
          <ac:chgData name="Maria Menio" userId="170ce17ce9bded54" providerId="LiveId" clId="{BE666B62-34B5-4AF6-A041-458D64B403B3}" dt="2023-03-15T18:27:22.040" v="2515"/>
          <ac:spMkLst>
            <pc:docMk/>
            <pc:sldMk cId="2449697012" sldId="268"/>
            <ac:spMk id="5" creationId="{192DFF7D-DECC-2344-8166-03625154B1E1}"/>
          </ac:spMkLst>
        </pc:spChg>
        <pc:spChg chg="add mod">
          <ac:chgData name="Maria Menio" userId="170ce17ce9bded54" providerId="LiveId" clId="{BE666B62-34B5-4AF6-A041-458D64B403B3}" dt="2023-03-15T18:30:41.614" v="2575" actId="1076"/>
          <ac:spMkLst>
            <pc:docMk/>
            <pc:sldMk cId="2449697012" sldId="268"/>
            <ac:spMk id="8" creationId="{B3677DC0-9E8F-D880-BB0F-CA9B243C5748}"/>
          </ac:spMkLst>
        </pc:spChg>
        <pc:spChg chg="add mod">
          <ac:chgData name="Maria Menio" userId="170ce17ce9bded54" providerId="LiveId" clId="{BE666B62-34B5-4AF6-A041-458D64B403B3}" dt="2023-03-15T20:31:35.375" v="3163" actId="1076"/>
          <ac:spMkLst>
            <pc:docMk/>
            <pc:sldMk cId="2449697012" sldId="268"/>
            <ac:spMk id="10" creationId="{CBB8E6FC-0D7B-4727-2F5B-0AC828FE0D5D}"/>
          </ac:spMkLst>
        </pc:spChg>
        <pc:picChg chg="add del mod">
          <ac:chgData name="Maria Menio" userId="170ce17ce9bded54" providerId="LiveId" clId="{BE666B62-34B5-4AF6-A041-458D64B403B3}" dt="2023-03-15T18:10:33.228" v="1734" actId="478"/>
          <ac:picMkLst>
            <pc:docMk/>
            <pc:sldMk cId="2449697012" sldId="268"/>
            <ac:picMk id="3" creationId="{CF3FC75D-9417-9BCE-F154-3E7E885E9579}"/>
          </ac:picMkLst>
        </pc:picChg>
        <pc:picChg chg="add del mod">
          <ac:chgData name="Maria Menio" userId="170ce17ce9bded54" providerId="LiveId" clId="{BE666B62-34B5-4AF6-A041-458D64B403B3}" dt="2023-03-15T18:28:18.887" v="2518" actId="478"/>
          <ac:picMkLst>
            <pc:docMk/>
            <pc:sldMk cId="2449697012" sldId="268"/>
            <ac:picMk id="6" creationId="{CA06F0EC-844E-7A15-18D5-E04A97DC16E4}"/>
          </ac:picMkLst>
        </pc:picChg>
        <pc:picChg chg="add del mod">
          <ac:chgData name="Maria Menio" userId="170ce17ce9bded54" providerId="LiveId" clId="{BE666B62-34B5-4AF6-A041-458D64B403B3}" dt="2023-03-15T18:28:41.706" v="2527"/>
          <ac:picMkLst>
            <pc:docMk/>
            <pc:sldMk cId="2449697012" sldId="268"/>
            <ac:picMk id="7" creationId="{1F32A37F-684E-21CC-93DD-CE7369BE46A5}"/>
          </ac:picMkLst>
        </pc:picChg>
        <pc:picChg chg="add mod">
          <ac:chgData name="Maria Menio" userId="170ce17ce9bded54" providerId="LiveId" clId="{BE666B62-34B5-4AF6-A041-458D64B403B3}" dt="2023-03-15T18:28:37.955" v="2525" actId="1076"/>
          <ac:picMkLst>
            <pc:docMk/>
            <pc:sldMk cId="2449697012" sldId="268"/>
            <ac:picMk id="3074" creationId="{594EB3E9-C3F8-66E3-3A84-600FDF6E36C1}"/>
          </ac:picMkLst>
        </pc:picChg>
        <pc:cxnChg chg="add del mod">
          <ac:chgData name="Maria Menio" userId="170ce17ce9bded54" providerId="LiveId" clId="{BE666B62-34B5-4AF6-A041-458D64B403B3}" dt="2023-03-15T18:53:06.185" v="2679"/>
          <ac:cxnSpMkLst>
            <pc:docMk/>
            <pc:sldMk cId="2449697012" sldId="268"/>
            <ac:cxnSpMk id="9" creationId="{D287CC92-6A86-97EA-C3F4-20057C59BDC2}"/>
          </ac:cxnSpMkLst>
        </pc:cxnChg>
      </pc:sldChg>
      <pc:sldChg chg="addSp delSp modSp new mod modTransition">
        <pc:chgData name="Maria Menio" userId="170ce17ce9bded54" providerId="LiveId" clId="{BE666B62-34B5-4AF6-A041-458D64B403B3}" dt="2023-03-15T23:18:06.142" v="3650"/>
        <pc:sldMkLst>
          <pc:docMk/>
          <pc:sldMk cId="1481281829" sldId="269"/>
        </pc:sldMkLst>
        <pc:spChg chg="add mod">
          <ac:chgData name="Maria Menio" userId="170ce17ce9bded54" providerId="LiveId" clId="{BE666B62-34B5-4AF6-A041-458D64B403B3}" dt="2023-03-15T18:12:17.629" v="1756" actId="208"/>
          <ac:spMkLst>
            <pc:docMk/>
            <pc:sldMk cId="1481281829" sldId="269"/>
            <ac:spMk id="2" creationId="{B4DEF35F-BFE6-3226-55C4-B16D7A59DD1D}"/>
          </ac:spMkLst>
        </pc:spChg>
        <pc:spChg chg="add mod">
          <ac:chgData name="Maria Menio" userId="170ce17ce9bded54" providerId="LiveId" clId="{BE666B62-34B5-4AF6-A041-458D64B403B3}" dt="2023-03-15T18:12:42.855" v="1760" actId="14100"/>
          <ac:spMkLst>
            <pc:docMk/>
            <pc:sldMk cId="1481281829" sldId="269"/>
            <ac:spMk id="4" creationId="{40F5ADC3-B838-96CC-95FE-CD3F5EC784E4}"/>
          </ac:spMkLst>
        </pc:spChg>
        <pc:spChg chg="add mod">
          <ac:chgData name="Maria Menio" userId="170ce17ce9bded54" providerId="LiveId" clId="{BE666B62-34B5-4AF6-A041-458D64B403B3}" dt="2023-03-15T18:40:50.587" v="2676" actId="1035"/>
          <ac:spMkLst>
            <pc:docMk/>
            <pc:sldMk cId="1481281829" sldId="269"/>
            <ac:spMk id="5" creationId="{CFAAAC97-5C48-140C-BF74-174370C2E3BA}"/>
          </ac:spMkLst>
        </pc:spChg>
        <pc:spChg chg="add del">
          <ac:chgData name="Maria Menio" userId="170ce17ce9bded54" providerId="LiveId" clId="{BE666B62-34B5-4AF6-A041-458D64B403B3}" dt="2023-03-15T18:39:34.162" v="2635" actId="22"/>
          <ac:spMkLst>
            <pc:docMk/>
            <pc:sldMk cId="1481281829" sldId="269"/>
            <ac:spMk id="8" creationId="{C33F292A-6560-FDD9-3A27-09F85AFBF8AA}"/>
          </ac:spMkLst>
        </pc:spChg>
        <pc:spChg chg="add mod">
          <ac:chgData name="Maria Menio" userId="170ce17ce9bded54" providerId="LiveId" clId="{BE666B62-34B5-4AF6-A041-458D64B403B3}" dt="2023-03-15T18:39:56.360" v="2652" actId="207"/>
          <ac:spMkLst>
            <pc:docMk/>
            <pc:sldMk cId="1481281829" sldId="269"/>
            <ac:spMk id="9" creationId="{E90E0980-E490-FBA6-0E33-C16FA5E5C73A}"/>
          </ac:spMkLst>
        </pc:spChg>
        <pc:spChg chg="add mod">
          <ac:chgData name="Maria Menio" userId="170ce17ce9bded54" providerId="LiveId" clId="{BE666B62-34B5-4AF6-A041-458D64B403B3}" dt="2023-03-15T21:23:33.903" v="3383" actId="1076"/>
          <ac:spMkLst>
            <pc:docMk/>
            <pc:sldMk cId="1481281829" sldId="269"/>
            <ac:spMk id="10" creationId="{82714530-435F-70CC-043D-236E916D883D}"/>
          </ac:spMkLst>
        </pc:spChg>
        <pc:picChg chg="add del mod">
          <ac:chgData name="Maria Menio" userId="170ce17ce9bded54" providerId="LiveId" clId="{BE666B62-34B5-4AF6-A041-458D64B403B3}" dt="2023-03-15T18:12:08.348" v="1754" actId="478"/>
          <ac:picMkLst>
            <pc:docMk/>
            <pc:sldMk cId="1481281829" sldId="269"/>
            <ac:picMk id="3" creationId="{039DDBD7-956F-1899-2350-CF5BA7074B91}"/>
          </ac:picMkLst>
        </pc:picChg>
        <pc:picChg chg="add mod">
          <ac:chgData name="Maria Menio" userId="170ce17ce9bded54" providerId="LiveId" clId="{BE666B62-34B5-4AF6-A041-458D64B403B3}" dt="2023-03-15T18:40:57.893" v="2677" actId="1035"/>
          <ac:picMkLst>
            <pc:docMk/>
            <pc:sldMk cId="1481281829" sldId="269"/>
            <ac:picMk id="6" creationId="{B73DFD92-F169-D104-6AC3-59C1F7AD5304}"/>
          </ac:picMkLst>
        </pc:picChg>
      </pc:sldChg>
      <pc:sldChg chg="addSp delSp modSp add mod modTransition">
        <pc:chgData name="Maria Menio" userId="170ce17ce9bded54" providerId="LiveId" clId="{BE666B62-34B5-4AF6-A041-458D64B403B3}" dt="2023-03-15T23:16:38.066" v="3633"/>
        <pc:sldMkLst>
          <pc:docMk/>
          <pc:sldMk cId="2721303692" sldId="270"/>
        </pc:sldMkLst>
        <pc:spChg chg="mod">
          <ac:chgData name="Maria Menio" userId="170ce17ce9bded54" providerId="LiveId" clId="{BE666B62-34B5-4AF6-A041-458D64B403B3}" dt="2023-03-15T18:18:42.310" v="2085" actId="1076"/>
          <ac:spMkLst>
            <pc:docMk/>
            <pc:sldMk cId="2721303692" sldId="270"/>
            <ac:spMk id="8" creationId="{F96AA11D-7ADB-726C-61D3-3B0AD596B1DC}"/>
          </ac:spMkLst>
        </pc:spChg>
        <pc:spChg chg="del">
          <ac:chgData name="Maria Menio" userId="170ce17ce9bded54" providerId="LiveId" clId="{BE666B62-34B5-4AF6-A041-458D64B403B3}" dt="2023-03-15T18:18:01.157" v="2025" actId="478"/>
          <ac:spMkLst>
            <pc:docMk/>
            <pc:sldMk cId="2721303692" sldId="270"/>
            <ac:spMk id="9" creationId="{697FC7E9-CF9D-F4EA-241D-DB00E2AEBF48}"/>
          </ac:spMkLst>
        </pc:spChg>
        <pc:spChg chg="add mod">
          <ac:chgData name="Maria Menio" userId="170ce17ce9bded54" providerId="LiveId" clId="{BE666B62-34B5-4AF6-A041-458D64B403B3}" dt="2023-03-15T18:53:29.631" v="2684" actId="1076"/>
          <ac:spMkLst>
            <pc:docMk/>
            <pc:sldMk cId="2721303692" sldId="270"/>
            <ac:spMk id="13" creationId="{8811BCE1-29D3-EAAD-3613-49032A1E545D}"/>
          </ac:spMkLst>
        </pc:spChg>
        <pc:spChg chg="add mod">
          <ac:chgData name="Maria Menio" userId="170ce17ce9bded54" providerId="LiveId" clId="{BE666B62-34B5-4AF6-A041-458D64B403B3}" dt="2023-03-15T18:20:29.597" v="2099" actId="207"/>
          <ac:spMkLst>
            <pc:docMk/>
            <pc:sldMk cId="2721303692" sldId="270"/>
            <ac:spMk id="14" creationId="{86FC3AE6-CC23-3D0E-F59A-C2B4D94E4F7D}"/>
          </ac:spMkLst>
        </pc:spChg>
        <pc:spChg chg="add mod">
          <ac:chgData name="Maria Menio" userId="170ce17ce9bded54" providerId="LiveId" clId="{BE666B62-34B5-4AF6-A041-458D64B403B3}" dt="2023-03-15T18:22:47.099" v="2269" actId="1076"/>
          <ac:spMkLst>
            <pc:docMk/>
            <pc:sldMk cId="2721303692" sldId="270"/>
            <ac:spMk id="15" creationId="{54EB8F9B-BA91-F575-9D51-102798F21895}"/>
          </ac:spMkLst>
        </pc:spChg>
        <pc:spChg chg="add mod">
          <ac:chgData name="Maria Menio" userId="170ce17ce9bded54" providerId="LiveId" clId="{BE666B62-34B5-4AF6-A041-458D64B403B3}" dt="2023-03-15T18:26:31.479" v="2514" actId="255"/>
          <ac:spMkLst>
            <pc:docMk/>
            <pc:sldMk cId="2721303692" sldId="270"/>
            <ac:spMk id="16" creationId="{BC96A59D-EA74-0EEE-4FF3-FB6B080BAE51}"/>
          </ac:spMkLst>
        </pc:spChg>
        <pc:spChg chg="add del mod">
          <ac:chgData name="Maria Menio" userId="170ce17ce9bded54" providerId="LiveId" clId="{BE666B62-34B5-4AF6-A041-458D64B403B3}" dt="2023-03-15T18:53:44.689" v="2690"/>
          <ac:spMkLst>
            <pc:docMk/>
            <pc:sldMk cId="2721303692" sldId="270"/>
            <ac:spMk id="17" creationId="{5E9ADB19-F547-EE22-9A42-5D83118ABDFD}"/>
          </ac:spMkLst>
        </pc:spChg>
        <pc:spChg chg="add del mod">
          <ac:chgData name="Maria Menio" userId="170ce17ce9bded54" providerId="LiveId" clId="{BE666B62-34B5-4AF6-A041-458D64B403B3}" dt="2023-03-15T18:53:44.512" v="2689"/>
          <ac:spMkLst>
            <pc:docMk/>
            <pc:sldMk cId="2721303692" sldId="270"/>
            <ac:spMk id="18" creationId="{E5681A9C-F42E-2DDE-E161-711BE7DD95C4}"/>
          </ac:spMkLst>
        </pc:spChg>
        <pc:picChg chg="del">
          <ac:chgData name="Maria Menio" userId="170ce17ce9bded54" providerId="LiveId" clId="{BE666B62-34B5-4AF6-A041-458D64B403B3}" dt="2023-03-15T18:17:58.881" v="2024" actId="478"/>
          <ac:picMkLst>
            <pc:docMk/>
            <pc:sldMk cId="2721303692" sldId="270"/>
            <ac:picMk id="4098" creationId="{9044A297-27A4-6786-5FAE-ED2D69EE1529}"/>
          </ac:picMkLst>
        </pc:picChg>
        <pc:cxnChg chg="add mod">
          <ac:chgData name="Maria Menio" userId="170ce17ce9bded54" providerId="LiveId" clId="{BE666B62-34B5-4AF6-A041-458D64B403B3}" dt="2023-03-15T18:19:08.567" v="2088" actId="208"/>
          <ac:cxnSpMkLst>
            <pc:docMk/>
            <pc:sldMk cId="2721303692" sldId="270"/>
            <ac:cxnSpMk id="10" creationId="{7AED97D3-FCC4-FAB8-A01E-318AF1D87C1E}"/>
          </ac:cxnSpMkLst>
        </pc:cxnChg>
        <pc:cxnChg chg="add mod">
          <ac:chgData name="Maria Menio" userId="170ce17ce9bded54" providerId="LiveId" clId="{BE666B62-34B5-4AF6-A041-458D64B403B3}" dt="2023-03-15T18:19:48.957" v="2091" actId="208"/>
          <ac:cxnSpMkLst>
            <pc:docMk/>
            <pc:sldMk cId="2721303692" sldId="270"/>
            <ac:cxnSpMk id="12" creationId="{62A3B0CD-9EA4-2AE3-4F71-CA874F7A3A47}"/>
          </ac:cxnSpMkLst>
        </pc:cxnChg>
      </pc:sldChg>
      <pc:sldChg chg="addSp delSp modSp add mod ord modTransition">
        <pc:chgData name="Maria Menio" userId="170ce17ce9bded54" providerId="LiveId" clId="{BE666B62-34B5-4AF6-A041-458D64B403B3}" dt="2023-03-15T23:17:30.267" v="3646"/>
        <pc:sldMkLst>
          <pc:docMk/>
          <pc:sldMk cId="882480272" sldId="271"/>
        </pc:sldMkLst>
        <pc:spChg chg="add del">
          <ac:chgData name="Maria Menio" userId="170ce17ce9bded54" providerId="LiveId" clId="{BE666B62-34B5-4AF6-A041-458D64B403B3}" dt="2023-03-15T18:30:53.880" v="2577" actId="22"/>
          <ac:spMkLst>
            <pc:docMk/>
            <pc:sldMk cId="882480272" sldId="271"/>
            <ac:spMk id="6" creationId="{2DA453B9-BAD3-68ED-50B8-F1B3EF6DAB1D}"/>
          </ac:spMkLst>
        </pc:spChg>
        <pc:spChg chg="add mod">
          <ac:chgData name="Maria Menio" userId="170ce17ce9bded54" providerId="LiveId" clId="{BE666B62-34B5-4AF6-A041-458D64B403B3}" dt="2023-03-15T18:37:29.729" v="2617" actId="1035"/>
          <ac:spMkLst>
            <pc:docMk/>
            <pc:sldMk cId="882480272" sldId="271"/>
            <ac:spMk id="7" creationId="{6E25CBD4-430A-FC10-1952-BDBB3E26736C}"/>
          </ac:spMkLst>
        </pc:spChg>
        <pc:spChg chg="add mod">
          <ac:chgData name="Maria Menio" userId="170ce17ce9bded54" providerId="LiveId" clId="{BE666B62-34B5-4AF6-A041-458D64B403B3}" dt="2023-03-15T18:54:09.900" v="2697" actId="207"/>
          <ac:spMkLst>
            <pc:docMk/>
            <pc:sldMk cId="882480272" sldId="271"/>
            <ac:spMk id="10" creationId="{5E498F7F-82C5-2A39-C278-004CBF3FB484}"/>
          </ac:spMkLst>
        </pc:spChg>
        <pc:spChg chg="add mod">
          <ac:chgData name="Maria Menio" userId="170ce17ce9bded54" providerId="LiveId" clId="{BE666B62-34B5-4AF6-A041-458D64B403B3}" dt="2023-03-15T18:54:14.346" v="2699" actId="207"/>
          <ac:spMkLst>
            <pc:docMk/>
            <pc:sldMk cId="882480272" sldId="271"/>
            <ac:spMk id="11" creationId="{49194C78-7825-70A3-3E98-71609CCDB786}"/>
          </ac:spMkLst>
        </pc:spChg>
        <pc:spChg chg="add mod">
          <ac:chgData name="Maria Menio" userId="170ce17ce9bded54" providerId="LiveId" clId="{BE666B62-34B5-4AF6-A041-458D64B403B3}" dt="2023-03-15T20:22:57.797" v="3051" actId="14100"/>
          <ac:spMkLst>
            <pc:docMk/>
            <pc:sldMk cId="882480272" sldId="271"/>
            <ac:spMk id="12" creationId="{DE6F66C2-10FA-B05E-7E8D-AF761F4E2BC9}"/>
          </ac:spMkLst>
        </pc:spChg>
        <pc:spChg chg="add mod">
          <ac:chgData name="Maria Menio" userId="170ce17ce9bded54" providerId="LiveId" clId="{BE666B62-34B5-4AF6-A041-458D64B403B3}" dt="2023-03-15T20:24:40.230" v="3114" actId="255"/>
          <ac:spMkLst>
            <pc:docMk/>
            <pc:sldMk cId="882480272" sldId="271"/>
            <ac:spMk id="13" creationId="{C3E44937-E70D-E2EC-7DD5-1F302D22E6E8}"/>
          </ac:spMkLst>
        </pc:spChg>
        <pc:cxnChg chg="add mod">
          <ac:chgData name="Maria Menio" userId="170ce17ce9bded54" providerId="LiveId" clId="{BE666B62-34B5-4AF6-A041-458D64B403B3}" dt="2023-03-15T18:53:07.951" v="2680"/>
          <ac:cxnSpMkLst>
            <pc:docMk/>
            <pc:sldMk cId="882480272" sldId="271"/>
            <ac:cxnSpMk id="8" creationId="{61D5DBAE-9CCA-2963-BE10-A96A1688C080}"/>
          </ac:cxnSpMkLst>
        </pc:cxnChg>
        <pc:cxnChg chg="add mod">
          <ac:chgData name="Maria Menio" userId="170ce17ce9bded54" providerId="LiveId" clId="{BE666B62-34B5-4AF6-A041-458D64B403B3}" dt="2023-03-15T18:53:22.796" v="2682"/>
          <ac:cxnSpMkLst>
            <pc:docMk/>
            <pc:sldMk cId="882480272" sldId="271"/>
            <ac:cxnSpMk id="9" creationId="{E68DA925-86A4-E1C6-F357-5C868AB38759}"/>
          </ac:cxnSpMkLst>
        </pc:cxnChg>
      </pc:sldChg>
      <pc:sldChg chg="modSp add mod modTransition">
        <pc:chgData name="Maria Menio" userId="170ce17ce9bded54" providerId="LiveId" clId="{BE666B62-34B5-4AF6-A041-458D64B403B3}" dt="2023-03-15T23:17:08.685" v="3644"/>
        <pc:sldMkLst>
          <pc:docMk/>
          <pc:sldMk cId="2350176362" sldId="272"/>
        </pc:sldMkLst>
        <pc:spChg chg="mod">
          <ac:chgData name="Maria Menio" userId="170ce17ce9bded54" providerId="LiveId" clId="{BE666B62-34B5-4AF6-A041-458D64B403B3}" dt="2023-03-15T21:02:55.690" v="3187" actId="5793"/>
          <ac:spMkLst>
            <pc:docMk/>
            <pc:sldMk cId="2350176362" sldId="272"/>
            <ac:spMk id="6" creationId="{8EC879CE-52EA-8C97-1D02-9947173CF569}"/>
          </ac:spMkLst>
        </pc:spChg>
      </pc:sldChg>
      <pc:sldChg chg="addSp modSp add mod modTransition">
        <pc:chgData name="Maria Menio" userId="170ce17ce9bded54" providerId="LiveId" clId="{BE666B62-34B5-4AF6-A041-458D64B403B3}" dt="2023-03-15T23:24:40.336" v="3675" actId="207"/>
        <pc:sldMkLst>
          <pc:docMk/>
          <pc:sldMk cId="2802942911" sldId="273"/>
        </pc:sldMkLst>
        <pc:spChg chg="add mod">
          <ac:chgData name="Maria Menio" userId="170ce17ce9bded54" providerId="LiveId" clId="{BE666B62-34B5-4AF6-A041-458D64B403B3}" dt="2023-03-15T18:38:54.518" v="2628"/>
          <ac:spMkLst>
            <pc:docMk/>
            <pc:sldMk cId="2802942911" sldId="273"/>
            <ac:spMk id="3" creationId="{ADAC1EB4-834B-B023-8C8F-6BC0600402CF}"/>
          </ac:spMkLst>
        </pc:spChg>
        <pc:spChg chg="add mod">
          <ac:chgData name="Maria Menio" userId="170ce17ce9bded54" providerId="LiveId" clId="{BE666B62-34B5-4AF6-A041-458D64B403B3}" dt="2023-03-15T23:24:40.336" v="3675" actId="207"/>
          <ac:spMkLst>
            <pc:docMk/>
            <pc:sldMk cId="2802942911" sldId="273"/>
            <ac:spMk id="6" creationId="{3F48A528-FE51-CF06-544C-C99A5D8BABFE}"/>
          </ac:spMkLst>
        </pc:spChg>
        <pc:spChg chg="add mod">
          <ac:chgData name="Maria Menio" userId="170ce17ce9bded54" providerId="LiveId" clId="{BE666B62-34B5-4AF6-A041-458D64B403B3}" dt="2023-03-15T18:54:25.391" v="2701" actId="208"/>
          <ac:spMkLst>
            <pc:docMk/>
            <pc:sldMk cId="2802942911" sldId="273"/>
            <ac:spMk id="9" creationId="{70A6ED6B-78BA-E85C-07CF-EACEB7C4F0F5}"/>
          </ac:spMkLst>
        </pc:spChg>
        <pc:spChg chg="add mod">
          <ac:chgData name="Maria Menio" userId="170ce17ce9bded54" providerId="LiveId" clId="{BE666B62-34B5-4AF6-A041-458D64B403B3}" dt="2023-03-15T18:54:30.205" v="2703" actId="208"/>
          <ac:spMkLst>
            <pc:docMk/>
            <pc:sldMk cId="2802942911" sldId="273"/>
            <ac:spMk id="10" creationId="{735D04B0-B9D9-5999-C046-65FB9CA1DB35}"/>
          </ac:spMkLst>
        </pc:spChg>
        <pc:spChg chg="add mod">
          <ac:chgData name="Maria Menio" userId="170ce17ce9bded54" providerId="LiveId" clId="{BE666B62-34B5-4AF6-A041-458D64B403B3}" dt="2023-03-15T21:43:42.649" v="3477" actId="207"/>
          <ac:spMkLst>
            <pc:docMk/>
            <pc:sldMk cId="2802942911" sldId="273"/>
            <ac:spMk id="12" creationId="{276A8190-F071-6D7E-9EB3-BEBA1CD4EFF6}"/>
          </ac:spMkLst>
        </pc:spChg>
        <pc:spChg chg="add mod">
          <ac:chgData name="Maria Menio" userId="170ce17ce9bded54" providerId="LiveId" clId="{BE666B62-34B5-4AF6-A041-458D64B403B3}" dt="2023-03-15T21:46:43.990" v="3616" actId="14100"/>
          <ac:spMkLst>
            <pc:docMk/>
            <pc:sldMk cId="2802942911" sldId="273"/>
            <ac:spMk id="13" creationId="{D6D7B75A-35D9-6534-AF36-16C9D554E43C}"/>
          </ac:spMkLst>
        </pc:spChg>
        <pc:picChg chg="add mod">
          <ac:chgData name="Maria Menio" userId="170ce17ce9bded54" providerId="LiveId" clId="{BE666B62-34B5-4AF6-A041-458D64B403B3}" dt="2023-03-15T18:40:30.194" v="2674" actId="1076"/>
          <ac:picMkLst>
            <pc:docMk/>
            <pc:sldMk cId="2802942911" sldId="273"/>
            <ac:picMk id="5" creationId="{C9BD2FE3-6C6D-7959-3783-F0903D6FE211}"/>
          </ac:picMkLst>
        </pc:picChg>
        <pc:cxnChg chg="add mod">
          <ac:chgData name="Maria Menio" userId="170ce17ce9bded54" providerId="LiveId" clId="{BE666B62-34B5-4AF6-A041-458D64B403B3}" dt="2023-03-15T18:53:10.696" v="2681"/>
          <ac:cxnSpMkLst>
            <pc:docMk/>
            <pc:sldMk cId="2802942911" sldId="273"/>
            <ac:cxnSpMk id="7" creationId="{E53DF7F0-181A-3EF5-2904-3FF858DCA2E0}"/>
          </ac:cxnSpMkLst>
        </pc:cxnChg>
        <pc:cxnChg chg="add mod">
          <ac:chgData name="Maria Menio" userId="170ce17ce9bded54" providerId="LiveId" clId="{BE666B62-34B5-4AF6-A041-458D64B403B3}" dt="2023-03-15T18:53:25.421" v="2683"/>
          <ac:cxnSpMkLst>
            <pc:docMk/>
            <pc:sldMk cId="2802942911" sldId="273"/>
            <ac:cxnSpMk id="8" creationId="{87B3E2A9-ADEE-5BDA-850E-6AD6428C39B8}"/>
          </ac:cxnSpMkLst>
        </pc:cxnChg>
      </pc:sldChg>
      <pc:sldChg chg="add ord">
        <pc:chgData name="Maria Menio" userId="170ce17ce9bded54" providerId="LiveId" clId="{BE666B62-34B5-4AF6-A041-458D64B403B3}" dt="2023-03-15T23:17:39.771" v="3649"/>
        <pc:sldMkLst>
          <pc:docMk/>
          <pc:sldMk cId="1837270755" sldId="274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C3D0BAF-4A7F-A1DE-FD21-8718C051D4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CEFF16FD-A70D-C148-F158-A5A81D7933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77EF3EBC-7F4C-63C2-1CF0-F0DCBBCA3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796AA-2500-40DB-A6DF-AFDAEFECF9A2}" type="datetimeFigureOut">
              <a:rPr lang="pl-PL" smtClean="0"/>
              <a:t>16.03.2023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92E4DF5-B9EE-5BE3-4550-23F0FCFC0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82B5F35B-AB30-C77E-F936-44639146D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1DEE8-2916-4FA3-BD5A-15610DB44F7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5931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34630B9-4083-9F3A-EC42-7D9EA61E7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679D751E-BE23-A28C-880D-4C8D408AB4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0F961EF6-60D4-F701-B158-A0EEB9BCA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796AA-2500-40DB-A6DF-AFDAEFECF9A2}" type="datetimeFigureOut">
              <a:rPr lang="pl-PL" smtClean="0"/>
              <a:t>16.03.2023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EE967540-4755-CB6D-F53D-FA309E82F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CF7792A1-7655-D19A-3B89-D23B987D8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1DEE8-2916-4FA3-BD5A-15610DB44F7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41023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EF6B76AA-7DBC-7D41-7E14-9853C4934E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F3A07988-4227-F931-C1EE-063D25D420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D6A7F656-427F-FE87-B9D6-81A503C74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796AA-2500-40DB-A6DF-AFDAEFECF9A2}" type="datetimeFigureOut">
              <a:rPr lang="pl-PL" smtClean="0"/>
              <a:t>16.03.2023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4A167D6D-B78E-5A30-3CC0-658A1E75F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99877AE2-0EE9-0B14-35F9-75FEC93CC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1DEE8-2916-4FA3-BD5A-15610DB44F7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1808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95173C6-E0D3-8162-FD06-89A2997A7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142F712-C049-3762-6B1F-1F384A3124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72B626BC-FA26-5013-F308-BEC5B60C1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796AA-2500-40DB-A6DF-AFDAEFECF9A2}" type="datetimeFigureOut">
              <a:rPr lang="pl-PL" smtClean="0"/>
              <a:t>16.03.2023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F9099796-C8C5-A59F-0354-BEDD1E56E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C7C586B-09BF-99B8-9CBA-CD83DB7B7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1DEE8-2916-4FA3-BD5A-15610DB44F7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14743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BCD7EE6-E2B7-E8AB-F3D8-1BEF824D5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1DAB9B7B-0842-0972-3304-F0AE57FD39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4A32F8D2-F2E6-92D5-6522-37B23E9B7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796AA-2500-40DB-A6DF-AFDAEFECF9A2}" type="datetimeFigureOut">
              <a:rPr lang="pl-PL" smtClean="0"/>
              <a:t>16.03.2023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0F8BCB79-72D5-C179-AF58-B0309079C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68B17A91-E5B0-2278-7214-654C69E82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1DEE8-2916-4FA3-BD5A-15610DB44F7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82211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7DC4821-A21A-729B-D33D-D3DB6004D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72064CF-EE24-077A-C48E-0CACDD6E07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7D9ACE2E-5947-0A18-694A-A2693A8EFE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CE22A3AB-8B36-D5DA-4BA5-0EF84B1D1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796AA-2500-40DB-A6DF-AFDAEFECF9A2}" type="datetimeFigureOut">
              <a:rPr lang="pl-PL" smtClean="0"/>
              <a:t>16.03.2023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24F66D88-14FA-03E5-07FE-3556677EE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12DBAA58-4D88-89B3-2CA0-085AC4CBE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1DEE8-2916-4FA3-BD5A-15610DB44F7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86011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DD381AB-2E17-7352-46BB-ABBE67F19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8A55D7D1-8A5F-4C8E-B97D-2EF14F658F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43F76B45-F62B-ADFA-C3F7-A0DDF50674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2588B128-490E-8683-DD56-1AC7B0D030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794E5137-F2BF-D36B-A9C2-1F8BA7D246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8CE8CF93-BBAD-2D94-3137-C29ABE6D4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796AA-2500-40DB-A6DF-AFDAEFECF9A2}" type="datetimeFigureOut">
              <a:rPr lang="pl-PL" smtClean="0"/>
              <a:t>16.03.2023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D80DD4C8-E673-E204-27C3-14847FBE3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DC5C5A5F-856E-CFA2-4E85-415F3A3C2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1DEE8-2916-4FA3-BD5A-15610DB44F7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18744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D278A27-54CC-EC19-2A2F-C825E56F7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1ED061FE-A37B-8882-E9CA-3AEA9C00D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796AA-2500-40DB-A6DF-AFDAEFECF9A2}" type="datetimeFigureOut">
              <a:rPr lang="pl-PL" smtClean="0"/>
              <a:t>16.03.2023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53971541-2ED8-1118-3F96-9D45B77BF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028DD37C-5FFE-5E1E-A89C-117E21291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1DEE8-2916-4FA3-BD5A-15610DB44F7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23723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0FF9BC26-4996-918C-7694-CCF8240E0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796AA-2500-40DB-A6DF-AFDAEFECF9A2}" type="datetimeFigureOut">
              <a:rPr lang="pl-PL" smtClean="0"/>
              <a:t>16.03.2023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31F5BC05-54D9-8FFE-91F7-46CE64313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9F8D3846-24B8-1CC0-0093-A562CB482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1DEE8-2916-4FA3-BD5A-15610DB44F7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57562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C9C36DF-5475-1676-7E4F-7EA812373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D20A8D7-4F9B-397A-69C9-74A6153217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492D5F78-3AB7-6694-8C6F-003430EADF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D7136D52-19F9-B26D-F933-EE6E1894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796AA-2500-40DB-A6DF-AFDAEFECF9A2}" type="datetimeFigureOut">
              <a:rPr lang="pl-PL" smtClean="0"/>
              <a:t>16.03.2023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FFAFE4ED-F864-EF42-EF76-C79A2E3A6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6A70F0C7-49F3-4748-DCAF-6D5575569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1DEE8-2916-4FA3-BD5A-15610DB44F7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28226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192F359-4E82-41D5-0693-5AF01E05B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1AC22BD4-E3E3-20A4-86D2-8440297BD6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A9115AAF-29C4-3D80-3247-F3AAB9545B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D7F5EF84-D4D9-6AB2-2E6D-5F4CC8250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796AA-2500-40DB-A6DF-AFDAEFECF9A2}" type="datetimeFigureOut">
              <a:rPr lang="pl-PL" smtClean="0"/>
              <a:t>16.03.2023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0D2C6266-8A2E-6947-40D9-E85A2493E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7345E309-C724-91C7-EA6F-19BB38FF3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1DEE8-2916-4FA3-BD5A-15610DB44F7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60833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95A79370-C8E8-089D-53E0-B278F591A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D6FD50F2-3BBB-81BA-5F38-CF9D52B85D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E7C228EB-3CA0-DA5C-455D-983F7BE65F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4796AA-2500-40DB-A6DF-AFDAEFECF9A2}" type="datetimeFigureOut">
              <a:rPr lang="pl-PL" smtClean="0"/>
              <a:t>16.03.2023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FCF03CBE-A497-2E4D-C90F-41B2B37537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8194C199-6DED-D686-EF42-B00969007D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91DEE8-2916-4FA3-BD5A-15610DB44F7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67248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Obraz 12">
            <a:extLst>
              <a:ext uri="{FF2B5EF4-FFF2-40B4-BE49-F238E27FC236}">
                <a16:creationId xmlns:a16="http://schemas.microsoft.com/office/drawing/2014/main" id="{B4C031A7-21E6-9693-BE08-84993E756F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4444"/>
            <a:ext cx="12192000" cy="146452"/>
          </a:xfrm>
          <a:prstGeom prst="rect">
            <a:avLst/>
          </a:prstGeom>
        </p:spPr>
      </p:pic>
      <p:sp>
        <p:nvSpPr>
          <p:cNvPr id="14" name="Prostokąt 13">
            <a:extLst>
              <a:ext uri="{FF2B5EF4-FFF2-40B4-BE49-F238E27FC236}">
                <a16:creationId xmlns:a16="http://schemas.microsoft.com/office/drawing/2014/main" id="{C5B2EED2-A507-C0A5-326F-AFD0404F2AB7}"/>
              </a:ext>
            </a:extLst>
          </p:cNvPr>
          <p:cNvSpPr/>
          <p:nvPr/>
        </p:nvSpPr>
        <p:spPr>
          <a:xfrm>
            <a:off x="2428875" y="180975"/>
            <a:ext cx="1632585" cy="102870"/>
          </a:xfrm>
          <a:prstGeom prst="rect">
            <a:avLst/>
          </a:prstGeom>
          <a:solidFill>
            <a:srgbClr val="E85D5D"/>
          </a:solidFill>
          <a:ln>
            <a:solidFill>
              <a:srgbClr val="E85D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" name="Prostokąt 14">
            <a:extLst>
              <a:ext uri="{FF2B5EF4-FFF2-40B4-BE49-F238E27FC236}">
                <a16:creationId xmlns:a16="http://schemas.microsoft.com/office/drawing/2014/main" id="{BCDD16B2-B736-D8C6-1A6C-A66D69F99D38}"/>
              </a:ext>
            </a:extLst>
          </p:cNvPr>
          <p:cNvSpPr/>
          <p:nvPr/>
        </p:nvSpPr>
        <p:spPr>
          <a:xfrm>
            <a:off x="4110990" y="180975"/>
            <a:ext cx="4040505" cy="102870"/>
          </a:xfrm>
          <a:prstGeom prst="rect">
            <a:avLst/>
          </a:prstGeom>
          <a:solidFill>
            <a:srgbClr val="62E68A"/>
          </a:solidFill>
          <a:ln>
            <a:solidFill>
              <a:srgbClr val="62E6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6" name="Prostokąt 15">
            <a:extLst>
              <a:ext uri="{FF2B5EF4-FFF2-40B4-BE49-F238E27FC236}">
                <a16:creationId xmlns:a16="http://schemas.microsoft.com/office/drawing/2014/main" id="{CFF209A1-1572-06EB-F829-919E85CA4B93}"/>
              </a:ext>
            </a:extLst>
          </p:cNvPr>
          <p:cNvSpPr/>
          <p:nvPr/>
        </p:nvSpPr>
        <p:spPr>
          <a:xfrm>
            <a:off x="8201025" y="180975"/>
            <a:ext cx="1632585" cy="102870"/>
          </a:xfrm>
          <a:prstGeom prst="rect">
            <a:avLst/>
          </a:prstGeom>
          <a:solidFill>
            <a:srgbClr val="78CFEA"/>
          </a:solidFill>
          <a:ln>
            <a:solidFill>
              <a:srgbClr val="78CF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17" name="Obraz 16">
            <a:extLst>
              <a:ext uri="{FF2B5EF4-FFF2-40B4-BE49-F238E27FC236}">
                <a16:creationId xmlns:a16="http://schemas.microsoft.com/office/drawing/2014/main" id="{3BF2EE6C-F9D4-1197-8E38-26C89BFBBB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74155"/>
            <a:ext cx="12192000" cy="146452"/>
          </a:xfrm>
          <a:prstGeom prst="rect">
            <a:avLst/>
          </a:prstGeom>
        </p:spPr>
      </p:pic>
      <p:sp>
        <p:nvSpPr>
          <p:cNvPr id="18" name="Prostokąt 17">
            <a:extLst>
              <a:ext uri="{FF2B5EF4-FFF2-40B4-BE49-F238E27FC236}">
                <a16:creationId xmlns:a16="http://schemas.microsoft.com/office/drawing/2014/main" id="{79BA8946-B294-32A2-BC87-E6020542C701}"/>
              </a:ext>
            </a:extLst>
          </p:cNvPr>
          <p:cNvSpPr/>
          <p:nvPr/>
        </p:nvSpPr>
        <p:spPr>
          <a:xfrm>
            <a:off x="2428875" y="6590686"/>
            <a:ext cx="1632585" cy="102870"/>
          </a:xfrm>
          <a:prstGeom prst="rect">
            <a:avLst/>
          </a:prstGeom>
          <a:solidFill>
            <a:srgbClr val="E85D5D"/>
          </a:solidFill>
          <a:ln>
            <a:solidFill>
              <a:srgbClr val="E85D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9" name="Prostokąt 18">
            <a:extLst>
              <a:ext uri="{FF2B5EF4-FFF2-40B4-BE49-F238E27FC236}">
                <a16:creationId xmlns:a16="http://schemas.microsoft.com/office/drawing/2014/main" id="{2BF7869C-8DCD-F880-F40C-77DDDC1C6239}"/>
              </a:ext>
            </a:extLst>
          </p:cNvPr>
          <p:cNvSpPr/>
          <p:nvPr/>
        </p:nvSpPr>
        <p:spPr>
          <a:xfrm>
            <a:off x="4110990" y="6590686"/>
            <a:ext cx="4040505" cy="102870"/>
          </a:xfrm>
          <a:prstGeom prst="rect">
            <a:avLst/>
          </a:prstGeom>
          <a:solidFill>
            <a:srgbClr val="62E68A"/>
          </a:solidFill>
          <a:ln>
            <a:solidFill>
              <a:srgbClr val="62E6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0" name="Prostokąt 19">
            <a:extLst>
              <a:ext uri="{FF2B5EF4-FFF2-40B4-BE49-F238E27FC236}">
                <a16:creationId xmlns:a16="http://schemas.microsoft.com/office/drawing/2014/main" id="{177A880B-FC2C-0535-50D0-490EBF88D0CF}"/>
              </a:ext>
            </a:extLst>
          </p:cNvPr>
          <p:cNvSpPr/>
          <p:nvPr/>
        </p:nvSpPr>
        <p:spPr>
          <a:xfrm>
            <a:off x="8201025" y="6590686"/>
            <a:ext cx="1632585" cy="102870"/>
          </a:xfrm>
          <a:prstGeom prst="rect">
            <a:avLst/>
          </a:prstGeom>
          <a:solidFill>
            <a:srgbClr val="78CFEA"/>
          </a:solidFill>
          <a:ln>
            <a:solidFill>
              <a:srgbClr val="78CF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4" name="Trójkąt równoramienny 23">
            <a:extLst>
              <a:ext uri="{FF2B5EF4-FFF2-40B4-BE49-F238E27FC236}">
                <a16:creationId xmlns:a16="http://schemas.microsoft.com/office/drawing/2014/main" id="{AA0CCEAB-C2BD-8CBB-3A15-FB3C9E8088DD}"/>
              </a:ext>
            </a:extLst>
          </p:cNvPr>
          <p:cNvSpPr/>
          <p:nvPr/>
        </p:nvSpPr>
        <p:spPr>
          <a:xfrm>
            <a:off x="4769220" y="163792"/>
            <a:ext cx="2868707" cy="1318720"/>
          </a:xfrm>
          <a:prstGeom prst="triangle">
            <a:avLst>
              <a:gd name="adj" fmla="val 48752"/>
            </a:avLst>
          </a:prstGeom>
          <a:solidFill>
            <a:srgbClr val="62E68A"/>
          </a:solidFill>
          <a:ln>
            <a:solidFill>
              <a:srgbClr val="62E6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25" name="Trójkąt równoramienny 24">
            <a:extLst>
              <a:ext uri="{FF2B5EF4-FFF2-40B4-BE49-F238E27FC236}">
                <a16:creationId xmlns:a16="http://schemas.microsoft.com/office/drawing/2014/main" id="{1CD13D2E-2788-67A6-9CE4-0A6E62E26C41}"/>
              </a:ext>
            </a:extLst>
          </p:cNvPr>
          <p:cNvSpPr/>
          <p:nvPr/>
        </p:nvSpPr>
        <p:spPr>
          <a:xfrm rot="10800000">
            <a:off x="4769221" y="5401888"/>
            <a:ext cx="2868706" cy="1318719"/>
          </a:xfrm>
          <a:prstGeom prst="triangle">
            <a:avLst>
              <a:gd name="adj" fmla="val 50315"/>
            </a:avLst>
          </a:prstGeom>
          <a:solidFill>
            <a:srgbClr val="62E68A"/>
          </a:solidFill>
          <a:ln>
            <a:solidFill>
              <a:srgbClr val="62E6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26" name="Obraz 25">
            <a:extLst>
              <a:ext uri="{FF2B5EF4-FFF2-40B4-BE49-F238E27FC236}">
                <a16:creationId xmlns:a16="http://schemas.microsoft.com/office/drawing/2014/main" id="{6F4201C7-B469-1F13-CFD2-B6655909C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04102"/>
            <a:ext cx="12192000" cy="5290990"/>
          </a:xfrm>
          <a:prstGeom prst="rect">
            <a:avLst/>
          </a:prstGeom>
        </p:spPr>
      </p:pic>
      <p:cxnSp>
        <p:nvCxnSpPr>
          <p:cNvPr id="1024" name="Łącznik prosty 1023">
            <a:extLst>
              <a:ext uri="{FF2B5EF4-FFF2-40B4-BE49-F238E27FC236}">
                <a16:creationId xmlns:a16="http://schemas.microsoft.com/office/drawing/2014/main" id="{60111528-AE57-64E9-73A8-1D5993F433BB}"/>
              </a:ext>
            </a:extLst>
          </p:cNvPr>
          <p:cNvCxnSpPr>
            <a:cxnSpLocks/>
          </p:cNvCxnSpPr>
          <p:nvPr/>
        </p:nvCxnSpPr>
        <p:spPr>
          <a:xfrm flipH="1">
            <a:off x="5775960" y="6720607"/>
            <a:ext cx="94996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0" name="Prostokąt 1029">
            <a:extLst>
              <a:ext uri="{FF2B5EF4-FFF2-40B4-BE49-F238E27FC236}">
                <a16:creationId xmlns:a16="http://schemas.microsoft.com/office/drawing/2014/main" id="{CA99E420-1886-A371-99F8-29D178B40022}"/>
              </a:ext>
            </a:extLst>
          </p:cNvPr>
          <p:cNvSpPr/>
          <p:nvPr/>
        </p:nvSpPr>
        <p:spPr>
          <a:xfrm>
            <a:off x="6136005" y="6729666"/>
            <a:ext cx="112395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1031" name="Picture 6">
            <a:extLst>
              <a:ext uri="{FF2B5EF4-FFF2-40B4-BE49-F238E27FC236}">
                <a16:creationId xmlns:a16="http://schemas.microsoft.com/office/drawing/2014/main" id="{B4E52851-B43A-B6A1-02B7-D562276DFB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821" y="1610890"/>
            <a:ext cx="3314354" cy="3314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feature-vuejs – PrimeFaces">
            <a:extLst>
              <a:ext uri="{FF2B5EF4-FFF2-40B4-BE49-F238E27FC236}">
                <a16:creationId xmlns:a16="http://schemas.microsoft.com/office/drawing/2014/main" id="{1068F1F3-F571-9593-B0BE-C6753055DB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9220" y="1961575"/>
            <a:ext cx="2730613" cy="2730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CSS Logos: React logo - DEV Community 👩‍💻👨‍💻">
            <a:extLst>
              <a:ext uri="{FF2B5EF4-FFF2-40B4-BE49-F238E27FC236}">
                <a16:creationId xmlns:a16="http://schemas.microsoft.com/office/drawing/2014/main" id="{43D51380-85D5-78EE-1D8A-089689D749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2865" y="2323907"/>
            <a:ext cx="2460559" cy="2210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26587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Obraz 12">
            <a:extLst>
              <a:ext uri="{FF2B5EF4-FFF2-40B4-BE49-F238E27FC236}">
                <a16:creationId xmlns:a16="http://schemas.microsoft.com/office/drawing/2014/main" id="{B4C031A7-21E6-9693-BE08-84993E756F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4444"/>
            <a:ext cx="12192000" cy="146452"/>
          </a:xfrm>
          <a:prstGeom prst="rect">
            <a:avLst/>
          </a:prstGeom>
        </p:spPr>
      </p:pic>
      <p:sp>
        <p:nvSpPr>
          <p:cNvPr id="14" name="Prostokąt 13">
            <a:extLst>
              <a:ext uri="{FF2B5EF4-FFF2-40B4-BE49-F238E27FC236}">
                <a16:creationId xmlns:a16="http://schemas.microsoft.com/office/drawing/2014/main" id="{C5B2EED2-A507-C0A5-326F-AFD0404F2AB7}"/>
              </a:ext>
            </a:extLst>
          </p:cNvPr>
          <p:cNvSpPr/>
          <p:nvPr/>
        </p:nvSpPr>
        <p:spPr>
          <a:xfrm>
            <a:off x="2428875" y="180975"/>
            <a:ext cx="1632585" cy="102870"/>
          </a:xfrm>
          <a:prstGeom prst="rect">
            <a:avLst/>
          </a:prstGeom>
          <a:solidFill>
            <a:srgbClr val="E85D5D"/>
          </a:solidFill>
          <a:ln>
            <a:solidFill>
              <a:srgbClr val="E85D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" name="Prostokąt 14">
            <a:extLst>
              <a:ext uri="{FF2B5EF4-FFF2-40B4-BE49-F238E27FC236}">
                <a16:creationId xmlns:a16="http://schemas.microsoft.com/office/drawing/2014/main" id="{BCDD16B2-B736-D8C6-1A6C-A66D69F99D38}"/>
              </a:ext>
            </a:extLst>
          </p:cNvPr>
          <p:cNvSpPr/>
          <p:nvPr/>
        </p:nvSpPr>
        <p:spPr>
          <a:xfrm>
            <a:off x="4110990" y="180975"/>
            <a:ext cx="4040505" cy="102870"/>
          </a:xfrm>
          <a:prstGeom prst="rect">
            <a:avLst/>
          </a:prstGeom>
          <a:solidFill>
            <a:srgbClr val="62E68A"/>
          </a:solidFill>
          <a:ln>
            <a:solidFill>
              <a:srgbClr val="62E6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6" name="Prostokąt 15">
            <a:extLst>
              <a:ext uri="{FF2B5EF4-FFF2-40B4-BE49-F238E27FC236}">
                <a16:creationId xmlns:a16="http://schemas.microsoft.com/office/drawing/2014/main" id="{CFF209A1-1572-06EB-F829-919E85CA4B93}"/>
              </a:ext>
            </a:extLst>
          </p:cNvPr>
          <p:cNvSpPr/>
          <p:nvPr/>
        </p:nvSpPr>
        <p:spPr>
          <a:xfrm>
            <a:off x="8201025" y="180975"/>
            <a:ext cx="1632585" cy="102870"/>
          </a:xfrm>
          <a:prstGeom prst="rect">
            <a:avLst/>
          </a:prstGeom>
          <a:solidFill>
            <a:srgbClr val="78CFEA"/>
          </a:solidFill>
          <a:ln>
            <a:solidFill>
              <a:srgbClr val="78CF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17" name="Obraz 16">
            <a:extLst>
              <a:ext uri="{FF2B5EF4-FFF2-40B4-BE49-F238E27FC236}">
                <a16:creationId xmlns:a16="http://schemas.microsoft.com/office/drawing/2014/main" id="{3BF2EE6C-F9D4-1197-8E38-26C89BFBBB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74155"/>
            <a:ext cx="12192000" cy="146452"/>
          </a:xfrm>
          <a:prstGeom prst="rect">
            <a:avLst/>
          </a:prstGeom>
        </p:spPr>
      </p:pic>
      <p:sp>
        <p:nvSpPr>
          <p:cNvPr id="18" name="Prostokąt 17">
            <a:extLst>
              <a:ext uri="{FF2B5EF4-FFF2-40B4-BE49-F238E27FC236}">
                <a16:creationId xmlns:a16="http://schemas.microsoft.com/office/drawing/2014/main" id="{79BA8946-B294-32A2-BC87-E6020542C701}"/>
              </a:ext>
            </a:extLst>
          </p:cNvPr>
          <p:cNvSpPr/>
          <p:nvPr/>
        </p:nvSpPr>
        <p:spPr>
          <a:xfrm>
            <a:off x="2428875" y="6590686"/>
            <a:ext cx="1632585" cy="102870"/>
          </a:xfrm>
          <a:prstGeom prst="rect">
            <a:avLst/>
          </a:prstGeom>
          <a:solidFill>
            <a:srgbClr val="E85D5D"/>
          </a:solidFill>
          <a:ln>
            <a:solidFill>
              <a:srgbClr val="E85D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9" name="Prostokąt 18">
            <a:extLst>
              <a:ext uri="{FF2B5EF4-FFF2-40B4-BE49-F238E27FC236}">
                <a16:creationId xmlns:a16="http://schemas.microsoft.com/office/drawing/2014/main" id="{2BF7869C-8DCD-F880-F40C-77DDDC1C6239}"/>
              </a:ext>
            </a:extLst>
          </p:cNvPr>
          <p:cNvSpPr/>
          <p:nvPr/>
        </p:nvSpPr>
        <p:spPr>
          <a:xfrm>
            <a:off x="4110990" y="6590686"/>
            <a:ext cx="4040505" cy="102870"/>
          </a:xfrm>
          <a:prstGeom prst="rect">
            <a:avLst/>
          </a:prstGeom>
          <a:solidFill>
            <a:srgbClr val="62E68A"/>
          </a:solidFill>
          <a:ln>
            <a:solidFill>
              <a:srgbClr val="62E6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0" name="Prostokąt 19">
            <a:extLst>
              <a:ext uri="{FF2B5EF4-FFF2-40B4-BE49-F238E27FC236}">
                <a16:creationId xmlns:a16="http://schemas.microsoft.com/office/drawing/2014/main" id="{177A880B-FC2C-0535-50D0-490EBF88D0CF}"/>
              </a:ext>
            </a:extLst>
          </p:cNvPr>
          <p:cNvSpPr/>
          <p:nvPr/>
        </p:nvSpPr>
        <p:spPr>
          <a:xfrm>
            <a:off x="8201025" y="6590686"/>
            <a:ext cx="1632585" cy="102870"/>
          </a:xfrm>
          <a:prstGeom prst="rect">
            <a:avLst/>
          </a:prstGeom>
          <a:solidFill>
            <a:srgbClr val="78CFEA"/>
          </a:solidFill>
          <a:ln>
            <a:solidFill>
              <a:srgbClr val="78CF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4" name="Trójkąt równoramienny 23">
            <a:extLst>
              <a:ext uri="{FF2B5EF4-FFF2-40B4-BE49-F238E27FC236}">
                <a16:creationId xmlns:a16="http://schemas.microsoft.com/office/drawing/2014/main" id="{AA0CCEAB-C2BD-8CBB-3A15-FB3C9E8088DD}"/>
              </a:ext>
            </a:extLst>
          </p:cNvPr>
          <p:cNvSpPr/>
          <p:nvPr/>
        </p:nvSpPr>
        <p:spPr>
          <a:xfrm>
            <a:off x="4769220" y="163792"/>
            <a:ext cx="2868707" cy="1318720"/>
          </a:xfrm>
          <a:prstGeom prst="triangle">
            <a:avLst>
              <a:gd name="adj" fmla="val 48752"/>
            </a:avLst>
          </a:prstGeom>
          <a:solidFill>
            <a:srgbClr val="62E68A"/>
          </a:solidFill>
          <a:ln>
            <a:solidFill>
              <a:srgbClr val="62E6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25" name="Trójkąt równoramienny 24">
            <a:extLst>
              <a:ext uri="{FF2B5EF4-FFF2-40B4-BE49-F238E27FC236}">
                <a16:creationId xmlns:a16="http://schemas.microsoft.com/office/drawing/2014/main" id="{1CD13D2E-2788-67A6-9CE4-0A6E62E26C41}"/>
              </a:ext>
            </a:extLst>
          </p:cNvPr>
          <p:cNvSpPr/>
          <p:nvPr/>
        </p:nvSpPr>
        <p:spPr>
          <a:xfrm rot="10800000">
            <a:off x="4769221" y="5401888"/>
            <a:ext cx="2868706" cy="1318719"/>
          </a:xfrm>
          <a:prstGeom prst="triangle">
            <a:avLst>
              <a:gd name="adj" fmla="val 50315"/>
            </a:avLst>
          </a:prstGeom>
          <a:solidFill>
            <a:srgbClr val="62E68A"/>
          </a:solidFill>
          <a:ln>
            <a:solidFill>
              <a:srgbClr val="62E6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26" name="Obraz 25">
            <a:extLst>
              <a:ext uri="{FF2B5EF4-FFF2-40B4-BE49-F238E27FC236}">
                <a16:creationId xmlns:a16="http://schemas.microsoft.com/office/drawing/2014/main" id="{6F4201C7-B469-1F13-CFD2-B6655909C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04384"/>
            <a:ext cx="12192000" cy="5290990"/>
          </a:xfrm>
          <a:prstGeom prst="rect">
            <a:avLst/>
          </a:prstGeom>
        </p:spPr>
      </p:pic>
      <p:cxnSp>
        <p:nvCxnSpPr>
          <p:cNvPr id="1024" name="Łącznik prosty 1023">
            <a:extLst>
              <a:ext uri="{FF2B5EF4-FFF2-40B4-BE49-F238E27FC236}">
                <a16:creationId xmlns:a16="http://schemas.microsoft.com/office/drawing/2014/main" id="{60111528-AE57-64E9-73A8-1D5993F433BB}"/>
              </a:ext>
            </a:extLst>
          </p:cNvPr>
          <p:cNvCxnSpPr>
            <a:cxnSpLocks/>
          </p:cNvCxnSpPr>
          <p:nvPr/>
        </p:nvCxnSpPr>
        <p:spPr>
          <a:xfrm flipH="1">
            <a:off x="5775960" y="6720607"/>
            <a:ext cx="94996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0" name="Prostokąt 1029">
            <a:extLst>
              <a:ext uri="{FF2B5EF4-FFF2-40B4-BE49-F238E27FC236}">
                <a16:creationId xmlns:a16="http://schemas.microsoft.com/office/drawing/2014/main" id="{CA99E420-1886-A371-99F8-29D178B40022}"/>
              </a:ext>
            </a:extLst>
          </p:cNvPr>
          <p:cNvSpPr/>
          <p:nvPr/>
        </p:nvSpPr>
        <p:spPr>
          <a:xfrm>
            <a:off x="6136005" y="6729666"/>
            <a:ext cx="112395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1031" name="Picture 6">
            <a:extLst>
              <a:ext uri="{FF2B5EF4-FFF2-40B4-BE49-F238E27FC236}">
                <a16:creationId xmlns:a16="http://schemas.microsoft.com/office/drawing/2014/main" id="{B4E52851-B43A-B6A1-02B7-D562276DFB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8866" y="339323"/>
            <a:ext cx="450496" cy="450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feature-vuejs – PrimeFaces">
            <a:extLst>
              <a:ext uri="{FF2B5EF4-FFF2-40B4-BE49-F238E27FC236}">
                <a16:creationId xmlns:a16="http://schemas.microsoft.com/office/drawing/2014/main" id="{1068F1F3-F571-9593-B0BE-C6753055DB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4615" y="374646"/>
            <a:ext cx="415173" cy="415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CSS Logos: React logo - DEV Community 👩‍💻👨‍💻">
            <a:extLst>
              <a:ext uri="{FF2B5EF4-FFF2-40B4-BE49-F238E27FC236}">
                <a16:creationId xmlns:a16="http://schemas.microsoft.com/office/drawing/2014/main" id="{43D51380-85D5-78EE-1D8A-089689D749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8590" y="378573"/>
            <a:ext cx="398389" cy="357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pole tekstowe 1">
            <a:extLst>
              <a:ext uri="{FF2B5EF4-FFF2-40B4-BE49-F238E27FC236}">
                <a16:creationId xmlns:a16="http://schemas.microsoft.com/office/drawing/2014/main" id="{F970F561-A7DF-47F0-BC19-F2F1A7A0CD87}"/>
              </a:ext>
            </a:extLst>
          </p:cNvPr>
          <p:cNvSpPr txBox="1"/>
          <p:nvPr/>
        </p:nvSpPr>
        <p:spPr>
          <a:xfrm>
            <a:off x="336341" y="3611776"/>
            <a:ext cx="303007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pl-PL" dirty="0">
                <a:solidFill>
                  <a:srgbClr val="800000"/>
                </a:solidFill>
                <a:sym typeface="Wingdings" panose="05000000000000000000" pitchFamily="2" charset="2"/>
              </a:rPr>
              <a:t>Framework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pl-PL" dirty="0">
              <a:solidFill>
                <a:srgbClr val="800000"/>
              </a:solidFill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pl-PL" dirty="0" err="1">
                <a:solidFill>
                  <a:srgbClr val="800000"/>
                </a:solidFill>
                <a:sym typeface="Wingdings" panose="05000000000000000000" pitchFamily="2" charset="2"/>
              </a:rPr>
              <a:t>Created</a:t>
            </a:r>
            <a:r>
              <a:rPr lang="pl-PL" dirty="0">
                <a:solidFill>
                  <a:srgbClr val="800000"/>
                </a:solidFill>
                <a:sym typeface="Wingdings" panose="05000000000000000000" pitchFamily="2" charset="2"/>
              </a:rPr>
              <a:t> in 2009 by: 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pl-PL" dirty="0">
              <a:solidFill>
                <a:srgbClr val="800000"/>
              </a:solidFill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pl-PL" dirty="0" err="1">
                <a:solidFill>
                  <a:srgbClr val="800000"/>
                </a:solidFill>
                <a:sym typeface="Wingdings" panose="05000000000000000000" pitchFamily="2" charset="2"/>
              </a:rPr>
              <a:t>Building</a:t>
            </a:r>
            <a:r>
              <a:rPr lang="pl-PL" dirty="0">
                <a:solidFill>
                  <a:srgbClr val="800000"/>
                </a:solidFill>
                <a:sym typeface="Wingdings" panose="05000000000000000000" pitchFamily="2" charset="2"/>
              </a:rPr>
              <a:t> </a:t>
            </a:r>
            <a:r>
              <a:rPr lang="pl-PL" dirty="0" err="1">
                <a:solidFill>
                  <a:srgbClr val="800000"/>
                </a:solidFill>
                <a:sym typeface="Wingdings" panose="05000000000000000000" pitchFamily="2" charset="2"/>
              </a:rPr>
              <a:t>highly</a:t>
            </a:r>
            <a:r>
              <a:rPr lang="pl-PL" dirty="0">
                <a:solidFill>
                  <a:srgbClr val="800000"/>
                </a:solidFill>
                <a:sym typeface="Wingdings" panose="05000000000000000000" pitchFamily="2" charset="2"/>
              </a:rPr>
              <a:t> </a:t>
            </a:r>
            <a:r>
              <a:rPr lang="pl-PL" dirty="0" err="1">
                <a:solidFill>
                  <a:srgbClr val="800000"/>
                </a:solidFill>
                <a:sym typeface="Wingdings" panose="05000000000000000000" pitchFamily="2" charset="2"/>
              </a:rPr>
              <a:t>interactive</a:t>
            </a:r>
            <a:r>
              <a:rPr lang="pl-PL" dirty="0">
                <a:solidFill>
                  <a:srgbClr val="800000"/>
                </a:solidFill>
                <a:sym typeface="Wingdings" panose="05000000000000000000" pitchFamily="2" charset="2"/>
              </a:rPr>
              <a:t> web </a:t>
            </a:r>
            <a:r>
              <a:rPr lang="pl-PL" dirty="0" err="1">
                <a:solidFill>
                  <a:srgbClr val="800000"/>
                </a:solidFill>
                <a:sym typeface="Wingdings" panose="05000000000000000000" pitchFamily="2" charset="2"/>
              </a:rPr>
              <a:t>applications</a:t>
            </a:r>
            <a:endParaRPr lang="pl-PL" dirty="0">
              <a:solidFill>
                <a:srgbClr val="800000"/>
              </a:solidFill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pl-PL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pl-PL" dirty="0"/>
          </a:p>
        </p:txBody>
      </p:sp>
      <p:pic>
        <p:nvPicPr>
          <p:cNvPr id="1026" name="Picture 2" descr="Miško Hevery na Code Europe - Największym Tech Festivalu w Polsce">
            <a:extLst>
              <a:ext uri="{FF2B5EF4-FFF2-40B4-BE49-F238E27FC236}">
                <a16:creationId xmlns:a16="http://schemas.microsoft.com/office/drawing/2014/main" id="{BC822975-0E33-01E8-1094-76F9681EE4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098" y="1197900"/>
            <a:ext cx="2139486" cy="1992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ole tekstowe 5">
            <a:extLst>
              <a:ext uri="{FF2B5EF4-FFF2-40B4-BE49-F238E27FC236}">
                <a16:creationId xmlns:a16="http://schemas.microsoft.com/office/drawing/2014/main" id="{8EC879CE-52EA-8C97-1D02-9947173CF569}"/>
              </a:ext>
            </a:extLst>
          </p:cNvPr>
          <p:cNvSpPr txBox="1"/>
          <p:nvPr/>
        </p:nvSpPr>
        <p:spPr>
          <a:xfrm>
            <a:off x="4830961" y="1295949"/>
            <a:ext cx="324522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pl-PL" dirty="0">
                <a:solidFill>
                  <a:schemeClr val="accent6">
                    <a:lumMod val="50000"/>
                  </a:schemeClr>
                </a:solidFill>
                <a:sym typeface="Wingdings" panose="05000000000000000000" pitchFamily="2" charset="2"/>
              </a:rPr>
              <a:t>Framework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pl-PL" dirty="0">
              <a:solidFill>
                <a:schemeClr val="accent6">
                  <a:lumMod val="50000"/>
                </a:schemeClr>
              </a:solidFill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pl-PL" dirty="0" err="1">
                <a:solidFill>
                  <a:schemeClr val="accent6">
                    <a:lumMod val="50000"/>
                  </a:schemeClr>
                </a:solidFill>
                <a:sym typeface="Wingdings" panose="05000000000000000000" pitchFamily="2" charset="2"/>
              </a:rPr>
              <a:t>Created</a:t>
            </a:r>
            <a:r>
              <a:rPr lang="pl-PL" dirty="0">
                <a:solidFill>
                  <a:schemeClr val="accent6">
                    <a:lumMod val="50000"/>
                  </a:schemeClr>
                </a:solidFill>
                <a:sym typeface="Wingdings" panose="05000000000000000000" pitchFamily="2" charset="2"/>
              </a:rPr>
              <a:t> in 2014 by: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pl-PL" dirty="0">
              <a:solidFill>
                <a:schemeClr val="accent6">
                  <a:lumMod val="50000"/>
                </a:schemeClr>
              </a:solidFill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pl-PL" dirty="0" err="1">
                <a:solidFill>
                  <a:schemeClr val="accent6">
                    <a:lumMod val="50000"/>
                  </a:schemeClr>
                </a:solidFill>
                <a:sym typeface="Wingdings" panose="05000000000000000000" pitchFamily="2" charset="2"/>
              </a:rPr>
              <a:t>Creating</a:t>
            </a:r>
            <a:r>
              <a:rPr lang="pl-PL" dirty="0">
                <a:solidFill>
                  <a:schemeClr val="accent6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pl-PL" dirty="0" err="1">
                <a:solidFill>
                  <a:schemeClr val="accent6">
                    <a:lumMod val="50000"/>
                  </a:schemeClr>
                </a:solidFill>
                <a:sym typeface="Wingdings" panose="05000000000000000000" pitchFamily="2" charset="2"/>
              </a:rPr>
              <a:t>huge</a:t>
            </a:r>
            <a:r>
              <a:rPr lang="pl-PL" dirty="0">
                <a:solidFill>
                  <a:schemeClr val="accent6">
                    <a:lumMod val="50000"/>
                  </a:schemeClr>
                </a:solidFill>
                <a:sym typeface="Wingdings" panose="05000000000000000000" pitchFamily="2" charset="2"/>
              </a:rPr>
              <a:t> web </a:t>
            </a:r>
            <a:r>
              <a:rPr lang="pl-PL" dirty="0" err="1">
                <a:solidFill>
                  <a:schemeClr val="accent6">
                    <a:lumMod val="50000"/>
                  </a:schemeClr>
                </a:solidFill>
                <a:sym typeface="Wingdings" panose="05000000000000000000" pitchFamily="2" charset="2"/>
              </a:rPr>
              <a:t>applications</a:t>
            </a:r>
            <a:r>
              <a:rPr lang="pl-PL" dirty="0">
                <a:solidFill>
                  <a:schemeClr val="accent6">
                    <a:lumMod val="50000"/>
                  </a:schemeClr>
                </a:solidFill>
                <a:sym typeface="Wingdings" panose="05000000000000000000" pitchFamily="2" charset="2"/>
              </a:rPr>
              <a:t> with </a:t>
            </a:r>
            <a:r>
              <a:rPr lang="pl-PL" dirty="0" err="1">
                <a:solidFill>
                  <a:schemeClr val="accent6">
                    <a:lumMod val="50000"/>
                  </a:schemeClr>
                </a:solidFill>
                <a:sym typeface="Wingdings" panose="05000000000000000000" pitchFamily="2" charset="2"/>
              </a:rPr>
              <a:t>ubgrading</a:t>
            </a:r>
            <a:r>
              <a:rPr lang="pl-PL" dirty="0">
                <a:solidFill>
                  <a:schemeClr val="accent6">
                    <a:lumMod val="50000"/>
                  </a:schemeClr>
                </a:solidFill>
                <a:sym typeface="Wingdings" panose="05000000000000000000" pitchFamily="2" charset="2"/>
              </a:rPr>
              <a:t> data</a:t>
            </a:r>
            <a:endParaRPr lang="pl-PL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95AC7B8E-0E08-EC86-E0AD-C545E1F86B92}"/>
              </a:ext>
            </a:extLst>
          </p:cNvPr>
          <p:cNvSpPr txBox="1"/>
          <p:nvPr/>
        </p:nvSpPr>
        <p:spPr>
          <a:xfrm>
            <a:off x="8580349" y="3429000"/>
            <a:ext cx="333487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pl-PL" dirty="0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Library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pl-PL" dirty="0">
              <a:solidFill>
                <a:schemeClr val="accent1">
                  <a:lumMod val="50000"/>
                </a:schemeClr>
              </a:solidFill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pl-PL" dirty="0" err="1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Created</a:t>
            </a:r>
            <a:r>
              <a:rPr lang="pl-PL" dirty="0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 in 2013 by: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pl-PL" dirty="0">
              <a:solidFill>
                <a:schemeClr val="accent1">
                  <a:lumMod val="50000"/>
                </a:schemeClr>
              </a:solidFill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pl-PL" dirty="0" err="1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Adaptable</a:t>
            </a:r>
            <a:r>
              <a:rPr lang="pl-PL" dirty="0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pl-PL" dirty="0" err="1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user</a:t>
            </a:r>
            <a:r>
              <a:rPr lang="pl-PL" dirty="0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pl-PL" dirty="0" err="1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interfaces</a:t>
            </a:r>
            <a:r>
              <a:rPr lang="pl-PL" dirty="0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 and </a:t>
            </a:r>
            <a:r>
              <a:rPr lang="pl-PL" dirty="0" err="1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sophisticated</a:t>
            </a:r>
            <a:r>
              <a:rPr lang="pl-PL" dirty="0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 single-</a:t>
            </a:r>
            <a:r>
              <a:rPr lang="pl-PL" dirty="0" err="1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page</a:t>
            </a:r>
            <a:r>
              <a:rPr lang="pl-PL" dirty="0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pl-PL" dirty="0" err="1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applications</a:t>
            </a:r>
            <a:r>
              <a:rPr lang="pl-PL" dirty="0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</a:p>
        </p:txBody>
      </p:sp>
      <p:pic>
        <p:nvPicPr>
          <p:cNvPr id="8" name="Picture 6" descr="Between the Wires: An interview with Vue.js creator Evan You | by Vivian  Cromwell | We've moved to freeCodeCamp.org/news | Medium">
            <a:extLst>
              <a:ext uri="{FF2B5EF4-FFF2-40B4-BE49-F238E27FC236}">
                <a16:creationId xmlns:a16="http://schemas.microsoft.com/office/drawing/2014/main" id="{220B313C-EAAF-E6B6-CF8D-6C32D8899B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4468" y="3429000"/>
            <a:ext cx="2083073" cy="2083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Team – React">
            <a:extLst>
              <a:ext uri="{FF2B5EF4-FFF2-40B4-BE49-F238E27FC236}">
                <a16:creationId xmlns:a16="http://schemas.microsoft.com/office/drawing/2014/main" id="{3FB0F6B4-1A60-C425-2136-B3077F2A52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1153" y="1229630"/>
            <a:ext cx="3343835" cy="1880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72707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Obraz 12">
            <a:extLst>
              <a:ext uri="{FF2B5EF4-FFF2-40B4-BE49-F238E27FC236}">
                <a16:creationId xmlns:a16="http://schemas.microsoft.com/office/drawing/2014/main" id="{B4C031A7-21E6-9693-BE08-84993E756F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4444"/>
            <a:ext cx="12192000" cy="146452"/>
          </a:xfrm>
          <a:prstGeom prst="rect">
            <a:avLst/>
          </a:prstGeom>
        </p:spPr>
      </p:pic>
      <p:sp>
        <p:nvSpPr>
          <p:cNvPr id="14" name="Prostokąt 13">
            <a:extLst>
              <a:ext uri="{FF2B5EF4-FFF2-40B4-BE49-F238E27FC236}">
                <a16:creationId xmlns:a16="http://schemas.microsoft.com/office/drawing/2014/main" id="{C5B2EED2-A507-C0A5-326F-AFD0404F2AB7}"/>
              </a:ext>
            </a:extLst>
          </p:cNvPr>
          <p:cNvSpPr/>
          <p:nvPr/>
        </p:nvSpPr>
        <p:spPr>
          <a:xfrm>
            <a:off x="2428875" y="180975"/>
            <a:ext cx="1632585" cy="102870"/>
          </a:xfrm>
          <a:prstGeom prst="rect">
            <a:avLst/>
          </a:prstGeom>
          <a:solidFill>
            <a:srgbClr val="E85D5D"/>
          </a:solidFill>
          <a:ln>
            <a:solidFill>
              <a:srgbClr val="E85D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" name="Prostokąt 14">
            <a:extLst>
              <a:ext uri="{FF2B5EF4-FFF2-40B4-BE49-F238E27FC236}">
                <a16:creationId xmlns:a16="http://schemas.microsoft.com/office/drawing/2014/main" id="{BCDD16B2-B736-D8C6-1A6C-A66D69F99D38}"/>
              </a:ext>
            </a:extLst>
          </p:cNvPr>
          <p:cNvSpPr/>
          <p:nvPr/>
        </p:nvSpPr>
        <p:spPr>
          <a:xfrm>
            <a:off x="4110990" y="180975"/>
            <a:ext cx="4040505" cy="102870"/>
          </a:xfrm>
          <a:prstGeom prst="rect">
            <a:avLst/>
          </a:prstGeom>
          <a:solidFill>
            <a:srgbClr val="62E68A"/>
          </a:solidFill>
          <a:ln>
            <a:solidFill>
              <a:srgbClr val="62E6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6" name="Prostokąt 15">
            <a:extLst>
              <a:ext uri="{FF2B5EF4-FFF2-40B4-BE49-F238E27FC236}">
                <a16:creationId xmlns:a16="http://schemas.microsoft.com/office/drawing/2014/main" id="{CFF209A1-1572-06EB-F829-919E85CA4B93}"/>
              </a:ext>
            </a:extLst>
          </p:cNvPr>
          <p:cNvSpPr/>
          <p:nvPr/>
        </p:nvSpPr>
        <p:spPr>
          <a:xfrm>
            <a:off x="8201025" y="180975"/>
            <a:ext cx="1632585" cy="102870"/>
          </a:xfrm>
          <a:prstGeom prst="rect">
            <a:avLst/>
          </a:prstGeom>
          <a:solidFill>
            <a:srgbClr val="78CFEA"/>
          </a:solidFill>
          <a:ln>
            <a:solidFill>
              <a:srgbClr val="78CF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17" name="Obraz 16">
            <a:extLst>
              <a:ext uri="{FF2B5EF4-FFF2-40B4-BE49-F238E27FC236}">
                <a16:creationId xmlns:a16="http://schemas.microsoft.com/office/drawing/2014/main" id="{3BF2EE6C-F9D4-1197-8E38-26C89BFBBB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74155"/>
            <a:ext cx="12192000" cy="146452"/>
          </a:xfrm>
          <a:prstGeom prst="rect">
            <a:avLst/>
          </a:prstGeom>
        </p:spPr>
      </p:pic>
      <p:sp>
        <p:nvSpPr>
          <p:cNvPr id="18" name="Prostokąt 17">
            <a:extLst>
              <a:ext uri="{FF2B5EF4-FFF2-40B4-BE49-F238E27FC236}">
                <a16:creationId xmlns:a16="http://schemas.microsoft.com/office/drawing/2014/main" id="{79BA8946-B294-32A2-BC87-E6020542C701}"/>
              </a:ext>
            </a:extLst>
          </p:cNvPr>
          <p:cNvSpPr/>
          <p:nvPr/>
        </p:nvSpPr>
        <p:spPr>
          <a:xfrm>
            <a:off x="2428875" y="6590686"/>
            <a:ext cx="1632585" cy="102870"/>
          </a:xfrm>
          <a:prstGeom prst="rect">
            <a:avLst/>
          </a:prstGeom>
          <a:solidFill>
            <a:srgbClr val="E85D5D"/>
          </a:solidFill>
          <a:ln>
            <a:solidFill>
              <a:srgbClr val="E85D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9" name="Prostokąt 18">
            <a:extLst>
              <a:ext uri="{FF2B5EF4-FFF2-40B4-BE49-F238E27FC236}">
                <a16:creationId xmlns:a16="http://schemas.microsoft.com/office/drawing/2014/main" id="{2BF7869C-8DCD-F880-F40C-77DDDC1C6239}"/>
              </a:ext>
            </a:extLst>
          </p:cNvPr>
          <p:cNvSpPr/>
          <p:nvPr/>
        </p:nvSpPr>
        <p:spPr>
          <a:xfrm>
            <a:off x="4110990" y="6590686"/>
            <a:ext cx="4040505" cy="102870"/>
          </a:xfrm>
          <a:prstGeom prst="rect">
            <a:avLst/>
          </a:prstGeom>
          <a:solidFill>
            <a:srgbClr val="62E68A"/>
          </a:solidFill>
          <a:ln>
            <a:solidFill>
              <a:srgbClr val="62E6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0" name="Prostokąt 19">
            <a:extLst>
              <a:ext uri="{FF2B5EF4-FFF2-40B4-BE49-F238E27FC236}">
                <a16:creationId xmlns:a16="http://schemas.microsoft.com/office/drawing/2014/main" id="{177A880B-FC2C-0535-50D0-490EBF88D0CF}"/>
              </a:ext>
            </a:extLst>
          </p:cNvPr>
          <p:cNvSpPr/>
          <p:nvPr/>
        </p:nvSpPr>
        <p:spPr>
          <a:xfrm>
            <a:off x="8201025" y="6590686"/>
            <a:ext cx="1632585" cy="102870"/>
          </a:xfrm>
          <a:prstGeom prst="rect">
            <a:avLst/>
          </a:prstGeom>
          <a:solidFill>
            <a:srgbClr val="78CFEA"/>
          </a:solidFill>
          <a:ln>
            <a:solidFill>
              <a:srgbClr val="78CF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4" name="Trójkąt równoramienny 23">
            <a:extLst>
              <a:ext uri="{FF2B5EF4-FFF2-40B4-BE49-F238E27FC236}">
                <a16:creationId xmlns:a16="http://schemas.microsoft.com/office/drawing/2014/main" id="{AA0CCEAB-C2BD-8CBB-3A15-FB3C9E8088DD}"/>
              </a:ext>
            </a:extLst>
          </p:cNvPr>
          <p:cNvSpPr/>
          <p:nvPr/>
        </p:nvSpPr>
        <p:spPr>
          <a:xfrm>
            <a:off x="4769220" y="163792"/>
            <a:ext cx="2868707" cy="1318720"/>
          </a:xfrm>
          <a:prstGeom prst="triangle">
            <a:avLst>
              <a:gd name="adj" fmla="val 48752"/>
            </a:avLst>
          </a:prstGeom>
          <a:solidFill>
            <a:srgbClr val="62E68A"/>
          </a:solidFill>
          <a:ln>
            <a:solidFill>
              <a:srgbClr val="62E6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25" name="Trójkąt równoramienny 24">
            <a:extLst>
              <a:ext uri="{FF2B5EF4-FFF2-40B4-BE49-F238E27FC236}">
                <a16:creationId xmlns:a16="http://schemas.microsoft.com/office/drawing/2014/main" id="{1CD13D2E-2788-67A6-9CE4-0A6E62E26C41}"/>
              </a:ext>
            </a:extLst>
          </p:cNvPr>
          <p:cNvSpPr/>
          <p:nvPr/>
        </p:nvSpPr>
        <p:spPr>
          <a:xfrm rot="10800000">
            <a:off x="4769221" y="5401888"/>
            <a:ext cx="2868706" cy="1318719"/>
          </a:xfrm>
          <a:prstGeom prst="triangle">
            <a:avLst>
              <a:gd name="adj" fmla="val 50315"/>
            </a:avLst>
          </a:prstGeom>
          <a:solidFill>
            <a:srgbClr val="62E68A"/>
          </a:solidFill>
          <a:ln>
            <a:solidFill>
              <a:srgbClr val="62E6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26" name="Obraz 25">
            <a:extLst>
              <a:ext uri="{FF2B5EF4-FFF2-40B4-BE49-F238E27FC236}">
                <a16:creationId xmlns:a16="http://schemas.microsoft.com/office/drawing/2014/main" id="{6F4201C7-B469-1F13-CFD2-B6655909C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04102"/>
            <a:ext cx="12192000" cy="5290990"/>
          </a:xfrm>
          <a:prstGeom prst="rect">
            <a:avLst/>
          </a:prstGeom>
        </p:spPr>
      </p:pic>
      <p:cxnSp>
        <p:nvCxnSpPr>
          <p:cNvPr id="1024" name="Łącznik prosty 1023">
            <a:extLst>
              <a:ext uri="{FF2B5EF4-FFF2-40B4-BE49-F238E27FC236}">
                <a16:creationId xmlns:a16="http://schemas.microsoft.com/office/drawing/2014/main" id="{60111528-AE57-64E9-73A8-1D5993F433BB}"/>
              </a:ext>
            </a:extLst>
          </p:cNvPr>
          <p:cNvCxnSpPr>
            <a:cxnSpLocks/>
          </p:cNvCxnSpPr>
          <p:nvPr/>
        </p:nvCxnSpPr>
        <p:spPr>
          <a:xfrm flipH="1">
            <a:off x="5775960" y="6720607"/>
            <a:ext cx="94996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0" name="Prostokąt 1029">
            <a:extLst>
              <a:ext uri="{FF2B5EF4-FFF2-40B4-BE49-F238E27FC236}">
                <a16:creationId xmlns:a16="http://schemas.microsoft.com/office/drawing/2014/main" id="{CA99E420-1886-A371-99F8-29D178B40022}"/>
              </a:ext>
            </a:extLst>
          </p:cNvPr>
          <p:cNvSpPr/>
          <p:nvPr/>
        </p:nvSpPr>
        <p:spPr>
          <a:xfrm>
            <a:off x="6136005" y="6729666"/>
            <a:ext cx="112395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1031" name="Picture 6">
            <a:extLst>
              <a:ext uri="{FF2B5EF4-FFF2-40B4-BE49-F238E27FC236}">
                <a16:creationId xmlns:a16="http://schemas.microsoft.com/office/drawing/2014/main" id="{B4E52851-B43A-B6A1-02B7-D562276DFB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8866" y="339323"/>
            <a:ext cx="450496" cy="450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feature-vuejs – PrimeFaces">
            <a:extLst>
              <a:ext uri="{FF2B5EF4-FFF2-40B4-BE49-F238E27FC236}">
                <a16:creationId xmlns:a16="http://schemas.microsoft.com/office/drawing/2014/main" id="{1068F1F3-F571-9593-B0BE-C6753055DB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4615" y="374646"/>
            <a:ext cx="415173" cy="415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CSS Logos: React logo - DEV Community 👩‍💻👨‍💻">
            <a:extLst>
              <a:ext uri="{FF2B5EF4-FFF2-40B4-BE49-F238E27FC236}">
                <a16:creationId xmlns:a16="http://schemas.microsoft.com/office/drawing/2014/main" id="{43D51380-85D5-78EE-1D8A-089689D749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8590" y="378573"/>
            <a:ext cx="398389" cy="357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Prostokąt 1">
            <a:extLst>
              <a:ext uri="{FF2B5EF4-FFF2-40B4-BE49-F238E27FC236}">
                <a16:creationId xmlns:a16="http://schemas.microsoft.com/office/drawing/2014/main" id="{FE4FBF12-8C6D-F937-43F8-E96CACDCB64E}"/>
              </a:ext>
            </a:extLst>
          </p:cNvPr>
          <p:cNvSpPr/>
          <p:nvPr/>
        </p:nvSpPr>
        <p:spPr>
          <a:xfrm>
            <a:off x="8190393" y="137393"/>
            <a:ext cx="4001608" cy="6583214"/>
          </a:xfrm>
          <a:prstGeom prst="rect">
            <a:avLst/>
          </a:prstGeom>
          <a:noFill/>
          <a:ln w="38100">
            <a:solidFill>
              <a:srgbClr val="78CFEA"/>
            </a:solidFill>
          </a:ln>
          <a:effectLst>
            <a:glow rad="558800">
              <a:srgbClr val="00B0F0">
                <a:alpha val="40000"/>
              </a:srgbClr>
            </a:glow>
            <a:reflection stA="45000" endPos="0" dist="50800" dir="5400000" sy="-100000" algn="bl" rotWithShape="0"/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A254F1CF-7390-E3CF-8E09-16EEA574A922}"/>
              </a:ext>
            </a:extLst>
          </p:cNvPr>
          <p:cNvSpPr/>
          <p:nvPr/>
        </p:nvSpPr>
        <p:spPr>
          <a:xfrm>
            <a:off x="-3032566" y="-1249633"/>
            <a:ext cx="11956648" cy="9608339"/>
          </a:xfrm>
          <a:prstGeom prst="rect">
            <a:avLst/>
          </a:prstGeom>
          <a:solidFill>
            <a:schemeClr val="tx1">
              <a:lumMod val="95000"/>
              <a:lumOff val="5000"/>
              <a:alpha val="46000"/>
            </a:schemeClr>
          </a:solidFill>
          <a:effectLst>
            <a:softEdge rad="965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DF87A054-4A44-51FA-5FF6-7A47B58A043E}"/>
              </a:ext>
            </a:extLst>
          </p:cNvPr>
          <p:cNvSpPr/>
          <p:nvPr/>
        </p:nvSpPr>
        <p:spPr>
          <a:xfrm>
            <a:off x="-3818962" y="-1097233"/>
            <a:ext cx="11956648" cy="9608339"/>
          </a:xfrm>
          <a:prstGeom prst="rect">
            <a:avLst/>
          </a:prstGeom>
          <a:solidFill>
            <a:schemeClr val="tx1">
              <a:lumMod val="95000"/>
              <a:lumOff val="5000"/>
              <a:alpha val="46000"/>
            </a:schemeClr>
          </a:solidFill>
          <a:effectLst>
            <a:softEdge rad="965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7C4D9016-EAAA-A8A0-8ED4-2976CBA737A5}"/>
              </a:ext>
            </a:extLst>
          </p:cNvPr>
          <p:cNvSpPr/>
          <p:nvPr/>
        </p:nvSpPr>
        <p:spPr>
          <a:xfrm>
            <a:off x="-4943470" y="-1249633"/>
            <a:ext cx="11956648" cy="9608339"/>
          </a:xfrm>
          <a:prstGeom prst="rect">
            <a:avLst/>
          </a:prstGeom>
          <a:solidFill>
            <a:schemeClr val="tx1">
              <a:lumMod val="95000"/>
              <a:lumOff val="5000"/>
              <a:alpha val="46000"/>
            </a:schemeClr>
          </a:solidFill>
          <a:effectLst>
            <a:softEdge rad="965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13C5C95D-CDED-BE24-B888-E775289994B0}"/>
              </a:ext>
            </a:extLst>
          </p:cNvPr>
          <p:cNvSpPr/>
          <p:nvPr/>
        </p:nvSpPr>
        <p:spPr>
          <a:xfrm>
            <a:off x="-6619282" y="-2196828"/>
            <a:ext cx="11956648" cy="9608339"/>
          </a:xfrm>
          <a:prstGeom prst="rect">
            <a:avLst/>
          </a:prstGeom>
          <a:solidFill>
            <a:schemeClr val="tx1">
              <a:lumMod val="95000"/>
              <a:lumOff val="5000"/>
              <a:alpha val="46000"/>
            </a:schemeClr>
          </a:solidFill>
          <a:effectLst>
            <a:softEdge rad="965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7" name="Picture 8" descr="Team – React">
            <a:extLst>
              <a:ext uri="{FF2B5EF4-FFF2-40B4-BE49-F238E27FC236}">
                <a16:creationId xmlns:a16="http://schemas.microsoft.com/office/drawing/2014/main" id="{7D0B689D-CACF-F505-3F1E-2ADA0D9737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1153" y="1229630"/>
            <a:ext cx="3343835" cy="1880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pole tekstowe 7">
            <a:extLst>
              <a:ext uri="{FF2B5EF4-FFF2-40B4-BE49-F238E27FC236}">
                <a16:creationId xmlns:a16="http://schemas.microsoft.com/office/drawing/2014/main" id="{F711F912-738E-6244-7163-6328EA87102D}"/>
              </a:ext>
            </a:extLst>
          </p:cNvPr>
          <p:cNvSpPr txBox="1"/>
          <p:nvPr/>
        </p:nvSpPr>
        <p:spPr>
          <a:xfrm>
            <a:off x="8580349" y="3429000"/>
            <a:ext cx="333487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pl-PL" dirty="0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Library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pl-PL" dirty="0">
              <a:solidFill>
                <a:schemeClr val="accent1">
                  <a:lumMod val="50000"/>
                </a:schemeClr>
              </a:solidFill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pl-PL" dirty="0" err="1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Created</a:t>
            </a:r>
            <a:r>
              <a:rPr lang="pl-PL" dirty="0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 in 2013 by: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pl-PL" dirty="0">
              <a:solidFill>
                <a:schemeClr val="accent1">
                  <a:lumMod val="50000"/>
                </a:schemeClr>
              </a:solidFill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pl-PL" dirty="0" err="1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Adaptable</a:t>
            </a:r>
            <a:r>
              <a:rPr lang="pl-PL" dirty="0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pl-PL" dirty="0" err="1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user</a:t>
            </a:r>
            <a:r>
              <a:rPr lang="pl-PL" dirty="0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pl-PL" dirty="0" err="1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interfaces</a:t>
            </a:r>
            <a:r>
              <a:rPr lang="pl-PL" dirty="0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 and </a:t>
            </a:r>
            <a:r>
              <a:rPr lang="pl-PL" dirty="0" err="1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sophisticated</a:t>
            </a:r>
            <a:r>
              <a:rPr lang="pl-PL" dirty="0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 single-</a:t>
            </a:r>
            <a:r>
              <a:rPr lang="pl-PL" dirty="0" err="1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page</a:t>
            </a:r>
            <a:r>
              <a:rPr lang="pl-PL" dirty="0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pl-PL" dirty="0" err="1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applications</a:t>
            </a:r>
            <a:r>
              <a:rPr lang="pl-PL" dirty="0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59919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>
            <a:extLst>
              <a:ext uri="{FF2B5EF4-FFF2-40B4-BE49-F238E27FC236}">
                <a16:creationId xmlns:a16="http://schemas.microsoft.com/office/drawing/2014/main" id="{B4DEF35F-BFE6-3226-55C4-B16D7A59DD1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8CFEA"/>
          </a:solidFill>
          <a:ln>
            <a:solidFill>
              <a:srgbClr val="78CF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40F5ADC3-B838-96CC-95FE-CD3F5EC784E4}"/>
              </a:ext>
            </a:extLst>
          </p:cNvPr>
          <p:cNvSpPr/>
          <p:nvPr/>
        </p:nvSpPr>
        <p:spPr>
          <a:xfrm>
            <a:off x="0" y="0"/>
            <a:ext cx="12192001" cy="6857999"/>
          </a:xfrm>
          <a:prstGeom prst="rect">
            <a:avLst/>
          </a:prstGeom>
          <a:noFill/>
          <a:ln w="38100">
            <a:solidFill>
              <a:srgbClr val="78CFEA"/>
            </a:solidFill>
          </a:ln>
          <a:effectLst>
            <a:glow rad="558800">
              <a:srgbClr val="00B0F0">
                <a:alpha val="40000"/>
              </a:srgbClr>
            </a:glow>
            <a:reflection stA="45000" endPos="0" dist="50800" dir="5400000" sy="-100000" algn="bl" rotWithShape="0"/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CFAAAC97-5C48-140C-BF74-174370C2E3BA}"/>
              </a:ext>
            </a:extLst>
          </p:cNvPr>
          <p:cNvSpPr/>
          <p:nvPr/>
        </p:nvSpPr>
        <p:spPr>
          <a:xfrm>
            <a:off x="-650240" y="260866"/>
            <a:ext cx="13492480" cy="8770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6" name="Picture 12" descr="CSS Logos: React logo - DEV Community 👩‍💻👨‍💻">
            <a:extLst>
              <a:ext uri="{FF2B5EF4-FFF2-40B4-BE49-F238E27FC236}">
                <a16:creationId xmlns:a16="http://schemas.microsoft.com/office/drawing/2014/main" id="{B73DFD92-F169-D104-6AC3-59C1F7AD53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940" y="260866"/>
            <a:ext cx="2817479" cy="2530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pole tekstowe 8">
            <a:extLst>
              <a:ext uri="{FF2B5EF4-FFF2-40B4-BE49-F238E27FC236}">
                <a16:creationId xmlns:a16="http://schemas.microsoft.com/office/drawing/2014/main" id="{E90E0980-E490-FBA6-0E33-C16FA5E5C73A}"/>
              </a:ext>
            </a:extLst>
          </p:cNvPr>
          <p:cNvSpPr txBox="1"/>
          <p:nvPr/>
        </p:nvSpPr>
        <p:spPr>
          <a:xfrm>
            <a:off x="3921760" y="237728"/>
            <a:ext cx="65125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5400" dirty="0">
                <a:solidFill>
                  <a:schemeClr val="accent1">
                    <a:lumMod val="50000"/>
                  </a:schemeClr>
                </a:solidFill>
              </a:rPr>
              <a:t>STARTED BY FB?</a:t>
            </a:r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82714530-435F-70CC-043D-236E916D883D}"/>
              </a:ext>
            </a:extLst>
          </p:cNvPr>
          <p:cNvSpPr txBox="1"/>
          <p:nvPr/>
        </p:nvSpPr>
        <p:spPr>
          <a:xfrm>
            <a:off x="3093314" y="2399477"/>
            <a:ext cx="4585895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pl-PL" sz="2800" dirty="0" err="1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Uses</a:t>
            </a:r>
            <a:r>
              <a:rPr lang="pl-PL" sz="2800" dirty="0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 JavaScript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pl-PL" sz="2800" dirty="0">
              <a:solidFill>
                <a:schemeClr val="accent1">
                  <a:lumMod val="50000"/>
                </a:schemeClr>
              </a:solidFill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pl-PL" sz="2800" dirty="0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Component-</a:t>
            </a:r>
            <a:r>
              <a:rPr lang="pl-PL" sz="2800" dirty="0" err="1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based</a:t>
            </a:r>
            <a:endParaRPr lang="pl-PL" sz="2800" dirty="0">
              <a:solidFill>
                <a:schemeClr val="accent1">
                  <a:lumMod val="50000"/>
                </a:schemeClr>
              </a:solidFill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pl-PL" sz="2800" dirty="0">
              <a:solidFill>
                <a:schemeClr val="accent1">
                  <a:lumMod val="50000"/>
                </a:schemeClr>
              </a:solidFill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pl-PL" sz="2800" dirty="0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Has „</a:t>
            </a:r>
            <a:r>
              <a:rPr lang="pl-PL" sz="2800" dirty="0" err="1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Styled</a:t>
            </a:r>
            <a:r>
              <a:rPr lang="pl-PL" sz="2800" dirty="0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 Components”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pl-PL" sz="2800" dirty="0">
              <a:solidFill>
                <a:schemeClr val="accent1">
                  <a:lumMod val="50000"/>
                </a:schemeClr>
              </a:solidFill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pl-PL" sz="2800" dirty="0" err="1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Created</a:t>
            </a:r>
            <a:r>
              <a:rPr lang="pl-PL" sz="2800" dirty="0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 by </a:t>
            </a:r>
            <a:r>
              <a:rPr lang="pl-PL" sz="2800" dirty="0" err="1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facebook</a:t>
            </a:r>
            <a:r>
              <a:rPr lang="pl-PL" sz="2800" dirty="0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pl-PL" sz="2800" dirty="0" err="1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worker</a:t>
            </a:r>
            <a:endParaRPr lang="pl-PL" sz="2800" dirty="0">
              <a:solidFill>
                <a:schemeClr val="accent1">
                  <a:lumMod val="50000"/>
                </a:schemeClr>
              </a:solidFill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pl-PL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48128182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>
            <a:extLst>
              <a:ext uri="{FF2B5EF4-FFF2-40B4-BE49-F238E27FC236}">
                <a16:creationId xmlns:a16="http://schemas.microsoft.com/office/drawing/2014/main" id="{B4DEF35F-BFE6-3226-55C4-B16D7A59DD1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8CFEA"/>
          </a:solidFill>
          <a:ln>
            <a:solidFill>
              <a:srgbClr val="78CF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40F5ADC3-B838-96CC-95FE-CD3F5EC784E4}"/>
              </a:ext>
            </a:extLst>
          </p:cNvPr>
          <p:cNvSpPr/>
          <p:nvPr/>
        </p:nvSpPr>
        <p:spPr>
          <a:xfrm>
            <a:off x="0" y="0"/>
            <a:ext cx="12192001" cy="6857999"/>
          </a:xfrm>
          <a:prstGeom prst="rect">
            <a:avLst/>
          </a:prstGeom>
          <a:noFill/>
          <a:ln w="38100">
            <a:solidFill>
              <a:srgbClr val="78CFEA"/>
            </a:solidFill>
          </a:ln>
          <a:effectLst>
            <a:glow rad="558800">
              <a:srgbClr val="00B0F0">
                <a:alpha val="40000"/>
              </a:srgbClr>
            </a:glow>
            <a:reflection stA="45000" endPos="0" dist="50800" dir="5400000" sy="-100000" algn="bl" rotWithShape="0"/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ADAC1EB4-834B-B023-8C8F-6BC0600402CF}"/>
              </a:ext>
            </a:extLst>
          </p:cNvPr>
          <p:cNvSpPr/>
          <p:nvPr/>
        </p:nvSpPr>
        <p:spPr>
          <a:xfrm>
            <a:off x="-650240" y="260866"/>
            <a:ext cx="13492480" cy="8770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5" name="Picture 12" descr="CSS Logos: React logo - DEV Community 👩‍💻👨‍💻">
            <a:extLst>
              <a:ext uri="{FF2B5EF4-FFF2-40B4-BE49-F238E27FC236}">
                <a16:creationId xmlns:a16="http://schemas.microsoft.com/office/drawing/2014/main" id="{C9BD2FE3-6C6D-7959-3783-F0903D6FE2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940" y="260865"/>
            <a:ext cx="2817479" cy="2530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ole tekstowe 5">
            <a:extLst>
              <a:ext uri="{FF2B5EF4-FFF2-40B4-BE49-F238E27FC236}">
                <a16:creationId xmlns:a16="http://schemas.microsoft.com/office/drawing/2014/main" id="{3F48A528-FE51-CF06-544C-C99A5D8BABFE}"/>
              </a:ext>
            </a:extLst>
          </p:cNvPr>
          <p:cNvSpPr txBox="1"/>
          <p:nvPr/>
        </p:nvSpPr>
        <p:spPr>
          <a:xfrm>
            <a:off x="3921760" y="237728"/>
            <a:ext cx="65125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5400" dirty="0">
                <a:solidFill>
                  <a:schemeClr val="accent1">
                    <a:lumMod val="50000"/>
                  </a:schemeClr>
                </a:solidFill>
              </a:rPr>
              <a:t>+ AND – OF REACT</a:t>
            </a:r>
          </a:p>
        </p:txBody>
      </p:sp>
      <p:cxnSp>
        <p:nvCxnSpPr>
          <p:cNvPr id="7" name="Łącznik prosty 6">
            <a:extLst>
              <a:ext uri="{FF2B5EF4-FFF2-40B4-BE49-F238E27FC236}">
                <a16:creationId xmlns:a16="http://schemas.microsoft.com/office/drawing/2014/main" id="{E53DF7F0-181A-3EF5-2904-3FF858DCA2E0}"/>
              </a:ext>
            </a:extLst>
          </p:cNvPr>
          <p:cNvCxnSpPr/>
          <p:nvPr/>
        </p:nvCxnSpPr>
        <p:spPr>
          <a:xfrm flipH="1">
            <a:off x="3200400" y="2773680"/>
            <a:ext cx="7955280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Łącznik prosty 7">
            <a:extLst>
              <a:ext uri="{FF2B5EF4-FFF2-40B4-BE49-F238E27FC236}">
                <a16:creationId xmlns:a16="http://schemas.microsoft.com/office/drawing/2014/main" id="{87B3E2A9-ADEE-5BDA-850E-6AD6428C39B8}"/>
              </a:ext>
            </a:extLst>
          </p:cNvPr>
          <p:cNvCxnSpPr/>
          <p:nvPr/>
        </p:nvCxnSpPr>
        <p:spPr>
          <a:xfrm>
            <a:off x="7178040" y="1371600"/>
            <a:ext cx="0" cy="493776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nak plus 8">
            <a:extLst>
              <a:ext uri="{FF2B5EF4-FFF2-40B4-BE49-F238E27FC236}">
                <a16:creationId xmlns:a16="http://schemas.microsoft.com/office/drawing/2014/main" id="{70A6ED6B-78BA-E85C-07CF-EACEB7C4F0F5}"/>
              </a:ext>
            </a:extLst>
          </p:cNvPr>
          <p:cNvSpPr/>
          <p:nvPr/>
        </p:nvSpPr>
        <p:spPr>
          <a:xfrm>
            <a:off x="4589441" y="1408943"/>
            <a:ext cx="1280155" cy="1202174"/>
          </a:xfrm>
          <a:prstGeom prst="mathPlus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Znak minus 9">
            <a:extLst>
              <a:ext uri="{FF2B5EF4-FFF2-40B4-BE49-F238E27FC236}">
                <a16:creationId xmlns:a16="http://schemas.microsoft.com/office/drawing/2014/main" id="{735D04B0-B9D9-5999-C046-65FB9CA1DB35}"/>
              </a:ext>
            </a:extLst>
          </p:cNvPr>
          <p:cNvSpPr/>
          <p:nvPr/>
        </p:nvSpPr>
        <p:spPr>
          <a:xfrm>
            <a:off x="8696961" y="1371600"/>
            <a:ext cx="1402079" cy="1239517"/>
          </a:xfrm>
          <a:prstGeom prst="mathMinus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276A8190-F071-6D7E-9EB3-BEBA1CD4EFF6}"/>
              </a:ext>
            </a:extLst>
          </p:cNvPr>
          <p:cNvSpPr txBox="1"/>
          <p:nvPr/>
        </p:nvSpPr>
        <p:spPr>
          <a:xfrm>
            <a:off x="2451397" y="3202692"/>
            <a:ext cx="4726642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pl-PL" sz="2400" dirty="0" err="1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Easy</a:t>
            </a:r>
            <a:r>
              <a:rPr lang="pl-PL" sz="2400" dirty="0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 to </a:t>
            </a:r>
            <a:r>
              <a:rPr lang="pl-PL" sz="2400" dirty="0" err="1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learn</a:t>
            </a:r>
            <a:r>
              <a:rPr lang="pl-PL" sz="2400" dirty="0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 and </a:t>
            </a:r>
            <a:r>
              <a:rPr lang="pl-PL" sz="2400" dirty="0" err="1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use</a:t>
            </a:r>
            <a:endParaRPr lang="pl-PL" sz="2400" dirty="0">
              <a:solidFill>
                <a:schemeClr val="accent1">
                  <a:lumMod val="50000"/>
                </a:schemeClr>
              </a:solidFill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pl-PL" sz="2400" dirty="0">
              <a:solidFill>
                <a:schemeClr val="accent1">
                  <a:lumMod val="50000"/>
                </a:schemeClr>
              </a:solidFill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pl-PL" sz="2400" dirty="0" err="1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Large</a:t>
            </a:r>
            <a:r>
              <a:rPr lang="pl-PL" sz="2400" dirty="0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pl-PL" sz="2400" dirty="0" err="1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group</a:t>
            </a:r>
            <a:r>
              <a:rPr lang="pl-PL" sz="2400" dirty="0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pl-PL" sz="2400" dirty="0" err="1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working</a:t>
            </a:r>
            <a:r>
              <a:rPr lang="pl-PL" sz="2400" dirty="0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 on </a:t>
            </a:r>
            <a:r>
              <a:rPr lang="pl-PL" sz="2400" dirty="0" err="1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its</a:t>
            </a:r>
            <a:r>
              <a:rPr lang="pl-PL" sz="2400" dirty="0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 development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pl-PL" sz="2400" dirty="0">
              <a:solidFill>
                <a:schemeClr val="accent1">
                  <a:lumMod val="50000"/>
                </a:schemeClr>
              </a:solidFill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pl-PL" sz="2400" dirty="0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The most popular out of </a:t>
            </a:r>
            <a:r>
              <a:rPr lang="pl-PL" sz="2400" dirty="0" err="1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mentioned</a:t>
            </a:r>
            <a:r>
              <a:rPr lang="pl-PL" sz="2400" dirty="0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D6D7B75A-35D9-6534-AF36-16C9D554E43C}"/>
              </a:ext>
            </a:extLst>
          </p:cNvPr>
          <p:cNvSpPr txBox="1"/>
          <p:nvPr/>
        </p:nvSpPr>
        <p:spPr>
          <a:xfrm>
            <a:off x="7494493" y="3202692"/>
            <a:ext cx="369516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pl-PL" sz="2400" dirty="0">
                <a:sym typeface="Wingdings" panose="05000000000000000000" pitchFamily="2" charset="2"/>
              </a:rPr>
              <a:t>Not much </a:t>
            </a:r>
            <a:r>
              <a:rPr lang="pl-PL" sz="2400" dirty="0" err="1">
                <a:sym typeface="Wingdings" panose="05000000000000000000" pitchFamily="2" charset="2"/>
              </a:rPr>
              <a:t>expended</a:t>
            </a:r>
            <a:r>
              <a:rPr lang="pl-PL" sz="2400" dirty="0">
                <a:sym typeface="Wingdings" panose="05000000000000000000" pitchFamily="2" charset="2"/>
              </a:rPr>
              <a:t> </a:t>
            </a:r>
            <a:r>
              <a:rPr lang="pl-PL" sz="2400" dirty="0" err="1">
                <a:sym typeface="Wingdings" panose="05000000000000000000" pitchFamily="2" charset="2"/>
              </a:rPr>
              <a:t>documentation</a:t>
            </a:r>
            <a:endParaRPr lang="pl-PL" sz="2400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pl-PL" sz="2400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pl-PL" sz="2400" dirty="0" err="1">
                <a:sym typeface="Wingdings" panose="05000000000000000000" pitchFamily="2" charset="2"/>
              </a:rPr>
              <a:t>Because</a:t>
            </a:r>
            <a:r>
              <a:rPr lang="pl-PL" sz="2400" dirty="0">
                <a:sym typeface="Wingdings" panose="05000000000000000000" pitchFamily="2" charset="2"/>
              </a:rPr>
              <a:t> of </a:t>
            </a:r>
            <a:r>
              <a:rPr lang="pl-PL" sz="2400" dirty="0" err="1">
                <a:sym typeface="Wingdings" panose="05000000000000000000" pitchFamily="2" charset="2"/>
              </a:rPr>
              <a:t>typing</a:t>
            </a:r>
            <a:r>
              <a:rPr lang="pl-PL" sz="2400" dirty="0">
                <a:sym typeface="Wingdings" panose="05000000000000000000" pitchFamily="2" charset="2"/>
              </a:rPr>
              <a:t> </a:t>
            </a:r>
            <a:r>
              <a:rPr lang="pl-PL" sz="2400" dirty="0" err="1">
                <a:sym typeface="Wingdings" panose="05000000000000000000" pitchFamily="2" charset="2"/>
              </a:rPr>
              <a:t>styles</a:t>
            </a:r>
            <a:r>
              <a:rPr lang="pl-PL" sz="2400" dirty="0">
                <a:sym typeface="Wingdings" panose="05000000000000000000" pitchFamily="2" charset="2"/>
              </a:rPr>
              <a:t> in style </a:t>
            </a:r>
            <a:r>
              <a:rPr lang="pl-PL" sz="2400" dirty="0" err="1">
                <a:sym typeface="Wingdings" panose="05000000000000000000" pitchFamily="2" charset="2"/>
              </a:rPr>
              <a:t>components</a:t>
            </a:r>
            <a:r>
              <a:rPr lang="pl-PL" sz="2400" dirty="0">
                <a:sym typeface="Wingdings" panose="05000000000000000000" pitchFamily="2" charset="2"/>
              </a:rPr>
              <a:t>, </a:t>
            </a:r>
            <a:r>
              <a:rPr lang="pl-PL" sz="2400" dirty="0" err="1">
                <a:sym typeface="Wingdings" panose="05000000000000000000" pitchFamily="2" charset="2"/>
              </a:rPr>
              <a:t>project</a:t>
            </a:r>
            <a:r>
              <a:rPr lang="pl-PL" sz="2400" dirty="0">
                <a:sym typeface="Wingdings" panose="05000000000000000000" pitchFamily="2" charset="2"/>
              </a:rPr>
              <a:t> </a:t>
            </a:r>
            <a:r>
              <a:rPr lang="pl-PL" sz="2400" dirty="0" err="1">
                <a:sym typeface="Wingdings" panose="05000000000000000000" pitchFamily="2" charset="2"/>
              </a:rPr>
              <a:t>quickly</a:t>
            </a:r>
            <a:r>
              <a:rPr lang="pl-PL" sz="2400" dirty="0">
                <a:sym typeface="Wingdings" panose="05000000000000000000" pitchFamily="2" charset="2"/>
              </a:rPr>
              <a:t> </a:t>
            </a:r>
            <a:r>
              <a:rPr lang="pl-PL" sz="2400" dirty="0" err="1">
                <a:sym typeface="Wingdings" panose="05000000000000000000" pitchFamily="2" charset="2"/>
              </a:rPr>
              <a:t>gains</a:t>
            </a:r>
            <a:r>
              <a:rPr lang="pl-PL" sz="2400" dirty="0">
                <a:sym typeface="Wingdings" panose="05000000000000000000" pitchFamily="2" charset="2"/>
              </a:rPr>
              <a:t> </a:t>
            </a:r>
            <a:r>
              <a:rPr lang="pl-PL" sz="2400" dirty="0" err="1">
                <a:sym typeface="Wingdings" panose="05000000000000000000" pitchFamily="2" charset="2"/>
              </a:rPr>
              <a:t>code</a:t>
            </a:r>
            <a:endParaRPr lang="pl-PL" sz="2400" dirty="0"/>
          </a:p>
        </p:txBody>
      </p:sp>
    </p:spTree>
    <p:extLst>
      <p:ext uri="{BB962C8B-B14F-4D97-AF65-F5344CB8AC3E}">
        <p14:creationId xmlns:p14="http://schemas.microsoft.com/office/powerpoint/2010/main" val="28029429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Obraz 12">
            <a:extLst>
              <a:ext uri="{FF2B5EF4-FFF2-40B4-BE49-F238E27FC236}">
                <a16:creationId xmlns:a16="http://schemas.microsoft.com/office/drawing/2014/main" id="{B4C031A7-21E6-9693-BE08-84993E756F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4444"/>
            <a:ext cx="12192000" cy="146452"/>
          </a:xfrm>
          <a:prstGeom prst="rect">
            <a:avLst/>
          </a:prstGeom>
        </p:spPr>
      </p:pic>
      <p:sp>
        <p:nvSpPr>
          <p:cNvPr id="14" name="Prostokąt 13">
            <a:extLst>
              <a:ext uri="{FF2B5EF4-FFF2-40B4-BE49-F238E27FC236}">
                <a16:creationId xmlns:a16="http://schemas.microsoft.com/office/drawing/2014/main" id="{C5B2EED2-A507-C0A5-326F-AFD0404F2AB7}"/>
              </a:ext>
            </a:extLst>
          </p:cNvPr>
          <p:cNvSpPr/>
          <p:nvPr/>
        </p:nvSpPr>
        <p:spPr>
          <a:xfrm>
            <a:off x="2428875" y="180975"/>
            <a:ext cx="1632585" cy="102870"/>
          </a:xfrm>
          <a:prstGeom prst="rect">
            <a:avLst/>
          </a:prstGeom>
          <a:solidFill>
            <a:srgbClr val="E85D5D"/>
          </a:solidFill>
          <a:ln>
            <a:solidFill>
              <a:srgbClr val="E85D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" name="Prostokąt 14">
            <a:extLst>
              <a:ext uri="{FF2B5EF4-FFF2-40B4-BE49-F238E27FC236}">
                <a16:creationId xmlns:a16="http://schemas.microsoft.com/office/drawing/2014/main" id="{BCDD16B2-B736-D8C6-1A6C-A66D69F99D38}"/>
              </a:ext>
            </a:extLst>
          </p:cNvPr>
          <p:cNvSpPr/>
          <p:nvPr/>
        </p:nvSpPr>
        <p:spPr>
          <a:xfrm>
            <a:off x="4110990" y="180975"/>
            <a:ext cx="4040505" cy="102870"/>
          </a:xfrm>
          <a:prstGeom prst="rect">
            <a:avLst/>
          </a:prstGeom>
          <a:solidFill>
            <a:srgbClr val="62E68A"/>
          </a:solidFill>
          <a:ln>
            <a:solidFill>
              <a:srgbClr val="62E6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6" name="Prostokąt 15">
            <a:extLst>
              <a:ext uri="{FF2B5EF4-FFF2-40B4-BE49-F238E27FC236}">
                <a16:creationId xmlns:a16="http://schemas.microsoft.com/office/drawing/2014/main" id="{CFF209A1-1572-06EB-F829-919E85CA4B93}"/>
              </a:ext>
            </a:extLst>
          </p:cNvPr>
          <p:cNvSpPr/>
          <p:nvPr/>
        </p:nvSpPr>
        <p:spPr>
          <a:xfrm>
            <a:off x="8201025" y="180975"/>
            <a:ext cx="1632585" cy="102870"/>
          </a:xfrm>
          <a:prstGeom prst="rect">
            <a:avLst/>
          </a:prstGeom>
          <a:solidFill>
            <a:srgbClr val="78CFEA"/>
          </a:solidFill>
          <a:ln>
            <a:solidFill>
              <a:srgbClr val="78CF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17" name="Obraz 16">
            <a:extLst>
              <a:ext uri="{FF2B5EF4-FFF2-40B4-BE49-F238E27FC236}">
                <a16:creationId xmlns:a16="http://schemas.microsoft.com/office/drawing/2014/main" id="{3BF2EE6C-F9D4-1197-8E38-26C89BFBBB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74155"/>
            <a:ext cx="12192000" cy="146452"/>
          </a:xfrm>
          <a:prstGeom prst="rect">
            <a:avLst/>
          </a:prstGeom>
        </p:spPr>
      </p:pic>
      <p:sp>
        <p:nvSpPr>
          <p:cNvPr id="18" name="Prostokąt 17">
            <a:extLst>
              <a:ext uri="{FF2B5EF4-FFF2-40B4-BE49-F238E27FC236}">
                <a16:creationId xmlns:a16="http://schemas.microsoft.com/office/drawing/2014/main" id="{79BA8946-B294-32A2-BC87-E6020542C701}"/>
              </a:ext>
            </a:extLst>
          </p:cNvPr>
          <p:cNvSpPr/>
          <p:nvPr/>
        </p:nvSpPr>
        <p:spPr>
          <a:xfrm>
            <a:off x="2428875" y="6590686"/>
            <a:ext cx="1632585" cy="102870"/>
          </a:xfrm>
          <a:prstGeom prst="rect">
            <a:avLst/>
          </a:prstGeom>
          <a:solidFill>
            <a:srgbClr val="E85D5D"/>
          </a:solidFill>
          <a:ln>
            <a:solidFill>
              <a:srgbClr val="E85D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9" name="Prostokąt 18">
            <a:extLst>
              <a:ext uri="{FF2B5EF4-FFF2-40B4-BE49-F238E27FC236}">
                <a16:creationId xmlns:a16="http://schemas.microsoft.com/office/drawing/2014/main" id="{2BF7869C-8DCD-F880-F40C-77DDDC1C6239}"/>
              </a:ext>
            </a:extLst>
          </p:cNvPr>
          <p:cNvSpPr/>
          <p:nvPr/>
        </p:nvSpPr>
        <p:spPr>
          <a:xfrm>
            <a:off x="4110990" y="6590686"/>
            <a:ext cx="4040505" cy="102870"/>
          </a:xfrm>
          <a:prstGeom prst="rect">
            <a:avLst/>
          </a:prstGeom>
          <a:solidFill>
            <a:srgbClr val="62E68A"/>
          </a:solidFill>
          <a:ln>
            <a:solidFill>
              <a:srgbClr val="62E6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0" name="Prostokąt 19">
            <a:extLst>
              <a:ext uri="{FF2B5EF4-FFF2-40B4-BE49-F238E27FC236}">
                <a16:creationId xmlns:a16="http://schemas.microsoft.com/office/drawing/2014/main" id="{177A880B-FC2C-0535-50D0-490EBF88D0CF}"/>
              </a:ext>
            </a:extLst>
          </p:cNvPr>
          <p:cNvSpPr/>
          <p:nvPr/>
        </p:nvSpPr>
        <p:spPr>
          <a:xfrm>
            <a:off x="8201025" y="6590686"/>
            <a:ext cx="1632585" cy="102870"/>
          </a:xfrm>
          <a:prstGeom prst="rect">
            <a:avLst/>
          </a:prstGeom>
          <a:solidFill>
            <a:srgbClr val="78CFEA"/>
          </a:solidFill>
          <a:ln>
            <a:solidFill>
              <a:srgbClr val="78CF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4" name="Trójkąt równoramienny 23">
            <a:extLst>
              <a:ext uri="{FF2B5EF4-FFF2-40B4-BE49-F238E27FC236}">
                <a16:creationId xmlns:a16="http://schemas.microsoft.com/office/drawing/2014/main" id="{AA0CCEAB-C2BD-8CBB-3A15-FB3C9E8088DD}"/>
              </a:ext>
            </a:extLst>
          </p:cNvPr>
          <p:cNvSpPr/>
          <p:nvPr/>
        </p:nvSpPr>
        <p:spPr>
          <a:xfrm>
            <a:off x="4769220" y="163792"/>
            <a:ext cx="2868707" cy="1318720"/>
          </a:xfrm>
          <a:prstGeom prst="triangle">
            <a:avLst>
              <a:gd name="adj" fmla="val 48752"/>
            </a:avLst>
          </a:prstGeom>
          <a:solidFill>
            <a:srgbClr val="62E68A"/>
          </a:solidFill>
          <a:ln>
            <a:solidFill>
              <a:srgbClr val="62E6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25" name="Trójkąt równoramienny 24">
            <a:extLst>
              <a:ext uri="{FF2B5EF4-FFF2-40B4-BE49-F238E27FC236}">
                <a16:creationId xmlns:a16="http://schemas.microsoft.com/office/drawing/2014/main" id="{1CD13D2E-2788-67A6-9CE4-0A6E62E26C41}"/>
              </a:ext>
            </a:extLst>
          </p:cNvPr>
          <p:cNvSpPr/>
          <p:nvPr/>
        </p:nvSpPr>
        <p:spPr>
          <a:xfrm rot="10800000">
            <a:off x="4769221" y="5401888"/>
            <a:ext cx="2868706" cy="1318719"/>
          </a:xfrm>
          <a:prstGeom prst="triangle">
            <a:avLst>
              <a:gd name="adj" fmla="val 50315"/>
            </a:avLst>
          </a:prstGeom>
          <a:solidFill>
            <a:srgbClr val="62E68A"/>
          </a:solidFill>
          <a:ln>
            <a:solidFill>
              <a:srgbClr val="62E6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26" name="Obraz 25">
            <a:extLst>
              <a:ext uri="{FF2B5EF4-FFF2-40B4-BE49-F238E27FC236}">
                <a16:creationId xmlns:a16="http://schemas.microsoft.com/office/drawing/2014/main" id="{6F4201C7-B469-1F13-CFD2-B6655909C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04102"/>
            <a:ext cx="12192000" cy="5290990"/>
          </a:xfrm>
          <a:prstGeom prst="rect">
            <a:avLst/>
          </a:prstGeom>
        </p:spPr>
      </p:pic>
      <p:cxnSp>
        <p:nvCxnSpPr>
          <p:cNvPr id="1024" name="Łącznik prosty 1023">
            <a:extLst>
              <a:ext uri="{FF2B5EF4-FFF2-40B4-BE49-F238E27FC236}">
                <a16:creationId xmlns:a16="http://schemas.microsoft.com/office/drawing/2014/main" id="{60111528-AE57-64E9-73A8-1D5993F433BB}"/>
              </a:ext>
            </a:extLst>
          </p:cNvPr>
          <p:cNvCxnSpPr>
            <a:cxnSpLocks/>
          </p:cNvCxnSpPr>
          <p:nvPr/>
        </p:nvCxnSpPr>
        <p:spPr>
          <a:xfrm flipH="1">
            <a:off x="5775960" y="6720607"/>
            <a:ext cx="94996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0" name="Prostokąt 1029">
            <a:extLst>
              <a:ext uri="{FF2B5EF4-FFF2-40B4-BE49-F238E27FC236}">
                <a16:creationId xmlns:a16="http://schemas.microsoft.com/office/drawing/2014/main" id="{CA99E420-1886-A371-99F8-29D178B40022}"/>
              </a:ext>
            </a:extLst>
          </p:cNvPr>
          <p:cNvSpPr/>
          <p:nvPr/>
        </p:nvSpPr>
        <p:spPr>
          <a:xfrm>
            <a:off x="6136005" y="6729666"/>
            <a:ext cx="112395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1031" name="Picture 6">
            <a:extLst>
              <a:ext uri="{FF2B5EF4-FFF2-40B4-BE49-F238E27FC236}">
                <a16:creationId xmlns:a16="http://schemas.microsoft.com/office/drawing/2014/main" id="{B4E52851-B43A-B6A1-02B7-D562276DFB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8866" y="339323"/>
            <a:ext cx="450496" cy="450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feature-vuejs – PrimeFaces">
            <a:extLst>
              <a:ext uri="{FF2B5EF4-FFF2-40B4-BE49-F238E27FC236}">
                <a16:creationId xmlns:a16="http://schemas.microsoft.com/office/drawing/2014/main" id="{1068F1F3-F571-9593-B0BE-C6753055DB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4615" y="374646"/>
            <a:ext cx="415173" cy="415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CSS Logos: React logo - DEV Community 👩‍💻👨‍💻">
            <a:extLst>
              <a:ext uri="{FF2B5EF4-FFF2-40B4-BE49-F238E27FC236}">
                <a16:creationId xmlns:a16="http://schemas.microsoft.com/office/drawing/2014/main" id="{43D51380-85D5-78EE-1D8A-089689D749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8590" y="378573"/>
            <a:ext cx="398389" cy="357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E8884655-6D81-67D7-5D11-7F7DCB9BB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90638"/>
            <a:ext cx="12192000" cy="427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pole tekstowe 1">
            <a:extLst>
              <a:ext uri="{FF2B5EF4-FFF2-40B4-BE49-F238E27FC236}">
                <a16:creationId xmlns:a16="http://schemas.microsoft.com/office/drawing/2014/main" id="{3E5F2A3E-26A2-A2D4-4F82-5F3A717E6AC7}"/>
              </a:ext>
            </a:extLst>
          </p:cNvPr>
          <p:cNvSpPr txBox="1"/>
          <p:nvPr/>
        </p:nvSpPr>
        <p:spPr>
          <a:xfrm>
            <a:off x="114409" y="6457455"/>
            <a:ext cx="6243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https://pleodigital.com/blog/artykuł-angular-vs-vue-js-vs-react</a:t>
            </a:r>
          </a:p>
        </p:txBody>
      </p:sp>
    </p:spTree>
    <p:extLst>
      <p:ext uri="{BB962C8B-B14F-4D97-AF65-F5344CB8AC3E}">
        <p14:creationId xmlns:p14="http://schemas.microsoft.com/office/powerpoint/2010/main" val="40788031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rójkąt równoramienny 6">
            <a:extLst>
              <a:ext uri="{FF2B5EF4-FFF2-40B4-BE49-F238E27FC236}">
                <a16:creationId xmlns:a16="http://schemas.microsoft.com/office/drawing/2014/main" id="{08D2EB19-DD3D-F491-766F-A7AB761B7646}"/>
              </a:ext>
            </a:extLst>
          </p:cNvPr>
          <p:cNvSpPr/>
          <p:nvPr/>
        </p:nvSpPr>
        <p:spPr>
          <a:xfrm>
            <a:off x="4769220" y="109350"/>
            <a:ext cx="2868707" cy="1318720"/>
          </a:xfrm>
          <a:prstGeom prst="triangle">
            <a:avLst>
              <a:gd name="adj" fmla="val 48752"/>
            </a:avLst>
          </a:prstGeom>
          <a:solidFill>
            <a:srgbClr val="62E68A"/>
          </a:solidFill>
          <a:ln>
            <a:solidFill>
              <a:srgbClr val="62E6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8" name="Trójkąt równoramienny 7">
            <a:extLst>
              <a:ext uri="{FF2B5EF4-FFF2-40B4-BE49-F238E27FC236}">
                <a16:creationId xmlns:a16="http://schemas.microsoft.com/office/drawing/2014/main" id="{F168AAF6-A4E9-BDB9-0344-6CA5F5331F05}"/>
              </a:ext>
            </a:extLst>
          </p:cNvPr>
          <p:cNvSpPr/>
          <p:nvPr/>
        </p:nvSpPr>
        <p:spPr>
          <a:xfrm rot="10800000">
            <a:off x="4769221" y="5347446"/>
            <a:ext cx="2868706" cy="1318719"/>
          </a:xfrm>
          <a:prstGeom prst="triangle">
            <a:avLst>
              <a:gd name="adj" fmla="val 50315"/>
            </a:avLst>
          </a:prstGeom>
          <a:solidFill>
            <a:srgbClr val="62E68A"/>
          </a:solidFill>
          <a:ln>
            <a:solidFill>
              <a:srgbClr val="62E6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9" name="Obraz 8">
            <a:extLst>
              <a:ext uri="{FF2B5EF4-FFF2-40B4-BE49-F238E27FC236}">
                <a16:creationId xmlns:a16="http://schemas.microsoft.com/office/drawing/2014/main" id="{A73CBF22-6BA6-50D7-A32D-DEDC6B3028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49660"/>
            <a:ext cx="12192000" cy="5290990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5A6D9044-14AC-7215-FB28-20BF2CD1EF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6680" y="4763"/>
            <a:ext cx="12298680" cy="6846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wal 1">
            <a:extLst>
              <a:ext uri="{FF2B5EF4-FFF2-40B4-BE49-F238E27FC236}">
                <a16:creationId xmlns:a16="http://schemas.microsoft.com/office/drawing/2014/main" id="{9ED84B59-0A4B-4B22-B6B1-9C2E2B841EE8}"/>
              </a:ext>
            </a:extLst>
          </p:cNvPr>
          <p:cNvSpPr/>
          <p:nvPr/>
        </p:nvSpPr>
        <p:spPr>
          <a:xfrm>
            <a:off x="7434654" y="831459"/>
            <a:ext cx="1854126" cy="1858617"/>
          </a:xfrm>
          <a:prstGeom prst="ellipse">
            <a:avLst/>
          </a:prstGeom>
          <a:solidFill>
            <a:srgbClr val="F1902F"/>
          </a:solidFill>
          <a:ln>
            <a:solidFill>
              <a:srgbClr val="F1902F"/>
            </a:solidFill>
          </a:ln>
          <a:effectLst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" name="Owal 2">
            <a:extLst>
              <a:ext uri="{FF2B5EF4-FFF2-40B4-BE49-F238E27FC236}">
                <a16:creationId xmlns:a16="http://schemas.microsoft.com/office/drawing/2014/main" id="{EBA58DAA-98C2-CAEA-FD4B-531984D2D936}"/>
              </a:ext>
            </a:extLst>
          </p:cNvPr>
          <p:cNvSpPr/>
          <p:nvPr/>
        </p:nvSpPr>
        <p:spPr>
          <a:xfrm>
            <a:off x="5369634" y="209763"/>
            <a:ext cx="1854126" cy="1858617"/>
          </a:xfrm>
          <a:prstGeom prst="ellipse">
            <a:avLst/>
          </a:prstGeom>
          <a:solidFill>
            <a:srgbClr val="EBD84E"/>
          </a:solidFill>
          <a:ln>
            <a:solidFill>
              <a:srgbClr val="F1902F"/>
            </a:solidFill>
          </a:ln>
          <a:effectLst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5" name="Picture 10" descr="feature-vuejs – PrimeFaces">
            <a:extLst>
              <a:ext uri="{FF2B5EF4-FFF2-40B4-BE49-F238E27FC236}">
                <a16:creationId xmlns:a16="http://schemas.microsoft.com/office/drawing/2014/main" id="{2FA78595-98BC-EB35-7EC3-6012A9EA7F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7629" y="522633"/>
            <a:ext cx="1238133" cy="1238133"/>
          </a:xfrm>
          <a:prstGeom prst="rect">
            <a:avLst/>
          </a:prstGeom>
          <a:noFill/>
          <a:effectLst>
            <a:glow rad="127000">
              <a:srgbClr val="EBD84E"/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rostokąt 5">
            <a:extLst>
              <a:ext uri="{FF2B5EF4-FFF2-40B4-BE49-F238E27FC236}">
                <a16:creationId xmlns:a16="http://schemas.microsoft.com/office/drawing/2014/main" id="{3E6F5085-26DA-6CB8-B625-6CDFF394DE90}"/>
              </a:ext>
            </a:extLst>
          </p:cNvPr>
          <p:cNvSpPr/>
          <p:nvPr/>
        </p:nvSpPr>
        <p:spPr>
          <a:xfrm rot="3569395">
            <a:off x="5401222" y="1097150"/>
            <a:ext cx="1055715" cy="414483"/>
          </a:xfrm>
          <a:prstGeom prst="rect">
            <a:avLst/>
          </a:prstGeom>
          <a:solidFill>
            <a:srgbClr val="EBD84E"/>
          </a:solidFill>
          <a:ln>
            <a:solidFill>
              <a:srgbClr val="EBD8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Prostokąt 9">
            <a:extLst>
              <a:ext uri="{FF2B5EF4-FFF2-40B4-BE49-F238E27FC236}">
                <a16:creationId xmlns:a16="http://schemas.microsoft.com/office/drawing/2014/main" id="{1F6EDD0C-666F-6EB5-38EF-73DBEB0EEB83}"/>
              </a:ext>
            </a:extLst>
          </p:cNvPr>
          <p:cNvSpPr/>
          <p:nvPr/>
        </p:nvSpPr>
        <p:spPr>
          <a:xfrm rot="18035487">
            <a:off x="6124489" y="1134856"/>
            <a:ext cx="1080481" cy="484206"/>
          </a:xfrm>
          <a:prstGeom prst="rect">
            <a:avLst/>
          </a:prstGeom>
          <a:solidFill>
            <a:srgbClr val="EBD84E"/>
          </a:solidFill>
          <a:ln>
            <a:solidFill>
              <a:srgbClr val="EBD8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Prostokąt 10">
            <a:extLst>
              <a:ext uri="{FF2B5EF4-FFF2-40B4-BE49-F238E27FC236}">
                <a16:creationId xmlns:a16="http://schemas.microsoft.com/office/drawing/2014/main" id="{21BDD529-3DDD-199E-8359-C5A047FD73B3}"/>
              </a:ext>
            </a:extLst>
          </p:cNvPr>
          <p:cNvSpPr/>
          <p:nvPr/>
        </p:nvSpPr>
        <p:spPr>
          <a:xfrm>
            <a:off x="5767600" y="512132"/>
            <a:ext cx="1173699" cy="305217"/>
          </a:xfrm>
          <a:prstGeom prst="rect">
            <a:avLst/>
          </a:prstGeom>
          <a:solidFill>
            <a:srgbClr val="EBD84E"/>
          </a:solidFill>
          <a:ln>
            <a:solidFill>
              <a:srgbClr val="EBD8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12" name="Picture 12">
            <a:extLst>
              <a:ext uri="{FF2B5EF4-FFF2-40B4-BE49-F238E27FC236}">
                <a16:creationId xmlns:a16="http://schemas.microsoft.com/office/drawing/2014/main" id="{7663E534-11DC-BC2D-47A8-5C908E905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6916" y="1297216"/>
            <a:ext cx="1032126" cy="927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3871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Obraz 12">
            <a:extLst>
              <a:ext uri="{FF2B5EF4-FFF2-40B4-BE49-F238E27FC236}">
                <a16:creationId xmlns:a16="http://schemas.microsoft.com/office/drawing/2014/main" id="{B4C031A7-21E6-9693-BE08-84993E756F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4444"/>
            <a:ext cx="12192000" cy="146452"/>
          </a:xfrm>
          <a:prstGeom prst="rect">
            <a:avLst/>
          </a:prstGeom>
        </p:spPr>
      </p:pic>
      <p:sp>
        <p:nvSpPr>
          <p:cNvPr id="14" name="Prostokąt 13">
            <a:extLst>
              <a:ext uri="{FF2B5EF4-FFF2-40B4-BE49-F238E27FC236}">
                <a16:creationId xmlns:a16="http://schemas.microsoft.com/office/drawing/2014/main" id="{C5B2EED2-A507-C0A5-326F-AFD0404F2AB7}"/>
              </a:ext>
            </a:extLst>
          </p:cNvPr>
          <p:cNvSpPr/>
          <p:nvPr/>
        </p:nvSpPr>
        <p:spPr>
          <a:xfrm>
            <a:off x="2428875" y="180975"/>
            <a:ext cx="1632585" cy="102870"/>
          </a:xfrm>
          <a:prstGeom prst="rect">
            <a:avLst/>
          </a:prstGeom>
          <a:solidFill>
            <a:srgbClr val="E85D5D"/>
          </a:solidFill>
          <a:ln>
            <a:solidFill>
              <a:srgbClr val="E85D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" name="Prostokąt 14">
            <a:extLst>
              <a:ext uri="{FF2B5EF4-FFF2-40B4-BE49-F238E27FC236}">
                <a16:creationId xmlns:a16="http://schemas.microsoft.com/office/drawing/2014/main" id="{BCDD16B2-B736-D8C6-1A6C-A66D69F99D38}"/>
              </a:ext>
            </a:extLst>
          </p:cNvPr>
          <p:cNvSpPr/>
          <p:nvPr/>
        </p:nvSpPr>
        <p:spPr>
          <a:xfrm>
            <a:off x="4110990" y="180975"/>
            <a:ext cx="4040505" cy="102870"/>
          </a:xfrm>
          <a:prstGeom prst="rect">
            <a:avLst/>
          </a:prstGeom>
          <a:solidFill>
            <a:srgbClr val="62E68A"/>
          </a:solidFill>
          <a:ln>
            <a:solidFill>
              <a:srgbClr val="62E6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6" name="Prostokąt 15">
            <a:extLst>
              <a:ext uri="{FF2B5EF4-FFF2-40B4-BE49-F238E27FC236}">
                <a16:creationId xmlns:a16="http://schemas.microsoft.com/office/drawing/2014/main" id="{CFF209A1-1572-06EB-F829-919E85CA4B93}"/>
              </a:ext>
            </a:extLst>
          </p:cNvPr>
          <p:cNvSpPr/>
          <p:nvPr/>
        </p:nvSpPr>
        <p:spPr>
          <a:xfrm>
            <a:off x="8201025" y="180975"/>
            <a:ext cx="1632585" cy="102870"/>
          </a:xfrm>
          <a:prstGeom prst="rect">
            <a:avLst/>
          </a:prstGeom>
          <a:solidFill>
            <a:srgbClr val="78CFEA"/>
          </a:solidFill>
          <a:ln>
            <a:solidFill>
              <a:srgbClr val="78CF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17" name="Obraz 16">
            <a:extLst>
              <a:ext uri="{FF2B5EF4-FFF2-40B4-BE49-F238E27FC236}">
                <a16:creationId xmlns:a16="http://schemas.microsoft.com/office/drawing/2014/main" id="{3BF2EE6C-F9D4-1197-8E38-26C89BFBBB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74155"/>
            <a:ext cx="12192000" cy="146452"/>
          </a:xfrm>
          <a:prstGeom prst="rect">
            <a:avLst/>
          </a:prstGeom>
        </p:spPr>
      </p:pic>
      <p:sp>
        <p:nvSpPr>
          <p:cNvPr id="18" name="Prostokąt 17">
            <a:extLst>
              <a:ext uri="{FF2B5EF4-FFF2-40B4-BE49-F238E27FC236}">
                <a16:creationId xmlns:a16="http://schemas.microsoft.com/office/drawing/2014/main" id="{79BA8946-B294-32A2-BC87-E6020542C701}"/>
              </a:ext>
            </a:extLst>
          </p:cNvPr>
          <p:cNvSpPr/>
          <p:nvPr/>
        </p:nvSpPr>
        <p:spPr>
          <a:xfrm>
            <a:off x="2428875" y="6590686"/>
            <a:ext cx="1632585" cy="102870"/>
          </a:xfrm>
          <a:prstGeom prst="rect">
            <a:avLst/>
          </a:prstGeom>
          <a:solidFill>
            <a:srgbClr val="E85D5D"/>
          </a:solidFill>
          <a:ln>
            <a:solidFill>
              <a:srgbClr val="E85D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9" name="Prostokąt 18">
            <a:extLst>
              <a:ext uri="{FF2B5EF4-FFF2-40B4-BE49-F238E27FC236}">
                <a16:creationId xmlns:a16="http://schemas.microsoft.com/office/drawing/2014/main" id="{2BF7869C-8DCD-F880-F40C-77DDDC1C6239}"/>
              </a:ext>
            </a:extLst>
          </p:cNvPr>
          <p:cNvSpPr/>
          <p:nvPr/>
        </p:nvSpPr>
        <p:spPr>
          <a:xfrm>
            <a:off x="4110990" y="6590686"/>
            <a:ext cx="4040505" cy="102870"/>
          </a:xfrm>
          <a:prstGeom prst="rect">
            <a:avLst/>
          </a:prstGeom>
          <a:solidFill>
            <a:srgbClr val="62E68A"/>
          </a:solidFill>
          <a:ln>
            <a:solidFill>
              <a:srgbClr val="62E6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0" name="Prostokąt 19">
            <a:extLst>
              <a:ext uri="{FF2B5EF4-FFF2-40B4-BE49-F238E27FC236}">
                <a16:creationId xmlns:a16="http://schemas.microsoft.com/office/drawing/2014/main" id="{177A880B-FC2C-0535-50D0-490EBF88D0CF}"/>
              </a:ext>
            </a:extLst>
          </p:cNvPr>
          <p:cNvSpPr/>
          <p:nvPr/>
        </p:nvSpPr>
        <p:spPr>
          <a:xfrm>
            <a:off x="8201025" y="6590686"/>
            <a:ext cx="1632585" cy="102870"/>
          </a:xfrm>
          <a:prstGeom prst="rect">
            <a:avLst/>
          </a:prstGeom>
          <a:solidFill>
            <a:srgbClr val="78CFEA"/>
          </a:solidFill>
          <a:ln>
            <a:solidFill>
              <a:srgbClr val="78CF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4" name="Trójkąt równoramienny 23">
            <a:extLst>
              <a:ext uri="{FF2B5EF4-FFF2-40B4-BE49-F238E27FC236}">
                <a16:creationId xmlns:a16="http://schemas.microsoft.com/office/drawing/2014/main" id="{AA0CCEAB-C2BD-8CBB-3A15-FB3C9E8088DD}"/>
              </a:ext>
            </a:extLst>
          </p:cNvPr>
          <p:cNvSpPr/>
          <p:nvPr/>
        </p:nvSpPr>
        <p:spPr>
          <a:xfrm>
            <a:off x="4769220" y="163792"/>
            <a:ext cx="2868707" cy="1318720"/>
          </a:xfrm>
          <a:prstGeom prst="triangle">
            <a:avLst>
              <a:gd name="adj" fmla="val 48752"/>
            </a:avLst>
          </a:prstGeom>
          <a:solidFill>
            <a:srgbClr val="62E68A"/>
          </a:solidFill>
          <a:ln>
            <a:solidFill>
              <a:srgbClr val="62E6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25" name="Trójkąt równoramienny 24">
            <a:extLst>
              <a:ext uri="{FF2B5EF4-FFF2-40B4-BE49-F238E27FC236}">
                <a16:creationId xmlns:a16="http://schemas.microsoft.com/office/drawing/2014/main" id="{1CD13D2E-2788-67A6-9CE4-0A6E62E26C41}"/>
              </a:ext>
            </a:extLst>
          </p:cNvPr>
          <p:cNvSpPr/>
          <p:nvPr/>
        </p:nvSpPr>
        <p:spPr>
          <a:xfrm rot="10800000">
            <a:off x="4769221" y="5401888"/>
            <a:ext cx="2868706" cy="1318719"/>
          </a:xfrm>
          <a:prstGeom prst="triangle">
            <a:avLst>
              <a:gd name="adj" fmla="val 50315"/>
            </a:avLst>
          </a:prstGeom>
          <a:solidFill>
            <a:srgbClr val="62E68A"/>
          </a:solidFill>
          <a:ln>
            <a:solidFill>
              <a:srgbClr val="62E6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26" name="Obraz 25">
            <a:extLst>
              <a:ext uri="{FF2B5EF4-FFF2-40B4-BE49-F238E27FC236}">
                <a16:creationId xmlns:a16="http://schemas.microsoft.com/office/drawing/2014/main" id="{6F4201C7-B469-1F13-CFD2-B6655909C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04384"/>
            <a:ext cx="12192000" cy="5290990"/>
          </a:xfrm>
          <a:prstGeom prst="rect">
            <a:avLst/>
          </a:prstGeom>
        </p:spPr>
      </p:pic>
      <p:cxnSp>
        <p:nvCxnSpPr>
          <p:cNvPr id="1024" name="Łącznik prosty 1023">
            <a:extLst>
              <a:ext uri="{FF2B5EF4-FFF2-40B4-BE49-F238E27FC236}">
                <a16:creationId xmlns:a16="http://schemas.microsoft.com/office/drawing/2014/main" id="{60111528-AE57-64E9-73A8-1D5993F433BB}"/>
              </a:ext>
            </a:extLst>
          </p:cNvPr>
          <p:cNvCxnSpPr>
            <a:cxnSpLocks/>
          </p:cNvCxnSpPr>
          <p:nvPr/>
        </p:nvCxnSpPr>
        <p:spPr>
          <a:xfrm flipH="1">
            <a:off x="5775960" y="6720607"/>
            <a:ext cx="94996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0" name="Prostokąt 1029">
            <a:extLst>
              <a:ext uri="{FF2B5EF4-FFF2-40B4-BE49-F238E27FC236}">
                <a16:creationId xmlns:a16="http://schemas.microsoft.com/office/drawing/2014/main" id="{CA99E420-1886-A371-99F8-29D178B40022}"/>
              </a:ext>
            </a:extLst>
          </p:cNvPr>
          <p:cNvSpPr/>
          <p:nvPr/>
        </p:nvSpPr>
        <p:spPr>
          <a:xfrm>
            <a:off x="6136005" y="6729666"/>
            <a:ext cx="112395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1031" name="Picture 6">
            <a:extLst>
              <a:ext uri="{FF2B5EF4-FFF2-40B4-BE49-F238E27FC236}">
                <a16:creationId xmlns:a16="http://schemas.microsoft.com/office/drawing/2014/main" id="{B4E52851-B43A-B6A1-02B7-D562276DFB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8866" y="339323"/>
            <a:ext cx="450496" cy="450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feature-vuejs – PrimeFaces">
            <a:extLst>
              <a:ext uri="{FF2B5EF4-FFF2-40B4-BE49-F238E27FC236}">
                <a16:creationId xmlns:a16="http://schemas.microsoft.com/office/drawing/2014/main" id="{1068F1F3-F571-9593-B0BE-C6753055DB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4615" y="374646"/>
            <a:ext cx="415173" cy="415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CSS Logos: React logo - DEV Community 👩‍💻👨‍💻">
            <a:extLst>
              <a:ext uri="{FF2B5EF4-FFF2-40B4-BE49-F238E27FC236}">
                <a16:creationId xmlns:a16="http://schemas.microsoft.com/office/drawing/2014/main" id="{43D51380-85D5-78EE-1D8A-089689D749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8590" y="378573"/>
            <a:ext cx="398389" cy="357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pole tekstowe 1">
            <a:extLst>
              <a:ext uri="{FF2B5EF4-FFF2-40B4-BE49-F238E27FC236}">
                <a16:creationId xmlns:a16="http://schemas.microsoft.com/office/drawing/2014/main" id="{F970F561-A7DF-47F0-BC19-F2F1A7A0CD87}"/>
              </a:ext>
            </a:extLst>
          </p:cNvPr>
          <p:cNvSpPr txBox="1"/>
          <p:nvPr/>
        </p:nvSpPr>
        <p:spPr>
          <a:xfrm>
            <a:off x="336341" y="3611776"/>
            <a:ext cx="303007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pl-PL" dirty="0">
                <a:solidFill>
                  <a:srgbClr val="800000"/>
                </a:solidFill>
                <a:sym typeface="Wingdings" panose="05000000000000000000" pitchFamily="2" charset="2"/>
              </a:rPr>
              <a:t>Framework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pl-PL" dirty="0">
              <a:solidFill>
                <a:srgbClr val="800000"/>
              </a:solidFill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pl-PL" dirty="0" err="1">
                <a:solidFill>
                  <a:srgbClr val="800000"/>
                </a:solidFill>
                <a:sym typeface="Wingdings" panose="05000000000000000000" pitchFamily="2" charset="2"/>
              </a:rPr>
              <a:t>Created</a:t>
            </a:r>
            <a:r>
              <a:rPr lang="pl-PL" dirty="0">
                <a:solidFill>
                  <a:srgbClr val="800000"/>
                </a:solidFill>
                <a:sym typeface="Wingdings" panose="05000000000000000000" pitchFamily="2" charset="2"/>
              </a:rPr>
              <a:t> in 2009 by: 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pl-PL" dirty="0">
              <a:solidFill>
                <a:srgbClr val="800000"/>
              </a:solidFill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pl-PL" dirty="0" err="1">
                <a:solidFill>
                  <a:srgbClr val="800000"/>
                </a:solidFill>
                <a:sym typeface="Wingdings" panose="05000000000000000000" pitchFamily="2" charset="2"/>
              </a:rPr>
              <a:t>Building</a:t>
            </a:r>
            <a:r>
              <a:rPr lang="pl-PL" dirty="0">
                <a:solidFill>
                  <a:srgbClr val="800000"/>
                </a:solidFill>
                <a:sym typeface="Wingdings" panose="05000000000000000000" pitchFamily="2" charset="2"/>
              </a:rPr>
              <a:t> </a:t>
            </a:r>
            <a:r>
              <a:rPr lang="pl-PL" dirty="0" err="1">
                <a:solidFill>
                  <a:srgbClr val="800000"/>
                </a:solidFill>
                <a:sym typeface="Wingdings" panose="05000000000000000000" pitchFamily="2" charset="2"/>
              </a:rPr>
              <a:t>highly</a:t>
            </a:r>
            <a:r>
              <a:rPr lang="pl-PL" dirty="0">
                <a:solidFill>
                  <a:srgbClr val="800000"/>
                </a:solidFill>
                <a:sym typeface="Wingdings" panose="05000000000000000000" pitchFamily="2" charset="2"/>
              </a:rPr>
              <a:t> </a:t>
            </a:r>
            <a:r>
              <a:rPr lang="pl-PL" dirty="0" err="1">
                <a:solidFill>
                  <a:srgbClr val="800000"/>
                </a:solidFill>
                <a:sym typeface="Wingdings" panose="05000000000000000000" pitchFamily="2" charset="2"/>
              </a:rPr>
              <a:t>interactive</a:t>
            </a:r>
            <a:r>
              <a:rPr lang="pl-PL" dirty="0">
                <a:solidFill>
                  <a:srgbClr val="800000"/>
                </a:solidFill>
                <a:sym typeface="Wingdings" panose="05000000000000000000" pitchFamily="2" charset="2"/>
              </a:rPr>
              <a:t> web </a:t>
            </a:r>
            <a:r>
              <a:rPr lang="pl-PL" dirty="0" err="1">
                <a:solidFill>
                  <a:srgbClr val="800000"/>
                </a:solidFill>
                <a:sym typeface="Wingdings" panose="05000000000000000000" pitchFamily="2" charset="2"/>
              </a:rPr>
              <a:t>applications</a:t>
            </a:r>
            <a:endParaRPr lang="pl-PL" dirty="0">
              <a:solidFill>
                <a:srgbClr val="800000"/>
              </a:solidFill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pl-PL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pl-PL" dirty="0"/>
          </a:p>
        </p:txBody>
      </p:sp>
      <p:pic>
        <p:nvPicPr>
          <p:cNvPr id="1026" name="Picture 2" descr="Miško Hevery na Code Europe - Największym Tech Festivalu w Polsce">
            <a:extLst>
              <a:ext uri="{FF2B5EF4-FFF2-40B4-BE49-F238E27FC236}">
                <a16:creationId xmlns:a16="http://schemas.microsoft.com/office/drawing/2014/main" id="{BC822975-0E33-01E8-1094-76F9681EE4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098" y="1197900"/>
            <a:ext cx="2139486" cy="1992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ole tekstowe 5">
            <a:extLst>
              <a:ext uri="{FF2B5EF4-FFF2-40B4-BE49-F238E27FC236}">
                <a16:creationId xmlns:a16="http://schemas.microsoft.com/office/drawing/2014/main" id="{8EC879CE-52EA-8C97-1D02-9947173CF569}"/>
              </a:ext>
            </a:extLst>
          </p:cNvPr>
          <p:cNvSpPr txBox="1"/>
          <p:nvPr/>
        </p:nvSpPr>
        <p:spPr>
          <a:xfrm>
            <a:off x="4830961" y="1295949"/>
            <a:ext cx="324522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pl-PL" dirty="0">
                <a:solidFill>
                  <a:schemeClr val="accent6">
                    <a:lumMod val="50000"/>
                  </a:schemeClr>
                </a:solidFill>
                <a:sym typeface="Wingdings" panose="05000000000000000000" pitchFamily="2" charset="2"/>
              </a:rPr>
              <a:t>Framework</a:t>
            </a:r>
          </a:p>
          <a:p>
            <a:endParaRPr lang="pl-PL" dirty="0">
              <a:solidFill>
                <a:schemeClr val="accent6">
                  <a:lumMod val="50000"/>
                </a:schemeClr>
              </a:solidFill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pl-PL" dirty="0" err="1">
                <a:solidFill>
                  <a:schemeClr val="accent6">
                    <a:lumMod val="50000"/>
                  </a:schemeClr>
                </a:solidFill>
                <a:sym typeface="Wingdings" panose="05000000000000000000" pitchFamily="2" charset="2"/>
              </a:rPr>
              <a:t>Created</a:t>
            </a:r>
            <a:r>
              <a:rPr lang="pl-PL" dirty="0">
                <a:solidFill>
                  <a:schemeClr val="accent6">
                    <a:lumMod val="50000"/>
                  </a:schemeClr>
                </a:solidFill>
                <a:sym typeface="Wingdings" panose="05000000000000000000" pitchFamily="2" charset="2"/>
              </a:rPr>
              <a:t> in 2014 by: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pl-PL" dirty="0">
              <a:solidFill>
                <a:schemeClr val="accent6">
                  <a:lumMod val="50000"/>
                </a:schemeClr>
              </a:solidFill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pl-PL" dirty="0" err="1">
                <a:solidFill>
                  <a:schemeClr val="accent6">
                    <a:lumMod val="50000"/>
                  </a:schemeClr>
                </a:solidFill>
                <a:sym typeface="Wingdings" panose="05000000000000000000" pitchFamily="2" charset="2"/>
              </a:rPr>
              <a:t>Creating</a:t>
            </a:r>
            <a:r>
              <a:rPr lang="pl-PL" dirty="0">
                <a:solidFill>
                  <a:schemeClr val="accent6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pl-PL" dirty="0" err="1">
                <a:solidFill>
                  <a:schemeClr val="accent6">
                    <a:lumMod val="50000"/>
                  </a:schemeClr>
                </a:solidFill>
                <a:sym typeface="Wingdings" panose="05000000000000000000" pitchFamily="2" charset="2"/>
              </a:rPr>
              <a:t>huge</a:t>
            </a:r>
            <a:r>
              <a:rPr lang="pl-PL" dirty="0">
                <a:solidFill>
                  <a:schemeClr val="accent6">
                    <a:lumMod val="50000"/>
                  </a:schemeClr>
                </a:solidFill>
                <a:sym typeface="Wingdings" panose="05000000000000000000" pitchFamily="2" charset="2"/>
              </a:rPr>
              <a:t> web </a:t>
            </a:r>
            <a:r>
              <a:rPr lang="pl-PL" dirty="0" err="1">
                <a:solidFill>
                  <a:schemeClr val="accent6">
                    <a:lumMod val="50000"/>
                  </a:schemeClr>
                </a:solidFill>
                <a:sym typeface="Wingdings" panose="05000000000000000000" pitchFamily="2" charset="2"/>
              </a:rPr>
              <a:t>applications</a:t>
            </a:r>
            <a:r>
              <a:rPr lang="pl-PL" dirty="0">
                <a:solidFill>
                  <a:schemeClr val="accent6">
                    <a:lumMod val="50000"/>
                  </a:schemeClr>
                </a:solidFill>
                <a:sym typeface="Wingdings" panose="05000000000000000000" pitchFamily="2" charset="2"/>
              </a:rPr>
              <a:t> with </a:t>
            </a:r>
            <a:r>
              <a:rPr lang="pl-PL" dirty="0" err="1">
                <a:solidFill>
                  <a:schemeClr val="accent6">
                    <a:lumMod val="50000"/>
                  </a:schemeClr>
                </a:solidFill>
                <a:sym typeface="Wingdings" panose="05000000000000000000" pitchFamily="2" charset="2"/>
              </a:rPr>
              <a:t>ubgrading</a:t>
            </a:r>
            <a:r>
              <a:rPr lang="pl-PL" dirty="0">
                <a:solidFill>
                  <a:schemeClr val="accent6">
                    <a:lumMod val="50000"/>
                  </a:schemeClr>
                </a:solidFill>
                <a:sym typeface="Wingdings" panose="05000000000000000000" pitchFamily="2" charset="2"/>
              </a:rPr>
              <a:t> data</a:t>
            </a:r>
            <a:endParaRPr lang="pl-PL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95AC7B8E-0E08-EC86-E0AD-C545E1F86B92}"/>
              </a:ext>
            </a:extLst>
          </p:cNvPr>
          <p:cNvSpPr txBox="1"/>
          <p:nvPr/>
        </p:nvSpPr>
        <p:spPr>
          <a:xfrm>
            <a:off x="8580349" y="3429000"/>
            <a:ext cx="333487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pl-PL" dirty="0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Library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pl-PL" dirty="0">
              <a:solidFill>
                <a:schemeClr val="accent1">
                  <a:lumMod val="50000"/>
                </a:schemeClr>
              </a:solidFill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pl-PL" dirty="0" err="1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Created</a:t>
            </a:r>
            <a:r>
              <a:rPr lang="pl-PL" dirty="0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 in 2013 by: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pl-PL" dirty="0">
              <a:solidFill>
                <a:schemeClr val="accent1">
                  <a:lumMod val="50000"/>
                </a:schemeClr>
              </a:solidFill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pl-PL" dirty="0" err="1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Adaptable</a:t>
            </a:r>
            <a:r>
              <a:rPr lang="pl-PL" dirty="0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pl-PL" dirty="0" err="1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user</a:t>
            </a:r>
            <a:r>
              <a:rPr lang="pl-PL" dirty="0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pl-PL" dirty="0" err="1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interfaces</a:t>
            </a:r>
            <a:r>
              <a:rPr lang="pl-PL" dirty="0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 and </a:t>
            </a:r>
            <a:r>
              <a:rPr lang="pl-PL" dirty="0" err="1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sophisticated</a:t>
            </a:r>
            <a:r>
              <a:rPr lang="pl-PL" dirty="0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 single-</a:t>
            </a:r>
            <a:r>
              <a:rPr lang="pl-PL" dirty="0" err="1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page</a:t>
            </a:r>
            <a:r>
              <a:rPr lang="pl-PL" dirty="0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pl-PL" dirty="0" err="1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applications</a:t>
            </a:r>
            <a:r>
              <a:rPr lang="pl-PL" dirty="0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</a:p>
        </p:txBody>
      </p:sp>
      <p:pic>
        <p:nvPicPr>
          <p:cNvPr id="8" name="Picture 6" descr="Between the Wires: An interview with Vue.js creator Evan You | by Vivian  Cromwell | We've moved to freeCodeCamp.org/news | Medium">
            <a:extLst>
              <a:ext uri="{FF2B5EF4-FFF2-40B4-BE49-F238E27FC236}">
                <a16:creationId xmlns:a16="http://schemas.microsoft.com/office/drawing/2014/main" id="{220B313C-EAAF-E6B6-CF8D-6C32D8899B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4468" y="3429000"/>
            <a:ext cx="2083073" cy="2083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Team – React">
            <a:extLst>
              <a:ext uri="{FF2B5EF4-FFF2-40B4-BE49-F238E27FC236}">
                <a16:creationId xmlns:a16="http://schemas.microsoft.com/office/drawing/2014/main" id="{3FB0F6B4-1A60-C425-2136-B3077F2A52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1153" y="1229630"/>
            <a:ext cx="3343835" cy="1880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49770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Obraz 12">
            <a:extLst>
              <a:ext uri="{FF2B5EF4-FFF2-40B4-BE49-F238E27FC236}">
                <a16:creationId xmlns:a16="http://schemas.microsoft.com/office/drawing/2014/main" id="{B4C031A7-21E6-9693-BE08-84993E756F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4444"/>
            <a:ext cx="12192000" cy="146452"/>
          </a:xfrm>
          <a:prstGeom prst="rect">
            <a:avLst/>
          </a:prstGeom>
        </p:spPr>
      </p:pic>
      <p:sp>
        <p:nvSpPr>
          <p:cNvPr id="14" name="Prostokąt 13">
            <a:extLst>
              <a:ext uri="{FF2B5EF4-FFF2-40B4-BE49-F238E27FC236}">
                <a16:creationId xmlns:a16="http://schemas.microsoft.com/office/drawing/2014/main" id="{C5B2EED2-A507-C0A5-326F-AFD0404F2AB7}"/>
              </a:ext>
            </a:extLst>
          </p:cNvPr>
          <p:cNvSpPr/>
          <p:nvPr/>
        </p:nvSpPr>
        <p:spPr>
          <a:xfrm>
            <a:off x="2428875" y="180975"/>
            <a:ext cx="1632585" cy="102870"/>
          </a:xfrm>
          <a:prstGeom prst="rect">
            <a:avLst/>
          </a:prstGeom>
          <a:solidFill>
            <a:srgbClr val="E85D5D"/>
          </a:solidFill>
          <a:ln>
            <a:solidFill>
              <a:srgbClr val="E85D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" name="Prostokąt 14">
            <a:extLst>
              <a:ext uri="{FF2B5EF4-FFF2-40B4-BE49-F238E27FC236}">
                <a16:creationId xmlns:a16="http://schemas.microsoft.com/office/drawing/2014/main" id="{BCDD16B2-B736-D8C6-1A6C-A66D69F99D38}"/>
              </a:ext>
            </a:extLst>
          </p:cNvPr>
          <p:cNvSpPr/>
          <p:nvPr/>
        </p:nvSpPr>
        <p:spPr>
          <a:xfrm>
            <a:off x="4110990" y="180975"/>
            <a:ext cx="4040505" cy="102870"/>
          </a:xfrm>
          <a:prstGeom prst="rect">
            <a:avLst/>
          </a:prstGeom>
          <a:solidFill>
            <a:srgbClr val="62E68A"/>
          </a:solidFill>
          <a:ln>
            <a:solidFill>
              <a:srgbClr val="62E6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6" name="Prostokąt 15">
            <a:extLst>
              <a:ext uri="{FF2B5EF4-FFF2-40B4-BE49-F238E27FC236}">
                <a16:creationId xmlns:a16="http://schemas.microsoft.com/office/drawing/2014/main" id="{CFF209A1-1572-06EB-F829-919E85CA4B93}"/>
              </a:ext>
            </a:extLst>
          </p:cNvPr>
          <p:cNvSpPr/>
          <p:nvPr/>
        </p:nvSpPr>
        <p:spPr>
          <a:xfrm>
            <a:off x="8201025" y="180975"/>
            <a:ext cx="1632585" cy="102870"/>
          </a:xfrm>
          <a:prstGeom prst="rect">
            <a:avLst/>
          </a:prstGeom>
          <a:solidFill>
            <a:srgbClr val="78CFEA"/>
          </a:solidFill>
          <a:ln>
            <a:solidFill>
              <a:srgbClr val="78CF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17" name="Obraz 16">
            <a:extLst>
              <a:ext uri="{FF2B5EF4-FFF2-40B4-BE49-F238E27FC236}">
                <a16:creationId xmlns:a16="http://schemas.microsoft.com/office/drawing/2014/main" id="{3BF2EE6C-F9D4-1197-8E38-26C89BFBBB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74155"/>
            <a:ext cx="12192000" cy="146452"/>
          </a:xfrm>
          <a:prstGeom prst="rect">
            <a:avLst/>
          </a:prstGeom>
        </p:spPr>
      </p:pic>
      <p:sp>
        <p:nvSpPr>
          <p:cNvPr id="18" name="Prostokąt 17">
            <a:extLst>
              <a:ext uri="{FF2B5EF4-FFF2-40B4-BE49-F238E27FC236}">
                <a16:creationId xmlns:a16="http://schemas.microsoft.com/office/drawing/2014/main" id="{79BA8946-B294-32A2-BC87-E6020542C701}"/>
              </a:ext>
            </a:extLst>
          </p:cNvPr>
          <p:cNvSpPr/>
          <p:nvPr/>
        </p:nvSpPr>
        <p:spPr>
          <a:xfrm>
            <a:off x="2428875" y="6590686"/>
            <a:ext cx="1632585" cy="102870"/>
          </a:xfrm>
          <a:prstGeom prst="rect">
            <a:avLst/>
          </a:prstGeom>
          <a:solidFill>
            <a:srgbClr val="E85D5D"/>
          </a:solidFill>
          <a:ln>
            <a:solidFill>
              <a:srgbClr val="E85D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9" name="Prostokąt 18">
            <a:extLst>
              <a:ext uri="{FF2B5EF4-FFF2-40B4-BE49-F238E27FC236}">
                <a16:creationId xmlns:a16="http://schemas.microsoft.com/office/drawing/2014/main" id="{2BF7869C-8DCD-F880-F40C-77DDDC1C6239}"/>
              </a:ext>
            </a:extLst>
          </p:cNvPr>
          <p:cNvSpPr/>
          <p:nvPr/>
        </p:nvSpPr>
        <p:spPr>
          <a:xfrm>
            <a:off x="4110990" y="6590686"/>
            <a:ext cx="4040505" cy="102870"/>
          </a:xfrm>
          <a:prstGeom prst="rect">
            <a:avLst/>
          </a:prstGeom>
          <a:solidFill>
            <a:srgbClr val="62E68A"/>
          </a:solidFill>
          <a:ln>
            <a:solidFill>
              <a:srgbClr val="62E6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0" name="Prostokąt 19">
            <a:extLst>
              <a:ext uri="{FF2B5EF4-FFF2-40B4-BE49-F238E27FC236}">
                <a16:creationId xmlns:a16="http://schemas.microsoft.com/office/drawing/2014/main" id="{177A880B-FC2C-0535-50D0-490EBF88D0CF}"/>
              </a:ext>
            </a:extLst>
          </p:cNvPr>
          <p:cNvSpPr/>
          <p:nvPr/>
        </p:nvSpPr>
        <p:spPr>
          <a:xfrm>
            <a:off x="8201025" y="6590686"/>
            <a:ext cx="1632585" cy="102870"/>
          </a:xfrm>
          <a:prstGeom prst="rect">
            <a:avLst/>
          </a:prstGeom>
          <a:solidFill>
            <a:srgbClr val="78CFEA"/>
          </a:solidFill>
          <a:ln>
            <a:solidFill>
              <a:srgbClr val="78CF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4" name="Trójkąt równoramienny 23">
            <a:extLst>
              <a:ext uri="{FF2B5EF4-FFF2-40B4-BE49-F238E27FC236}">
                <a16:creationId xmlns:a16="http://schemas.microsoft.com/office/drawing/2014/main" id="{AA0CCEAB-C2BD-8CBB-3A15-FB3C9E8088DD}"/>
              </a:ext>
            </a:extLst>
          </p:cNvPr>
          <p:cNvSpPr/>
          <p:nvPr/>
        </p:nvSpPr>
        <p:spPr>
          <a:xfrm>
            <a:off x="4769220" y="163792"/>
            <a:ext cx="2868707" cy="1318720"/>
          </a:xfrm>
          <a:prstGeom prst="triangle">
            <a:avLst>
              <a:gd name="adj" fmla="val 48752"/>
            </a:avLst>
          </a:prstGeom>
          <a:solidFill>
            <a:srgbClr val="62E68A"/>
          </a:solidFill>
          <a:ln>
            <a:solidFill>
              <a:srgbClr val="62E6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25" name="Trójkąt równoramienny 24">
            <a:extLst>
              <a:ext uri="{FF2B5EF4-FFF2-40B4-BE49-F238E27FC236}">
                <a16:creationId xmlns:a16="http://schemas.microsoft.com/office/drawing/2014/main" id="{1CD13D2E-2788-67A6-9CE4-0A6E62E26C41}"/>
              </a:ext>
            </a:extLst>
          </p:cNvPr>
          <p:cNvSpPr/>
          <p:nvPr/>
        </p:nvSpPr>
        <p:spPr>
          <a:xfrm rot="10800000">
            <a:off x="4769221" y="5401888"/>
            <a:ext cx="2868706" cy="1318719"/>
          </a:xfrm>
          <a:prstGeom prst="triangle">
            <a:avLst>
              <a:gd name="adj" fmla="val 50315"/>
            </a:avLst>
          </a:prstGeom>
          <a:solidFill>
            <a:srgbClr val="62E68A"/>
          </a:solidFill>
          <a:ln>
            <a:solidFill>
              <a:srgbClr val="62E6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26" name="Obraz 25">
            <a:extLst>
              <a:ext uri="{FF2B5EF4-FFF2-40B4-BE49-F238E27FC236}">
                <a16:creationId xmlns:a16="http://schemas.microsoft.com/office/drawing/2014/main" id="{6F4201C7-B469-1F13-CFD2-B6655909C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04101"/>
            <a:ext cx="12192000" cy="5290990"/>
          </a:xfrm>
          <a:prstGeom prst="rect">
            <a:avLst/>
          </a:prstGeom>
        </p:spPr>
      </p:pic>
      <p:cxnSp>
        <p:nvCxnSpPr>
          <p:cNvPr id="1024" name="Łącznik prosty 1023">
            <a:extLst>
              <a:ext uri="{FF2B5EF4-FFF2-40B4-BE49-F238E27FC236}">
                <a16:creationId xmlns:a16="http://schemas.microsoft.com/office/drawing/2014/main" id="{60111528-AE57-64E9-73A8-1D5993F433BB}"/>
              </a:ext>
            </a:extLst>
          </p:cNvPr>
          <p:cNvCxnSpPr>
            <a:cxnSpLocks/>
          </p:cNvCxnSpPr>
          <p:nvPr/>
        </p:nvCxnSpPr>
        <p:spPr>
          <a:xfrm flipH="1">
            <a:off x="5775960" y="6720607"/>
            <a:ext cx="94996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0" name="Prostokąt 1029">
            <a:extLst>
              <a:ext uri="{FF2B5EF4-FFF2-40B4-BE49-F238E27FC236}">
                <a16:creationId xmlns:a16="http://schemas.microsoft.com/office/drawing/2014/main" id="{CA99E420-1886-A371-99F8-29D178B40022}"/>
              </a:ext>
            </a:extLst>
          </p:cNvPr>
          <p:cNvSpPr/>
          <p:nvPr/>
        </p:nvSpPr>
        <p:spPr>
          <a:xfrm>
            <a:off x="6136005" y="6729666"/>
            <a:ext cx="112395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1031" name="Picture 6">
            <a:extLst>
              <a:ext uri="{FF2B5EF4-FFF2-40B4-BE49-F238E27FC236}">
                <a16:creationId xmlns:a16="http://schemas.microsoft.com/office/drawing/2014/main" id="{B4E52851-B43A-B6A1-02B7-D562276DFB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8866" y="339323"/>
            <a:ext cx="450496" cy="450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feature-vuejs – PrimeFaces">
            <a:extLst>
              <a:ext uri="{FF2B5EF4-FFF2-40B4-BE49-F238E27FC236}">
                <a16:creationId xmlns:a16="http://schemas.microsoft.com/office/drawing/2014/main" id="{1068F1F3-F571-9593-B0BE-C6753055DB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4615" y="374646"/>
            <a:ext cx="415173" cy="415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CSS Logos: React logo - DEV Community 👩‍💻👨‍💻">
            <a:extLst>
              <a:ext uri="{FF2B5EF4-FFF2-40B4-BE49-F238E27FC236}">
                <a16:creationId xmlns:a16="http://schemas.microsoft.com/office/drawing/2014/main" id="{43D51380-85D5-78EE-1D8A-089689D749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8590" y="378573"/>
            <a:ext cx="398389" cy="357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rostokąt 3">
            <a:extLst>
              <a:ext uri="{FF2B5EF4-FFF2-40B4-BE49-F238E27FC236}">
                <a16:creationId xmlns:a16="http://schemas.microsoft.com/office/drawing/2014/main" id="{A178709A-38CB-E1B2-2B88-9993492F3004}"/>
              </a:ext>
            </a:extLst>
          </p:cNvPr>
          <p:cNvSpPr/>
          <p:nvPr/>
        </p:nvSpPr>
        <p:spPr>
          <a:xfrm>
            <a:off x="3292684" y="-2222339"/>
            <a:ext cx="11129372" cy="10938076"/>
          </a:xfrm>
          <a:prstGeom prst="rect">
            <a:avLst/>
          </a:prstGeom>
          <a:solidFill>
            <a:schemeClr val="tx1">
              <a:lumMod val="95000"/>
              <a:lumOff val="5000"/>
              <a:alpha val="46000"/>
            </a:schemeClr>
          </a:solidFill>
          <a:effectLst>
            <a:softEdge rad="965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305C0FCB-80F8-7943-9230-D5A1ED0F7941}"/>
              </a:ext>
            </a:extLst>
          </p:cNvPr>
          <p:cNvSpPr/>
          <p:nvPr/>
        </p:nvSpPr>
        <p:spPr>
          <a:xfrm>
            <a:off x="0" y="137393"/>
            <a:ext cx="4061459" cy="6583214"/>
          </a:xfrm>
          <a:prstGeom prst="rect">
            <a:avLst/>
          </a:prstGeom>
          <a:noFill/>
          <a:ln w="38100">
            <a:solidFill>
              <a:srgbClr val="E85D5D"/>
            </a:solidFill>
          </a:ln>
          <a:effectLst>
            <a:glow rad="558800">
              <a:srgbClr val="FF0000">
                <a:alpha val="40000"/>
              </a:srgbClr>
            </a:glow>
            <a:reflection stA="45000" endPos="0" dist="50800" dir="5400000" sy="-100000" algn="bl" rotWithShape="0"/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D790A4A6-40FC-2EE6-CC2E-FF92D8AF01B5}"/>
              </a:ext>
            </a:extLst>
          </p:cNvPr>
          <p:cNvSpPr/>
          <p:nvPr/>
        </p:nvSpPr>
        <p:spPr>
          <a:xfrm>
            <a:off x="3245167" y="-1143677"/>
            <a:ext cx="13781192" cy="9608339"/>
          </a:xfrm>
          <a:prstGeom prst="rect">
            <a:avLst/>
          </a:prstGeom>
          <a:solidFill>
            <a:schemeClr val="tx1">
              <a:lumMod val="95000"/>
              <a:lumOff val="5000"/>
              <a:alpha val="45000"/>
            </a:schemeClr>
          </a:solidFill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A80361A7-ECD7-FF97-6E45-9F58581247BE}"/>
              </a:ext>
            </a:extLst>
          </p:cNvPr>
          <p:cNvSpPr/>
          <p:nvPr/>
        </p:nvSpPr>
        <p:spPr>
          <a:xfrm>
            <a:off x="4934610" y="-1018140"/>
            <a:ext cx="9302251" cy="9608339"/>
          </a:xfrm>
          <a:prstGeom prst="rect">
            <a:avLst/>
          </a:prstGeom>
          <a:solidFill>
            <a:schemeClr val="tx1">
              <a:lumMod val="95000"/>
              <a:lumOff val="5000"/>
              <a:alpha val="46000"/>
            </a:schemeClr>
          </a:solidFill>
          <a:effectLst>
            <a:softEdge rad="965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Prostokąt 7">
            <a:extLst>
              <a:ext uri="{FF2B5EF4-FFF2-40B4-BE49-F238E27FC236}">
                <a16:creationId xmlns:a16="http://schemas.microsoft.com/office/drawing/2014/main" id="{1E91A7EC-D14A-2CD2-8F97-D437BC2112AB}"/>
              </a:ext>
            </a:extLst>
          </p:cNvPr>
          <p:cNvSpPr/>
          <p:nvPr/>
        </p:nvSpPr>
        <p:spPr>
          <a:xfrm>
            <a:off x="5777471" y="-892603"/>
            <a:ext cx="11956648" cy="9608339"/>
          </a:xfrm>
          <a:prstGeom prst="rect">
            <a:avLst/>
          </a:prstGeom>
          <a:solidFill>
            <a:schemeClr val="tx1">
              <a:lumMod val="95000"/>
              <a:lumOff val="5000"/>
              <a:alpha val="46000"/>
            </a:schemeClr>
          </a:solidFill>
          <a:effectLst>
            <a:softEdge rad="965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pole tekstowe 1">
            <a:extLst>
              <a:ext uri="{FF2B5EF4-FFF2-40B4-BE49-F238E27FC236}">
                <a16:creationId xmlns:a16="http://schemas.microsoft.com/office/drawing/2014/main" id="{4D243736-CCE5-E06F-8267-2CDCFC06F50C}"/>
              </a:ext>
            </a:extLst>
          </p:cNvPr>
          <p:cNvSpPr txBox="1"/>
          <p:nvPr/>
        </p:nvSpPr>
        <p:spPr>
          <a:xfrm>
            <a:off x="336341" y="3611776"/>
            <a:ext cx="303007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pl-PL" dirty="0">
                <a:solidFill>
                  <a:srgbClr val="800000"/>
                </a:solidFill>
                <a:sym typeface="Wingdings" panose="05000000000000000000" pitchFamily="2" charset="2"/>
              </a:rPr>
              <a:t>Framework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pl-PL" dirty="0">
              <a:solidFill>
                <a:srgbClr val="800000"/>
              </a:solidFill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pl-PL" dirty="0" err="1">
                <a:solidFill>
                  <a:srgbClr val="800000"/>
                </a:solidFill>
                <a:sym typeface="Wingdings" panose="05000000000000000000" pitchFamily="2" charset="2"/>
              </a:rPr>
              <a:t>Created</a:t>
            </a:r>
            <a:r>
              <a:rPr lang="pl-PL" dirty="0">
                <a:solidFill>
                  <a:srgbClr val="800000"/>
                </a:solidFill>
                <a:sym typeface="Wingdings" panose="05000000000000000000" pitchFamily="2" charset="2"/>
              </a:rPr>
              <a:t> in 2009 by: 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pl-PL" dirty="0">
              <a:solidFill>
                <a:srgbClr val="800000"/>
              </a:solidFill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pl-PL" dirty="0" err="1">
                <a:solidFill>
                  <a:srgbClr val="800000"/>
                </a:solidFill>
                <a:sym typeface="Wingdings" panose="05000000000000000000" pitchFamily="2" charset="2"/>
              </a:rPr>
              <a:t>Building</a:t>
            </a:r>
            <a:r>
              <a:rPr lang="pl-PL" dirty="0">
                <a:solidFill>
                  <a:srgbClr val="800000"/>
                </a:solidFill>
                <a:sym typeface="Wingdings" panose="05000000000000000000" pitchFamily="2" charset="2"/>
              </a:rPr>
              <a:t> </a:t>
            </a:r>
            <a:r>
              <a:rPr lang="pl-PL" dirty="0" err="1">
                <a:solidFill>
                  <a:srgbClr val="800000"/>
                </a:solidFill>
                <a:sym typeface="Wingdings" panose="05000000000000000000" pitchFamily="2" charset="2"/>
              </a:rPr>
              <a:t>highly</a:t>
            </a:r>
            <a:r>
              <a:rPr lang="pl-PL" dirty="0">
                <a:solidFill>
                  <a:srgbClr val="800000"/>
                </a:solidFill>
                <a:sym typeface="Wingdings" panose="05000000000000000000" pitchFamily="2" charset="2"/>
              </a:rPr>
              <a:t> </a:t>
            </a:r>
            <a:r>
              <a:rPr lang="pl-PL" dirty="0" err="1">
                <a:solidFill>
                  <a:srgbClr val="800000"/>
                </a:solidFill>
                <a:sym typeface="Wingdings" panose="05000000000000000000" pitchFamily="2" charset="2"/>
              </a:rPr>
              <a:t>interactive</a:t>
            </a:r>
            <a:r>
              <a:rPr lang="pl-PL" dirty="0">
                <a:solidFill>
                  <a:srgbClr val="800000"/>
                </a:solidFill>
                <a:sym typeface="Wingdings" panose="05000000000000000000" pitchFamily="2" charset="2"/>
              </a:rPr>
              <a:t> web </a:t>
            </a:r>
            <a:r>
              <a:rPr lang="pl-PL" dirty="0" err="1">
                <a:solidFill>
                  <a:srgbClr val="800000"/>
                </a:solidFill>
                <a:sym typeface="Wingdings" panose="05000000000000000000" pitchFamily="2" charset="2"/>
              </a:rPr>
              <a:t>applications</a:t>
            </a:r>
            <a:endParaRPr lang="pl-PL" dirty="0">
              <a:solidFill>
                <a:srgbClr val="800000"/>
              </a:solidFill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pl-PL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pl-PL" dirty="0"/>
          </a:p>
        </p:txBody>
      </p:sp>
      <p:pic>
        <p:nvPicPr>
          <p:cNvPr id="3" name="Picture 2" descr="Miško Hevery na Code Europe - Największym Tech Festivalu w Polsce">
            <a:extLst>
              <a:ext uri="{FF2B5EF4-FFF2-40B4-BE49-F238E27FC236}">
                <a16:creationId xmlns:a16="http://schemas.microsoft.com/office/drawing/2014/main" id="{7606339C-A550-B22D-DA97-6A1C3757B2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098" y="1197900"/>
            <a:ext cx="2139486" cy="1992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67164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>
            <a:extLst>
              <a:ext uri="{FF2B5EF4-FFF2-40B4-BE49-F238E27FC236}">
                <a16:creationId xmlns:a16="http://schemas.microsoft.com/office/drawing/2014/main" id="{EA5B30BD-2BF8-1168-401A-6364298A60CC}"/>
              </a:ext>
            </a:extLst>
          </p:cNvPr>
          <p:cNvSpPr/>
          <p:nvPr/>
        </p:nvSpPr>
        <p:spPr>
          <a:xfrm>
            <a:off x="0" y="-15473"/>
            <a:ext cx="12192000" cy="6858000"/>
          </a:xfrm>
          <a:prstGeom prst="rect">
            <a:avLst/>
          </a:prstGeom>
          <a:solidFill>
            <a:srgbClr val="E85D5D"/>
          </a:solidFill>
          <a:ln>
            <a:solidFill>
              <a:srgbClr val="E85D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52F2D794-2C93-855F-8EBD-D0E616F87267}"/>
              </a:ext>
            </a:extLst>
          </p:cNvPr>
          <p:cNvSpPr/>
          <p:nvPr/>
        </p:nvSpPr>
        <p:spPr>
          <a:xfrm>
            <a:off x="0" y="-15473"/>
            <a:ext cx="12192000" cy="6858000"/>
          </a:xfrm>
          <a:prstGeom prst="rect">
            <a:avLst/>
          </a:prstGeom>
          <a:noFill/>
          <a:ln w="38100">
            <a:solidFill>
              <a:srgbClr val="E85D5D"/>
            </a:solidFill>
          </a:ln>
          <a:effectLst>
            <a:glow rad="558800">
              <a:srgbClr val="FF0000">
                <a:alpha val="40000"/>
              </a:srgbClr>
            </a:glow>
            <a:reflection stA="45000" endPos="0" dist="50800" dir="5400000" sy="-100000" algn="bl" rotWithShape="0"/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44558D57-D07D-30B8-D6F2-28E2C91C8F9A}"/>
              </a:ext>
            </a:extLst>
          </p:cNvPr>
          <p:cNvSpPr txBox="1"/>
          <p:nvPr/>
        </p:nvSpPr>
        <p:spPr>
          <a:xfrm>
            <a:off x="1910080" y="609600"/>
            <a:ext cx="7406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HOW DOES IT WORK?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D5A49CF3-A507-27D4-B4E6-C9E4780BCB7B}"/>
              </a:ext>
            </a:extLst>
          </p:cNvPr>
          <p:cNvSpPr/>
          <p:nvPr/>
        </p:nvSpPr>
        <p:spPr>
          <a:xfrm>
            <a:off x="-650240" y="260866"/>
            <a:ext cx="13492480" cy="8770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5822E11-E873-AAFF-65BA-B0B3DBA357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473"/>
            <a:ext cx="3314354" cy="3314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pole tekstowe 7">
            <a:extLst>
              <a:ext uri="{FF2B5EF4-FFF2-40B4-BE49-F238E27FC236}">
                <a16:creationId xmlns:a16="http://schemas.microsoft.com/office/drawing/2014/main" id="{F96AA11D-7ADB-726C-61D3-3B0AD596B1DC}"/>
              </a:ext>
            </a:extLst>
          </p:cNvPr>
          <p:cNvSpPr txBox="1"/>
          <p:nvPr/>
        </p:nvSpPr>
        <p:spPr>
          <a:xfrm>
            <a:off x="3139440" y="214590"/>
            <a:ext cx="68275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5400" dirty="0">
                <a:solidFill>
                  <a:srgbClr val="800000"/>
                </a:solidFill>
              </a:rPr>
              <a:t>HOW DOES IT WORK?</a:t>
            </a:r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697FC7E9-CF9D-F4EA-241D-DB00E2AEBF48}"/>
              </a:ext>
            </a:extLst>
          </p:cNvPr>
          <p:cNvSpPr txBox="1"/>
          <p:nvPr/>
        </p:nvSpPr>
        <p:spPr>
          <a:xfrm>
            <a:off x="2133600" y="3073587"/>
            <a:ext cx="69596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pl-PL" sz="2800" dirty="0" err="1">
                <a:solidFill>
                  <a:srgbClr val="800000"/>
                </a:solidFill>
                <a:sym typeface="Wingdings" panose="05000000000000000000" pitchFamily="2" charset="2"/>
              </a:rPr>
              <a:t>Uses</a:t>
            </a:r>
            <a:r>
              <a:rPr lang="pl-PL" sz="2800" dirty="0">
                <a:solidFill>
                  <a:srgbClr val="800000"/>
                </a:solidFill>
                <a:sym typeface="Wingdings" panose="05000000000000000000" pitchFamily="2" charset="2"/>
              </a:rPr>
              <a:t> JavaScript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pl-PL" sz="2800" dirty="0">
              <a:solidFill>
                <a:srgbClr val="800000"/>
              </a:solidFill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pl-PL" sz="2800" dirty="0">
                <a:solidFill>
                  <a:srgbClr val="800000"/>
                </a:solidFill>
                <a:sym typeface="Wingdings" panose="05000000000000000000" pitchFamily="2" charset="2"/>
              </a:rPr>
              <a:t>A skeleton for web </a:t>
            </a:r>
            <a:r>
              <a:rPr lang="pl-PL" sz="2800" dirty="0" err="1">
                <a:solidFill>
                  <a:srgbClr val="800000"/>
                </a:solidFill>
                <a:sym typeface="Wingdings" panose="05000000000000000000" pitchFamily="2" charset="2"/>
              </a:rPr>
              <a:t>applications</a:t>
            </a:r>
            <a:r>
              <a:rPr lang="pl-PL" sz="2800" dirty="0">
                <a:solidFill>
                  <a:srgbClr val="800000"/>
                </a:solidFill>
                <a:sym typeface="Wingdings" panose="05000000000000000000" pitchFamily="2" charset="2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pl-PL" sz="2800" dirty="0">
              <a:solidFill>
                <a:srgbClr val="800000"/>
              </a:solidFill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pl-PL" sz="2800" dirty="0">
                <a:solidFill>
                  <a:srgbClr val="800000"/>
                </a:solidFill>
                <a:sym typeface="Wingdings" panose="05000000000000000000" pitchFamily="2" charset="2"/>
              </a:rPr>
              <a:t>Works on MVW model 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pl-PL" sz="2800" dirty="0">
              <a:solidFill>
                <a:srgbClr val="800000"/>
              </a:solidFill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pl-PL" sz="2800" dirty="0" err="1">
                <a:solidFill>
                  <a:srgbClr val="800000"/>
                </a:solidFill>
                <a:sym typeface="Wingdings" panose="05000000000000000000" pitchFamily="2" charset="2"/>
              </a:rPr>
              <a:t>Allows</a:t>
            </a:r>
            <a:r>
              <a:rPr lang="pl-PL" sz="2800" dirty="0">
                <a:solidFill>
                  <a:srgbClr val="800000"/>
                </a:solidFill>
                <a:sym typeface="Wingdings" panose="05000000000000000000" pitchFamily="2" charset="2"/>
              </a:rPr>
              <a:t> </a:t>
            </a:r>
            <a:r>
              <a:rPr lang="pl-PL" sz="2800" dirty="0" err="1">
                <a:solidFill>
                  <a:srgbClr val="800000"/>
                </a:solidFill>
                <a:sym typeface="Wingdings" panose="05000000000000000000" pitchFamily="2" charset="2"/>
              </a:rPr>
              <a:t>reconciling</a:t>
            </a:r>
            <a:r>
              <a:rPr lang="pl-PL" sz="2800" dirty="0">
                <a:solidFill>
                  <a:srgbClr val="800000"/>
                </a:solidFill>
                <a:sym typeface="Wingdings" panose="05000000000000000000" pitchFamily="2" charset="2"/>
              </a:rPr>
              <a:t> JS and MVC model</a:t>
            </a:r>
            <a:endParaRPr lang="pl-PL" sz="2800" dirty="0">
              <a:solidFill>
                <a:srgbClr val="800000"/>
              </a:solidFill>
            </a:endParaRPr>
          </a:p>
        </p:txBody>
      </p:sp>
      <p:pic>
        <p:nvPicPr>
          <p:cNvPr id="4098" name="Picture 2" descr="Model–view–controller - Wikipedia">
            <a:extLst>
              <a:ext uri="{FF2B5EF4-FFF2-40B4-BE49-F238E27FC236}">
                <a16:creationId xmlns:a16="http://schemas.microsoft.com/office/drawing/2014/main" id="{9044A297-27A4-6786-5FAE-ED2D69EE15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1843" y="1564640"/>
            <a:ext cx="4072954" cy="4480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ole tekstowe 2">
            <a:extLst>
              <a:ext uri="{FF2B5EF4-FFF2-40B4-BE49-F238E27FC236}">
                <a16:creationId xmlns:a16="http://schemas.microsoft.com/office/drawing/2014/main" id="{21A11FB7-D2D0-05A5-2B46-A1DA93B7318A}"/>
              </a:ext>
            </a:extLst>
          </p:cNvPr>
          <p:cNvSpPr txBox="1"/>
          <p:nvPr/>
        </p:nvSpPr>
        <p:spPr>
          <a:xfrm>
            <a:off x="9093200" y="6254602"/>
            <a:ext cx="4242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https://en.wikipedia.org/wiki/Model–view–controller#/media/File:MVC-Process.svg</a:t>
            </a:r>
          </a:p>
        </p:txBody>
      </p:sp>
    </p:spTree>
    <p:extLst>
      <p:ext uri="{BB962C8B-B14F-4D97-AF65-F5344CB8AC3E}">
        <p14:creationId xmlns:p14="http://schemas.microsoft.com/office/powerpoint/2010/main" val="310603349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>
            <a:extLst>
              <a:ext uri="{FF2B5EF4-FFF2-40B4-BE49-F238E27FC236}">
                <a16:creationId xmlns:a16="http://schemas.microsoft.com/office/drawing/2014/main" id="{EA5B30BD-2BF8-1168-401A-6364298A60CC}"/>
              </a:ext>
            </a:extLst>
          </p:cNvPr>
          <p:cNvSpPr/>
          <p:nvPr/>
        </p:nvSpPr>
        <p:spPr>
          <a:xfrm>
            <a:off x="0" y="-15473"/>
            <a:ext cx="12192000" cy="6858000"/>
          </a:xfrm>
          <a:prstGeom prst="rect">
            <a:avLst/>
          </a:prstGeom>
          <a:solidFill>
            <a:srgbClr val="E85D5D"/>
          </a:solidFill>
          <a:ln>
            <a:solidFill>
              <a:srgbClr val="E85D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52F2D794-2C93-855F-8EBD-D0E616F87267}"/>
              </a:ext>
            </a:extLst>
          </p:cNvPr>
          <p:cNvSpPr/>
          <p:nvPr/>
        </p:nvSpPr>
        <p:spPr>
          <a:xfrm>
            <a:off x="0" y="-15473"/>
            <a:ext cx="12192000" cy="6858000"/>
          </a:xfrm>
          <a:prstGeom prst="rect">
            <a:avLst/>
          </a:prstGeom>
          <a:noFill/>
          <a:ln w="38100">
            <a:solidFill>
              <a:srgbClr val="E85D5D"/>
            </a:solidFill>
          </a:ln>
          <a:effectLst>
            <a:glow rad="558800">
              <a:srgbClr val="FF0000">
                <a:alpha val="40000"/>
              </a:srgbClr>
            </a:glow>
            <a:reflection stA="45000" endPos="0" dist="50800" dir="5400000" sy="-100000" algn="bl" rotWithShape="0"/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44558D57-D07D-30B8-D6F2-28E2C91C8F9A}"/>
              </a:ext>
            </a:extLst>
          </p:cNvPr>
          <p:cNvSpPr txBox="1"/>
          <p:nvPr/>
        </p:nvSpPr>
        <p:spPr>
          <a:xfrm>
            <a:off x="1910080" y="609600"/>
            <a:ext cx="7406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HOW DOES IT WORK?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D5A49CF3-A507-27D4-B4E6-C9E4780BCB7B}"/>
              </a:ext>
            </a:extLst>
          </p:cNvPr>
          <p:cNvSpPr/>
          <p:nvPr/>
        </p:nvSpPr>
        <p:spPr>
          <a:xfrm>
            <a:off x="-650240" y="260866"/>
            <a:ext cx="13492480" cy="8770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5822E11-E873-AAFF-65BA-B0B3DBA357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473"/>
            <a:ext cx="3314354" cy="3314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pole tekstowe 7">
            <a:extLst>
              <a:ext uri="{FF2B5EF4-FFF2-40B4-BE49-F238E27FC236}">
                <a16:creationId xmlns:a16="http://schemas.microsoft.com/office/drawing/2014/main" id="{F96AA11D-7ADB-726C-61D3-3B0AD596B1DC}"/>
              </a:ext>
            </a:extLst>
          </p:cNvPr>
          <p:cNvSpPr txBox="1"/>
          <p:nvPr/>
        </p:nvSpPr>
        <p:spPr>
          <a:xfrm>
            <a:off x="3388360" y="260866"/>
            <a:ext cx="68275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5400" dirty="0">
                <a:solidFill>
                  <a:srgbClr val="800000"/>
                </a:solidFill>
              </a:rPr>
              <a:t>+ AND – OF ANGULAR</a:t>
            </a:r>
          </a:p>
        </p:txBody>
      </p:sp>
      <p:cxnSp>
        <p:nvCxnSpPr>
          <p:cNvPr id="10" name="Łącznik prosty 9">
            <a:extLst>
              <a:ext uri="{FF2B5EF4-FFF2-40B4-BE49-F238E27FC236}">
                <a16:creationId xmlns:a16="http://schemas.microsoft.com/office/drawing/2014/main" id="{7AED97D3-FCC4-FAB8-A01E-318AF1D87C1E}"/>
              </a:ext>
            </a:extLst>
          </p:cNvPr>
          <p:cNvCxnSpPr/>
          <p:nvPr/>
        </p:nvCxnSpPr>
        <p:spPr>
          <a:xfrm flipH="1">
            <a:off x="3200400" y="2773680"/>
            <a:ext cx="7955280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Łącznik prosty 11">
            <a:extLst>
              <a:ext uri="{FF2B5EF4-FFF2-40B4-BE49-F238E27FC236}">
                <a16:creationId xmlns:a16="http://schemas.microsoft.com/office/drawing/2014/main" id="{62A3B0CD-9EA4-2AE3-4F71-CA874F7A3A47}"/>
              </a:ext>
            </a:extLst>
          </p:cNvPr>
          <p:cNvCxnSpPr/>
          <p:nvPr/>
        </p:nvCxnSpPr>
        <p:spPr>
          <a:xfrm>
            <a:off x="7178040" y="1371600"/>
            <a:ext cx="0" cy="493776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nak plus 12">
            <a:extLst>
              <a:ext uri="{FF2B5EF4-FFF2-40B4-BE49-F238E27FC236}">
                <a16:creationId xmlns:a16="http://schemas.microsoft.com/office/drawing/2014/main" id="{8811BCE1-29D3-EAAD-3613-49032A1E545D}"/>
              </a:ext>
            </a:extLst>
          </p:cNvPr>
          <p:cNvSpPr/>
          <p:nvPr/>
        </p:nvSpPr>
        <p:spPr>
          <a:xfrm>
            <a:off x="4589441" y="1408943"/>
            <a:ext cx="1280155" cy="1202174"/>
          </a:xfrm>
          <a:prstGeom prst="mathPlus">
            <a:avLst/>
          </a:prstGeom>
          <a:solidFill>
            <a:srgbClr val="800000"/>
          </a:solidFill>
          <a:ln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Znak minus 13">
            <a:extLst>
              <a:ext uri="{FF2B5EF4-FFF2-40B4-BE49-F238E27FC236}">
                <a16:creationId xmlns:a16="http://schemas.microsoft.com/office/drawing/2014/main" id="{86FC3AE6-CC23-3D0E-F59A-C2B4D94E4F7D}"/>
              </a:ext>
            </a:extLst>
          </p:cNvPr>
          <p:cNvSpPr/>
          <p:nvPr/>
        </p:nvSpPr>
        <p:spPr>
          <a:xfrm>
            <a:off x="8696961" y="1371600"/>
            <a:ext cx="1402079" cy="1239517"/>
          </a:xfrm>
          <a:prstGeom prst="mathMinus">
            <a:avLst/>
          </a:prstGeom>
          <a:solidFill>
            <a:srgbClr val="800000"/>
          </a:solidFill>
          <a:ln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" name="pole tekstowe 14">
            <a:extLst>
              <a:ext uri="{FF2B5EF4-FFF2-40B4-BE49-F238E27FC236}">
                <a16:creationId xmlns:a16="http://schemas.microsoft.com/office/drawing/2014/main" id="{54EB8F9B-BA91-F575-9D51-102798F21895}"/>
              </a:ext>
            </a:extLst>
          </p:cNvPr>
          <p:cNvSpPr txBox="1"/>
          <p:nvPr/>
        </p:nvSpPr>
        <p:spPr>
          <a:xfrm>
            <a:off x="2250438" y="3202692"/>
            <a:ext cx="474472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pl-PL" sz="2400" dirty="0">
                <a:solidFill>
                  <a:srgbClr val="800000"/>
                </a:solidFill>
                <a:sym typeface="Wingdings" panose="05000000000000000000" pitchFamily="2" charset="2"/>
              </a:rPr>
              <a:t>Great for </a:t>
            </a:r>
            <a:r>
              <a:rPr lang="pl-PL" sz="2400" dirty="0" err="1">
                <a:solidFill>
                  <a:srgbClr val="800000"/>
                </a:solidFill>
                <a:sym typeface="Wingdings" panose="05000000000000000000" pitchFamily="2" charset="2"/>
              </a:rPr>
              <a:t>advanced</a:t>
            </a:r>
            <a:r>
              <a:rPr lang="pl-PL" sz="2400" dirty="0">
                <a:solidFill>
                  <a:srgbClr val="800000"/>
                </a:solidFill>
                <a:sym typeface="Wingdings" panose="05000000000000000000" pitchFamily="2" charset="2"/>
              </a:rPr>
              <a:t> </a:t>
            </a:r>
            <a:r>
              <a:rPr lang="pl-PL" sz="2400" dirty="0" err="1">
                <a:solidFill>
                  <a:srgbClr val="800000"/>
                </a:solidFill>
                <a:sym typeface="Wingdings" panose="05000000000000000000" pitchFamily="2" charset="2"/>
              </a:rPr>
              <a:t>projects</a:t>
            </a:r>
            <a:endParaRPr lang="pl-PL" sz="2400" dirty="0">
              <a:solidFill>
                <a:srgbClr val="800000"/>
              </a:solidFill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pl-PL" sz="2400" dirty="0">
              <a:solidFill>
                <a:srgbClr val="800000"/>
              </a:solidFill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pl-PL" sz="2400" dirty="0" err="1">
                <a:solidFill>
                  <a:srgbClr val="800000"/>
                </a:solidFill>
                <a:sym typeface="Wingdings" panose="05000000000000000000" pitchFamily="2" charset="2"/>
              </a:rPr>
              <a:t>Intuitive</a:t>
            </a:r>
            <a:r>
              <a:rPr lang="pl-PL" sz="2400" dirty="0">
                <a:solidFill>
                  <a:srgbClr val="800000"/>
                </a:solidFill>
                <a:sym typeface="Wingdings" panose="05000000000000000000" pitchFamily="2" charset="2"/>
              </a:rPr>
              <a:t> setup 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pl-PL" sz="2400" dirty="0">
              <a:solidFill>
                <a:srgbClr val="800000"/>
              </a:solidFill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pl-PL" sz="2400" dirty="0" err="1">
                <a:solidFill>
                  <a:srgbClr val="800000"/>
                </a:solidFill>
                <a:sym typeface="Wingdings" panose="05000000000000000000" pitchFamily="2" charset="2"/>
              </a:rPr>
              <a:t>Easier</a:t>
            </a:r>
            <a:r>
              <a:rPr lang="pl-PL" sz="2400" dirty="0">
                <a:solidFill>
                  <a:srgbClr val="800000"/>
                </a:solidFill>
                <a:sym typeface="Wingdings" panose="05000000000000000000" pitchFamily="2" charset="2"/>
              </a:rPr>
              <a:t> </a:t>
            </a:r>
            <a:r>
              <a:rPr lang="pl-PL" sz="2400" dirty="0" err="1">
                <a:solidFill>
                  <a:srgbClr val="800000"/>
                </a:solidFill>
                <a:sym typeface="Wingdings" panose="05000000000000000000" pitchFamily="2" charset="2"/>
              </a:rPr>
              <a:t>work</a:t>
            </a:r>
            <a:r>
              <a:rPr lang="pl-PL" sz="2400" dirty="0">
                <a:solidFill>
                  <a:srgbClr val="800000"/>
                </a:solidFill>
                <a:sym typeface="Wingdings" panose="05000000000000000000" pitchFamily="2" charset="2"/>
              </a:rPr>
              <a:t> </a:t>
            </a:r>
            <a:r>
              <a:rPr lang="pl-PL" sz="2400" dirty="0" err="1">
                <a:solidFill>
                  <a:srgbClr val="800000"/>
                </a:solidFill>
                <a:sym typeface="Wingdings" panose="05000000000000000000" pitchFamily="2" charset="2"/>
              </a:rPr>
              <a:t>because</a:t>
            </a:r>
            <a:r>
              <a:rPr lang="pl-PL" sz="2400" dirty="0">
                <a:solidFill>
                  <a:srgbClr val="800000"/>
                </a:solidFill>
                <a:sym typeface="Wingdings" panose="05000000000000000000" pitchFamily="2" charset="2"/>
              </a:rPr>
              <a:t> of </a:t>
            </a:r>
            <a:r>
              <a:rPr lang="pl-PL" sz="2400" dirty="0" err="1">
                <a:solidFill>
                  <a:srgbClr val="800000"/>
                </a:solidFill>
                <a:sym typeface="Wingdings" panose="05000000000000000000" pitchFamily="2" charset="2"/>
              </a:rPr>
              <a:t>TypeScript</a:t>
            </a:r>
            <a:endParaRPr lang="pl-PL" sz="2400" dirty="0">
              <a:solidFill>
                <a:srgbClr val="800000"/>
              </a:solidFill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pl-PL" sz="2400" dirty="0">
              <a:solidFill>
                <a:srgbClr val="800000"/>
              </a:solidFill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pl-PL" sz="2400" dirty="0">
                <a:solidFill>
                  <a:srgbClr val="800000"/>
                </a:solidFill>
                <a:sym typeface="Wingdings" panose="05000000000000000000" pitchFamily="2" charset="2"/>
              </a:rPr>
              <a:t>Works </a:t>
            </a:r>
            <a:r>
              <a:rPr lang="pl-PL" sz="2400" dirty="0" err="1">
                <a:solidFill>
                  <a:srgbClr val="800000"/>
                </a:solidFill>
                <a:sym typeface="Wingdings" panose="05000000000000000000" pitchFamily="2" charset="2"/>
              </a:rPr>
              <a:t>also</a:t>
            </a:r>
            <a:r>
              <a:rPr lang="pl-PL" sz="2400" dirty="0">
                <a:solidFill>
                  <a:srgbClr val="800000"/>
                </a:solidFill>
                <a:sym typeface="Wingdings" panose="05000000000000000000" pitchFamily="2" charset="2"/>
              </a:rPr>
              <a:t> as skeleton for </a:t>
            </a:r>
            <a:r>
              <a:rPr lang="pl-PL" sz="2400" dirty="0" err="1">
                <a:solidFill>
                  <a:srgbClr val="800000"/>
                </a:solidFill>
                <a:sym typeface="Wingdings" panose="05000000000000000000" pitchFamily="2" charset="2"/>
              </a:rPr>
              <a:t>apps</a:t>
            </a:r>
            <a:endParaRPr lang="pl-PL" sz="2400" dirty="0">
              <a:solidFill>
                <a:srgbClr val="800000"/>
              </a:solidFill>
            </a:endParaRPr>
          </a:p>
        </p:txBody>
      </p:sp>
      <p:sp>
        <p:nvSpPr>
          <p:cNvPr id="16" name="pole tekstowe 15">
            <a:extLst>
              <a:ext uri="{FF2B5EF4-FFF2-40B4-BE49-F238E27FC236}">
                <a16:creationId xmlns:a16="http://schemas.microsoft.com/office/drawing/2014/main" id="{BC96A59D-EA74-0EEE-4FF3-FB6B080BAE51}"/>
              </a:ext>
            </a:extLst>
          </p:cNvPr>
          <p:cNvSpPr txBox="1"/>
          <p:nvPr/>
        </p:nvSpPr>
        <p:spPr>
          <a:xfrm>
            <a:off x="7457440" y="3048000"/>
            <a:ext cx="40132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pl-PL" sz="2400" dirty="0">
                <a:solidFill>
                  <a:srgbClr val="800000"/>
                </a:solidFill>
                <a:sym typeface="Wingdings" panose="05000000000000000000" pitchFamily="2" charset="2"/>
              </a:rPr>
              <a:t>Has a </a:t>
            </a:r>
            <a:r>
              <a:rPr lang="pl-PL" sz="2400" dirty="0" err="1">
                <a:solidFill>
                  <a:srgbClr val="800000"/>
                </a:solidFill>
                <a:sym typeface="Wingdings" panose="05000000000000000000" pitchFamily="2" charset="2"/>
              </a:rPr>
              <a:t>too</a:t>
            </a:r>
            <a:r>
              <a:rPr lang="pl-PL" sz="2400" dirty="0">
                <a:solidFill>
                  <a:srgbClr val="800000"/>
                </a:solidFill>
                <a:sym typeface="Wingdings" panose="05000000000000000000" pitchFamily="2" charset="2"/>
              </a:rPr>
              <a:t> </a:t>
            </a:r>
            <a:r>
              <a:rPr lang="pl-PL" sz="2400" dirty="0" err="1">
                <a:solidFill>
                  <a:srgbClr val="800000"/>
                </a:solidFill>
                <a:sym typeface="Wingdings" panose="05000000000000000000" pitchFamily="2" charset="2"/>
              </a:rPr>
              <a:t>many</a:t>
            </a:r>
            <a:r>
              <a:rPr lang="pl-PL" sz="2400" dirty="0">
                <a:solidFill>
                  <a:srgbClr val="800000"/>
                </a:solidFill>
                <a:sym typeface="Wingdings" panose="05000000000000000000" pitchFamily="2" charset="2"/>
              </a:rPr>
              <a:t> </a:t>
            </a:r>
            <a:r>
              <a:rPr lang="pl-PL" sz="2400" dirty="0" err="1">
                <a:solidFill>
                  <a:srgbClr val="800000"/>
                </a:solidFill>
                <a:sym typeface="Wingdings" panose="05000000000000000000" pitchFamily="2" charset="2"/>
              </a:rPr>
              <a:t>realeses</a:t>
            </a:r>
            <a:r>
              <a:rPr lang="pl-PL" sz="2400" dirty="0">
                <a:solidFill>
                  <a:srgbClr val="800000"/>
                </a:solidFill>
                <a:sym typeface="Wingdings" panose="05000000000000000000" pitchFamily="2" charset="2"/>
              </a:rPr>
              <a:t>: from JS Framework to </a:t>
            </a:r>
            <a:r>
              <a:rPr lang="pl-PL" sz="2400" dirty="0" err="1">
                <a:solidFill>
                  <a:srgbClr val="800000"/>
                </a:solidFill>
                <a:sym typeface="Wingdings" panose="05000000000000000000" pitchFamily="2" charset="2"/>
              </a:rPr>
              <a:t>Angular</a:t>
            </a:r>
            <a:r>
              <a:rPr lang="pl-PL" sz="2400" dirty="0">
                <a:solidFill>
                  <a:srgbClr val="800000"/>
                </a:solidFill>
                <a:sym typeface="Wingdings" panose="05000000000000000000" pitchFamily="2" charset="2"/>
              </a:rPr>
              <a:t> 11 </a:t>
            </a:r>
            <a:r>
              <a:rPr lang="pl-PL" sz="2400" dirty="0" err="1">
                <a:solidFill>
                  <a:srgbClr val="800000"/>
                </a:solidFill>
                <a:sym typeface="Wingdings" panose="05000000000000000000" pitchFamily="2" charset="2"/>
              </a:rPr>
              <a:t>based</a:t>
            </a:r>
            <a:r>
              <a:rPr lang="pl-PL" sz="2400" dirty="0">
                <a:solidFill>
                  <a:srgbClr val="800000"/>
                </a:solidFill>
                <a:sym typeface="Wingdings" panose="05000000000000000000" pitchFamily="2" charset="2"/>
              </a:rPr>
              <a:t> on JS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pl-PL" sz="2400" dirty="0">
              <a:solidFill>
                <a:srgbClr val="800000"/>
              </a:solidFill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pl-PL" sz="2400" dirty="0" err="1">
                <a:solidFill>
                  <a:srgbClr val="800000"/>
                </a:solidFill>
                <a:sym typeface="Wingdings" panose="05000000000000000000" pitchFamily="2" charset="2"/>
              </a:rPr>
              <a:t>Higher</a:t>
            </a:r>
            <a:r>
              <a:rPr lang="pl-PL" sz="2400" dirty="0">
                <a:solidFill>
                  <a:srgbClr val="800000"/>
                </a:solidFill>
                <a:sym typeface="Wingdings" panose="05000000000000000000" pitchFamily="2" charset="2"/>
              </a:rPr>
              <a:t> </a:t>
            </a:r>
            <a:r>
              <a:rPr lang="pl-PL" sz="2400" dirty="0" err="1">
                <a:solidFill>
                  <a:srgbClr val="800000"/>
                </a:solidFill>
                <a:sym typeface="Wingdings" panose="05000000000000000000" pitchFamily="2" charset="2"/>
              </a:rPr>
              <a:t>entry</a:t>
            </a:r>
            <a:r>
              <a:rPr lang="pl-PL" sz="2400" dirty="0">
                <a:solidFill>
                  <a:srgbClr val="800000"/>
                </a:solidFill>
                <a:sym typeface="Wingdings" panose="05000000000000000000" pitchFamily="2" charset="2"/>
              </a:rPr>
              <a:t> </a:t>
            </a:r>
            <a:r>
              <a:rPr lang="pl-PL" sz="2400" dirty="0" err="1">
                <a:solidFill>
                  <a:srgbClr val="800000"/>
                </a:solidFill>
                <a:sym typeface="Wingdings" panose="05000000000000000000" pitchFamily="2" charset="2"/>
              </a:rPr>
              <a:t>threshold</a:t>
            </a:r>
            <a:r>
              <a:rPr lang="pl-PL" sz="2400" dirty="0">
                <a:solidFill>
                  <a:srgbClr val="800000"/>
                </a:solidFill>
                <a:sym typeface="Wingdings" panose="05000000000000000000" pitchFamily="2" charset="2"/>
              </a:rPr>
              <a:t> </a:t>
            </a:r>
            <a:r>
              <a:rPr lang="pl-PL" sz="2400" dirty="0" err="1">
                <a:solidFill>
                  <a:srgbClr val="800000"/>
                </a:solidFill>
                <a:sym typeface="Wingdings" panose="05000000000000000000" pitchFamily="2" charset="2"/>
              </a:rPr>
              <a:t>due</a:t>
            </a:r>
            <a:r>
              <a:rPr lang="pl-PL" sz="2400" dirty="0">
                <a:solidFill>
                  <a:srgbClr val="800000"/>
                </a:solidFill>
                <a:sym typeface="Wingdings" panose="05000000000000000000" pitchFamily="2" charset="2"/>
              </a:rPr>
              <a:t> to a lot of </a:t>
            </a:r>
            <a:r>
              <a:rPr lang="pl-PL" sz="2400" dirty="0" err="1">
                <a:solidFill>
                  <a:srgbClr val="800000"/>
                </a:solidFill>
                <a:sym typeface="Wingdings" panose="05000000000000000000" pitchFamily="2" charset="2"/>
              </a:rPr>
              <a:t>material</a:t>
            </a:r>
            <a:r>
              <a:rPr lang="pl-PL" sz="2400" dirty="0">
                <a:solidFill>
                  <a:srgbClr val="800000"/>
                </a:solidFill>
                <a:sym typeface="Wingdings" panose="05000000000000000000" pitchFamily="2" charset="2"/>
              </a:rPr>
              <a:t> to master </a:t>
            </a:r>
            <a:r>
              <a:rPr lang="pl-PL" sz="2400" dirty="0" err="1">
                <a:solidFill>
                  <a:srgbClr val="800000"/>
                </a:solidFill>
                <a:sym typeface="Wingdings" panose="05000000000000000000" pitchFamily="2" charset="2"/>
              </a:rPr>
              <a:t>right</a:t>
            </a:r>
            <a:r>
              <a:rPr lang="pl-PL" sz="2400" dirty="0">
                <a:solidFill>
                  <a:srgbClr val="800000"/>
                </a:solidFill>
                <a:sym typeface="Wingdings" panose="05000000000000000000" pitchFamily="2" charset="2"/>
              </a:rPr>
              <a:t> </a:t>
            </a:r>
            <a:r>
              <a:rPr lang="pl-PL" sz="2400" dirty="0" err="1">
                <a:solidFill>
                  <a:srgbClr val="800000"/>
                </a:solidFill>
                <a:sym typeface="Wingdings" panose="05000000000000000000" pitchFamily="2" charset="2"/>
              </a:rPr>
              <a:t>away</a:t>
            </a:r>
            <a:endParaRPr lang="pl-PL" sz="2400" dirty="0">
              <a:solidFill>
                <a:srgbClr val="800000"/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7213036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Obraz 12">
            <a:extLst>
              <a:ext uri="{FF2B5EF4-FFF2-40B4-BE49-F238E27FC236}">
                <a16:creationId xmlns:a16="http://schemas.microsoft.com/office/drawing/2014/main" id="{B4C031A7-21E6-9693-BE08-84993E756F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4444"/>
            <a:ext cx="12192000" cy="146452"/>
          </a:xfrm>
          <a:prstGeom prst="rect">
            <a:avLst/>
          </a:prstGeom>
        </p:spPr>
      </p:pic>
      <p:sp>
        <p:nvSpPr>
          <p:cNvPr id="14" name="Prostokąt 13">
            <a:extLst>
              <a:ext uri="{FF2B5EF4-FFF2-40B4-BE49-F238E27FC236}">
                <a16:creationId xmlns:a16="http://schemas.microsoft.com/office/drawing/2014/main" id="{C5B2EED2-A507-C0A5-326F-AFD0404F2AB7}"/>
              </a:ext>
            </a:extLst>
          </p:cNvPr>
          <p:cNvSpPr/>
          <p:nvPr/>
        </p:nvSpPr>
        <p:spPr>
          <a:xfrm>
            <a:off x="2428875" y="180975"/>
            <a:ext cx="1632585" cy="102870"/>
          </a:xfrm>
          <a:prstGeom prst="rect">
            <a:avLst/>
          </a:prstGeom>
          <a:solidFill>
            <a:srgbClr val="E85D5D"/>
          </a:solidFill>
          <a:ln>
            <a:solidFill>
              <a:srgbClr val="E85D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" name="Prostokąt 14">
            <a:extLst>
              <a:ext uri="{FF2B5EF4-FFF2-40B4-BE49-F238E27FC236}">
                <a16:creationId xmlns:a16="http://schemas.microsoft.com/office/drawing/2014/main" id="{BCDD16B2-B736-D8C6-1A6C-A66D69F99D38}"/>
              </a:ext>
            </a:extLst>
          </p:cNvPr>
          <p:cNvSpPr/>
          <p:nvPr/>
        </p:nvSpPr>
        <p:spPr>
          <a:xfrm>
            <a:off x="4110990" y="180975"/>
            <a:ext cx="4040505" cy="102870"/>
          </a:xfrm>
          <a:prstGeom prst="rect">
            <a:avLst/>
          </a:prstGeom>
          <a:solidFill>
            <a:srgbClr val="62E68A"/>
          </a:solidFill>
          <a:ln>
            <a:solidFill>
              <a:srgbClr val="62E6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6" name="Prostokąt 15">
            <a:extLst>
              <a:ext uri="{FF2B5EF4-FFF2-40B4-BE49-F238E27FC236}">
                <a16:creationId xmlns:a16="http://schemas.microsoft.com/office/drawing/2014/main" id="{CFF209A1-1572-06EB-F829-919E85CA4B93}"/>
              </a:ext>
            </a:extLst>
          </p:cNvPr>
          <p:cNvSpPr/>
          <p:nvPr/>
        </p:nvSpPr>
        <p:spPr>
          <a:xfrm>
            <a:off x="8201025" y="180975"/>
            <a:ext cx="1632585" cy="102870"/>
          </a:xfrm>
          <a:prstGeom prst="rect">
            <a:avLst/>
          </a:prstGeom>
          <a:solidFill>
            <a:srgbClr val="78CFEA"/>
          </a:solidFill>
          <a:ln>
            <a:solidFill>
              <a:srgbClr val="78CF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17" name="Obraz 16">
            <a:extLst>
              <a:ext uri="{FF2B5EF4-FFF2-40B4-BE49-F238E27FC236}">
                <a16:creationId xmlns:a16="http://schemas.microsoft.com/office/drawing/2014/main" id="{3BF2EE6C-F9D4-1197-8E38-26C89BFBBB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74155"/>
            <a:ext cx="12192000" cy="146452"/>
          </a:xfrm>
          <a:prstGeom prst="rect">
            <a:avLst/>
          </a:prstGeom>
        </p:spPr>
      </p:pic>
      <p:sp>
        <p:nvSpPr>
          <p:cNvPr id="18" name="Prostokąt 17">
            <a:extLst>
              <a:ext uri="{FF2B5EF4-FFF2-40B4-BE49-F238E27FC236}">
                <a16:creationId xmlns:a16="http://schemas.microsoft.com/office/drawing/2014/main" id="{79BA8946-B294-32A2-BC87-E6020542C701}"/>
              </a:ext>
            </a:extLst>
          </p:cNvPr>
          <p:cNvSpPr/>
          <p:nvPr/>
        </p:nvSpPr>
        <p:spPr>
          <a:xfrm>
            <a:off x="2428875" y="6590686"/>
            <a:ext cx="1632585" cy="102870"/>
          </a:xfrm>
          <a:prstGeom prst="rect">
            <a:avLst/>
          </a:prstGeom>
          <a:solidFill>
            <a:srgbClr val="E85D5D"/>
          </a:solidFill>
          <a:ln>
            <a:solidFill>
              <a:srgbClr val="E85D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9" name="Prostokąt 18">
            <a:extLst>
              <a:ext uri="{FF2B5EF4-FFF2-40B4-BE49-F238E27FC236}">
                <a16:creationId xmlns:a16="http://schemas.microsoft.com/office/drawing/2014/main" id="{2BF7869C-8DCD-F880-F40C-77DDDC1C6239}"/>
              </a:ext>
            </a:extLst>
          </p:cNvPr>
          <p:cNvSpPr/>
          <p:nvPr/>
        </p:nvSpPr>
        <p:spPr>
          <a:xfrm>
            <a:off x="4110990" y="6590686"/>
            <a:ext cx="4040505" cy="102870"/>
          </a:xfrm>
          <a:prstGeom prst="rect">
            <a:avLst/>
          </a:prstGeom>
          <a:solidFill>
            <a:srgbClr val="62E68A"/>
          </a:solidFill>
          <a:ln>
            <a:solidFill>
              <a:srgbClr val="62E6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0" name="Prostokąt 19">
            <a:extLst>
              <a:ext uri="{FF2B5EF4-FFF2-40B4-BE49-F238E27FC236}">
                <a16:creationId xmlns:a16="http://schemas.microsoft.com/office/drawing/2014/main" id="{177A880B-FC2C-0535-50D0-490EBF88D0CF}"/>
              </a:ext>
            </a:extLst>
          </p:cNvPr>
          <p:cNvSpPr/>
          <p:nvPr/>
        </p:nvSpPr>
        <p:spPr>
          <a:xfrm>
            <a:off x="8201025" y="6590686"/>
            <a:ext cx="1632585" cy="102870"/>
          </a:xfrm>
          <a:prstGeom prst="rect">
            <a:avLst/>
          </a:prstGeom>
          <a:solidFill>
            <a:srgbClr val="78CFEA"/>
          </a:solidFill>
          <a:ln>
            <a:solidFill>
              <a:srgbClr val="78CF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4" name="Trójkąt równoramienny 23">
            <a:extLst>
              <a:ext uri="{FF2B5EF4-FFF2-40B4-BE49-F238E27FC236}">
                <a16:creationId xmlns:a16="http://schemas.microsoft.com/office/drawing/2014/main" id="{AA0CCEAB-C2BD-8CBB-3A15-FB3C9E8088DD}"/>
              </a:ext>
            </a:extLst>
          </p:cNvPr>
          <p:cNvSpPr/>
          <p:nvPr/>
        </p:nvSpPr>
        <p:spPr>
          <a:xfrm>
            <a:off x="4769220" y="163792"/>
            <a:ext cx="2868707" cy="1318720"/>
          </a:xfrm>
          <a:prstGeom prst="triangle">
            <a:avLst>
              <a:gd name="adj" fmla="val 48752"/>
            </a:avLst>
          </a:prstGeom>
          <a:solidFill>
            <a:srgbClr val="62E68A"/>
          </a:solidFill>
          <a:ln>
            <a:solidFill>
              <a:srgbClr val="62E6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25" name="Trójkąt równoramienny 24">
            <a:extLst>
              <a:ext uri="{FF2B5EF4-FFF2-40B4-BE49-F238E27FC236}">
                <a16:creationId xmlns:a16="http://schemas.microsoft.com/office/drawing/2014/main" id="{1CD13D2E-2788-67A6-9CE4-0A6E62E26C41}"/>
              </a:ext>
            </a:extLst>
          </p:cNvPr>
          <p:cNvSpPr/>
          <p:nvPr/>
        </p:nvSpPr>
        <p:spPr>
          <a:xfrm rot="10800000">
            <a:off x="4769221" y="5401888"/>
            <a:ext cx="2868706" cy="1318719"/>
          </a:xfrm>
          <a:prstGeom prst="triangle">
            <a:avLst>
              <a:gd name="adj" fmla="val 50315"/>
            </a:avLst>
          </a:prstGeom>
          <a:solidFill>
            <a:srgbClr val="62E68A"/>
          </a:solidFill>
          <a:ln>
            <a:solidFill>
              <a:srgbClr val="62E6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26" name="Obraz 25">
            <a:extLst>
              <a:ext uri="{FF2B5EF4-FFF2-40B4-BE49-F238E27FC236}">
                <a16:creationId xmlns:a16="http://schemas.microsoft.com/office/drawing/2014/main" id="{6F4201C7-B469-1F13-CFD2-B6655909C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04384"/>
            <a:ext cx="12192000" cy="5290990"/>
          </a:xfrm>
          <a:prstGeom prst="rect">
            <a:avLst/>
          </a:prstGeom>
        </p:spPr>
      </p:pic>
      <p:cxnSp>
        <p:nvCxnSpPr>
          <p:cNvPr id="1024" name="Łącznik prosty 1023">
            <a:extLst>
              <a:ext uri="{FF2B5EF4-FFF2-40B4-BE49-F238E27FC236}">
                <a16:creationId xmlns:a16="http://schemas.microsoft.com/office/drawing/2014/main" id="{60111528-AE57-64E9-73A8-1D5993F433BB}"/>
              </a:ext>
            </a:extLst>
          </p:cNvPr>
          <p:cNvCxnSpPr>
            <a:cxnSpLocks/>
          </p:cNvCxnSpPr>
          <p:nvPr/>
        </p:nvCxnSpPr>
        <p:spPr>
          <a:xfrm flipH="1">
            <a:off x="5775960" y="6720607"/>
            <a:ext cx="94996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0" name="Prostokąt 1029">
            <a:extLst>
              <a:ext uri="{FF2B5EF4-FFF2-40B4-BE49-F238E27FC236}">
                <a16:creationId xmlns:a16="http://schemas.microsoft.com/office/drawing/2014/main" id="{CA99E420-1886-A371-99F8-29D178B40022}"/>
              </a:ext>
            </a:extLst>
          </p:cNvPr>
          <p:cNvSpPr/>
          <p:nvPr/>
        </p:nvSpPr>
        <p:spPr>
          <a:xfrm>
            <a:off x="6136005" y="6729666"/>
            <a:ext cx="112395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1031" name="Picture 6">
            <a:extLst>
              <a:ext uri="{FF2B5EF4-FFF2-40B4-BE49-F238E27FC236}">
                <a16:creationId xmlns:a16="http://schemas.microsoft.com/office/drawing/2014/main" id="{B4E52851-B43A-B6A1-02B7-D562276DFB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8866" y="339323"/>
            <a:ext cx="450496" cy="450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feature-vuejs – PrimeFaces">
            <a:extLst>
              <a:ext uri="{FF2B5EF4-FFF2-40B4-BE49-F238E27FC236}">
                <a16:creationId xmlns:a16="http://schemas.microsoft.com/office/drawing/2014/main" id="{1068F1F3-F571-9593-B0BE-C6753055DB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4615" y="374646"/>
            <a:ext cx="415173" cy="415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CSS Logos: React logo - DEV Community 👩‍💻👨‍💻">
            <a:extLst>
              <a:ext uri="{FF2B5EF4-FFF2-40B4-BE49-F238E27FC236}">
                <a16:creationId xmlns:a16="http://schemas.microsoft.com/office/drawing/2014/main" id="{43D51380-85D5-78EE-1D8A-089689D749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8590" y="378573"/>
            <a:ext cx="398389" cy="357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pole tekstowe 1">
            <a:extLst>
              <a:ext uri="{FF2B5EF4-FFF2-40B4-BE49-F238E27FC236}">
                <a16:creationId xmlns:a16="http://schemas.microsoft.com/office/drawing/2014/main" id="{F970F561-A7DF-47F0-BC19-F2F1A7A0CD87}"/>
              </a:ext>
            </a:extLst>
          </p:cNvPr>
          <p:cNvSpPr txBox="1"/>
          <p:nvPr/>
        </p:nvSpPr>
        <p:spPr>
          <a:xfrm>
            <a:off x="336341" y="3611776"/>
            <a:ext cx="303007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pl-PL" dirty="0">
                <a:solidFill>
                  <a:srgbClr val="800000"/>
                </a:solidFill>
                <a:sym typeface="Wingdings" panose="05000000000000000000" pitchFamily="2" charset="2"/>
              </a:rPr>
              <a:t>Framework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pl-PL" dirty="0">
              <a:solidFill>
                <a:srgbClr val="800000"/>
              </a:solidFill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pl-PL" dirty="0" err="1">
                <a:solidFill>
                  <a:srgbClr val="800000"/>
                </a:solidFill>
                <a:sym typeface="Wingdings" panose="05000000000000000000" pitchFamily="2" charset="2"/>
              </a:rPr>
              <a:t>Created</a:t>
            </a:r>
            <a:r>
              <a:rPr lang="pl-PL" dirty="0">
                <a:solidFill>
                  <a:srgbClr val="800000"/>
                </a:solidFill>
                <a:sym typeface="Wingdings" panose="05000000000000000000" pitchFamily="2" charset="2"/>
              </a:rPr>
              <a:t> in 2009 by: 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pl-PL" dirty="0">
              <a:solidFill>
                <a:srgbClr val="800000"/>
              </a:solidFill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pl-PL" dirty="0" err="1">
                <a:solidFill>
                  <a:srgbClr val="800000"/>
                </a:solidFill>
                <a:sym typeface="Wingdings" panose="05000000000000000000" pitchFamily="2" charset="2"/>
              </a:rPr>
              <a:t>Building</a:t>
            </a:r>
            <a:r>
              <a:rPr lang="pl-PL" dirty="0">
                <a:solidFill>
                  <a:srgbClr val="800000"/>
                </a:solidFill>
                <a:sym typeface="Wingdings" panose="05000000000000000000" pitchFamily="2" charset="2"/>
              </a:rPr>
              <a:t> </a:t>
            </a:r>
            <a:r>
              <a:rPr lang="pl-PL" dirty="0" err="1">
                <a:solidFill>
                  <a:srgbClr val="800000"/>
                </a:solidFill>
                <a:sym typeface="Wingdings" panose="05000000000000000000" pitchFamily="2" charset="2"/>
              </a:rPr>
              <a:t>highly</a:t>
            </a:r>
            <a:r>
              <a:rPr lang="pl-PL" dirty="0">
                <a:solidFill>
                  <a:srgbClr val="800000"/>
                </a:solidFill>
                <a:sym typeface="Wingdings" panose="05000000000000000000" pitchFamily="2" charset="2"/>
              </a:rPr>
              <a:t> </a:t>
            </a:r>
            <a:r>
              <a:rPr lang="pl-PL" dirty="0" err="1">
                <a:solidFill>
                  <a:srgbClr val="800000"/>
                </a:solidFill>
                <a:sym typeface="Wingdings" panose="05000000000000000000" pitchFamily="2" charset="2"/>
              </a:rPr>
              <a:t>interactive</a:t>
            </a:r>
            <a:r>
              <a:rPr lang="pl-PL" dirty="0">
                <a:solidFill>
                  <a:srgbClr val="800000"/>
                </a:solidFill>
                <a:sym typeface="Wingdings" panose="05000000000000000000" pitchFamily="2" charset="2"/>
              </a:rPr>
              <a:t> web </a:t>
            </a:r>
            <a:r>
              <a:rPr lang="pl-PL" dirty="0" err="1">
                <a:solidFill>
                  <a:srgbClr val="800000"/>
                </a:solidFill>
                <a:sym typeface="Wingdings" panose="05000000000000000000" pitchFamily="2" charset="2"/>
              </a:rPr>
              <a:t>applications</a:t>
            </a:r>
            <a:endParaRPr lang="pl-PL" dirty="0">
              <a:solidFill>
                <a:srgbClr val="800000"/>
              </a:solidFill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pl-PL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pl-PL" dirty="0"/>
          </a:p>
        </p:txBody>
      </p:sp>
      <p:pic>
        <p:nvPicPr>
          <p:cNvPr id="1026" name="Picture 2" descr="Miško Hevery na Code Europe - Największym Tech Festivalu w Polsce">
            <a:extLst>
              <a:ext uri="{FF2B5EF4-FFF2-40B4-BE49-F238E27FC236}">
                <a16:creationId xmlns:a16="http://schemas.microsoft.com/office/drawing/2014/main" id="{BC822975-0E33-01E8-1094-76F9681EE4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098" y="1197900"/>
            <a:ext cx="2139486" cy="1992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ole tekstowe 5">
            <a:extLst>
              <a:ext uri="{FF2B5EF4-FFF2-40B4-BE49-F238E27FC236}">
                <a16:creationId xmlns:a16="http://schemas.microsoft.com/office/drawing/2014/main" id="{8EC879CE-52EA-8C97-1D02-9947173CF569}"/>
              </a:ext>
            </a:extLst>
          </p:cNvPr>
          <p:cNvSpPr txBox="1"/>
          <p:nvPr/>
        </p:nvSpPr>
        <p:spPr>
          <a:xfrm>
            <a:off x="4830961" y="1295949"/>
            <a:ext cx="324522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pl-PL" dirty="0">
                <a:solidFill>
                  <a:schemeClr val="accent6">
                    <a:lumMod val="50000"/>
                  </a:schemeClr>
                </a:solidFill>
                <a:sym typeface="Wingdings" panose="05000000000000000000" pitchFamily="2" charset="2"/>
              </a:rPr>
              <a:t>Framework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pl-PL" dirty="0">
              <a:solidFill>
                <a:schemeClr val="accent6">
                  <a:lumMod val="50000"/>
                </a:schemeClr>
              </a:solidFill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pl-PL" dirty="0" err="1">
                <a:solidFill>
                  <a:schemeClr val="accent6">
                    <a:lumMod val="50000"/>
                  </a:schemeClr>
                </a:solidFill>
                <a:sym typeface="Wingdings" panose="05000000000000000000" pitchFamily="2" charset="2"/>
              </a:rPr>
              <a:t>Created</a:t>
            </a:r>
            <a:r>
              <a:rPr lang="pl-PL" dirty="0">
                <a:solidFill>
                  <a:schemeClr val="accent6">
                    <a:lumMod val="50000"/>
                  </a:schemeClr>
                </a:solidFill>
                <a:sym typeface="Wingdings" panose="05000000000000000000" pitchFamily="2" charset="2"/>
              </a:rPr>
              <a:t> in 2014 by: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pl-PL" dirty="0">
              <a:solidFill>
                <a:schemeClr val="accent6">
                  <a:lumMod val="50000"/>
                </a:schemeClr>
              </a:solidFill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pl-PL" dirty="0" err="1">
                <a:solidFill>
                  <a:schemeClr val="accent6">
                    <a:lumMod val="50000"/>
                  </a:schemeClr>
                </a:solidFill>
                <a:sym typeface="Wingdings" panose="05000000000000000000" pitchFamily="2" charset="2"/>
              </a:rPr>
              <a:t>Creating</a:t>
            </a:r>
            <a:r>
              <a:rPr lang="pl-PL" dirty="0">
                <a:solidFill>
                  <a:schemeClr val="accent6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pl-PL" dirty="0" err="1">
                <a:solidFill>
                  <a:schemeClr val="accent6">
                    <a:lumMod val="50000"/>
                  </a:schemeClr>
                </a:solidFill>
                <a:sym typeface="Wingdings" panose="05000000000000000000" pitchFamily="2" charset="2"/>
              </a:rPr>
              <a:t>huge</a:t>
            </a:r>
            <a:r>
              <a:rPr lang="pl-PL" dirty="0">
                <a:solidFill>
                  <a:schemeClr val="accent6">
                    <a:lumMod val="50000"/>
                  </a:schemeClr>
                </a:solidFill>
                <a:sym typeface="Wingdings" panose="05000000000000000000" pitchFamily="2" charset="2"/>
              </a:rPr>
              <a:t> web </a:t>
            </a:r>
            <a:r>
              <a:rPr lang="pl-PL" dirty="0" err="1">
                <a:solidFill>
                  <a:schemeClr val="accent6">
                    <a:lumMod val="50000"/>
                  </a:schemeClr>
                </a:solidFill>
                <a:sym typeface="Wingdings" panose="05000000000000000000" pitchFamily="2" charset="2"/>
              </a:rPr>
              <a:t>applications</a:t>
            </a:r>
            <a:r>
              <a:rPr lang="pl-PL" dirty="0">
                <a:solidFill>
                  <a:schemeClr val="accent6">
                    <a:lumMod val="50000"/>
                  </a:schemeClr>
                </a:solidFill>
                <a:sym typeface="Wingdings" panose="05000000000000000000" pitchFamily="2" charset="2"/>
              </a:rPr>
              <a:t> with </a:t>
            </a:r>
            <a:r>
              <a:rPr lang="pl-PL" dirty="0" err="1">
                <a:solidFill>
                  <a:schemeClr val="accent6">
                    <a:lumMod val="50000"/>
                  </a:schemeClr>
                </a:solidFill>
                <a:sym typeface="Wingdings" panose="05000000000000000000" pitchFamily="2" charset="2"/>
              </a:rPr>
              <a:t>ubgrading</a:t>
            </a:r>
            <a:r>
              <a:rPr lang="pl-PL" dirty="0">
                <a:solidFill>
                  <a:schemeClr val="accent6">
                    <a:lumMod val="50000"/>
                  </a:schemeClr>
                </a:solidFill>
                <a:sym typeface="Wingdings" panose="05000000000000000000" pitchFamily="2" charset="2"/>
              </a:rPr>
              <a:t> data</a:t>
            </a:r>
            <a:endParaRPr lang="pl-PL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95AC7B8E-0E08-EC86-E0AD-C545E1F86B92}"/>
              </a:ext>
            </a:extLst>
          </p:cNvPr>
          <p:cNvSpPr txBox="1"/>
          <p:nvPr/>
        </p:nvSpPr>
        <p:spPr>
          <a:xfrm>
            <a:off x="8580349" y="3429000"/>
            <a:ext cx="333487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pl-PL" dirty="0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Library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pl-PL" dirty="0">
              <a:solidFill>
                <a:schemeClr val="accent1">
                  <a:lumMod val="50000"/>
                </a:schemeClr>
              </a:solidFill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pl-PL" dirty="0" err="1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Created</a:t>
            </a:r>
            <a:r>
              <a:rPr lang="pl-PL" dirty="0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 in 2013 by: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pl-PL" dirty="0">
              <a:solidFill>
                <a:schemeClr val="accent1">
                  <a:lumMod val="50000"/>
                </a:schemeClr>
              </a:solidFill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pl-PL" dirty="0" err="1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Adaptable</a:t>
            </a:r>
            <a:r>
              <a:rPr lang="pl-PL" dirty="0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pl-PL" dirty="0" err="1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user</a:t>
            </a:r>
            <a:r>
              <a:rPr lang="pl-PL" dirty="0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pl-PL" dirty="0" err="1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interfaces</a:t>
            </a:r>
            <a:r>
              <a:rPr lang="pl-PL" dirty="0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 and </a:t>
            </a:r>
            <a:r>
              <a:rPr lang="pl-PL" dirty="0" err="1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sophisticated</a:t>
            </a:r>
            <a:r>
              <a:rPr lang="pl-PL" dirty="0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 single-</a:t>
            </a:r>
            <a:r>
              <a:rPr lang="pl-PL" dirty="0" err="1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page</a:t>
            </a:r>
            <a:r>
              <a:rPr lang="pl-PL" dirty="0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pl-PL" dirty="0" err="1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applications</a:t>
            </a:r>
            <a:r>
              <a:rPr lang="pl-PL" dirty="0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</a:p>
        </p:txBody>
      </p:sp>
      <p:pic>
        <p:nvPicPr>
          <p:cNvPr id="8" name="Picture 6" descr="Between the Wires: An interview with Vue.js creator Evan You | by Vivian  Cromwell | We've moved to freeCodeCamp.org/news | Medium">
            <a:extLst>
              <a:ext uri="{FF2B5EF4-FFF2-40B4-BE49-F238E27FC236}">
                <a16:creationId xmlns:a16="http://schemas.microsoft.com/office/drawing/2014/main" id="{220B313C-EAAF-E6B6-CF8D-6C32D8899B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4468" y="3429000"/>
            <a:ext cx="2083073" cy="2083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Team – React">
            <a:extLst>
              <a:ext uri="{FF2B5EF4-FFF2-40B4-BE49-F238E27FC236}">
                <a16:creationId xmlns:a16="http://schemas.microsoft.com/office/drawing/2014/main" id="{3FB0F6B4-1A60-C425-2136-B3077F2A52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1153" y="1229630"/>
            <a:ext cx="3343835" cy="1880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01763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Obraz 12">
            <a:extLst>
              <a:ext uri="{FF2B5EF4-FFF2-40B4-BE49-F238E27FC236}">
                <a16:creationId xmlns:a16="http://schemas.microsoft.com/office/drawing/2014/main" id="{B4C031A7-21E6-9693-BE08-84993E756F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4444"/>
            <a:ext cx="12192000" cy="146452"/>
          </a:xfrm>
          <a:prstGeom prst="rect">
            <a:avLst/>
          </a:prstGeom>
        </p:spPr>
      </p:pic>
      <p:sp>
        <p:nvSpPr>
          <p:cNvPr id="14" name="Prostokąt 13">
            <a:extLst>
              <a:ext uri="{FF2B5EF4-FFF2-40B4-BE49-F238E27FC236}">
                <a16:creationId xmlns:a16="http://schemas.microsoft.com/office/drawing/2014/main" id="{C5B2EED2-A507-C0A5-326F-AFD0404F2AB7}"/>
              </a:ext>
            </a:extLst>
          </p:cNvPr>
          <p:cNvSpPr/>
          <p:nvPr/>
        </p:nvSpPr>
        <p:spPr>
          <a:xfrm>
            <a:off x="2428875" y="180975"/>
            <a:ext cx="1632585" cy="102870"/>
          </a:xfrm>
          <a:prstGeom prst="rect">
            <a:avLst/>
          </a:prstGeom>
          <a:solidFill>
            <a:srgbClr val="E85D5D"/>
          </a:solidFill>
          <a:ln>
            <a:solidFill>
              <a:srgbClr val="E85D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" name="Prostokąt 14">
            <a:extLst>
              <a:ext uri="{FF2B5EF4-FFF2-40B4-BE49-F238E27FC236}">
                <a16:creationId xmlns:a16="http://schemas.microsoft.com/office/drawing/2014/main" id="{BCDD16B2-B736-D8C6-1A6C-A66D69F99D38}"/>
              </a:ext>
            </a:extLst>
          </p:cNvPr>
          <p:cNvSpPr/>
          <p:nvPr/>
        </p:nvSpPr>
        <p:spPr>
          <a:xfrm>
            <a:off x="4110990" y="180975"/>
            <a:ext cx="4040505" cy="102870"/>
          </a:xfrm>
          <a:prstGeom prst="rect">
            <a:avLst/>
          </a:prstGeom>
          <a:solidFill>
            <a:srgbClr val="62E68A"/>
          </a:solidFill>
          <a:ln>
            <a:solidFill>
              <a:srgbClr val="62E6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6" name="Prostokąt 15">
            <a:extLst>
              <a:ext uri="{FF2B5EF4-FFF2-40B4-BE49-F238E27FC236}">
                <a16:creationId xmlns:a16="http://schemas.microsoft.com/office/drawing/2014/main" id="{CFF209A1-1572-06EB-F829-919E85CA4B93}"/>
              </a:ext>
            </a:extLst>
          </p:cNvPr>
          <p:cNvSpPr/>
          <p:nvPr/>
        </p:nvSpPr>
        <p:spPr>
          <a:xfrm>
            <a:off x="8201025" y="180975"/>
            <a:ext cx="1632585" cy="102870"/>
          </a:xfrm>
          <a:prstGeom prst="rect">
            <a:avLst/>
          </a:prstGeom>
          <a:solidFill>
            <a:srgbClr val="78CFEA"/>
          </a:solidFill>
          <a:ln>
            <a:solidFill>
              <a:srgbClr val="78CF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17" name="Obraz 16">
            <a:extLst>
              <a:ext uri="{FF2B5EF4-FFF2-40B4-BE49-F238E27FC236}">
                <a16:creationId xmlns:a16="http://schemas.microsoft.com/office/drawing/2014/main" id="{3BF2EE6C-F9D4-1197-8E38-26C89BFBBB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74155"/>
            <a:ext cx="12192000" cy="146452"/>
          </a:xfrm>
          <a:prstGeom prst="rect">
            <a:avLst/>
          </a:prstGeom>
        </p:spPr>
      </p:pic>
      <p:sp>
        <p:nvSpPr>
          <p:cNvPr id="18" name="Prostokąt 17">
            <a:extLst>
              <a:ext uri="{FF2B5EF4-FFF2-40B4-BE49-F238E27FC236}">
                <a16:creationId xmlns:a16="http://schemas.microsoft.com/office/drawing/2014/main" id="{79BA8946-B294-32A2-BC87-E6020542C701}"/>
              </a:ext>
            </a:extLst>
          </p:cNvPr>
          <p:cNvSpPr/>
          <p:nvPr/>
        </p:nvSpPr>
        <p:spPr>
          <a:xfrm>
            <a:off x="2428875" y="6590686"/>
            <a:ext cx="1632585" cy="102870"/>
          </a:xfrm>
          <a:prstGeom prst="rect">
            <a:avLst/>
          </a:prstGeom>
          <a:solidFill>
            <a:srgbClr val="E85D5D"/>
          </a:solidFill>
          <a:ln>
            <a:solidFill>
              <a:srgbClr val="E85D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9" name="Prostokąt 18">
            <a:extLst>
              <a:ext uri="{FF2B5EF4-FFF2-40B4-BE49-F238E27FC236}">
                <a16:creationId xmlns:a16="http://schemas.microsoft.com/office/drawing/2014/main" id="{2BF7869C-8DCD-F880-F40C-77DDDC1C6239}"/>
              </a:ext>
            </a:extLst>
          </p:cNvPr>
          <p:cNvSpPr/>
          <p:nvPr/>
        </p:nvSpPr>
        <p:spPr>
          <a:xfrm>
            <a:off x="4110990" y="6590686"/>
            <a:ext cx="4040505" cy="102870"/>
          </a:xfrm>
          <a:prstGeom prst="rect">
            <a:avLst/>
          </a:prstGeom>
          <a:solidFill>
            <a:srgbClr val="62E68A"/>
          </a:solidFill>
          <a:ln>
            <a:solidFill>
              <a:srgbClr val="62E6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0" name="Prostokąt 19">
            <a:extLst>
              <a:ext uri="{FF2B5EF4-FFF2-40B4-BE49-F238E27FC236}">
                <a16:creationId xmlns:a16="http://schemas.microsoft.com/office/drawing/2014/main" id="{177A880B-FC2C-0535-50D0-490EBF88D0CF}"/>
              </a:ext>
            </a:extLst>
          </p:cNvPr>
          <p:cNvSpPr/>
          <p:nvPr/>
        </p:nvSpPr>
        <p:spPr>
          <a:xfrm>
            <a:off x="8201025" y="6590686"/>
            <a:ext cx="1632585" cy="102870"/>
          </a:xfrm>
          <a:prstGeom prst="rect">
            <a:avLst/>
          </a:prstGeom>
          <a:solidFill>
            <a:srgbClr val="78CFEA"/>
          </a:solidFill>
          <a:ln>
            <a:solidFill>
              <a:srgbClr val="78CF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4" name="Trójkąt równoramienny 23">
            <a:extLst>
              <a:ext uri="{FF2B5EF4-FFF2-40B4-BE49-F238E27FC236}">
                <a16:creationId xmlns:a16="http://schemas.microsoft.com/office/drawing/2014/main" id="{AA0CCEAB-C2BD-8CBB-3A15-FB3C9E8088DD}"/>
              </a:ext>
            </a:extLst>
          </p:cNvPr>
          <p:cNvSpPr/>
          <p:nvPr/>
        </p:nvSpPr>
        <p:spPr>
          <a:xfrm>
            <a:off x="4769220" y="163792"/>
            <a:ext cx="2868707" cy="1318720"/>
          </a:xfrm>
          <a:prstGeom prst="triangle">
            <a:avLst>
              <a:gd name="adj" fmla="val 48752"/>
            </a:avLst>
          </a:prstGeom>
          <a:solidFill>
            <a:srgbClr val="62E68A"/>
          </a:solidFill>
          <a:ln>
            <a:solidFill>
              <a:srgbClr val="62E6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25" name="Trójkąt równoramienny 24">
            <a:extLst>
              <a:ext uri="{FF2B5EF4-FFF2-40B4-BE49-F238E27FC236}">
                <a16:creationId xmlns:a16="http://schemas.microsoft.com/office/drawing/2014/main" id="{1CD13D2E-2788-67A6-9CE4-0A6E62E26C41}"/>
              </a:ext>
            </a:extLst>
          </p:cNvPr>
          <p:cNvSpPr/>
          <p:nvPr/>
        </p:nvSpPr>
        <p:spPr>
          <a:xfrm rot="10800000">
            <a:off x="4769221" y="5401888"/>
            <a:ext cx="2868706" cy="1318719"/>
          </a:xfrm>
          <a:prstGeom prst="triangle">
            <a:avLst>
              <a:gd name="adj" fmla="val 50315"/>
            </a:avLst>
          </a:prstGeom>
          <a:solidFill>
            <a:srgbClr val="62E68A"/>
          </a:solidFill>
          <a:ln>
            <a:solidFill>
              <a:srgbClr val="62E6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26" name="Obraz 25">
            <a:extLst>
              <a:ext uri="{FF2B5EF4-FFF2-40B4-BE49-F238E27FC236}">
                <a16:creationId xmlns:a16="http://schemas.microsoft.com/office/drawing/2014/main" id="{6F4201C7-B469-1F13-CFD2-B6655909C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04102"/>
            <a:ext cx="12192000" cy="5290990"/>
          </a:xfrm>
          <a:prstGeom prst="rect">
            <a:avLst/>
          </a:prstGeom>
        </p:spPr>
      </p:pic>
      <p:cxnSp>
        <p:nvCxnSpPr>
          <p:cNvPr id="1024" name="Łącznik prosty 1023">
            <a:extLst>
              <a:ext uri="{FF2B5EF4-FFF2-40B4-BE49-F238E27FC236}">
                <a16:creationId xmlns:a16="http://schemas.microsoft.com/office/drawing/2014/main" id="{60111528-AE57-64E9-73A8-1D5993F433BB}"/>
              </a:ext>
            </a:extLst>
          </p:cNvPr>
          <p:cNvCxnSpPr>
            <a:cxnSpLocks/>
          </p:cNvCxnSpPr>
          <p:nvPr/>
        </p:nvCxnSpPr>
        <p:spPr>
          <a:xfrm flipH="1">
            <a:off x="5775960" y="6720607"/>
            <a:ext cx="94996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0" name="Prostokąt 1029">
            <a:extLst>
              <a:ext uri="{FF2B5EF4-FFF2-40B4-BE49-F238E27FC236}">
                <a16:creationId xmlns:a16="http://schemas.microsoft.com/office/drawing/2014/main" id="{CA99E420-1886-A371-99F8-29D178B40022}"/>
              </a:ext>
            </a:extLst>
          </p:cNvPr>
          <p:cNvSpPr/>
          <p:nvPr/>
        </p:nvSpPr>
        <p:spPr>
          <a:xfrm>
            <a:off x="6136005" y="6729666"/>
            <a:ext cx="112395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1031" name="Picture 6">
            <a:extLst>
              <a:ext uri="{FF2B5EF4-FFF2-40B4-BE49-F238E27FC236}">
                <a16:creationId xmlns:a16="http://schemas.microsoft.com/office/drawing/2014/main" id="{B4E52851-B43A-B6A1-02B7-D562276DFB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8866" y="339323"/>
            <a:ext cx="450496" cy="450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feature-vuejs – PrimeFaces">
            <a:extLst>
              <a:ext uri="{FF2B5EF4-FFF2-40B4-BE49-F238E27FC236}">
                <a16:creationId xmlns:a16="http://schemas.microsoft.com/office/drawing/2014/main" id="{1068F1F3-F571-9593-B0BE-C6753055DB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4615" y="374646"/>
            <a:ext cx="415173" cy="415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CSS Logos: React logo - DEV Community 👩‍💻👨‍💻">
            <a:extLst>
              <a:ext uri="{FF2B5EF4-FFF2-40B4-BE49-F238E27FC236}">
                <a16:creationId xmlns:a16="http://schemas.microsoft.com/office/drawing/2014/main" id="{43D51380-85D5-78EE-1D8A-089689D749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8590" y="378573"/>
            <a:ext cx="398389" cy="357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Prostokąt 1">
            <a:extLst>
              <a:ext uri="{FF2B5EF4-FFF2-40B4-BE49-F238E27FC236}">
                <a16:creationId xmlns:a16="http://schemas.microsoft.com/office/drawing/2014/main" id="{3DDAEA85-9642-0AAC-7913-9FBC48C19DAE}"/>
              </a:ext>
            </a:extLst>
          </p:cNvPr>
          <p:cNvSpPr/>
          <p:nvPr/>
        </p:nvSpPr>
        <p:spPr>
          <a:xfrm>
            <a:off x="4110990" y="137392"/>
            <a:ext cx="4025890" cy="6556164"/>
          </a:xfrm>
          <a:prstGeom prst="rect">
            <a:avLst/>
          </a:prstGeom>
          <a:noFill/>
          <a:ln w="38100">
            <a:solidFill>
              <a:srgbClr val="62E68A"/>
            </a:solidFill>
          </a:ln>
          <a:effectLst>
            <a:glow rad="546100">
              <a:srgbClr val="00B050">
                <a:alpha val="56000"/>
              </a:srgbClr>
            </a:glow>
            <a:reflection stA="45000" endPos="0" dist="50800" dir="5400000" sy="-100000" algn="bl" rotWithShape="0"/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2F932B54-EC24-5A90-AB35-31AE6F2E8908}"/>
              </a:ext>
            </a:extLst>
          </p:cNvPr>
          <p:cNvSpPr/>
          <p:nvPr/>
        </p:nvSpPr>
        <p:spPr>
          <a:xfrm>
            <a:off x="7429050" y="-1354573"/>
            <a:ext cx="5969733" cy="9608339"/>
          </a:xfrm>
          <a:prstGeom prst="rect">
            <a:avLst/>
          </a:prstGeom>
          <a:solidFill>
            <a:schemeClr val="tx1">
              <a:lumMod val="95000"/>
              <a:lumOff val="5000"/>
              <a:alpha val="46000"/>
            </a:schemeClr>
          </a:solidFill>
          <a:effectLst>
            <a:softEdge rad="965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AE4C8D1E-E1BA-D51D-D06F-F180979622D1}"/>
              </a:ext>
            </a:extLst>
          </p:cNvPr>
          <p:cNvSpPr/>
          <p:nvPr/>
        </p:nvSpPr>
        <p:spPr>
          <a:xfrm>
            <a:off x="-1149628" y="-1375170"/>
            <a:ext cx="5969733" cy="9608339"/>
          </a:xfrm>
          <a:prstGeom prst="rect">
            <a:avLst/>
          </a:prstGeom>
          <a:solidFill>
            <a:schemeClr val="tx1">
              <a:lumMod val="95000"/>
              <a:lumOff val="5000"/>
              <a:alpha val="46000"/>
            </a:schemeClr>
          </a:solidFill>
          <a:effectLst>
            <a:softEdge rad="965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B678A003-7C4F-21BF-76BF-77AA7D530193}"/>
              </a:ext>
            </a:extLst>
          </p:cNvPr>
          <p:cNvSpPr/>
          <p:nvPr/>
        </p:nvSpPr>
        <p:spPr>
          <a:xfrm>
            <a:off x="-1527004" y="-1222770"/>
            <a:ext cx="5969733" cy="9608339"/>
          </a:xfrm>
          <a:prstGeom prst="rect">
            <a:avLst/>
          </a:prstGeom>
          <a:solidFill>
            <a:schemeClr val="tx1">
              <a:lumMod val="95000"/>
              <a:lumOff val="5000"/>
              <a:alpha val="46000"/>
            </a:schemeClr>
          </a:solidFill>
          <a:effectLst>
            <a:softEdge rad="965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B99C190A-D1A3-AB84-2053-50254062A06A}"/>
              </a:ext>
            </a:extLst>
          </p:cNvPr>
          <p:cNvSpPr/>
          <p:nvPr/>
        </p:nvSpPr>
        <p:spPr>
          <a:xfrm>
            <a:off x="7678599" y="-1222771"/>
            <a:ext cx="5969733" cy="9608339"/>
          </a:xfrm>
          <a:prstGeom prst="rect">
            <a:avLst/>
          </a:prstGeom>
          <a:solidFill>
            <a:schemeClr val="tx1">
              <a:lumMod val="95000"/>
              <a:lumOff val="5000"/>
              <a:alpha val="46000"/>
            </a:schemeClr>
          </a:solidFill>
          <a:effectLst>
            <a:softEdge rad="965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BFA0DB00-D411-6931-8880-04CD0C63751D}"/>
              </a:ext>
            </a:extLst>
          </p:cNvPr>
          <p:cNvSpPr/>
          <p:nvPr/>
        </p:nvSpPr>
        <p:spPr>
          <a:xfrm>
            <a:off x="-2865579" y="-977773"/>
            <a:ext cx="5969733" cy="9608339"/>
          </a:xfrm>
          <a:prstGeom prst="rect">
            <a:avLst/>
          </a:prstGeom>
          <a:solidFill>
            <a:schemeClr val="tx1">
              <a:lumMod val="95000"/>
              <a:lumOff val="5000"/>
              <a:alpha val="46000"/>
            </a:schemeClr>
          </a:solidFill>
          <a:effectLst>
            <a:softEdge rad="965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Prostokąt 7">
            <a:extLst>
              <a:ext uri="{FF2B5EF4-FFF2-40B4-BE49-F238E27FC236}">
                <a16:creationId xmlns:a16="http://schemas.microsoft.com/office/drawing/2014/main" id="{E5DAC25E-1CE6-9808-1B60-EDE538D62806}"/>
              </a:ext>
            </a:extLst>
          </p:cNvPr>
          <p:cNvSpPr/>
          <p:nvPr/>
        </p:nvSpPr>
        <p:spPr>
          <a:xfrm>
            <a:off x="8854625" y="-827302"/>
            <a:ext cx="5969733" cy="9608339"/>
          </a:xfrm>
          <a:prstGeom prst="rect">
            <a:avLst/>
          </a:prstGeom>
          <a:solidFill>
            <a:schemeClr val="tx1">
              <a:lumMod val="95000"/>
              <a:lumOff val="5000"/>
              <a:alpha val="46000"/>
            </a:schemeClr>
          </a:solidFill>
          <a:effectLst>
            <a:softEdge rad="965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Prostokąt 8">
            <a:extLst>
              <a:ext uri="{FF2B5EF4-FFF2-40B4-BE49-F238E27FC236}">
                <a16:creationId xmlns:a16="http://schemas.microsoft.com/office/drawing/2014/main" id="{2BE9E730-3D48-9D22-D390-3D56C5BC786E}"/>
              </a:ext>
            </a:extLst>
          </p:cNvPr>
          <p:cNvSpPr/>
          <p:nvPr/>
        </p:nvSpPr>
        <p:spPr>
          <a:xfrm>
            <a:off x="-3929615" y="-1070370"/>
            <a:ext cx="5969733" cy="9608339"/>
          </a:xfrm>
          <a:prstGeom prst="rect">
            <a:avLst/>
          </a:prstGeom>
          <a:solidFill>
            <a:schemeClr val="tx1">
              <a:lumMod val="95000"/>
              <a:lumOff val="5000"/>
              <a:alpha val="46000"/>
            </a:schemeClr>
          </a:solidFill>
          <a:effectLst>
            <a:softEdge rad="965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Prostokąt 9">
            <a:extLst>
              <a:ext uri="{FF2B5EF4-FFF2-40B4-BE49-F238E27FC236}">
                <a16:creationId xmlns:a16="http://schemas.microsoft.com/office/drawing/2014/main" id="{70E306DF-F52D-2F8E-F595-7ABA035FFAC3}"/>
              </a:ext>
            </a:extLst>
          </p:cNvPr>
          <p:cNvSpPr/>
          <p:nvPr/>
        </p:nvSpPr>
        <p:spPr>
          <a:xfrm>
            <a:off x="9975184" y="-1222771"/>
            <a:ext cx="5969733" cy="9608339"/>
          </a:xfrm>
          <a:prstGeom prst="rect">
            <a:avLst/>
          </a:prstGeom>
          <a:solidFill>
            <a:schemeClr val="tx1">
              <a:lumMod val="95000"/>
              <a:lumOff val="5000"/>
              <a:alpha val="46000"/>
            </a:schemeClr>
          </a:solidFill>
          <a:effectLst>
            <a:softEdge rad="965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1" name="pole tekstowe 20">
            <a:extLst>
              <a:ext uri="{FF2B5EF4-FFF2-40B4-BE49-F238E27FC236}">
                <a16:creationId xmlns:a16="http://schemas.microsoft.com/office/drawing/2014/main" id="{CC86AD97-50A5-C2FD-F5C2-75832BF6AD13}"/>
              </a:ext>
            </a:extLst>
          </p:cNvPr>
          <p:cNvSpPr txBox="1"/>
          <p:nvPr/>
        </p:nvSpPr>
        <p:spPr>
          <a:xfrm>
            <a:off x="4830961" y="1295949"/>
            <a:ext cx="324522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pl-PL" dirty="0">
                <a:solidFill>
                  <a:schemeClr val="accent6">
                    <a:lumMod val="50000"/>
                  </a:schemeClr>
                </a:solidFill>
                <a:sym typeface="Wingdings" panose="05000000000000000000" pitchFamily="2" charset="2"/>
              </a:rPr>
              <a:t>Framework</a:t>
            </a:r>
          </a:p>
          <a:p>
            <a:endParaRPr lang="pl-PL" dirty="0">
              <a:solidFill>
                <a:schemeClr val="accent6">
                  <a:lumMod val="50000"/>
                </a:schemeClr>
              </a:solidFill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pl-PL" dirty="0" err="1">
                <a:solidFill>
                  <a:schemeClr val="accent6">
                    <a:lumMod val="50000"/>
                  </a:schemeClr>
                </a:solidFill>
                <a:sym typeface="Wingdings" panose="05000000000000000000" pitchFamily="2" charset="2"/>
              </a:rPr>
              <a:t>Created</a:t>
            </a:r>
            <a:r>
              <a:rPr lang="pl-PL" dirty="0">
                <a:solidFill>
                  <a:schemeClr val="accent6">
                    <a:lumMod val="50000"/>
                  </a:schemeClr>
                </a:solidFill>
                <a:sym typeface="Wingdings" panose="05000000000000000000" pitchFamily="2" charset="2"/>
              </a:rPr>
              <a:t> in 2014 by: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pl-PL" dirty="0">
              <a:solidFill>
                <a:schemeClr val="accent6">
                  <a:lumMod val="50000"/>
                </a:schemeClr>
              </a:solidFill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pl-PL" dirty="0" err="1">
                <a:solidFill>
                  <a:schemeClr val="accent6">
                    <a:lumMod val="50000"/>
                  </a:schemeClr>
                </a:solidFill>
                <a:sym typeface="Wingdings" panose="05000000000000000000" pitchFamily="2" charset="2"/>
              </a:rPr>
              <a:t>Creating</a:t>
            </a:r>
            <a:r>
              <a:rPr lang="pl-PL" dirty="0">
                <a:solidFill>
                  <a:schemeClr val="accent6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pl-PL" dirty="0" err="1">
                <a:solidFill>
                  <a:schemeClr val="accent6">
                    <a:lumMod val="50000"/>
                  </a:schemeClr>
                </a:solidFill>
                <a:sym typeface="Wingdings" panose="05000000000000000000" pitchFamily="2" charset="2"/>
              </a:rPr>
              <a:t>huge</a:t>
            </a:r>
            <a:r>
              <a:rPr lang="pl-PL" dirty="0">
                <a:solidFill>
                  <a:schemeClr val="accent6">
                    <a:lumMod val="50000"/>
                  </a:schemeClr>
                </a:solidFill>
                <a:sym typeface="Wingdings" panose="05000000000000000000" pitchFamily="2" charset="2"/>
              </a:rPr>
              <a:t> web </a:t>
            </a:r>
            <a:r>
              <a:rPr lang="pl-PL" dirty="0" err="1">
                <a:solidFill>
                  <a:schemeClr val="accent6">
                    <a:lumMod val="50000"/>
                  </a:schemeClr>
                </a:solidFill>
                <a:sym typeface="Wingdings" panose="05000000000000000000" pitchFamily="2" charset="2"/>
              </a:rPr>
              <a:t>applications</a:t>
            </a:r>
            <a:r>
              <a:rPr lang="pl-PL" dirty="0">
                <a:solidFill>
                  <a:schemeClr val="accent6">
                    <a:lumMod val="50000"/>
                  </a:schemeClr>
                </a:solidFill>
                <a:sym typeface="Wingdings" panose="05000000000000000000" pitchFamily="2" charset="2"/>
              </a:rPr>
              <a:t> with </a:t>
            </a:r>
            <a:r>
              <a:rPr lang="pl-PL" dirty="0" err="1">
                <a:solidFill>
                  <a:schemeClr val="accent6">
                    <a:lumMod val="50000"/>
                  </a:schemeClr>
                </a:solidFill>
                <a:sym typeface="Wingdings" panose="05000000000000000000" pitchFamily="2" charset="2"/>
              </a:rPr>
              <a:t>ubgrading</a:t>
            </a:r>
            <a:r>
              <a:rPr lang="pl-PL" dirty="0">
                <a:solidFill>
                  <a:schemeClr val="accent6">
                    <a:lumMod val="50000"/>
                  </a:schemeClr>
                </a:solidFill>
                <a:sym typeface="Wingdings" panose="05000000000000000000" pitchFamily="2" charset="2"/>
              </a:rPr>
              <a:t> data</a:t>
            </a:r>
            <a:endParaRPr lang="pl-PL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22" name="Picture 6" descr="Between the Wires: An interview with Vue.js creator Evan You | by Vivian  Cromwell | We've moved to freeCodeCamp.org/news | Medium">
            <a:extLst>
              <a:ext uri="{FF2B5EF4-FFF2-40B4-BE49-F238E27FC236}">
                <a16:creationId xmlns:a16="http://schemas.microsoft.com/office/drawing/2014/main" id="{DC3E264D-CD8B-47E4-DF4F-8C4BBC071E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4468" y="3429000"/>
            <a:ext cx="2083073" cy="2083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2303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>
            <a:extLst>
              <a:ext uri="{FF2B5EF4-FFF2-40B4-BE49-F238E27FC236}">
                <a16:creationId xmlns:a16="http://schemas.microsoft.com/office/drawing/2014/main" id="{42A4065C-9C17-149A-28A8-73BF955FDBA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2E68A"/>
          </a:solidFill>
          <a:ln>
            <a:solidFill>
              <a:srgbClr val="62E6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514D9D67-189F-A352-3937-AD6E110D2D8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38100">
            <a:solidFill>
              <a:srgbClr val="62E68A"/>
            </a:solidFill>
          </a:ln>
          <a:effectLst>
            <a:glow rad="546100">
              <a:srgbClr val="00B050">
                <a:alpha val="56000"/>
              </a:srgbClr>
            </a:glow>
            <a:reflection stA="45000" endPos="0" dist="50800" dir="5400000" sy="-100000" algn="bl" rotWithShape="0"/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192DFF7D-DECC-2344-8166-03625154B1E1}"/>
              </a:ext>
            </a:extLst>
          </p:cNvPr>
          <p:cNvSpPr/>
          <p:nvPr/>
        </p:nvSpPr>
        <p:spPr>
          <a:xfrm>
            <a:off x="-650240" y="260866"/>
            <a:ext cx="13492480" cy="8770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94EB3E9-C3F8-66E3-3A84-600FDF6E36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" y="567620"/>
            <a:ext cx="2616518" cy="2267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pole tekstowe 7">
            <a:extLst>
              <a:ext uri="{FF2B5EF4-FFF2-40B4-BE49-F238E27FC236}">
                <a16:creationId xmlns:a16="http://schemas.microsoft.com/office/drawing/2014/main" id="{B3677DC0-9E8F-D880-BB0F-CA9B243C5748}"/>
              </a:ext>
            </a:extLst>
          </p:cNvPr>
          <p:cNvSpPr txBox="1"/>
          <p:nvPr/>
        </p:nvSpPr>
        <p:spPr>
          <a:xfrm>
            <a:off x="3921760" y="237728"/>
            <a:ext cx="65125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5400" dirty="0">
                <a:solidFill>
                  <a:schemeClr val="accent6">
                    <a:lumMod val="50000"/>
                  </a:schemeClr>
                </a:solidFill>
              </a:rPr>
              <a:t>VUE – WHAT IS IT?</a:t>
            </a:r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CBB8E6FC-0D7B-4727-2F5B-0AC828FE0D5D}"/>
              </a:ext>
            </a:extLst>
          </p:cNvPr>
          <p:cNvSpPr txBox="1"/>
          <p:nvPr/>
        </p:nvSpPr>
        <p:spPr>
          <a:xfrm>
            <a:off x="2395379" y="2319159"/>
            <a:ext cx="5191760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pl-PL" sz="2800" dirty="0" err="1">
                <a:solidFill>
                  <a:schemeClr val="accent6">
                    <a:lumMod val="50000"/>
                  </a:schemeClr>
                </a:solidFill>
                <a:sym typeface="Wingdings" panose="05000000000000000000" pitchFamily="2" charset="2"/>
              </a:rPr>
              <a:t>Uses</a:t>
            </a:r>
            <a:r>
              <a:rPr lang="pl-PL" sz="2800" dirty="0">
                <a:solidFill>
                  <a:schemeClr val="accent6">
                    <a:lumMod val="50000"/>
                  </a:schemeClr>
                </a:solidFill>
                <a:sym typeface="Wingdings" panose="05000000000000000000" pitchFamily="2" charset="2"/>
              </a:rPr>
              <a:t> JavaScript (and </a:t>
            </a:r>
            <a:r>
              <a:rPr lang="pl-PL" sz="2800" dirty="0" err="1">
                <a:solidFill>
                  <a:schemeClr val="accent6">
                    <a:lumMod val="50000"/>
                  </a:schemeClr>
                </a:solidFill>
                <a:sym typeface="Wingdings" panose="05000000000000000000" pitchFamily="2" charset="2"/>
              </a:rPr>
              <a:t>TypeScript</a:t>
            </a:r>
            <a:r>
              <a:rPr lang="pl-PL" sz="2800" dirty="0">
                <a:solidFill>
                  <a:schemeClr val="accent6">
                    <a:lumMod val="50000"/>
                  </a:schemeClr>
                </a:solidFill>
                <a:sym typeface="Wingdings" panose="05000000000000000000" pitchFamily="2" charset="2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pl-PL" sz="2800" dirty="0">
              <a:solidFill>
                <a:schemeClr val="accent6">
                  <a:lumMod val="50000"/>
                </a:schemeClr>
              </a:solidFill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pl-PL" sz="2800" dirty="0" err="1">
                <a:solidFill>
                  <a:schemeClr val="accent6">
                    <a:lumMod val="50000"/>
                  </a:schemeClr>
                </a:solidFill>
                <a:sym typeface="Wingdings" panose="05000000000000000000" pitchFamily="2" charset="2"/>
              </a:rPr>
              <a:t>Considered</a:t>
            </a:r>
            <a:r>
              <a:rPr lang="pl-PL" sz="2800" dirty="0">
                <a:solidFill>
                  <a:schemeClr val="accent6">
                    <a:lumMod val="50000"/>
                  </a:schemeClr>
                </a:solidFill>
                <a:sym typeface="Wingdings" panose="05000000000000000000" pitchFamily="2" charset="2"/>
              </a:rPr>
              <a:t> as </a:t>
            </a:r>
            <a:r>
              <a:rPr lang="pl-PL" sz="2800" dirty="0" err="1">
                <a:solidFill>
                  <a:schemeClr val="accent6">
                    <a:lumMod val="50000"/>
                  </a:schemeClr>
                </a:solidFill>
                <a:sym typeface="Wingdings" panose="05000000000000000000" pitchFamily="2" charset="2"/>
              </a:rPr>
              <a:t>child</a:t>
            </a:r>
            <a:r>
              <a:rPr lang="pl-PL" sz="2800" dirty="0">
                <a:solidFill>
                  <a:schemeClr val="accent6">
                    <a:lumMod val="50000"/>
                  </a:schemeClr>
                </a:solidFill>
                <a:sym typeface="Wingdings" panose="05000000000000000000" pitchFamily="2" charset="2"/>
              </a:rPr>
              <a:t> of </a:t>
            </a:r>
            <a:r>
              <a:rPr lang="pl-PL" sz="2800" dirty="0" err="1">
                <a:solidFill>
                  <a:schemeClr val="accent6">
                    <a:lumMod val="50000"/>
                  </a:schemeClr>
                </a:solidFill>
                <a:sym typeface="Wingdings" panose="05000000000000000000" pitchFamily="2" charset="2"/>
              </a:rPr>
              <a:t>React</a:t>
            </a:r>
            <a:r>
              <a:rPr lang="pl-PL" sz="2800" dirty="0">
                <a:solidFill>
                  <a:schemeClr val="accent6">
                    <a:lumMod val="50000"/>
                  </a:schemeClr>
                </a:solidFill>
                <a:sym typeface="Wingdings" panose="05000000000000000000" pitchFamily="2" charset="2"/>
              </a:rPr>
              <a:t> and </a:t>
            </a:r>
            <a:r>
              <a:rPr lang="pl-PL" sz="2800" dirty="0" err="1">
                <a:solidFill>
                  <a:schemeClr val="accent6">
                    <a:lumMod val="50000"/>
                  </a:schemeClr>
                </a:solidFill>
                <a:sym typeface="Wingdings" panose="05000000000000000000" pitchFamily="2" charset="2"/>
              </a:rPr>
              <a:t>Angular</a:t>
            </a:r>
            <a:r>
              <a:rPr lang="pl-PL" sz="2800" dirty="0">
                <a:solidFill>
                  <a:schemeClr val="accent6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pl-PL" sz="2800" dirty="0">
              <a:solidFill>
                <a:schemeClr val="accent6">
                  <a:lumMod val="50000"/>
                </a:schemeClr>
              </a:solidFill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pl-PL" sz="2800" dirty="0" err="1">
                <a:solidFill>
                  <a:schemeClr val="accent6">
                    <a:lumMod val="50000"/>
                  </a:schemeClr>
                </a:solidFill>
                <a:sym typeface="Wingdings" panose="05000000000000000000" pitchFamily="2" charset="2"/>
              </a:rPr>
              <a:t>Uses</a:t>
            </a:r>
            <a:r>
              <a:rPr lang="pl-PL" sz="2800" dirty="0">
                <a:solidFill>
                  <a:schemeClr val="accent6">
                    <a:lumMod val="50000"/>
                  </a:schemeClr>
                </a:solidFill>
                <a:sym typeface="Wingdings" panose="05000000000000000000" pitchFamily="2" charset="2"/>
              </a:rPr>
              <a:t> MVC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pl-PL" sz="2800" dirty="0">
              <a:solidFill>
                <a:schemeClr val="accent6">
                  <a:lumMod val="50000"/>
                </a:schemeClr>
              </a:solidFill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pl-PL" sz="2800" dirty="0">
                <a:solidFill>
                  <a:schemeClr val="accent6">
                    <a:lumMod val="50000"/>
                  </a:schemeClr>
                </a:solidFill>
                <a:sym typeface="Wingdings" panose="05000000000000000000" pitchFamily="2" charset="2"/>
              </a:rPr>
              <a:t>Works with CBA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pl-PL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pl-PL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pl-PL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44969701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>
            <a:extLst>
              <a:ext uri="{FF2B5EF4-FFF2-40B4-BE49-F238E27FC236}">
                <a16:creationId xmlns:a16="http://schemas.microsoft.com/office/drawing/2014/main" id="{42A4065C-9C17-149A-28A8-73BF955FDBA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2E68A"/>
          </a:solidFill>
          <a:ln>
            <a:solidFill>
              <a:srgbClr val="62E6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514D9D67-189F-A352-3937-AD6E110D2D8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38100">
            <a:solidFill>
              <a:srgbClr val="62E68A"/>
            </a:solidFill>
          </a:ln>
          <a:effectLst>
            <a:glow rad="546100">
              <a:srgbClr val="00B050">
                <a:alpha val="56000"/>
              </a:srgbClr>
            </a:glow>
            <a:reflection stA="45000" endPos="0" dist="50800" dir="5400000" sy="-100000" algn="bl" rotWithShape="0"/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192DFF7D-DECC-2344-8166-03625154B1E1}"/>
              </a:ext>
            </a:extLst>
          </p:cNvPr>
          <p:cNvSpPr/>
          <p:nvPr/>
        </p:nvSpPr>
        <p:spPr>
          <a:xfrm>
            <a:off x="-650240" y="260866"/>
            <a:ext cx="13492480" cy="8770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94EB3E9-C3F8-66E3-3A84-600FDF6E36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" y="567620"/>
            <a:ext cx="2616518" cy="2267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ole tekstowe 6">
            <a:extLst>
              <a:ext uri="{FF2B5EF4-FFF2-40B4-BE49-F238E27FC236}">
                <a16:creationId xmlns:a16="http://schemas.microsoft.com/office/drawing/2014/main" id="{6E25CBD4-430A-FC10-1952-BDBB3E26736C}"/>
              </a:ext>
            </a:extLst>
          </p:cNvPr>
          <p:cNvSpPr txBox="1"/>
          <p:nvPr/>
        </p:nvSpPr>
        <p:spPr>
          <a:xfrm>
            <a:off x="3779520" y="230386"/>
            <a:ext cx="68275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5400" dirty="0">
                <a:solidFill>
                  <a:schemeClr val="accent6">
                    <a:lumMod val="50000"/>
                  </a:schemeClr>
                </a:solidFill>
              </a:rPr>
              <a:t>+ AND – OD VUE</a:t>
            </a:r>
          </a:p>
        </p:txBody>
      </p:sp>
      <p:cxnSp>
        <p:nvCxnSpPr>
          <p:cNvPr id="8" name="Łącznik prosty 7">
            <a:extLst>
              <a:ext uri="{FF2B5EF4-FFF2-40B4-BE49-F238E27FC236}">
                <a16:creationId xmlns:a16="http://schemas.microsoft.com/office/drawing/2014/main" id="{61D5DBAE-9CCA-2963-BE10-A96A1688C080}"/>
              </a:ext>
            </a:extLst>
          </p:cNvPr>
          <p:cNvCxnSpPr/>
          <p:nvPr/>
        </p:nvCxnSpPr>
        <p:spPr>
          <a:xfrm flipH="1">
            <a:off x="3200400" y="2773680"/>
            <a:ext cx="7955280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Łącznik prosty 8">
            <a:extLst>
              <a:ext uri="{FF2B5EF4-FFF2-40B4-BE49-F238E27FC236}">
                <a16:creationId xmlns:a16="http://schemas.microsoft.com/office/drawing/2014/main" id="{E68DA925-86A4-E1C6-F357-5C868AB38759}"/>
              </a:ext>
            </a:extLst>
          </p:cNvPr>
          <p:cNvCxnSpPr/>
          <p:nvPr/>
        </p:nvCxnSpPr>
        <p:spPr>
          <a:xfrm>
            <a:off x="7178040" y="1371600"/>
            <a:ext cx="0" cy="493776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nak plus 9">
            <a:extLst>
              <a:ext uri="{FF2B5EF4-FFF2-40B4-BE49-F238E27FC236}">
                <a16:creationId xmlns:a16="http://schemas.microsoft.com/office/drawing/2014/main" id="{5E498F7F-82C5-2A39-C278-004CBF3FB484}"/>
              </a:ext>
            </a:extLst>
          </p:cNvPr>
          <p:cNvSpPr/>
          <p:nvPr/>
        </p:nvSpPr>
        <p:spPr>
          <a:xfrm>
            <a:off x="4589441" y="1408943"/>
            <a:ext cx="1280155" cy="1202174"/>
          </a:xfrm>
          <a:prstGeom prst="mathPlus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Znak minus 10">
            <a:extLst>
              <a:ext uri="{FF2B5EF4-FFF2-40B4-BE49-F238E27FC236}">
                <a16:creationId xmlns:a16="http://schemas.microsoft.com/office/drawing/2014/main" id="{49194C78-7825-70A3-3E98-71609CCDB786}"/>
              </a:ext>
            </a:extLst>
          </p:cNvPr>
          <p:cNvSpPr/>
          <p:nvPr/>
        </p:nvSpPr>
        <p:spPr>
          <a:xfrm>
            <a:off x="8696961" y="1371600"/>
            <a:ext cx="1402079" cy="1239517"/>
          </a:xfrm>
          <a:prstGeom prst="mathMinus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DE6F66C2-10FA-B05E-7E8D-AF761F4E2BC9}"/>
              </a:ext>
            </a:extLst>
          </p:cNvPr>
          <p:cNvSpPr txBox="1"/>
          <p:nvPr/>
        </p:nvSpPr>
        <p:spPr>
          <a:xfrm>
            <a:off x="2418080" y="2997203"/>
            <a:ext cx="468376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pl-PL" sz="2400" dirty="0" err="1">
                <a:solidFill>
                  <a:schemeClr val="accent6">
                    <a:lumMod val="50000"/>
                  </a:schemeClr>
                </a:solidFill>
                <a:sym typeface="Wingdings" panose="05000000000000000000" pitchFamily="2" charset="2"/>
              </a:rPr>
              <a:t>Easy</a:t>
            </a:r>
            <a:r>
              <a:rPr lang="pl-PL" sz="2400" dirty="0">
                <a:solidFill>
                  <a:schemeClr val="accent6">
                    <a:lumMod val="50000"/>
                  </a:schemeClr>
                </a:solidFill>
                <a:sym typeface="Wingdings" panose="05000000000000000000" pitchFamily="2" charset="2"/>
              </a:rPr>
              <a:t> to </a:t>
            </a:r>
            <a:r>
              <a:rPr lang="pl-PL" sz="2400" dirty="0" err="1">
                <a:solidFill>
                  <a:schemeClr val="accent6">
                    <a:lumMod val="50000"/>
                  </a:schemeClr>
                </a:solidFill>
                <a:sym typeface="Wingdings" panose="05000000000000000000" pitchFamily="2" charset="2"/>
              </a:rPr>
              <a:t>learn</a:t>
            </a:r>
            <a:r>
              <a:rPr lang="pl-PL" sz="2400" dirty="0">
                <a:solidFill>
                  <a:schemeClr val="accent6">
                    <a:lumMod val="50000"/>
                  </a:schemeClr>
                </a:solidFill>
                <a:sym typeface="Wingdings" panose="05000000000000000000" pitchFamily="2" charset="2"/>
              </a:rPr>
              <a:t> and </a:t>
            </a:r>
            <a:r>
              <a:rPr lang="pl-PL" sz="2400" dirty="0" err="1">
                <a:solidFill>
                  <a:schemeClr val="accent6">
                    <a:lumMod val="50000"/>
                  </a:schemeClr>
                </a:solidFill>
                <a:sym typeface="Wingdings" panose="05000000000000000000" pitchFamily="2" charset="2"/>
              </a:rPr>
              <a:t>use</a:t>
            </a:r>
            <a:r>
              <a:rPr lang="pl-PL" sz="2400" dirty="0">
                <a:solidFill>
                  <a:schemeClr val="accent6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pl-PL" sz="2400" dirty="0">
              <a:solidFill>
                <a:schemeClr val="accent6">
                  <a:lumMod val="50000"/>
                </a:schemeClr>
              </a:solidFill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pl-PL" sz="2400" dirty="0" err="1">
                <a:solidFill>
                  <a:schemeClr val="accent6">
                    <a:lumMod val="50000"/>
                  </a:schemeClr>
                </a:solidFill>
                <a:sym typeface="Wingdings" panose="05000000000000000000" pitchFamily="2" charset="2"/>
              </a:rPr>
              <a:t>Very</a:t>
            </a:r>
            <a:r>
              <a:rPr lang="pl-PL" sz="2400" dirty="0">
                <a:solidFill>
                  <a:schemeClr val="accent6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pl-PL" sz="2400" dirty="0" err="1">
                <a:solidFill>
                  <a:schemeClr val="accent6">
                    <a:lumMod val="50000"/>
                  </a:schemeClr>
                </a:solidFill>
                <a:sym typeface="Wingdings" panose="05000000000000000000" pitchFamily="2" charset="2"/>
              </a:rPr>
              <a:t>efficient</a:t>
            </a:r>
            <a:r>
              <a:rPr lang="pl-PL" sz="2400" dirty="0">
                <a:solidFill>
                  <a:schemeClr val="accent6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pl-PL" sz="2400" dirty="0">
              <a:solidFill>
                <a:schemeClr val="accent6">
                  <a:lumMod val="50000"/>
                </a:schemeClr>
              </a:solidFill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pl-PL" sz="2400" dirty="0">
                <a:solidFill>
                  <a:schemeClr val="accent6">
                    <a:lumMod val="50000"/>
                  </a:schemeClr>
                </a:solidFill>
                <a:sym typeface="Wingdings" panose="05000000000000000000" pitchFamily="2" charset="2"/>
              </a:rPr>
              <a:t>Good and </a:t>
            </a:r>
            <a:r>
              <a:rPr lang="pl-PL" sz="2400" dirty="0" err="1">
                <a:solidFill>
                  <a:schemeClr val="accent6">
                    <a:lumMod val="50000"/>
                  </a:schemeClr>
                </a:solidFill>
                <a:sym typeface="Wingdings" panose="05000000000000000000" pitchFamily="2" charset="2"/>
              </a:rPr>
              <a:t>intuitive</a:t>
            </a:r>
            <a:r>
              <a:rPr lang="pl-PL" sz="2400" dirty="0">
                <a:solidFill>
                  <a:schemeClr val="accent6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pl-PL" sz="2400" dirty="0" err="1">
                <a:solidFill>
                  <a:schemeClr val="accent6">
                    <a:lumMod val="50000"/>
                  </a:schemeClr>
                </a:solidFill>
                <a:sym typeface="Wingdings" panose="05000000000000000000" pitchFamily="2" charset="2"/>
              </a:rPr>
              <a:t>documentation</a:t>
            </a:r>
            <a:endParaRPr lang="pl-PL" sz="2400" dirty="0">
              <a:solidFill>
                <a:schemeClr val="accent6">
                  <a:lumMod val="50000"/>
                </a:schemeClr>
              </a:solidFill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pl-PL" sz="2400" dirty="0">
              <a:solidFill>
                <a:schemeClr val="accent6">
                  <a:lumMod val="50000"/>
                </a:schemeClr>
              </a:solidFill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pl-PL" sz="2400" dirty="0">
                <a:solidFill>
                  <a:schemeClr val="accent6">
                    <a:lumMod val="50000"/>
                  </a:schemeClr>
                </a:solidFill>
                <a:sym typeface="Wingdings" panose="05000000000000000000" pitchFamily="2" charset="2"/>
              </a:rPr>
              <a:t>No </a:t>
            </a:r>
            <a:r>
              <a:rPr lang="pl-PL" sz="2400" dirty="0" err="1">
                <a:solidFill>
                  <a:schemeClr val="accent6">
                    <a:lumMod val="50000"/>
                  </a:schemeClr>
                </a:solidFill>
                <a:sym typeface="Wingdings" panose="05000000000000000000" pitchFamily="2" charset="2"/>
              </a:rPr>
              <a:t>advanced</a:t>
            </a:r>
            <a:r>
              <a:rPr lang="pl-PL" sz="2400" dirty="0">
                <a:solidFill>
                  <a:schemeClr val="accent6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pl-PL" sz="2400" dirty="0" err="1">
                <a:solidFill>
                  <a:schemeClr val="accent6">
                    <a:lumMod val="50000"/>
                  </a:schemeClr>
                </a:solidFill>
                <a:sym typeface="Wingdings" panose="05000000000000000000" pitchFamily="2" charset="2"/>
              </a:rPr>
              <a:t>knowlage</a:t>
            </a:r>
            <a:r>
              <a:rPr lang="pl-PL" sz="2400" dirty="0">
                <a:solidFill>
                  <a:schemeClr val="accent6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pl-PL" sz="2400" dirty="0" err="1">
                <a:solidFill>
                  <a:schemeClr val="accent6">
                    <a:lumMod val="50000"/>
                  </a:schemeClr>
                </a:solidFill>
                <a:sym typeface="Wingdings" panose="05000000000000000000" pitchFamily="2" charset="2"/>
              </a:rPr>
              <a:t>needed</a:t>
            </a:r>
            <a:endParaRPr lang="pl-PL" sz="2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C3E44937-E70D-E2EC-7DD5-1F302D22E6E8}"/>
              </a:ext>
            </a:extLst>
          </p:cNvPr>
          <p:cNvSpPr txBox="1"/>
          <p:nvPr/>
        </p:nvSpPr>
        <p:spPr>
          <a:xfrm>
            <a:off x="7325360" y="3200400"/>
            <a:ext cx="48971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pl-PL" sz="2400" dirty="0" err="1">
                <a:solidFill>
                  <a:schemeClr val="accent6">
                    <a:lumMod val="50000"/>
                  </a:schemeClr>
                </a:solidFill>
                <a:sym typeface="Wingdings" panose="05000000000000000000" pitchFamily="2" charset="2"/>
              </a:rPr>
              <a:t>Low</a:t>
            </a:r>
            <a:r>
              <a:rPr lang="pl-PL" sz="2400" dirty="0">
                <a:solidFill>
                  <a:schemeClr val="accent6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pl-PL" sz="2400" dirty="0" err="1">
                <a:solidFill>
                  <a:schemeClr val="accent6">
                    <a:lumMod val="50000"/>
                  </a:schemeClr>
                </a:solidFill>
                <a:sym typeface="Wingdings" panose="05000000000000000000" pitchFamily="2" charset="2"/>
              </a:rPr>
              <a:t>popularity</a:t>
            </a:r>
            <a:r>
              <a:rPr lang="pl-PL" sz="2400" dirty="0">
                <a:solidFill>
                  <a:schemeClr val="accent6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pl-PL" sz="2400" dirty="0">
              <a:solidFill>
                <a:schemeClr val="accent6">
                  <a:lumMod val="50000"/>
                </a:schemeClr>
              </a:solidFill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pl-PL" sz="2400" dirty="0">
                <a:solidFill>
                  <a:schemeClr val="accent6">
                    <a:lumMod val="50000"/>
                  </a:schemeClr>
                </a:solidFill>
                <a:sym typeface="Wingdings" panose="05000000000000000000" pitchFamily="2" charset="2"/>
              </a:rPr>
              <a:t>Less </a:t>
            </a:r>
            <a:r>
              <a:rPr lang="pl-PL" sz="2400" dirty="0" err="1">
                <a:solidFill>
                  <a:schemeClr val="accent6">
                    <a:lumMod val="50000"/>
                  </a:schemeClr>
                </a:solidFill>
                <a:sym typeface="Wingdings" panose="05000000000000000000" pitchFamily="2" charset="2"/>
              </a:rPr>
              <a:t>resources</a:t>
            </a:r>
            <a:r>
              <a:rPr lang="pl-PL" sz="2400" dirty="0">
                <a:solidFill>
                  <a:schemeClr val="accent6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pl-PL" sz="2400" dirty="0" err="1">
                <a:solidFill>
                  <a:schemeClr val="accent6">
                    <a:lumMod val="50000"/>
                  </a:schemeClr>
                </a:solidFill>
                <a:sym typeface="Wingdings" panose="05000000000000000000" pitchFamily="2" charset="2"/>
              </a:rPr>
              <a:t>than</a:t>
            </a:r>
            <a:r>
              <a:rPr lang="pl-PL" sz="2400" dirty="0">
                <a:solidFill>
                  <a:schemeClr val="accent6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pl-PL" sz="2400" dirty="0" err="1">
                <a:solidFill>
                  <a:schemeClr val="accent6">
                    <a:lumMod val="50000"/>
                  </a:schemeClr>
                </a:solidFill>
                <a:sym typeface="Wingdings" panose="05000000000000000000" pitchFamily="2" charset="2"/>
              </a:rPr>
              <a:t>other</a:t>
            </a:r>
            <a:r>
              <a:rPr lang="pl-PL" sz="2400" dirty="0">
                <a:solidFill>
                  <a:schemeClr val="accent6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pl-PL" sz="2400" dirty="0" err="1">
                <a:solidFill>
                  <a:schemeClr val="accent6">
                    <a:lumMod val="50000"/>
                  </a:schemeClr>
                </a:solidFill>
                <a:sym typeface="Wingdings" panose="05000000000000000000" pitchFamily="2" charset="2"/>
              </a:rPr>
              <a:t>frameworks</a:t>
            </a:r>
            <a:endParaRPr lang="pl-PL" sz="24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24802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</TotalTime>
  <Words>367</Words>
  <Application>Microsoft Office PowerPoint</Application>
  <PresentationFormat>Panoramiczny</PresentationFormat>
  <Paragraphs>121</Paragraphs>
  <Slides>15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Wingdings</vt:lpstr>
      <vt:lpstr>Motyw pakietu Office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Maria Menio</dc:creator>
  <cp:lastModifiedBy>Maria Menio</cp:lastModifiedBy>
  <cp:revision>1</cp:revision>
  <dcterms:created xsi:type="dcterms:W3CDTF">2023-02-22T12:47:35Z</dcterms:created>
  <dcterms:modified xsi:type="dcterms:W3CDTF">2023-03-15T23:38:04Z</dcterms:modified>
</cp:coreProperties>
</file>