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75"/>
  </p:notesMasterIdLst>
  <p:handoutMasterIdLst>
    <p:handoutMasterId r:id="rId76"/>
  </p:handoutMasterIdLst>
  <p:sldIdLst>
    <p:sldId id="459" r:id="rId2"/>
    <p:sldId id="339" r:id="rId3"/>
    <p:sldId id="541" r:id="rId4"/>
    <p:sldId id="347" r:id="rId5"/>
    <p:sldId id="344" r:id="rId6"/>
    <p:sldId id="538" r:id="rId7"/>
    <p:sldId id="423" r:id="rId8"/>
    <p:sldId id="545" r:id="rId9"/>
    <p:sldId id="517" r:id="rId10"/>
    <p:sldId id="505" r:id="rId11"/>
    <p:sldId id="514" r:id="rId12"/>
    <p:sldId id="515" r:id="rId13"/>
    <p:sldId id="516" r:id="rId14"/>
    <p:sldId id="518" r:id="rId15"/>
    <p:sldId id="519" r:id="rId16"/>
    <p:sldId id="527" r:id="rId17"/>
    <p:sldId id="520" r:id="rId18"/>
    <p:sldId id="523" r:id="rId19"/>
    <p:sldId id="528" r:id="rId20"/>
    <p:sldId id="525" r:id="rId21"/>
    <p:sldId id="526" r:id="rId22"/>
    <p:sldId id="529" r:id="rId23"/>
    <p:sldId id="524" r:id="rId24"/>
    <p:sldId id="510" r:id="rId25"/>
    <p:sldId id="544" r:id="rId26"/>
    <p:sldId id="530" r:id="rId27"/>
    <p:sldId id="533" r:id="rId28"/>
    <p:sldId id="537" r:id="rId29"/>
    <p:sldId id="535" r:id="rId30"/>
    <p:sldId id="539" r:id="rId31"/>
    <p:sldId id="536" r:id="rId32"/>
    <p:sldId id="540" r:id="rId33"/>
    <p:sldId id="531" r:id="rId34"/>
    <p:sldId id="543" r:id="rId35"/>
    <p:sldId id="566" r:id="rId36"/>
    <p:sldId id="568" r:id="rId37"/>
    <p:sldId id="570" r:id="rId38"/>
    <p:sldId id="569" r:id="rId39"/>
    <p:sldId id="572" r:id="rId40"/>
    <p:sldId id="571" r:id="rId41"/>
    <p:sldId id="554" r:id="rId42"/>
    <p:sldId id="559" r:id="rId43"/>
    <p:sldId id="546" r:id="rId44"/>
    <p:sldId id="555" r:id="rId45"/>
    <p:sldId id="556" r:id="rId46"/>
    <p:sldId id="557" r:id="rId47"/>
    <p:sldId id="558" r:id="rId48"/>
    <p:sldId id="560" r:id="rId49"/>
    <p:sldId id="561" r:id="rId50"/>
    <p:sldId id="562" r:id="rId51"/>
    <p:sldId id="550" r:id="rId52"/>
    <p:sldId id="565" r:id="rId53"/>
    <p:sldId id="575" r:id="rId54"/>
    <p:sldId id="576" r:id="rId55"/>
    <p:sldId id="577" r:id="rId56"/>
    <p:sldId id="578" r:id="rId57"/>
    <p:sldId id="579" r:id="rId58"/>
    <p:sldId id="573" r:id="rId59"/>
    <p:sldId id="580" r:id="rId60"/>
    <p:sldId id="581" r:id="rId61"/>
    <p:sldId id="582" r:id="rId62"/>
    <p:sldId id="574" r:id="rId63"/>
    <p:sldId id="583" r:id="rId64"/>
    <p:sldId id="584" r:id="rId65"/>
    <p:sldId id="585" r:id="rId66"/>
    <p:sldId id="586" r:id="rId67"/>
    <p:sldId id="587" r:id="rId68"/>
    <p:sldId id="588" r:id="rId69"/>
    <p:sldId id="589" r:id="rId70"/>
    <p:sldId id="590" r:id="rId71"/>
    <p:sldId id="591" r:id="rId72"/>
    <p:sldId id="592" r:id="rId73"/>
    <p:sldId id="277" r:id="rId7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4737" autoAdjust="0"/>
  </p:normalViewPr>
  <p:slideViewPr>
    <p:cSldViewPr>
      <p:cViewPr varScale="1">
        <p:scale>
          <a:sx n="121" d="100"/>
          <a:sy n="121" d="100"/>
        </p:scale>
        <p:origin x="1440"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646"/>
    </p:cViewPr>
  </p:sorterViewPr>
  <p:notesViewPr>
    <p:cSldViewPr>
      <p:cViewPr>
        <p:scale>
          <a:sx n="244" d="100"/>
          <a:sy n="244" d="100"/>
        </p:scale>
        <p:origin x="3108"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i Le Ba" userId="052109168efbc39a" providerId="LiveId" clId="{7A2EBAAC-32AC-470C-8704-ECD230522137}"/>
    <pc:docChg chg="modSld">
      <pc:chgData name="Vui Le Ba" userId="052109168efbc39a" providerId="LiveId" clId="{7A2EBAAC-32AC-470C-8704-ECD230522137}" dt="2020-05-06T09:15:10.508" v="6" actId="1036"/>
      <pc:docMkLst>
        <pc:docMk/>
      </pc:docMkLst>
      <pc:sldChg chg="modSp">
        <pc:chgData name="Vui Le Ba" userId="052109168efbc39a" providerId="LiveId" clId="{7A2EBAAC-32AC-470C-8704-ECD230522137}" dt="2020-05-06T09:15:10.508" v="6" actId="1036"/>
        <pc:sldMkLst>
          <pc:docMk/>
          <pc:sldMk cId="2852933107" sldId="575"/>
        </pc:sldMkLst>
        <pc:spChg chg="mod">
          <ac:chgData name="Vui Le Ba" userId="052109168efbc39a" providerId="LiveId" clId="{7A2EBAAC-32AC-470C-8704-ECD230522137}" dt="2020-05-06T09:15:10.508" v="6" actId="1036"/>
          <ac:spMkLst>
            <pc:docMk/>
            <pc:sldMk cId="2852933107" sldId="575"/>
            <ac:spMk id="9" creationId="{78C92CA1-EA97-4610-9800-9E801353DB65}"/>
          </ac:spMkLst>
        </pc:spChg>
      </pc:sldChg>
    </pc:docChg>
  </pc:docChgLst>
  <pc:docChgLst>
    <pc:chgData name="Vui Le Ba" userId="052109168efbc39a" providerId="LiveId" clId="{0167789E-5BEF-466A-85B3-A5ED287F8E2C}"/>
    <pc:docChg chg="modSld">
      <pc:chgData name="Vui Le Ba" userId="052109168efbc39a" providerId="LiveId" clId="{0167789E-5BEF-466A-85B3-A5ED287F8E2C}" dt="2019-08-01T06:49:07.169" v="0" actId="20577"/>
      <pc:docMkLst>
        <pc:docMk/>
      </pc:docMkLst>
      <pc:sldChg chg="modSp">
        <pc:chgData name="Vui Le Ba" userId="052109168efbc39a" providerId="LiveId" clId="{0167789E-5BEF-466A-85B3-A5ED287F8E2C}" dt="2019-08-01T06:49:07.169" v="0" actId="20577"/>
        <pc:sldMkLst>
          <pc:docMk/>
          <pc:sldMk cId="0" sldId="459"/>
        </pc:sldMkLst>
        <pc:spChg chg="mod">
          <ac:chgData name="Vui Le Ba" userId="052109168efbc39a" providerId="LiveId" clId="{0167789E-5BEF-466A-85B3-A5ED287F8E2C}" dt="2019-08-01T06:49:07.169" v="0" actId="20577"/>
          <ac:spMkLst>
            <pc:docMk/>
            <pc:sldMk cId="0" sldId="459"/>
            <ac:spMk id="7" creationId="{00000000-0000-0000-0000-000000000000}"/>
          </ac:spMkLst>
        </pc:spChg>
      </pc:sldChg>
    </pc:docChg>
  </pc:docChgLst>
  <pc:docChgLst>
    <pc:chgData name="Vui Le Ba" userId="052109168efbc39a" providerId="LiveId" clId="{1E0E276E-C195-45FD-BFFF-2DE95F27DCA1}"/>
    <pc:docChg chg="delSld">
      <pc:chgData name="Vui Le Ba" userId="052109168efbc39a" providerId="LiveId" clId="{1E0E276E-C195-45FD-BFFF-2DE95F27DCA1}" dt="2019-10-01T13:25:44.644" v="25" actId="2696"/>
      <pc:docMkLst>
        <pc:docMk/>
      </pc:docMkLst>
      <pc:sldChg chg="del">
        <pc:chgData name="Vui Le Ba" userId="052109168efbc39a" providerId="LiveId" clId="{1E0E276E-C195-45FD-BFFF-2DE95F27DCA1}" dt="2019-10-01T13:25:44.359" v="0" actId="2696"/>
        <pc:sldMkLst>
          <pc:docMk/>
          <pc:sldMk cId="3607203637" sldId="573"/>
        </pc:sldMkLst>
      </pc:sldChg>
      <pc:sldChg chg="del">
        <pc:chgData name="Vui Le Ba" userId="052109168efbc39a" providerId="LiveId" clId="{1E0E276E-C195-45FD-BFFF-2DE95F27DCA1}" dt="2019-10-01T13:25:44.367" v="1" actId="2696"/>
        <pc:sldMkLst>
          <pc:docMk/>
          <pc:sldMk cId="4134633941" sldId="574"/>
        </pc:sldMkLst>
      </pc:sldChg>
      <pc:sldChg chg="del">
        <pc:chgData name="Vui Le Ba" userId="052109168efbc39a" providerId="LiveId" clId="{1E0E276E-C195-45FD-BFFF-2DE95F27DCA1}" dt="2019-10-01T13:25:44.373" v="2" actId="2696"/>
        <pc:sldMkLst>
          <pc:docMk/>
          <pc:sldMk cId="2852933107" sldId="575"/>
        </pc:sldMkLst>
      </pc:sldChg>
      <pc:sldChg chg="del">
        <pc:chgData name="Vui Le Ba" userId="052109168efbc39a" providerId="LiveId" clId="{1E0E276E-C195-45FD-BFFF-2DE95F27DCA1}" dt="2019-10-01T13:25:44.380" v="3" actId="2696"/>
        <pc:sldMkLst>
          <pc:docMk/>
          <pc:sldMk cId="1546205246" sldId="576"/>
        </pc:sldMkLst>
      </pc:sldChg>
      <pc:sldChg chg="del">
        <pc:chgData name="Vui Le Ba" userId="052109168efbc39a" providerId="LiveId" clId="{1E0E276E-C195-45FD-BFFF-2DE95F27DCA1}" dt="2019-10-01T13:25:44.385" v="4" actId="2696"/>
        <pc:sldMkLst>
          <pc:docMk/>
          <pc:sldMk cId="3051323588" sldId="577"/>
        </pc:sldMkLst>
      </pc:sldChg>
      <pc:sldChg chg="del">
        <pc:chgData name="Vui Le Ba" userId="052109168efbc39a" providerId="LiveId" clId="{1E0E276E-C195-45FD-BFFF-2DE95F27DCA1}" dt="2019-10-01T13:25:44.391" v="5" actId="2696"/>
        <pc:sldMkLst>
          <pc:docMk/>
          <pc:sldMk cId="2601210535" sldId="578"/>
        </pc:sldMkLst>
      </pc:sldChg>
      <pc:sldChg chg="del">
        <pc:chgData name="Vui Le Ba" userId="052109168efbc39a" providerId="LiveId" clId="{1E0E276E-C195-45FD-BFFF-2DE95F27DCA1}" dt="2019-10-01T13:25:44.399" v="6" actId="2696"/>
        <pc:sldMkLst>
          <pc:docMk/>
          <pc:sldMk cId="1993976878" sldId="579"/>
        </pc:sldMkLst>
      </pc:sldChg>
      <pc:sldChg chg="del">
        <pc:chgData name="Vui Le Ba" userId="052109168efbc39a" providerId="LiveId" clId="{1E0E276E-C195-45FD-BFFF-2DE95F27DCA1}" dt="2019-10-01T13:25:44.407" v="7" actId="2696"/>
        <pc:sldMkLst>
          <pc:docMk/>
          <pc:sldMk cId="3301569866" sldId="580"/>
        </pc:sldMkLst>
      </pc:sldChg>
      <pc:sldChg chg="del">
        <pc:chgData name="Vui Le Ba" userId="052109168efbc39a" providerId="LiveId" clId="{1E0E276E-C195-45FD-BFFF-2DE95F27DCA1}" dt="2019-10-01T13:25:44.421" v="8" actId="2696"/>
        <pc:sldMkLst>
          <pc:docMk/>
          <pc:sldMk cId="3606683251" sldId="581"/>
        </pc:sldMkLst>
      </pc:sldChg>
      <pc:sldChg chg="del">
        <pc:chgData name="Vui Le Ba" userId="052109168efbc39a" providerId="LiveId" clId="{1E0E276E-C195-45FD-BFFF-2DE95F27DCA1}" dt="2019-10-01T13:25:44.432" v="9" actId="2696"/>
        <pc:sldMkLst>
          <pc:docMk/>
          <pc:sldMk cId="723554160" sldId="582"/>
        </pc:sldMkLst>
      </pc:sldChg>
      <pc:sldChg chg="del">
        <pc:chgData name="Vui Le Ba" userId="052109168efbc39a" providerId="LiveId" clId="{1E0E276E-C195-45FD-BFFF-2DE95F27DCA1}" dt="2019-10-01T13:25:44.446" v="10" actId="2696"/>
        <pc:sldMkLst>
          <pc:docMk/>
          <pc:sldMk cId="2770222863" sldId="583"/>
        </pc:sldMkLst>
      </pc:sldChg>
      <pc:sldChg chg="del">
        <pc:chgData name="Vui Le Ba" userId="052109168efbc39a" providerId="LiveId" clId="{1E0E276E-C195-45FD-BFFF-2DE95F27DCA1}" dt="2019-10-01T13:25:44.463" v="11" actId="2696"/>
        <pc:sldMkLst>
          <pc:docMk/>
          <pc:sldMk cId="3973148244" sldId="584"/>
        </pc:sldMkLst>
      </pc:sldChg>
      <pc:sldChg chg="del">
        <pc:chgData name="Vui Le Ba" userId="052109168efbc39a" providerId="LiveId" clId="{1E0E276E-C195-45FD-BFFF-2DE95F27DCA1}" dt="2019-10-01T13:25:44.475" v="12" actId="2696"/>
        <pc:sldMkLst>
          <pc:docMk/>
          <pc:sldMk cId="3149363021" sldId="585"/>
        </pc:sldMkLst>
      </pc:sldChg>
      <pc:sldChg chg="del">
        <pc:chgData name="Vui Le Ba" userId="052109168efbc39a" providerId="LiveId" clId="{1E0E276E-C195-45FD-BFFF-2DE95F27DCA1}" dt="2019-10-01T13:25:44.487" v="13" actId="2696"/>
        <pc:sldMkLst>
          <pc:docMk/>
          <pc:sldMk cId="1342193170" sldId="586"/>
        </pc:sldMkLst>
      </pc:sldChg>
      <pc:sldChg chg="del">
        <pc:chgData name="Vui Le Ba" userId="052109168efbc39a" providerId="LiveId" clId="{1E0E276E-C195-45FD-BFFF-2DE95F27DCA1}" dt="2019-10-01T13:25:44.501" v="14" actId="2696"/>
        <pc:sldMkLst>
          <pc:docMk/>
          <pc:sldMk cId="3369503462" sldId="587"/>
        </pc:sldMkLst>
      </pc:sldChg>
      <pc:sldChg chg="del">
        <pc:chgData name="Vui Le Ba" userId="052109168efbc39a" providerId="LiveId" clId="{1E0E276E-C195-45FD-BFFF-2DE95F27DCA1}" dt="2019-10-01T13:25:44.510" v="15" actId="2696"/>
        <pc:sldMkLst>
          <pc:docMk/>
          <pc:sldMk cId="1363481782" sldId="588"/>
        </pc:sldMkLst>
      </pc:sldChg>
      <pc:sldChg chg="del">
        <pc:chgData name="Vui Le Ba" userId="052109168efbc39a" providerId="LiveId" clId="{1E0E276E-C195-45FD-BFFF-2DE95F27DCA1}" dt="2019-10-01T13:25:44.522" v="16" actId="2696"/>
        <pc:sldMkLst>
          <pc:docMk/>
          <pc:sldMk cId="1378091739" sldId="589"/>
        </pc:sldMkLst>
      </pc:sldChg>
      <pc:sldChg chg="del">
        <pc:chgData name="Vui Le Ba" userId="052109168efbc39a" providerId="LiveId" clId="{1E0E276E-C195-45FD-BFFF-2DE95F27DCA1}" dt="2019-10-01T13:25:44.536" v="17" actId="2696"/>
        <pc:sldMkLst>
          <pc:docMk/>
          <pc:sldMk cId="2984579613" sldId="590"/>
        </pc:sldMkLst>
      </pc:sldChg>
      <pc:sldChg chg="del">
        <pc:chgData name="Vui Le Ba" userId="052109168efbc39a" providerId="LiveId" clId="{1E0E276E-C195-45FD-BFFF-2DE95F27DCA1}" dt="2019-10-01T13:25:44.549" v="18" actId="2696"/>
        <pc:sldMkLst>
          <pc:docMk/>
          <pc:sldMk cId="1983635127" sldId="591"/>
        </pc:sldMkLst>
      </pc:sldChg>
      <pc:sldChg chg="del">
        <pc:chgData name="Vui Le Ba" userId="052109168efbc39a" providerId="LiveId" clId="{1E0E276E-C195-45FD-BFFF-2DE95F27DCA1}" dt="2019-10-01T13:25:44.564" v="19" actId="2696"/>
        <pc:sldMkLst>
          <pc:docMk/>
          <pc:sldMk cId="2497917420" sldId="592"/>
        </pc:sldMkLst>
      </pc:sldChg>
      <pc:sldChg chg="del">
        <pc:chgData name="Vui Le Ba" userId="052109168efbc39a" providerId="LiveId" clId="{1E0E276E-C195-45FD-BFFF-2DE95F27DCA1}" dt="2019-10-01T13:25:44.577" v="20" actId="2696"/>
        <pc:sldMkLst>
          <pc:docMk/>
          <pc:sldMk cId="0" sldId="593"/>
        </pc:sldMkLst>
      </pc:sldChg>
      <pc:sldChg chg="del">
        <pc:chgData name="Vui Le Ba" userId="052109168efbc39a" providerId="LiveId" clId="{1E0E276E-C195-45FD-BFFF-2DE95F27DCA1}" dt="2019-10-01T13:25:44.592" v="21" actId="2696"/>
        <pc:sldMkLst>
          <pc:docMk/>
          <pc:sldMk cId="0" sldId="594"/>
        </pc:sldMkLst>
      </pc:sldChg>
      <pc:sldChg chg="del">
        <pc:chgData name="Vui Le Ba" userId="052109168efbc39a" providerId="LiveId" clId="{1E0E276E-C195-45FD-BFFF-2DE95F27DCA1}" dt="2019-10-01T13:25:44.611" v="22" actId="2696"/>
        <pc:sldMkLst>
          <pc:docMk/>
          <pc:sldMk cId="0" sldId="595"/>
        </pc:sldMkLst>
      </pc:sldChg>
      <pc:sldChg chg="del">
        <pc:chgData name="Vui Le Ba" userId="052109168efbc39a" providerId="LiveId" clId="{1E0E276E-C195-45FD-BFFF-2DE95F27DCA1}" dt="2019-10-01T13:25:44.624" v="23" actId="2696"/>
        <pc:sldMkLst>
          <pc:docMk/>
          <pc:sldMk cId="0" sldId="596"/>
        </pc:sldMkLst>
      </pc:sldChg>
      <pc:sldChg chg="del">
        <pc:chgData name="Vui Le Ba" userId="052109168efbc39a" providerId="LiveId" clId="{1E0E276E-C195-45FD-BFFF-2DE95F27DCA1}" dt="2019-10-01T13:25:44.640" v="24" actId="2696"/>
        <pc:sldMkLst>
          <pc:docMk/>
          <pc:sldMk cId="0" sldId="597"/>
        </pc:sldMkLst>
      </pc:sldChg>
      <pc:sldChg chg="del">
        <pc:chgData name="Vui Le Ba" userId="052109168efbc39a" providerId="LiveId" clId="{1E0E276E-C195-45FD-BFFF-2DE95F27DCA1}" dt="2019-10-01T13:25:44.644" v="25" actId="2696"/>
        <pc:sldMkLst>
          <pc:docMk/>
          <pc:sldMk cId="0" sldId="598"/>
        </pc:sldMkLst>
      </pc:sldChg>
    </pc:docChg>
  </pc:docChgLst>
  <pc:docChgLst>
    <pc:chgData name="Vui Le Ba" userId="052109168efbc39a" providerId="LiveId" clId="{05B860FF-C69E-4E2C-B3AD-6D83855421EE}"/>
    <pc:docChg chg="modSld">
      <pc:chgData name="Vui Le Ba" userId="052109168efbc39a" providerId="LiveId" clId="{05B860FF-C69E-4E2C-B3AD-6D83855421EE}" dt="2024-11-18T08:03:02.155" v="0" actId="20577"/>
      <pc:docMkLst>
        <pc:docMk/>
      </pc:docMkLst>
      <pc:sldChg chg="modSp mod">
        <pc:chgData name="Vui Le Ba" userId="052109168efbc39a" providerId="LiveId" clId="{05B860FF-C69E-4E2C-B3AD-6D83855421EE}" dt="2024-11-18T08:03:02.155" v="0" actId="20577"/>
        <pc:sldMkLst>
          <pc:docMk/>
          <pc:sldMk cId="723554160" sldId="582"/>
        </pc:sldMkLst>
        <pc:spChg chg="mod">
          <ac:chgData name="Vui Le Ba" userId="052109168efbc39a" providerId="LiveId" clId="{05B860FF-C69E-4E2C-B3AD-6D83855421EE}" dt="2024-11-18T08:03:02.155" v="0" actId="20577"/>
          <ac:spMkLst>
            <pc:docMk/>
            <pc:sldMk cId="723554160" sldId="582"/>
            <ac:spMk id="2" creationId="{BC5AC248-AB7B-413B-932D-F092B7DCE9AE}"/>
          </ac:spMkLst>
        </pc:spChg>
      </pc:sldChg>
    </pc:docChg>
  </pc:docChgLst>
  <pc:docChgLst>
    <pc:chgData name="Vui Le Ba" userId="052109168efbc39a" providerId="LiveId" clId="{F7174CFE-4A99-463D-BE12-D0D598DE35F4}"/>
    <pc:docChg chg="undo custSel addSld delSld modSld">
      <pc:chgData name="Vui Le Ba" userId="052109168efbc39a" providerId="LiveId" clId="{F7174CFE-4A99-463D-BE12-D0D598DE35F4}" dt="2020-05-01T15:31:22.682" v="3114" actId="1076"/>
      <pc:docMkLst>
        <pc:docMk/>
      </pc:docMkLst>
      <pc:sldChg chg="modSp">
        <pc:chgData name="Vui Le Ba" userId="052109168efbc39a" providerId="LiveId" clId="{F7174CFE-4A99-463D-BE12-D0D598DE35F4}" dt="2020-04-20T13:46:07.767" v="1" actId="20577"/>
        <pc:sldMkLst>
          <pc:docMk/>
          <pc:sldMk cId="0" sldId="545"/>
        </pc:sldMkLst>
        <pc:spChg chg="mod">
          <ac:chgData name="Vui Le Ba" userId="052109168efbc39a" providerId="LiveId" clId="{F7174CFE-4A99-463D-BE12-D0D598DE35F4}" dt="2020-04-20T13:46:07.767" v="1" actId="20577"/>
          <ac:spMkLst>
            <pc:docMk/>
            <pc:sldMk cId="0" sldId="545"/>
            <ac:spMk id="5" creationId="{00000000-0000-0000-0000-000000000000}"/>
          </ac:spMkLst>
        </pc:spChg>
      </pc:sldChg>
      <pc:sldChg chg="addSp delSp modSp add">
        <pc:chgData name="Vui Le Ba" userId="052109168efbc39a" providerId="LiveId" clId="{F7174CFE-4A99-463D-BE12-D0D598DE35F4}" dt="2020-04-27T13:38:42.525" v="2167" actId="20577"/>
        <pc:sldMkLst>
          <pc:docMk/>
          <pc:sldMk cId="3607203637" sldId="573"/>
        </pc:sldMkLst>
        <pc:spChg chg="del mod">
          <ac:chgData name="Vui Le Ba" userId="052109168efbc39a" providerId="LiveId" clId="{F7174CFE-4A99-463D-BE12-D0D598DE35F4}" dt="2020-04-20T14:12:21.348" v="16"/>
          <ac:spMkLst>
            <pc:docMk/>
            <pc:sldMk cId="3607203637" sldId="573"/>
            <ac:spMk id="3" creationId="{00000000-0000-0000-0000-000000000000}"/>
          </ac:spMkLst>
        </pc:spChg>
        <pc:spChg chg="add mod">
          <ac:chgData name="Vui Le Ba" userId="052109168efbc39a" providerId="LiveId" clId="{F7174CFE-4A99-463D-BE12-D0D598DE35F4}" dt="2020-04-27T13:35:33.619" v="2006" actId="20577"/>
          <ac:spMkLst>
            <pc:docMk/>
            <pc:sldMk cId="3607203637" sldId="573"/>
            <ac:spMk id="5" creationId="{D5BDFD84-3403-4366-AE86-ECBA9DBE9A63}"/>
          </ac:spMkLst>
        </pc:spChg>
        <pc:spChg chg="add mod">
          <ac:chgData name="Vui Le Ba" userId="052109168efbc39a" providerId="LiveId" clId="{F7174CFE-4A99-463D-BE12-D0D598DE35F4}" dt="2020-04-27T13:34:09.301" v="1783" actId="20577"/>
          <ac:spMkLst>
            <pc:docMk/>
            <pc:sldMk cId="3607203637" sldId="573"/>
            <ac:spMk id="6" creationId="{9B04F808-1092-49CE-8ACE-74FDDC38EA60}"/>
          </ac:spMkLst>
        </pc:spChg>
        <pc:spChg chg="mod">
          <ac:chgData name="Vui Le Ba" userId="052109168efbc39a" providerId="LiveId" clId="{F7174CFE-4A99-463D-BE12-D0D598DE35F4}" dt="2020-04-27T13:38:42.525" v="2167" actId="20577"/>
          <ac:spMkLst>
            <pc:docMk/>
            <pc:sldMk cId="3607203637" sldId="573"/>
            <ac:spMk id="24" creationId="{00000000-0000-0000-0000-000000000000}"/>
          </ac:spMkLst>
        </pc:spChg>
        <pc:picChg chg="add mod">
          <ac:chgData name="Vui Le Ba" userId="052109168efbc39a" providerId="LiveId" clId="{F7174CFE-4A99-463D-BE12-D0D598DE35F4}" dt="2020-04-27T13:29:01.032" v="1548" actId="1076"/>
          <ac:picMkLst>
            <pc:docMk/>
            <pc:sldMk cId="3607203637" sldId="573"/>
            <ac:picMk id="1026" creationId="{20212703-6D40-46BB-A0BA-028EB7B08642}"/>
          </ac:picMkLst>
        </pc:picChg>
        <pc:picChg chg="add del mod">
          <ac:chgData name="Vui Le Ba" userId="052109168efbc39a" providerId="LiveId" clId="{F7174CFE-4A99-463D-BE12-D0D598DE35F4}" dt="2020-04-20T14:23:20.354" v="44" actId="21"/>
          <ac:picMkLst>
            <pc:docMk/>
            <pc:sldMk cId="3607203637" sldId="573"/>
            <ac:picMk id="1026" creationId="{758B3A4B-7848-4C28-AE70-F511411B32B6}"/>
          </ac:picMkLst>
        </pc:picChg>
      </pc:sldChg>
      <pc:sldChg chg="addSp modSp add">
        <pc:chgData name="Vui Le Ba" userId="052109168efbc39a" providerId="LiveId" clId="{F7174CFE-4A99-463D-BE12-D0D598DE35F4}" dt="2020-04-27T13:51:14.001" v="2320" actId="123"/>
        <pc:sldMkLst>
          <pc:docMk/>
          <pc:sldMk cId="4134633941" sldId="574"/>
        </pc:sldMkLst>
        <pc:spChg chg="add mod">
          <ac:chgData name="Vui Le Ba" userId="052109168efbc39a" providerId="LiveId" clId="{F7174CFE-4A99-463D-BE12-D0D598DE35F4}" dt="2020-04-27T13:51:14.001" v="2320" actId="123"/>
          <ac:spMkLst>
            <pc:docMk/>
            <pc:sldMk cId="4134633941" sldId="574"/>
            <ac:spMk id="2" creationId="{019F41B9-8BD4-4343-8348-79F0EDDF6DE1}"/>
          </ac:spMkLst>
        </pc:spChg>
        <pc:spChg chg="mod">
          <ac:chgData name="Vui Le Ba" userId="052109168efbc39a" providerId="LiveId" clId="{F7174CFE-4A99-463D-BE12-D0D598DE35F4}" dt="2020-04-20T14:20:20.527" v="38" actId="20577"/>
          <ac:spMkLst>
            <pc:docMk/>
            <pc:sldMk cId="4134633941" sldId="574"/>
            <ac:spMk id="24" creationId="{00000000-0000-0000-0000-000000000000}"/>
          </ac:spMkLst>
        </pc:spChg>
        <pc:picChg chg="add">
          <ac:chgData name="Vui Le Ba" userId="052109168efbc39a" providerId="LiveId" clId="{F7174CFE-4A99-463D-BE12-D0D598DE35F4}" dt="2020-04-20T14:23:21.612" v="45"/>
          <ac:picMkLst>
            <pc:docMk/>
            <pc:sldMk cId="4134633941" sldId="574"/>
            <ac:picMk id="4" creationId="{B7F9BB03-2D02-4CF1-B7EF-4F1674CE7785}"/>
          </ac:picMkLst>
        </pc:picChg>
      </pc:sldChg>
      <pc:sldChg chg="modSp">
        <pc:chgData name="Vui Le Ba" userId="052109168efbc39a" providerId="LiveId" clId="{F7174CFE-4A99-463D-BE12-D0D598DE35F4}" dt="2020-04-27T13:27:29.915" v="1425" actId="2711"/>
        <pc:sldMkLst>
          <pc:docMk/>
          <pc:sldMk cId="2852933107" sldId="575"/>
        </pc:sldMkLst>
        <pc:spChg chg="add del mod">
          <ac:chgData name="Vui Le Ba" userId="052109168efbc39a" providerId="LiveId" clId="{F7174CFE-4A99-463D-BE12-D0D598DE35F4}" dt="2020-04-26T13:44:09.831" v="155" actId="478"/>
          <ac:spMkLst>
            <pc:docMk/>
            <pc:sldMk cId="2852933107" sldId="575"/>
            <ac:spMk id="5" creationId="{023667BE-290A-4259-9E66-16E2C71A04FA}"/>
          </ac:spMkLst>
        </pc:spChg>
        <pc:spChg chg="mod">
          <ac:chgData name="Vui Le Ba" userId="052109168efbc39a" providerId="LiveId" clId="{F7174CFE-4A99-463D-BE12-D0D598DE35F4}" dt="2020-04-27T13:27:29.915" v="1425" actId="2711"/>
          <ac:spMkLst>
            <pc:docMk/>
            <pc:sldMk cId="2852933107" sldId="575"/>
            <ac:spMk id="9" creationId="{78C92CA1-EA97-4610-9800-9E801353DB65}"/>
          </ac:spMkLst>
        </pc:spChg>
        <pc:spChg chg="mod">
          <ac:chgData name="Vui Le Ba" userId="052109168efbc39a" providerId="LiveId" clId="{F7174CFE-4A99-463D-BE12-D0D598DE35F4}" dt="2020-04-26T14:27:52.991" v="250" actId="20577"/>
          <ac:spMkLst>
            <pc:docMk/>
            <pc:sldMk cId="2852933107" sldId="575"/>
            <ac:spMk id="24" creationId="{00000000-0000-0000-0000-000000000000}"/>
          </ac:spMkLst>
        </pc:spChg>
        <pc:picChg chg="add del mod">
          <ac:chgData name="Vui Le Ba" userId="052109168efbc39a" providerId="LiveId" clId="{F7174CFE-4A99-463D-BE12-D0D598DE35F4}" dt="2020-04-26T13:37:01.889" v="75" actId="478"/>
          <ac:picMkLst>
            <pc:docMk/>
            <pc:sldMk cId="2852933107" sldId="575"/>
            <ac:picMk id="3" creationId="{8EB2708E-180E-4D5A-826E-1B2199882E58}"/>
          </ac:picMkLst>
        </pc:picChg>
        <pc:picChg chg="add mod">
          <ac:chgData name="Vui Le Ba" userId="052109168efbc39a" providerId="LiveId" clId="{F7174CFE-4A99-463D-BE12-D0D598DE35F4}" dt="2020-04-26T14:28:53.096" v="253" actId="1076"/>
          <ac:picMkLst>
            <pc:docMk/>
            <pc:sldMk cId="2852933107" sldId="575"/>
            <ac:picMk id="4" creationId="{2FF38122-3E15-43F8-91B1-3AD86011A9A8}"/>
          </ac:picMkLst>
        </pc:picChg>
        <pc:picChg chg="del">
          <ac:chgData name="Vui Le Ba" userId="052109168efbc39a" providerId="LiveId" clId="{F7174CFE-4A99-463D-BE12-D0D598DE35F4}" dt="2020-04-26T13:36:11.282" v="68" actId="478"/>
          <ac:picMkLst>
            <pc:docMk/>
            <pc:sldMk cId="2852933107" sldId="575"/>
            <ac:picMk id="1026" creationId="{20212703-6D40-46BB-A0BA-028EB7B08642}"/>
          </ac:picMkLst>
        </pc:picChg>
      </pc:sldChg>
      <pc:sldChg chg="modSp">
        <pc:chgData name="Vui Le Ba" userId="052109168efbc39a" providerId="LiveId" clId="{F7174CFE-4A99-463D-BE12-D0D598DE35F4}" dt="2020-04-27T13:28:42.380" v="1547" actId="20577"/>
        <pc:sldMkLst>
          <pc:docMk/>
          <pc:sldMk cId="1546205246" sldId="576"/>
        </pc:sldMkLst>
        <pc:spChg chg="mod">
          <ac:chgData name="Vui Le Ba" userId="052109168efbc39a" providerId="LiveId" clId="{F7174CFE-4A99-463D-BE12-D0D598DE35F4}" dt="2020-04-27T13:28:42.380" v="1547" actId="20577"/>
          <ac:spMkLst>
            <pc:docMk/>
            <pc:sldMk cId="1546205246" sldId="576"/>
            <ac:spMk id="5" creationId="{023667BE-290A-4259-9E66-16E2C71A04FA}"/>
          </ac:spMkLst>
        </pc:spChg>
        <pc:spChg chg="mod">
          <ac:chgData name="Vui Le Ba" userId="052109168efbc39a" providerId="LiveId" clId="{F7174CFE-4A99-463D-BE12-D0D598DE35F4}" dt="2020-04-26T14:27:50.126" v="249" actId="20577"/>
          <ac:spMkLst>
            <pc:docMk/>
            <pc:sldMk cId="1546205246" sldId="576"/>
            <ac:spMk id="24" creationId="{00000000-0000-0000-0000-000000000000}"/>
          </ac:spMkLst>
        </pc:spChg>
        <pc:picChg chg="del">
          <ac:chgData name="Vui Le Ba" userId="052109168efbc39a" providerId="LiveId" clId="{F7174CFE-4A99-463D-BE12-D0D598DE35F4}" dt="2020-04-26T13:42:53.982" v="153" actId="478"/>
          <ac:picMkLst>
            <pc:docMk/>
            <pc:sldMk cId="1546205246" sldId="576"/>
            <ac:picMk id="4" creationId="{2FF38122-3E15-43F8-91B1-3AD86011A9A8}"/>
          </ac:picMkLst>
        </pc:picChg>
      </pc:sldChg>
      <pc:sldChg chg="addSp modSp add">
        <pc:chgData name="Vui Le Ba" userId="052109168efbc39a" providerId="LiveId" clId="{F7174CFE-4A99-463D-BE12-D0D598DE35F4}" dt="2020-04-26T14:46:06.791" v="1080" actId="1076"/>
        <pc:sldMkLst>
          <pc:docMk/>
          <pc:sldMk cId="3051323588" sldId="577"/>
        </pc:sldMkLst>
        <pc:spChg chg="add mod">
          <ac:chgData name="Vui Le Ba" userId="052109168efbc39a" providerId="LiveId" clId="{F7174CFE-4A99-463D-BE12-D0D598DE35F4}" dt="2020-04-26T14:46:06.791" v="1080" actId="1076"/>
          <ac:spMkLst>
            <pc:docMk/>
            <pc:sldMk cId="3051323588" sldId="577"/>
            <ac:spMk id="2" creationId="{8D5DDA79-B460-4873-9053-67895E17952B}"/>
          </ac:spMkLst>
        </pc:spChg>
        <pc:spChg chg="mod">
          <ac:chgData name="Vui Le Ba" userId="052109168efbc39a" providerId="LiveId" clId="{F7174CFE-4A99-463D-BE12-D0D598DE35F4}" dt="2020-04-26T14:45:35.437" v="1073" actId="20577"/>
          <ac:spMkLst>
            <pc:docMk/>
            <pc:sldMk cId="3051323588" sldId="577"/>
            <ac:spMk id="5" creationId="{023667BE-290A-4259-9E66-16E2C71A04FA}"/>
          </ac:spMkLst>
        </pc:spChg>
      </pc:sldChg>
      <pc:sldChg chg="new del">
        <pc:chgData name="Vui Le Ba" userId="052109168efbc39a" providerId="LiveId" clId="{F7174CFE-4A99-463D-BE12-D0D598DE35F4}" dt="2020-04-26T14:46:27.260" v="1082" actId="680"/>
        <pc:sldMkLst>
          <pc:docMk/>
          <pc:sldMk cId="1618536022" sldId="578"/>
        </pc:sldMkLst>
      </pc:sldChg>
      <pc:sldChg chg="addSp delSp modSp add">
        <pc:chgData name="Vui Le Ba" userId="052109168efbc39a" providerId="LiveId" clId="{F7174CFE-4A99-463D-BE12-D0D598DE35F4}" dt="2020-04-26T14:47:24.820" v="1149" actId="1035"/>
        <pc:sldMkLst>
          <pc:docMk/>
          <pc:sldMk cId="2601210535" sldId="578"/>
        </pc:sldMkLst>
        <pc:spChg chg="del">
          <ac:chgData name="Vui Le Ba" userId="052109168efbc39a" providerId="LiveId" clId="{F7174CFE-4A99-463D-BE12-D0D598DE35F4}" dt="2020-04-26T14:47:09.612" v="1145" actId="478"/>
          <ac:spMkLst>
            <pc:docMk/>
            <pc:sldMk cId="2601210535" sldId="578"/>
            <ac:spMk id="2" creationId="{8D5DDA79-B460-4873-9053-67895E17952B}"/>
          </ac:spMkLst>
        </pc:spChg>
        <pc:spChg chg="add mod">
          <ac:chgData name="Vui Le Ba" userId="052109168efbc39a" providerId="LiveId" clId="{F7174CFE-4A99-463D-BE12-D0D598DE35F4}" dt="2020-04-26T14:47:24.820" v="1149" actId="1035"/>
          <ac:spMkLst>
            <pc:docMk/>
            <pc:sldMk cId="2601210535" sldId="578"/>
            <ac:spMk id="3" creationId="{29C3CF0B-E09F-4260-9C7F-2A7AFE8192BB}"/>
          </ac:spMkLst>
        </pc:spChg>
        <pc:spChg chg="mod">
          <ac:chgData name="Vui Le Ba" userId="052109168efbc39a" providerId="LiveId" clId="{F7174CFE-4A99-463D-BE12-D0D598DE35F4}" dt="2020-04-26T14:46:57.193" v="1143" actId="113"/>
          <ac:spMkLst>
            <pc:docMk/>
            <pc:sldMk cId="2601210535" sldId="578"/>
            <ac:spMk id="5" creationId="{023667BE-290A-4259-9E66-16E2C71A04FA}"/>
          </ac:spMkLst>
        </pc:spChg>
      </pc:sldChg>
      <pc:sldChg chg="addSp delSp modSp add">
        <pc:chgData name="Vui Le Ba" userId="052109168efbc39a" providerId="LiveId" clId="{F7174CFE-4A99-463D-BE12-D0D598DE35F4}" dt="2020-04-26T14:57:10.364" v="1326" actId="1076"/>
        <pc:sldMkLst>
          <pc:docMk/>
          <pc:sldMk cId="1993976878" sldId="579"/>
        </pc:sldMkLst>
        <pc:spChg chg="add mod">
          <ac:chgData name="Vui Le Ba" userId="052109168efbc39a" providerId="LiveId" clId="{F7174CFE-4A99-463D-BE12-D0D598DE35F4}" dt="2020-04-26T14:54:23.855" v="1203" actId="14100"/>
          <ac:spMkLst>
            <pc:docMk/>
            <pc:sldMk cId="1993976878" sldId="579"/>
            <ac:spMk id="2" creationId="{8DF16C22-2DEC-4E74-A49C-1037C522027F}"/>
          </ac:spMkLst>
        </pc:spChg>
        <pc:spChg chg="del">
          <ac:chgData name="Vui Le Ba" userId="052109168efbc39a" providerId="LiveId" clId="{F7174CFE-4A99-463D-BE12-D0D598DE35F4}" dt="2020-04-26T14:54:17.184" v="1201" actId="478"/>
          <ac:spMkLst>
            <pc:docMk/>
            <pc:sldMk cId="1993976878" sldId="579"/>
            <ac:spMk id="3" creationId="{29C3CF0B-E09F-4260-9C7F-2A7AFE8192BB}"/>
          </ac:spMkLst>
        </pc:spChg>
        <pc:spChg chg="add mod">
          <ac:chgData name="Vui Le Ba" userId="052109168efbc39a" providerId="LiveId" clId="{F7174CFE-4A99-463D-BE12-D0D598DE35F4}" dt="2020-04-26T14:57:10.364" v="1326" actId="1076"/>
          <ac:spMkLst>
            <pc:docMk/>
            <pc:sldMk cId="1993976878" sldId="579"/>
            <ac:spMk id="4" creationId="{9E0D515E-06C8-4037-8A2F-9733365A3225}"/>
          </ac:spMkLst>
        </pc:spChg>
        <pc:spChg chg="mod">
          <ac:chgData name="Vui Le Ba" userId="052109168efbc39a" providerId="LiveId" clId="{F7174CFE-4A99-463D-BE12-D0D598DE35F4}" dt="2020-04-26T14:54:35.671" v="1230" actId="20577"/>
          <ac:spMkLst>
            <pc:docMk/>
            <pc:sldMk cId="1993976878" sldId="579"/>
            <ac:spMk id="5" creationId="{023667BE-290A-4259-9E66-16E2C71A04FA}"/>
          </ac:spMkLst>
        </pc:spChg>
        <pc:spChg chg="add mod">
          <ac:chgData name="Vui Le Ba" userId="052109168efbc39a" providerId="LiveId" clId="{F7174CFE-4A99-463D-BE12-D0D598DE35F4}" dt="2020-04-26T14:56:51.301" v="1322" actId="20577"/>
          <ac:spMkLst>
            <pc:docMk/>
            <pc:sldMk cId="1993976878" sldId="579"/>
            <ac:spMk id="7" creationId="{ECC1E030-AEBC-4868-A3CD-1883C7A91E13}"/>
          </ac:spMkLst>
        </pc:spChg>
        <pc:spChg chg="add del">
          <ac:chgData name="Vui Le Ba" userId="052109168efbc39a" providerId="LiveId" clId="{F7174CFE-4A99-463D-BE12-D0D598DE35F4}" dt="2020-04-26T14:56:49.669" v="1321"/>
          <ac:spMkLst>
            <pc:docMk/>
            <pc:sldMk cId="1993976878" sldId="579"/>
            <ac:spMk id="8" creationId="{FFBBC6FB-A848-49BC-A736-89BBF956AEA1}"/>
          </ac:spMkLst>
        </pc:spChg>
      </pc:sldChg>
      <pc:sldChg chg="addSp modSp add">
        <pc:chgData name="Vui Le Ba" userId="052109168efbc39a" providerId="LiveId" clId="{F7174CFE-4A99-463D-BE12-D0D598DE35F4}" dt="2020-04-27T13:38:45.925" v="2168"/>
        <pc:sldMkLst>
          <pc:docMk/>
          <pc:sldMk cId="3301569866" sldId="580"/>
        </pc:sldMkLst>
        <pc:spChg chg="add mod">
          <ac:chgData name="Vui Le Ba" userId="052109168efbc39a" providerId="LiveId" clId="{F7174CFE-4A99-463D-BE12-D0D598DE35F4}" dt="2020-04-27T13:38:23.374" v="2134" actId="1076"/>
          <ac:spMkLst>
            <pc:docMk/>
            <pc:sldMk cId="3301569866" sldId="580"/>
            <ac:spMk id="2" creationId="{02CB00C6-BC55-4878-AC69-35E9E90873A5}"/>
          </ac:spMkLst>
        </pc:spChg>
        <pc:spChg chg="mod">
          <ac:chgData name="Vui Le Ba" userId="052109168efbc39a" providerId="LiveId" clId="{F7174CFE-4A99-463D-BE12-D0D598DE35F4}" dt="2020-04-27T13:37:55.682" v="2122" actId="20577"/>
          <ac:spMkLst>
            <pc:docMk/>
            <pc:sldMk cId="3301569866" sldId="580"/>
            <ac:spMk id="5" creationId="{023667BE-290A-4259-9E66-16E2C71A04FA}"/>
          </ac:spMkLst>
        </pc:spChg>
        <pc:spChg chg="mod">
          <ac:chgData name="Vui Le Ba" userId="052109168efbc39a" providerId="LiveId" clId="{F7174CFE-4A99-463D-BE12-D0D598DE35F4}" dt="2020-04-27T13:38:45.925" v="2168"/>
          <ac:spMkLst>
            <pc:docMk/>
            <pc:sldMk cId="3301569866" sldId="580"/>
            <ac:spMk id="24" creationId="{00000000-0000-0000-0000-000000000000}"/>
          </ac:spMkLst>
        </pc:spChg>
      </pc:sldChg>
      <pc:sldChg chg="addSp delSp modSp add">
        <pc:chgData name="Vui Le Ba" userId="052109168efbc39a" providerId="LiveId" clId="{F7174CFE-4A99-463D-BE12-D0D598DE35F4}" dt="2020-04-27T13:46:28.925" v="2229" actId="20577"/>
        <pc:sldMkLst>
          <pc:docMk/>
          <pc:sldMk cId="3606683251" sldId="581"/>
        </pc:sldMkLst>
        <pc:spChg chg="del">
          <ac:chgData name="Vui Le Ba" userId="052109168efbc39a" providerId="LiveId" clId="{F7174CFE-4A99-463D-BE12-D0D598DE35F4}" dt="2020-04-27T13:45:54.706" v="2222" actId="478"/>
          <ac:spMkLst>
            <pc:docMk/>
            <pc:sldMk cId="3606683251" sldId="581"/>
            <ac:spMk id="2" creationId="{02CB00C6-BC55-4878-AC69-35E9E90873A5}"/>
          </ac:spMkLst>
        </pc:spChg>
        <pc:spChg chg="add mod">
          <ac:chgData name="Vui Le Ba" userId="052109168efbc39a" providerId="LiveId" clId="{F7174CFE-4A99-463D-BE12-D0D598DE35F4}" dt="2020-04-27T13:46:23.416" v="2228" actId="14100"/>
          <ac:spMkLst>
            <pc:docMk/>
            <pc:sldMk cId="3606683251" sldId="581"/>
            <ac:spMk id="3" creationId="{2DCAE495-0671-499E-8DF7-64D2C0C4DD65}"/>
          </ac:spMkLst>
        </pc:spChg>
        <pc:spChg chg="mod">
          <ac:chgData name="Vui Le Ba" userId="052109168efbc39a" providerId="LiveId" clId="{F7174CFE-4A99-463D-BE12-D0D598DE35F4}" dt="2020-04-27T13:46:28.925" v="2229" actId="20577"/>
          <ac:spMkLst>
            <pc:docMk/>
            <pc:sldMk cId="3606683251" sldId="581"/>
            <ac:spMk id="5" creationId="{023667BE-290A-4259-9E66-16E2C71A04FA}"/>
          </ac:spMkLst>
        </pc:spChg>
      </pc:sldChg>
      <pc:sldChg chg="addSp delSp modSp add">
        <pc:chgData name="Vui Le Ba" userId="052109168efbc39a" providerId="LiveId" clId="{F7174CFE-4A99-463D-BE12-D0D598DE35F4}" dt="2020-04-27T13:48:02.401" v="2316" actId="20577"/>
        <pc:sldMkLst>
          <pc:docMk/>
          <pc:sldMk cId="723554160" sldId="582"/>
        </pc:sldMkLst>
        <pc:spChg chg="add mod">
          <ac:chgData name="Vui Le Ba" userId="052109168efbc39a" providerId="LiveId" clId="{F7174CFE-4A99-463D-BE12-D0D598DE35F4}" dt="2020-04-27T13:48:02.401" v="2316" actId="20577"/>
          <ac:spMkLst>
            <pc:docMk/>
            <pc:sldMk cId="723554160" sldId="582"/>
            <ac:spMk id="2" creationId="{BC5AC248-AB7B-413B-932D-F092B7DCE9AE}"/>
          </ac:spMkLst>
        </pc:spChg>
        <pc:spChg chg="del">
          <ac:chgData name="Vui Le Ba" userId="052109168efbc39a" providerId="LiveId" clId="{F7174CFE-4A99-463D-BE12-D0D598DE35F4}" dt="2020-04-27T13:47:13.600" v="2301" actId="478"/>
          <ac:spMkLst>
            <pc:docMk/>
            <pc:sldMk cId="723554160" sldId="582"/>
            <ac:spMk id="3" creationId="{2DCAE495-0671-499E-8DF7-64D2C0C4DD65}"/>
          </ac:spMkLst>
        </pc:spChg>
        <pc:spChg chg="mod">
          <ac:chgData name="Vui Le Ba" userId="052109168efbc39a" providerId="LiveId" clId="{F7174CFE-4A99-463D-BE12-D0D598DE35F4}" dt="2020-04-27T13:47:00.776" v="2300" actId="20577"/>
          <ac:spMkLst>
            <pc:docMk/>
            <pc:sldMk cId="723554160" sldId="582"/>
            <ac:spMk id="5" creationId="{023667BE-290A-4259-9E66-16E2C71A04FA}"/>
          </ac:spMkLst>
        </pc:spChg>
      </pc:sldChg>
      <pc:sldChg chg="addSp new">
        <pc:chgData name="Vui Le Ba" userId="052109168efbc39a" providerId="LiveId" clId="{F7174CFE-4A99-463D-BE12-D0D598DE35F4}" dt="2020-04-27T13:53:01.327" v="2322"/>
        <pc:sldMkLst>
          <pc:docMk/>
          <pc:sldMk cId="2770222863" sldId="583"/>
        </pc:sldMkLst>
        <pc:spChg chg="add">
          <ac:chgData name="Vui Le Ba" userId="052109168efbc39a" providerId="LiveId" clId="{F7174CFE-4A99-463D-BE12-D0D598DE35F4}" dt="2020-04-27T13:53:01.327" v="2322"/>
          <ac:spMkLst>
            <pc:docMk/>
            <pc:sldMk cId="2770222863" sldId="583"/>
            <ac:spMk id="3" creationId="{02C886A3-74AB-418D-A7A2-A67872D52BC0}"/>
          </ac:spMkLst>
        </pc:spChg>
        <pc:spChg chg="add mod">
          <ac:chgData name="Vui Le Ba" userId="052109168efbc39a" providerId="LiveId" clId="{F7174CFE-4A99-463D-BE12-D0D598DE35F4}" dt="2020-05-01T15:13:28.181" v="2422" actId="20577"/>
          <ac:spMkLst>
            <pc:docMk/>
            <pc:sldMk cId="2770222863" sldId="583"/>
            <ac:spMk id="4" creationId="{1B641872-4BCD-4A1F-871B-727E13F8A584}"/>
          </ac:spMkLst>
        </pc:spChg>
        <pc:picChg chg="add mod">
          <ac:chgData name="Vui Le Ba" userId="052109168efbc39a" providerId="LiveId" clId="{F7174CFE-4A99-463D-BE12-D0D598DE35F4}" dt="2020-05-01T15:13:42.367" v="2423" actId="1076"/>
          <ac:picMkLst>
            <pc:docMk/>
            <pc:sldMk cId="2770222863" sldId="583"/>
            <ac:picMk id="6" creationId="{232B4589-3C23-4501-84B5-521B838DA3C7}"/>
          </ac:picMkLst>
        </pc:picChg>
        <pc:picChg chg="add mod">
          <ac:chgData name="Vui Le Ba" userId="052109168efbc39a" providerId="LiveId" clId="{F7174CFE-4A99-463D-BE12-D0D598DE35F4}" dt="2020-05-01T15:12:39.500" v="2360" actId="1076"/>
          <ac:picMkLst>
            <pc:docMk/>
            <pc:sldMk cId="2770222863" sldId="583"/>
            <ac:picMk id="8" creationId="{BB03F231-5F4E-4038-AD20-932C5CF432B7}"/>
          </ac:picMkLst>
        </pc:picChg>
        <pc:picChg chg="add mod">
          <ac:chgData name="Vui Le Ba" userId="052109168efbc39a" providerId="LiveId" clId="{F7174CFE-4A99-463D-BE12-D0D598DE35F4}" dt="2020-05-01T15:12:52.089" v="2364" actId="1076"/>
          <ac:picMkLst>
            <pc:docMk/>
            <pc:sldMk cId="2770222863" sldId="583"/>
            <ac:picMk id="10" creationId="{4EA4D1B5-3F9B-477B-AEDF-60CBF21A8110}"/>
          </ac:picMkLst>
        </pc:picChg>
      </pc:sldChg>
      <pc:sldChg chg="add del">
        <pc:chgData name="Vui Le Ba" userId="052109168efbc39a" providerId="LiveId" clId="{F7174CFE-4A99-463D-BE12-D0D598DE35F4}" dt="2020-05-01T15:09:39.868" v="2324"/>
        <pc:sldMkLst>
          <pc:docMk/>
          <pc:sldMk cId="572969272" sldId="584"/>
        </pc:sldMkLst>
      </pc:sldChg>
      <pc:sldChg chg="add del">
        <pc:chgData name="Vui Le Ba" userId="052109168efbc39a" providerId="LiveId" clId="{F7174CFE-4A99-463D-BE12-D0D598DE35F4}" dt="2020-05-01T15:09:43.053" v="2326"/>
        <pc:sldMkLst>
          <pc:docMk/>
          <pc:sldMk cId="949767259" sldId="584"/>
        </pc:sldMkLst>
      </pc:sldChg>
      <pc:sldChg chg="addSp delSp modSp add">
        <pc:chgData name="Vui Le Ba" userId="052109168efbc39a" providerId="LiveId" clId="{F7174CFE-4A99-463D-BE12-D0D598DE35F4}" dt="2020-05-01T15:22:12.127" v="3005" actId="113"/>
        <pc:sldMkLst>
          <pc:docMk/>
          <pc:sldMk cId="3973148244" sldId="584"/>
        </pc:sldMkLst>
        <pc:spChg chg="mod">
          <ac:chgData name="Vui Le Ba" userId="052109168efbc39a" providerId="LiveId" clId="{F7174CFE-4A99-463D-BE12-D0D598DE35F4}" dt="2020-05-01T15:14:40.055" v="2485" actId="20577"/>
          <ac:spMkLst>
            <pc:docMk/>
            <pc:sldMk cId="3973148244" sldId="584"/>
            <ac:spMk id="4" creationId="{1B641872-4BCD-4A1F-871B-727E13F8A584}"/>
          </ac:spMkLst>
        </pc:spChg>
        <pc:spChg chg="add mod">
          <ac:chgData name="Vui Le Ba" userId="052109168efbc39a" providerId="LiveId" clId="{F7174CFE-4A99-463D-BE12-D0D598DE35F4}" dt="2020-05-01T15:14:54.286" v="2488" actId="14100"/>
          <ac:spMkLst>
            <pc:docMk/>
            <pc:sldMk cId="3973148244" sldId="584"/>
            <ac:spMk id="5" creationId="{186F7C2B-6F92-4C19-B646-FA44DDBEC22C}"/>
          </ac:spMkLst>
        </pc:spChg>
        <pc:spChg chg="add mod">
          <ac:chgData name="Vui Le Ba" userId="052109168efbc39a" providerId="LiveId" clId="{F7174CFE-4A99-463D-BE12-D0D598DE35F4}" dt="2020-05-01T15:22:12.127" v="3005" actId="113"/>
          <ac:spMkLst>
            <pc:docMk/>
            <pc:sldMk cId="3973148244" sldId="584"/>
            <ac:spMk id="9" creationId="{080782D6-5486-4386-A755-1D8F3A197B83}"/>
          </ac:spMkLst>
        </pc:spChg>
        <pc:picChg chg="del">
          <ac:chgData name="Vui Le Ba" userId="052109168efbc39a" providerId="LiveId" clId="{F7174CFE-4A99-463D-BE12-D0D598DE35F4}" dt="2020-05-01T15:14:08.596" v="2425" actId="478"/>
          <ac:picMkLst>
            <pc:docMk/>
            <pc:sldMk cId="3973148244" sldId="584"/>
            <ac:picMk id="6" creationId="{232B4589-3C23-4501-84B5-521B838DA3C7}"/>
          </ac:picMkLst>
        </pc:picChg>
        <pc:picChg chg="del">
          <ac:chgData name="Vui Le Ba" userId="052109168efbc39a" providerId="LiveId" clId="{F7174CFE-4A99-463D-BE12-D0D598DE35F4}" dt="2020-05-01T15:14:08.596" v="2425" actId="478"/>
          <ac:picMkLst>
            <pc:docMk/>
            <pc:sldMk cId="3973148244" sldId="584"/>
            <ac:picMk id="8" creationId="{BB03F231-5F4E-4038-AD20-932C5CF432B7}"/>
          </ac:picMkLst>
        </pc:picChg>
        <pc:picChg chg="del">
          <ac:chgData name="Vui Le Ba" userId="052109168efbc39a" providerId="LiveId" clId="{F7174CFE-4A99-463D-BE12-D0D598DE35F4}" dt="2020-05-01T15:14:08.596" v="2425" actId="478"/>
          <ac:picMkLst>
            <pc:docMk/>
            <pc:sldMk cId="3973148244" sldId="584"/>
            <ac:picMk id="10" creationId="{4EA4D1B5-3F9B-477B-AEDF-60CBF21A8110}"/>
          </ac:picMkLst>
        </pc:picChg>
      </pc:sldChg>
      <pc:sldChg chg="addSp delSp modSp add">
        <pc:chgData name="Vui Le Ba" userId="052109168efbc39a" providerId="LiveId" clId="{F7174CFE-4A99-463D-BE12-D0D598DE35F4}" dt="2020-05-01T15:21:51.600" v="2987" actId="113"/>
        <pc:sldMkLst>
          <pc:docMk/>
          <pc:sldMk cId="3149363021" sldId="585"/>
        </pc:sldMkLst>
        <pc:spChg chg="del">
          <ac:chgData name="Vui Le Ba" userId="052109168efbc39a" providerId="LiveId" clId="{F7174CFE-4A99-463D-BE12-D0D598DE35F4}" dt="2020-05-01T15:15:24.529" v="2490" actId="478"/>
          <ac:spMkLst>
            <pc:docMk/>
            <pc:sldMk cId="3149363021" sldId="585"/>
            <ac:spMk id="5" creationId="{186F7C2B-6F92-4C19-B646-FA44DDBEC22C}"/>
          </ac:spMkLst>
        </pc:spChg>
        <pc:spChg chg="add mod">
          <ac:chgData name="Vui Le Ba" userId="052109168efbc39a" providerId="LiveId" clId="{F7174CFE-4A99-463D-BE12-D0D598DE35F4}" dt="2020-05-01T15:15:39.067" v="2497" actId="1035"/>
          <ac:spMkLst>
            <pc:docMk/>
            <pc:sldMk cId="3149363021" sldId="585"/>
            <ac:spMk id="6" creationId="{8FC4DB10-06BD-4249-9095-88A8364DFBAA}"/>
          </ac:spMkLst>
        </pc:spChg>
        <pc:spChg chg="add mod">
          <ac:chgData name="Vui Le Ba" userId="052109168efbc39a" providerId="LiveId" clId="{F7174CFE-4A99-463D-BE12-D0D598DE35F4}" dt="2020-05-01T15:21:51.600" v="2987" actId="113"/>
          <ac:spMkLst>
            <pc:docMk/>
            <pc:sldMk cId="3149363021" sldId="585"/>
            <ac:spMk id="7" creationId="{E02D9A9C-57F7-4AB1-B5C2-ACDD19C6DD37}"/>
          </ac:spMkLst>
        </pc:spChg>
      </pc:sldChg>
      <pc:sldChg chg="addSp delSp modSp add">
        <pc:chgData name="Vui Le Ba" userId="052109168efbc39a" providerId="LiveId" clId="{F7174CFE-4A99-463D-BE12-D0D598DE35F4}" dt="2020-05-01T15:27:31.962" v="3047" actId="20577"/>
        <pc:sldMkLst>
          <pc:docMk/>
          <pc:sldMk cId="1342193170" sldId="586"/>
        </pc:sldMkLst>
        <pc:spChg chg="mod">
          <ac:chgData name="Vui Le Ba" userId="052109168efbc39a" providerId="LiveId" clId="{F7174CFE-4A99-463D-BE12-D0D598DE35F4}" dt="2020-05-01T15:27:31.962" v="3047" actId="20577"/>
          <ac:spMkLst>
            <pc:docMk/>
            <pc:sldMk cId="1342193170" sldId="586"/>
            <ac:spMk id="4" creationId="{1B641872-4BCD-4A1F-871B-727E13F8A584}"/>
          </ac:spMkLst>
        </pc:spChg>
        <pc:spChg chg="add mod">
          <ac:chgData name="Vui Le Ba" userId="052109168efbc39a" providerId="LiveId" clId="{F7174CFE-4A99-463D-BE12-D0D598DE35F4}" dt="2020-05-01T15:24:40.214" v="3025" actId="14100"/>
          <ac:spMkLst>
            <pc:docMk/>
            <pc:sldMk cId="1342193170" sldId="586"/>
            <ac:spMk id="5" creationId="{A04E73DE-B21C-4F70-AB8E-9ABB4CB0602B}"/>
          </ac:spMkLst>
        </pc:spChg>
        <pc:spChg chg="del">
          <ac:chgData name="Vui Le Ba" userId="052109168efbc39a" providerId="LiveId" clId="{F7174CFE-4A99-463D-BE12-D0D598DE35F4}" dt="2020-05-01T15:24:34.245" v="3022" actId="478"/>
          <ac:spMkLst>
            <pc:docMk/>
            <pc:sldMk cId="1342193170" sldId="586"/>
            <ac:spMk id="6" creationId="{8FC4DB10-06BD-4249-9095-88A8364DFBAA}"/>
          </ac:spMkLst>
        </pc:spChg>
        <pc:spChg chg="del">
          <ac:chgData name="Vui Le Ba" userId="052109168efbc39a" providerId="LiveId" clId="{F7174CFE-4A99-463D-BE12-D0D598DE35F4}" dt="2020-05-01T15:24:49.401" v="3026" actId="478"/>
          <ac:spMkLst>
            <pc:docMk/>
            <pc:sldMk cId="1342193170" sldId="586"/>
            <ac:spMk id="7" creationId="{E02D9A9C-57F7-4AB1-B5C2-ACDD19C6DD37}"/>
          </ac:spMkLst>
        </pc:spChg>
      </pc:sldChg>
      <pc:sldChg chg="addSp delSp modSp add">
        <pc:chgData name="Vui Le Ba" userId="052109168efbc39a" providerId="LiveId" clId="{F7174CFE-4A99-463D-BE12-D0D598DE35F4}" dt="2020-05-01T15:27:05.475" v="3043" actId="404"/>
        <pc:sldMkLst>
          <pc:docMk/>
          <pc:sldMk cId="3369503462" sldId="587"/>
        </pc:sldMkLst>
        <pc:spChg chg="mod">
          <ac:chgData name="Vui Le Ba" userId="052109168efbc39a" providerId="LiveId" clId="{F7174CFE-4A99-463D-BE12-D0D598DE35F4}" dt="2020-05-01T15:24:59.898" v="3028" actId="20577"/>
          <ac:spMkLst>
            <pc:docMk/>
            <pc:sldMk cId="3369503462" sldId="587"/>
            <ac:spMk id="4" creationId="{1B641872-4BCD-4A1F-871B-727E13F8A584}"/>
          </ac:spMkLst>
        </pc:spChg>
        <pc:spChg chg="del">
          <ac:chgData name="Vui Le Ba" userId="052109168efbc39a" providerId="LiveId" clId="{F7174CFE-4A99-463D-BE12-D0D598DE35F4}" dt="2020-05-01T15:25:15.277" v="3029" actId="478"/>
          <ac:spMkLst>
            <pc:docMk/>
            <pc:sldMk cId="3369503462" sldId="587"/>
            <ac:spMk id="5" creationId="{A04E73DE-B21C-4F70-AB8E-9ABB4CB0602B}"/>
          </ac:spMkLst>
        </pc:spChg>
        <pc:spChg chg="add del">
          <ac:chgData name="Vui Le Ba" userId="052109168efbc39a" providerId="LiveId" clId="{F7174CFE-4A99-463D-BE12-D0D598DE35F4}" dt="2020-05-01T15:25:26.114" v="3031"/>
          <ac:spMkLst>
            <pc:docMk/>
            <pc:sldMk cId="3369503462" sldId="587"/>
            <ac:spMk id="6" creationId="{D3EF8462-A6F8-49C5-A51D-B5125391CD11}"/>
          </ac:spMkLst>
        </pc:spChg>
        <pc:spChg chg="add mod">
          <ac:chgData name="Vui Le Ba" userId="052109168efbc39a" providerId="LiveId" clId="{F7174CFE-4A99-463D-BE12-D0D598DE35F4}" dt="2020-05-01T15:27:05.475" v="3043" actId="404"/>
          <ac:spMkLst>
            <pc:docMk/>
            <pc:sldMk cId="3369503462" sldId="587"/>
            <ac:spMk id="7" creationId="{14CBD292-4DBF-4B99-B020-427965109D6D}"/>
          </ac:spMkLst>
        </pc:spChg>
      </pc:sldChg>
      <pc:sldChg chg="modSp add">
        <pc:chgData name="Vui Le Ba" userId="052109168efbc39a" providerId="LiveId" clId="{F7174CFE-4A99-463D-BE12-D0D598DE35F4}" dt="2020-05-01T15:26:43.185" v="3041" actId="1076"/>
        <pc:sldMkLst>
          <pc:docMk/>
          <pc:sldMk cId="1363481782" sldId="588"/>
        </pc:sldMkLst>
        <pc:spChg chg="mod">
          <ac:chgData name="Vui Le Ba" userId="052109168efbc39a" providerId="LiveId" clId="{F7174CFE-4A99-463D-BE12-D0D598DE35F4}" dt="2020-05-01T15:26:43.185" v="3041" actId="1076"/>
          <ac:spMkLst>
            <pc:docMk/>
            <pc:sldMk cId="1363481782" sldId="588"/>
            <ac:spMk id="7" creationId="{14CBD292-4DBF-4B99-B020-427965109D6D}"/>
          </ac:spMkLst>
        </pc:spChg>
      </pc:sldChg>
      <pc:sldChg chg="addSp delSp modSp add">
        <pc:chgData name="Vui Le Ba" userId="052109168efbc39a" providerId="LiveId" clId="{F7174CFE-4A99-463D-BE12-D0D598DE35F4}" dt="2020-05-01T15:29:11.968" v="3081" actId="1035"/>
        <pc:sldMkLst>
          <pc:docMk/>
          <pc:sldMk cId="1378091739" sldId="589"/>
        </pc:sldMkLst>
        <pc:spChg chg="mod">
          <ac:chgData name="Vui Le Ba" userId="052109168efbc39a" providerId="LiveId" clId="{F7174CFE-4A99-463D-BE12-D0D598DE35F4}" dt="2020-05-01T15:27:46.002" v="3056" actId="20577"/>
          <ac:spMkLst>
            <pc:docMk/>
            <pc:sldMk cId="1378091739" sldId="589"/>
            <ac:spMk id="4" creationId="{1B641872-4BCD-4A1F-871B-727E13F8A584}"/>
          </ac:spMkLst>
        </pc:spChg>
        <pc:spChg chg="del">
          <ac:chgData name="Vui Le Ba" userId="052109168efbc39a" providerId="LiveId" clId="{F7174CFE-4A99-463D-BE12-D0D598DE35F4}" dt="2020-05-01T15:27:53.782" v="3057" actId="478"/>
          <ac:spMkLst>
            <pc:docMk/>
            <pc:sldMk cId="1378091739" sldId="589"/>
            <ac:spMk id="5" creationId="{A04E73DE-B21C-4F70-AB8E-9ABB4CB0602B}"/>
          </ac:spMkLst>
        </pc:spChg>
        <pc:spChg chg="add mod">
          <ac:chgData name="Vui Le Ba" userId="052109168efbc39a" providerId="LiveId" clId="{F7174CFE-4A99-463D-BE12-D0D598DE35F4}" dt="2020-05-01T15:29:11.968" v="3081" actId="1035"/>
          <ac:spMkLst>
            <pc:docMk/>
            <pc:sldMk cId="1378091739" sldId="589"/>
            <ac:spMk id="6" creationId="{25F14196-C523-41B0-9316-A5016DC01A2F}"/>
          </ac:spMkLst>
        </pc:spChg>
      </pc:sldChg>
      <pc:sldChg chg="addSp delSp modSp add">
        <pc:chgData name="Vui Le Ba" userId="052109168efbc39a" providerId="LiveId" clId="{F7174CFE-4A99-463D-BE12-D0D598DE35F4}" dt="2020-05-01T15:29:07.447" v="3080" actId="1035"/>
        <pc:sldMkLst>
          <pc:docMk/>
          <pc:sldMk cId="2984579613" sldId="590"/>
        </pc:sldMkLst>
        <pc:spChg chg="mod">
          <ac:chgData name="Vui Le Ba" userId="052109168efbc39a" providerId="LiveId" clId="{F7174CFE-4A99-463D-BE12-D0D598DE35F4}" dt="2020-05-01T15:28:10.565" v="3068" actId="20577"/>
          <ac:spMkLst>
            <pc:docMk/>
            <pc:sldMk cId="2984579613" sldId="590"/>
            <ac:spMk id="4" creationId="{1B641872-4BCD-4A1F-871B-727E13F8A584}"/>
          </ac:spMkLst>
        </pc:spChg>
        <pc:spChg chg="add mod">
          <ac:chgData name="Vui Le Ba" userId="052109168efbc39a" providerId="LiveId" clId="{F7174CFE-4A99-463D-BE12-D0D598DE35F4}" dt="2020-05-01T15:29:07.447" v="3080" actId="1035"/>
          <ac:spMkLst>
            <pc:docMk/>
            <pc:sldMk cId="2984579613" sldId="590"/>
            <ac:spMk id="5" creationId="{33D0A5F6-50E0-435D-82BD-3E98161259E5}"/>
          </ac:spMkLst>
        </pc:spChg>
        <pc:spChg chg="del">
          <ac:chgData name="Vui Le Ba" userId="052109168efbc39a" providerId="LiveId" clId="{F7174CFE-4A99-463D-BE12-D0D598DE35F4}" dt="2020-05-01T15:28:32.586" v="3069" actId="478"/>
          <ac:spMkLst>
            <pc:docMk/>
            <pc:sldMk cId="2984579613" sldId="590"/>
            <ac:spMk id="7" creationId="{14CBD292-4DBF-4B99-B020-427965109D6D}"/>
          </ac:spMkLst>
        </pc:spChg>
      </pc:sldChg>
      <pc:sldChg chg="addSp delSp modSp add">
        <pc:chgData name="Vui Le Ba" userId="052109168efbc39a" providerId="LiveId" clId="{F7174CFE-4A99-463D-BE12-D0D598DE35F4}" dt="2020-05-01T15:30:53.143" v="3109" actId="1036"/>
        <pc:sldMkLst>
          <pc:docMk/>
          <pc:sldMk cId="1983635127" sldId="591"/>
        </pc:sldMkLst>
        <pc:spChg chg="mod">
          <ac:chgData name="Vui Le Ba" userId="052109168efbc39a" providerId="LiveId" clId="{F7174CFE-4A99-463D-BE12-D0D598DE35F4}" dt="2020-05-01T15:29:58.646" v="3095" actId="20577"/>
          <ac:spMkLst>
            <pc:docMk/>
            <pc:sldMk cId="1983635127" sldId="591"/>
            <ac:spMk id="4" creationId="{1B641872-4BCD-4A1F-871B-727E13F8A584}"/>
          </ac:spMkLst>
        </pc:spChg>
        <pc:spChg chg="del">
          <ac:chgData name="Vui Le Ba" userId="052109168efbc39a" providerId="LiveId" clId="{F7174CFE-4A99-463D-BE12-D0D598DE35F4}" dt="2020-05-01T15:30:11.660" v="3096" actId="478"/>
          <ac:spMkLst>
            <pc:docMk/>
            <pc:sldMk cId="1983635127" sldId="591"/>
            <ac:spMk id="5" creationId="{33D0A5F6-50E0-435D-82BD-3E98161259E5}"/>
          </ac:spMkLst>
        </pc:spChg>
        <pc:spChg chg="add mod">
          <ac:chgData name="Vui Le Ba" userId="052109168efbc39a" providerId="LiveId" clId="{F7174CFE-4A99-463D-BE12-D0D598DE35F4}" dt="2020-05-01T15:30:53.143" v="3109" actId="1036"/>
          <ac:spMkLst>
            <pc:docMk/>
            <pc:sldMk cId="1983635127" sldId="591"/>
            <ac:spMk id="6" creationId="{7C5B27FD-4485-4513-87A2-269E78247CA2}"/>
          </ac:spMkLst>
        </pc:spChg>
        <pc:spChg chg="add del">
          <ac:chgData name="Vui Le Ba" userId="052109168efbc39a" providerId="LiveId" clId="{F7174CFE-4A99-463D-BE12-D0D598DE35F4}" dt="2020-05-01T15:30:25.756" v="3101"/>
          <ac:spMkLst>
            <pc:docMk/>
            <pc:sldMk cId="1983635127" sldId="591"/>
            <ac:spMk id="7" creationId="{C22C3274-F80C-4A10-AE31-F8185DFA1705}"/>
          </ac:spMkLst>
        </pc:spChg>
      </pc:sldChg>
      <pc:sldChg chg="modSp add">
        <pc:chgData name="Vui Le Ba" userId="052109168efbc39a" providerId="LiveId" clId="{F7174CFE-4A99-463D-BE12-D0D598DE35F4}" dt="2020-05-01T15:31:22.682" v="3114" actId="1076"/>
        <pc:sldMkLst>
          <pc:docMk/>
          <pc:sldMk cId="2497917420" sldId="592"/>
        </pc:sldMkLst>
        <pc:spChg chg="mod">
          <ac:chgData name="Vui Le Ba" userId="052109168efbc39a" providerId="LiveId" clId="{F7174CFE-4A99-463D-BE12-D0D598DE35F4}" dt="2020-05-01T15:31:22.682" v="3114" actId="1076"/>
          <ac:spMkLst>
            <pc:docMk/>
            <pc:sldMk cId="2497917420" sldId="592"/>
            <ac:spMk id="6" creationId="{7C5B27FD-4485-4513-87A2-269E78247CA2}"/>
          </ac:spMkLst>
        </pc:spChg>
      </pc:sldChg>
    </pc:docChg>
  </pc:docChgLst>
  <pc:docChgLst>
    <pc:chgData name="Vui Le Ba" userId="052109168efbc39a" providerId="LiveId" clId="{CE2982A6-A955-4BD8-AED2-452104E11F3F}"/>
    <pc:docChg chg="undo custSel modSld">
      <pc:chgData name="Vui Le Ba" userId="052109168efbc39a" providerId="LiveId" clId="{CE2982A6-A955-4BD8-AED2-452104E11F3F}" dt="2020-11-23T06:27:39.533" v="106" actId="1036"/>
      <pc:docMkLst>
        <pc:docMk/>
      </pc:docMkLst>
      <pc:sldChg chg="modSp mod">
        <pc:chgData name="Vui Le Ba" userId="052109168efbc39a" providerId="LiveId" clId="{CE2982A6-A955-4BD8-AED2-452104E11F3F}" dt="2020-11-23T06:26:49.274" v="97" actId="255"/>
        <pc:sldMkLst>
          <pc:docMk/>
          <pc:sldMk cId="3051323588" sldId="577"/>
        </pc:sldMkLst>
        <pc:spChg chg="mod">
          <ac:chgData name="Vui Le Ba" userId="052109168efbc39a" providerId="LiveId" clId="{CE2982A6-A955-4BD8-AED2-452104E11F3F}" dt="2020-11-23T06:26:49.274" v="97" actId="255"/>
          <ac:spMkLst>
            <pc:docMk/>
            <pc:sldMk cId="3051323588" sldId="577"/>
            <ac:spMk id="2" creationId="{8D5DDA79-B460-4873-9053-67895E17952B}"/>
          </ac:spMkLst>
        </pc:spChg>
      </pc:sldChg>
      <pc:sldChg chg="modSp mod">
        <pc:chgData name="Vui Le Ba" userId="052109168efbc39a" providerId="LiveId" clId="{CE2982A6-A955-4BD8-AED2-452104E11F3F}" dt="2020-11-23T06:25:45.091" v="89" actId="20577"/>
        <pc:sldMkLst>
          <pc:docMk/>
          <pc:sldMk cId="2601210535" sldId="578"/>
        </pc:sldMkLst>
        <pc:spChg chg="mod">
          <ac:chgData name="Vui Le Ba" userId="052109168efbc39a" providerId="LiveId" clId="{CE2982A6-A955-4BD8-AED2-452104E11F3F}" dt="2020-11-23T06:25:45.091" v="89" actId="20577"/>
          <ac:spMkLst>
            <pc:docMk/>
            <pc:sldMk cId="2601210535" sldId="578"/>
            <ac:spMk id="3" creationId="{29C3CF0B-E09F-4260-9C7F-2A7AFE8192BB}"/>
          </ac:spMkLst>
        </pc:spChg>
      </pc:sldChg>
      <pc:sldChg chg="modSp mod">
        <pc:chgData name="Vui Le Ba" userId="052109168efbc39a" providerId="LiveId" clId="{CE2982A6-A955-4BD8-AED2-452104E11F3F}" dt="2020-11-23T06:27:05.960" v="101" actId="404"/>
        <pc:sldMkLst>
          <pc:docMk/>
          <pc:sldMk cId="1993976878" sldId="579"/>
        </pc:sldMkLst>
        <pc:spChg chg="mod">
          <ac:chgData name="Vui Le Ba" userId="052109168efbc39a" providerId="LiveId" clId="{CE2982A6-A955-4BD8-AED2-452104E11F3F}" dt="2020-11-23T06:27:05.960" v="101" actId="404"/>
          <ac:spMkLst>
            <pc:docMk/>
            <pc:sldMk cId="1993976878" sldId="579"/>
            <ac:spMk id="2" creationId="{8DF16C22-2DEC-4E74-A49C-1037C522027F}"/>
          </ac:spMkLst>
        </pc:spChg>
        <pc:spChg chg="mod">
          <ac:chgData name="Vui Le Ba" userId="052109168efbc39a" providerId="LiveId" clId="{CE2982A6-A955-4BD8-AED2-452104E11F3F}" dt="2020-11-23T06:23:58.026" v="75" actId="20577"/>
          <ac:spMkLst>
            <pc:docMk/>
            <pc:sldMk cId="1993976878" sldId="579"/>
            <ac:spMk id="4" creationId="{9E0D515E-06C8-4037-8A2F-9733365A3225}"/>
          </ac:spMkLst>
        </pc:spChg>
      </pc:sldChg>
      <pc:sldChg chg="modSp mod">
        <pc:chgData name="Vui Le Ba" userId="052109168efbc39a" providerId="LiveId" clId="{CE2982A6-A955-4BD8-AED2-452104E11F3F}" dt="2020-11-23T06:27:39.533" v="106" actId="1036"/>
        <pc:sldMkLst>
          <pc:docMk/>
          <pc:sldMk cId="3301569866" sldId="580"/>
        </pc:sldMkLst>
        <pc:spChg chg="mod">
          <ac:chgData name="Vui Le Ba" userId="052109168efbc39a" providerId="LiveId" clId="{CE2982A6-A955-4BD8-AED2-452104E11F3F}" dt="2020-11-23T06:27:39.533" v="106" actId="1036"/>
          <ac:spMkLst>
            <pc:docMk/>
            <pc:sldMk cId="3301569866" sldId="580"/>
            <ac:spMk id="2" creationId="{02CB00C6-BC55-4878-AC69-35E9E90873A5}"/>
          </ac:spMkLst>
        </pc:spChg>
      </pc:sldChg>
      <pc:sldChg chg="modSp mod">
        <pc:chgData name="Vui Le Ba" userId="052109168efbc39a" providerId="LiveId" clId="{CE2982A6-A955-4BD8-AED2-452104E11F3F}" dt="2020-11-23T06:27:33.505" v="104" actId="403"/>
        <pc:sldMkLst>
          <pc:docMk/>
          <pc:sldMk cId="3606683251" sldId="581"/>
        </pc:sldMkLst>
        <pc:spChg chg="mod">
          <ac:chgData name="Vui Le Ba" userId="052109168efbc39a" providerId="LiveId" clId="{CE2982A6-A955-4BD8-AED2-452104E11F3F}" dt="2020-11-23T06:27:33.505" v="104" actId="403"/>
          <ac:spMkLst>
            <pc:docMk/>
            <pc:sldMk cId="3606683251" sldId="581"/>
            <ac:spMk id="3" creationId="{2DCAE495-0671-499E-8DF7-64D2C0C4DD65}"/>
          </ac:spMkLst>
        </pc:spChg>
      </pc:sldChg>
      <pc:sldChg chg="modSp mod">
        <pc:chgData name="Vui Le Ba" userId="052109168efbc39a" providerId="LiveId" clId="{CE2982A6-A955-4BD8-AED2-452104E11F3F}" dt="2020-11-23T06:22:09.384" v="64" actId="20577"/>
        <pc:sldMkLst>
          <pc:docMk/>
          <pc:sldMk cId="723554160" sldId="582"/>
        </pc:sldMkLst>
        <pc:spChg chg="mod">
          <ac:chgData name="Vui Le Ba" userId="052109168efbc39a" providerId="LiveId" clId="{CE2982A6-A955-4BD8-AED2-452104E11F3F}" dt="2020-11-23T06:22:09.384" v="64" actId="20577"/>
          <ac:spMkLst>
            <pc:docMk/>
            <pc:sldMk cId="723554160" sldId="582"/>
            <ac:spMk id="2" creationId="{BC5AC248-AB7B-413B-932D-F092B7DCE9AE}"/>
          </ac:spMkLst>
        </pc:spChg>
      </pc:sldChg>
      <pc:sldChg chg="modSp mod">
        <pc:chgData name="Vui Le Ba" userId="052109168efbc39a" providerId="LiveId" clId="{CE2982A6-A955-4BD8-AED2-452104E11F3F}" dt="2020-11-23T06:20:37.212" v="61" actId="20577"/>
        <pc:sldMkLst>
          <pc:docMk/>
          <pc:sldMk cId="3973148244" sldId="584"/>
        </pc:sldMkLst>
        <pc:spChg chg="mod">
          <ac:chgData name="Vui Le Ba" userId="052109168efbc39a" providerId="LiveId" clId="{CE2982A6-A955-4BD8-AED2-452104E11F3F}" dt="2020-11-23T06:20:37.212" v="61" actId="20577"/>
          <ac:spMkLst>
            <pc:docMk/>
            <pc:sldMk cId="3973148244" sldId="584"/>
            <ac:spMk id="5" creationId="{186F7C2B-6F92-4C19-B646-FA44DDBEC22C}"/>
          </ac:spMkLst>
        </pc:spChg>
      </pc:sldChg>
      <pc:sldChg chg="modSp mod">
        <pc:chgData name="Vui Le Ba" userId="052109168efbc39a" providerId="LiveId" clId="{CE2982A6-A955-4BD8-AED2-452104E11F3F}" dt="2020-11-23T06:20:10.699" v="58" actId="20577"/>
        <pc:sldMkLst>
          <pc:docMk/>
          <pc:sldMk cId="3149363021" sldId="585"/>
        </pc:sldMkLst>
        <pc:spChg chg="mod">
          <ac:chgData name="Vui Le Ba" userId="052109168efbc39a" providerId="LiveId" clId="{CE2982A6-A955-4BD8-AED2-452104E11F3F}" dt="2020-11-23T06:20:10.699" v="58" actId="20577"/>
          <ac:spMkLst>
            <pc:docMk/>
            <pc:sldMk cId="3149363021" sldId="585"/>
            <ac:spMk id="6" creationId="{8FC4DB10-06BD-4249-9095-88A8364DFBAA}"/>
          </ac:spMkLst>
        </pc:spChg>
      </pc:sldChg>
      <pc:sldChg chg="modSp mod">
        <pc:chgData name="Vui Le Ba" userId="052109168efbc39a" providerId="LiveId" clId="{CE2982A6-A955-4BD8-AED2-452104E11F3F}" dt="2020-11-23T06:19:21.601" v="55" actId="20577"/>
        <pc:sldMkLst>
          <pc:docMk/>
          <pc:sldMk cId="1342193170" sldId="586"/>
        </pc:sldMkLst>
        <pc:spChg chg="mod">
          <ac:chgData name="Vui Le Ba" userId="052109168efbc39a" providerId="LiveId" clId="{CE2982A6-A955-4BD8-AED2-452104E11F3F}" dt="2020-11-23T06:19:21.601" v="55" actId="20577"/>
          <ac:spMkLst>
            <pc:docMk/>
            <pc:sldMk cId="1342193170" sldId="586"/>
            <ac:spMk id="5" creationId="{A04E73DE-B21C-4F70-AB8E-9ABB4CB0602B}"/>
          </ac:spMkLst>
        </pc:spChg>
      </pc:sldChg>
      <pc:sldChg chg="modSp mod">
        <pc:chgData name="Vui Le Ba" userId="052109168efbc39a" providerId="LiveId" clId="{CE2982A6-A955-4BD8-AED2-452104E11F3F}" dt="2020-11-23T06:18:45.996" v="52" actId="20577"/>
        <pc:sldMkLst>
          <pc:docMk/>
          <pc:sldMk cId="3369503462" sldId="587"/>
        </pc:sldMkLst>
        <pc:spChg chg="mod">
          <ac:chgData name="Vui Le Ba" userId="052109168efbc39a" providerId="LiveId" clId="{CE2982A6-A955-4BD8-AED2-452104E11F3F}" dt="2020-11-23T06:18:45.996" v="52" actId="20577"/>
          <ac:spMkLst>
            <pc:docMk/>
            <pc:sldMk cId="3369503462" sldId="587"/>
            <ac:spMk id="7" creationId="{14CBD292-4DBF-4B99-B020-427965109D6D}"/>
          </ac:spMkLst>
        </pc:spChg>
      </pc:sldChg>
      <pc:sldChg chg="modSp mod">
        <pc:chgData name="Vui Le Ba" userId="052109168efbc39a" providerId="LiveId" clId="{CE2982A6-A955-4BD8-AED2-452104E11F3F}" dt="2020-11-23T06:18:05.640" v="49" actId="20577"/>
        <pc:sldMkLst>
          <pc:docMk/>
          <pc:sldMk cId="1363481782" sldId="588"/>
        </pc:sldMkLst>
        <pc:spChg chg="mod">
          <ac:chgData name="Vui Le Ba" userId="052109168efbc39a" providerId="LiveId" clId="{CE2982A6-A955-4BD8-AED2-452104E11F3F}" dt="2020-11-23T06:18:05.640" v="49" actId="20577"/>
          <ac:spMkLst>
            <pc:docMk/>
            <pc:sldMk cId="1363481782" sldId="588"/>
            <ac:spMk id="7" creationId="{14CBD292-4DBF-4B99-B020-427965109D6D}"/>
          </ac:spMkLst>
        </pc:spChg>
      </pc:sldChg>
      <pc:sldChg chg="modSp mod">
        <pc:chgData name="Vui Le Ba" userId="052109168efbc39a" providerId="LiveId" clId="{CE2982A6-A955-4BD8-AED2-452104E11F3F}" dt="2020-11-23T06:17:25.862" v="46" actId="20577"/>
        <pc:sldMkLst>
          <pc:docMk/>
          <pc:sldMk cId="1378091739" sldId="589"/>
        </pc:sldMkLst>
        <pc:spChg chg="mod">
          <ac:chgData name="Vui Le Ba" userId="052109168efbc39a" providerId="LiveId" clId="{CE2982A6-A955-4BD8-AED2-452104E11F3F}" dt="2020-11-23T06:17:25.862" v="46" actId="20577"/>
          <ac:spMkLst>
            <pc:docMk/>
            <pc:sldMk cId="1378091739" sldId="589"/>
            <ac:spMk id="6" creationId="{25F14196-C523-41B0-9316-A5016DC01A2F}"/>
          </ac:spMkLst>
        </pc:spChg>
      </pc:sldChg>
      <pc:sldChg chg="modSp mod">
        <pc:chgData name="Vui Le Ba" userId="052109168efbc39a" providerId="LiveId" clId="{CE2982A6-A955-4BD8-AED2-452104E11F3F}" dt="2020-11-23T06:16:27.488" v="42" actId="20577"/>
        <pc:sldMkLst>
          <pc:docMk/>
          <pc:sldMk cId="2984579613" sldId="590"/>
        </pc:sldMkLst>
        <pc:spChg chg="mod">
          <ac:chgData name="Vui Le Ba" userId="052109168efbc39a" providerId="LiveId" clId="{CE2982A6-A955-4BD8-AED2-452104E11F3F}" dt="2020-11-23T06:16:27.488" v="42" actId="20577"/>
          <ac:spMkLst>
            <pc:docMk/>
            <pc:sldMk cId="2984579613" sldId="590"/>
            <ac:spMk id="5" creationId="{33D0A5F6-50E0-435D-82BD-3E98161259E5}"/>
          </ac:spMkLst>
        </pc:spChg>
      </pc:sldChg>
      <pc:sldChg chg="modSp mod">
        <pc:chgData name="Vui Le Ba" userId="052109168efbc39a" providerId="LiveId" clId="{CE2982A6-A955-4BD8-AED2-452104E11F3F}" dt="2020-11-23T06:15:50.258" v="39" actId="20577"/>
        <pc:sldMkLst>
          <pc:docMk/>
          <pc:sldMk cId="1983635127" sldId="591"/>
        </pc:sldMkLst>
        <pc:spChg chg="mod">
          <ac:chgData name="Vui Le Ba" userId="052109168efbc39a" providerId="LiveId" clId="{CE2982A6-A955-4BD8-AED2-452104E11F3F}" dt="2020-11-23T06:15:50.258" v="39" actId="20577"/>
          <ac:spMkLst>
            <pc:docMk/>
            <pc:sldMk cId="1983635127" sldId="591"/>
            <ac:spMk id="6" creationId="{7C5B27FD-4485-4513-87A2-269E78247CA2}"/>
          </ac:spMkLst>
        </pc:spChg>
      </pc:sldChg>
      <pc:sldChg chg="modSp mod">
        <pc:chgData name="Vui Le Ba" userId="052109168efbc39a" providerId="LiveId" clId="{CE2982A6-A955-4BD8-AED2-452104E11F3F}" dt="2020-11-23T06:14:26.697" v="34"/>
        <pc:sldMkLst>
          <pc:docMk/>
          <pc:sldMk cId="2497917420" sldId="592"/>
        </pc:sldMkLst>
        <pc:spChg chg="mod">
          <ac:chgData name="Vui Le Ba" userId="052109168efbc39a" providerId="LiveId" clId="{CE2982A6-A955-4BD8-AED2-452104E11F3F}" dt="2020-11-23T06:14:26.697" v="34"/>
          <ac:spMkLst>
            <pc:docMk/>
            <pc:sldMk cId="2497917420" sldId="592"/>
            <ac:spMk id="6" creationId="{7C5B27FD-4485-4513-87A2-269E78247CA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lide Number Placeholder 4"/>
          <p:cNvSpPr txBox="1">
            <a:spLocks/>
          </p:cNvSpPr>
          <p:nvPr/>
        </p:nvSpPr>
        <p:spPr>
          <a:xfrm>
            <a:off x="5105400" y="457201"/>
            <a:ext cx="807610" cy="479733"/>
          </a:xfrm>
          <a:prstGeom prst="rect">
            <a:avLst/>
          </a:prstGeom>
        </p:spPr>
        <p:txBody>
          <a:bodyPr vert="horz" lIns="94679" tIns="47340" rIns="94679" bIns="47340" rtlCol="0" anchor="b"/>
          <a:lstStyle>
            <a:lvl1pPr algn="r">
              <a:defRPr sz="1200"/>
            </a:lvl1pPr>
          </a:lstStyle>
          <a:p>
            <a:pPr defTabSz="914277">
              <a:defRPr/>
            </a:pPr>
            <a:r>
              <a:rPr lang="en-US" dirty="0"/>
              <a:t>Lesson 6</a:t>
            </a:r>
          </a:p>
        </p:txBody>
      </p:sp>
    </p:spTree>
    <p:extLst>
      <p:ext uri="{BB962C8B-B14F-4D97-AF65-F5344CB8AC3E}">
        <p14:creationId xmlns:p14="http://schemas.microsoft.com/office/powerpoint/2010/main" val="6938042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169920" cy="480060"/>
          </a:xfrm>
          <a:prstGeom prst="rect">
            <a:avLst/>
          </a:prstGeom>
        </p:spPr>
        <p:txBody>
          <a:bodyPr vert="horz" lIns="96630" tIns="48315" rIns="96630" bIns="48315" rtlCol="0"/>
          <a:lstStyle>
            <a:lvl1pPr algn="l">
              <a:defRPr sz="1200"/>
            </a:lvl1pPr>
          </a:lstStyle>
          <a:p>
            <a:endParaRPr lang="en-US"/>
          </a:p>
        </p:txBody>
      </p:sp>
      <p:sp>
        <p:nvSpPr>
          <p:cNvPr id="3" name="Date Placeholder 2"/>
          <p:cNvSpPr>
            <a:spLocks noGrp="1"/>
          </p:cNvSpPr>
          <p:nvPr>
            <p:ph type="dt" idx="1"/>
          </p:nvPr>
        </p:nvSpPr>
        <p:spPr>
          <a:xfrm>
            <a:off x="4143588" y="3"/>
            <a:ext cx="3169920" cy="480060"/>
          </a:xfrm>
          <a:prstGeom prst="rect">
            <a:avLst/>
          </a:prstGeom>
        </p:spPr>
        <p:txBody>
          <a:bodyPr vert="horz" lIns="96630" tIns="48315" rIns="96630" bIns="48315" rtlCol="0"/>
          <a:lstStyle>
            <a:lvl1pPr algn="r">
              <a:defRPr sz="1200"/>
            </a:lvl1pPr>
          </a:lstStyle>
          <a:p>
            <a:fld id="{D6F1FBE4-56C0-47D7-B906-1319BD82D4B1}" type="datetimeFigureOut">
              <a:rPr lang="en-US" smtClean="0"/>
              <a:pPr/>
              <a:t>11/18/2024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30" tIns="48315" rIns="96630" bIns="48315"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30" tIns="48315" rIns="96630" bIns="4831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0" cy="480060"/>
          </a:xfrm>
          <a:prstGeom prst="rect">
            <a:avLst/>
          </a:prstGeom>
        </p:spPr>
        <p:txBody>
          <a:bodyPr vert="horz" lIns="96630" tIns="48315" rIns="96630" bIns="48315"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6"/>
            <a:ext cx="3169920" cy="480060"/>
          </a:xfrm>
          <a:prstGeom prst="rect">
            <a:avLst/>
          </a:prstGeom>
        </p:spPr>
        <p:txBody>
          <a:bodyPr vert="horz" lIns="96630" tIns="48315" rIns="96630" bIns="48315" rtlCol="0" anchor="b"/>
          <a:lstStyle>
            <a:lvl1pPr algn="r">
              <a:defRPr sz="1200"/>
            </a:lvl1pPr>
          </a:lstStyle>
          <a:p>
            <a:fld id="{1F9A6427-4B89-4869-AD7F-4EE0EAB82301}" type="slidenum">
              <a:rPr lang="en-US" smtClean="0"/>
              <a:pPr/>
              <a:t>‹#›</a:t>
            </a:fld>
            <a:endParaRPr lang="en-US"/>
          </a:p>
        </p:txBody>
      </p:sp>
    </p:spTree>
    <p:extLst>
      <p:ext uri="{BB962C8B-B14F-4D97-AF65-F5344CB8AC3E}">
        <p14:creationId xmlns:p14="http://schemas.microsoft.com/office/powerpoint/2010/main" val="1265383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9A6427-4B89-4869-AD7F-4EE0EAB82301}" type="slidenum">
              <a:rPr lang="en-US" smtClean="0"/>
              <a:pPr/>
              <a:t>19</a:t>
            </a:fld>
            <a:endParaRPr lang="en-US"/>
          </a:p>
        </p:txBody>
      </p:sp>
    </p:spTree>
    <p:extLst>
      <p:ext uri="{BB962C8B-B14F-4D97-AF65-F5344CB8AC3E}">
        <p14:creationId xmlns:p14="http://schemas.microsoft.com/office/powerpoint/2010/main" val="487035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95D848-5FF4-453E-9FBE-6E972F836038}" type="datetime1">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9F9173-95CF-438A-B4A1-DC443357F96C}" type="datetime1">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11AA73-F668-4FB3-BA8D-CC5480664D10}" type="datetime1">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08DEF9-AA33-4F37-BF3B-9E3E394F82B3}" type="datetime1">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40B82D-88B3-43FF-8284-B41754C9E227}" type="datetime1">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352223-399B-4107-A243-9259AB7371F1}" type="datetime1">
              <a:rPr lang="en-US" smtClean="0"/>
              <a:pPr/>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26BFFC-C7B5-4104-A753-4C2946DBBED1}" type="datetime1">
              <a:rPr lang="en-US" smtClean="0"/>
              <a:pPr/>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FA2E9F-CCB3-4A9A-90B7-05F5E373733B}" type="datetime1">
              <a:rPr lang="en-US" smtClean="0"/>
              <a:pPr/>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tx1"/>
                </a:solidFill>
              </a:defRPr>
            </a:lvl1pPr>
          </a:lstStyle>
          <a:p>
            <a:fld id="{7967A042-E02F-4D13-9079-28240E5E6B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7BF607-6676-4285-9F64-BCFBB4CB9B89}" type="datetime1">
              <a:rPr lang="en-US" smtClean="0"/>
              <a:pPr/>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DC7B3C-04DF-4F26-9298-7FDAB1068745}" type="datetime1">
              <a:rPr lang="en-US" smtClean="0"/>
              <a:pPr/>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A042-E02F-4D13-9079-28240E5E6B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78AAC-F3F5-4181-BE35-602017ED542A}" type="datetime1">
              <a:rPr lang="en-US" smtClean="0"/>
              <a:pPr/>
              <a:t>11/18/2024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7A042-E02F-4D13-9079-28240E5E6B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de.google.com/policies.html"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creativecommons.org/licenses/by/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685800" cy="6858000"/>
          </a:xfrm>
          <a:prstGeom prst="rect">
            <a:avLst/>
          </a:prstGeom>
          <a:solidFill>
            <a:srgbClr val="A4C643"/>
          </a:solidFill>
          <a:ln>
            <a:solidFill>
              <a:srgbClr val="A4C6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0" y="0"/>
            <a:ext cx="704850" cy="800100"/>
          </a:xfrm>
          <a:prstGeom prst="rect">
            <a:avLst/>
          </a:prstGeom>
          <a:noFill/>
          <a:ln w="9525">
            <a:noFill/>
            <a:miter lim="800000"/>
            <a:headEnd/>
            <a:tailEnd/>
          </a:ln>
        </p:spPr>
      </p:pic>
      <p:sp>
        <p:nvSpPr>
          <p:cNvPr id="7" name="TextBox 6"/>
          <p:cNvSpPr txBox="1"/>
          <p:nvPr/>
        </p:nvSpPr>
        <p:spPr>
          <a:xfrm>
            <a:off x="1143000" y="990600"/>
            <a:ext cx="7772400" cy="5616922"/>
          </a:xfrm>
          <a:prstGeom prst="rect">
            <a:avLst/>
          </a:prstGeom>
          <a:noFill/>
        </p:spPr>
        <p:txBody>
          <a:bodyPr wrap="square" rtlCol="0">
            <a:spAutoFit/>
          </a:bodyPr>
          <a:lstStyle/>
          <a:p>
            <a:r>
              <a:rPr lang="en-US" sz="4800">
                <a:solidFill>
                  <a:srgbClr val="0060A8"/>
                </a:solidFill>
                <a:latin typeface="Arial Rounded MT Bold" pitchFamily="34" charset="0"/>
              </a:rPr>
              <a:t>Lesson 7</a:t>
            </a:r>
            <a:endParaRPr lang="en-US" sz="4800" dirty="0">
              <a:solidFill>
                <a:srgbClr val="0060A8"/>
              </a:solidFill>
              <a:latin typeface="Arial Rounded MT Bold" pitchFamily="34" charset="0"/>
            </a:endParaRPr>
          </a:p>
          <a:p>
            <a:endParaRPr lang="en-US" sz="4800" dirty="0">
              <a:solidFill>
                <a:srgbClr val="0060A8"/>
              </a:solidFill>
              <a:latin typeface="Arial Rounded MT Bold" pitchFamily="34" charset="0"/>
            </a:endParaRPr>
          </a:p>
          <a:p>
            <a:r>
              <a:rPr lang="en-US" sz="4800" dirty="0">
                <a:solidFill>
                  <a:srgbClr val="0060A8"/>
                </a:solidFill>
                <a:latin typeface="Arial Rounded MT Bold" pitchFamily="34" charset="0"/>
              </a:rPr>
              <a:t>Fragments</a:t>
            </a:r>
          </a:p>
          <a:p>
            <a:endParaRPr lang="en-US" sz="4800" dirty="0">
              <a:solidFill>
                <a:srgbClr val="0060A8"/>
              </a:solidFill>
              <a:latin typeface="Arial Rounded MT Bold" pitchFamily="34" charset="0"/>
            </a:endParaRPr>
          </a:p>
          <a:p>
            <a:endParaRPr lang="en-US" sz="4800" dirty="0">
              <a:solidFill>
                <a:srgbClr val="0060A8"/>
              </a:solidFill>
              <a:latin typeface="Arial Rounded MT Bold" pitchFamily="34" charset="0"/>
            </a:endParaRPr>
          </a:p>
          <a:p>
            <a:endParaRPr lang="en-US" sz="1100" dirty="0">
              <a:solidFill>
                <a:schemeClr val="bg1">
                  <a:lumMod val="50000"/>
                </a:schemeClr>
              </a:solidFill>
            </a:endParaRPr>
          </a:p>
          <a:p>
            <a:r>
              <a:rPr lang="en-US" sz="2000" b="1" dirty="0"/>
              <a:t>Victor Matos</a:t>
            </a:r>
          </a:p>
          <a:p>
            <a:r>
              <a:rPr lang="en-US" sz="2000" dirty="0"/>
              <a:t>Cleveland State University</a:t>
            </a:r>
            <a:endParaRPr lang="en-US" sz="1100" dirty="0">
              <a:solidFill>
                <a:schemeClr val="bg1">
                  <a:lumMod val="50000"/>
                </a:schemeClr>
              </a:solidFill>
            </a:endParaRPr>
          </a:p>
          <a:p>
            <a:endParaRPr lang="en-US" sz="1100" dirty="0">
              <a:solidFill>
                <a:schemeClr val="bg1">
                  <a:lumMod val="50000"/>
                </a:schemeClr>
              </a:solidFill>
            </a:endParaRPr>
          </a:p>
          <a:p>
            <a:endParaRPr lang="en-US" sz="1100" dirty="0">
              <a:solidFill>
                <a:schemeClr val="bg1">
                  <a:lumMod val="50000"/>
                </a:schemeClr>
              </a:solidFill>
            </a:endParaRPr>
          </a:p>
          <a:p>
            <a:endParaRPr lang="en-US" sz="1100" dirty="0">
              <a:solidFill>
                <a:schemeClr val="bg1">
                  <a:lumMod val="50000"/>
                </a:schemeClr>
              </a:solidFill>
            </a:endParaRPr>
          </a:p>
          <a:p>
            <a:endParaRPr lang="en-US" sz="1100" dirty="0">
              <a:solidFill>
                <a:schemeClr val="tx1">
                  <a:lumMod val="65000"/>
                  <a:lumOff val="35000"/>
                </a:schemeClr>
              </a:solidFill>
            </a:endParaRPr>
          </a:p>
          <a:p>
            <a:r>
              <a:rPr lang="en-US" sz="1200" dirty="0"/>
              <a:t>Portions of this page are reproduced from work created and </a:t>
            </a:r>
            <a:r>
              <a:rPr lang="en-US" sz="1200" u="sng" dirty="0">
                <a:hlinkClick r:id="rId3"/>
              </a:rPr>
              <a:t>shared by Google</a:t>
            </a:r>
            <a:r>
              <a:rPr lang="en-US" sz="1200" dirty="0"/>
              <a:t> and used according to terms </a:t>
            </a:r>
          </a:p>
          <a:p>
            <a:r>
              <a:rPr lang="en-US" sz="1200" dirty="0"/>
              <a:t>described in the </a:t>
            </a:r>
            <a:r>
              <a:rPr lang="en-US" sz="1200" u="sng" dirty="0">
                <a:hlinkClick r:id="rId4"/>
              </a:rPr>
              <a:t>Creative Commons 3.0 Attribution License</a:t>
            </a:r>
            <a:r>
              <a:rPr lang="en-US" sz="1200" dirty="0"/>
              <a:t>. </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10</a:t>
            </a:fld>
            <a:endParaRPr lang="en-US" sz="1400" dirty="0"/>
          </a:p>
        </p:txBody>
      </p:sp>
      <p:sp>
        <p:nvSpPr>
          <p:cNvPr id="5" name="TextBox 4"/>
          <p:cNvSpPr txBox="1"/>
          <p:nvPr/>
        </p:nvSpPr>
        <p:spPr>
          <a:xfrm>
            <a:off x="3733800" y="877431"/>
            <a:ext cx="4953000" cy="5355312"/>
          </a:xfrm>
          <a:prstGeom prst="rect">
            <a:avLst/>
          </a:prstGeom>
          <a:solidFill>
            <a:schemeClr val="bg1"/>
          </a:solidFill>
          <a:ln>
            <a:solidFill>
              <a:schemeClr val="bg1"/>
            </a:solidFill>
          </a:ln>
        </p:spPr>
        <p:txBody>
          <a:bodyPr wrap="square" rtlCol="0">
            <a:spAutoFit/>
          </a:bodyPr>
          <a:lstStyle/>
          <a:p>
            <a:r>
              <a:rPr lang="en-US" dirty="0"/>
              <a:t>This example shows a master-detail design.  It is based on three classes: </a:t>
            </a:r>
          </a:p>
          <a:p>
            <a:pPr marL="457200" indent="-457200">
              <a:buFont typeface="Arial" pitchFamily="34" charset="0"/>
              <a:buChar char="•"/>
            </a:pPr>
            <a:r>
              <a:rPr lang="en-US" b="1" dirty="0" err="1"/>
              <a:t>MainActivity</a:t>
            </a:r>
            <a:r>
              <a:rPr lang="en-US" b="1" dirty="0"/>
              <a:t> </a:t>
            </a:r>
            <a:r>
              <a:rPr lang="en-US" dirty="0"/>
              <a:t>(host),</a:t>
            </a:r>
            <a:endParaRPr lang="en-US" b="1" dirty="0"/>
          </a:p>
          <a:p>
            <a:pPr marL="457200" indent="-457200">
              <a:buFont typeface="Arial" pitchFamily="34" charset="0"/>
              <a:buChar char="•"/>
            </a:pPr>
            <a:r>
              <a:rPr lang="en-US" b="1" dirty="0" err="1"/>
              <a:t>FragmentBlue</a:t>
            </a:r>
            <a:r>
              <a:rPr lang="en-US" b="1" dirty="0"/>
              <a:t> </a:t>
            </a:r>
            <a:r>
              <a:rPr lang="en-US" dirty="0"/>
              <a:t>(master)</a:t>
            </a:r>
            <a:r>
              <a:rPr lang="en-US" b="1" dirty="0"/>
              <a:t> </a:t>
            </a:r>
            <a:r>
              <a:rPr lang="en-US" dirty="0"/>
              <a:t>and </a:t>
            </a:r>
          </a:p>
          <a:p>
            <a:pPr marL="457200" indent="-457200">
              <a:buFont typeface="Arial" pitchFamily="34" charset="0"/>
              <a:buChar char="•"/>
            </a:pPr>
            <a:r>
              <a:rPr lang="en-US" b="1" dirty="0" err="1"/>
              <a:t>FragmentRed</a:t>
            </a:r>
            <a:r>
              <a:rPr lang="en-US" b="1" dirty="0"/>
              <a:t> </a:t>
            </a:r>
            <a:r>
              <a:rPr lang="en-US" dirty="0"/>
              <a:t>(detail)</a:t>
            </a:r>
          </a:p>
          <a:p>
            <a:endParaRPr lang="en-US" dirty="0"/>
          </a:p>
          <a:p>
            <a:pPr algn="just"/>
            <a:r>
              <a:rPr lang="en-US" dirty="0"/>
              <a:t>The </a:t>
            </a:r>
            <a:r>
              <a:rPr lang="en-US" b="1" dirty="0"/>
              <a:t>master</a:t>
            </a:r>
            <a:r>
              <a:rPr lang="en-US" dirty="0"/>
              <a:t> portion (on the left) presents a list of items. When the user selects one of them, a message is sent to the host </a:t>
            </a:r>
            <a:r>
              <a:rPr lang="en-US" b="1" dirty="0" err="1"/>
              <a:t>MainActivity</a:t>
            </a:r>
            <a:r>
              <a:rPr lang="en-US" dirty="0"/>
              <a:t> which in turn forwards the message to the detail fragment (on the right).</a:t>
            </a:r>
          </a:p>
          <a:p>
            <a:endParaRPr lang="en-US" dirty="0"/>
          </a:p>
          <a:p>
            <a:r>
              <a:rPr lang="en-US" dirty="0"/>
              <a:t>The </a:t>
            </a:r>
            <a:r>
              <a:rPr lang="en-US" b="1" dirty="0"/>
              <a:t>detail</a:t>
            </a:r>
            <a:r>
              <a:rPr lang="en-US" dirty="0"/>
              <a:t> fragment  echoes the value of the selected row.</a:t>
            </a:r>
          </a:p>
          <a:p>
            <a:endParaRPr lang="en-US" dirty="0"/>
          </a:p>
          <a:p>
            <a:r>
              <a:rPr lang="en-US" dirty="0"/>
              <a:t>The interfaces </a:t>
            </a:r>
            <a:r>
              <a:rPr lang="en-US" b="1" dirty="0" err="1"/>
              <a:t>FragmentCallbacks</a:t>
            </a:r>
            <a:r>
              <a:rPr lang="en-US" dirty="0"/>
              <a:t> and </a:t>
            </a:r>
            <a:r>
              <a:rPr lang="en-US" b="1" dirty="0" err="1"/>
              <a:t>MainCallbacks</a:t>
            </a:r>
            <a:r>
              <a:rPr lang="en-US" dirty="0"/>
              <a:t> define the methods used to pass messages from the </a:t>
            </a:r>
            <a:r>
              <a:rPr lang="en-US" dirty="0" err="1"/>
              <a:t>MainActivity</a:t>
            </a:r>
            <a:r>
              <a:rPr lang="en-US" dirty="0"/>
              <a:t> to fragments  and from fragments to </a:t>
            </a:r>
            <a:r>
              <a:rPr lang="en-US" dirty="0" err="1"/>
              <a:t>MainActivity</a:t>
            </a:r>
            <a:r>
              <a:rPr lang="en-US" dirty="0"/>
              <a:t> respectively.</a:t>
            </a:r>
          </a:p>
        </p:txBody>
      </p:sp>
      <p:sp>
        <p:nvSpPr>
          <p:cNvPr id="6" name="TextBox 5"/>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1 – Dynamic Activity-Fragment Binding</a:t>
            </a:r>
            <a:r>
              <a:rPr lang="en-US" sz="2400" dirty="0"/>
              <a:t>		</a:t>
            </a:r>
            <a:endParaRPr lang="en-US" sz="1600" b="1" dirty="0"/>
          </a:p>
        </p:txBody>
      </p:sp>
      <p:pic>
        <p:nvPicPr>
          <p:cNvPr id="7" name="Picture 6" descr="device-2014-12-16-214048.png"/>
          <p:cNvPicPr>
            <a:picLocks noChangeAspect="1"/>
          </p:cNvPicPr>
          <p:nvPr/>
        </p:nvPicPr>
        <p:blipFill>
          <a:blip r:embed="rId2" cstate="print"/>
          <a:stretch>
            <a:fillRect/>
          </a:stretch>
        </p:blipFill>
        <p:spPr>
          <a:xfrm>
            <a:off x="548640" y="990600"/>
            <a:ext cx="2880360" cy="4800600"/>
          </a:xfrm>
          <a:prstGeom prst="rect">
            <a:avLst/>
          </a:prstGeom>
          <a:ln>
            <a:solidFill>
              <a:schemeClr val="bg1">
                <a:lumMod val="50000"/>
              </a:schemeClr>
            </a:solidFill>
          </a:ln>
        </p:spPr>
      </p:pic>
      <p:pic>
        <p:nvPicPr>
          <p:cNvPr id="8" name="Picture 3" descr="C:\Documents and Settings\Administrator\Local Settings\Temporary Internet Files\Content.IE5\9N0CWEHY\MC900363172[1].wmf"/>
          <p:cNvPicPr>
            <a:picLocks noChangeAspect="1" noChangeArrowheads="1"/>
          </p:cNvPicPr>
          <p:nvPr/>
        </p:nvPicPr>
        <p:blipFill>
          <a:blip r:embed="rId3" cstate="print"/>
          <a:srcRect/>
          <a:stretch>
            <a:fillRect/>
          </a:stretch>
        </p:blipFill>
        <p:spPr bwMode="auto">
          <a:xfrm rot="13222989" flipH="1" flipV="1">
            <a:off x="26701" y="3930460"/>
            <a:ext cx="957678" cy="462616"/>
          </a:xfrm>
          <a:prstGeom prst="rect">
            <a:avLst/>
          </a:prstGeom>
          <a:noFill/>
        </p:spPr>
      </p:pic>
      <p:pic>
        <p:nvPicPr>
          <p:cNvPr id="1026" name="Picture 2"/>
          <p:cNvPicPr>
            <a:picLocks noChangeAspect="1" noChangeArrowheads="1"/>
          </p:cNvPicPr>
          <p:nvPr/>
        </p:nvPicPr>
        <p:blipFill>
          <a:blip r:embed="rId4" cstate="print"/>
          <a:srcRect/>
          <a:stretch>
            <a:fillRect/>
          </a:stretch>
        </p:blipFill>
        <p:spPr bwMode="auto">
          <a:xfrm>
            <a:off x="1676400" y="4322228"/>
            <a:ext cx="1966450" cy="2307172"/>
          </a:xfrm>
          <a:prstGeom prst="rect">
            <a:avLst/>
          </a:prstGeom>
          <a:noFill/>
          <a:ln w="9525">
            <a:solidFill>
              <a:schemeClr val="accent6">
                <a:lumMod val="75000"/>
              </a:schemeClr>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11</a:t>
            </a:fld>
            <a:endParaRPr lang="en-US" sz="1400" dirty="0"/>
          </a:p>
        </p:txBody>
      </p:sp>
      <p:sp>
        <p:nvSpPr>
          <p:cNvPr id="6" name="TextBox 5"/>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1 – Dynamic Activity-Fragment Binding</a:t>
            </a:r>
            <a:r>
              <a:rPr lang="en-US" sz="2400" dirty="0"/>
              <a:t>		</a:t>
            </a:r>
            <a:endParaRPr lang="en-US" sz="1600" b="1" dirty="0"/>
          </a:p>
        </p:txBody>
      </p:sp>
      <p:sp>
        <p:nvSpPr>
          <p:cNvPr id="9" name="TextBox 8"/>
          <p:cNvSpPr txBox="1"/>
          <p:nvPr/>
        </p:nvSpPr>
        <p:spPr>
          <a:xfrm>
            <a:off x="533400" y="1187708"/>
            <a:ext cx="8229600" cy="4832092"/>
          </a:xfrm>
          <a:prstGeom prst="rect">
            <a:avLst/>
          </a:prstGeom>
          <a:solidFill>
            <a:schemeClr val="bg1">
              <a:lumMod val="95000"/>
            </a:schemeClr>
          </a:solidFill>
          <a:ln>
            <a:solidFill>
              <a:schemeClr val="accent1"/>
            </a:solidFill>
          </a:ln>
        </p:spPr>
        <p:txBody>
          <a:bodyPr wrap="square" rtlCol="0">
            <a:spAutoFit/>
          </a:bodyPr>
          <a:lstStyle/>
          <a:p>
            <a:r>
              <a:rPr lang="en-US" sz="1400" b="1" dirty="0">
                <a:solidFill>
                  <a:srgbClr val="008080"/>
                </a:solidFill>
                <a:latin typeface="Consolas"/>
              </a:rPr>
              <a:t>&lt;?</a:t>
            </a:r>
            <a:r>
              <a:rPr lang="en-US" sz="1400" b="1" dirty="0">
                <a:solidFill>
                  <a:srgbClr val="3F7F7F"/>
                </a:solidFill>
                <a:latin typeface="Consolas"/>
              </a:rPr>
              <a:t>xml </a:t>
            </a:r>
            <a:r>
              <a:rPr lang="en-US" sz="1400" dirty="0">
                <a:solidFill>
                  <a:srgbClr val="7F007F"/>
                </a:solidFill>
                <a:latin typeface="Consolas"/>
              </a:rPr>
              <a:t>version</a:t>
            </a:r>
            <a:r>
              <a:rPr lang="en-US" sz="1400" dirty="0">
                <a:solidFill>
                  <a:srgbClr val="000000"/>
                </a:solidFill>
                <a:latin typeface="Consolas"/>
              </a:rPr>
              <a:t>=</a:t>
            </a:r>
            <a:r>
              <a:rPr lang="en-US" sz="1400" i="1" dirty="0">
                <a:solidFill>
                  <a:srgbClr val="2A00FF"/>
                </a:solidFill>
                <a:latin typeface="Consolas"/>
              </a:rPr>
              <a:t>"1.0" </a:t>
            </a:r>
            <a:r>
              <a:rPr lang="en-US" sz="1400" i="1" dirty="0">
                <a:solidFill>
                  <a:srgbClr val="7F007F"/>
                </a:solidFill>
                <a:latin typeface="Consolas"/>
              </a:rPr>
              <a:t>encoding</a:t>
            </a:r>
            <a:r>
              <a:rPr lang="en-US" sz="1400" i="1" dirty="0">
                <a:solidFill>
                  <a:srgbClr val="000000"/>
                </a:solidFill>
                <a:latin typeface="Consolas"/>
              </a:rPr>
              <a:t>=</a:t>
            </a:r>
            <a:r>
              <a:rPr lang="en-US" sz="1400" i="1" dirty="0">
                <a:solidFill>
                  <a:srgbClr val="2A00FF"/>
                </a:solidFill>
                <a:latin typeface="Consolas"/>
              </a:rPr>
              <a:t>"utf-8"</a:t>
            </a:r>
            <a:r>
              <a:rPr lang="en-US" sz="1400" i="1" dirty="0">
                <a:solidFill>
                  <a:srgbClr val="008080"/>
                </a:solidFill>
                <a:latin typeface="Consolas"/>
              </a:rPr>
              <a:t>?&gt;</a:t>
            </a:r>
          </a:p>
          <a:p>
            <a:r>
              <a:rPr lang="en-US" sz="1400" b="1" dirty="0">
                <a:solidFill>
                  <a:srgbClr val="008080"/>
                </a:solidFill>
                <a:latin typeface="Consolas"/>
              </a:rPr>
              <a:t>&lt;</a:t>
            </a:r>
            <a:r>
              <a:rPr lang="en-US" sz="1400" b="1" dirty="0" err="1">
                <a:solidFill>
                  <a:srgbClr val="3F7F7F"/>
                </a:solidFill>
                <a:latin typeface="Consolas"/>
              </a:rPr>
              <a:t>LinearLayout</a:t>
            </a:r>
            <a:r>
              <a:rPr lang="en-US" sz="1400" b="1" dirty="0">
                <a:solidFill>
                  <a:srgbClr val="3F7F7F"/>
                </a:solidFill>
                <a:latin typeface="Consolas"/>
              </a:rPr>
              <a:t> </a:t>
            </a:r>
            <a:r>
              <a:rPr lang="en-US" sz="1400" dirty="0" err="1">
                <a:solidFill>
                  <a:srgbClr val="7F007F"/>
                </a:solidFill>
                <a:latin typeface="Consolas"/>
              </a:rPr>
              <a:t>xmlns:android</a:t>
            </a:r>
            <a:r>
              <a:rPr lang="en-US" sz="1400" dirty="0">
                <a:solidFill>
                  <a:srgbClr val="000000"/>
                </a:solidFill>
                <a:latin typeface="Consolas"/>
              </a:rPr>
              <a:t>=</a:t>
            </a:r>
            <a:r>
              <a:rPr lang="en-US" sz="1400" i="1" dirty="0">
                <a:solidFill>
                  <a:srgbClr val="2A00FF"/>
                </a:solidFill>
                <a:latin typeface="Consolas"/>
              </a:rPr>
              <a:t>"http://schemas.android.com/apk/res/android"</a:t>
            </a:r>
          </a:p>
          <a:p>
            <a:r>
              <a:rPr lang="en-US" sz="1400" dirty="0">
                <a:latin typeface="Consolas"/>
              </a:rPr>
              <a:t>    </a:t>
            </a:r>
            <a:r>
              <a:rPr lang="en-US" sz="1400" dirty="0" err="1">
                <a:solidFill>
                  <a:srgbClr val="7F007F"/>
                </a:solidFill>
                <a:latin typeface="Consolas"/>
              </a:rPr>
              <a:t>android:layout_width</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match_parent</a:t>
            </a:r>
            <a:r>
              <a:rPr lang="en-US" sz="1400" i="1" dirty="0">
                <a:solidFill>
                  <a:srgbClr val="2A00FF"/>
                </a:solidFill>
                <a:latin typeface="Consolas"/>
              </a:rPr>
              <a:t>"</a:t>
            </a:r>
          </a:p>
          <a:p>
            <a:r>
              <a:rPr lang="en-US" sz="1400" dirty="0">
                <a:latin typeface="Consolas"/>
              </a:rPr>
              <a:t>    </a:t>
            </a:r>
            <a:r>
              <a:rPr lang="en-US" sz="1400" dirty="0" err="1">
                <a:solidFill>
                  <a:srgbClr val="7F007F"/>
                </a:solidFill>
                <a:latin typeface="Consolas"/>
              </a:rPr>
              <a:t>android:layout_height</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match_parent</a:t>
            </a:r>
            <a:r>
              <a:rPr lang="en-US" sz="1400" i="1" dirty="0">
                <a:solidFill>
                  <a:srgbClr val="2A00FF"/>
                </a:solidFill>
                <a:latin typeface="Consolas"/>
              </a:rPr>
              <a:t>"</a:t>
            </a:r>
          </a:p>
          <a:p>
            <a:r>
              <a:rPr lang="en-US" sz="1400" dirty="0">
                <a:latin typeface="Consolas"/>
              </a:rPr>
              <a:t>    </a:t>
            </a:r>
            <a:r>
              <a:rPr lang="en-US" sz="1400" dirty="0" err="1">
                <a:solidFill>
                  <a:srgbClr val="7F007F"/>
                </a:solidFill>
                <a:latin typeface="Consolas"/>
              </a:rPr>
              <a:t>android:baselineAligned</a:t>
            </a:r>
            <a:r>
              <a:rPr lang="en-US" sz="1400" dirty="0">
                <a:solidFill>
                  <a:srgbClr val="000000"/>
                </a:solidFill>
                <a:latin typeface="Consolas"/>
              </a:rPr>
              <a:t>=</a:t>
            </a:r>
            <a:r>
              <a:rPr lang="en-US" sz="1400" i="1" dirty="0">
                <a:solidFill>
                  <a:srgbClr val="2A00FF"/>
                </a:solidFill>
                <a:latin typeface="Consolas"/>
              </a:rPr>
              <a:t>"false"</a:t>
            </a:r>
          </a:p>
          <a:p>
            <a:r>
              <a:rPr lang="en-US" sz="1400" dirty="0">
                <a:latin typeface="Consolas"/>
              </a:rPr>
              <a:t>    </a:t>
            </a:r>
            <a:r>
              <a:rPr lang="en-US" sz="1400" dirty="0" err="1">
                <a:solidFill>
                  <a:srgbClr val="7F007F"/>
                </a:solidFill>
                <a:latin typeface="Consolas"/>
              </a:rPr>
              <a:t>android:orientation</a:t>
            </a:r>
            <a:r>
              <a:rPr lang="en-US" sz="1400" dirty="0">
                <a:solidFill>
                  <a:srgbClr val="000000"/>
                </a:solidFill>
                <a:latin typeface="Consolas"/>
              </a:rPr>
              <a:t>=</a:t>
            </a:r>
            <a:r>
              <a:rPr lang="en-US" sz="1400" i="1" dirty="0">
                <a:solidFill>
                  <a:srgbClr val="2A00FF"/>
                </a:solidFill>
                <a:latin typeface="Consolas"/>
              </a:rPr>
              <a:t>"horizontal" </a:t>
            </a:r>
            <a:r>
              <a:rPr lang="en-US" sz="1400" i="1" dirty="0">
                <a:solidFill>
                  <a:srgbClr val="008080"/>
                </a:solidFill>
                <a:latin typeface="Consolas"/>
              </a:rPr>
              <a:t>&gt;</a:t>
            </a:r>
          </a:p>
          <a:p>
            <a:r>
              <a:rPr lang="en-US" sz="1400" dirty="0">
                <a:solidFill>
                  <a:srgbClr val="000000"/>
                </a:solidFill>
                <a:latin typeface="Consolas"/>
              </a:rPr>
              <a:t>   </a:t>
            </a:r>
          </a:p>
          <a:p>
            <a:r>
              <a:rPr lang="en-US" sz="1400" b="1" dirty="0">
                <a:solidFill>
                  <a:srgbClr val="000000"/>
                </a:solidFill>
                <a:latin typeface="Consolas"/>
              </a:rPr>
              <a:t>    </a:t>
            </a:r>
            <a:r>
              <a:rPr lang="en-US" sz="1400" b="1" dirty="0">
                <a:solidFill>
                  <a:srgbClr val="008080"/>
                </a:solidFill>
                <a:latin typeface="Consolas"/>
              </a:rPr>
              <a:t>&lt;</a:t>
            </a:r>
            <a:r>
              <a:rPr lang="en-US" sz="1400" b="1" dirty="0" err="1">
                <a:solidFill>
                  <a:srgbClr val="3F7F7F"/>
                </a:solidFill>
                <a:latin typeface="Consolas"/>
              </a:rPr>
              <a:t>FrameLayout</a:t>
            </a:r>
            <a:endParaRPr lang="en-US" sz="1400" b="1" dirty="0">
              <a:solidFill>
                <a:srgbClr val="3F7F7F"/>
              </a:solidFill>
              <a:latin typeface="Consolas"/>
            </a:endParaRPr>
          </a:p>
          <a:p>
            <a:r>
              <a:rPr lang="en-US" sz="1400" dirty="0">
                <a:latin typeface="Consolas"/>
              </a:rPr>
              <a:t>        </a:t>
            </a:r>
            <a:r>
              <a:rPr lang="en-US" sz="1400" dirty="0" err="1">
                <a:solidFill>
                  <a:srgbClr val="7F007F"/>
                </a:solidFill>
                <a:latin typeface="Consolas"/>
              </a:rPr>
              <a:t>android:id</a:t>
            </a:r>
            <a:r>
              <a:rPr lang="en-US" sz="1400" dirty="0">
                <a:solidFill>
                  <a:srgbClr val="000000"/>
                </a:solidFill>
                <a:latin typeface="Consolas"/>
              </a:rPr>
              <a:t>=</a:t>
            </a:r>
            <a:r>
              <a:rPr lang="en-US" sz="1400" i="1" dirty="0">
                <a:solidFill>
                  <a:srgbClr val="2A00FF"/>
                </a:solidFill>
                <a:latin typeface="Consolas"/>
              </a:rPr>
              <a:t>"@+id/</a:t>
            </a:r>
            <a:r>
              <a:rPr lang="en-US" sz="1400" i="1" dirty="0" err="1">
                <a:solidFill>
                  <a:srgbClr val="2A00FF"/>
                </a:solidFill>
                <a:latin typeface="Consolas"/>
              </a:rPr>
              <a:t>main_holder_blue</a:t>
            </a:r>
            <a:r>
              <a:rPr lang="en-US" sz="1400" i="1" dirty="0">
                <a:solidFill>
                  <a:srgbClr val="2A00FF"/>
                </a:solidFill>
                <a:latin typeface="Consolas"/>
              </a:rPr>
              <a:t>"</a:t>
            </a:r>
          </a:p>
          <a:p>
            <a:r>
              <a:rPr lang="en-US" sz="1400" dirty="0">
                <a:latin typeface="Consolas"/>
              </a:rPr>
              <a:t>        </a:t>
            </a:r>
            <a:r>
              <a:rPr lang="en-US" sz="1400" dirty="0" err="1">
                <a:solidFill>
                  <a:srgbClr val="7F007F"/>
                </a:solidFill>
                <a:latin typeface="Consolas"/>
              </a:rPr>
              <a:t>android:layout_width</a:t>
            </a:r>
            <a:r>
              <a:rPr lang="en-US" sz="1400" dirty="0">
                <a:solidFill>
                  <a:srgbClr val="000000"/>
                </a:solidFill>
                <a:latin typeface="Consolas"/>
              </a:rPr>
              <a:t>=</a:t>
            </a:r>
            <a:r>
              <a:rPr lang="en-US" sz="1400" i="1" dirty="0">
                <a:solidFill>
                  <a:srgbClr val="2A00FF"/>
                </a:solidFill>
                <a:latin typeface="Consolas"/>
              </a:rPr>
              <a:t>"0dp"</a:t>
            </a:r>
          </a:p>
          <a:p>
            <a:r>
              <a:rPr lang="en-US" sz="1400" dirty="0">
                <a:latin typeface="Consolas"/>
              </a:rPr>
              <a:t>        </a:t>
            </a:r>
            <a:r>
              <a:rPr lang="en-US" sz="1400" dirty="0" err="1">
                <a:solidFill>
                  <a:srgbClr val="7F007F"/>
                </a:solidFill>
                <a:latin typeface="Consolas"/>
              </a:rPr>
              <a:t>android:layout_height</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match_parent</a:t>
            </a:r>
            <a:r>
              <a:rPr lang="en-US" sz="1400" i="1" dirty="0">
                <a:solidFill>
                  <a:srgbClr val="2A00FF"/>
                </a:solidFill>
                <a:latin typeface="Consolas"/>
              </a:rPr>
              <a:t>"</a:t>
            </a:r>
          </a:p>
          <a:p>
            <a:r>
              <a:rPr lang="en-US" sz="1400" dirty="0">
                <a:latin typeface="Consolas"/>
              </a:rPr>
              <a:t>        </a:t>
            </a:r>
            <a:r>
              <a:rPr lang="en-US" sz="1400" dirty="0" err="1">
                <a:solidFill>
                  <a:srgbClr val="7F007F"/>
                </a:solidFill>
                <a:latin typeface="Consolas"/>
              </a:rPr>
              <a:t>android:layout_weight</a:t>
            </a:r>
            <a:r>
              <a:rPr lang="en-US" sz="1400" dirty="0">
                <a:solidFill>
                  <a:srgbClr val="000000"/>
                </a:solidFill>
                <a:latin typeface="Consolas"/>
              </a:rPr>
              <a:t>=</a:t>
            </a:r>
            <a:r>
              <a:rPr lang="en-US" sz="1400" i="1" dirty="0">
                <a:solidFill>
                  <a:srgbClr val="2A00FF"/>
                </a:solidFill>
                <a:latin typeface="Consolas"/>
              </a:rPr>
              <a:t>"1"</a:t>
            </a:r>
          </a:p>
          <a:p>
            <a:r>
              <a:rPr lang="en-US" sz="1400" dirty="0">
                <a:latin typeface="Consolas"/>
              </a:rPr>
              <a:t>        </a:t>
            </a:r>
            <a:r>
              <a:rPr lang="en-US" sz="1400" dirty="0" err="1">
                <a:solidFill>
                  <a:srgbClr val="7F007F"/>
                </a:solidFill>
                <a:latin typeface="Consolas"/>
              </a:rPr>
              <a:t>android:orientation</a:t>
            </a:r>
            <a:r>
              <a:rPr lang="en-US" sz="1400" dirty="0">
                <a:solidFill>
                  <a:srgbClr val="000000"/>
                </a:solidFill>
                <a:latin typeface="Consolas"/>
              </a:rPr>
              <a:t>=</a:t>
            </a:r>
            <a:r>
              <a:rPr lang="en-US" sz="1400" i="1" dirty="0">
                <a:solidFill>
                  <a:srgbClr val="2A00FF"/>
                </a:solidFill>
                <a:latin typeface="Consolas"/>
              </a:rPr>
              <a:t>"vertical" </a:t>
            </a:r>
            <a:r>
              <a:rPr lang="en-US" sz="1400" i="1" dirty="0">
                <a:solidFill>
                  <a:srgbClr val="008080"/>
                </a:solidFill>
                <a:latin typeface="Consolas"/>
              </a:rPr>
              <a:t>/&gt;</a:t>
            </a:r>
          </a:p>
          <a:p>
            <a:endParaRPr lang="en-US" sz="1400" dirty="0">
              <a:latin typeface="Consolas"/>
            </a:endParaRPr>
          </a:p>
          <a:p>
            <a:r>
              <a:rPr lang="en-US" sz="1400" b="1" dirty="0">
                <a:solidFill>
                  <a:srgbClr val="000000"/>
                </a:solidFill>
                <a:latin typeface="Consolas"/>
              </a:rPr>
              <a:t>    </a:t>
            </a:r>
            <a:r>
              <a:rPr lang="en-US" sz="1400" b="1" dirty="0">
                <a:solidFill>
                  <a:srgbClr val="008080"/>
                </a:solidFill>
                <a:latin typeface="Consolas"/>
              </a:rPr>
              <a:t>&lt;</a:t>
            </a:r>
            <a:r>
              <a:rPr lang="en-US" sz="1400" b="1" dirty="0" err="1">
                <a:solidFill>
                  <a:srgbClr val="3F7F7F"/>
                </a:solidFill>
                <a:latin typeface="Consolas"/>
              </a:rPr>
              <a:t>FrameLayout</a:t>
            </a:r>
            <a:endParaRPr lang="en-US" sz="1400" b="1" dirty="0">
              <a:solidFill>
                <a:srgbClr val="3F7F7F"/>
              </a:solidFill>
              <a:latin typeface="Consolas"/>
            </a:endParaRPr>
          </a:p>
          <a:p>
            <a:r>
              <a:rPr lang="en-US" sz="1400" dirty="0">
                <a:latin typeface="Consolas"/>
              </a:rPr>
              <a:t>        </a:t>
            </a:r>
            <a:r>
              <a:rPr lang="en-US" sz="1400" dirty="0" err="1">
                <a:solidFill>
                  <a:srgbClr val="7F007F"/>
                </a:solidFill>
                <a:latin typeface="Consolas"/>
              </a:rPr>
              <a:t>android:id</a:t>
            </a:r>
            <a:r>
              <a:rPr lang="en-US" sz="1400" dirty="0">
                <a:solidFill>
                  <a:srgbClr val="000000"/>
                </a:solidFill>
                <a:latin typeface="Consolas"/>
              </a:rPr>
              <a:t>=</a:t>
            </a:r>
            <a:r>
              <a:rPr lang="en-US" sz="1400" i="1" dirty="0">
                <a:solidFill>
                  <a:srgbClr val="2A00FF"/>
                </a:solidFill>
                <a:latin typeface="Consolas"/>
              </a:rPr>
              <a:t>"@+id/</a:t>
            </a:r>
            <a:r>
              <a:rPr lang="en-US" sz="1400" i="1" dirty="0" err="1">
                <a:solidFill>
                  <a:srgbClr val="2A00FF"/>
                </a:solidFill>
                <a:latin typeface="Consolas"/>
              </a:rPr>
              <a:t>main_holder_red</a:t>
            </a:r>
            <a:r>
              <a:rPr lang="en-US" sz="1400" i="1" dirty="0">
                <a:solidFill>
                  <a:srgbClr val="2A00FF"/>
                </a:solidFill>
                <a:latin typeface="Consolas"/>
              </a:rPr>
              <a:t>"</a:t>
            </a:r>
          </a:p>
          <a:p>
            <a:r>
              <a:rPr lang="en-US" sz="1400" dirty="0">
                <a:latin typeface="Consolas"/>
              </a:rPr>
              <a:t>        </a:t>
            </a:r>
            <a:r>
              <a:rPr lang="en-US" sz="1400" dirty="0" err="1">
                <a:solidFill>
                  <a:srgbClr val="7F007F"/>
                </a:solidFill>
                <a:latin typeface="Consolas"/>
              </a:rPr>
              <a:t>android:layout_width</a:t>
            </a:r>
            <a:r>
              <a:rPr lang="en-US" sz="1400" dirty="0">
                <a:solidFill>
                  <a:srgbClr val="000000"/>
                </a:solidFill>
                <a:latin typeface="Consolas"/>
              </a:rPr>
              <a:t>=</a:t>
            </a:r>
            <a:r>
              <a:rPr lang="en-US" sz="1400" i="1" dirty="0">
                <a:solidFill>
                  <a:srgbClr val="2A00FF"/>
                </a:solidFill>
                <a:latin typeface="Consolas"/>
              </a:rPr>
              <a:t>"0dp"</a:t>
            </a:r>
          </a:p>
          <a:p>
            <a:r>
              <a:rPr lang="en-US" sz="1400" dirty="0">
                <a:latin typeface="Consolas"/>
              </a:rPr>
              <a:t>        </a:t>
            </a:r>
            <a:r>
              <a:rPr lang="en-US" sz="1400" dirty="0" err="1">
                <a:solidFill>
                  <a:srgbClr val="7F007F"/>
                </a:solidFill>
                <a:latin typeface="Consolas"/>
              </a:rPr>
              <a:t>android:layout_height</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match_parent</a:t>
            </a:r>
            <a:r>
              <a:rPr lang="en-US" sz="1400" i="1" dirty="0">
                <a:solidFill>
                  <a:srgbClr val="2A00FF"/>
                </a:solidFill>
                <a:latin typeface="Consolas"/>
              </a:rPr>
              <a:t>"</a:t>
            </a:r>
          </a:p>
          <a:p>
            <a:r>
              <a:rPr lang="en-US" sz="1400" dirty="0">
                <a:latin typeface="Consolas"/>
              </a:rPr>
              <a:t>        </a:t>
            </a:r>
            <a:r>
              <a:rPr lang="en-US" sz="1400" dirty="0" err="1">
                <a:solidFill>
                  <a:srgbClr val="7F007F"/>
                </a:solidFill>
                <a:latin typeface="Consolas"/>
              </a:rPr>
              <a:t>android:layout_weight</a:t>
            </a:r>
            <a:r>
              <a:rPr lang="en-US" sz="1400" dirty="0">
                <a:solidFill>
                  <a:srgbClr val="000000"/>
                </a:solidFill>
                <a:latin typeface="Consolas"/>
              </a:rPr>
              <a:t>=</a:t>
            </a:r>
            <a:r>
              <a:rPr lang="en-US" sz="1400" i="1" dirty="0">
                <a:solidFill>
                  <a:srgbClr val="2A00FF"/>
                </a:solidFill>
                <a:latin typeface="Consolas"/>
              </a:rPr>
              <a:t>"2"</a:t>
            </a:r>
          </a:p>
          <a:p>
            <a:r>
              <a:rPr lang="en-US" sz="1400" dirty="0">
                <a:latin typeface="Consolas"/>
              </a:rPr>
              <a:t>        </a:t>
            </a:r>
            <a:r>
              <a:rPr lang="en-US" sz="1400" dirty="0" err="1">
                <a:solidFill>
                  <a:srgbClr val="7F007F"/>
                </a:solidFill>
                <a:latin typeface="Consolas"/>
              </a:rPr>
              <a:t>android:orientation</a:t>
            </a:r>
            <a:r>
              <a:rPr lang="en-US" sz="1400" dirty="0">
                <a:solidFill>
                  <a:srgbClr val="000000"/>
                </a:solidFill>
                <a:latin typeface="Consolas"/>
              </a:rPr>
              <a:t>=</a:t>
            </a:r>
            <a:r>
              <a:rPr lang="en-US" sz="1400" i="1" dirty="0">
                <a:solidFill>
                  <a:srgbClr val="2A00FF"/>
                </a:solidFill>
                <a:latin typeface="Consolas"/>
              </a:rPr>
              <a:t>"vertical" </a:t>
            </a:r>
            <a:r>
              <a:rPr lang="en-US" sz="1400" i="1" dirty="0">
                <a:solidFill>
                  <a:srgbClr val="008080"/>
                </a:solidFill>
                <a:latin typeface="Consolas"/>
              </a:rPr>
              <a:t>/&gt;</a:t>
            </a:r>
          </a:p>
          <a:p>
            <a:endParaRPr lang="en-US" sz="1400" dirty="0">
              <a:latin typeface="Consolas"/>
            </a:endParaRPr>
          </a:p>
          <a:p>
            <a:r>
              <a:rPr lang="en-US" sz="1400" b="1" dirty="0">
                <a:solidFill>
                  <a:srgbClr val="008080"/>
                </a:solidFill>
                <a:latin typeface="Consolas"/>
              </a:rPr>
              <a:t>&lt;/</a:t>
            </a:r>
            <a:r>
              <a:rPr lang="en-US" sz="1400" b="1" dirty="0" err="1">
                <a:solidFill>
                  <a:srgbClr val="3F7F7F"/>
                </a:solidFill>
                <a:latin typeface="Consolas"/>
              </a:rPr>
              <a:t>LinearLayout</a:t>
            </a:r>
            <a:r>
              <a:rPr lang="en-US" sz="1400" b="1" dirty="0">
                <a:solidFill>
                  <a:srgbClr val="008080"/>
                </a:solidFill>
                <a:latin typeface="Consolas"/>
              </a:rPr>
              <a:t>&gt;</a:t>
            </a:r>
          </a:p>
        </p:txBody>
      </p:sp>
      <p:sp>
        <p:nvSpPr>
          <p:cNvPr id="5" name="TextBox 4"/>
          <p:cNvSpPr txBox="1"/>
          <p:nvPr/>
        </p:nvSpPr>
        <p:spPr>
          <a:xfrm>
            <a:off x="533400" y="742890"/>
            <a:ext cx="8229600" cy="400110"/>
          </a:xfrm>
          <a:prstGeom prst="rect">
            <a:avLst/>
          </a:prstGeom>
          <a:solidFill>
            <a:schemeClr val="bg1"/>
          </a:solidFill>
          <a:ln>
            <a:solidFill>
              <a:schemeClr val="bg1"/>
            </a:solidFill>
          </a:ln>
        </p:spPr>
        <p:txBody>
          <a:bodyPr wrap="square" rtlCol="0">
            <a:spAutoFit/>
          </a:bodyPr>
          <a:lstStyle/>
          <a:p>
            <a:r>
              <a:rPr lang="en-US" sz="2000" b="1" dirty="0"/>
              <a:t>XML LAYOUT:	activity_main.xml</a:t>
            </a:r>
          </a:p>
        </p:txBody>
      </p:sp>
      <p:pic>
        <p:nvPicPr>
          <p:cNvPr id="10" name="Picture 2"/>
          <p:cNvPicPr>
            <a:picLocks noChangeAspect="1" noChangeArrowheads="1"/>
          </p:cNvPicPr>
          <p:nvPr/>
        </p:nvPicPr>
        <p:blipFill>
          <a:blip r:embed="rId2" cstate="print"/>
          <a:srcRect/>
          <a:stretch>
            <a:fillRect/>
          </a:stretch>
        </p:blipFill>
        <p:spPr bwMode="auto">
          <a:xfrm>
            <a:off x="6248400" y="4322228"/>
            <a:ext cx="1966450" cy="2307172"/>
          </a:xfrm>
          <a:prstGeom prst="rect">
            <a:avLst/>
          </a:prstGeom>
          <a:noFill/>
          <a:ln w="9525">
            <a:solidFill>
              <a:schemeClr val="accent6">
                <a:lumMod val="75000"/>
              </a:schemeClr>
            </a:solidFill>
            <a:miter lim="800000"/>
            <a:headEnd/>
            <a:tailEnd/>
          </a:ln>
        </p:spPr>
      </p:pic>
      <p:grpSp>
        <p:nvGrpSpPr>
          <p:cNvPr id="11" name="Group 10"/>
          <p:cNvGrpSpPr/>
          <p:nvPr/>
        </p:nvGrpSpPr>
        <p:grpSpPr>
          <a:xfrm>
            <a:off x="5943600" y="6096000"/>
            <a:ext cx="533400" cy="152400"/>
            <a:chOff x="762000" y="4876800"/>
            <a:chExt cx="533400" cy="152400"/>
          </a:xfrm>
        </p:grpSpPr>
        <p:cxnSp>
          <p:nvCxnSpPr>
            <p:cNvPr id="12" name="Straight Arrow Connector 11"/>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0" name="Picture 2"/>
          <p:cNvPicPr>
            <a:picLocks noChangeAspect="1" noChangeArrowheads="1"/>
          </p:cNvPicPr>
          <p:nvPr/>
        </p:nvPicPr>
        <p:blipFill>
          <a:blip r:embed="rId3" cstate="print"/>
          <a:srcRect/>
          <a:stretch>
            <a:fillRect/>
          </a:stretch>
        </p:blipFill>
        <p:spPr bwMode="auto">
          <a:xfrm>
            <a:off x="6219825" y="1828800"/>
            <a:ext cx="1552575" cy="2382195"/>
          </a:xfrm>
          <a:prstGeom prst="rect">
            <a:avLst/>
          </a:prstGeom>
          <a:noFill/>
          <a:ln w="9525">
            <a:noFill/>
            <a:miter lim="800000"/>
            <a:headEnd/>
            <a:tailEnd/>
          </a:ln>
        </p:spPr>
      </p:pic>
      <p:cxnSp>
        <p:nvCxnSpPr>
          <p:cNvPr id="15" name="Straight Arrow Connector 14"/>
          <p:cNvCxnSpPr/>
          <p:nvPr/>
        </p:nvCxnSpPr>
        <p:spPr>
          <a:xfrm flipH="1">
            <a:off x="5105400" y="2438400"/>
            <a:ext cx="1295400" cy="68580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876800" y="3352800"/>
            <a:ext cx="2286000" cy="106680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12</a:t>
            </a:fld>
            <a:endParaRPr lang="en-US" sz="1400" dirty="0"/>
          </a:p>
        </p:txBody>
      </p:sp>
      <p:sp>
        <p:nvSpPr>
          <p:cNvPr id="6" name="TextBox 5"/>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1 – Dynamic Activity-Fragment Binding</a:t>
            </a:r>
            <a:r>
              <a:rPr lang="en-US" sz="2400" dirty="0"/>
              <a:t>		</a:t>
            </a:r>
            <a:endParaRPr lang="en-US" sz="1600" b="1" dirty="0"/>
          </a:p>
        </p:txBody>
      </p:sp>
      <p:sp>
        <p:nvSpPr>
          <p:cNvPr id="9" name="TextBox 8"/>
          <p:cNvSpPr txBox="1"/>
          <p:nvPr/>
        </p:nvSpPr>
        <p:spPr>
          <a:xfrm>
            <a:off x="533400" y="1187708"/>
            <a:ext cx="8229600" cy="5047536"/>
          </a:xfrm>
          <a:prstGeom prst="rect">
            <a:avLst/>
          </a:prstGeom>
          <a:solidFill>
            <a:schemeClr val="bg1">
              <a:lumMod val="95000"/>
            </a:schemeClr>
          </a:solidFill>
          <a:ln>
            <a:solidFill>
              <a:schemeClr val="accent1"/>
            </a:solidFill>
          </a:ln>
        </p:spPr>
        <p:txBody>
          <a:bodyPr wrap="square" rtlCol="0">
            <a:spAutoFit/>
          </a:bodyPr>
          <a:lstStyle/>
          <a:p>
            <a:r>
              <a:rPr lang="en-US" sz="1400" b="1" dirty="0">
                <a:solidFill>
                  <a:srgbClr val="008080"/>
                </a:solidFill>
                <a:latin typeface="Consolas"/>
              </a:rPr>
              <a:t>&lt;?</a:t>
            </a:r>
            <a:r>
              <a:rPr lang="en-US" sz="1400" b="1" dirty="0">
                <a:solidFill>
                  <a:srgbClr val="3F7F7F"/>
                </a:solidFill>
                <a:latin typeface="Consolas"/>
              </a:rPr>
              <a:t>xml </a:t>
            </a:r>
            <a:r>
              <a:rPr lang="en-US" sz="1400" dirty="0">
                <a:solidFill>
                  <a:srgbClr val="7F007F"/>
                </a:solidFill>
                <a:latin typeface="Consolas"/>
              </a:rPr>
              <a:t>version</a:t>
            </a:r>
            <a:r>
              <a:rPr lang="en-US" sz="1400" dirty="0">
                <a:solidFill>
                  <a:srgbClr val="000000"/>
                </a:solidFill>
                <a:latin typeface="Consolas"/>
              </a:rPr>
              <a:t>=</a:t>
            </a:r>
            <a:r>
              <a:rPr lang="en-US" sz="1400" i="1" dirty="0">
                <a:solidFill>
                  <a:srgbClr val="2A00FF"/>
                </a:solidFill>
                <a:latin typeface="Consolas"/>
              </a:rPr>
              <a:t>"1.0" </a:t>
            </a:r>
            <a:r>
              <a:rPr lang="en-US" sz="1400" i="1" dirty="0">
                <a:solidFill>
                  <a:srgbClr val="7F007F"/>
                </a:solidFill>
                <a:latin typeface="Consolas"/>
              </a:rPr>
              <a:t>encoding</a:t>
            </a:r>
            <a:r>
              <a:rPr lang="en-US" sz="1400" i="1" dirty="0">
                <a:solidFill>
                  <a:srgbClr val="000000"/>
                </a:solidFill>
                <a:latin typeface="Consolas"/>
              </a:rPr>
              <a:t>=</a:t>
            </a:r>
            <a:r>
              <a:rPr lang="en-US" sz="1400" i="1" dirty="0">
                <a:solidFill>
                  <a:srgbClr val="2A00FF"/>
                </a:solidFill>
                <a:latin typeface="Consolas"/>
              </a:rPr>
              <a:t>"utf-8"</a:t>
            </a:r>
            <a:r>
              <a:rPr lang="en-US" sz="1400" i="1" dirty="0">
                <a:solidFill>
                  <a:srgbClr val="008080"/>
                </a:solidFill>
                <a:latin typeface="Consolas"/>
              </a:rPr>
              <a:t>?&gt;</a:t>
            </a:r>
          </a:p>
          <a:p>
            <a:r>
              <a:rPr lang="en-US" sz="1400" b="1" dirty="0">
                <a:solidFill>
                  <a:srgbClr val="008080"/>
                </a:solidFill>
                <a:latin typeface="Consolas"/>
              </a:rPr>
              <a:t>&lt;</a:t>
            </a:r>
            <a:r>
              <a:rPr lang="en-US" sz="1400" b="1" dirty="0" err="1">
                <a:solidFill>
                  <a:srgbClr val="3F7F7F"/>
                </a:solidFill>
                <a:latin typeface="Consolas"/>
              </a:rPr>
              <a:t>LinearLayout</a:t>
            </a:r>
            <a:r>
              <a:rPr lang="en-US" sz="1400" b="1" dirty="0">
                <a:solidFill>
                  <a:srgbClr val="3F7F7F"/>
                </a:solidFill>
                <a:latin typeface="Consolas"/>
              </a:rPr>
              <a:t> </a:t>
            </a:r>
            <a:r>
              <a:rPr lang="en-US" sz="1400" dirty="0" err="1">
                <a:solidFill>
                  <a:srgbClr val="7F007F"/>
                </a:solidFill>
                <a:latin typeface="Consolas"/>
              </a:rPr>
              <a:t>xmlns:android</a:t>
            </a:r>
            <a:r>
              <a:rPr lang="en-US" sz="1400" dirty="0">
                <a:solidFill>
                  <a:srgbClr val="000000"/>
                </a:solidFill>
                <a:latin typeface="Consolas"/>
              </a:rPr>
              <a:t>=</a:t>
            </a:r>
            <a:r>
              <a:rPr lang="en-US" sz="1400" i="1" dirty="0">
                <a:solidFill>
                  <a:srgbClr val="2A00FF"/>
                </a:solidFill>
                <a:latin typeface="Consolas"/>
              </a:rPr>
              <a:t>"http://schemas.android.com/apk/res/android"</a:t>
            </a:r>
          </a:p>
          <a:p>
            <a:r>
              <a:rPr lang="en-US" sz="1400" dirty="0">
                <a:latin typeface="Consolas"/>
              </a:rPr>
              <a:t>    </a:t>
            </a:r>
            <a:r>
              <a:rPr lang="en-US" sz="1400" dirty="0" err="1">
                <a:solidFill>
                  <a:srgbClr val="7F007F"/>
                </a:solidFill>
                <a:latin typeface="Consolas"/>
              </a:rPr>
              <a:t>android:id</a:t>
            </a:r>
            <a:r>
              <a:rPr lang="en-US" sz="1400" dirty="0">
                <a:solidFill>
                  <a:srgbClr val="000000"/>
                </a:solidFill>
                <a:latin typeface="Consolas"/>
              </a:rPr>
              <a:t>=</a:t>
            </a:r>
            <a:r>
              <a:rPr lang="en-US" sz="1400" i="1" dirty="0">
                <a:solidFill>
                  <a:srgbClr val="2A00FF"/>
                </a:solidFill>
                <a:latin typeface="Consolas"/>
              </a:rPr>
              <a:t>"@+id/</a:t>
            </a:r>
            <a:r>
              <a:rPr lang="en-US" sz="1400" i="1" dirty="0" err="1">
                <a:solidFill>
                  <a:srgbClr val="2A00FF"/>
                </a:solidFill>
                <a:latin typeface="Consolas"/>
              </a:rPr>
              <a:t>layout_blue</a:t>
            </a:r>
            <a:r>
              <a:rPr lang="en-US" sz="1400" i="1" dirty="0">
                <a:solidFill>
                  <a:srgbClr val="2A00FF"/>
                </a:solidFill>
                <a:latin typeface="Consolas"/>
              </a:rPr>
              <a:t>"</a:t>
            </a:r>
          </a:p>
          <a:p>
            <a:r>
              <a:rPr lang="en-US" sz="1400" dirty="0">
                <a:latin typeface="Consolas"/>
              </a:rPr>
              <a:t>    </a:t>
            </a:r>
            <a:r>
              <a:rPr lang="en-US" sz="1400" dirty="0" err="1">
                <a:solidFill>
                  <a:srgbClr val="7F007F"/>
                </a:solidFill>
                <a:latin typeface="Consolas"/>
              </a:rPr>
              <a:t>android:layout_width</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match_parent</a:t>
            </a:r>
            <a:r>
              <a:rPr lang="en-US" sz="1400" i="1" dirty="0">
                <a:solidFill>
                  <a:srgbClr val="2A00FF"/>
                </a:solidFill>
                <a:latin typeface="Consolas"/>
              </a:rPr>
              <a:t>"</a:t>
            </a:r>
          </a:p>
          <a:p>
            <a:r>
              <a:rPr lang="en-US" sz="1400" dirty="0">
                <a:latin typeface="Consolas"/>
              </a:rPr>
              <a:t>    </a:t>
            </a:r>
            <a:r>
              <a:rPr lang="en-US" sz="1400" dirty="0" err="1">
                <a:solidFill>
                  <a:srgbClr val="7F007F"/>
                </a:solidFill>
                <a:latin typeface="Consolas"/>
              </a:rPr>
              <a:t>android:layout_height</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match_parent</a:t>
            </a:r>
            <a:r>
              <a:rPr lang="en-US" sz="1400" i="1" dirty="0">
                <a:solidFill>
                  <a:srgbClr val="2A00FF"/>
                </a:solidFill>
                <a:latin typeface="Consolas"/>
              </a:rPr>
              <a:t>"</a:t>
            </a:r>
          </a:p>
          <a:p>
            <a:r>
              <a:rPr lang="en-US" sz="1400" dirty="0">
                <a:latin typeface="Consolas"/>
              </a:rPr>
              <a:t>    </a:t>
            </a:r>
            <a:r>
              <a:rPr lang="en-US" sz="1400" dirty="0" err="1">
                <a:solidFill>
                  <a:srgbClr val="7F007F"/>
                </a:solidFill>
                <a:latin typeface="Consolas"/>
              </a:rPr>
              <a:t>android:orientation</a:t>
            </a:r>
            <a:r>
              <a:rPr lang="en-US" sz="1400" dirty="0">
                <a:solidFill>
                  <a:srgbClr val="000000"/>
                </a:solidFill>
                <a:latin typeface="Consolas"/>
              </a:rPr>
              <a:t>=</a:t>
            </a:r>
            <a:r>
              <a:rPr lang="en-US" sz="1400" i="1" dirty="0">
                <a:solidFill>
                  <a:srgbClr val="2A00FF"/>
                </a:solidFill>
                <a:latin typeface="Consolas"/>
              </a:rPr>
              <a:t>"vertical" </a:t>
            </a:r>
            <a:r>
              <a:rPr lang="en-US" sz="1400" i="1" dirty="0">
                <a:solidFill>
                  <a:srgbClr val="008080"/>
                </a:solidFill>
                <a:latin typeface="Consolas"/>
              </a:rPr>
              <a:t>&gt;</a:t>
            </a:r>
          </a:p>
          <a:p>
            <a:endParaRPr lang="en-US" sz="1400" dirty="0">
              <a:latin typeface="Consolas"/>
            </a:endParaRPr>
          </a:p>
          <a:p>
            <a:r>
              <a:rPr lang="en-US" sz="1400" b="1" dirty="0">
                <a:solidFill>
                  <a:srgbClr val="000000"/>
                </a:solidFill>
                <a:latin typeface="Consolas"/>
              </a:rPr>
              <a:t>       </a:t>
            </a:r>
            <a:r>
              <a:rPr lang="en-US" sz="1400" b="1" dirty="0">
                <a:solidFill>
                  <a:srgbClr val="008080"/>
                </a:solidFill>
                <a:latin typeface="Consolas"/>
              </a:rPr>
              <a:t>&lt;</a:t>
            </a:r>
            <a:r>
              <a:rPr lang="en-US" sz="1400" b="1" dirty="0" err="1">
                <a:solidFill>
                  <a:srgbClr val="3F7F7F"/>
                </a:solidFill>
                <a:latin typeface="Consolas"/>
              </a:rPr>
              <a:t>TextView</a:t>
            </a:r>
            <a:endParaRPr lang="en-US" sz="1400" b="1" dirty="0">
              <a:solidFill>
                <a:srgbClr val="3F7F7F"/>
              </a:solidFill>
              <a:latin typeface="Consolas"/>
            </a:endParaRPr>
          </a:p>
          <a:p>
            <a:r>
              <a:rPr lang="en-US" sz="1400" dirty="0">
                <a:latin typeface="Consolas"/>
              </a:rPr>
              <a:t>        </a:t>
            </a:r>
            <a:r>
              <a:rPr lang="en-US" sz="1400" dirty="0" err="1">
                <a:solidFill>
                  <a:srgbClr val="7F007F"/>
                </a:solidFill>
                <a:latin typeface="Consolas"/>
              </a:rPr>
              <a:t>android:id</a:t>
            </a:r>
            <a:r>
              <a:rPr lang="en-US" sz="1400" dirty="0">
                <a:solidFill>
                  <a:srgbClr val="000000"/>
                </a:solidFill>
                <a:latin typeface="Consolas"/>
              </a:rPr>
              <a:t>=</a:t>
            </a:r>
            <a:r>
              <a:rPr lang="en-US" sz="1400" i="1" dirty="0">
                <a:solidFill>
                  <a:srgbClr val="2A00FF"/>
                </a:solidFill>
                <a:latin typeface="Consolas"/>
              </a:rPr>
              <a:t>"@+id/textView1Blue"</a:t>
            </a:r>
          </a:p>
          <a:p>
            <a:r>
              <a:rPr lang="en-US" sz="1400" dirty="0">
                <a:latin typeface="Consolas"/>
              </a:rPr>
              <a:t>        </a:t>
            </a:r>
            <a:r>
              <a:rPr lang="en-US" sz="1400" dirty="0" err="1">
                <a:solidFill>
                  <a:srgbClr val="7F007F"/>
                </a:solidFill>
                <a:latin typeface="Consolas"/>
              </a:rPr>
              <a:t>android:layout_width</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match_parent</a:t>
            </a:r>
            <a:r>
              <a:rPr lang="en-US" sz="1400" i="1" dirty="0">
                <a:solidFill>
                  <a:srgbClr val="2A00FF"/>
                </a:solidFill>
                <a:latin typeface="Consolas"/>
              </a:rPr>
              <a:t>"</a:t>
            </a:r>
          </a:p>
          <a:p>
            <a:r>
              <a:rPr lang="en-US" sz="1400" dirty="0">
                <a:latin typeface="Consolas"/>
              </a:rPr>
              <a:t>        </a:t>
            </a:r>
            <a:r>
              <a:rPr lang="en-US" sz="1400" dirty="0" err="1">
                <a:solidFill>
                  <a:srgbClr val="7F007F"/>
                </a:solidFill>
                <a:latin typeface="Consolas"/>
              </a:rPr>
              <a:t>android:layout_height</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wrap_content</a:t>
            </a:r>
            <a:r>
              <a:rPr lang="en-US" sz="1400" i="1" dirty="0">
                <a:solidFill>
                  <a:srgbClr val="2A00FF"/>
                </a:solidFill>
                <a:latin typeface="Consolas"/>
              </a:rPr>
              <a:t>"</a:t>
            </a:r>
          </a:p>
          <a:p>
            <a:r>
              <a:rPr lang="en-US" sz="1400" dirty="0">
                <a:latin typeface="Consolas"/>
              </a:rPr>
              <a:t>        </a:t>
            </a:r>
            <a:r>
              <a:rPr lang="en-US" sz="1400" dirty="0" err="1">
                <a:solidFill>
                  <a:srgbClr val="7F007F"/>
                </a:solidFill>
                <a:latin typeface="Consolas"/>
              </a:rPr>
              <a:t>android:text</a:t>
            </a:r>
            <a:r>
              <a:rPr lang="en-US" sz="1400" dirty="0">
                <a:solidFill>
                  <a:srgbClr val="000000"/>
                </a:solidFill>
                <a:latin typeface="Consolas"/>
              </a:rPr>
              <a:t>=</a:t>
            </a:r>
            <a:r>
              <a:rPr lang="en-US" sz="1400" i="1" dirty="0">
                <a:solidFill>
                  <a:srgbClr val="2A00FF"/>
                </a:solidFill>
                <a:latin typeface="Consolas"/>
              </a:rPr>
              <a:t>"Blue Layout..."</a:t>
            </a:r>
          </a:p>
          <a:p>
            <a:r>
              <a:rPr lang="en-US" sz="1400" dirty="0">
                <a:latin typeface="Consolas"/>
              </a:rPr>
              <a:t>        </a:t>
            </a:r>
            <a:r>
              <a:rPr lang="en-US" sz="1400" dirty="0" err="1">
                <a:solidFill>
                  <a:srgbClr val="7F007F"/>
                </a:solidFill>
                <a:latin typeface="Consolas"/>
              </a:rPr>
              <a:t>android:textColor</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ffffffff</a:t>
            </a:r>
            <a:r>
              <a:rPr lang="en-US" sz="1400" i="1" dirty="0">
                <a:solidFill>
                  <a:srgbClr val="2A00FF"/>
                </a:solidFill>
                <a:latin typeface="Consolas"/>
              </a:rPr>
              <a:t>"</a:t>
            </a:r>
          </a:p>
          <a:p>
            <a:r>
              <a:rPr lang="en-US" sz="1400" dirty="0">
                <a:latin typeface="Consolas"/>
              </a:rPr>
              <a:t>        </a:t>
            </a:r>
            <a:r>
              <a:rPr lang="en-US" sz="1400" dirty="0" err="1">
                <a:solidFill>
                  <a:srgbClr val="7F007F"/>
                </a:solidFill>
                <a:latin typeface="Consolas"/>
              </a:rPr>
              <a:t>android:background</a:t>
            </a:r>
            <a:r>
              <a:rPr lang="en-US" sz="1400" dirty="0">
                <a:solidFill>
                  <a:srgbClr val="000000"/>
                </a:solidFill>
                <a:latin typeface="Consolas"/>
              </a:rPr>
              <a:t>=</a:t>
            </a:r>
            <a:r>
              <a:rPr lang="en-US" sz="1400" i="1" dirty="0">
                <a:solidFill>
                  <a:srgbClr val="2A00FF"/>
                </a:solidFill>
                <a:latin typeface="Consolas"/>
              </a:rPr>
              <a:t>"#ff0000ff"</a:t>
            </a:r>
          </a:p>
          <a:p>
            <a:r>
              <a:rPr lang="en-US" sz="1400" dirty="0">
                <a:latin typeface="Consolas"/>
              </a:rPr>
              <a:t>        </a:t>
            </a:r>
            <a:r>
              <a:rPr lang="en-US" sz="1400" dirty="0" err="1">
                <a:solidFill>
                  <a:srgbClr val="7F007F"/>
                </a:solidFill>
                <a:latin typeface="Consolas"/>
              </a:rPr>
              <a:t>android:textAppearance</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android:attr</a:t>
            </a:r>
            <a:r>
              <a:rPr lang="en-US" sz="1400" i="1" dirty="0">
                <a:solidFill>
                  <a:srgbClr val="2A00FF"/>
                </a:solidFill>
                <a:latin typeface="Consolas"/>
              </a:rPr>
              <a:t>/</a:t>
            </a:r>
            <a:r>
              <a:rPr lang="en-US" sz="1400" i="1" dirty="0" err="1">
                <a:solidFill>
                  <a:srgbClr val="2A00FF"/>
                </a:solidFill>
                <a:latin typeface="Consolas"/>
              </a:rPr>
              <a:t>textAppearanceLarge</a:t>
            </a:r>
            <a:r>
              <a:rPr lang="en-US" sz="1400" i="1" dirty="0">
                <a:solidFill>
                  <a:srgbClr val="2A00FF"/>
                </a:solidFill>
                <a:latin typeface="Consolas"/>
              </a:rPr>
              <a:t>" </a:t>
            </a:r>
            <a:r>
              <a:rPr lang="en-US" sz="1400" i="1" dirty="0">
                <a:solidFill>
                  <a:srgbClr val="008080"/>
                </a:solidFill>
                <a:latin typeface="Consolas"/>
              </a:rPr>
              <a:t>/&gt;</a:t>
            </a:r>
          </a:p>
          <a:p>
            <a:endParaRPr lang="en-US" sz="1400" dirty="0">
              <a:latin typeface="Consolas"/>
            </a:endParaRPr>
          </a:p>
          <a:p>
            <a:r>
              <a:rPr lang="en-US" sz="1400" dirty="0">
                <a:solidFill>
                  <a:srgbClr val="000000"/>
                </a:solidFill>
                <a:latin typeface="Consolas"/>
              </a:rPr>
              <a:t>      </a:t>
            </a:r>
            <a:r>
              <a:rPr lang="en-US" sz="1400" b="1" dirty="0">
                <a:solidFill>
                  <a:srgbClr val="000000"/>
                </a:solidFill>
                <a:latin typeface="Consolas"/>
              </a:rPr>
              <a:t> </a:t>
            </a:r>
            <a:r>
              <a:rPr lang="en-US" sz="1400" b="1" dirty="0">
                <a:solidFill>
                  <a:srgbClr val="008080"/>
                </a:solidFill>
                <a:latin typeface="Consolas"/>
              </a:rPr>
              <a:t>&lt;</a:t>
            </a:r>
            <a:r>
              <a:rPr lang="en-US" sz="1400" b="1" dirty="0" err="1">
                <a:solidFill>
                  <a:srgbClr val="3F7F7F"/>
                </a:solidFill>
                <a:latin typeface="Consolas"/>
              </a:rPr>
              <a:t>ListView</a:t>
            </a:r>
            <a:endParaRPr lang="en-US" sz="1400" b="1" dirty="0">
              <a:solidFill>
                <a:srgbClr val="3F7F7F"/>
              </a:solidFill>
              <a:latin typeface="Consolas"/>
            </a:endParaRPr>
          </a:p>
          <a:p>
            <a:r>
              <a:rPr lang="en-US" sz="1400" dirty="0">
                <a:latin typeface="Consolas"/>
              </a:rPr>
              <a:t>           </a:t>
            </a:r>
            <a:r>
              <a:rPr lang="en-US" sz="1400" dirty="0" err="1">
                <a:solidFill>
                  <a:srgbClr val="7F007F"/>
                </a:solidFill>
                <a:latin typeface="Consolas"/>
              </a:rPr>
              <a:t>android:id</a:t>
            </a:r>
            <a:r>
              <a:rPr lang="en-US" sz="1400" dirty="0">
                <a:solidFill>
                  <a:srgbClr val="000000"/>
                </a:solidFill>
                <a:latin typeface="Consolas"/>
              </a:rPr>
              <a:t>=</a:t>
            </a:r>
            <a:r>
              <a:rPr lang="en-US" sz="1400" i="1" dirty="0">
                <a:solidFill>
                  <a:srgbClr val="2A00FF"/>
                </a:solidFill>
                <a:latin typeface="Consolas"/>
              </a:rPr>
              <a:t>"@+id/listView1Blue"</a:t>
            </a:r>
          </a:p>
          <a:p>
            <a:r>
              <a:rPr lang="en-US" sz="1400" dirty="0">
                <a:latin typeface="Consolas"/>
              </a:rPr>
              <a:t>           </a:t>
            </a:r>
            <a:r>
              <a:rPr lang="en-US" sz="1400" dirty="0" err="1">
                <a:solidFill>
                  <a:srgbClr val="7F007F"/>
                </a:solidFill>
                <a:latin typeface="Consolas"/>
              </a:rPr>
              <a:t>android:layout_width</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match_parent</a:t>
            </a:r>
            <a:r>
              <a:rPr lang="en-US" sz="1400" i="1" dirty="0">
                <a:solidFill>
                  <a:srgbClr val="2A00FF"/>
                </a:solidFill>
                <a:latin typeface="Consolas"/>
              </a:rPr>
              <a:t>"</a:t>
            </a:r>
          </a:p>
          <a:p>
            <a:r>
              <a:rPr lang="en-US" sz="1400" dirty="0">
                <a:latin typeface="Consolas"/>
              </a:rPr>
              <a:t>           </a:t>
            </a:r>
            <a:r>
              <a:rPr lang="en-US" sz="1400" dirty="0" err="1">
                <a:solidFill>
                  <a:srgbClr val="7F007F"/>
                </a:solidFill>
                <a:latin typeface="Consolas"/>
              </a:rPr>
              <a:t>android:layout_height</a:t>
            </a:r>
            <a:r>
              <a:rPr lang="en-US" sz="1400" dirty="0">
                <a:solidFill>
                  <a:srgbClr val="000000"/>
                </a:solidFill>
                <a:latin typeface="Consolas"/>
              </a:rPr>
              <a:t>=</a:t>
            </a:r>
            <a:r>
              <a:rPr lang="en-US" sz="1400" i="1" dirty="0">
                <a:solidFill>
                  <a:srgbClr val="2A00FF"/>
                </a:solidFill>
                <a:latin typeface="Consolas"/>
              </a:rPr>
              <a:t>"</a:t>
            </a:r>
            <a:r>
              <a:rPr lang="en-US" sz="1400" i="1" dirty="0" err="1">
                <a:solidFill>
                  <a:srgbClr val="2A00FF"/>
                </a:solidFill>
                <a:latin typeface="Consolas"/>
              </a:rPr>
              <a:t>wrap_content</a:t>
            </a:r>
            <a:r>
              <a:rPr lang="en-US" sz="1400" i="1" dirty="0">
                <a:solidFill>
                  <a:srgbClr val="2A00FF"/>
                </a:solidFill>
                <a:latin typeface="Consolas"/>
              </a:rPr>
              <a:t>" </a:t>
            </a:r>
            <a:r>
              <a:rPr lang="en-US" sz="1400" i="1" dirty="0">
                <a:solidFill>
                  <a:srgbClr val="008080"/>
                </a:solidFill>
                <a:latin typeface="Consolas"/>
              </a:rPr>
              <a:t>&gt;</a:t>
            </a:r>
          </a:p>
          <a:p>
            <a:r>
              <a:rPr lang="en-US" sz="1400" b="1" dirty="0">
                <a:solidFill>
                  <a:srgbClr val="000000"/>
                </a:solidFill>
                <a:latin typeface="Consolas"/>
              </a:rPr>
              <a:t>       </a:t>
            </a:r>
            <a:r>
              <a:rPr lang="en-US" sz="1400" b="1" dirty="0">
                <a:solidFill>
                  <a:srgbClr val="008080"/>
                </a:solidFill>
                <a:latin typeface="Consolas"/>
              </a:rPr>
              <a:t>&lt;/</a:t>
            </a:r>
            <a:r>
              <a:rPr lang="en-US" sz="1400" b="1" dirty="0" err="1">
                <a:solidFill>
                  <a:srgbClr val="3F7F7F"/>
                </a:solidFill>
                <a:latin typeface="Consolas"/>
              </a:rPr>
              <a:t>ListView</a:t>
            </a:r>
            <a:r>
              <a:rPr lang="en-US" sz="1400" b="1" dirty="0">
                <a:solidFill>
                  <a:srgbClr val="008080"/>
                </a:solidFill>
                <a:latin typeface="Consolas"/>
              </a:rPr>
              <a:t>&gt;</a:t>
            </a:r>
          </a:p>
          <a:p>
            <a:endParaRPr lang="en-US" sz="1400" b="1" dirty="0">
              <a:latin typeface="Consolas"/>
            </a:endParaRPr>
          </a:p>
          <a:p>
            <a:r>
              <a:rPr lang="en-US" sz="1400" b="1" dirty="0">
                <a:solidFill>
                  <a:srgbClr val="008080"/>
                </a:solidFill>
                <a:latin typeface="Consolas"/>
              </a:rPr>
              <a:t>&lt;/</a:t>
            </a:r>
            <a:r>
              <a:rPr lang="en-US" sz="1400" b="1" dirty="0" err="1">
                <a:solidFill>
                  <a:srgbClr val="3F7F7F"/>
                </a:solidFill>
                <a:latin typeface="Consolas"/>
              </a:rPr>
              <a:t>LinearLayout</a:t>
            </a:r>
            <a:r>
              <a:rPr lang="en-US" sz="1400" b="1" dirty="0">
                <a:solidFill>
                  <a:srgbClr val="008080"/>
                </a:solidFill>
                <a:latin typeface="Consolas"/>
              </a:rPr>
              <a:t>&gt;</a:t>
            </a:r>
            <a:endParaRPr lang="en-US" sz="1200" b="1" dirty="0">
              <a:solidFill>
                <a:srgbClr val="008080"/>
              </a:solidFill>
              <a:latin typeface="Times New Roman"/>
            </a:endParaRPr>
          </a:p>
        </p:txBody>
      </p:sp>
      <p:sp>
        <p:nvSpPr>
          <p:cNvPr id="5" name="TextBox 4"/>
          <p:cNvSpPr txBox="1"/>
          <p:nvPr/>
        </p:nvSpPr>
        <p:spPr>
          <a:xfrm>
            <a:off x="533400" y="742890"/>
            <a:ext cx="8229600" cy="400110"/>
          </a:xfrm>
          <a:prstGeom prst="rect">
            <a:avLst/>
          </a:prstGeom>
          <a:solidFill>
            <a:schemeClr val="bg1"/>
          </a:solidFill>
          <a:ln>
            <a:solidFill>
              <a:schemeClr val="bg1"/>
            </a:solidFill>
          </a:ln>
        </p:spPr>
        <p:txBody>
          <a:bodyPr wrap="square" rtlCol="0">
            <a:spAutoFit/>
          </a:bodyPr>
          <a:lstStyle/>
          <a:p>
            <a:r>
              <a:rPr lang="en-US" sz="2000" b="1" dirty="0"/>
              <a:t>XML LAYOUT:	layout_blue.xml</a:t>
            </a:r>
          </a:p>
        </p:txBody>
      </p:sp>
      <p:pic>
        <p:nvPicPr>
          <p:cNvPr id="10" name="Picture 2"/>
          <p:cNvPicPr>
            <a:picLocks noChangeAspect="1" noChangeArrowheads="1"/>
          </p:cNvPicPr>
          <p:nvPr/>
        </p:nvPicPr>
        <p:blipFill>
          <a:blip r:embed="rId2" cstate="print"/>
          <a:srcRect/>
          <a:stretch>
            <a:fillRect/>
          </a:stretch>
        </p:blipFill>
        <p:spPr bwMode="auto">
          <a:xfrm>
            <a:off x="6248400" y="4474628"/>
            <a:ext cx="1966450" cy="2307172"/>
          </a:xfrm>
          <a:prstGeom prst="rect">
            <a:avLst/>
          </a:prstGeom>
          <a:noFill/>
          <a:ln w="9525">
            <a:solidFill>
              <a:schemeClr val="accent6">
                <a:lumMod val="75000"/>
              </a:schemeClr>
            </a:solidFill>
            <a:miter lim="800000"/>
            <a:headEnd/>
            <a:tailEnd/>
          </a:ln>
        </p:spPr>
      </p:pic>
      <p:grpSp>
        <p:nvGrpSpPr>
          <p:cNvPr id="2" name="Group 10"/>
          <p:cNvGrpSpPr/>
          <p:nvPr/>
        </p:nvGrpSpPr>
        <p:grpSpPr>
          <a:xfrm>
            <a:off x="5943600" y="6400800"/>
            <a:ext cx="533400" cy="152400"/>
            <a:chOff x="762000" y="4876800"/>
            <a:chExt cx="533400" cy="152400"/>
          </a:xfrm>
        </p:grpSpPr>
        <p:cxnSp>
          <p:nvCxnSpPr>
            <p:cNvPr id="12" name="Straight Arrow Connector 11"/>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074" name="Picture 2"/>
          <p:cNvPicPr>
            <a:picLocks noChangeAspect="1" noChangeArrowheads="1"/>
          </p:cNvPicPr>
          <p:nvPr/>
        </p:nvPicPr>
        <p:blipFill>
          <a:blip r:embed="rId3" cstate="print"/>
          <a:srcRect/>
          <a:stretch>
            <a:fillRect/>
          </a:stretch>
        </p:blipFill>
        <p:spPr bwMode="auto">
          <a:xfrm>
            <a:off x="6248400" y="1752600"/>
            <a:ext cx="1447800" cy="23526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742890"/>
            <a:ext cx="8229600" cy="400110"/>
          </a:xfrm>
          <a:prstGeom prst="rect">
            <a:avLst/>
          </a:prstGeom>
          <a:solidFill>
            <a:schemeClr val="bg1"/>
          </a:solidFill>
          <a:ln>
            <a:solidFill>
              <a:schemeClr val="bg1"/>
            </a:solidFill>
          </a:ln>
        </p:spPr>
        <p:txBody>
          <a:bodyPr wrap="square" rtlCol="0">
            <a:spAutoFit/>
          </a:bodyPr>
          <a:lstStyle/>
          <a:p>
            <a:r>
              <a:rPr lang="en-US" sz="2000" b="1" dirty="0"/>
              <a:t>XML LAYOUT:	layout_red.xml</a:t>
            </a:r>
          </a:p>
        </p:txBody>
      </p:sp>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13</a:t>
            </a:fld>
            <a:endParaRPr lang="en-US" sz="1400" dirty="0"/>
          </a:p>
        </p:txBody>
      </p:sp>
      <p:sp>
        <p:nvSpPr>
          <p:cNvPr id="6" name="TextBox 5"/>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1 – Dynamic Activity-Fragment Binding</a:t>
            </a:r>
            <a:r>
              <a:rPr lang="en-US" sz="2400" dirty="0"/>
              <a:t>		</a:t>
            </a:r>
            <a:endParaRPr lang="en-US" sz="1600" b="1" dirty="0"/>
          </a:p>
        </p:txBody>
      </p:sp>
      <p:sp>
        <p:nvSpPr>
          <p:cNvPr id="9" name="TextBox 8"/>
          <p:cNvSpPr txBox="1"/>
          <p:nvPr/>
        </p:nvSpPr>
        <p:spPr>
          <a:xfrm>
            <a:off x="533400" y="1187708"/>
            <a:ext cx="8229600" cy="4708981"/>
          </a:xfrm>
          <a:prstGeom prst="rect">
            <a:avLst/>
          </a:prstGeom>
          <a:solidFill>
            <a:schemeClr val="bg1">
              <a:lumMod val="95000"/>
            </a:schemeClr>
          </a:solidFill>
          <a:ln>
            <a:solidFill>
              <a:schemeClr val="accent1"/>
            </a:solidFill>
          </a:ln>
        </p:spPr>
        <p:txBody>
          <a:bodyPr wrap="square" rtlCol="0">
            <a:spAutoFit/>
          </a:bodyPr>
          <a:lstStyle/>
          <a:p>
            <a:r>
              <a:rPr lang="en-US" sz="1200" dirty="0">
                <a:solidFill>
                  <a:srgbClr val="008080"/>
                </a:solidFill>
                <a:latin typeface="Consolas"/>
              </a:rPr>
              <a:t>&lt;?</a:t>
            </a:r>
            <a:r>
              <a:rPr lang="en-US" sz="1200" dirty="0">
                <a:solidFill>
                  <a:srgbClr val="3F7F7F"/>
                </a:solidFill>
                <a:latin typeface="Consolas"/>
              </a:rPr>
              <a:t>xml </a:t>
            </a:r>
            <a:r>
              <a:rPr lang="en-US" sz="1200" dirty="0">
                <a:solidFill>
                  <a:srgbClr val="7F007F"/>
                </a:solidFill>
                <a:latin typeface="Consolas"/>
              </a:rPr>
              <a:t>version</a:t>
            </a:r>
            <a:r>
              <a:rPr lang="en-US" sz="1200" dirty="0">
                <a:solidFill>
                  <a:srgbClr val="000000"/>
                </a:solidFill>
                <a:latin typeface="Consolas"/>
              </a:rPr>
              <a:t>=</a:t>
            </a:r>
            <a:r>
              <a:rPr lang="en-US" sz="1200" i="1" dirty="0">
                <a:solidFill>
                  <a:srgbClr val="2A00FF"/>
                </a:solidFill>
                <a:latin typeface="Consolas"/>
              </a:rPr>
              <a:t>"1.0" </a:t>
            </a:r>
            <a:r>
              <a:rPr lang="en-US" sz="1200" i="1" dirty="0">
                <a:solidFill>
                  <a:srgbClr val="7F007F"/>
                </a:solidFill>
                <a:latin typeface="Consolas"/>
              </a:rPr>
              <a:t>encoding</a:t>
            </a:r>
            <a:r>
              <a:rPr lang="en-US" sz="1200" i="1" dirty="0">
                <a:solidFill>
                  <a:srgbClr val="000000"/>
                </a:solidFill>
                <a:latin typeface="Consolas"/>
              </a:rPr>
              <a:t>=</a:t>
            </a:r>
            <a:r>
              <a:rPr lang="en-US" sz="1200" i="1" dirty="0">
                <a:solidFill>
                  <a:srgbClr val="2A00FF"/>
                </a:solidFill>
                <a:latin typeface="Consolas"/>
              </a:rPr>
              <a:t>"utf-8"</a:t>
            </a:r>
            <a:r>
              <a:rPr lang="en-US" sz="1200" i="1" dirty="0">
                <a:solidFill>
                  <a:srgbClr val="008080"/>
                </a:solidFill>
                <a:latin typeface="Consolas"/>
              </a:rPr>
              <a:t>?&gt;</a:t>
            </a:r>
          </a:p>
          <a:p>
            <a:r>
              <a:rPr lang="en-US" sz="1200" b="1" dirty="0">
                <a:solidFill>
                  <a:srgbClr val="008080"/>
                </a:solidFill>
                <a:latin typeface="Consolas"/>
              </a:rPr>
              <a:t>&lt;</a:t>
            </a:r>
            <a:r>
              <a:rPr lang="en-US" sz="1200" b="1" dirty="0" err="1">
                <a:solidFill>
                  <a:srgbClr val="3F7F7F"/>
                </a:solidFill>
                <a:latin typeface="Consolas"/>
              </a:rPr>
              <a:t>LinearLayout</a:t>
            </a:r>
            <a:r>
              <a:rPr lang="en-US" sz="1200" b="1" dirty="0">
                <a:solidFill>
                  <a:srgbClr val="3F7F7F"/>
                </a:solidFill>
                <a:latin typeface="Consolas"/>
              </a:rPr>
              <a:t> </a:t>
            </a:r>
            <a:r>
              <a:rPr lang="en-US" sz="1200" dirty="0" err="1">
                <a:solidFill>
                  <a:srgbClr val="7F007F"/>
                </a:solidFill>
                <a:latin typeface="Consolas"/>
              </a:rPr>
              <a:t>xmlns:android</a:t>
            </a:r>
            <a:r>
              <a:rPr lang="en-US" sz="1200" dirty="0">
                <a:solidFill>
                  <a:srgbClr val="000000"/>
                </a:solidFill>
                <a:latin typeface="Consolas"/>
              </a:rPr>
              <a:t>=</a:t>
            </a:r>
            <a:r>
              <a:rPr lang="en-US" sz="1200" i="1" dirty="0">
                <a:solidFill>
                  <a:srgbClr val="2A00FF"/>
                </a:solidFill>
                <a:latin typeface="Consolas"/>
              </a:rPr>
              <a:t>"http://schemas.android.com/apk/res/android"</a:t>
            </a:r>
          </a:p>
          <a:p>
            <a:r>
              <a:rPr lang="en-US" sz="1200" dirty="0">
                <a:latin typeface="Consolas"/>
              </a:rPr>
              <a:t>    </a:t>
            </a:r>
            <a:r>
              <a:rPr lang="en-US" sz="1200" dirty="0" err="1">
                <a:solidFill>
                  <a:srgbClr val="7F007F"/>
                </a:solidFill>
                <a:latin typeface="Consolas"/>
              </a:rPr>
              <a:t>android:id</a:t>
            </a:r>
            <a:r>
              <a:rPr lang="en-US" sz="1200" dirty="0">
                <a:solidFill>
                  <a:srgbClr val="000000"/>
                </a:solidFill>
                <a:latin typeface="Consolas"/>
              </a:rPr>
              <a:t>=</a:t>
            </a:r>
            <a:r>
              <a:rPr lang="en-US" sz="1200" i="1" dirty="0">
                <a:solidFill>
                  <a:srgbClr val="2A00FF"/>
                </a:solidFill>
                <a:latin typeface="Consolas"/>
              </a:rPr>
              <a:t>"@+id/</a:t>
            </a:r>
            <a:r>
              <a:rPr lang="en-US" sz="1200" i="1" dirty="0" err="1">
                <a:solidFill>
                  <a:srgbClr val="2A00FF"/>
                </a:solidFill>
                <a:latin typeface="Consolas"/>
              </a:rPr>
              <a:t>layout_red</a:t>
            </a:r>
            <a:r>
              <a:rPr lang="en-US" sz="1200" i="1" dirty="0">
                <a:solidFill>
                  <a:srgbClr val="2A00FF"/>
                </a:solidFill>
                <a:latin typeface="Consolas"/>
              </a:rPr>
              <a:t>"</a:t>
            </a:r>
          </a:p>
          <a:p>
            <a:r>
              <a:rPr lang="en-US" sz="1200" dirty="0">
                <a:latin typeface="Consolas"/>
              </a:rPr>
              <a:t>    </a:t>
            </a:r>
            <a:r>
              <a:rPr lang="en-US" sz="1200" dirty="0" err="1">
                <a:solidFill>
                  <a:srgbClr val="7F007F"/>
                </a:solidFill>
                <a:latin typeface="Consolas"/>
              </a:rPr>
              <a:t>android:layout_width</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match_parent</a:t>
            </a:r>
            <a:r>
              <a:rPr lang="en-US" sz="1200" i="1" dirty="0">
                <a:solidFill>
                  <a:srgbClr val="2A00FF"/>
                </a:solidFill>
                <a:latin typeface="Consolas"/>
              </a:rPr>
              <a:t>"</a:t>
            </a:r>
          </a:p>
          <a:p>
            <a:r>
              <a:rPr lang="en-US" sz="1200" dirty="0">
                <a:latin typeface="Consolas"/>
              </a:rPr>
              <a:t>    </a:t>
            </a:r>
            <a:r>
              <a:rPr lang="en-US" sz="1200" dirty="0" err="1">
                <a:solidFill>
                  <a:srgbClr val="7F007F"/>
                </a:solidFill>
                <a:latin typeface="Consolas"/>
              </a:rPr>
              <a:t>android:layout_height</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match_parent</a:t>
            </a:r>
            <a:r>
              <a:rPr lang="en-US" sz="1200" i="1" dirty="0">
                <a:solidFill>
                  <a:srgbClr val="2A00FF"/>
                </a:solidFill>
                <a:latin typeface="Consolas"/>
              </a:rPr>
              <a:t>"</a:t>
            </a:r>
          </a:p>
          <a:p>
            <a:r>
              <a:rPr lang="en-US" sz="1200" dirty="0">
                <a:latin typeface="Consolas"/>
              </a:rPr>
              <a:t>    </a:t>
            </a:r>
            <a:r>
              <a:rPr lang="en-US" sz="1200" dirty="0" err="1">
                <a:solidFill>
                  <a:srgbClr val="7F007F"/>
                </a:solidFill>
                <a:latin typeface="Consolas"/>
              </a:rPr>
              <a:t>android:orientation</a:t>
            </a:r>
            <a:r>
              <a:rPr lang="en-US" sz="1200" dirty="0">
                <a:solidFill>
                  <a:srgbClr val="000000"/>
                </a:solidFill>
                <a:latin typeface="Consolas"/>
              </a:rPr>
              <a:t>=</a:t>
            </a:r>
            <a:r>
              <a:rPr lang="en-US" sz="1200" i="1" dirty="0">
                <a:solidFill>
                  <a:srgbClr val="2A00FF"/>
                </a:solidFill>
                <a:latin typeface="Consolas"/>
              </a:rPr>
              <a:t>"vertical"</a:t>
            </a:r>
            <a:r>
              <a:rPr lang="en-US" sz="1200" i="1" dirty="0">
                <a:solidFill>
                  <a:srgbClr val="008080"/>
                </a:solidFill>
                <a:latin typeface="Consolas"/>
              </a:rPr>
              <a:t>&gt;</a:t>
            </a:r>
          </a:p>
          <a:p>
            <a:endParaRPr lang="en-US" sz="1200" dirty="0">
              <a:latin typeface="Consolas"/>
            </a:endParaRPr>
          </a:p>
          <a:p>
            <a:endParaRPr lang="en-US" sz="1200" dirty="0">
              <a:latin typeface="Consolas"/>
            </a:endParaRPr>
          </a:p>
          <a:p>
            <a:r>
              <a:rPr lang="en-US" sz="1200" dirty="0">
                <a:solidFill>
                  <a:srgbClr val="000000"/>
                </a:solidFill>
                <a:latin typeface="Consolas"/>
              </a:rPr>
              <a:t>   </a:t>
            </a:r>
            <a:r>
              <a:rPr lang="en-US" sz="1200" b="1" dirty="0">
                <a:solidFill>
                  <a:srgbClr val="000000"/>
                </a:solidFill>
                <a:latin typeface="Consolas"/>
              </a:rPr>
              <a:t> </a:t>
            </a:r>
            <a:r>
              <a:rPr lang="en-US" sz="1200" b="1" dirty="0">
                <a:solidFill>
                  <a:srgbClr val="008080"/>
                </a:solidFill>
                <a:latin typeface="Consolas"/>
              </a:rPr>
              <a:t>&lt;</a:t>
            </a:r>
            <a:r>
              <a:rPr lang="en-US" sz="1200" b="1" dirty="0" err="1">
                <a:solidFill>
                  <a:srgbClr val="3F7F7F"/>
                </a:solidFill>
                <a:latin typeface="Consolas"/>
              </a:rPr>
              <a:t>TextView</a:t>
            </a:r>
            <a:endParaRPr lang="en-US" sz="1200" b="1" dirty="0">
              <a:solidFill>
                <a:srgbClr val="3F7F7F"/>
              </a:solidFill>
              <a:latin typeface="Consolas"/>
            </a:endParaRPr>
          </a:p>
          <a:p>
            <a:r>
              <a:rPr lang="en-US" sz="1200" dirty="0">
                <a:latin typeface="Consolas"/>
              </a:rPr>
              <a:t>        </a:t>
            </a:r>
            <a:r>
              <a:rPr lang="en-US" sz="1200" dirty="0" err="1">
                <a:solidFill>
                  <a:srgbClr val="7F007F"/>
                </a:solidFill>
                <a:latin typeface="Consolas"/>
              </a:rPr>
              <a:t>android:id</a:t>
            </a:r>
            <a:r>
              <a:rPr lang="en-US" sz="1200" dirty="0">
                <a:solidFill>
                  <a:srgbClr val="000000"/>
                </a:solidFill>
                <a:latin typeface="Consolas"/>
              </a:rPr>
              <a:t>=</a:t>
            </a:r>
            <a:r>
              <a:rPr lang="en-US" sz="1200" i="1" dirty="0">
                <a:solidFill>
                  <a:srgbClr val="2A00FF"/>
                </a:solidFill>
                <a:latin typeface="Consolas"/>
              </a:rPr>
              <a:t>"@+id/textView1Red"</a:t>
            </a:r>
          </a:p>
          <a:p>
            <a:r>
              <a:rPr lang="en-US" sz="1200" dirty="0">
                <a:latin typeface="Consolas"/>
              </a:rPr>
              <a:t>        </a:t>
            </a:r>
            <a:r>
              <a:rPr lang="en-US" sz="1200" dirty="0" err="1">
                <a:solidFill>
                  <a:srgbClr val="7F007F"/>
                </a:solidFill>
                <a:latin typeface="Consolas"/>
              </a:rPr>
              <a:t>android:layout_width</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match_parent</a:t>
            </a:r>
            <a:r>
              <a:rPr lang="en-US" sz="1200" i="1" dirty="0">
                <a:solidFill>
                  <a:srgbClr val="2A00FF"/>
                </a:solidFill>
                <a:latin typeface="Consolas"/>
              </a:rPr>
              <a:t>"</a:t>
            </a:r>
          </a:p>
          <a:p>
            <a:r>
              <a:rPr lang="en-US" sz="1200" dirty="0">
                <a:latin typeface="Consolas"/>
              </a:rPr>
              <a:t>        </a:t>
            </a:r>
            <a:r>
              <a:rPr lang="en-US" sz="1200" dirty="0" err="1">
                <a:solidFill>
                  <a:srgbClr val="7F007F"/>
                </a:solidFill>
                <a:latin typeface="Consolas"/>
              </a:rPr>
              <a:t>android:layout_height</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wrap_content</a:t>
            </a:r>
            <a:r>
              <a:rPr lang="en-US" sz="1200" i="1" dirty="0">
                <a:solidFill>
                  <a:srgbClr val="2A00FF"/>
                </a:solidFill>
                <a:latin typeface="Consolas"/>
              </a:rPr>
              <a:t>"</a:t>
            </a:r>
          </a:p>
          <a:p>
            <a:r>
              <a:rPr lang="en-US" sz="1200" dirty="0">
                <a:latin typeface="Consolas"/>
              </a:rPr>
              <a:t>        </a:t>
            </a:r>
            <a:r>
              <a:rPr lang="en-US" sz="1200" dirty="0" err="1">
                <a:solidFill>
                  <a:srgbClr val="7F007F"/>
                </a:solidFill>
                <a:latin typeface="Consolas"/>
              </a:rPr>
              <a:t>android:background</a:t>
            </a:r>
            <a:r>
              <a:rPr lang="en-US" sz="1200" dirty="0">
                <a:solidFill>
                  <a:srgbClr val="000000"/>
                </a:solidFill>
                <a:latin typeface="Consolas"/>
              </a:rPr>
              <a:t>=</a:t>
            </a:r>
            <a:r>
              <a:rPr lang="en-US" sz="1200" i="1" dirty="0">
                <a:solidFill>
                  <a:srgbClr val="2A00FF"/>
                </a:solidFill>
                <a:latin typeface="Consolas"/>
              </a:rPr>
              <a:t>"#ffff0000"</a:t>
            </a:r>
          </a:p>
          <a:p>
            <a:r>
              <a:rPr lang="en-US" sz="1200" dirty="0">
                <a:latin typeface="Consolas"/>
              </a:rPr>
              <a:t>        </a:t>
            </a:r>
            <a:r>
              <a:rPr lang="en-US" sz="1200" dirty="0" err="1">
                <a:solidFill>
                  <a:srgbClr val="7F007F"/>
                </a:solidFill>
                <a:latin typeface="Consolas"/>
              </a:rPr>
              <a:t>android:text</a:t>
            </a:r>
            <a:r>
              <a:rPr lang="en-US" sz="1200" dirty="0">
                <a:solidFill>
                  <a:srgbClr val="000000"/>
                </a:solidFill>
                <a:latin typeface="Consolas"/>
              </a:rPr>
              <a:t>=</a:t>
            </a:r>
            <a:r>
              <a:rPr lang="en-US" sz="1200" i="1" dirty="0">
                <a:solidFill>
                  <a:srgbClr val="2A00FF"/>
                </a:solidFill>
                <a:latin typeface="Consolas"/>
              </a:rPr>
              <a:t>"Red Layout..."</a:t>
            </a:r>
          </a:p>
          <a:p>
            <a:r>
              <a:rPr lang="en-US" sz="1200" dirty="0">
                <a:latin typeface="Consolas"/>
              </a:rPr>
              <a:t>        </a:t>
            </a:r>
            <a:r>
              <a:rPr lang="en-US" sz="1200" dirty="0" err="1">
                <a:solidFill>
                  <a:srgbClr val="7F007F"/>
                </a:solidFill>
                <a:latin typeface="Consolas"/>
              </a:rPr>
              <a:t>android:textAppearance</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android:attr</a:t>
            </a:r>
            <a:r>
              <a:rPr lang="en-US" sz="1200" i="1" dirty="0">
                <a:solidFill>
                  <a:srgbClr val="2A00FF"/>
                </a:solidFill>
                <a:latin typeface="Consolas"/>
              </a:rPr>
              <a:t>/</a:t>
            </a:r>
            <a:r>
              <a:rPr lang="en-US" sz="1200" i="1" dirty="0" err="1">
                <a:solidFill>
                  <a:srgbClr val="2A00FF"/>
                </a:solidFill>
                <a:latin typeface="Consolas"/>
              </a:rPr>
              <a:t>textAppearanceLarge</a:t>
            </a:r>
            <a:r>
              <a:rPr lang="en-US" sz="1200" i="1" dirty="0">
                <a:solidFill>
                  <a:srgbClr val="2A00FF"/>
                </a:solidFill>
                <a:latin typeface="Consolas"/>
              </a:rPr>
              <a:t>" </a:t>
            </a:r>
            <a:r>
              <a:rPr lang="en-US" sz="1200" i="1" dirty="0">
                <a:solidFill>
                  <a:srgbClr val="008080"/>
                </a:solidFill>
                <a:latin typeface="Consolas"/>
              </a:rPr>
              <a:t>/&gt;</a:t>
            </a:r>
          </a:p>
          <a:p>
            <a:endParaRPr lang="en-US" sz="1200" dirty="0">
              <a:latin typeface="Consolas"/>
            </a:endParaRPr>
          </a:p>
          <a:p>
            <a:r>
              <a:rPr lang="en-US" sz="1200" b="1" dirty="0">
                <a:solidFill>
                  <a:srgbClr val="000000"/>
                </a:solidFill>
                <a:latin typeface="Consolas"/>
              </a:rPr>
              <a:t>    </a:t>
            </a:r>
            <a:r>
              <a:rPr lang="en-US" sz="1200" b="1" dirty="0">
                <a:solidFill>
                  <a:srgbClr val="008080"/>
                </a:solidFill>
                <a:latin typeface="Consolas"/>
              </a:rPr>
              <a:t>&lt;</a:t>
            </a:r>
            <a:r>
              <a:rPr lang="en-US" sz="1200" b="1" dirty="0">
                <a:solidFill>
                  <a:srgbClr val="3F7F7F"/>
                </a:solidFill>
                <a:latin typeface="Consolas"/>
              </a:rPr>
              <a:t>Button</a:t>
            </a:r>
          </a:p>
          <a:p>
            <a:r>
              <a:rPr lang="en-US" sz="1200" dirty="0">
                <a:latin typeface="Consolas"/>
              </a:rPr>
              <a:t>        </a:t>
            </a:r>
            <a:r>
              <a:rPr lang="en-US" sz="1200" dirty="0" err="1">
                <a:solidFill>
                  <a:srgbClr val="7F007F"/>
                </a:solidFill>
                <a:latin typeface="Consolas"/>
              </a:rPr>
              <a:t>android:id</a:t>
            </a:r>
            <a:r>
              <a:rPr lang="en-US" sz="1200" dirty="0">
                <a:solidFill>
                  <a:srgbClr val="000000"/>
                </a:solidFill>
                <a:latin typeface="Consolas"/>
              </a:rPr>
              <a:t>=</a:t>
            </a:r>
            <a:r>
              <a:rPr lang="en-US" sz="1200" i="1" dirty="0">
                <a:solidFill>
                  <a:srgbClr val="2A00FF"/>
                </a:solidFill>
                <a:latin typeface="Consolas"/>
              </a:rPr>
              <a:t>"@+id/button1Red"</a:t>
            </a:r>
          </a:p>
          <a:p>
            <a:r>
              <a:rPr lang="en-US" sz="1200" dirty="0">
                <a:latin typeface="Consolas"/>
              </a:rPr>
              <a:t>        </a:t>
            </a:r>
            <a:r>
              <a:rPr lang="en-US" sz="1200" dirty="0" err="1">
                <a:solidFill>
                  <a:srgbClr val="7F007F"/>
                </a:solidFill>
                <a:latin typeface="Consolas"/>
              </a:rPr>
              <a:t>android:layout_width</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wrap_content</a:t>
            </a:r>
            <a:r>
              <a:rPr lang="en-US" sz="1200" i="1" dirty="0">
                <a:solidFill>
                  <a:srgbClr val="2A00FF"/>
                </a:solidFill>
                <a:latin typeface="Consolas"/>
              </a:rPr>
              <a:t>"</a:t>
            </a:r>
          </a:p>
          <a:p>
            <a:r>
              <a:rPr lang="en-US" sz="1200" dirty="0">
                <a:latin typeface="Consolas"/>
              </a:rPr>
              <a:t>        </a:t>
            </a:r>
            <a:r>
              <a:rPr lang="en-US" sz="1200" dirty="0" err="1">
                <a:solidFill>
                  <a:srgbClr val="7F007F"/>
                </a:solidFill>
                <a:latin typeface="Consolas"/>
              </a:rPr>
              <a:t>android:layout_height</a:t>
            </a:r>
            <a:r>
              <a:rPr lang="en-US" sz="1200"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wrap_content</a:t>
            </a:r>
            <a:r>
              <a:rPr lang="en-US" sz="1200" i="1" dirty="0">
                <a:solidFill>
                  <a:srgbClr val="2A00FF"/>
                </a:solidFill>
                <a:latin typeface="Consolas"/>
              </a:rPr>
              <a:t>"</a:t>
            </a:r>
          </a:p>
          <a:p>
            <a:r>
              <a:rPr lang="en-US" sz="1200" dirty="0">
                <a:latin typeface="Consolas"/>
              </a:rPr>
              <a:t>        </a:t>
            </a:r>
            <a:r>
              <a:rPr lang="en-US" sz="1200" dirty="0" err="1">
                <a:solidFill>
                  <a:srgbClr val="7F007F"/>
                </a:solidFill>
                <a:latin typeface="Consolas"/>
              </a:rPr>
              <a:t>android:layout_gravity</a:t>
            </a:r>
            <a:r>
              <a:rPr lang="en-US" sz="1200" dirty="0">
                <a:solidFill>
                  <a:srgbClr val="000000"/>
                </a:solidFill>
                <a:latin typeface="Consolas"/>
              </a:rPr>
              <a:t>=</a:t>
            </a:r>
            <a:r>
              <a:rPr lang="en-US" sz="1200" i="1" dirty="0">
                <a:solidFill>
                  <a:srgbClr val="2A00FF"/>
                </a:solidFill>
                <a:latin typeface="Consolas"/>
              </a:rPr>
              <a:t>"center"</a:t>
            </a:r>
          </a:p>
          <a:p>
            <a:r>
              <a:rPr lang="en-US" sz="1200" dirty="0">
                <a:latin typeface="Consolas"/>
              </a:rPr>
              <a:t>        </a:t>
            </a:r>
            <a:r>
              <a:rPr lang="en-US" sz="1200" dirty="0" err="1">
                <a:solidFill>
                  <a:srgbClr val="7F007F"/>
                </a:solidFill>
                <a:latin typeface="Consolas"/>
              </a:rPr>
              <a:t>android:ems</a:t>
            </a:r>
            <a:r>
              <a:rPr lang="en-US" sz="1200" dirty="0">
                <a:solidFill>
                  <a:srgbClr val="000000"/>
                </a:solidFill>
                <a:latin typeface="Consolas"/>
              </a:rPr>
              <a:t>=</a:t>
            </a:r>
            <a:r>
              <a:rPr lang="en-US" sz="1200" i="1" dirty="0">
                <a:solidFill>
                  <a:srgbClr val="2A00FF"/>
                </a:solidFill>
                <a:latin typeface="Consolas"/>
              </a:rPr>
              <a:t>"10"</a:t>
            </a:r>
          </a:p>
          <a:p>
            <a:r>
              <a:rPr lang="en-US" sz="1200" dirty="0">
                <a:latin typeface="Consolas"/>
              </a:rPr>
              <a:t>        </a:t>
            </a:r>
            <a:r>
              <a:rPr lang="en-US" sz="1200" dirty="0" err="1">
                <a:solidFill>
                  <a:srgbClr val="7F007F"/>
                </a:solidFill>
                <a:latin typeface="Consolas"/>
              </a:rPr>
              <a:t>android:text</a:t>
            </a:r>
            <a:r>
              <a:rPr lang="en-US" sz="1200" dirty="0">
                <a:solidFill>
                  <a:srgbClr val="000000"/>
                </a:solidFill>
                <a:latin typeface="Consolas"/>
              </a:rPr>
              <a:t>=</a:t>
            </a:r>
            <a:r>
              <a:rPr lang="en-US" sz="1200" i="1" dirty="0">
                <a:solidFill>
                  <a:srgbClr val="2A00FF"/>
                </a:solidFill>
                <a:latin typeface="Consolas"/>
              </a:rPr>
              <a:t>"Click me!" </a:t>
            </a:r>
            <a:r>
              <a:rPr lang="en-US" sz="1200" i="1" dirty="0">
                <a:solidFill>
                  <a:srgbClr val="008080"/>
                </a:solidFill>
                <a:latin typeface="Consolas"/>
              </a:rPr>
              <a:t>/&gt;</a:t>
            </a:r>
          </a:p>
          <a:p>
            <a:endParaRPr lang="en-US" sz="1200" dirty="0">
              <a:latin typeface="Consolas"/>
            </a:endParaRPr>
          </a:p>
          <a:p>
            <a:r>
              <a:rPr lang="en-US" sz="1200" b="1" dirty="0">
                <a:solidFill>
                  <a:srgbClr val="008080"/>
                </a:solidFill>
                <a:latin typeface="Consolas"/>
              </a:rPr>
              <a:t>&lt;/</a:t>
            </a:r>
            <a:r>
              <a:rPr lang="en-US" sz="1200" b="1" dirty="0" err="1">
                <a:solidFill>
                  <a:srgbClr val="3F7F7F"/>
                </a:solidFill>
                <a:latin typeface="Consolas"/>
              </a:rPr>
              <a:t>LinearLayout</a:t>
            </a:r>
            <a:r>
              <a:rPr lang="en-US" sz="1200" b="1" dirty="0">
                <a:solidFill>
                  <a:srgbClr val="008080"/>
                </a:solidFill>
                <a:latin typeface="Consolas"/>
              </a:rPr>
              <a:t>&gt;</a:t>
            </a:r>
            <a:endParaRPr lang="en-US" sz="1200" b="1" dirty="0">
              <a:solidFill>
                <a:srgbClr val="008080"/>
              </a:solidFill>
              <a:latin typeface="Times New Roman"/>
            </a:endParaRPr>
          </a:p>
        </p:txBody>
      </p:sp>
      <p:pic>
        <p:nvPicPr>
          <p:cNvPr id="10" name="Picture 2"/>
          <p:cNvPicPr>
            <a:picLocks noChangeAspect="1" noChangeArrowheads="1"/>
          </p:cNvPicPr>
          <p:nvPr/>
        </p:nvPicPr>
        <p:blipFill>
          <a:blip r:embed="rId2" cstate="print"/>
          <a:srcRect/>
          <a:stretch>
            <a:fillRect/>
          </a:stretch>
        </p:blipFill>
        <p:spPr bwMode="auto">
          <a:xfrm>
            <a:off x="6248400" y="4419600"/>
            <a:ext cx="1966450" cy="2307172"/>
          </a:xfrm>
          <a:prstGeom prst="rect">
            <a:avLst/>
          </a:prstGeom>
          <a:noFill/>
          <a:ln w="9525">
            <a:solidFill>
              <a:schemeClr val="accent6">
                <a:lumMod val="75000"/>
              </a:schemeClr>
            </a:solidFill>
            <a:miter lim="800000"/>
            <a:headEnd/>
            <a:tailEnd/>
          </a:ln>
        </p:spPr>
      </p:pic>
      <p:grpSp>
        <p:nvGrpSpPr>
          <p:cNvPr id="2" name="Group 10"/>
          <p:cNvGrpSpPr/>
          <p:nvPr/>
        </p:nvGrpSpPr>
        <p:grpSpPr>
          <a:xfrm>
            <a:off x="5943600" y="6574372"/>
            <a:ext cx="533400" cy="152400"/>
            <a:chOff x="762000" y="4876800"/>
            <a:chExt cx="533400" cy="152400"/>
          </a:xfrm>
        </p:grpSpPr>
        <p:cxnSp>
          <p:nvCxnSpPr>
            <p:cNvPr id="12" name="Straight Arrow Connector 11"/>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098" name="Picture 2"/>
          <p:cNvPicPr>
            <a:picLocks noChangeAspect="1" noChangeArrowheads="1"/>
          </p:cNvPicPr>
          <p:nvPr/>
        </p:nvPicPr>
        <p:blipFill>
          <a:blip r:embed="rId3" cstate="print"/>
          <a:srcRect/>
          <a:stretch>
            <a:fillRect/>
          </a:stretch>
        </p:blipFill>
        <p:spPr bwMode="auto">
          <a:xfrm>
            <a:off x="6705600" y="1905000"/>
            <a:ext cx="1495425" cy="23145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14</a:t>
            </a:fld>
            <a:endParaRPr lang="en-US" sz="1400" dirty="0"/>
          </a:p>
        </p:txBody>
      </p:sp>
      <p:sp>
        <p:nvSpPr>
          <p:cNvPr id="6" name="TextBox 5"/>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1 – Dynamic Binding - 	</a:t>
            </a:r>
            <a:r>
              <a:rPr lang="en-US" sz="2400" b="1" dirty="0" err="1"/>
              <a:t>MainActivity</a:t>
            </a:r>
            <a:r>
              <a:rPr lang="en-US" sz="2400" dirty="0"/>
              <a:t>		</a:t>
            </a:r>
            <a:r>
              <a:rPr lang="en-US" sz="1600" dirty="0"/>
              <a:t>1  of 3</a:t>
            </a:r>
            <a:endParaRPr lang="en-US" sz="1600" b="1" dirty="0"/>
          </a:p>
        </p:txBody>
      </p:sp>
      <p:sp>
        <p:nvSpPr>
          <p:cNvPr id="9" name="TextBox 8"/>
          <p:cNvSpPr txBox="1"/>
          <p:nvPr/>
        </p:nvSpPr>
        <p:spPr>
          <a:xfrm>
            <a:off x="533400" y="762000"/>
            <a:ext cx="8229600" cy="6001643"/>
          </a:xfrm>
          <a:prstGeom prst="rect">
            <a:avLst/>
          </a:prstGeom>
          <a:solidFill>
            <a:schemeClr val="bg1">
              <a:lumMod val="95000"/>
            </a:schemeClr>
          </a:solidFill>
          <a:ln>
            <a:solidFill>
              <a:schemeClr val="accent1"/>
            </a:solidFill>
          </a:ln>
        </p:spPr>
        <p:txBody>
          <a:bodyPr wrap="square" rtlCol="0">
            <a:spAutoFit/>
          </a:bodyPr>
          <a:lstStyle/>
          <a:p>
            <a:pPr defTabSz="274320"/>
            <a:r>
              <a:rPr lang="en-US" sz="1200" b="1" dirty="0">
                <a:solidFill>
                  <a:srgbClr val="3F7F5F"/>
                </a:solidFill>
                <a:latin typeface="Consolas"/>
              </a:rPr>
              <a:t>//-----------------------------------------------------------------------</a:t>
            </a:r>
          </a:p>
          <a:p>
            <a:pPr defTabSz="274320"/>
            <a:r>
              <a:rPr lang="en-US" sz="1200" b="1" dirty="0">
                <a:solidFill>
                  <a:srgbClr val="3F7F5F"/>
                </a:solidFill>
                <a:latin typeface="Consolas"/>
              </a:rPr>
              <a:t>// GOAL: This example shows an Activity that includes two fragments. </a:t>
            </a:r>
          </a:p>
          <a:p>
            <a:pPr defTabSz="274320"/>
            <a:r>
              <a:rPr lang="en-US" sz="1200" b="1" dirty="0">
                <a:solidFill>
                  <a:srgbClr val="3F7F5F"/>
                </a:solidFill>
                <a:latin typeface="Consolas"/>
              </a:rPr>
              <a:t>// Fragments inflate layouts and then get attached to their corresponding</a:t>
            </a:r>
          </a:p>
          <a:p>
            <a:pPr defTabSz="274320"/>
            <a:r>
              <a:rPr lang="en-US" sz="1200" b="1" dirty="0">
                <a:solidFill>
                  <a:srgbClr val="3F7F5F"/>
                </a:solidFill>
                <a:latin typeface="Consolas"/>
              </a:rPr>
              <a:t>// layouts in the UI. The example includes two interfaces </a:t>
            </a:r>
            <a:r>
              <a:rPr lang="en-US" sz="1200" b="1" dirty="0" err="1">
                <a:solidFill>
                  <a:srgbClr val="3F7F5F"/>
                </a:solidFill>
                <a:latin typeface="Consolas"/>
              </a:rPr>
              <a:t>MainCallbacks</a:t>
            </a:r>
            <a:r>
              <a:rPr lang="en-US" sz="1200" b="1" dirty="0">
                <a:solidFill>
                  <a:srgbClr val="3F7F5F"/>
                </a:solidFill>
                <a:latin typeface="Consolas"/>
              </a:rPr>
              <a:t> </a:t>
            </a:r>
          </a:p>
          <a:p>
            <a:pPr defTabSz="274320"/>
            <a:r>
              <a:rPr lang="en-US" sz="1200" b="1" dirty="0">
                <a:solidFill>
                  <a:srgbClr val="3F7F5F"/>
                </a:solidFill>
                <a:latin typeface="Consolas"/>
              </a:rPr>
              <a:t>// and </a:t>
            </a:r>
            <a:r>
              <a:rPr lang="en-US" sz="1200" b="1" dirty="0" err="1">
                <a:solidFill>
                  <a:srgbClr val="3F7F5F"/>
                </a:solidFill>
                <a:latin typeface="Consolas"/>
              </a:rPr>
              <a:t>FragmentCallbacks</a:t>
            </a:r>
            <a:r>
              <a:rPr lang="en-US" sz="1200" b="1" dirty="0">
                <a:solidFill>
                  <a:srgbClr val="3F7F5F"/>
                </a:solidFill>
                <a:latin typeface="Consolas"/>
              </a:rPr>
              <a:t>. They implement inter-process communication from</a:t>
            </a:r>
          </a:p>
          <a:p>
            <a:pPr defTabSz="274320"/>
            <a:r>
              <a:rPr lang="en-US" sz="1200" b="1" dirty="0">
                <a:solidFill>
                  <a:srgbClr val="3F7F5F"/>
                </a:solidFill>
                <a:latin typeface="Consolas"/>
              </a:rPr>
              <a:t>// Main-to-fragments and from Fragments-to-Main.</a:t>
            </a:r>
          </a:p>
          <a:p>
            <a:pPr defTabSz="274320"/>
            <a:r>
              <a:rPr lang="en-US" sz="1200" b="1" dirty="0">
                <a:solidFill>
                  <a:srgbClr val="3F7F5F"/>
                </a:solidFill>
                <a:latin typeface="Consolas"/>
              </a:rPr>
              <a:t>// -----------------------------------------------------------------------</a:t>
            </a:r>
          </a:p>
          <a:p>
            <a:pPr defTabSz="274320"/>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a:t>
            </a:r>
            <a:r>
              <a:rPr lang="en-US" sz="1200" b="1" dirty="0" err="1">
                <a:solidFill>
                  <a:srgbClr val="000000"/>
                </a:solidFill>
                <a:latin typeface="Consolas"/>
              </a:rPr>
              <a:t>MainActivity</a:t>
            </a:r>
            <a:r>
              <a:rPr lang="en-US" sz="1200" b="1" dirty="0">
                <a:solidFill>
                  <a:srgbClr val="000000"/>
                </a:solidFill>
                <a:latin typeface="Consolas"/>
              </a:rPr>
              <a:t> </a:t>
            </a:r>
            <a:r>
              <a:rPr lang="en-US" sz="1200" b="1" dirty="0">
                <a:solidFill>
                  <a:srgbClr val="7F0055"/>
                </a:solidFill>
                <a:latin typeface="Consolas"/>
              </a:rPr>
              <a:t>extends</a:t>
            </a:r>
            <a:r>
              <a:rPr lang="en-US" sz="1200" b="1" dirty="0">
                <a:solidFill>
                  <a:srgbClr val="000000"/>
                </a:solidFill>
                <a:latin typeface="Consolas"/>
              </a:rPr>
              <a:t> Activity </a:t>
            </a:r>
            <a:r>
              <a:rPr lang="en-US" sz="1200" b="1" dirty="0">
                <a:solidFill>
                  <a:srgbClr val="7F0055"/>
                </a:solidFill>
                <a:latin typeface="Consolas"/>
              </a:rPr>
              <a:t>implements</a:t>
            </a:r>
            <a:r>
              <a:rPr lang="en-US" sz="1200" b="1" dirty="0">
                <a:solidFill>
                  <a:srgbClr val="000000"/>
                </a:solidFill>
                <a:latin typeface="Consolas"/>
              </a:rPr>
              <a:t> </a:t>
            </a:r>
            <a:r>
              <a:rPr lang="en-US" sz="1200" b="1" dirty="0" err="1">
                <a:solidFill>
                  <a:srgbClr val="000000"/>
                </a:solidFill>
                <a:latin typeface="Consolas"/>
              </a:rPr>
              <a:t>MainCallbacks</a:t>
            </a:r>
            <a:r>
              <a:rPr lang="en-US" sz="1200" b="1" dirty="0">
                <a:solidFill>
                  <a:srgbClr val="000000"/>
                </a:solidFill>
                <a:latin typeface="Consolas"/>
              </a:rPr>
              <a:t> {</a:t>
            </a:r>
          </a:p>
          <a:p>
            <a:pPr defTabSz="274320"/>
            <a:endParaRPr lang="en-US" sz="1200" dirty="0">
              <a:latin typeface="Consolas"/>
            </a:endParaRPr>
          </a:p>
          <a:p>
            <a:pPr defTabSz="274320"/>
            <a:r>
              <a:rPr lang="en-US" sz="1200" dirty="0">
                <a:solidFill>
                  <a:srgbClr val="000000"/>
                </a:solidFill>
                <a:latin typeface="Consolas"/>
              </a:rPr>
              <a:t>	</a:t>
            </a:r>
            <a:r>
              <a:rPr lang="en-US" sz="1200" dirty="0" err="1">
                <a:solidFill>
                  <a:srgbClr val="000000"/>
                </a:solidFill>
                <a:latin typeface="Consolas"/>
              </a:rPr>
              <a:t>FragmentTransaction</a:t>
            </a:r>
            <a:r>
              <a:rPr lang="en-US" sz="1200" dirty="0">
                <a:solidFill>
                  <a:srgbClr val="000000"/>
                </a:solidFill>
                <a:latin typeface="Consolas"/>
              </a:rPr>
              <a:t> </a:t>
            </a:r>
            <a:r>
              <a:rPr lang="en-US" sz="1200" dirty="0">
                <a:solidFill>
                  <a:srgbClr val="0000C0"/>
                </a:solidFill>
                <a:latin typeface="Consolas"/>
              </a:rPr>
              <a:t>ft</a:t>
            </a:r>
            <a:r>
              <a:rPr lang="en-US" sz="1200"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000000"/>
                </a:solidFill>
                <a:latin typeface="Consolas"/>
              </a:rPr>
              <a:t>FragmentRed</a:t>
            </a:r>
            <a:r>
              <a:rPr lang="en-US" sz="1200" dirty="0">
                <a:solidFill>
                  <a:srgbClr val="000000"/>
                </a:solidFill>
                <a:latin typeface="Consolas"/>
              </a:rPr>
              <a:t> </a:t>
            </a:r>
            <a:r>
              <a:rPr lang="en-US" sz="1200" dirty="0" err="1">
                <a:solidFill>
                  <a:srgbClr val="0000C0"/>
                </a:solidFill>
                <a:latin typeface="Consolas"/>
              </a:rPr>
              <a:t>redFragment</a:t>
            </a:r>
            <a:r>
              <a:rPr lang="en-US" sz="1200"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000000"/>
                </a:solidFill>
                <a:latin typeface="Consolas"/>
              </a:rPr>
              <a:t>FragmentBlue</a:t>
            </a:r>
            <a:r>
              <a:rPr lang="en-US" sz="1200" dirty="0">
                <a:solidFill>
                  <a:srgbClr val="000000"/>
                </a:solidFill>
                <a:latin typeface="Consolas"/>
              </a:rPr>
              <a:t> </a:t>
            </a:r>
            <a:r>
              <a:rPr lang="en-US" sz="1200" dirty="0" err="1">
                <a:solidFill>
                  <a:srgbClr val="0000C0"/>
                </a:solidFill>
                <a:latin typeface="Consolas"/>
              </a:rPr>
              <a:t>blueFragment</a:t>
            </a:r>
            <a:r>
              <a:rPr lang="en-US" sz="1200" dirty="0">
                <a:solidFill>
                  <a:srgbClr val="000000"/>
                </a:solidFill>
                <a:latin typeface="Consolas"/>
              </a:rPr>
              <a:t>;</a:t>
            </a:r>
          </a:p>
          <a:p>
            <a:pPr defTabSz="274320"/>
            <a:endParaRPr lang="en-US" sz="1200" dirty="0">
              <a:latin typeface="Consolas"/>
            </a:endParaRPr>
          </a:p>
          <a:p>
            <a:pPr defTabSz="274320"/>
            <a:r>
              <a:rPr lang="en-US" sz="1200" dirty="0">
                <a:solidFill>
                  <a:srgbClr val="000000"/>
                </a:solidFill>
                <a:latin typeface="Consolas"/>
              </a:rPr>
              <a:t>	</a:t>
            </a:r>
            <a:r>
              <a:rPr lang="en-US" sz="1200" dirty="0">
                <a:solidFill>
                  <a:srgbClr val="646464"/>
                </a:solidFill>
                <a:latin typeface="Consolas"/>
              </a:rPr>
              <a:t>@Override</a:t>
            </a:r>
          </a:p>
          <a:p>
            <a:pPr defTabSz="274320"/>
            <a:r>
              <a:rPr lang="en-US" sz="1200" dirty="0">
                <a:solidFill>
                  <a:srgbClr val="000000"/>
                </a:solidFill>
                <a:latin typeface="Consolas"/>
              </a:rPr>
              <a:t>	</a:t>
            </a:r>
            <a:r>
              <a:rPr lang="en-US" sz="1200" b="1" dirty="0">
                <a:solidFill>
                  <a:srgbClr val="7F0055"/>
                </a:solidFill>
                <a:latin typeface="Consolas"/>
              </a:rPr>
              <a:t>protected</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a:t>
            </a:r>
            <a:r>
              <a:rPr lang="en-US" sz="1200" b="1" dirty="0" err="1">
                <a:solidFill>
                  <a:srgbClr val="000000"/>
                </a:solidFill>
                <a:latin typeface="Consolas"/>
              </a:rPr>
              <a:t>onCreate</a:t>
            </a:r>
            <a:r>
              <a:rPr lang="en-US" sz="1200" b="1" dirty="0">
                <a:solidFill>
                  <a:srgbClr val="000000"/>
                </a:solidFill>
                <a:latin typeface="Consolas"/>
              </a:rPr>
              <a:t>(Bundle </a:t>
            </a:r>
            <a:r>
              <a:rPr lang="en-US" sz="1200" b="1" dirty="0" err="1">
                <a:solidFill>
                  <a:srgbClr val="6A3E3E"/>
                </a:solidFill>
                <a:latin typeface="Consolas"/>
              </a:rPr>
              <a:t>savedInstanceState</a:t>
            </a:r>
            <a:r>
              <a:rPr lang="en-US" sz="1200" b="1" dirty="0">
                <a:solidFill>
                  <a:srgbClr val="000000"/>
                </a:solidFill>
                <a:latin typeface="Consolas"/>
              </a:rPr>
              <a:t>) {</a:t>
            </a:r>
          </a:p>
          <a:p>
            <a:pPr defTabSz="274320"/>
            <a:r>
              <a:rPr lang="en-US" sz="1200" dirty="0">
                <a:solidFill>
                  <a:srgbClr val="000000"/>
                </a:solidFill>
                <a:latin typeface="Consolas"/>
              </a:rPr>
              <a:t>		</a:t>
            </a:r>
            <a:r>
              <a:rPr lang="en-US" sz="1200" b="1" dirty="0" err="1">
                <a:solidFill>
                  <a:srgbClr val="7F0055"/>
                </a:solidFill>
                <a:latin typeface="Consolas"/>
              </a:rPr>
              <a:t>super</a:t>
            </a:r>
            <a:r>
              <a:rPr lang="en-US" sz="1200" b="1" dirty="0" err="1">
                <a:solidFill>
                  <a:srgbClr val="000000"/>
                </a:solidFill>
                <a:latin typeface="Consolas"/>
              </a:rPr>
              <a:t>.onCreate</a:t>
            </a:r>
            <a:r>
              <a:rPr lang="en-US" sz="1200" b="1" dirty="0">
                <a:solidFill>
                  <a:srgbClr val="000000"/>
                </a:solidFill>
                <a:latin typeface="Consolas"/>
              </a:rPr>
              <a:t>(</a:t>
            </a:r>
            <a:r>
              <a:rPr lang="en-US" sz="1200" b="1" dirty="0" err="1">
                <a:solidFill>
                  <a:srgbClr val="6A3E3E"/>
                </a:solidFill>
                <a:latin typeface="Consolas"/>
              </a:rPr>
              <a:t>savedInstanceState</a:t>
            </a:r>
            <a:r>
              <a:rPr lang="en-US" sz="1200" b="1"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000000"/>
                </a:solidFill>
                <a:latin typeface="Consolas"/>
              </a:rPr>
              <a:t>setContentView</a:t>
            </a:r>
            <a:r>
              <a:rPr lang="en-US" sz="1200" dirty="0">
                <a:solidFill>
                  <a:srgbClr val="000000"/>
                </a:solidFill>
                <a:latin typeface="Consolas"/>
              </a:rPr>
              <a:t>(</a:t>
            </a:r>
            <a:r>
              <a:rPr lang="en-US" sz="1200" dirty="0" err="1">
                <a:solidFill>
                  <a:srgbClr val="000000"/>
                </a:solidFill>
                <a:latin typeface="Consolas"/>
              </a:rPr>
              <a:t>R.layout.</a:t>
            </a:r>
            <a:r>
              <a:rPr lang="en-US" sz="1200" b="1" i="1" dirty="0" err="1">
                <a:solidFill>
                  <a:srgbClr val="0000C0"/>
                </a:solidFill>
                <a:latin typeface="Consolas"/>
              </a:rPr>
              <a:t>activity_main</a:t>
            </a:r>
            <a:r>
              <a:rPr lang="en-US" sz="1200" b="1" dirty="0">
                <a:solidFill>
                  <a:srgbClr val="000000"/>
                </a:solidFill>
                <a:latin typeface="Consolas"/>
              </a:rPr>
              <a:t>);</a:t>
            </a:r>
          </a:p>
          <a:p>
            <a:pPr defTabSz="274320"/>
            <a:endParaRPr lang="en-US" sz="1200" dirty="0">
              <a:latin typeface="Consolas"/>
            </a:endParaRPr>
          </a:p>
          <a:p>
            <a:pPr defTabSz="274320"/>
            <a:r>
              <a:rPr lang="en-US" sz="1200" dirty="0">
                <a:solidFill>
                  <a:srgbClr val="000000"/>
                </a:solidFill>
                <a:latin typeface="Consolas"/>
              </a:rPr>
              <a:t>		</a:t>
            </a:r>
            <a:r>
              <a:rPr lang="en-US" sz="1200" b="1" dirty="0">
                <a:solidFill>
                  <a:srgbClr val="3F7F5F"/>
                </a:solidFill>
                <a:latin typeface="Consolas"/>
              </a:rPr>
              <a:t>// create a new BLUE fragment - show it</a:t>
            </a:r>
          </a:p>
          <a:p>
            <a:pPr defTabSz="274320"/>
            <a:r>
              <a:rPr lang="en-US" sz="1200" dirty="0">
                <a:solidFill>
                  <a:srgbClr val="000000"/>
                </a:solidFill>
                <a:latin typeface="Consolas"/>
              </a:rPr>
              <a:t>		</a:t>
            </a:r>
            <a:r>
              <a:rPr lang="en-US" sz="1200" dirty="0">
                <a:solidFill>
                  <a:srgbClr val="0000C0"/>
                </a:solidFill>
                <a:latin typeface="Consolas"/>
              </a:rPr>
              <a:t>ft</a:t>
            </a:r>
            <a:r>
              <a:rPr lang="en-US" sz="1200" dirty="0">
                <a:solidFill>
                  <a:srgbClr val="000000"/>
                </a:solidFill>
                <a:latin typeface="Consolas"/>
              </a:rPr>
              <a:t> = </a:t>
            </a:r>
            <a:r>
              <a:rPr lang="en-US" sz="1200" dirty="0" err="1">
                <a:solidFill>
                  <a:srgbClr val="000000"/>
                </a:solidFill>
                <a:latin typeface="Consolas"/>
              </a:rPr>
              <a:t>getFragmentManager</a:t>
            </a:r>
            <a:r>
              <a:rPr lang="en-US" sz="1200" dirty="0">
                <a:solidFill>
                  <a:srgbClr val="000000"/>
                </a:solidFill>
                <a:latin typeface="Consolas"/>
              </a:rPr>
              <a:t>().</a:t>
            </a:r>
            <a:r>
              <a:rPr lang="en-US" sz="1200" dirty="0" err="1">
                <a:solidFill>
                  <a:srgbClr val="000000"/>
                </a:solidFill>
                <a:latin typeface="Consolas"/>
              </a:rPr>
              <a:t>beginTransaction</a:t>
            </a:r>
            <a:r>
              <a:rPr lang="en-US" sz="1200"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0000C0"/>
                </a:solidFill>
                <a:latin typeface="Consolas"/>
              </a:rPr>
              <a:t>blueFragment</a:t>
            </a:r>
            <a:r>
              <a:rPr lang="en-US" sz="1200" dirty="0">
                <a:solidFill>
                  <a:srgbClr val="000000"/>
                </a:solidFill>
                <a:latin typeface="Consolas"/>
              </a:rPr>
              <a:t> = </a:t>
            </a:r>
            <a:r>
              <a:rPr lang="en-US" sz="1200" dirty="0" err="1">
                <a:solidFill>
                  <a:srgbClr val="000000"/>
                </a:solidFill>
                <a:latin typeface="Consolas"/>
              </a:rPr>
              <a:t>FragmentBlue.</a:t>
            </a:r>
            <a:r>
              <a:rPr lang="en-US" sz="1200" i="1" dirty="0" err="1">
                <a:solidFill>
                  <a:srgbClr val="000000"/>
                </a:solidFill>
                <a:latin typeface="Consolas"/>
              </a:rPr>
              <a:t>newInstance</a:t>
            </a:r>
            <a:r>
              <a:rPr lang="en-US" sz="1200" i="1" dirty="0">
                <a:solidFill>
                  <a:srgbClr val="000000"/>
                </a:solidFill>
                <a:latin typeface="Consolas"/>
              </a:rPr>
              <a:t>(</a:t>
            </a:r>
            <a:r>
              <a:rPr lang="en-US" sz="1200" i="1" dirty="0">
                <a:solidFill>
                  <a:srgbClr val="2A00FF"/>
                </a:solidFill>
                <a:latin typeface="Consolas"/>
              </a:rPr>
              <a:t>"first-blue"</a:t>
            </a:r>
            <a:r>
              <a:rPr lang="en-US" sz="1200"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0000C0"/>
                </a:solidFill>
                <a:latin typeface="Consolas"/>
              </a:rPr>
              <a:t>ft</a:t>
            </a:r>
            <a:r>
              <a:rPr lang="en-US" sz="1200" dirty="0" err="1">
                <a:solidFill>
                  <a:srgbClr val="000000"/>
                </a:solidFill>
                <a:latin typeface="Consolas"/>
              </a:rPr>
              <a:t>.replace</a:t>
            </a:r>
            <a:r>
              <a:rPr lang="en-US" sz="1200" dirty="0">
                <a:solidFill>
                  <a:srgbClr val="000000"/>
                </a:solidFill>
                <a:latin typeface="Consolas"/>
              </a:rPr>
              <a:t>(</a:t>
            </a:r>
            <a:r>
              <a:rPr lang="en-US" sz="1200" dirty="0" err="1">
                <a:solidFill>
                  <a:srgbClr val="000000"/>
                </a:solidFill>
                <a:latin typeface="Consolas"/>
              </a:rPr>
              <a:t>R.id.</a:t>
            </a:r>
            <a:r>
              <a:rPr lang="en-US" sz="1200" b="1" i="1" dirty="0" err="1">
                <a:solidFill>
                  <a:srgbClr val="0000C0"/>
                </a:solidFill>
                <a:latin typeface="Consolas"/>
              </a:rPr>
              <a:t>main_holder_blue</a:t>
            </a:r>
            <a:r>
              <a:rPr lang="en-US" sz="1200" b="1" i="1" dirty="0">
                <a:solidFill>
                  <a:srgbClr val="000000"/>
                </a:solidFill>
                <a:latin typeface="Consolas"/>
              </a:rPr>
              <a:t>, </a:t>
            </a:r>
            <a:r>
              <a:rPr lang="en-US" sz="1200" b="1" i="1" dirty="0" err="1">
                <a:solidFill>
                  <a:srgbClr val="0000C0"/>
                </a:solidFill>
                <a:latin typeface="Consolas"/>
              </a:rPr>
              <a:t>blueFragment</a:t>
            </a:r>
            <a:r>
              <a:rPr lang="en-US" sz="1200" b="1"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0000C0"/>
                </a:solidFill>
                <a:latin typeface="Consolas"/>
              </a:rPr>
              <a:t>ft</a:t>
            </a:r>
            <a:r>
              <a:rPr lang="en-US" sz="1200" dirty="0" err="1">
                <a:solidFill>
                  <a:srgbClr val="000000"/>
                </a:solidFill>
                <a:latin typeface="Consolas"/>
              </a:rPr>
              <a:t>.commit</a:t>
            </a:r>
            <a:r>
              <a:rPr lang="en-US" sz="1200" dirty="0">
                <a:solidFill>
                  <a:srgbClr val="000000"/>
                </a:solidFill>
                <a:latin typeface="Consolas"/>
              </a:rPr>
              <a:t>();</a:t>
            </a:r>
          </a:p>
          <a:p>
            <a:pPr defTabSz="274320"/>
            <a:endParaRPr lang="en-US" sz="1200" dirty="0">
              <a:latin typeface="Consolas"/>
            </a:endParaRPr>
          </a:p>
          <a:p>
            <a:pPr defTabSz="274320"/>
            <a:r>
              <a:rPr lang="en-US" sz="1200" dirty="0">
                <a:solidFill>
                  <a:srgbClr val="000000"/>
                </a:solidFill>
                <a:latin typeface="Consolas"/>
              </a:rPr>
              <a:t>		</a:t>
            </a:r>
            <a:r>
              <a:rPr lang="en-US" sz="1200" b="1" dirty="0">
                <a:solidFill>
                  <a:srgbClr val="3F7F5F"/>
                </a:solidFill>
                <a:latin typeface="Consolas"/>
              </a:rPr>
              <a:t>// create a new RED fragment - show it</a:t>
            </a:r>
          </a:p>
          <a:p>
            <a:pPr defTabSz="274320"/>
            <a:r>
              <a:rPr lang="en-US" sz="1200" dirty="0">
                <a:solidFill>
                  <a:srgbClr val="000000"/>
                </a:solidFill>
                <a:latin typeface="Consolas"/>
              </a:rPr>
              <a:t>		</a:t>
            </a:r>
            <a:r>
              <a:rPr lang="en-US" sz="1200" dirty="0">
                <a:solidFill>
                  <a:srgbClr val="0000C0"/>
                </a:solidFill>
                <a:latin typeface="Consolas"/>
              </a:rPr>
              <a:t>ft</a:t>
            </a:r>
            <a:r>
              <a:rPr lang="en-US" sz="1200" dirty="0">
                <a:solidFill>
                  <a:srgbClr val="000000"/>
                </a:solidFill>
                <a:latin typeface="Consolas"/>
              </a:rPr>
              <a:t> = </a:t>
            </a:r>
            <a:r>
              <a:rPr lang="en-US" sz="1200" dirty="0" err="1">
                <a:solidFill>
                  <a:srgbClr val="000000"/>
                </a:solidFill>
                <a:latin typeface="Consolas"/>
              </a:rPr>
              <a:t>getFragmentManager</a:t>
            </a:r>
            <a:r>
              <a:rPr lang="en-US" sz="1200" dirty="0">
                <a:solidFill>
                  <a:srgbClr val="000000"/>
                </a:solidFill>
                <a:latin typeface="Consolas"/>
              </a:rPr>
              <a:t>().</a:t>
            </a:r>
            <a:r>
              <a:rPr lang="en-US" sz="1200" dirty="0" err="1">
                <a:solidFill>
                  <a:srgbClr val="000000"/>
                </a:solidFill>
                <a:latin typeface="Consolas"/>
              </a:rPr>
              <a:t>beginTransaction</a:t>
            </a:r>
            <a:r>
              <a:rPr lang="en-US" sz="1200"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0000C0"/>
                </a:solidFill>
                <a:latin typeface="Consolas"/>
              </a:rPr>
              <a:t>redFragment</a:t>
            </a:r>
            <a:r>
              <a:rPr lang="en-US" sz="1200" dirty="0">
                <a:solidFill>
                  <a:srgbClr val="000000"/>
                </a:solidFill>
                <a:latin typeface="Consolas"/>
              </a:rPr>
              <a:t> = </a:t>
            </a:r>
            <a:r>
              <a:rPr lang="en-US" sz="1200" dirty="0" err="1">
                <a:solidFill>
                  <a:srgbClr val="000000"/>
                </a:solidFill>
                <a:latin typeface="Consolas"/>
              </a:rPr>
              <a:t>FragmentRed.</a:t>
            </a:r>
            <a:r>
              <a:rPr lang="en-US" sz="1200" i="1" dirty="0" err="1">
                <a:solidFill>
                  <a:srgbClr val="000000"/>
                </a:solidFill>
                <a:latin typeface="Consolas"/>
              </a:rPr>
              <a:t>newInstance</a:t>
            </a:r>
            <a:r>
              <a:rPr lang="en-US" sz="1200" i="1" dirty="0">
                <a:solidFill>
                  <a:srgbClr val="000000"/>
                </a:solidFill>
                <a:latin typeface="Consolas"/>
              </a:rPr>
              <a:t>(</a:t>
            </a:r>
            <a:r>
              <a:rPr lang="en-US" sz="1200" i="1" dirty="0">
                <a:solidFill>
                  <a:srgbClr val="2A00FF"/>
                </a:solidFill>
                <a:latin typeface="Consolas"/>
              </a:rPr>
              <a:t>"first-red"</a:t>
            </a:r>
            <a:r>
              <a:rPr lang="en-US" sz="1200"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0000C0"/>
                </a:solidFill>
                <a:latin typeface="Consolas"/>
              </a:rPr>
              <a:t>ft</a:t>
            </a:r>
            <a:r>
              <a:rPr lang="en-US" sz="1200" dirty="0" err="1">
                <a:solidFill>
                  <a:srgbClr val="000000"/>
                </a:solidFill>
                <a:latin typeface="Consolas"/>
              </a:rPr>
              <a:t>.replace</a:t>
            </a:r>
            <a:r>
              <a:rPr lang="en-US" sz="1200" dirty="0">
                <a:solidFill>
                  <a:srgbClr val="000000"/>
                </a:solidFill>
                <a:latin typeface="Consolas"/>
              </a:rPr>
              <a:t>(</a:t>
            </a:r>
            <a:r>
              <a:rPr lang="en-US" sz="1200" dirty="0" err="1">
                <a:solidFill>
                  <a:srgbClr val="000000"/>
                </a:solidFill>
                <a:latin typeface="Consolas"/>
              </a:rPr>
              <a:t>R.id.</a:t>
            </a:r>
            <a:r>
              <a:rPr lang="en-US" sz="1200" b="1" i="1" dirty="0" err="1">
                <a:solidFill>
                  <a:srgbClr val="0000C0"/>
                </a:solidFill>
                <a:latin typeface="Consolas"/>
              </a:rPr>
              <a:t>main_holder_red</a:t>
            </a:r>
            <a:r>
              <a:rPr lang="en-US" sz="1200" b="1" i="1" dirty="0">
                <a:solidFill>
                  <a:srgbClr val="000000"/>
                </a:solidFill>
                <a:latin typeface="Consolas"/>
              </a:rPr>
              <a:t>, </a:t>
            </a:r>
            <a:r>
              <a:rPr lang="en-US" sz="1200" b="1" i="1" dirty="0" err="1">
                <a:solidFill>
                  <a:srgbClr val="0000C0"/>
                </a:solidFill>
                <a:latin typeface="Consolas"/>
              </a:rPr>
              <a:t>redFragment</a:t>
            </a:r>
            <a:r>
              <a:rPr lang="en-US" sz="1200" b="1"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0000C0"/>
                </a:solidFill>
                <a:latin typeface="Consolas"/>
              </a:rPr>
              <a:t>ft</a:t>
            </a:r>
            <a:r>
              <a:rPr lang="en-US" sz="1200" dirty="0" err="1">
                <a:solidFill>
                  <a:srgbClr val="000000"/>
                </a:solidFill>
                <a:latin typeface="Consolas"/>
              </a:rPr>
              <a:t>.commit</a:t>
            </a:r>
            <a:r>
              <a:rPr lang="en-US" sz="1200" dirty="0">
                <a:solidFill>
                  <a:srgbClr val="000000"/>
                </a:solidFill>
                <a:latin typeface="Consolas"/>
              </a:rPr>
              <a:t>();</a:t>
            </a:r>
          </a:p>
          <a:p>
            <a:pPr defTabSz="274320"/>
            <a:endParaRPr lang="en-US" sz="1200" dirty="0">
              <a:latin typeface="Consolas"/>
            </a:endParaRPr>
          </a:p>
          <a:p>
            <a:pPr defTabSz="274320"/>
            <a:r>
              <a:rPr lang="en-US" sz="1200" dirty="0">
                <a:solidFill>
                  <a:srgbClr val="000000"/>
                </a:solidFill>
                <a:latin typeface="Consolas"/>
              </a:rPr>
              <a:t>	}</a:t>
            </a:r>
          </a:p>
          <a:p>
            <a:pPr defTabSz="274320"/>
            <a:endParaRPr lang="en-US" sz="1200" dirty="0">
              <a:latin typeface="Consolas"/>
            </a:endParaRPr>
          </a:p>
        </p:txBody>
      </p:sp>
      <p:grpSp>
        <p:nvGrpSpPr>
          <p:cNvPr id="2" name="Group 10"/>
          <p:cNvGrpSpPr/>
          <p:nvPr/>
        </p:nvGrpSpPr>
        <p:grpSpPr>
          <a:xfrm>
            <a:off x="228600" y="4343400"/>
            <a:ext cx="533400" cy="152400"/>
            <a:chOff x="762000" y="4876800"/>
            <a:chExt cx="533400" cy="152400"/>
          </a:xfrm>
        </p:grpSpPr>
        <p:cxnSp>
          <p:nvCxnSpPr>
            <p:cNvPr id="12" name="Straight Arrow Connector 11"/>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p:cNvGrpSpPr/>
          <p:nvPr/>
        </p:nvGrpSpPr>
        <p:grpSpPr>
          <a:xfrm>
            <a:off x="228600" y="5410200"/>
            <a:ext cx="533400" cy="152400"/>
            <a:chOff x="762000" y="4876800"/>
            <a:chExt cx="533400" cy="152400"/>
          </a:xfrm>
        </p:grpSpPr>
        <p:cxnSp>
          <p:nvCxnSpPr>
            <p:cNvPr id="14" name="Straight Arrow Connector 13"/>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15</a:t>
            </a:fld>
            <a:endParaRPr lang="en-US" sz="1400" dirty="0"/>
          </a:p>
        </p:txBody>
      </p:sp>
      <p:sp>
        <p:nvSpPr>
          <p:cNvPr id="6" name="TextBox 5"/>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1 – Dynamic Binding - 	</a:t>
            </a:r>
            <a:r>
              <a:rPr lang="en-US" sz="2400" b="1" dirty="0" err="1"/>
              <a:t>MainActivity</a:t>
            </a:r>
            <a:r>
              <a:rPr lang="en-US" sz="2400" dirty="0"/>
              <a:t>		</a:t>
            </a:r>
            <a:r>
              <a:rPr lang="en-US" sz="1600" dirty="0"/>
              <a:t>2  of 3</a:t>
            </a:r>
            <a:endParaRPr lang="en-US" sz="1600" b="1" dirty="0"/>
          </a:p>
        </p:txBody>
      </p:sp>
      <p:sp>
        <p:nvSpPr>
          <p:cNvPr id="9" name="TextBox 8"/>
          <p:cNvSpPr txBox="1"/>
          <p:nvPr/>
        </p:nvSpPr>
        <p:spPr>
          <a:xfrm>
            <a:off x="533400" y="762000"/>
            <a:ext cx="8229600" cy="5262979"/>
          </a:xfrm>
          <a:prstGeom prst="rect">
            <a:avLst/>
          </a:prstGeom>
          <a:solidFill>
            <a:schemeClr val="bg1">
              <a:lumMod val="95000"/>
            </a:schemeClr>
          </a:solidFill>
          <a:ln>
            <a:solidFill>
              <a:schemeClr val="accent1"/>
            </a:solidFill>
          </a:ln>
        </p:spPr>
        <p:txBody>
          <a:bodyPr wrap="square" rtlCol="0">
            <a:spAutoFit/>
          </a:bodyPr>
          <a:lstStyle/>
          <a:p>
            <a:pPr defTabSz="274320"/>
            <a:endParaRPr lang="en-US" sz="1200" dirty="0">
              <a:latin typeface="Consolas"/>
            </a:endParaRPr>
          </a:p>
          <a:p>
            <a:pPr defTabSz="274320"/>
            <a:r>
              <a:rPr lang="en-US" sz="1200" b="1" dirty="0">
                <a:solidFill>
                  <a:srgbClr val="000000"/>
                </a:solidFill>
                <a:latin typeface="Consolas"/>
              </a:rPr>
              <a:t>	</a:t>
            </a:r>
            <a:r>
              <a:rPr lang="en-US" sz="1200" b="1" dirty="0">
                <a:solidFill>
                  <a:srgbClr val="3F7F5F"/>
                </a:solidFill>
                <a:latin typeface="Consolas"/>
              </a:rPr>
              <a:t>// </a:t>
            </a:r>
            <a:r>
              <a:rPr lang="en-US" sz="1200" b="1" dirty="0" err="1">
                <a:solidFill>
                  <a:srgbClr val="3F7F5F"/>
                </a:solidFill>
                <a:latin typeface="Consolas"/>
              </a:rPr>
              <a:t>MainCallback</a:t>
            </a:r>
            <a:r>
              <a:rPr lang="en-US" sz="1200" b="1" dirty="0">
                <a:solidFill>
                  <a:srgbClr val="3F7F5F"/>
                </a:solidFill>
                <a:latin typeface="Consolas"/>
              </a:rPr>
              <a:t> implementation (receiving messages coming from Fragments)</a:t>
            </a:r>
          </a:p>
          <a:p>
            <a:pPr defTabSz="274320"/>
            <a:r>
              <a:rPr lang="en-US" sz="1200" dirty="0">
                <a:solidFill>
                  <a:srgbClr val="000000"/>
                </a:solidFill>
                <a:latin typeface="Consolas"/>
              </a:rPr>
              <a:t>	</a:t>
            </a:r>
            <a:r>
              <a:rPr lang="en-US" sz="1200" dirty="0">
                <a:solidFill>
                  <a:srgbClr val="646464"/>
                </a:solidFill>
                <a:latin typeface="Consolas"/>
              </a:rPr>
              <a:t>@Override</a:t>
            </a:r>
          </a:p>
          <a:p>
            <a:pPr defTabSz="274320"/>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a:t>
            </a:r>
            <a:r>
              <a:rPr lang="en-US" sz="1200" b="1" dirty="0" err="1">
                <a:solidFill>
                  <a:srgbClr val="000000"/>
                </a:solidFill>
                <a:latin typeface="Consolas"/>
              </a:rPr>
              <a:t>onMsgFromFragToMain</a:t>
            </a:r>
            <a:r>
              <a:rPr lang="en-US" sz="1200" b="1" dirty="0">
                <a:solidFill>
                  <a:srgbClr val="000000"/>
                </a:solidFill>
                <a:latin typeface="Consolas"/>
              </a:rPr>
              <a:t>(String </a:t>
            </a:r>
            <a:r>
              <a:rPr lang="en-US" sz="1200" b="1" dirty="0">
                <a:solidFill>
                  <a:srgbClr val="6A3E3E"/>
                </a:solidFill>
                <a:latin typeface="Consolas"/>
              </a:rPr>
              <a:t>sender</a:t>
            </a:r>
            <a:r>
              <a:rPr lang="en-US" sz="1200" b="1" dirty="0">
                <a:solidFill>
                  <a:srgbClr val="000000"/>
                </a:solidFill>
                <a:latin typeface="Consolas"/>
              </a:rPr>
              <a:t>, String </a:t>
            </a:r>
            <a:r>
              <a:rPr lang="en-US" sz="1200" b="1" dirty="0" err="1">
                <a:solidFill>
                  <a:srgbClr val="6A3E3E"/>
                </a:solidFill>
                <a:latin typeface="Consolas"/>
              </a:rPr>
              <a:t>strValue</a:t>
            </a:r>
            <a:r>
              <a:rPr lang="en-US" sz="1200" b="1" dirty="0">
                <a:solidFill>
                  <a:srgbClr val="000000"/>
                </a:solidFill>
                <a:latin typeface="Consolas"/>
              </a:rPr>
              <a:t>) {</a:t>
            </a:r>
          </a:p>
          <a:p>
            <a:pPr defTabSz="274320"/>
            <a:r>
              <a:rPr lang="en-US" sz="1200" dirty="0">
                <a:solidFill>
                  <a:srgbClr val="000000"/>
                </a:solidFill>
                <a:latin typeface="Consolas"/>
              </a:rPr>
              <a:t>		</a:t>
            </a:r>
            <a:r>
              <a:rPr lang="en-US" sz="1200" dirty="0">
                <a:solidFill>
                  <a:srgbClr val="3F7F5F"/>
                </a:solidFill>
                <a:latin typeface="Consolas"/>
              </a:rPr>
              <a:t>// show message arriving to </a:t>
            </a:r>
            <a:r>
              <a:rPr lang="en-US" sz="1200" dirty="0" err="1">
                <a:solidFill>
                  <a:srgbClr val="3F7F5F"/>
                </a:solidFill>
                <a:latin typeface="Consolas"/>
              </a:rPr>
              <a:t>MainActivity</a:t>
            </a:r>
            <a:endParaRPr lang="en-US" sz="1200" dirty="0">
              <a:solidFill>
                <a:srgbClr val="3F7F5F"/>
              </a:solidFill>
              <a:latin typeface="Consolas"/>
            </a:endParaRPr>
          </a:p>
          <a:p>
            <a:pPr defTabSz="274320"/>
            <a:r>
              <a:rPr lang="en-US" sz="1200" dirty="0">
                <a:solidFill>
                  <a:srgbClr val="000000"/>
                </a:solidFill>
                <a:latin typeface="Consolas"/>
              </a:rPr>
              <a:t>		</a:t>
            </a:r>
            <a:r>
              <a:rPr lang="en-US" sz="1200" dirty="0" err="1">
                <a:solidFill>
                  <a:srgbClr val="000000"/>
                </a:solidFill>
                <a:latin typeface="Consolas"/>
              </a:rPr>
              <a:t>Toast.</a:t>
            </a:r>
            <a:r>
              <a:rPr lang="en-US" sz="1200" i="1" dirty="0" err="1">
                <a:solidFill>
                  <a:srgbClr val="000000"/>
                </a:solidFill>
                <a:latin typeface="Consolas"/>
              </a:rPr>
              <a:t>makeText</a:t>
            </a:r>
            <a:r>
              <a:rPr lang="en-US" sz="1200" i="1" dirty="0">
                <a:solidFill>
                  <a:srgbClr val="000000"/>
                </a:solidFill>
                <a:latin typeface="Consolas"/>
              </a:rPr>
              <a:t>(</a:t>
            </a:r>
            <a:r>
              <a:rPr lang="en-US" sz="1200" i="1" dirty="0" err="1">
                <a:solidFill>
                  <a:srgbClr val="000000"/>
                </a:solidFill>
                <a:latin typeface="Consolas"/>
              </a:rPr>
              <a:t>getApplication</a:t>
            </a:r>
            <a:r>
              <a:rPr lang="en-US" sz="1200" i="1" dirty="0">
                <a:solidFill>
                  <a:srgbClr val="000000"/>
                </a:solidFill>
                <a:latin typeface="Consolas"/>
              </a:rPr>
              <a:t>(),</a:t>
            </a:r>
          </a:p>
          <a:p>
            <a:pPr defTabSz="274320"/>
            <a:r>
              <a:rPr lang="en-US" sz="1200" dirty="0">
                <a:solidFill>
                  <a:srgbClr val="000000"/>
                </a:solidFill>
                <a:latin typeface="Consolas"/>
              </a:rPr>
              <a:t>				</a:t>
            </a:r>
            <a:r>
              <a:rPr lang="en-US" sz="1200" dirty="0">
                <a:solidFill>
                  <a:srgbClr val="2A00FF"/>
                </a:solidFill>
                <a:latin typeface="Consolas"/>
              </a:rPr>
              <a:t>" MAIN GOT&gt;&gt; "</a:t>
            </a:r>
            <a:r>
              <a:rPr lang="en-US" sz="1200" dirty="0">
                <a:solidFill>
                  <a:srgbClr val="000000"/>
                </a:solidFill>
                <a:latin typeface="Consolas"/>
              </a:rPr>
              <a:t> + </a:t>
            </a:r>
            <a:r>
              <a:rPr lang="en-US" sz="1200" dirty="0">
                <a:solidFill>
                  <a:srgbClr val="6A3E3E"/>
                </a:solidFill>
                <a:latin typeface="Consolas"/>
              </a:rPr>
              <a:t>sender</a:t>
            </a:r>
            <a:r>
              <a:rPr lang="en-US" sz="1200" dirty="0">
                <a:solidFill>
                  <a:srgbClr val="000000"/>
                </a:solidFill>
                <a:latin typeface="Consolas"/>
              </a:rPr>
              <a:t> + </a:t>
            </a:r>
            <a:r>
              <a:rPr lang="en-US" sz="1200" dirty="0">
                <a:solidFill>
                  <a:srgbClr val="2A00FF"/>
                </a:solidFill>
                <a:latin typeface="Consolas"/>
              </a:rPr>
              <a:t>"\n"</a:t>
            </a:r>
            <a:r>
              <a:rPr lang="en-US" sz="1200" dirty="0">
                <a:solidFill>
                  <a:srgbClr val="000000"/>
                </a:solidFill>
                <a:latin typeface="Consolas"/>
              </a:rPr>
              <a:t> + </a:t>
            </a:r>
            <a:r>
              <a:rPr lang="en-US" sz="1200" dirty="0" err="1">
                <a:solidFill>
                  <a:srgbClr val="6A3E3E"/>
                </a:solidFill>
                <a:latin typeface="Consolas"/>
              </a:rPr>
              <a:t>strValue</a:t>
            </a:r>
            <a:r>
              <a:rPr lang="en-US" sz="1200" dirty="0">
                <a:solidFill>
                  <a:srgbClr val="000000"/>
                </a:solidFill>
                <a:latin typeface="Consolas"/>
              </a:rPr>
              <a:t>, </a:t>
            </a:r>
            <a:r>
              <a:rPr lang="en-US" sz="1200" dirty="0" err="1">
                <a:solidFill>
                  <a:srgbClr val="000000"/>
                </a:solidFill>
                <a:latin typeface="Consolas"/>
              </a:rPr>
              <a:t>Toast.</a:t>
            </a:r>
            <a:r>
              <a:rPr lang="en-US" sz="1200" b="1" i="1" dirty="0" err="1">
                <a:solidFill>
                  <a:srgbClr val="0000C0"/>
                </a:solidFill>
                <a:latin typeface="Consolas"/>
              </a:rPr>
              <a:t>LENGTH_LONG</a:t>
            </a:r>
            <a:r>
              <a:rPr lang="en-US" sz="1200" b="1" i="1" dirty="0">
                <a:solidFill>
                  <a:srgbClr val="000000"/>
                </a:solidFill>
                <a:latin typeface="Consolas"/>
              </a:rPr>
              <a:t>)</a:t>
            </a:r>
          </a:p>
          <a:p>
            <a:pPr defTabSz="274320"/>
            <a:r>
              <a:rPr lang="en-US" sz="1200" dirty="0">
                <a:solidFill>
                  <a:srgbClr val="000000"/>
                </a:solidFill>
                <a:latin typeface="Consolas"/>
              </a:rPr>
              <a:t>				.show();</a:t>
            </a:r>
          </a:p>
          <a:p>
            <a:pPr defTabSz="274320"/>
            <a:endParaRPr lang="en-US" sz="1200" dirty="0">
              <a:latin typeface="Consolas"/>
            </a:endParaRPr>
          </a:p>
          <a:p>
            <a:pPr defTabSz="274320"/>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a:t>
            </a:r>
            <a:r>
              <a:rPr lang="en-US" sz="1200" b="1" dirty="0" err="1">
                <a:solidFill>
                  <a:srgbClr val="6A3E3E"/>
                </a:solidFill>
                <a:latin typeface="Consolas"/>
              </a:rPr>
              <a:t>sender</a:t>
            </a:r>
            <a:r>
              <a:rPr lang="en-US" sz="1200" b="1" dirty="0" err="1">
                <a:solidFill>
                  <a:srgbClr val="000000"/>
                </a:solidFill>
                <a:latin typeface="Consolas"/>
              </a:rPr>
              <a:t>.equals</a:t>
            </a:r>
            <a:r>
              <a:rPr lang="en-US" sz="1200" b="1" dirty="0">
                <a:solidFill>
                  <a:srgbClr val="000000"/>
                </a:solidFill>
                <a:latin typeface="Consolas"/>
              </a:rPr>
              <a:t>(</a:t>
            </a:r>
            <a:r>
              <a:rPr lang="en-US" sz="1200" b="1" dirty="0">
                <a:solidFill>
                  <a:srgbClr val="2A00FF"/>
                </a:solidFill>
                <a:latin typeface="Consolas"/>
              </a:rPr>
              <a:t>"RED-FRAG"</a:t>
            </a:r>
            <a:r>
              <a:rPr lang="en-US" sz="1200" b="1" dirty="0">
                <a:solidFill>
                  <a:srgbClr val="000000"/>
                </a:solidFill>
                <a:latin typeface="Consolas"/>
              </a:rPr>
              <a:t>)) {</a:t>
            </a:r>
          </a:p>
          <a:p>
            <a:pPr defTabSz="274320"/>
            <a:r>
              <a:rPr lang="en-US" sz="1200" dirty="0">
                <a:solidFill>
                  <a:srgbClr val="000000"/>
                </a:solidFill>
                <a:latin typeface="Consolas"/>
              </a:rPr>
              <a:t>			</a:t>
            </a:r>
            <a:r>
              <a:rPr lang="en-US" sz="1200" b="1" dirty="0">
                <a:solidFill>
                  <a:srgbClr val="3F7F5F"/>
                </a:solidFill>
                <a:latin typeface="Consolas"/>
              </a:rPr>
              <a:t>// </a:t>
            </a:r>
            <a:r>
              <a:rPr lang="en-US" sz="1200" b="1" dirty="0">
                <a:solidFill>
                  <a:srgbClr val="7F9FBF"/>
                </a:solidFill>
                <a:latin typeface="Consolas"/>
              </a:rPr>
              <a:t>TODO</a:t>
            </a:r>
            <a:r>
              <a:rPr lang="en-US" sz="1200" b="1" dirty="0">
                <a:solidFill>
                  <a:srgbClr val="3F7F5F"/>
                </a:solidFill>
                <a:latin typeface="Consolas"/>
              </a:rPr>
              <a:t>: if needed, do here something on behalf of the RED fragment</a:t>
            </a:r>
          </a:p>
          <a:p>
            <a:pPr defTabSz="274320"/>
            <a:r>
              <a:rPr lang="en-US" sz="1200" dirty="0">
                <a:solidFill>
                  <a:srgbClr val="000000"/>
                </a:solidFill>
                <a:latin typeface="Consolas"/>
              </a:rPr>
              <a:t>		}</a:t>
            </a:r>
          </a:p>
          <a:p>
            <a:pPr defTabSz="274320"/>
            <a:endParaRPr lang="en-US" sz="1200" dirty="0">
              <a:latin typeface="Consolas"/>
            </a:endParaRPr>
          </a:p>
          <a:p>
            <a:pPr defTabSz="274320"/>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a:t>
            </a:r>
            <a:r>
              <a:rPr lang="en-US" sz="1200" b="1" dirty="0" err="1">
                <a:solidFill>
                  <a:srgbClr val="6A3E3E"/>
                </a:solidFill>
                <a:latin typeface="Consolas"/>
              </a:rPr>
              <a:t>sender</a:t>
            </a:r>
            <a:r>
              <a:rPr lang="en-US" sz="1200" b="1" dirty="0" err="1">
                <a:solidFill>
                  <a:srgbClr val="000000"/>
                </a:solidFill>
                <a:latin typeface="Consolas"/>
              </a:rPr>
              <a:t>.equals</a:t>
            </a:r>
            <a:r>
              <a:rPr lang="en-US" sz="1200" b="1" dirty="0">
                <a:solidFill>
                  <a:srgbClr val="000000"/>
                </a:solidFill>
                <a:latin typeface="Consolas"/>
              </a:rPr>
              <a:t>(</a:t>
            </a:r>
            <a:r>
              <a:rPr lang="en-US" sz="1200" b="1" dirty="0">
                <a:solidFill>
                  <a:srgbClr val="2A00FF"/>
                </a:solidFill>
                <a:latin typeface="Consolas"/>
              </a:rPr>
              <a:t>"BLUE-FRAG"</a:t>
            </a:r>
            <a:r>
              <a:rPr lang="en-US" sz="1200" b="1" dirty="0">
                <a:solidFill>
                  <a:srgbClr val="000000"/>
                </a:solidFill>
                <a:latin typeface="Consolas"/>
              </a:rPr>
              <a:t>)) {</a:t>
            </a:r>
          </a:p>
          <a:p>
            <a:pPr defTabSz="274320"/>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		</a:t>
            </a:r>
            <a:endParaRPr lang="en-US" sz="1200" dirty="0">
              <a:solidFill>
                <a:srgbClr val="000000"/>
              </a:solidFill>
              <a:latin typeface="Consolas"/>
            </a:endParaRPr>
          </a:p>
          <a:p>
            <a:pPr defTabSz="274320"/>
            <a:r>
              <a:rPr lang="en-US" sz="1200" dirty="0">
                <a:solidFill>
                  <a:srgbClr val="000000"/>
                </a:solidFill>
                <a:latin typeface="Consolas"/>
              </a:rPr>
              <a:t>				</a:t>
            </a:r>
            <a:r>
              <a:rPr lang="en-US" sz="1200" b="1" dirty="0">
                <a:solidFill>
                  <a:srgbClr val="3F7F5F"/>
                </a:solidFill>
                <a:latin typeface="Consolas"/>
              </a:rPr>
              <a:t>// forward blue-data to </a:t>
            </a:r>
            <a:r>
              <a:rPr lang="en-US" sz="1200" b="1" dirty="0" err="1">
                <a:solidFill>
                  <a:srgbClr val="3F7F5F"/>
                </a:solidFill>
                <a:latin typeface="Consolas"/>
              </a:rPr>
              <a:t>redFragment</a:t>
            </a:r>
            <a:r>
              <a:rPr lang="en-US" sz="1200" b="1" dirty="0">
                <a:solidFill>
                  <a:srgbClr val="3F7F5F"/>
                </a:solidFill>
                <a:latin typeface="Consolas"/>
              </a:rPr>
              <a:t> using its callback method</a:t>
            </a:r>
          </a:p>
          <a:p>
            <a:pPr defTabSz="274320"/>
            <a:r>
              <a:rPr lang="en-US" sz="1200" dirty="0">
                <a:solidFill>
                  <a:srgbClr val="000000"/>
                </a:solidFill>
                <a:latin typeface="Consolas"/>
              </a:rPr>
              <a:t>				</a:t>
            </a:r>
            <a:r>
              <a:rPr lang="en-US" sz="1200" dirty="0" err="1">
                <a:solidFill>
                  <a:srgbClr val="0000C0"/>
                </a:solidFill>
                <a:latin typeface="Consolas"/>
              </a:rPr>
              <a:t>redFragment</a:t>
            </a:r>
            <a:r>
              <a:rPr lang="en-US" sz="1200" dirty="0" err="1">
                <a:solidFill>
                  <a:srgbClr val="000000"/>
                </a:solidFill>
                <a:latin typeface="Consolas"/>
              </a:rPr>
              <a:t>.onMsgFromMainToFragment</a:t>
            </a:r>
            <a:r>
              <a:rPr lang="en-US" sz="1200" dirty="0">
                <a:solidFill>
                  <a:srgbClr val="000000"/>
                </a:solidFill>
                <a:latin typeface="Consolas"/>
              </a:rPr>
              <a:t>(</a:t>
            </a:r>
            <a:r>
              <a:rPr lang="en-US" sz="1200" dirty="0">
                <a:solidFill>
                  <a:srgbClr val="2A00FF"/>
                </a:solidFill>
                <a:latin typeface="Consolas"/>
              </a:rPr>
              <a:t>"\</a:t>
            </a:r>
            <a:r>
              <a:rPr lang="en-US" sz="1200" dirty="0" err="1">
                <a:solidFill>
                  <a:srgbClr val="2A00FF"/>
                </a:solidFill>
                <a:latin typeface="Consolas"/>
              </a:rPr>
              <a:t>nSender</a:t>
            </a:r>
            <a:r>
              <a:rPr lang="en-US" sz="1200" dirty="0">
                <a:solidFill>
                  <a:srgbClr val="2A00FF"/>
                </a:solidFill>
                <a:latin typeface="Consolas"/>
              </a:rPr>
              <a:t>: "</a:t>
            </a:r>
            <a:r>
              <a:rPr lang="en-US" sz="1200" dirty="0">
                <a:solidFill>
                  <a:srgbClr val="000000"/>
                </a:solidFill>
                <a:latin typeface="Consolas"/>
              </a:rPr>
              <a:t> + </a:t>
            </a:r>
            <a:r>
              <a:rPr lang="en-US" sz="1200" dirty="0">
                <a:solidFill>
                  <a:srgbClr val="6A3E3E"/>
                </a:solidFill>
                <a:latin typeface="Consolas"/>
              </a:rPr>
              <a:t>sender</a:t>
            </a:r>
            <a:r>
              <a:rPr lang="en-US" sz="1200" dirty="0">
                <a:solidFill>
                  <a:srgbClr val="000000"/>
                </a:solidFill>
                <a:latin typeface="Consolas"/>
              </a:rPr>
              <a:t> </a:t>
            </a:r>
          </a:p>
          <a:p>
            <a:pPr defTabSz="274320"/>
            <a:r>
              <a:rPr lang="en-US" sz="1200" dirty="0">
                <a:solidFill>
                  <a:srgbClr val="000000"/>
                </a:solidFill>
                <a:latin typeface="Consolas"/>
              </a:rPr>
              <a:t>														  + </a:t>
            </a:r>
            <a:r>
              <a:rPr lang="en-US" sz="1200" dirty="0">
                <a:solidFill>
                  <a:srgbClr val="2A00FF"/>
                </a:solidFill>
                <a:latin typeface="Consolas"/>
              </a:rPr>
              <a:t>"\</a:t>
            </a:r>
            <a:r>
              <a:rPr lang="en-US" sz="1200" dirty="0" err="1">
                <a:solidFill>
                  <a:srgbClr val="2A00FF"/>
                </a:solidFill>
                <a:latin typeface="Consolas"/>
              </a:rPr>
              <a:t>nMsg</a:t>
            </a:r>
            <a:r>
              <a:rPr lang="en-US" sz="1200" dirty="0">
                <a:solidFill>
                  <a:srgbClr val="2A00FF"/>
                </a:solidFill>
                <a:latin typeface="Consolas"/>
              </a:rPr>
              <a:t>: "</a:t>
            </a:r>
            <a:r>
              <a:rPr lang="en-US" sz="1200" dirty="0">
                <a:solidFill>
                  <a:srgbClr val="000000"/>
                </a:solidFill>
                <a:latin typeface="Consolas"/>
              </a:rPr>
              <a:t> + </a:t>
            </a:r>
            <a:r>
              <a:rPr lang="en-US" sz="1200" dirty="0" err="1">
                <a:solidFill>
                  <a:srgbClr val="6A3E3E"/>
                </a:solidFill>
                <a:latin typeface="Consolas"/>
              </a:rPr>
              <a:t>strValue</a:t>
            </a:r>
            <a:r>
              <a:rPr lang="en-US" sz="1200" dirty="0">
                <a:solidFill>
                  <a:srgbClr val="000000"/>
                </a:solidFill>
                <a:latin typeface="Consolas"/>
              </a:rPr>
              <a:t>);</a:t>
            </a:r>
          </a:p>
          <a:p>
            <a:pPr defTabSz="274320"/>
            <a:r>
              <a:rPr lang="en-US" sz="1200" dirty="0">
                <a:solidFill>
                  <a:srgbClr val="000000"/>
                </a:solidFill>
                <a:latin typeface="Consolas"/>
              </a:rPr>
              <a:t>				</a:t>
            </a:r>
          </a:p>
          <a:p>
            <a:pPr defTabSz="274320"/>
            <a:r>
              <a:rPr lang="en-US" sz="1200" dirty="0">
                <a:solidFill>
                  <a:srgbClr val="000000"/>
                </a:solidFill>
                <a:latin typeface="Consolas"/>
              </a:rPr>
              <a:t>			} </a:t>
            </a:r>
            <a:r>
              <a:rPr lang="en-US" sz="1200" b="1" dirty="0">
                <a:solidFill>
                  <a:srgbClr val="7F0055"/>
                </a:solidFill>
                <a:latin typeface="Consolas"/>
              </a:rPr>
              <a:t>catch</a:t>
            </a:r>
            <a:r>
              <a:rPr lang="en-US" sz="1200" b="1" dirty="0">
                <a:solidFill>
                  <a:srgbClr val="000000"/>
                </a:solidFill>
                <a:latin typeface="Consolas"/>
              </a:rPr>
              <a:t> (Exception </a:t>
            </a:r>
            <a:r>
              <a:rPr lang="en-US" sz="1200" b="1" dirty="0">
                <a:solidFill>
                  <a:srgbClr val="6A3E3E"/>
                </a:solidFill>
                <a:latin typeface="Consolas"/>
              </a:rPr>
              <a:t>e</a:t>
            </a:r>
            <a:r>
              <a:rPr lang="en-US" sz="1200" b="1" dirty="0">
                <a:solidFill>
                  <a:srgbClr val="000000"/>
                </a:solidFill>
                <a:latin typeface="Consolas"/>
              </a:rPr>
              <a:t>) {</a:t>
            </a:r>
          </a:p>
          <a:p>
            <a:pPr defTabSz="274320"/>
            <a:r>
              <a:rPr lang="en-US" sz="1200" dirty="0">
                <a:solidFill>
                  <a:srgbClr val="000000"/>
                </a:solidFill>
                <a:latin typeface="Consolas"/>
              </a:rPr>
              <a:t>				</a:t>
            </a:r>
            <a:r>
              <a:rPr lang="en-US" sz="1200" dirty="0" err="1">
                <a:solidFill>
                  <a:srgbClr val="000000"/>
                </a:solidFill>
                <a:latin typeface="Consolas"/>
              </a:rPr>
              <a:t>Log.</a:t>
            </a:r>
            <a:r>
              <a:rPr lang="en-US" sz="1200" i="1" dirty="0" err="1">
                <a:solidFill>
                  <a:srgbClr val="000000"/>
                </a:solidFill>
                <a:latin typeface="Consolas"/>
              </a:rPr>
              <a:t>e</a:t>
            </a:r>
            <a:r>
              <a:rPr lang="en-US" sz="1200" i="1" dirty="0">
                <a:solidFill>
                  <a:srgbClr val="000000"/>
                </a:solidFill>
                <a:latin typeface="Consolas"/>
              </a:rPr>
              <a:t>(</a:t>
            </a:r>
            <a:r>
              <a:rPr lang="en-US" sz="1200" i="1" dirty="0">
                <a:solidFill>
                  <a:srgbClr val="2A00FF"/>
                </a:solidFill>
                <a:latin typeface="Consolas"/>
              </a:rPr>
              <a:t>"ERROR"</a:t>
            </a:r>
            <a:r>
              <a:rPr lang="en-US" sz="1200" i="1" dirty="0">
                <a:solidFill>
                  <a:srgbClr val="000000"/>
                </a:solidFill>
                <a:latin typeface="Consolas"/>
              </a:rPr>
              <a:t>, </a:t>
            </a:r>
            <a:r>
              <a:rPr lang="en-US" sz="1200" i="1" dirty="0">
                <a:solidFill>
                  <a:srgbClr val="2A00FF"/>
                </a:solidFill>
                <a:latin typeface="Consolas"/>
              </a:rPr>
              <a:t>"</a:t>
            </a:r>
            <a:r>
              <a:rPr lang="en-US" sz="1200" i="1" dirty="0" err="1">
                <a:solidFill>
                  <a:srgbClr val="2A00FF"/>
                </a:solidFill>
                <a:latin typeface="Consolas"/>
              </a:rPr>
              <a:t>onStrFromFragToMain</a:t>
            </a:r>
            <a:r>
              <a:rPr lang="en-US" sz="1200" i="1" dirty="0">
                <a:solidFill>
                  <a:srgbClr val="2A00FF"/>
                </a:solidFill>
                <a:latin typeface="Consolas"/>
              </a:rPr>
              <a:t> "</a:t>
            </a:r>
            <a:r>
              <a:rPr lang="en-US" sz="1200" i="1" dirty="0">
                <a:solidFill>
                  <a:srgbClr val="000000"/>
                </a:solidFill>
                <a:latin typeface="Consolas"/>
              </a:rPr>
              <a:t> </a:t>
            </a:r>
            <a:r>
              <a:rPr lang="en-US" sz="1200" dirty="0">
                <a:solidFill>
                  <a:srgbClr val="000000"/>
                </a:solidFill>
                <a:latin typeface="Consolas"/>
              </a:rPr>
              <a:t>+ </a:t>
            </a:r>
            <a:r>
              <a:rPr lang="en-US" sz="1200" dirty="0" err="1">
                <a:solidFill>
                  <a:srgbClr val="6A3E3E"/>
                </a:solidFill>
                <a:latin typeface="Consolas"/>
              </a:rPr>
              <a:t>e</a:t>
            </a:r>
            <a:r>
              <a:rPr lang="en-US" sz="1200" dirty="0" err="1">
                <a:solidFill>
                  <a:srgbClr val="000000"/>
                </a:solidFill>
                <a:latin typeface="Consolas"/>
              </a:rPr>
              <a:t>.getMessage</a:t>
            </a:r>
            <a:r>
              <a:rPr lang="en-US" sz="1200" dirty="0">
                <a:solidFill>
                  <a:srgbClr val="000000"/>
                </a:solidFill>
                <a:latin typeface="Consolas"/>
              </a:rPr>
              <a:t>());</a:t>
            </a:r>
          </a:p>
          <a:p>
            <a:pPr defTabSz="274320"/>
            <a:r>
              <a:rPr lang="en-US" sz="1200" dirty="0">
                <a:solidFill>
                  <a:srgbClr val="000000"/>
                </a:solidFill>
                <a:latin typeface="Consolas"/>
              </a:rPr>
              <a:t>			}</a:t>
            </a:r>
          </a:p>
          <a:p>
            <a:pPr defTabSz="274320"/>
            <a:r>
              <a:rPr lang="en-US" sz="1200" dirty="0">
                <a:solidFill>
                  <a:srgbClr val="000000"/>
                </a:solidFill>
                <a:latin typeface="Consolas"/>
              </a:rPr>
              <a:t>		}</a:t>
            </a:r>
          </a:p>
          <a:p>
            <a:pPr defTabSz="274320"/>
            <a:endParaRPr lang="en-US" sz="1200" dirty="0">
              <a:latin typeface="Consolas"/>
            </a:endParaRPr>
          </a:p>
          <a:p>
            <a:pPr defTabSz="274320"/>
            <a:r>
              <a:rPr lang="en-US" sz="1200" dirty="0">
                <a:solidFill>
                  <a:srgbClr val="000000"/>
                </a:solidFill>
                <a:latin typeface="Consolas"/>
              </a:rPr>
              <a:t>	}</a:t>
            </a:r>
          </a:p>
          <a:p>
            <a:pPr defTabSz="274320"/>
            <a:endParaRPr lang="en-US" sz="1200" dirty="0">
              <a:solidFill>
                <a:srgbClr val="000000"/>
              </a:solidFill>
              <a:latin typeface="Consolas"/>
            </a:endParaRPr>
          </a:p>
          <a:p>
            <a:pPr defTabSz="274320"/>
            <a:r>
              <a:rPr lang="en-US" sz="1200" dirty="0">
                <a:solidFill>
                  <a:srgbClr val="000000"/>
                </a:solidFill>
                <a:latin typeface="Consolas"/>
              </a:rPr>
              <a:t>}</a:t>
            </a:r>
          </a:p>
          <a:p>
            <a:pPr defTabSz="274320"/>
            <a:endParaRPr lang="en-US" sz="1200" dirty="0">
              <a:solidFill>
                <a:srgbClr val="008080"/>
              </a:solidFill>
              <a:latin typeface="Times New Roman"/>
            </a:endParaRPr>
          </a:p>
        </p:txBody>
      </p:sp>
      <p:grpSp>
        <p:nvGrpSpPr>
          <p:cNvPr id="2" name="Group 10"/>
          <p:cNvGrpSpPr/>
          <p:nvPr/>
        </p:nvGrpSpPr>
        <p:grpSpPr>
          <a:xfrm>
            <a:off x="228600" y="1371600"/>
            <a:ext cx="533400" cy="152400"/>
            <a:chOff x="762000" y="4876800"/>
            <a:chExt cx="533400" cy="152400"/>
          </a:xfrm>
        </p:grpSpPr>
        <p:cxnSp>
          <p:nvCxnSpPr>
            <p:cNvPr id="12" name="Straight Arrow Connector 11"/>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10"/>
          <p:cNvGrpSpPr/>
          <p:nvPr/>
        </p:nvGrpSpPr>
        <p:grpSpPr>
          <a:xfrm>
            <a:off x="228600" y="3733800"/>
            <a:ext cx="533400" cy="152400"/>
            <a:chOff x="762000" y="4876800"/>
            <a:chExt cx="533400" cy="152400"/>
          </a:xfrm>
        </p:grpSpPr>
        <p:cxnSp>
          <p:nvCxnSpPr>
            <p:cNvPr id="10" name="Straight Arrow Connector 9"/>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3400" y="762000"/>
            <a:ext cx="8229600" cy="5940088"/>
          </a:xfrm>
          <a:prstGeom prst="rect">
            <a:avLst/>
          </a:prstGeom>
          <a:solidFill>
            <a:schemeClr val="bg1"/>
          </a:solidFill>
          <a:ln>
            <a:solidFill>
              <a:schemeClr val="bg1"/>
            </a:solidFill>
          </a:ln>
        </p:spPr>
        <p:txBody>
          <a:bodyPr wrap="square" rtlCol="0">
            <a:spAutoFit/>
          </a:bodyPr>
          <a:lstStyle/>
          <a:p>
            <a:pPr defTabSz="274320"/>
            <a:r>
              <a:rPr lang="en-US" sz="2000" b="1" dirty="0"/>
              <a:t>COMMENTS</a:t>
            </a:r>
          </a:p>
          <a:p>
            <a:pPr defTabSz="274320"/>
            <a:endParaRPr lang="en-US" sz="2000" dirty="0"/>
          </a:p>
          <a:p>
            <a:pPr marL="457200" indent="-457200" defTabSz="274320">
              <a:buFont typeface="+mj-lt"/>
              <a:buAutoNum type="arabicPeriod"/>
            </a:pPr>
            <a:r>
              <a:rPr lang="en-US" sz="2000" dirty="0"/>
              <a:t>Each fragment is safely created inside a TRANSACTION frame demarcated by:  </a:t>
            </a:r>
            <a:r>
              <a:rPr lang="en-US" sz="2000" b="1" dirty="0" err="1"/>
              <a:t>beginTransaction</a:t>
            </a:r>
            <a:r>
              <a:rPr lang="en-US" sz="2000" b="1" dirty="0"/>
              <a:t> … commit</a:t>
            </a:r>
            <a:r>
              <a:rPr lang="en-US" sz="2000" dirty="0"/>
              <a:t>. </a:t>
            </a:r>
          </a:p>
          <a:p>
            <a:pPr marL="457200" indent="-457200" defTabSz="274320">
              <a:buFont typeface="+mj-lt"/>
              <a:buAutoNum type="arabicPeriod"/>
            </a:pPr>
            <a:endParaRPr lang="en-US" sz="2000" dirty="0"/>
          </a:p>
          <a:p>
            <a:pPr marL="457200" indent="-457200" defTabSz="274320">
              <a:buFont typeface="+mj-lt"/>
              <a:buAutoNum type="arabicPeriod"/>
            </a:pPr>
            <a:r>
              <a:rPr lang="en-US" sz="2000" dirty="0"/>
              <a:t>An invocation to the special </a:t>
            </a:r>
            <a:r>
              <a:rPr lang="en-US" sz="2000" i="1" dirty="0" err="1"/>
              <a:t>newInstance</a:t>
            </a:r>
            <a:r>
              <a:rPr lang="en-US" sz="2000" dirty="0"/>
              <a:t> constructor is used to supply any arguments a fragment may need to begin working.</a:t>
            </a:r>
          </a:p>
          <a:p>
            <a:pPr marL="457200" indent="-457200" defTabSz="274320">
              <a:buFont typeface="+mj-lt"/>
              <a:buAutoNum type="arabicPeriod"/>
            </a:pPr>
            <a:endParaRPr lang="en-US" sz="2000" dirty="0"/>
          </a:p>
          <a:p>
            <a:pPr marL="457200" indent="-457200" defTabSz="274320">
              <a:buFont typeface="+mj-lt"/>
              <a:buAutoNum type="arabicPeriod"/>
            </a:pPr>
            <a:r>
              <a:rPr lang="en-US" sz="2000" dirty="0"/>
              <a:t>Once created, the new fragment is used to </a:t>
            </a:r>
            <a:r>
              <a:rPr lang="en-US" sz="2000" b="1" dirty="0"/>
              <a:t>replace </a:t>
            </a:r>
            <a:r>
              <a:rPr lang="en-US" sz="2000" dirty="0"/>
              <a:t> whatever is shown at a designated area of the GUI (as defined in the </a:t>
            </a:r>
            <a:r>
              <a:rPr lang="en-US" sz="2000" i="1" dirty="0"/>
              <a:t>activity_main.xml </a:t>
            </a:r>
            <a:r>
              <a:rPr lang="en-US" sz="2000" dirty="0"/>
              <a:t>layout).</a:t>
            </a:r>
          </a:p>
          <a:p>
            <a:pPr marL="457200" indent="-457200" defTabSz="274320">
              <a:buFont typeface="+mj-lt"/>
              <a:buAutoNum type="arabicPeriod"/>
            </a:pPr>
            <a:endParaRPr lang="en-US" sz="2000" dirty="0"/>
          </a:p>
          <a:p>
            <a:pPr marL="457200" indent="-457200" defTabSz="274320">
              <a:buFont typeface="+mj-lt"/>
              <a:buAutoNum type="arabicPeriod"/>
            </a:pPr>
            <a:r>
              <a:rPr lang="en-US" sz="2000" dirty="0"/>
              <a:t>The method </a:t>
            </a:r>
            <a:r>
              <a:rPr lang="en-US" sz="2000" b="1" dirty="0" err="1">
                <a:solidFill>
                  <a:srgbClr val="000000"/>
                </a:solidFill>
                <a:latin typeface="Consolas"/>
              </a:rPr>
              <a:t>onMsgFromFragToMain</a:t>
            </a:r>
            <a:r>
              <a:rPr lang="en-US" sz="2000" b="1" dirty="0">
                <a:solidFill>
                  <a:srgbClr val="000000"/>
                </a:solidFill>
                <a:latin typeface="Consolas"/>
              </a:rPr>
              <a:t> </a:t>
            </a:r>
            <a:r>
              <a:rPr lang="en-US" sz="2000" dirty="0"/>
              <a:t>implements the </a:t>
            </a:r>
            <a:r>
              <a:rPr lang="en-US" sz="2000" dirty="0" err="1"/>
              <a:t>MainCallbacks</a:t>
            </a:r>
            <a:r>
              <a:rPr lang="en-US" sz="2000" dirty="0"/>
              <a:t> interface. It accepts messages asynchronously sent from either </a:t>
            </a:r>
            <a:r>
              <a:rPr lang="en-US" sz="2000" dirty="0" err="1"/>
              <a:t>redFragment</a:t>
            </a:r>
            <a:r>
              <a:rPr lang="en-US" sz="2000" dirty="0"/>
              <a:t>  or </a:t>
            </a:r>
            <a:r>
              <a:rPr lang="en-US" sz="2000" dirty="0" err="1"/>
              <a:t>blueFragment</a:t>
            </a:r>
            <a:r>
              <a:rPr lang="en-US" sz="2000" dirty="0"/>
              <a:t> to the enclosing </a:t>
            </a:r>
            <a:r>
              <a:rPr lang="en-US" sz="2000" dirty="0" err="1"/>
              <a:t>MainActivity</a:t>
            </a:r>
            <a:r>
              <a:rPr lang="en-US" sz="2000" dirty="0"/>
              <a:t>.</a:t>
            </a:r>
          </a:p>
          <a:p>
            <a:pPr marL="457200" indent="-457200" defTabSz="274320">
              <a:buFont typeface="+mj-lt"/>
              <a:buAutoNum type="arabicPeriod"/>
            </a:pPr>
            <a:endParaRPr lang="en-US" sz="2000" dirty="0"/>
          </a:p>
          <a:p>
            <a:pPr marL="457200" indent="-457200" defTabSz="274320">
              <a:buFont typeface="+mj-lt"/>
              <a:buAutoNum type="arabicPeriod"/>
            </a:pPr>
            <a:r>
              <a:rPr lang="en-US" sz="2000" dirty="0"/>
              <a:t>In our example, the row number selected from the </a:t>
            </a:r>
            <a:r>
              <a:rPr lang="en-US" sz="2000" dirty="0" err="1"/>
              <a:t>blueFragment</a:t>
            </a:r>
            <a:r>
              <a:rPr lang="en-US" sz="2000" dirty="0"/>
              <a:t> is forwarded to the </a:t>
            </a:r>
            <a:r>
              <a:rPr lang="en-US" sz="2000" dirty="0" err="1"/>
              <a:t>redFragment</a:t>
            </a:r>
            <a:r>
              <a:rPr lang="en-US" sz="2000" dirty="0"/>
              <a:t> using the fragment’s callback method </a:t>
            </a:r>
            <a:r>
              <a:rPr lang="en-US" sz="2000" b="1" dirty="0" err="1"/>
              <a:t>onMsgFromMainToFragment</a:t>
            </a:r>
            <a:r>
              <a:rPr lang="en-US" sz="2000" dirty="0"/>
              <a:t>.</a:t>
            </a:r>
          </a:p>
          <a:p>
            <a:pPr defTabSz="274320"/>
            <a:endParaRPr lang="en-US" sz="2000" dirty="0"/>
          </a:p>
        </p:txBody>
      </p:sp>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16</a:t>
            </a:fld>
            <a:endParaRPr lang="en-US" sz="1400" dirty="0"/>
          </a:p>
        </p:txBody>
      </p:sp>
      <p:sp>
        <p:nvSpPr>
          <p:cNvPr id="6" name="TextBox 5"/>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1 – Dynamic Binding - 	</a:t>
            </a:r>
            <a:r>
              <a:rPr lang="en-US" sz="2400" b="1" dirty="0" err="1"/>
              <a:t>MainActivity</a:t>
            </a:r>
            <a:r>
              <a:rPr lang="en-US" sz="2400" dirty="0"/>
              <a:t>		</a:t>
            </a:r>
            <a:r>
              <a:rPr lang="en-US" sz="1600" dirty="0"/>
              <a:t>3  of 3</a:t>
            </a:r>
            <a:endParaRPr lang="en-US" sz="16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17</a:t>
            </a:fld>
            <a:endParaRPr lang="en-US" sz="1400" dirty="0"/>
          </a:p>
        </p:txBody>
      </p:sp>
      <p:sp>
        <p:nvSpPr>
          <p:cNvPr id="6" name="TextBox 5"/>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1 – Dynamic Binding - 	</a:t>
            </a:r>
            <a:r>
              <a:rPr lang="en-US" sz="2400" b="1" dirty="0" err="1"/>
              <a:t>FragmentBlue</a:t>
            </a:r>
            <a:r>
              <a:rPr lang="en-US" sz="2400" dirty="0"/>
              <a:t>		</a:t>
            </a:r>
            <a:r>
              <a:rPr lang="en-US" sz="1600" dirty="0"/>
              <a:t>1  of 3</a:t>
            </a:r>
            <a:endParaRPr lang="en-US" sz="1600" b="1" dirty="0"/>
          </a:p>
        </p:txBody>
      </p:sp>
      <p:sp>
        <p:nvSpPr>
          <p:cNvPr id="9" name="TextBox 8"/>
          <p:cNvSpPr txBox="1"/>
          <p:nvPr/>
        </p:nvSpPr>
        <p:spPr>
          <a:xfrm>
            <a:off x="533400" y="762000"/>
            <a:ext cx="8229600" cy="6001643"/>
          </a:xfrm>
          <a:prstGeom prst="rect">
            <a:avLst/>
          </a:prstGeom>
          <a:solidFill>
            <a:schemeClr val="bg1">
              <a:lumMod val="95000"/>
            </a:schemeClr>
          </a:solidFill>
          <a:ln>
            <a:solidFill>
              <a:schemeClr val="accent1"/>
            </a:solidFill>
          </a:ln>
        </p:spPr>
        <p:txBody>
          <a:bodyPr wrap="square" rtlCol="0">
            <a:spAutoFit/>
          </a:bodyPr>
          <a:lstStyle/>
          <a:p>
            <a:pPr defTabSz="274320"/>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a:t>
            </a:r>
            <a:r>
              <a:rPr lang="en-US" sz="1200" b="1" dirty="0" err="1">
                <a:solidFill>
                  <a:srgbClr val="000000"/>
                </a:solidFill>
                <a:latin typeface="Consolas"/>
              </a:rPr>
              <a:t>FragmentBlue</a:t>
            </a:r>
            <a:r>
              <a:rPr lang="en-US" sz="1200" b="1" dirty="0">
                <a:solidFill>
                  <a:srgbClr val="000000"/>
                </a:solidFill>
                <a:latin typeface="Consolas"/>
              </a:rPr>
              <a:t> </a:t>
            </a:r>
            <a:r>
              <a:rPr lang="en-US" sz="1200" b="1" dirty="0">
                <a:solidFill>
                  <a:srgbClr val="7F0055"/>
                </a:solidFill>
                <a:latin typeface="Consolas"/>
              </a:rPr>
              <a:t>extends</a:t>
            </a:r>
            <a:r>
              <a:rPr lang="en-US" sz="1200" b="1" dirty="0">
                <a:solidFill>
                  <a:srgbClr val="000000"/>
                </a:solidFill>
                <a:latin typeface="Consolas"/>
              </a:rPr>
              <a:t> Fragment {</a:t>
            </a:r>
            <a:r>
              <a:rPr lang="en-US" sz="1200" b="1" dirty="0">
                <a:solidFill>
                  <a:srgbClr val="3F7F5F"/>
                </a:solidFill>
                <a:latin typeface="Consolas"/>
              </a:rPr>
              <a:t> </a:t>
            </a:r>
            <a:endParaRPr lang="en-US" sz="1200" b="1" dirty="0">
              <a:solidFill>
                <a:srgbClr val="000000"/>
              </a:solidFill>
              <a:latin typeface="Consolas"/>
            </a:endParaRPr>
          </a:p>
          <a:p>
            <a:pPr defTabSz="274320"/>
            <a:r>
              <a:rPr lang="en-US" sz="1200" b="1" dirty="0">
                <a:solidFill>
                  <a:srgbClr val="3F7F5F"/>
                </a:solidFill>
                <a:latin typeface="Consolas"/>
              </a:rPr>
              <a:t>	// this fragment shows a </a:t>
            </a:r>
            <a:r>
              <a:rPr lang="en-US" sz="1200" b="1" dirty="0" err="1">
                <a:solidFill>
                  <a:srgbClr val="3F7F5F"/>
                </a:solidFill>
                <a:latin typeface="Consolas"/>
              </a:rPr>
              <a:t>ListView</a:t>
            </a:r>
            <a:endParaRPr lang="en-US" sz="1200" dirty="0">
              <a:latin typeface="Consolas"/>
            </a:endParaRPr>
          </a:p>
          <a:p>
            <a:pPr defTabSz="274320"/>
            <a:r>
              <a:rPr lang="en-US" sz="1200" dirty="0">
                <a:solidFill>
                  <a:srgbClr val="000000"/>
                </a:solidFill>
                <a:latin typeface="Consolas"/>
              </a:rPr>
              <a:t>	</a:t>
            </a:r>
            <a:r>
              <a:rPr lang="en-US" sz="1200" dirty="0" err="1">
                <a:solidFill>
                  <a:srgbClr val="000000"/>
                </a:solidFill>
                <a:latin typeface="Consolas"/>
              </a:rPr>
              <a:t>MainActivity</a:t>
            </a:r>
            <a:r>
              <a:rPr lang="en-US" sz="1200" dirty="0">
                <a:solidFill>
                  <a:srgbClr val="000000"/>
                </a:solidFill>
                <a:latin typeface="Consolas"/>
              </a:rPr>
              <a:t> </a:t>
            </a:r>
            <a:r>
              <a:rPr lang="en-US" sz="1200" dirty="0">
                <a:solidFill>
                  <a:srgbClr val="0000C0"/>
                </a:solidFill>
                <a:latin typeface="Consolas"/>
              </a:rPr>
              <a:t>main</a:t>
            </a:r>
            <a:r>
              <a:rPr lang="en-US" sz="1200" dirty="0">
                <a:solidFill>
                  <a:srgbClr val="000000"/>
                </a:solidFill>
                <a:latin typeface="Consolas"/>
              </a:rPr>
              <a:t>;</a:t>
            </a:r>
          </a:p>
          <a:p>
            <a:pPr defTabSz="274320"/>
            <a:r>
              <a:rPr lang="en-US" sz="1200" dirty="0">
                <a:solidFill>
                  <a:srgbClr val="000000"/>
                </a:solidFill>
                <a:latin typeface="Consolas"/>
              </a:rPr>
              <a:t>	Context </a:t>
            </a:r>
            <a:r>
              <a:rPr lang="en-US" sz="1200" dirty="0" err="1">
                <a:solidFill>
                  <a:srgbClr val="0000C0"/>
                </a:solidFill>
                <a:latin typeface="Consolas"/>
              </a:rPr>
              <a:t>context</a:t>
            </a:r>
            <a:r>
              <a:rPr lang="en-US" sz="1200" dirty="0">
                <a:solidFill>
                  <a:srgbClr val="000000"/>
                </a:solidFill>
                <a:latin typeface="Consolas"/>
              </a:rPr>
              <a:t> = </a:t>
            </a:r>
            <a:r>
              <a:rPr lang="en-US" sz="1200" b="1" dirty="0">
                <a:solidFill>
                  <a:srgbClr val="7F0055"/>
                </a:solidFill>
                <a:latin typeface="Consolas"/>
              </a:rPr>
              <a:t>null</a:t>
            </a:r>
            <a:r>
              <a:rPr lang="en-US" sz="1200" b="1" dirty="0">
                <a:solidFill>
                  <a:srgbClr val="000000"/>
                </a:solidFill>
                <a:latin typeface="Consolas"/>
              </a:rPr>
              <a:t>;</a:t>
            </a:r>
          </a:p>
          <a:p>
            <a:pPr defTabSz="274320"/>
            <a:r>
              <a:rPr lang="en-US" sz="1200" dirty="0">
                <a:solidFill>
                  <a:srgbClr val="000000"/>
                </a:solidFill>
                <a:latin typeface="Consolas"/>
              </a:rPr>
              <a:t>	String </a:t>
            </a:r>
            <a:r>
              <a:rPr lang="en-US" sz="1200" dirty="0">
                <a:solidFill>
                  <a:srgbClr val="0000C0"/>
                </a:solidFill>
                <a:latin typeface="Consolas"/>
              </a:rPr>
              <a:t>message</a:t>
            </a:r>
            <a:r>
              <a:rPr lang="en-US" sz="1200" dirty="0">
                <a:solidFill>
                  <a:srgbClr val="000000"/>
                </a:solidFill>
                <a:latin typeface="Consolas"/>
              </a:rPr>
              <a:t> = </a:t>
            </a:r>
            <a:r>
              <a:rPr lang="en-US" sz="1200" dirty="0">
                <a:solidFill>
                  <a:srgbClr val="2A00FF"/>
                </a:solidFill>
                <a:latin typeface="Consolas"/>
              </a:rPr>
              <a:t>""</a:t>
            </a:r>
            <a:r>
              <a:rPr lang="en-US" sz="1200" dirty="0">
                <a:solidFill>
                  <a:srgbClr val="000000"/>
                </a:solidFill>
                <a:latin typeface="Consolas"/>
              </a:rPr>
              <a:t>;</a:t>
            </a:r>
          </a:p>
          <a:p>
            <a:pPr defTabSz="274320"/>
            <a:endParaRPr lang="en-US" sz="1200" b="1" dirty="0">
              <a:latin typeface="Consolas"/>
            </a:endParaRPr>
          </a:p>
          <a:p>
            <a:pPr defTabSz="274320"/>
            <a:r>
              <a:rPr lang="en-US" sz="1200" b="1" dirty="0">
                <a:solidFill>
                  <a:srgbClr val="000000"/>
                </a:solidFill>
                <a:latin typeface="Consolas"/>
              </a:rPr>
              <a:t>	</a:t>
            </a:r>
            <a:r>
              <a:rPr lang="en-US" sz="1200" b="1" dirty="0">
                <a:solidFill>
                  <a:srgbClr val="3F7F5F"/>
                </a:solidFill>
                <a:latin typeface="Consolas"/>
              </a:rPr>
              <a:t>// data to fill-up the </a:t>
            </a:r>
            <a:r>
              <a:rPr lang="en-US" sz="1200" b="1" dirty="0" err="1">
                <a:solidFill>
                  <a:srgbClr val="3F7F5F"/>
                </a:solidFill>
                <a:latin typeface="Consolas"/>
              </a:rPr>
              <a:t>ListView</a:t>
            </a:r>
            <a:endParaRPr lang="en-US" sz="1200" b="1" dirty="0">
              <a:solidFill>
                <a:srgbClr val="3F7F5F"/>
              </a:solidFill>
              <a:latin typeface="Consolas"/>
            </a:endParaRPr>
          </a:p>
          <a:p>
            <a:pPr defTabSz="274320"/>
            <a:r>
              <a:rPr lang="en-US" sz="1200" dirty="0">
                <a:solidFill>
                  <a:srgbClr val="000000"/>
                </a:solidFill>
                <a:latin typeface="Consolas"/>
              </a:rPr>
              <a:t>	</a:t>
            </a:r>
            <a:r>
              <a:rPr lang="en-US" sz="1200" b="1" dirty="0">
                <a:solidFill>
                  <a:srgbClr val="7F0055"/>
                </a:solidFill>
                <a:latin typeface="Consolas"/>
              </a:rPr>
              <a:t>private</a:t>
            </a:r>
            <a:r>
              <a:rPr lang="en-US" sz="1200" b="1" dirty="0">
                <a:solidFill>
                  <a:srgbClr val="000000"/>
                </a:solidFill>
                <a:latin typeface="Consolas"/>
              </a:rPr>
              <a:t> String </a:t>
            </a:r>
            <a:r>
              <a:rPr lang="en-US" sz="1200" b="1" dirty="0">
                <a:solidFill>
                  <a:srgbClr val="0000C0"/>
                </a:solidFill>
                <a:latin typeface="Consolas"/>
              </a:rPr>
              <a:t>items</a:t>
            </a:r>
            <a:r>
              <a:rPr lang="en-US" sz="1200" b="1" dirty="0">
                <a:solidFill>
                  <a:srgbClr val="000000"/>
                </a:solidFill>
                <a:latin typeface="Consolas"/>
              </a:rPr>
              <a:t>[] = { </a:t>
            </a:r>
            <a:r>
              <a:rPr lang="en-US" sz="1200" b="1" dirty="0">
                <a:solidFill>
                  <a:srgbClr val="2A00FF"/>
                </a:solidFill>
                <a:latin typeface="Consolas"/>
              </a:rPr>
              <a:t>"Text-on-Line-00"</a:t>
            </a:r>
            <a:r>
              <a:rPr lang="en-US" sz="1200" b="1" dirty="0">
                <a:solidFill>
                  <a:srgbClr val="000000"/>
                </a:solidFill>
                <a:latin typeface="Consolas"/>
              </a:rPr>
              <a:t>, </a:t>
            </a:r>
            <a:r>
              <a:rPr lang="en-US" sz="1200" b="1" dirty="0">
                <a:solidFill>
                  <a:srgbClr val="2A00FF"/>
                </a:solidFill>
                <a:latin typeface="Consolas"/>
              </a:rPr>
              <a:t>"Text-on-Line-01"</a:t>
            </a:r>
            <a:r>
              <a:rPr lang="en-US" sz="1200" b="1" dirty="0">
                <a:solidFill>
                  <a:srgbClr val="000000"/>
                </a:solidFill>
                <a:latin typeface="Consolas"/>
              </a:rPr>
              <a:t>,</a:t>
            </a:r>
          </a:p>
          <a:p>
            <a:pPr defTabSz="274320"/>
            <a:r>
              <a:rPr lang="en-US" sz="1200" dirty="0">
                <a:solidFill>
                  <a:srgbClr val="000000"/>
                </a:solidFill>
                <a:latin typeface="Consolas"/>
              </a:rPr>
              <a:t>			</a:t>
            </a:r>
            <a:r>
              <a:rPr lang="en-US" sz="1200" dirty="0">
                <a:solidFill>
                  <a:srgbClr val="2A00FF"/>
                </a:solidFill>
                <a:latin typeface="Consolas"/>
              </a:rPr>
              <a:t>"Text-on-Line-02"</a:t>
            </a:r>
            <a:r>
              <a:rPr lang="en-US" sz="1200" dirty="0">
                <a:solidFill>
                  <a:srgbClr val="000000"/>
                </a:solidFill>
                <a:latin typeface="Consolas"/>
              </a:rPr>
              <a:t>, </a:t>
            </a:r>
            <a:r>
              <a:rPr lang="en-US" sz="1200" dirty="0">
                <a:solidFill>
                  <a:srgbClr val="2A00FF"/>
                </a:solidFill>
                <a:latin typeface="Consolas"/>
              </a:rPr>
              <a:t>"Text-on-Line-03"</a:t>
            </a:r>
            <a:r>
              <a:rPr lang="en-US" sz="1200" dirty="0">
                <a:solidFill>
                  <a:srgbClr val="000000"/>
                </a:solidFill>
                <a:latin typeface="Consolas"/>
              </a:rPr>
              <a:t>, </a:t>
            </a:r>
            <a:r>
              <a:rPr lang="en-US" sz="1200" dirty="0">
                <a:solidFill>
                  <a:srgbClr val="2A00FF"/>
                </a:solidFill>
                <a:latin typeface="Consolas"/>
              </a:rPr>
              <a:t>"Text-on-Line-04"</a:t>
            </a:r>
            <a:r>
              <a:rPr lang="en-US" sz="1200" dirty="0">
                <a:solidFill>
                  <a:srgbClr val="000000"/>
                </a:solidFill>
                <a:latin typeface="Consolas"/>
              </a:rPr>
              <a:t>,</a:t>
            </a:r>
          </a:p>
          <a:p>
            <a:pPr defTabSz="274320"/>
            <a:r>
              <a:rPr lang="en-US" sz="1200" dirty="0">
                <a:solidFill>
                  <a:srgbClr val="000000"/>
                </a:solidFill>
                <a:latin typeface="Consolas"/>
              </a:rPr>
              <a:t>			</a:t>
            </a:r>
            <a:r>
              <a:rPr lang="en-US" sz="1200" dirty="0">
                <a:solidFill>
                  <a:srgbClr val="2A00FF"/>
                </a:solidFill>
                <a:latin typeface="Consolas"/>
              </a:rPr>
              <a:t>"Text-on-Line-05"</a:t>
            </a:r>
            <a:r>
              <a:rPr lang="en-US" sz="1200" dirty="0">
                <a:solidFill>
                  <a:srgbClr val="000000"/>
                </a:solidFill>
                <a:latin typeface="Consolas"/>
              </a:rPr>
              <a:t>, </a:t>
            </a:r>
            <a:r>
              <a:rPr lang="en-US" sz="1200" dirty="0">
                <a:solidFill>
                  <a:srgbClr val="2A00FF"/>
                </a:solidFill>
                <a:latin typeface="Consolas"/>
              </a:rPr>
              <a:t>"Text-on-Line-06"</a:t>
            </a:r>
            <a:r>
              <a:rPr lang="en-US" sz="1200" dirty="0">
                <a:solidFill>
                  <a:srgbClr val="000000"/>
                </a:solidFill>
                <a:latin typeface="Consolas"/>
              </a:rPr>
              <a:t>, </a:t>
            </a:r>
            <a:r>
              <a:rPr lang="en-US" sz="1200" dirty="0">
                <a:solidFill>
                  <a:srgbClr val="2A00FF"/>
                </a:solidFill>
                <a:latin typeface="Consolas"/>
              </a:rPr>
              <a:t>"Text-on-Line-07"</a:t>
            </a:r>
            <a:r>
              <a:rPr lang="en-US" sz="1200" dirty="0">
                <a:solidFill>
                  <a:srgbClr val="000000"/>
                </a:solidFill>
                <a:latin typeface="Consolas"/>
              </a:rPr>
              <a:t>,</a:t>
            </a:r>
          </a:p>
          <a:p>
            <a:pPr defTabSz="274320"/>
            <a:r>
              <a:rPr lang="en-US" sz="1200" dirty="0">
                <a:solidFill>
                  <a:srgbClr val="000000"/>
                </a:solidFill>
                <a:latin typeface="Consolas"/>
              </a:rPr>
              <a:t>			</a:t>
            </a:r>
            <a:r>
              <a:rPr lang="en-US" sz="1200" dirty="0">
                <a:solidFill>
                  <a:srgbClr val="2A00FF"/>
                </a:solidFill>
                <a:latin typeface="Consolas"/>
              </a:rPr>
              <a:t>"Text-on-Line-08"</a:t>
            </a:r>
            <a:r>
              <a:rPr lang="en-US" sz="1200" dirty="0">
                <a:solidFill>
                  <a:srgbClr val="000000"/>
                </a:solidFill>
                <a:latin typeface="Consolas"/>
              </a:rPr>
              <a:t>, </a:t>
            </a:r>
            <a:r>
              <a:rPr lang="en-US" sz="1200" dirty="0">
                <a:solidFill>
                  <a:srgbClr val="2A00FF"/>
                </a:solidFill>
                <a:latin typeface="Consolas"/>
              </a:rPr>
              <a:t>"Text-on-Line-09"</a:t>
            </a:r>
            <a:r>
              <a:rPr lang="en-US" sz="1200" dirty="0">
                <a:solidFill>
                  <a:srgbClr val="000000"/>
                </a:solidFill>
                <a:latin typeface="Consolas"/>
              </a:rPr>
              <a:t>, </a:t>
            </a:r>
            <a:r>
              <a:rPr lang="en-US" sz="1200" dirty="0">
                <a:solidFill>
                  <a:srgbClr val="2A00FF"/>
                </a:solidFill>
                <a:latin typeface="Consolas"/>
              </a:rPr>
              <a:t>"Text-on-Line-10"</a:t>
            </a:r>
            <a:r>
              <a:rPr lang="en-US" sz="1200" dirty="0">
                <a:solidFill>
                  <a:srgbClr val="000000"/>
                </a:solidFill>
                <a:latin typeface="Consolas"/>
              </a:rPr>
              <a:t>, };</a:t>
            </a:r>
          </a:p>
          <a:p>
            <a:pPr defTabSz="274320"/>
            <a:endParaRPr lang="en-US" sz="1200" dirty="0">
              <a:solidFill>
                <a:srgbClr val="000000"/>
              </a:solidFill>
              <a:latin typeface="Consolas"/>
            </a:endParaRPr>
          </a:p>
          <a:p>
            <a:pPr defTabSz="274320"/>
            <a:r>
              <a:rPr lang="en-US" sz="1200" b="1" dirty="0">
                <a:solidFill>
                  <a:srgbClr val="3F7F5F"/>
                </a:solidFill>
                <a:latin typeface="Consolas"/>
              </a:rPr>
              <a:t>	// convenient constructor(accept arguments, copy them to a bundle, binds bundle to fragment)</a:t>
            </a:r>
            <a:endParaRPr lang="en-US" sz="1200" dirty="0">
              <a:latin typeface="Consolas"/>
            </a:endParaRPr>
          </a:p>
          <a:p>
            <a:pPr defTabSz="274320"/>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static</a:t>
            </a:r>
            <a:r>
              <a:rPr lang="en-US" sz="1200" b="1" dirty="0">
                <a:solidFill>
                  <a:srgbClr val="000000"/>
                </a:solidFill>
                <a:latin typeface="Consolas"/>
              </a:rPr>
              <a:t> </a:t>
            </a:r>
            <a:r>
              <a:rPr lang="en-US" sz="1200" b="1" dirty="0" err="1">
                <a:solidFill>
                  <a:srgbClr val="000000"/>
                </a:solidFill>
                <a:latin typeface="Consolas"/>
              </a:rPr>
              <a:t>FragmentBlue</a:t>
            </a:r>
            <a:r>
              <a:rPr lang="en-US" sz="1200" b="1" dirty="0">
                <a:solidFill>
                  <a:srgbClr val="000000"/>
                </a:solidFill>
                <a:latin typeface="Consolas"/>
              </a:rPr>
              <a:t> </a:t>
            </a:r>
            <a:r>
              <a:rPr lang="en-US" sz="1200" b="1" dirty="0" err="1">
                <a:solidFill>
                  <a:srgbClr val="000000"/>
                </a:solidFill>
                <a:latin typeface="Consolas"/>
              </a:rPr>
              <a:t>newInstance</a:t>
            </a:r>
            <a:r>
              <a:rPr lang="en-US" sz="1200" b="1" dirty="0">
                <a:solidFill>
                  <a:srgbClr val="000000"/>
                </a:solidFill>
                <a:latin typeface="Consolas"/>
              </a:rPr>
              <a:t>(String </a:t>
            </a:r>
            <a:r>
              <a:rPr lang="en-US" sz="1200" b="1" dirty="0" err="1">
                <a:solidFill>
                  <a:srgbClr val="6A3E3E"/>
                </a:solidFill>
                <a:latin typeface="Consolas"/>
              </a:rPr>
              <a:t>strArg</a:t>
            </a:r>
            <a:r>
              <a:rPr lang="en-US" sz="1200" b="1" dirty="0">
                <a:solidFill>
                  <a:srgbClr val="000000"/>
                </a:solidFill>
                <a:latin typeface="Consolas"/>
              </a:rPr>
              <a:t>) {</a:t>
            </a:r>
          </a:p>
          <a:p>
            <a:pPr defTabSz="274320"/>
            <a:r>
              <a:rPr lang="en-US" sz="1200" dirty="0">
                <a:solidFill>
                  <a:srgbClr val="000000"/>
                </a:solidFill>
                <a:latin typeface="Consolas"/>
              </a:rPr>
              <a:t>		</a:t>
            </a:r>
            <a:r>
              <a:rPr lang="en-US" sz="1200" dirty="0" err="1">
                <a:solidFill>
                  <a:srgbClr val="000000"/>
                </a:solidFill>
                <a:latin typeface="Consolas"/>
              </a:rPr>
              <a:t>FragmentBlue</a:t>
            </a:r>
            <a:r>
              <a:rPr lang="en-US" sz="1200" dirty="0">
                <a:solidFill>
                  <a:srgbClr val="000000"/>
                </a:solidFill>
                <a:latin typeface="Consolas"/>
              </a:rPr>
              <a:t> </a:t>
            </a:r>
            <a:r>
              <a:rPr lang="en-US" sz="1200" dirty="0">
                <a:solidFill>
                  <a:srgbClr val="6A3E3E"/>
                </a:solidFill>
                <a:latin typeface="Consolas"/>
              </a:rPr>
              <a:t>fragment</a:t>
            </a:r>
            <a:r>
              <a:rPr lang="en-US" sz="1200" dirty="0">
                <a:solidFill>
                  <a:srgbClr val="000000"/>
                </a:solidFill>
                <a:latin typeface="Consolas"/>
              </a:rPr>
              <a:t> = </a:t>
            </a:r>
            <a:r>
              <a:rPr lang="en-US" sz="1200" b="1" dirty="0">
                <a:solidFill>
                  <a:srgbClr val="7F0055"/>
                </a:solidFill>
                <a:latin typeface="Consolas"/>
              </a:rPr>
              <a:t>new</a:t>
            </a:r>
            <a:r>
              <a:rPr lang="en-US" sz="1200" b="1" dirty="0">
                <a:solidFill>
                  <a:srgbClr val="000000"/>
                </a:solidFill>
                <a:latin typeface="Consolas"/>
              </a:rPr>
              <a:t> </a:t>
            </a:r>
            <a:r>
              <a:rPr lang="en-US" sz="1200" b="1" dirty="0" err="1">
                <a:solidFill>
                  <a:srgbClr val="000000"/>
                </a:solidFill>
                <a:latin typeface="Consolas"/>
              </a:rPr>
              <a:t>FragmentBlue</a:t>
            </a:r>
            <a:r>
              <a:rPr lang="en-US" sz="1200" b="1" dirty="0">
                <a:solidFill>
                  <a:srgbClr val="000000"/>
                </a:solidFill>
                <a:latin typeface="Consolas"/>
              </a:rPr>
              <a:t>();</a:t>
            </a:r>
          </a:p>
          <a:p>
            <a:pPr defTabSz="274320"/>
            <a:r>
              <a:rPr lang="en-US" sz="1200" dirty="0">
                <a:solidFill>
                  <a:srgbClr val="000000"/>
                </a:solidFill>
                <a:latin typeface="Consolas"/>
              </a:rPr>
              <a:t>		Bundle </a:t>
            </a:r>
            <a:r>
              <a:rPr lang="en-US" sz="1200" dirty="0" err="1">
                <a:solidFill>
                  <a:srgbClr val="6A3E3E"/>
                </a:solidFill>
                <a:latin typeface="Consolas"/>
              </a:rPr>
              <a:t>args</a:t>
            </a:r>
            <a:r>
              <a:rPr lang="en-US" sz="1200" dirty="0">
                <a:solidFill>
                  <a:srgbClr val="000000"/>
                </a:solidFill>
                <a:latin typeface="Consolas"/>
              </a:rPr>
              <a:t> = </a:t>
            </a:r>
            <a:r>
              <a:rPr lang="en-US" sz="1200" b="1" dirty="0">
                <a:solidFill>
                  <a:srgbClr val="7F0055"/>
                </a:solidFill>
                <a:latin typeface="Consolas"/>
              </a:rPr>
              <a:t>new</a:t>
            </a:r>
            <a:r>
              <a:rPr lang="en-US" sz="1200" b="1" dirty="0">
                <a:solidFill>
                  <a:srgbClr val="000000"/>
                </a:solidFill>
                <a:latin typeface="Consolas"/>
              </a:rPr>
              <a:t> Bundle();</a:t>
            </a:r>
          </a:p>
          <a:p>
            <a:pPr defTabSz="274320"/>
            <a:r>
              <a:rPr lang="en-US" sz="1200" dirty="0">
                <a:solidFill>
                  <a:srgbClr val="000000"/>
                </a:solidFill>
                <a:latin typeface="Consolas"/>
              </a:rPr>
              <a:t>		</a:t>
            </a:r>
            <a:r>
              <a:rPr lang="en-US" sz="1200" dirty="0" err="1">
                <a:solidFill>
                  <a:srgbClr val="6A3E3E"/>
                </a:solidFill>
                <a:latin typeface="Consolas"/>
              </a:rPr>
              <a:t>args</a:t>
            </a:r>
            <a:r>
              <a:rPr lang="en-US" sz="1200" dirty="0" err="1">
                <a:solidFill>
                  <a:srgbClr val="000000"/>
                </a:solidFill>
                <a:latin typeface="Consolas"/>
              </a:rPr>
              <a:t>.putString</a:t>
            </a:r>
            <a:r>
              <a:rPr lang="en-US" sz="1200" dirty="0">
                <a:solidFill>
                  <a:srgbClr val="000000"/>
                </a:solidFill>
                <a:latin typeface="Consolas"/>
              </a:rPr>
              <a:t>(</a:t>
            </a:r>
            <a:r>
              <a:rPr lang="en-US" sz="1200" dirty="0">
                <a:solidFill>
                  <a:srgbClr val="2A00FF"/>
                </a:solidFill>
                <a:latin typeface="Consolas"/>
              </a:rPr>
              <a:t>"strArg1"</a:t>
            </a:r>
            <a:r>
              <a:rPr lang="en-US" sz="1200" dirty="0">
                <a:solidFill>
                  <a:srgbClr val="000000"/>
                </a:solidFill>
                <a:latin typeface="Consolas"/>
              </a:rPr>
              <a:t>, </a:t>
            </a:r>
            <a:r>
              <a:rPr lang="en-US" sz="1200" dirty="0" err="1">
                <a:solidFill>
                  <a:srgbClr val="6A3E3E"/>
                </a:solidFill>
                <a:latin typeface="Consolas"/>
              </a:rPr>
              <a:t>strArg</a:t>
            </a:r>
            <a:r>
              <a:rPr lang="en-US" sz="1200"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6A3E3E"/>
                </a:solidFill>
                <a:latin typeface="Consolas"/>
              </a:rPr>
              <a:t>fragment</a:t>
            </a:r>
            <a:r>
              <a:rPr lang="en-US" sz="1200" dirty="0" err="1">
                <a:solidFill>
                  <a:srgbClr val="000000"/>
                </a:solidFill>
                <a:latin typeface="Consolas"/>
              </a:rPr>
              <a:t>.setArguments</a:t>
            </a:r>
            <a:r>
              <a:rPr lang="en-US" sz="1200" dirty="0">
                <a:solidFill>
                  <a:srgbClr val="000000"/>
                </a:solidFill>
                <a:latin typeface="Consolas"/>
              </a:rPr>
              <a:t>(</a:t>
            </a:r>
            <a:r>
              <a:rPr lang="en-US" sz="1200" dirty="0" err="1">
                <a:solidFill>
                  <a:srgbClr val="6A3E3E"/>
                </a:solidFill>
                <a:latin typeface="Consolas"/>
              </a:rPr>
              <a:t>args</a:t>
            </a:r>
            <a:r>
              <a:rPr lang="en-US" sz="1200" dirty="0">
                <a:solidFill>
                  <a:srgbClr val="000000"/>
                </a:solidFill>
                <a:latin typeface="Consolas"/>
              </a:rPr>
              <a:t>);</a:t>
            </a:r>
          </a:p>
          <a:p>
            <a:pPr defTabSz="274320"/>
            <a:r>
              <a:rPr lang="en-US" sz="1200" dirty="0">
                <a:solidFill>
                  <a:srgbClr val="000000"/>
                </a:solidFill>
                <a:latin typeface="Consolas"/>
              </a:rPr>
              <a:t>		</a:t>
            </a:r>
            <a:r>
              <a:rPr lang="en-US" sz="1200" b="1" dirty="0">
                <a:solidFill>
                  <a:srgbClr val="7F0055"/>
                </a:solidFill>
                <a:latin typeface="Consolas"/>
              </a:rPr>
              <a:t>return</a:t>
            </a:r>
            <a:r>
              <a:rPr lang="en-US" sz="1200" b="1" dirty="0">
                <a:solidFill>
                  <a:srgbClr val="000000"/>
                </a:solidFill>
                <a:latin typeface="Consolas"/>
              </a:rPr>
              <a:t> </a:t>
            </a:r>
            <a:r>
              <a:rPr lang="en-US" sz="1200" b="1" dirty="0">
                <a:solidFill>
                  <a:srgbClr val="6A3E3E"/>
                </a:solidFill>
                <a:latin typeface="Consolas"/>
              </a:rPr>
              <a:t>fragment</a:t>
            </a:r>
            <a:r>
              <a:rPr lang="en-US" sz="1200" b="1" dirty="0">
                <a:solidFill>
                  <a:srgbClr val="000000"/>
                </a:solidFill>
                <a:latin typeface="Consolas"/>
              </a:rPr>
              <a:t>;</a:t>
            </a:r>
          </a:p>
          <a:p>
            <a:pPr defTabSz="274320"/>
            <a:r>
              <a:rPr lang="en-US" sz="1200" dirty="0">
                <a:solidFill>
                  <a:srgbClr val="000000"/>
                </a:solidFill>
                <a:latin typeface="Consolas"/>
              </a:rPr>
              <a:t>	}</a:t>
            </a:r>
            <a:endParaRPr lang="en-US" sz="1200" dirty="0">
              <a:solidFill>
                <a:srgbClr val="3F7F5F"/>
              </a:solidFill>
              <a:latin typeface="Consolas"/>
            </a:endParaRPr>
          </a:p>
          <a:p>
            <a:pPr defTabSz="274320"/>
            <a:endParaRPr lang="en-US" sz="1200" dirty="0">
              <a:latin typeface="Consolas"/>
            </a:endParaRPr>
          </a:p>
          <a:p>
            <a:pPr defTabSz="274320"/>
            <a:r>
              <a:rPr lang="en-US" sz="1200" dirty="0">
                <a:solidFill>
                  <a:srgbClr val="000000"/>
                </a:solidFill>
                <a:latin typeface="Consolas"/>
              </a:rPr>
              <a:t>	</a:t>
            </a:r>
            <a:r>
              <a:rPr lang="en-US" sz="1200" dirty="0">
                <a:solidFill>
                  <a:srgbClr val="646464"/>
                </a:solidFill>
                <a:latin typeface="Consolas"/>
              </a:rPr>
              <a:t>@Override</a:t>
            </a:r>
          </a:p>
          <a:p>
            <a:pPr defTabSz="274320"/>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a:t>
            </a:r>
            <a:r>
              <a:rPr lang="en-US" sz="1200" b="1" dirty="0" err="1">
                <a:solidFill>
                  <a:srgbClr val="000000"/>
                </a:solidFill>
                <a:latin typeface="Consolas"/>
              </a:rPr>
              <a:t>onCreate</a:t>
            </a:r>
            <a:r>
              <a:rPr lang="en-US" sz="1200" b="1" dirty="0">
                <a:solidFill>
                  <a:srgbClr val="000000"/>
                </a:solidFill>
                <a:latin typeface="Consolas"/>
              </a:rPr>
              <a:t>(Bundle </a:t>
            </a:r>
            <a:r>
              <a:rPr lang="en-US" sz="1200" b="1" dirty="0" err="1">
                <a:solidFill>
                  <a:srgbClr val="6A3E3E"/>
                </a:solidFill>
                <a:latin typeface="Consolas"/>
              </a:rPr>
              <a:t>savedInstanceState</a:t>
            </a:r>
            <a:r>
              <a:rPr lang="en-US" sz="1200" b="1" dirty="0">
                <a:solidFill>
                  <a:srgbClr val="000000"/>
                </a:solidFill>
                <a:latin typeface="Consolas"/>
              </a:rPr>
              <a:t>) {</a:t>
            </a:r>
          </a:p>
          <a:p>
            <a:pPr defTabSz="274320"/>
            <a:r>
              <a:rPr lang="en-US" sz="1200" dirty="0">
                <a:solidFill>
                  <a:srgbClr val="000000"/>
                </a:solidFill>
                <a:latin typeface="Consolas"/>
              </a:rPr>
              <a:t>		</a:t>
            </a:r>
            <a:r>
              <a:rPr lang="en-US" sz="1200" b="1" dirty="0" err="1">
                <a:solidFill>
                  <a:srgbClr val="7F0055"/>
                </a:solidFill>
                <a:latin typeface="Consolas"/>
              </a:rPr>
              <a:t>super</a:t>
            </a:r>
            <a:r>
              <a:rPr lang="en-US" sz="1200" b="1" dirty="0" err="1">
                <a:solidFill>
                  <a:srgbClr val="000000"/>
                </a:solidFill>
                <a:latin typeface="Consolas"/>
              </a:rPr>
              <a:t>.onCreate</a:t>
            </a:r>
            <a:r>
              <a:rPr lang="en-US" sz="1200" b="1" dirty="0">
                <a:solidFill>
                  <a:srgbClr val="000000"/>
                </a:solidFill>
                <a:latin typeface="Consolas"/>
              </a:rPr>
              <a:t>(</a:t>
            </a:r>
            <a:r>
              <a:rPr lang="en-US" sz="1200" b="1" dirty="0" err="1">
                <a:solidFill>
                  <a:srgbClr val="6A3E3E"/>
                </a:solidFill>
                <a:latin typeface="Consolas"/>
              </a:rPr>
              <a:t>savedInstanceState</a:t>
            </a:r>
            <a:r>
              <a:rPr lang="en-US" sz="1200" b="1" dirty="0">
                <a:solidFill>
                  <a:srgbClr val="000000"/>
                </a:solidFill>
                <a:latin typeface="Consolas"/>
              </a:rPr>
              <a:t>);</a:t>
            </a:r>
          </a:p>
          <a:p>
            <a:pPr defTabSz="274320"/>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p>
          <a:p>
            <a:pPr defTabSz="274320"/>
            <a:r>
              <a:rPr lang="en-US" sz="1200" dirty="0">
                <a:solidFill>
                  <a:srgbClr val="000000"/>
                </a:solidFill>
                <a:latin typeface="Consolas"/>
              </a:rPr>
              <a:t>			</a:t>
            </a:r>
            <a:r>
              <a:rPr lang="en-US" sz="1200" dirty="0">
                <a:solidFill>
                  <a:srgbClr val="0000C0"/>
                </a:solidFill>
                <a:latin typeface="Consolas"/>
              </a:rPr>
              <a:t>context</a:t>
            </a:r>
            <a:r>
              <a:rPr lang="en-US" sz="1200" dirty="0">
                <a:solidFill>
                  <a:srgbClr val="000000"/>
                </a:solidFill>
                <a:latin typeface="Consolas"/>
              </a:rPr>
              <a:t> = </a:t>
            </a:r>
            <a:r>
              <a:rPr lang="en-US" sz="1200" dirty="0" err="1">
                <a:solidFill>
                  <a:srgbClr val="000000"/>
                </a:solidFill>
                <a:latin typeface="Consolas"/>
              </a:rPr>
              <a:t>getActivity</a:t>
            </a:r>
            <a:r>
              <a:rPr lang="en-US" sz="1200" dirty="0">
                <a:solidFill>
                  <a:srgbClr val="000000"/>
                </a:solidFill>
                <a:latin typeface="Consolas"/>
              </a:rPr>
              <a:t>(); </a:t>
            </a:r>
            <a:r>
              <a:rPr lang="en-US" sz="1200" b="1" dirty="0">
                <a:solidFill>
                  <a:srgbClr val="3F7F5F"/>
                </a:solidFill>
                <a:latin typeface="Consolas"/>
              </a:rPr>
              <a:t>// use this reference to invoke main callbacks</a:t>
            </a:r>
            <a:endParaRPr lang="en-US" sz="1200" b="1" dirty="0">
              <a:solidFill>
                <a:srgbClr val="000000"/>
              </a:solidFill>
              <a:latin typeface="Consolas"/>
            </a:endParaRPr>
          </a:p>
          <a:p>
            <a:pPr defTabSz="274320"/>
            <a:r>
              <a:rPr lang="en-US" sz="1200" dirty="0">
                <a:solidFill>
                  <a:srgbClr val="000000"/>
                </a:solidFill>
                <a:latin typeface="Consolas"/>
              </a:rPr>
              <a:t>			</a:t>
            </a:r>
            <a:r>
              <a:rPr lang="en-US" sz="1200" dirty="0">
                <a:solidFill>
                  <a:srgbClr val="0000C0"/>
                </a:solidFill>
                <a:latin typeface="Consolas"/>
              </a:rPr>
              <a:t>main</a:t>
            </a:r>
            <a:r>
              <a:rPr lang="en-US" sz="1200" dirty="0">
                <a:solidFill>
                  <a:srgbClr val="000000"/>
                </a:solidFill>
                <a:latin typeface="Consolas"/>
              </a:rPr>
              <a:t> = (</a:t>
            </a:r>
            <a:r>
              <a:rPr lang="en-US" sz="1200" dirty="0" err="1">
                <a:solidFill>
                  <a:srgbClr val="000000"/>
                </a:solidFill>
                <a:latin typeface="Consolas"/>
              </a:rPr>
              <a:t>MainActivity</a:t>
            </a:r>
            <a:r>
              <a:rPr lang="en-US" sz="1200" dirty="0">
                <a:solidFill>
                  <a:srgbClr val="000000"/>
                </a:solidFill>
                <a:latin typeface="Consolas"/>
              </a:rPr>
              <a:t>) </a:t>
            </a:r>
            <a:r>
              <a:rPr lang="en-US" sz="1200" dirty="0" err="1">
                <a:solidFill>
                  <a:srgbClr val="000000"/>
                </a:solidFill>
                <a:latin typeface="Consolas"/>
              </a:rPr>
              <a:t>getActivity</a:t>
            </a:r>
            <a:r>
              <a:rPr lang="en-US" sz="1200" dirty="0">
                <a:solidFill>
                  <a:srgbClr val="000000"/>
                </a:solidFill>
                <a:latin typeface="Consolas"/>
              </a:rPr>
              <a:t>();</a:t>
            </a:r>
          </a:p>
          <a:p>
            <a:pPr defTabSz="274320"/>
            <a:r>
              <a:rPr lang="en-US" sz="1200" dirty="0">
                <a:solidFill>
                  <a:srgbClr val="000000"/>
                </a:solidFill>
                <a:latin typeface="Consolas"/>
              </a:rPr>
              <a:t>		} </a:t>
            </a:r>
            <a:r>
              <a:rPr lang="en-US" sz="1200" b="1" dirty="0">
                <a:solidFill>
                  <a:srgbClr val="7F0055"/>
                </a:solidFill>
                <a:latin typeface="Consolas"/>
              </a:rPr>
              <a:t>catch</a:t>
            </a:r>
            <a:r>
              <a:rPr lang="en-US" sz="1200" b="1" dirty="0">
                <a:solidFill>
                  <a:srgbClr val="000000"/>
                </a:solidFill>
                <a:latin typeface="Consolas"/>
              </a:rPr>
              <a:t> (</a:t>
            </a:r>
            <a:r>
              <a:rPr lang="en-US" sz="1200" b="1" dirty="0" err="1">
                <a:solidFill>
                  <a:srgbClr val="000000"/>
                </a:solidFill>
                <a:latin typeface="Consolas"/>
              </a:rPr>
              <a:t>IllegalStateException</a:t>
            </a:r>
            <a:r>
              <a:rPr lang="en-US" sz="1200" b="1" dirty="0">
                <a:solidFill>
                  <a:srgbClr val="000000"/>
                </a:solidFill>
                <a:latin typeface="Consolas"/>
              </a:rPr>
              <a:t> </a:t>
            </a:r>
            <a:r>
              <a:rPr lang="en-US" sz="1200" b="1" dirty="0">
                <a:solidFill>
                  <a:srgbClr val="6A3E3E"/>
                </a:solidFill>
                <a:latin typeface="Consolas"/>
              </a:rPr>
              <a:t>e</a:t>
            </a:r>
            <a:r>
              <a:rPr lang="en-US" sz="1200" b="1" dirty="0">
                <a:solidFill>
                  <a:srgbClr val="000000"/>
                </a:solidFill>
                <a:latin typeface="Consolas"/>
              </a:rPr>
              <a:t>) {</a:t>
            </a:r>
          </a:p>
          <a:p>
            <a:pPr defTabSz="274320"/>
            <a:r>
              <a:rPr lang="en-US" sz="1200" dirty="0">
                <a:solidFill>
                  <a:srgbClr val="000000"/>
                </a:solidFill>
                <a:latin typeface="Consolas"/>
              </a:rPr>
              <a:t>			</a:t>
            </a:r>
            <a:r>
              <a:rPr lang="en-US" sz="1200" b="1" dirty="0">
                <a:solidFill>
                  <a:srgbClr val="7F0055"/>
                </a:solidFill>
                <a:latin typeface="Consolas"/>
              </a:rPr>
              <a:t>throw</a:t>
            </a:r>
            <a:r>
              <a:rPr lang="en-US" sz="1200" b="1" dirty="0">
                <a:solidFill>
                  <a:srgbClr val="000000"/>
                </a:solidFill>
                <a:latin typeface="Consolas"/>
              </a:rPr>
              <a:t> </a:t>
            </a:r>
            <a:r>
              <a:rPr lang="en-US" sz="1200" b="1" dirty="0">
                <a:solidFill>
                  <a:srgbClr val="7F0055"/>
                </a:solidFill>
                <a:latin typeface="Consolas"/>
              </a:rPr>
              <a:t>new</a:t>
            </a:r>
            <a:r>
              <a:rPr lang="en-US" sz="1200" b="1" dirty="0">
                <a:solidFill>
                  <a:srgbClr val="000000"/>
                </a:solidFill>
                <a:latin typeface="Consolas"/>
              </a:rPr>
              <a:t> </a:t>
            </a:r>
            <a:r>
              <a:rPr lang="en-US" sz="1200" b="1" dirty="0" err="1">
                <a:solidFill>
                  <a:srgbClr val="000000"/>
                </a:solidFill>
                <a:latin typeface="Consolas"/>
              </a:rPr>
              <a:t>IllegalStateException</a:t>
            </a:r>
            <a:r>
              <a:rPr lang="en-US" sz="1200" b="1" dirty="0">
                <a:solidFill>
                  <a:srgbClr val="000000"/>
                </a:solidFill>
                <a:latin typeface="Consolas"/>
              </a:rPr>
              <a:t>(</a:t>
            </a:r>
          </a:p>
          <a:p>
            <a:pPr defTabSz="274320"/>
            <a:r>
              <a:rPr lang="en-US" sz="1200" dirty="0">
                <a:solidFill>
                  <a:srgbClr val="000000"/>
                </a:solidFill>
                <a:latin typeface="Consolas"/>
              </a:rPr>
              <a:t>					</a:t>
            </a:r>
            <a:r>
              <a:rPr lang="en-US" sz="1200" dirty="0">
                <a:solidFill>
                  <a:srgbClr val="2A00FF"/>
                </a:solidFill>
                <a:latin typeface="Consolas"/>
              </a:rPr>
              <a:t>"</a:t>
            </a:r>
            <a:r>
              <a:rPr lang="en-US" sz="1200" dirty="0" err="1">
                <a:solidFill>
                  <a:srgbClr val="2A00FF"/>
                </a:solidFill>
                <a:latin typeface="Consolas"/>
              </a:rPr>
              <a:t>MainActivity</a:t>
            </a:r>
            <a:r>
              <a:rPr lang="en-US" sz="1200" dirty="0">
                <a:solidFill>
                  <a:srgbClr val="2A00FF"/>
                </a:solidFill>
                <a:latin typeface="Consolas"/>
              </a:rPr>
              <a:t> must implement callbacks"</a:t>
            </a:r>
            <a:r>
              <a:rPr lang="en-US" sz="1200" dirty="0">
                <a:solidFill>
                  <a:srgbClr val="000000"/>
                </a:solidFill>
                <a:latin typeface="Consolas"/>
              </a:rPr>
              <a:t>);</a:t>
            </a:r>
          </a:p>
          <a:p>
            <a:pPr defTabSz="274320"/>
            <a:r>
              <a:rPr lang="en-US" sz="1200" dirty="0">
                <a:solidFill>
                  <a:srgbClr val="000000"/>
                </a:solidFill>
                <a:latin typeface="Consolas"/>
              </a:rPr>
              <a:t>		}</a:t>
            </a:r>
          </a:p>
          <a:p>
            <a:pPr defTabSz="274320"/>
            <a:r>
              <a:rPr lang="en-US" sz="1200" dirty="0">
                <a:solidFill>
                  <a:srgbClr val="000000"/>
                </a:solidFill>
                <a:latin typeface="Consolas"/>
              </a:rPr>
              <a:t>	}</a:t>
            </a:r>
          </a:p>
        </p:txBody>
      </p:sp>
      <p:grpSp>
        <p:nvGrpSpPr>
          <p:cNvPr id="2" name="Group 10"/>
          <p:cNvGrpSpPr/>
          <p:nvPr/>
        </p:nvGrpSpPr>
        <p:grpSpPr>
          <a:xfrm>
            <a:off x="228600" y="3200400"/>
            <a:ext cx="533400" cy="152400"/>
            <a:chOff x="762000" y="4876800"/>
            <a:chExt cx="533400" cy="152400"/>
          </a:xfrm>
        </p:grpSpPr>
        <p:cxnSp>
          <p:nvCxnSpPr>
            <p:cNvPr id="12" name="Straight Arrow Connector 11"/>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10"/>
          <p:cNvGrpSpPr/>
          <p:nvPr/>
        </p:nvGrpSpPr>
        <p:grpSpPr>
          <a:xfrm>
            <a:off x="228600" y="5486400"/>
            <a:ext cx="533400" cy="152400"/>
            <a:chOff x="762000" y="4876800"/>
            <a:chExt cx="533400" cy="152400"/>
          </a:xfrm>
        </p:grpSpPr>
        <p:cxnSp>
          <p:nvCxnSpPr>
            <p:cNvPr id="10" name="Straight Arrow Connector 9"/>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3400" y="762000"/>
            <a:ext cx="8229600" cy="5816977"/>
          </a:xfrm>
          <a:prstGeom prst="rect">
            <a:avLst/>
          </a:prstGeom>
          <a:solidFill>
            <a:schemeClr val="bg1">
              <a:lumMod val="95000"/>
            </a:schemeClr>
          </a:solidFill>
          <a:ln>
            <a:solidFill>
              <a:schemeClr val="accent1"/>
            </a:solidFill>
          </a:ln>
        </p:spPr>
        <p:txBody>
          <a:bodyPr wrap="square" rtlCol="0">
            <a:spAutoFit/>
          </a:bodyPr>
          <a:lstStyle/>
          <a:p>
            <a:pPr defTabSz="274320"/>
            <a:r>
              <a:rPr lang="en-US" sz="1200" dirty="0">
                <a:solidFill>
                  <a:srgbClr val="000000"/>
                </a:solidFill>
                <a:latin typeface="Consolas"/>
              </a:rPr>
              <a:t>	</a:t>
            </a:r>
            <a:r>
              <a:rPr lang="en-US" sz="1200" dirty="0">
                <a:solidFill>
                  <a:srgbClr val="646464"/>
                </a:solidFill>
                <a:latin typeface="Consolas"/>
              </a:rPr>
              <a:t>@Override</a:t>
            </a:r>
          </a:p>
          <a:p>
            <a:pPr defTabSz="274320"/>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View </a:t>
            </a:r>
            <a:r>
              <a:rPr lang="en-US" sz="1200" b="1" dirty="0" err="1">
                <a:solidFill>
                  <a:srgbClr val="000000"/>
                </a:solidFill>
                <a:latin typeface="Consolas"/>
              </a:rPr>
              <a:t>onCreateView</a:t>
            </a:r>
            <a:r>
              <a:rPr lang="en-US" sz="1200" b="1" dirty="0">
                <a:solidFill>
                  <a:srgbClr val="000000"/>
                </a:solidFill>
                <a:latin typeface="Consolas"/>
              </a:rPr>
              <a:t>(</a:t>
            </a:r>
            <a:r>
              <a:rPr lang="en-US" sz="1200" b="1" dirty="0" err="1">
                <a:solidFill>
                  <a:srgbClr val="000000"/>
                </a:solidFill>
                <a:latin typeface="Consolas"/>
              </a:rPr>
              <a:t>LayoutInflater</a:t>
            </a:r>
            <a:r>
              <a:rPr lang="en-US" sz="1200" b="1" dirty="0">
                <a:solidFill>
                  <a:srgbClr val="000000"/>
                </a:solidFill>
                <a:latin typeface="Consolas"/>
              </a:rPr>
              <a:t> </a:t>
            </a:r>
            <a:r>
              <a:rPr lang="en-US" sz="1200" b="1" dirty="0" err="1">
                <a:solidFill>
                  <a:srgbClr val="6A3E3E"/>
                </a:solidFill>
                <a:latin typeface="Consolas"/>
              </a:rPr>
              <a:t>inflater</a:t>
            </a:r>
            <a:r>
              <a:rPr lang="en-US" sz="1200" b="1" dirty="0">
                <a:solidFill>
                  <a:srgbClr val="000000"/>
                </a:solidFill>
                <a:latin typeface="Consolas"/>
              </a:rPr>
              <a:t>, </a:t>
            </a:r>
            <a:r>
              <a:rPr lang="en-US" sz="1200" b="1" dirty="0" err="1">
                <a:solidFill>
                  <a:srgbClr val="000000"/>
                </a:solidFill>
                <a:latin typeface="Consolas"/>
              </a:rPr>
              <a:t>ViewGroup</a:t>
            </a:r>
            <a:r>
              <a:rPr lang="en-US" sz="1200" b="1" dirty="0">
                <a:solidFill>
                  <a:srgbClr val="000000"/>
                </a:solidFill>
                <a:latin typeface="Consolas"/>
              </a:rPr>
              <a:t> </a:t>
            </a:r>
            <a:r>
              <a:rPr lang="en-US" sz="1200" b="1" dirty="0">
                <a:solidFill>
                  <a:srgbClr val="6A3E3E"/>
                </a:solidFill>
                <a:latin typeface="Consolas"/>
              </a:rPr>
              <a:t>container</a:t>
            </a:r>
            <a:r>
              <a:rPr lang="en-US" sz="1200" b="1" dirty="0">
                <a:solidFill>
                  <a:srgbClr val="000000"/>
                </a:solidFill>
                <a:latin typeface="Consolas"/>
              </a:rPr>
              <a:t>,</a:t>
            </a:r>
          </a:p>
          <a:p>
            <a:pPr defTabSz="274320"/>
            <a:r>
              <a:rPr lang="en-US" sz="1200" dirty="0">
                <a:solidFill>
                  <a:srgbClr val="000000"/>
                </a:solidFill>
                <a:latin typeface="Consolas"/>
              </a:rPr>
              <a:t>								  Bundle </a:t>
            </a:r>
            <a:r>
              <a:rPr lang="en-US" sz="1200" dirty="0" err="1">
                <a:solidFill>
                  <a:srgbClr val="6A3E3E"/>
                </a:solidFill>
                <a:latin typeface="Consolas"/>
              </a:rPr>
              <a:t>savedInstanceState</a:t>
            </a:r>
            <a:r>
              <a:rPr lang="en-US" sz="1200" dirty="0">
                <a:solidFill>
                  <a:srgbClr val="000000"/>
                </a:solidFill>
                <a:latin typeface="Consolas"/>
              </a:rPr>
              <a:t>) {</a:t>
            </a:r>
          </a:p>
          <a:p>
            <a:pPr defTabSz="274320"/>
            <a:r>
              <a:rPr lang="en-US" sz="1200" dirty="0">
                <a:solidFill>
                  <a:srgbClr val="000000"/>
                </a:solidFill>
                <a:latin typeface="Consolas"/>
              </a:rPr>
              <a:t>				</a:t>
            </a:r>
          </a:p>
          <a:p>
            <a:pPr defTabSz="274320"/>
            <a:r>
              <a:rPr lang="en-US" sz="1200" dirty="0">
                <a:solidFill>
                  <a:srgbClr val="000000"/>
                </a:solidFill>
                <a:latin typeface="Consolas"/>
              </a:rPr>
              <a:t>	</a:t>
            </a:r>
            <a:r>
              <a:rPr lang="en-US" sz="1200" b="1" dirty="0">
                <a:solidFill>
                  <a:srgbClr val="000000"/>
                </a:solidFill>
                <a:latin typeface="Consolas"/>
              </a:rPr>
              <a:t>	</a:t>
            </a:r>
            <a:r>
              <a:rPr lang="en-US" sz="1200" b="1" dirty="0">
                <a:solidFill>
                  <a:srgbClr val="3F7F5F"/>
                </a:solidFill>
                <a:latin typeface="Consolas"/>
              </a:rPr>
              <a:t>// inflate res/layout_blue.xml to make GUI holding a </a:t>
            </a:r>
            <a:r>
              <a:rPr lang="en-US" sz="1200" b="1" dirty="0" err="1">
                <a:solidFill>
                  <a:srgbClr val="3F7F5F"/>
                </a:solidFill>
                <a:latin typeface="Consolas"/>
              </a:rPr>
              <a:t>TextView</a:t>
            </a:r>
            <a:r>
              <a:rPr lang="en-US" sz="1200" b="1" dirty="0">
                <a:solidFill>
                  <a:srgbClr val="3F7F5F"/>
                </a:solidFill>
                <a:latin typeface="Consolas"/>
              </a:rPr>
              <a:t> and a </a:t>
            </a:r>
            <a:r>
              <a:rPr lang="en-US" sz="1200" b="1" dirty="0" err="1">
                <a:solidFill>
                  <a:srgbClr val="3F7F5F"/>
                </a:solidFill>
                <a:latin typeface="Consolas"/>
              </a:rPr>
              <a:t>ListView</a:t>
            </a:r>
            <a:endParaRPr lang="en-US" sz="1200" b="1" dirty="0">
              <a:solidFill>
                <a:srgbClr val="3F7F5F"/>
              </a:solidFill>
              <a:latin typeface="Consolas"/>
            </a:endParaRPr>
          </a:p>
          <a:p>
            <a:pPr defTabSz="274320"/>
            <a:r>
              <a:rPr lang="en-US" sz="1200" dirty="0">
                <a:solidFill>
                  <a:srgbClr val="000000"/>
                </a:solidFill>
                <a:latin typeface="Consolas"/>
              </a:rPr>
              <a:t>		</a:t>
            </a:r>
            <a:r>
              <a:rPr lang="en-US" sz="1200" dirty="0" err="1">
                <a:solidFill>
                  <a:srgbClr val="000000"/>
                </a:solidFill>
                <a:latin typeface="Consolas"/>
              </a:rPr>
              <a:t>LinearLayout</a:t>
            </a:r>
            <a:r>
              <a:rPr lang="en-US" sz="1200" dirty="0">
                <a:solidFill>
                  <a:srgbClr val="000000"/>
                </a:solidFill>
                <a:latin typeface="Consolas"/>
              </a:rPr>
              <a:t> </a:t>
            </a:r>
            <a:r>
              <a:rPr lang="en-US" sz="1200" dirty="0" err="1">
                <a:solidFill>
                  <a:srgbClr val="6A3E3E"/>
                </a:solidFill>
                <a:latin typeface="Consolas"/>
              </a:rPr>
              <a:t>layout_blue</a:t>
            </a:r>
            <a:r>
              <a:rPr lang="en-US" sz="1200" dirty="0">
                <a:solidFill>
                  <a:srgbClr val="000000"/>
                </a:solidFill>
                <a:latin typeface="Consolas"/>
              </a:rPr>
              <a:t> = (</a:t>
            </a:r>
            <a:r>
              <a:rPr lang="en-US" sz="1200" dirty="0" err="1">
                <a:solidFill>
                  <a:srgbClr val="000000"/>
                </a:solidFill>
                <a:latin typeface="Consolas"/>
              </a:rPr>
              <a:t>LinearLayout</a:t>
            </a:r>
            <a:r>
              <a:rPr lang="en-US" sz="1200" dirty="0">
                <a:solidFill>
                  <a:srgbClr val="000000"/>
                </a:solidFill>
                <a:latin typeface="Consolas"/>
              </a:rPr>
              <a:t>) </a:t>
            </a:r>
            <a:r>
              <a:rPr lang="en-US" sz="1200" dirty="0" err="1">
                <a:solidFill>
                  <a:srgbClr val="6A3E3E"/>
                </a:solidFill>
                <a:latin typeface="Consolas"/>
              </a:rPr>
              <a:t>inflater</a:t>
            </a:r>
            <a:r>
              <a:rPr lang="en-US" sz="1200" dirty="0" err="1">
                <a:solidFill>
                  <a:srgbClr val="000000"/>
                </a:solidFill>
                <a:latin typeface="Consolas"/>
              </a:rPr>
              <a:t>.inflate</a:t>
            </a:r>
            <a:r>
              <a:rPr lang="en-US" sz="1200" dirty="0">
                <a:solidFill>
                  <a:srgbClr val="000000"/>
                </a:solidFill>
                <a:latin typeface="Consolas"/>
              </a:rPr>
              <a:t>(</a:t>
            </a:r>
            <a:r>
              <a:rPr lang="en-US" sz="1200" dirty="0" err="1">
                <a:solidFill>
                  <a:srgbClr val="000000"/>
                </a:solidFill>
                <a:latin typeface="Consolas"/>
              </a:rPr>
              <a:t>R.layout.</a:t>
            </a:r>
            <a:r>
              <a:rPr lang="en-US" sz="1200" b="1" i="1" dirty="0" err="1">
                <a:solidFill>
                  <a:srgbClr val="0000C0"/>
                </a:solidFill>
                <a:latin typeface="Consolas"/>
              </a:rPr>
              <a:t>layout_blue</a:t>
            </a:r>
            <a:r>
              <a:rPr lang="en-US" sz="1200" b="1" i="1" dirty="0">
                <a:solidFill>
                  <a:srgbClr val="000000"/>
                </a:solidFill>
                <a:latin typeface="Consolas"/>
              </a:rPr>
              <a:t>, </a:t>
            </a:r>
            <a:r>
              <a:rPr lang="en-US" sz="1200" b="1" i="1" dirty="0">
                <a:solidFill>
                  <a:srgbClr val="7F0055"/>
                </a:solidFill>
                <a:latin typeface="Consolas"/>
              </a:rPr>
              <a:t>null</a:t>
            </a:r>
            <a:r>
              <a:rPr lang="en-US" sz="1200" b="1" dirty="0">
                <a:solidFill>
                  <a:srgbClr val="000000"/>
                </a:solidFill>
                <a:latin typeface="Consolas"/>
              </a:rPr>
              <a:t>);</a:t>
            </a:r>
          </a:p>
          <a:p>
            <a:pPr defTabSz="274320"/>
            <a:r>
              <a:rPr lang="en-US" sz="1200" dirty="0">
                <a:latin typeface="Consolas"/>
              </a:rPr>
              <a:t>	</a:t>
            </a:r>
            <a:r>
              <a:rPr lang="en-US" sz="1200" b="1" dirty="0">
                <a:solidFill>
                  <a:srgbClr val="3F7F5F"/>
                </a:solidFill>
                <a:latin typeface="Consolas"/>
              </a:rPr>
              <a:t>	// plumbing – get a reference to </a:t>
            </a:r>
            <a:r>
              <a:rPr lang="en-US" sz="1200" b="1" dirty="0" err="1">
                <a:solidFill>
                  <a:srgbClr val="3F7F5F"/>
                </a:solidFill>
                <a:latin typeface="Consolas"/>
              </a:rPr>
              <a:t>textview</a:t>
            </a:r>
            <a:r>
              <a:rPr lang="en-US" sz="1200" b="1" dirty="0">
                <a:solidFill>
                  <a:srgbClr val="3F7F5F"/>
                </a:solidFill>
                <a:latin typeface="Consolas"/>
              </a:rPr>
              <a:t> and </a:t>
            </a:r>
            <a:r>
              <a:rPr lang="en-US" sz="1200" b="1" dirty="0" err="1">
                <a:solidFill>
                  <a:srgbClr val="3F7F5F"/>
                </a:solidFill>
                <a:latin typeface="Consolas"/>
              </a:rPr>
              <a:t>listview</a:t>
            </a:r>
            <a:endParaRPr lang="en-US" sz="1200" b="1" dirty="0">
              <a:solidFill>
                <a:srgbClr val="3F7F5F"/>
              </a:solidFill>
              <a:latin typeface="Consolas"/>
            </a:endParaRPr>
          </a:p>
          <a:p>
            <a:pPr defTabSz="274320"/>
            <a:r>
              <a:rPr lang="en-US" sz="1200" dirty="0">
                <a:solidFill>
                  <a:srgbClr val="000000"/>
                </a:solidFill>
                <a:latin typeface="Consolas"/>
              </a:rPr>
              <a:t>		</a:t>
            </a:r>
            <a:r>
              <a:rPr lang="en-US" sz="1200" b="1" dirty="0">
                <a:solidFill>
                  <a:srgbClr val="7F0055"/>
                </a:solidFill>
                <a:latin typeface="Consolas"/>
              </a:rPr>
              <a:t>final</a:t>
            </a:r>
            <a:r>
              <a:rPr lang="en-US" sz="1200" b="1" dirty="0">
                <a:solidFill>
                  <a:srgbClr val="000000"/>
                </a:solidFill>
                <a:latin typeface="Consolas"/>
              </a:rPr>
              <a:t> </a:t>
            </a:r>
            <a:r>
              <a:rPr lang="en-US" sz="1200" b="1" dirty="0" err="1">
                <a:solidFill>
                  <a:srgbClr val="000000"/>
                </a:solidFill>
                <a:latin typeface="Consolas"/>
              </a:rPr>
              <a:t>TextView</a:t>
            </a:r>
            <a:r>
              <a:rPr lang="en-US" sz="1200" b="1" dirty="0">
                <a:solidFill>
                  <a:srgbClr val="000000"/>
                </a:solidFill>
                <a:latin typeface="Consolas"/>
              </a:rPr>
              <a:t> </a:t>
            </a:r>
            <a:r>
              <a:rPr lang="en-US" sz="1200" b="1" dirty="0" err="1">
                <a:solidFill>
                  <a:srgbClr val="6A3E3E"/>
                </a:solidFill>
                <a:latin typeface="Consolas"/>
              </a:rPr>
              <a:t>txtBlue</a:t>
            </a:r>
            <a:r>
              <a:rPr lang="en-US" sz="1200" b="1" dirty="0">
                <a:solidFill>
                  <a:srgbClr val="000000"/>
                </a:solidFill>
                <a:latin typeface="Consolas"/>
              </a:rPr>
              <a:t> = (</a:t>
            </a:r>
            <a:r>
              <a:rPr lang="en-US" sz="1200" b="1" dirty="0" err="1">
                <a:solidFill>
                  <a:srgbClr val="000000"/>
                </a:solidFill>
                <a:latin typeface="Consolas"/>
              </a:rPr>
              <a:t>TextView</a:t>
            </a:r>
            <a:r>
              <a:rPr lang="en-US" sz="1200" b="1" dirty="0">
                <a:solidFill>
                  <a:srgbClr val="000000"/>
                </a:solidFill>
                <a:latin typeface="Consolas"/>
              </a:rPr>
              <a:t>) </a:t>
            </a:r>
            <a:r>
              <a:rPr lang="en-US" sz="1200" b="1" dirty="0" err="1">
                <a:solidFill>
                  <a:srgbClr val="6A3E3E"/>
                </a:solidFill>
                <a:latin typeface="Consolas"/>
              </a:rPr>
              <a:t>layout_blue</a:t>
            </a:r>
            <a:r>
              <a:rPr lang="en-US" sz="1200" dirty="0" err="1">
                <a:solidFill>
                  <a:srgbClr val="000000"/>
                </a:solidFill>
                <a:latin typeface="Consolas"/>
              </a:rPr>
              <a:t>.findViewById</a:t>
            </a:r>
            <a:r>
              <a:rPr lang="en-US" sz="1200" dirty="0">
                <a:solidFill>
                  <a:srgbClr val="000000"/>
                </a:solidFill>
                <a:latin typeface="Consolas"/>
              </a:rPr>
              <a:t>(R.id.</a:t>
            </a:r>
            <a:r>
              <a:rPr lang="en-US" sz="1200" b="1" i="1" dirty="0">
                <a:solidFill>
                  <a:srgbClr val="0000C0"/>
                </a:solidFill>
                <a:latin typeface="Consolas"/>
              </a:rPr>
              <a:t>textView1Blue</a:t>
            </a:r>
            <a:r>
              <a:rPr lang="en-US" sz="1200" b="1"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000000"/>
                </a:solidFill>
                <a:latin typeface="Consolas"/>
              </a:rPr>
              <a:t>ListView</a:t>
            </a:r>
            <a:r>
              <a:rPr lang="en-US" sz="1200" dirty="0">
                <a:solidFill>
                  <a:srgbClr val="000000"/>
                </a:solidFill>
                <a:latin typeface="Consolas"/>
              </a:rPr>
              <a:t> </a:t>
            </a:r>
            <a:r>
              <a:rPr lang="en-US" sz="1200" dirty="0" err="1">
                <a:solidFill>
                  <a:srgbClr val="6A3E3E"/>
                </a:solidFill>
                <a:latin typeface="Consolas"/>
              </a:rPr>
              <a:t>listView</a:t>
            </a:r>
            <a:r>
              <a:rPr lang="en-US" sz="1200" dirty="0">
                <a:solidFill>
                  <a:srgbClr val="000000"/>
                </a:solidFill>
                <a:latin typeface="Consolas"/>
              </a:rPr>
              <a:t> = (</a:t>
            </a:r>
            <a:r>
              <a:rPr lang="en-US" sz="1200" dirty="0" err="1">
                <a:solidFill>
                  <a:srgbClr val="000000"/>
                </a:solidFill>
                <a:latin typeface="Consolas"/>
              </a:rPr>
              <a:t>ListView</a:t>
            </a:r>
            <a:r>
              <a:rPr lang="en-US" sz="1200" dirty="0">
                <a:solidFill>
                  <a:srgbClr val="000000"/>
                </a:solidFill>
                <a:latin typeface="Consolas"/>
              </a:rPr>
              <a:t>) </a:t>
            </a:r>
            <a:r>
              <a:rPr lang="en-US" sz="1200" dirty="0" err="1">
                <a:solidFill>
                  <a:srgbClr val="6A3E3E"/>
                </a:solidFill>
                <a:latin typeface="Consolas"/>
              </a:rPr>
              <a:t>layout_blue</a:t>
            </a:r>
            <a:r>
              <a:rPr lang="en-US" sz="1200" dirty="0" err="1">
                <a:solidFill>
                  <a:srgbClr val="000000"/>
                </a:solidFill>
                <a:latin typeface="Consolas"/>
              </a:rPr>
              <a:t>.findViewById</a:t>
            </a:r>
            <a:r>
              <a:rPr lang="en-US" sz="1200" dirty="0">
                <a:solidFill>
                  <a:srgbClr val="000000"/>
                </a:solidFill>
                <a:latin typeface="Consolas"/>
              </a:rPr>
              <a:t>(R.id.</a:t>
            </a:r>
            <a:r>
              <a:rPr lang="en-US" sz="1200" b="1" i="1" dirty="0">
                <a:solidFill>
                  <a:srgbClr val="0000C0"/>
                </a:solidFill>
                <a:latin typeface="Consolas"/>
              </a:rPr>
              <a:t>listView1Blue</a:t>
            </a:r>
            <a:r>
              <a:rPr lang="en-US" sz="1200" b="1" dirty="0">
                <a:solidFill>
                  <a:srgbClr val="000000"/>
                </a:solidFill>
                <a:latin typeface="Consolas"/>
              </a:rPr>
              <a:t>);</a:t>
            </a:r>
            <a:endParaRPr lang="en-US" sz="1200" dirty="0">
              <a:latin typeface="Consolas"/>
            </a:endParaRPr>
          </a:p>
          <a:p>
            <a:pPr defTabSz="274320"/>
            <a:r>
              <a:rPr lang="en-US" sz="1200" dirty="0">
                <a:solidFill>
                  <a:srgbClr val="000000"/>
                </a:solidFill>
                <a:latin typeface="Consolas"/>
              </a:rPr>
              <a:t>		</a:t>
            </a:r>
            <a:r>
              <a:rPr lang="en-US" sz="1200" dirty="0" err="1">
                <a:solidFill>
                  <a:srgbClr val="6A3E3E"/>
                </a:solidFill>
                <a:latin typeface="Consolas"/>
              </a:rPr>
              <a:t>listView</a:t>
            </a:r>
            <a:r>
              <a:rPr lang="en-US" sz="1200" dirty="0" err="1">
                <a:solidFill>
                  <a:srgbClr val="000000"/>
                </a:solidFill>
                <a:latin typeface="Consolas"/>
              </a:rPr>
              <a:t>.setBackgroundColor</a:t>
            </a:r>
            <a:r>
              <a:rPr lang="en-US" sz="1200" dirty="0">
                <a:solidFill>
                  <a:srgbClr val="000000"/>
                </a:solidFill>
                <a:latin typeface="Consolas"/>
              </a:rPr>
              <a:t>(</a:t>
            </a:r>
            <a:r>
              <a:rPr lang="en-US" sz="1200" dirty="0" err="1">
                <a:solidFill>
                  <a:srgbClr val="000000"/>
                </a:solidFill>
                <a:latin typeface="Consolas"/>
              </a:rPr>
              <a:t>Color.</a:t>
            </a:r>
            <a:r>
              <a:rPr lang="en-US" sz="1200" i="1" dirty="0" err="1">
                <a:solidFill>
                  <a:srgbClr val="000000"/>
                </a:solidFill>
                <a:latin typeface="Consolas"/>
              </a:rPr>
              <a:t>parseColor</a:t>
            </a:r>
            <a:r>
              <a:rPr lang="en-US" sz="1200" i="1" dirty="0">
                <a:solidFill>
                  <a:srgbClr val="000000"/>
                </a:solidFill>
                <a:latin typeface="Consolas"/>
              </a:rPr>
              <a:t>(</a:t>
            </a:r>
            <a:r>
              <a:rPr lang="en-US" sz="1200" i="1" dirty="0">
                <a:solidFill>
                  <a:srgbClr val="2A00FF"/>
                </a:solidFill>
                <a:latin typeface="Consolas"/>
              </a:rPr>
              <a:t>"#</a:t>
            </a:r>
            <a:r>
              <a:rPr lang="en-US" sz="1200" i="1" dirty="0" err="1">
                <a:solidFill>
                  <a:srgbClr val="2A00FF"/>
                </a:solidFill>
                <a:latin typeface="Consolas"/>
              </a:rPr>
              <a:t>ffccddff</a:t>
            </a:r>
            <a:r>
              <a:rPr lang="en-US" sz="1200" i="1" dirty="0">
                <a:solidFill>
                  <a:srgbClr val="2A00FF"/>
                </a:solidFill>
                <a:latin typeface="Consolas"/>
              </a:rPr>
              <a:t>"</a:t>
            </a:r>
            <a:r>
              <a:rPr lang="en-US" sz="1200" dirty="0">
                <a:solidFill>
                  <a:srgbClr val="000000"/>
                </a:solidFill>
                <a:latin typeface="Consolas"/>
              </a:rPr>
              <a:t>));</a:t>
            </a:r>
          </a:p>
          <a:p>
            <a:pPr defTabSz="274320"/>
            <a:r>
              <a:rPr lang="en-US" sz="1200" b="1" dirty="0">
                <a:solidFill>
                  <a:srgbClr val="3F7F5F"/>
                </a:solidFill>
                <a:latin typeface="Consolas"/>
              </a:rPr>
              <a:t>		// define a simple adapter to fill rows of the </a:t>
            </a:r>
            <a:r>
              <a:rPr lang="en-US" sz="1200" b="1" dirty="0" err="1">
                <a:solidFill>
                  <a:srgbClr val="3F7F5F"/>
                </a:solidFill>
                <a:latin typeface="Consolas"/>
              </a:rPr>
              <a:t>listview</a:t>
            </a:r>
            <a:endParaRPr lang="en-US" sz="1200" dirty="0">
              <a:latin typeface="Consolas"/>
            </a:endParaRPr>
          </a:p>
          <a:p>
            <a:pPr defTabSz="274320"/>
            <a:r>
              <a:rPr lang="en-US" sz="1200" dirty="0">
                <a:solidFill>
                  <a:srgbClr val="000000"/>
                </a:solidFill>
                <a:latin typeface="Consolas"/>
              </a:rPr>
              <a:t>		</a:t>
            </a:r>
            <a:r>
              <a:rPr lang="en-US" sz="1200" dirty="0" err="1">
                <a:solidFill>
                  <a:srgbClr val="000000"/>
                </a:solidFill>
                <a:latin typeface="Consolas"/>
              </a:rPr>
              <a:t>ArrayAdapter</a:t>
            </a:r>
            <a:r>
              <a:rPr lang="en-US" sz="1200" dirty="0">
                <a:solidFill>
                  <a:srgbClr val="000000"/>
                </a:solidFill>
                <a:latin typeface="Consolas"/>
              </a:rPr>
              <a:t>&lt;String&gt; </a:t>
            </a:r>
            <a:r>
              <a:rPr lang="en-US" sz="1200" dirty="0">
                <a:solidFill>
                  <a:srgbClr val="6A3E3E"/>
                </a:solidFill>
                <a:latin typeface="Consolas"/>
              </a:rPr>
              <a:t>adapter</a:t>
            </a:r>
            <a:r>
              <a:rPr lang="en-US" sz="1200" dirty="0">
                <a:solidFill>
                  <a:srgbClr val="000000"/>
                </a:solidFill>
                <a:latin typeface="Consolas"/>
              </a:rPr>
              <a:t> = </a:t>
            </a:r>
            <a:r>
              <a:rPr lang="en-US" sz="1200" b="1" dirty="0">
                <a:solidFill>
                  <a:srgbClr val="7F0055"/>
                </a:solidFill>
                <a:latin typeface="Consolas"/>
              </a:rPr>
              <a:t>new</a:t>
            </a:r>
            <a:r>
              <a:rPr lang="en-US" sz="1200" b="1" dirty="0">
                <a:solidFill>
                  <a:srgbClr val="000000"/>
                </a:solidFill>
                <a:latin typeface="Consolas"/>
              </a:rPr>
              <a:t> </a:t>
            </a:r>
            <a:r>
              <a:rPr lang="en-US" sz="1200" b="1" dirty="0" err="1">
                <a:solidFill>
                  <a:srgbClr val="000000"/>
                </a:solidFill>
                <a:latin typeface="Consolas"/>
              </a:rPr>
              <a:t>ArrayAdapter</a:t>
            </a:r>
            <a:r>
              <a:rPr lang="en-US" sz="1200" b="1" dirty="0">
                <a:solidFill>
                  <a:srgbClr val="000000"/>
                </a:solidFill>
                <a:latin typeface="Consolas"/>
              </a:rPr>
              <a:t>&lt;String&gt;(</a:t>
            </a:r>
            <a:r>
              <a:rPr lang="en-US" sz="1200" b="1" dirty="0">
                <a:solidFill>
                  <a:srgbClr val="0000C0"/>
                </a:solidFill>
                <a:latin typeface="Consolas"/>
              </a:rPr>
              <a:t>context</a:t>
            </a:r>
            <a:r>
              <a:rPr lang="en-US" sz="1200" b="1" dirty="0">
                <a:solidFill>
                  <a:srgbClr val="000000"/>
                </a:solidFill>
                <a:latin typeface="Consolas"/>
              </a:rPr>
              <a:t>,</a:t>
            </a:r>
          </a:p>
          <a:p>
            <a:pPr defTabSz="274320"/>
            <a:r>
              <a:rPr lang="en-US" sz="1200" dirty="0">
                <a:solidFill>
                  <a:srgbClr val="000000"/>
                </a:solidFill>
                <a:latin typeface="Consolas"/>
              </a:rPr>
              <a:t>												  android.R.layout.</a:t>
            </a:r>
            <a:r>
              <a:rPr lang="en-US" sz="1200" b="1" i="1" dirty="0">
                <a:solidFill>
                  <a:srgbClr val="0000C0"/>
                </a:solidFill>
                <a:latin typeface="Consolas"/>
              </a:rPr>
              <a:t>simple_list_item_1</a:t>
            </a:r>
            <a:r>
              <a:rPr lang="en-US" sz="1200" b="1" i="1" dirty="0">
                <a:solidFill>
                  <a:srgbClr val="000000"/>
                </a:solidFill>
                <a:latin typeface="Consolas"/>
              </a:rPr>
              <a:t>, </a:t>
            </a:r>
            <a:r>
              <a:rPr lang="en-US" sz="1200" b="1" i="1" dirty="0">
                <a:solidFill>
                  <a:srgbClr val="0000C0"/>
                </a:solidFill>
                <a:latin typeface="Consolas"/>
              </a:rPr>
              <a:t>items</a:t>
            </a:r>
            <a:r>
              <a:rPr lang="en-US" sz="1200" b="1" dirty="0">
                <a:solidFill>
                  <a:srgbClr val="000000"/>
                </a:solidFill>
                <a:latin typeface="Consolas"/>
              </a:rPr>
              <a:t>);</a:t>
            </a:r>
            <a:endParaRPr lang="en-US" sz="1200" dirty="0">
              <a:latin typeface="Consolas"/>
            </a:endParaRPr>
          </a:p>
          <a:p>
            <a:pPr defTabSz="274320"/>
            <a:r>
              <a:rPr lang="en-US" sz="1200" dirty="0">
                <a:solidFill>
                  <a:srgbClr val="000000"/>
                </a:solidFill>
                <a:latin typeface="Consolas"/>
              </a:rPr>
              <a:t>		</a:t>
            </a:r>
            <a:r>
              <a:rPr lang="en-US" sz="1200" dirty="0" err="1">
                <a:solidFill>
                  <a:srgbClr val="6A3E3E"/>
                </a:solidFill>
                <a:latin typeface="Consolas"/>
              </a:rPr>
              <a:t>listView</a:t>
            </a:r>
            <a:r>
              <a:rPr lang="en-US" sz="1200" dirty="0" err="1">
                <a:solidFill>
                  <a:srgbClr val="000000"/>
                </a:solidFill>
                <a:latin typeface="Consolas"/>
              </a:rPr>
              <a:t>.setAdapter</a:t>
            </a:r>
            <a:r>
              <a:rPr lang="en-US" sz="1200" dirty="0">
                <a:solidFill>
                  <a:srgbClr val="000000"/>
                </a:solidFill>
                <a:latin typeface="Consolas"/>
              </a:rPr>
              <a:t>(</a:t>
            </a:r>
            <a:r>
              <a:rPr lang="en-US" sz="1200" dirty="0">
                <a:solidFill>
                  <a:srgbClr val="6A3E3E"/>
                </a:solidFill>
                <a:latin typeface="Consolas"/>
              </a:rPr>
              <a:t>adapter</a:t>
            </a:r>
            <a:r>
              <a:rPr lang="en-US" sz="1200" dirty="0">
                <a:solidFill>
                  <a:srgbClr val="000000"/>
                </a:solidFill>
                <a:latin typeface="Consolas"/>
              </a:rPr>
              <a:t>);</a:t>
            </a:r>
          </a:p>
          <a:p>
            <a:pPr defTabSz="274320"/>
            <a:r>
              <a:rPr lang="en-US" sz="1200" b="1" dirty="0">
                <a:solidFill>
                  <a:srgbClr val="3F7F5F"/>
                </a:solidFill>
                <a:latin typeface="Consolas"/>
              </a:rPr>
              <a:t>		// show </a:t>
            </a:r>
            <a:r>
              <a:rPr lang="en-US" sz="1200" b="1" dirty="0" err="1">
                <a:solidFill>
                  <a:srgbClr val="3F7F5F"/>
                </a:solidFill>
                <a:latin typeface="Consolas"/>
              </a:rPr>
              <a:t>listview</a:t>
            </a:r>
            <a:r>
              <a:rPr lang="en-US" sz="1200" b="1" dirty="0">
                <a:solidFill>
                  <a:srgbClr val="3F7F5F"/>
                </a:solidFill>
                <a:latin typeface="Consolas"/>
              </a:rPr>
              <a:t> from the top </a:t>
            </a:r>
            <a:endParaRPr lang="en-US" sz="1200" dirty="0">
              <a:latin typeface="Consolas"/>
            </a:endParaRPr>
          </a:p>
          <a:p>
            <a:pPr defTabSz="274320"/>
            <a:r>
              <a:rPr lang="en-US" sz="1200" dirty="0">
                <a:solidFill>
                  <a:srgbClr val="000000"/>
                </a:solidFill>
                <a:latin typeface="Consolas"/>
              </a:rPr>
              <a:t>		</a:t>
            </a:r>
            <a:r>
              <a:rPr lang="en-US" sz="1200" dirty="0" err="1">
                <a:solidFill>
                  <a:srgbClr val="6A3E3E"/>
                </a:solidFill>
                <a:latin typeface="Consolas"/>
              </a:rPr>
              <a:t>listView</a:t>
            </a:r>
            <a:r>
              <a:rPr lang="en-US" sz="1200" dirty="0" err="1">
                <a:solidFill>
                  <a:srgbClr val="000000"/>
                </a:solidFill>
                <a:latin typeface="Consolas"/>
              </a:rPr>
              <a:t>.setSelection</a:t>
            </a:r>
            <a:r>
              <a:rPr lang="en-US" sz="1200" dirty="0">
                <a:solidFill>
                  <a:srgbClr val="000000"/>
                </a:solidFill>
                <a:latin typeface="Consolas"/>
              </a:rPr>
              <a:t>(0);</a:t>
            </a:r>
          </a:p>
          <a:p>
            <a:pPr defTabSz="274320"/>
            <a:r>
              <a:rPr lang="en-US" sz="1200" dirty="0">
                <a:solidFill>
                  <a:srgbClr val="000000"/>
                </a:solidFill>
                <a:latin typeface="Consolas"/>
              </a:rPr>
              <a:t>		</a:t>
            </a:r>
            <a:r>
              <a:rPr lang="en-US" sz="1200" dirty="0" err="1">
                <a:solidFill>
                  <a:srgbClr val="6A3E3E"/>
                </a:solidFill>
                <a:latin typeface="Consolas"/>
              </a:rPr>
              <a:t>listView</a:t>
            </a:r>
            <a:r>
              <a:rPr lang="en-US" sz="1200" dirty="0" err="1">
                <a:solidFill>
                  <a:srgbClr val="000000"/>
                </a:solidFill>
                <a:latin typeface="Consolas"/>
              </a:rPr>
              <a:t>.smoothScrollToPosition</a:t>
            </a:r>
            <a:r>
              <a:rPr lang="en-US" sz="1200" dirty="0">
                <a:solidFill>
                  <a:srgbClr val="000000"/>
                </a:solidFill>
                <a:latin typeface="Consolas"/>
              </a:rPr>
              <a:t>(0);</a:t>
            </a:r>
          </a:p>
          <a:p>
            <a:pPr defTabSz="274320"/>
            <a:r>
              <a:rPr lang="en-US" sz="1200" b="1" dirty="0">
                <a:solidFill>
                  <a:srgbClr val="3F7F5F"/>
                </a:solidFill>
                <a:latin typeface="Consolas"/>
              </a:rPr>
              <a:t>		// react to click events on </a:t>
            </a:r>
            <a:r>
              <a:rPr lang="en-US" sz="1200" b="1" dirty="0" err="1">
                <a:solidFill>
                  <a:srgbClr val="3F7F5F"/>
                </a:solidFill>
                <a:latin typeface="Consolas"/>
              </a:rPr>
              <a:t>listview’s</a:t>
            </a:r>
            <a:r>
              <a:rPr lang="en-US" sz="1200" b="1" dirty="0">
                <a:solidFill>
                  <a:srgbClr val="3F7F5F"/>
                </a:solidFill>
                <a:latin typeface="Consolas"/>
              </a:rPr>
              <a:t> rows</a:t>
            </a:r>
            <a:endParaRPr lang="en-US" sz="1200" dirty="0">
              <a:latin typeface="Consolas"/>
            </a:endParaRPr>
          </a:p>
          <a:p>
            <a:pPr defTabSz="274320"/>
            <a:r>
              <a:rPr lang="en-US" sz="1200" dirty="0">
                <a:solidFill>
                  <a:srgbClr val="000000"/>
                </a:solidFill>
                <a:latin typeface="Consolas"/>
              </a:rPr>
              <a:t>		</a:t>
            </a:r>
            <a:r>
              <a:rPr lang="en-US" sz="1200" dirty="0" err="1">
                <a:solidFill>
                  <a:srgbClr val="6A3E3E"/>
                </a:solidFill>
                <a:latin typeface="Consolas"/>
              </a:rPr>
              <a:t>listView</a:t>
            </a:r>
            <a:r>
              <a:rPr lang="en-US" sz="1200" dirty="0" err="1">
                <a:solidFill>
                  <a:srgbClr val="000000"/>
                </a:solidFill>
                <a:latin typeface="Consolas"/>
              </a:rPr>
              <a:t>.setOnItemClickListener</a:t>
            </a:r>
            <a:r>
              <a:rPr lang="en-US" sz="1200" dirty="0">
                <a:solidFill>
                  <a:srgbClr val="000000"/>
                </a:solidFill>
                <a:latin typeface="Consolas"/>
              </a:rPr>
              <a:t>(</a:t>
            </a:r>
            <a:r>
              <a:rPr lang="en-US" sz="1200" b="1" dirty="0">
                <a:solidFill>
                  <a:srgbClr val="7F0055"/>
                </a:solidFill>
                <a:latin typeface="Consolas"/>
              </a:rPr>
              <a:t>new</a:t>
            </a:r>
            <a:r>
              <a:rPr lang="en-US" sz="1200" b="1" dirty="0">
                <a:solidFill>
                  <a:srgbClr val="000000"/>
                </a:solidFill>
                <a:latin typeface="Consolas"/>
              </a:rPr>
              <a:t> </a:t>
            </a:r>
            <a:r>
              <a:rPr lang="en-US" sz="1200" b="1" dirty="0" err="1">
                <a:solidFill>
                  <a:srgbClr val="000000"/>
                </a:solidFill>
                <a:latin typeface="Consolas"/>
              </a:rPr>
              <a:t>OnItemClickListener</a:t>
            </a:r>
            <a:r>
              <a:rPr lang="en-US" sz="1200" b="1" dirty="0">
                <a:solidFill>
                  <a:srgbClr val="000000"/>
                </a:solidFill>
                <a:latin typeface="Consolas"/>
              </a:rPr>
              <a:t>() {</a:t>
            </a:r>
            <a:endParaRPr lang="en-US" sz="1200" dirty="0">
              <a:latin typeface="Consolas"/>
            </a:endParaRPr>
          </a:p>
          <a:p>
            <a:pPr defTabSz="274320"/>
            <a:r>
              <a:rPr lang="en-US" sz="1200" dirty="0">
                <a:solidFill>
                  <a:srgbClr val="000000"/>
                </a:solidFill>
                <a:latin typeface="Consolas"/>
              </a:rPr>
              <a:t>			</a:t>
            </a:r>
            <a:r>
              <a:rPr lang="en-US" sz="1200" dirty="0">
                <a:solidFill>
                  <a:srgbClr val="646464"/>
                </a:solidFill>
                <a:latin typeface="Consolas"/>
              </a:rPr>
              <a:t>@Override</a:t>
            </a:r>
          </a:p>
          <a:p>
            <a:pPr defTabSz="274320"/>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a:t>
            </a:r>
            <a:r>
              <a:rPr lang="en-US" sz="1200" b="1" dirty="0" err="1">
                <a:solidFill>
                  <a:srgbClr val="000000"/>
                </a:solidFill>
                <a:latin typeface="Consolas"/>
              </a:rPr>
              <a:t>onItemClick</a:t>
            </a:r>
            <a:r>
              <a:rPr lang="en-US" sz="1200" b="1" dirty="0">
                <a:solidFill>
                  <a:srgbClr val="000000"/>
                </a:solidFill>
                <a:latin typeface="Consolas"/>
              </a:rPr>
              <a:t>(</a:t>
            </a:r>
            <a:r>
              <a:rPr lang="en-US" sz="1200" b="1" dirty="0" err="1">
                <a:solidFill>
                  <a:srgbClr val="000000"/>
                </a:solidFill>
                <a:latin typeface="Consolas"/>
              </a:rPr>
              <a:t>AdapterView</a:t>
            </a:r>
            <a:r>
              <a:rPr lang="en-US" sz="1200" b="1" dirty="0">
                <a:solidFill>
                  <a:srgbClr val="000000"/>
                </a:solidFill>
                <a:latin typeface="Consolas"/>
              </a:rPr>
              <a:t>&lt;?&gt; </a:t>
            </a:r>
            <a:r>
              <a:rPr lang="en-US" sz="1200" b="1" dirty="0">
                <a:solidFill>
                  <a:srgbClr val="6A3E3E"/>
                </a:solidFill>
                <a:latin typeface="Consolas"/>
              </a:rPr>
              <a:t>parent</a:t>
            </a:r>
            <a:r>
              <a:rPr lang="en-US" sz="1200" b="1" dirty="0">
                <a:solidFill>
                  <a:srgbClr val="000000"/>
                </a:solidFill>
                <a:latin typeface="Consolas"/>
              </a:rPr>
              <a:t>, View </a:t>
            </a:r>
            <a:r>
              <a:rPr lang="en-US" sz="1200" b="1" dirty="0">
                <a:solidFill>
                  <a:srgbClr val="6A3E3E"/>
                </a:solidFill>
                <a:latin typeface="Consolas"/>
              </a:rPr>
              <a:t>v</a:t>
            </a:r>
            <a:r>
              <a:rPr lang="en-US" sz="1200" b="1" dirty="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a:t>
            </a:r>
            <a:r>
              <a:rPr lang="en-US" sz="1200" b="1" dirty="0">
                <a:solidFill>
                  <a:srgbClr val="6A3E3E"/>
                </a:solidFill>
                <a:latin typeface="Consolas"/>
              </a:rPr>
              <a:t>position</a:t>
            </a:r>
            <a:r>
              <a:rPr lang="en-US" sz="1200" b="1" dirty="0">
                <a:solidFill>
                  <a:srgbClr val="000000"/>
                </a:solidFill>
                <a:latin typeface="Consolas"/>
              </a:rPr>
              <a:t>, </a:t>
            </a:r>
            <a:r>
              <a:rPr lang="en-US" sz="1200" b="1" dirty="0">
                <a:solidFill>
                  <a:srgbClr val="7F0055"/>
                </a:solidFill>
                <a:latin typeface="Consolas"/>
              </a:rPr>
              <a:t>long</a:t>
            </a:r>
            <a:r>
              <a:rPr lang="en-US" sz="1200" b="1" dirty="0">
                <a:solidFill>
                  <a:srgbClr val="000000"/>
                </a:solidFill>
                <a:latin typeface="Consolas"/>
              </a:rPr>
              <a:t> </a:t>
            </a:r>
            <a:r>
              <a:rPr lang="en-US" sz="1200" b="1" dirty="0">
                <a:solidFill>
                  <a:srgbClr val="6A3E3E"/>
                </a:solidFill>
                <a:latin typeface="Consolas"/>
              </a:rPr>
              <a:t>id</a:t>
            </a:r>
            <a:r>
              <a:rPr lang="en-US" sz="1200" b="1" dirty="0">
                <a:solidFill>
                  <a:srgbClr val="000000"/>
                </a:solidFill>
                <a:latin typeface="Consolas"/>
              </a:rPr>
              <a:t>) {</a:t>
            </a:r>
          </a:p>
          <a:p>
            <a:pPr defTabSz="274320"/>
            <a:r>
              <a:rPr lang="en-US" sz="1200" b="1" dirty="0">
                <a:solidFill>
                  <a:srgbClr val="3F7F5F"/>
                </a:solidFill>
                <a:latin typeface="Consolas"/>
              </a:rPr>
              <a:t>				// inform enclosing </a:t>
            </a:r>
            <a:r>
              <a:rPr lang="en-US" sz="1200" b="1" dirty="0" err="1">
                <a:solidFill>
                  <a:srgbClr val="3F7F5F"/>
                </a:solidFill>
                <a:latin typeface="Consolas"/>
              </a:rPr>
              <a:t>MainActivity</a:t>
            </a:r>
            <a:r>
              <a:rPr lang="en-US" sz="1200" b="1" dirty="0">
                <a:solidFill>
                  <a:srgbClr val="3F7F5F"/>
                </a:solidFill>
                <a:latin typeface="Consolas"/>
              </a:rPr>
              <a:t> of the row’s position just selected</a:t>
            </a:r>
            <a:endParaRPr lang="en-US" sz="1200" dirty="0">
              <a:latin typeface="Consolas"/>
            </a:endParaRPr>
          </a:p>
          <a:p>
            <a:pPr defTabSz="274320"/>
            <a:r>
              <a:rPr lang="en-US" sz="1200" dirty="0">
                <a:solidFill>
                  <a:srgbClr val="000000"/>
                </a:solidFill>
                <a:latin typeface="Consolas"/>
              </a:rPr>
              <a:t>				</a:t>
            </a:r>
            <a:r>
              <a:rPr lang="en-US" sz="1200" dirty="0" err="1">
                <a:solidFill>
                  <a:srgbClr val="0000C0"/>
                </a:solidFill>
                <a:latin typeface="Consolas"/>
              </a:rPr>
              <a:t>main</a:t>
            </a:r>
            <a:r>
              <a:rPr lang="en-US" sz="1200" dirty="0" err="1">
                <a:solidFill>
                  <a:srgbClr val="000000"/>
                </a:solidFill>
                <a:latin typeface="Consolas"/>
              </a:rPr>
              <a:t>.onMsgFromFragToMain</a:t>
            </a:r>
            <a:r>
              <a:rPr lang="en-US" sz="1200" dirty="0">
                <a:solidFill>
                  <a:srgbClr val="000000"/>
                </a:solidFill>
                <a:latin typeface="Consolas"/>
              </a:rPr>
              <a:t>(</a:t>
            </a:r>
            <a:r>
              <a:rPr lang="en-US" sz="1200" dirty="0">
                <a:solidFill>
                  <a:srgbClr val="2A00FF"/>
                </a:solidFill>
                <a:latin typeface="Consolas"/>
              </a:rPr>
              <a:t>"BLUE-FRAG"</a:t>
            </a:r>
            <a:r>
              <a:rPr lang="en-US" sz="1200" dirty="0">
                <a:solidFill>
                  <a:srgbClr val="000000"/>
                </a:solidFill>
                <a:latin typeface="Consolas"/>
              </a:rPr>
              <a:t>, </a:t>
            </a:r>
            <a:r>
              <a:rPr lang="en-US" sz="1200" dirty="0">
                <a:solidFill>
                  <a:srgbClr val="2A00FF"/>
                </a:solidFill>
                <a:latin typeface="Consolas"/>
              </a:rPr>
              <a:t>"Blue selected row=" </a:t>
            </a:r>
            <a:r>
              <a:rPr lang="en-US" sz="1200" dirty="0">
                <a:solidFill>
                  <a:srgbClr val="000000"/>
                </a:solidFill>
                <a:latin typeface="Consolas"/>
              </a:rPr>
              <a:t>+ </a:t>
            </a:r>
            <a:r>
              <a:rPr lang="en-US" sz="1200" dirty="0">
                <a:solidFill>
                  <a:srgbClr val="6A3E3E"/>
                </a:solidFill>
                <a:latin typeface="Consolas"/>
              </a:rPr>
              <a:t>position</a:t>
            </a:r>
            <a:r>
              <a:rPr lang="en-US" sz="1200"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6A3E3E"/>
                </a:solidFill>
                <a:latin typeface="Consolas"/>
              </a:rPr>
              <a:t>txtBlue</a:t>
            </a:r>
            <a:r>
              <a:rPr lang="en-US" sz="1200" dirty="0" err="1">
                <a:solidFill>
                  <a:srgbClr val="000000"/>
                </a:solidFill>
                <a:latin typeface="Consolas"/>
              </a:rPr>
              <a:t>.setText</a:t>
            </a:r>
            <a:r>
              <a:rPr lang="en-US" sz="1200" dirty="0">
                <a:solidFill>
                  <a:srgbClr val="000000"/>
                </a:solidFill>
                <a:latin typeface="Consolas"/>
              </a:rPr>
              <a:t>(</a:t>
            </a:r>
            <a:r>
              <a:rPr lang="en-US" sz="1200" dirty="0">
                <a:solidFill>
                  <a:srgbClr val="2A00FF"/>
                </a:solidFill>
                <a:latin typeface="Consolas"/>
              </a:rPr>
              <a:t>"Blue selected row="</a:t>
            </a:r>
            <a:r>
              <a:rPr lang="en-US" sz="1200" dirty="0">
                <a:solidFill>
                  <a:srgbClr val="000000"/>
                </a:solidFill>
                <a:latin typeface="Consolas"/>
              </a:rPr>
              <a:t> + </a:t>
            </a:r>
            <a:r>
              <a:rPr lang="en-US" sz="1200" dirty="0">
                <a:solidFill>
                  <a:srgbClr val="6A3E3E"/>
                </a:solidFill>
                <a:latin typeface="Consolas"/>
              </a:rPr>
              <a:t>position</a:t>
            </a:r>
            <a:r>
              <a:rPr lang="en-US" sz="1200" dirty="0">
                <a:solidFill>
                  <a:srgbClr val="000000"/>
                </a:solidFill>
                <a:latin typeface="Consolas"/>
              </a:rPr>
              <a:t>);</a:t>
            </a:r>
          </a:p>
          <a:p>
            <a:pPr defTabSz="274320"/>
            <a:r>
              <a:rPr lang="en-US" sz="1200" dirty="0">
                <a:solidFill>
                  <a:srgbClr val="000000"/>
                </a:solidFill>
                <a:latin typeface="Consolas"/>
              </a:rPr>
              <a:t>			}</a:t>
            </a:r>
          </a:p>
          <a:p>
            <a:pPr defTabSz="274320"/>
            <a:r>
              <a:rPr lang="en-US" sz="1200" dirty="0">
                <a:solidFill>
                  <a:srgbClr val="000000"/>
                </a:solidFill>
                <a:latin typeface="Consolas"/>
              </a:rPr>
              <a:t>		});</a:t>
            </a:r>
          </a:p>
          <a:p>
            <a:pPr defTabSz="274320"/>
            <a:r>
              <a:rPr lang="en-US" sz="1200" dirty="0">
                <a:latin typeface="Consolas"/>
              </a:rPr>
              <a:t>		</a:t>
            </a:r>
            <a:r>
              <a:rPr lang="en-US" sz="1200" b="1" dirty="0">
                <a:solidFill>
                  <a:srgbClr val="3F7F5F"/>
                </a:solidFill>
                <a:latin typeface="Consolas"/>
              </a:rPr>
              <a:t> // do this for each row (</a:t>
            </a:r>
            <a:r>
              <a:rPr lang="en-US" sz="1200" b="1" dirty="0" err="1">
                <a:solidFill>
                  <a:srgbClr val="3F7F5F"/>
                </a:solidFill>
                <a:latin typeface="Consolas"/>
              </a:rPr>
              <a:t>ViewHolder</a:t>
            </a:r>
            <a:r>
              <a:rPr lang="en-US" sz="1200" b="1" dirty="0">
                <a:solidFill>
                  <a:srgbClr val="3F7F5F"/>
                </a:solidFill>
                <a:latin typeface="Consolas"/>
              </a:rPr>
              <a:t>-Pattern could be used for better performance!)</a:t>
            </a:r>
            <a:endParaRPr lang="en-US" sz="1200" dirty="0">
              <a:latin typeface="Consolas"/>
            </a:endParaRPr>
          </a:p>
          <a:p>
            <a:pPr defTabSz="274320"/>
            <a:r>
              <a:rPr lang="en-US" sz="1200" dirty="0">
                <a:solidFill>
                  <a:srgbClr val="000000"/>
                </a:solidFill>
                <a:latin typeface="Consolas"/>
              </a:rPr>
              <a:t>		</a:t>
            </a:r>
            <a:r>
              <a:rPr lang="en-US" sz="1200" b="1" dirty="0">
                <a:solidFill>
                  <a:srgbClr val="7F0055"/>
                </a:solidFill>
                <a:latin typeface="Consolas"/>
              </a:rPr>
              <a:t>return</a:t>
            </a:r>
            <a:r>
              <a:rPr lang="en-US" sz="1200" b="1" dirty="0">
                <a:solidFill>
                  <a:srgbClr val="000000"/>
                </a:solidFill>
                <a:latin typeface="Consolas"/>
              </a:rPr>
              <a:t> </a:t>
            </a:r>
            <a:r>
              <a:rPr lang="en-US" sz="1200" b="1" dirty="0" err="1">
                <a:solidFill>
                  <a:srgbClr val="6A3E3E"/>
                </a:solidFill>
                <a:latin typeface="Consolas"/>
              </a:rPr>
              <a:t>layout_blue</a:t>
            </a:r>
            <a:r>
              <a:rPr lang="en-US" sz="1200" b="1" dirty="0">
                <a:solidFill>
                  <a:srgbClr val="000000"/>
                </a:solidFill>
                <a:latin typeface="Consolas"/>
              </a:rPr>
              <a:t>;</a:t>
            </a:r>
          </a:p>
          <a:p>
            <a:pPr defTabSz="274320"/>
            <a:endParaRPr lang="en-US" sz="1200" b="1" dirty="0">
              <a:solidFill>
                <a:srgbClr val="000000"/>
              </a:solidFill>
              <a:latin typeface="Consolas"/>
            </a:endParaRPr>
          </a:p>
          <a:p>
            <a:pPr defTabSz="274320"/>
            <a:r>
              <a:rPr lang="en-US" sz="1200" dirty="0">
                <a:solidFill>
                  <a:srgbClr val="000000"/>
                </a:solidFill>
                <a:latin typeface="Consolas"/>
              </a:rPr>
              <a:t>	}</a:t>
            </a:r>
            <a:r>
              <a:rPr lang="en-US" sz="1200" dirty="0">
                <a:solidFill>
                  <a:srgbClr val="3F7F5F"/>
                </a:solidFill>
                <a:latin typeface="Consolas"/>
              </a:rPr>
              <a:t>// </a:t>
            </a:r>
            <a:r>
              <a:rPr lang="en-US" sz="1200" dirty="0" err="1">
                <a:solidFill>
                  <a:srgbClr val="3F7F5F"/>
                </a:solidFill>
                <a:latin typeface="Consolas"/>
              </a:rPr>
              <a:t>onCreateView</a:t>
            </a:r>
            <a:endParaRPr lang="en-US" sz="1200" dirty="0">
              <a:latin typeface="Consolas"/>
            </a:endParaRPr>
          </a:p>
          <a:p>
            <a:pPr defTabSz="274320"/>
            <a:r>
              <a:rPr lang="en-US" sz="1200" dirty="0">
                <a:solidFill>
                  <a:srgbClr val="000000"/>
                </a:solidFill>
                <a:latin typeface="Consolas"/>
              </a:rPr>
              <a:t>}</a:t>
            </a:r>
            <a:r>
              <a:rPr lang="en-US" sz="1200" dirty="0">
                <a:solidFill>
                  <a:srgbClr val="3F7F5F"/>
                </a:solidFill>
                <a:latin typeface="Consolas"/>
              </a:rPr>
              <a:t>// class</a:t>
            </a:r>
            <a:endParaRPr lang="en-US" sz="1200" dirty="0">
              <a:latin typeface="Times New Roman"/>
            </a:endParaRPr>
          </a:p>
        </p:txBody>
      </p:sp>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18</a:t>
            </a:fld>
            <a:endParaRPr lang="en-US" sz="1400" dirty="0"/>
          </a:p>
        </p:txBody>
      </p:sp>
      <p:sp>
        <p:nvSpPr>
          <p:cNvPr id="6" name="TextBox 5"/>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1 – Dynamic Binding - 	</a:t>
            </a:r>
            <a:r>
              <a:rPr lang="en-US" sz="2400" b="1" dirty="0" err="1"/>
              <a:t>FragmentBlue</a:t>
            </a:r>
            <a:r>
              <a:rPr lang="en-US" sz="2400" dirty="0"/>
              <a:t>		</a:t>
            </a:r>
            <a:r>
              <a:rPr lang="en-US" sz="1600" dirty="0"/>
              <a:t>2  of 3</a:t>
            </a:r>
            <a:endParaRPr lang="en-US" sz="1600" b="1" dirty="0"/>
          </a:p>
        </p:txBody>
      </p:sp>
      <p:grpSp>
        <p:nvGrpSpPr>
          <p:cNvPr id="2" name="Group 10"/>
          <p:cNvGrpSpPr/>
          <p:nvPr/>
        </p:nvGrpSpPr>
        <p:grpSpPr>
          <a:xfrm>
            <a:off x="228600" y="1752600"/>
            <a:ext cx="533400" cy="152400"/>
            <a:chOff x="762000" y="4876800"/>
            <a:chExt cx="533400" cy="152400"/>
          </a:xfrm>
        </p:grpSpPr>
        <p:cxnSp>
          <p:nvCxnSpPr>
            <p:cNvPr id="12" name="Straight Arrow Connector 11"/>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10"/>
          <p:cNvGrpSpPr/>
          <p:nvPr/>
        </p:nvGrpSpPr>
        <p:grpSpPr>
          <a:xfrm>
            <a:off x="228600" y="5715000"/>
            <a:ext cx="533400" cy="152400"/>
            <a:chOff x="762000" y="4876800"/>
            <a:chExt cx="533400" cy="152400"/>
          </a:xfrm>
        </p:grpSpPr>
        <p:cxnSp>
          <p:nvCxnSpPr>
            <p:cNvPr id="10" name="Straight Arrow Connector 9"/>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0"/>
          <p:cNvGrpSpPr/>
          <p:nvPr/>
        </p:nvGrpSpPr>
        <p:grpSpPr>
          <a:xfrm>
            <a:off x="228600" y="4191000"/>
            <a:ext cx="533400" cy="152400"/>
            <a:chOff x="762000" y="4876800"/>
            <a:chExt cx="533400" cy="152400"/>
          </a:xfrm>
        </p:grpSpPr>
        <p:cxnSp>
          <p:nvCxnSpPr>
            <p:cNvPr id="15" name="Straight Arrow Connector 14"/>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00"/>
            <a:ext cx="8229600" cy="5632311"/>
          </a:xfrm>
          <a:prstGeom prst="rect">
            <a:avLst/>
          </a:prstGeom>
          <a:solidFill>
            <a:schemeClr val="bg1"/>
          </a:solidFill>
          <a:ln>
            <a:solidFill>
              <a:schemeClr val="bg1"/>
            </a:solidFill>
          </a:ln>
        </p:spPr>
        <p:txBody>
          <a:bodyPr wrap="square" rtlCol="0">
            <a:spAutoFit/>
          </a:bodyPr>
          <a:lstStyle/>
          <a:p>
            <a:pPr defTabSz="274320"/>
            <a:r>
              <a:rPr lang="en-US" sz="2000" b="1" dirty="0"/>
              <a:t>COMMENTS</a:t>
            </a:r>
          </a:p>
          <a:p>
            <a:pPr defTabSz="274320"/>
            <a:endParaRPr lang="en-US" sz="2000" dirty="0"/>
          </a:p>
          <a:p>
            <a:pPr marL="457200" indent="-457200" defTabSz="274320">
              <a:buFont typeface="+mj-lt"/>
              <a:buAutoNum type="arabicPeriod"/>
            </a:pPr>
            <a:r>
              <a:rPr lang="en-US" sz="2000" dirty="0"/>
              <a:t>The </a:t>
            </a:r>
            <a:r>
              <a:rPr lang="en-US" sz="2000" dirty="0" err="1"/>
              <a:t>Class.</a:t>
            </a:r>
            <a:r>
              <a:rPr lang="en-US" sz="2000" i="1" dirty="0" err="1"/>
              <a:t>newInstance</a:t>
            </a:r>
            <a:r>
              <a:rPr lang="en-US" sz="2000" dirty="0"/>
              <a:t>(…)  construction is a reflective method commonly used for creating instances of classes (regardless of the number of parameters).</a:t>
            </a:r>
          </a:p>
          <a:p>
            <a:pPr marL="457200" indent="-457200" defTabSz="274320">
              <a:buFont typeface="+mj-lt"/>
              <a:buAutoNum type="arabicPeriod"/>
            </a:pPr>
            <a:r>
              <a:rPr lang="en-US" sz="2000" dirty="0"/>
              <a:t>Creating an Android fragment begins with the making of a new Bundle in which each of the supplied arguments is stored as a &lt;</a:t>
            </a:r>
            <a:r>
              <a:rPr lang="en-US" sz="2000" dirty="0" err="1"/>
              <a:t>key,value</a:t>
            </a:r>
            <a:r>
              <a:rPr lang="en-US" sz="2000" dirty="0"/>
              <a:t>&gt;  entry. Then the bundle is bound to the fragment trough the .</a:t>
            </a:r>
            <a:r>
              <a:rPr lang="en-US" sz="2000" b="1" dirty="0" err="1"/>
              <a:t>setArguments</a:t>
            </a:r>
            <a:r>
              <a:rPr lang="en-US" sz="2000" dirty="0"/>
              <a:t>(…) method. Finally the newly created fragment is returned.</a:t>
            </a:r>
          </a:p>
          <a:p>
            <a:pPr marL="457200" indent="-457200" defTabSz="274320">
              <a:buFont typeface="+mj-lt"/>
              <a:buAutoNum type="arabicPeriod"/>
            </a:pPr>
            <a:r>
              <a:rPr lang="en-US" sz="2000" dirty="0"/>
              <a:t>In our example, the </a:t>
            </a:r>
            <a:r>
              <a:rPr lang="en-US" sz="2000" b="1" dirty="0" err="1"/>
              <a:t>onCreate</a:t>
            </a:r>
            <a:r>
              <a:rPr lang="en-US" sz="2000" dirty="0"/>
              <a:t> method verifies that the </a:t>
            </a:r>
            <a:r>
              <a:rPr lang="en-US" sz="2000" dirty="0" err="1"/>
              <a:t>MainActivity</a:t>
            </a:r>
            <a:r>
              <a:rPr lang="en-US" sz="2000" dirty="0"/>
              <a:t> implements the Java Interface defining methods needed to send data from the fragment to the </a:t>
            </a:r>
            <a:r>
              <a:rPr lang="en-US" sz="2000" dirty="0" err="1"/>
              <a:t>MainActivity</a:t>
            </a:r>
            <a:r>
              <a:rPr lang="en-US" sz="2000" dirty="0"/>
              <a:t>.</a:t>
            </a:r>
          </a:p>
          <a:p>
            <a:pPr marL="457200" indent="-457200" defTabSz="274320">
              <a:buFont typeface="+mj-lt"/>
              <a:buAutoNum type="arabicPeriod"/>
            </a:pPr>
            <a:r>
              <a:rPr lang="en-US" sz="2000" dirty="0"/>
              <a:t>Fragments do most of their work inside of </a:t>
            </a:r>
            <a:r>
              <a:rPr lang="en-US" sz="2000" b="1" dirty="0" err="1"/>
              <a:t>onCreateView</a:t>
            </a:r>
            <a:r>
              <a:rPr lang="en-US" sz="2000" dirty="0"/>
              <a:t>. In this example, the  predefined </a:t>
            </a:r>
            <a:r>
              <a:rPr lang="en-US" sz="2000" i="1" dirty="0"/>
              <a:t>layout_blue.xml </a:t>
            </a:r>
            <a:r>
              <a:rPr lang="en-US" sz="2000" dirty="0"/>
              <a:t>is inflated and plumbing is done to access its internal widgets (a </a:t>
            </a:r>
            <a:r>
              <a:rPr lang="en-US" sz="2000" dirty="0" err="1"/>
              <a:t>TextView</a:t>
            </a:r>
            <a:r>
              <a:rPr lang="en-US" sz="2000" dirty="0"/>
              <a:t> and a </a:t>
            </a:r>
            <a:r>
              <a:rPr lang="en-US" sz="2000" dirty="0" err="1"/>
              <a:t>ListView</a:t>
            </a:r>
            <a:r>
              <a:rPr lang="en-US" sz="2000" dirty="0"/>
              <a:t>). </a:t>
            </a:r>
          </a:p>
          <a:p>
            <a:pPr marL="457200" indent="-457200" defTabSz="274320">
              <a:buFont typeface="+mj-lt"/>
              <a:buAutoNum type="arabicPeriod"/>
            </a:pPr>
            <a:r>
              <a:rPr lang="en-US" sz="2000" dirty="0"/>
              <a:t>A simple </a:t>
            </a:r>
            <a:r>
              <a:rPr lang="en-US" sz="2000" dirty="0" err="1"/>
              <a:t>ArrayAdapter</a:t>
            </a:r>
            <a:r>
              <a:rPr lang="en-US" sz="2000" dirty="0"/>
              <a:t> is used to fill the rows of the </a:t>
            </a:r>
            <a:r>
              <a:rPr lang="en-US" sz="2000" dirty="0" err="1"/>
              <a:t>ListView</a:t>
            </a:r>
            <a:r>
              <a:rPr lang="en-US" sz="2000" dirty="0"/>
              <a:t>.</a:t>
            </a:r>
          </a:p>
          <a:p>
            <a:pPr marL="457200" indent="-457200" defTabSz="274320">
              <a:buFont typeface="+mj-lt"/>
              <a:buAutoNum type="arabicPeriod"/>
            </a:pPr>
            <a:r>
              <a:rPr lang="en-US" sz="2000" dirty="0"/>
              <a:t>An event handler is set on the </a:t>
            </a:r>
            <a:r>
              <a:rPr lang="en-US" sz="2000" dirty="0" err="1"/>
              <a:t>ListView</a:t>
            </a:r>
            <a:r>
              <a:rPr lang="en-US" sz="2000" dirty="0"/>
              <a:t>, so when the user clicks on a row its position is sent to the </a:t>
            </a:r>
            <a:r>
              <a:rPr lang="en-US" sz="2000" dirty="0" err="1"/>
              <a:t>MainActivity’s</a:t>
            </a:r>
            <a:r>
              <a:rPr lang="en-US" sz="2000" dirty="0"/>
              <a:t> listener </a:t>
            </a:r>
            <a:r>
              <a:rPr lang="en-US" b="1" dirty="0" err="1">
                <a:solidFill>
                  <a:srgbClr val="000000"/>
                </a:solidFill>
                <a:latin typeface="Consolas"/>
              </a:rPr>
              <a:t>onMsgFromFragToMain</a:t>
            </a:r>
            <a:r>
              <a:rPr lang="en-US" dirty="0">
                <a:solidFill>
                  <a:srgbClr val="000000"/>
                </a:solidFill>
                <a:latin typeface="Consolas"/>
              </a:rPr>
              <a:t>.</a:t>
            </a:r>
            <a:endParaRPr lang="en-US" sz="2400" dirty="0"/>
          </a:p>
        </p:txBody>
      </p:sp>
      <p:sp>
        <p:nvSpPr>
          <p:cNvPr id="4" name="TextBox 3"/>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19</a:t>
            </a:fld>
            <a:endParaRPr lang="en-US" sz="1400" dirty="0"/>
          </a:p>
        </p:txBody>
      </p:sp>
      <p:sp>
        <p:nvSpPr>
          <p:cNvPr id="5" name="TextBox 4"/>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1 – Dynamic Binding </a:t>
            </a:r>
            <a:r>
              <a:rPr lang="en-US" sz="2400" b="1"/>
              <a:t>- 	FragmentBlue</a:t>
            </a:r>
            <a:r>
              <a:rPr lang="en-US" sz="2400" dirty="0"/>
              <a:t>		</a:t>
            </a:r>
            <a:r>
              <a:rPr lang="en-US" sz="1600" dirty="0"/>
              <a:t>3  of 3</a:t>
            </a:r>
            <a:endParaRPr lang="en-US" sz="1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33246"/>
            <a:ext cx="8229600" cy="5324535"/>
          </a:xfrm>
          <a:prstGeom prst="rect">
            <a:avLst/>
          </a:prstGeom>
          <a:noFill/>
        </p:spPr>
        <p:txBody>
          <a:bodyPr wrap="square" rtlCol="0">
            <a:spAutoFit/>
          </a:bodyPr>
          <a:lstStyle/>
          <a:p>
            <a:pPr marL="457200" indent="-457200">
              <a:buFont typeface="Arial" pitchFamily="34" charset="0"/>
              <a:buChar char="•"/>
            </a:pPr>
            <a:r>
              <a:rPr lang="en-US" sz="2000" dirty="0"/>
              <a:t>Android is a multitasking OS and its hardware specs allow for real parallelism. However, at any given time only one activity per app can be ‘visible’ and ‘active’. This fact is rather limiting considering the extensive screen area offered by larger devices (tablets, </a:t>
            </a:r>
            <a:r>
              <a:rPr lang="en-US" sz="2000" dirty="0" err="1"/>
              <a:t>phablets</a:t>
            </a:r>
            <a:r>
              <a:rPr lang="en-US" sz="2000" dirty="0"/>
              <a:t>, TV sets, etc). Fragments offer an escape solution.</a:t>
            </a:r>
          </a:p>
          <a:p>
            <a:pPr marL="457200" indent="-457200">
              <a:buFont typeface="Arial" pitchFamily="34" charset="0"/>
              <a:buChar char="•"/>
            </a:pPr>
            <a:endParaRPr lang="en-US" sz="2000" dirty="0"/>
          </a:p>
          <a:p>
            <a:pPr marL="457200" indent="-457200">
              <a:buFont typeface="Arial" pitchFamily="34" charset="0"/>
              <a:buChar char="•"/>
            </a:pPr>
            <a:r>
              <a:rPr lang="en-US" sz="2000" dirty="0"/>
              <a:t>The </a:t>
            </a:r>
            <a:r>
              <a:rPr lang="en-US" sz="2000" b="1" dirty="0"/>
              <a:t>Fragment</a:t>
            </a:r>
            <a:r>
              <a:rPr lang="en-US" sz="2000" dirty="0"/>
              <a:t>  class produces visual objects that can be </a:t>
            </a:r>
            <a:r>
              <a:rPr lang="en-US" sz="2000" i="1" dirty="0"/>
              <a:t>dynamically attached </a:t>
            </a:r>
            <a:r>
              <a:rPr lang="en-US" sz="2000" dirty="0"/>
              <a:t>to designated portions of the app’s GUI. Each fragment object can expose its own views and provide means for the users to interact with the application.</a:t>
            </a:r>
          </a:p>
          <a:p>
            <a:pPr marL="457200" indent="-457200">
              <a:buFont typeface="Arial" pitchFamily="34" charset="0"/>
              <a:buChar char="•"/>
            </a:pPr>
            <a:endParaRPr lang="en-US" sz="2000" dirty="0"/>
          </a:p>
          <a:p>
            <a:pPr marL="457200" indent="-457200">
              <a:buFont typeface="Arial" pitchFamily="34" charset="0"/>
              <a:buChar char="•"/>
            </a:pPr>
            <a:r>
              <a:rPr lang="en-US" sz="2000" dirty="0"/>
              <a:t>Fragments </a:t>
            </a:r>
            <a:r>
              <a:rPr lang="en-US" sz="2000" b="1" dirty="0"/>
              <a:t>must </a:t>
            </a:r>
            <a:r>
              <a:rPr lang="en-US" sz="2000" dirty="0"/>
              <a:t>exist within the boundaries of an Activity that acts as a ‘home-base’ or host.</a:t>
            </a:r>
          </a:p>
          <a:p>
            <a:pPr marL="457200" indent="-457200">
              <a:buFont typeface="Arial" pitchFamily="34" charset="0"/>
              <a:buChar char="•"/>
            </a:pPr>
            <a:endParaRPr lang="en-US" sz="2000" dirty="0"/>
          </a:p>
          <a:p>
            <a:pPr marL="457200" indent="-457200">
              <a:buFont typeface="Arial" pitchFamily="34" charset="0"/>
              <a:buChar char="•"/>
            </a:pPr>
            <a:r>
              <a:rPr lang="en-US" sz="2000" dirty="0"/>
              <a:t>A host activity’s GUI may expose any number of fragments. In this GUI each </a:t>
            </a:r>
            <a:r>
              <a:rPr lang="en-US" sz="2000" i="1" dirty="0"/>
              <a:t>fragment </a:t>
            </a:r>
            <a:r>
              <a:rPr lang="en-US" sz="2000" dirty="0"/>
              <a:t>could be visible and active.</a:t>
            </a:r>
          </a:p>
          <a:p>
            <a:pPr marL="457200" indent="-457200">
              <a:buFont typeface="Arial" pitchFamily="34" charset="0"/>
              <a:buChar char="•"/>
            </a:pPr>
            <a:endParaRPr lang="en-US" sz="2000" dirty="0"/>
          </a:p>
        </p:txBody>
      </p:sp>
      <p:sp>
        <p:nvSpPr>
          <p:cNvPr id="24" name="TextBox 23"/>
          <p:cNvSpPr txBox="1"/>
          <p:nvPr/>
        </p:nvSpPr>
        <p:spPr>
          <a:xfrm>
            <a:off x="0" y="0"/>
            <a:ext cx="9144000" cy="584775"/>
          </a:xfrm>
          <a:prstGeom prst="rect">
            <a:avLst/>
          </a:prstGeom>
          <a:noFill/>
        </p:spPr>
        <p:txBody>
          <a:bodyPr wrap="square" rtlCol="0">
            <a:spAutoFit/>
          </a:bodyPr>
          <a:lstStyle/>
          <a:p>
            <a:pPr algn="ctr"/>
            <a:r>
              <a:rPr lang="en-US" sz="3200" b="1" dirty="0">
                <a:solidFill>
                  <a:schemeClr val="tx2">
                    <a:lumMod val="60000"/>
                    <a:lumOff val="40000"/>
                  </a:schemeClr>
                </a:solidFill>
              </a:rPr>
              <a:t>Fragments</a:t>
            </a:r>
          </a:p>
        </p:txBody>
      </p:sp>
      <p:sp>
        <p:nvSpPr>
          <p:cNvPr id="20" name="TextBox 19"/>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2</a:t>
            </a:fld>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3400" y="762000"/>
            <a:ext cx="8229600" cy="6001643"/>
          </a:xfrm>
          <a:prstGeom prst="rect">
            <a:avLst/>
          </a:prstGeom>
          <a:solidFill>
            <a:schemeClr val="bg1">
              <a:lumMod val="95000"/>
            </a:schemeClr>
          </a:solidFill>
          <a:ln>
            <a:solidFill>
              <a:schemeClr val="accent1"/>
            </a:solidFill>
          </a:ln>
        </p:spPr>
        <p:txBody>
          <a:bodyPr wrap="square" rtlCol="0">
            <a:spAutoFit/>
          </a:bodyPr>
          <a:lstStyle/>
          <a:p>
            <a:pPr defTabSz="274320"/>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class</a:t>
            </a:r>
            <a:r>
              <a:rPr lang="en-US" sz="1200" b="1" dirty="0">
                <a:solidFill>
                  <a:srgbClr val="000000"/>
                </a:solidFill>
                <a:latin typeface="Consolas"/>
              </a:rPr>
              <a:t> </a:t>
            </a:r>
            <a:r>
              <a:rPr lang="en-US" sz="1200" b="1" dirty="0" err="1">
                <a:solidFill>
                  <a:srgbClr val="000000"/>
                </a:solidFill>
                <a:latin typeface="Consolas"/>
              </a:rPr>
              <a:t>FragmentRed</a:t>
            </a:r>
            <a:r>
              <a:rPr lang="en-US" sz="1200" b="1" dirty="0">
                <a:solidFill>
                  <a:srgbClr val="000000"/>
                </a:solidFill>
                <a:latin typeface="Consolas"/>
              </a:rPr>
              <a:t> </a:t>
            </a:r>
            <a:r>
              <a:rPr lang="en-US" sz="1200" b="1" dirty="0">
                <a:solidFill>
                  <a:srgbClr val="7F0055"/>
                </a:solidFill>
                <a:latin typeface="Consolas"/>
              </a:rPr>
              <a:t>extends</a:t>
            </a:r>
            <a:r>
              <a:rPr lang="en-US" sz="1200" b="1" dirty="0">
                <a:solidFill>
                  <a:srgbClr val="000000"/>
                </a:solidFill>
                <a:latin typeface="Consolas"/>
              </a:rPr>
              <a:t> Fragment </a:t>
            </a:r>
            <a:r>
              <a:rPr lang="en-US" sz="1200" b="1" dirty="0">
                <a:solidFill>
                  <a:srgbClr val="7F0055"/>
                </a:solidFill>
                <a:latin typeface="Consolas"/>
              </a:rPr>
              <a:t>implements</a:t>
            </a:r>
            <a:r>
              <a:rPr lang="en-US" sz="1200" b="1" dirty="0">
                <a:solidFill>
                  <a:srgbClr val="000000"/>
                </a:solidFill>
                <a:latin typeface="Consolas"/>
              </a:rPr>
              <a:t> </a:t>
            </a:r>
            <a:r>
              <a:rPr lang="en-US" sz="1200" b="1" dirty="0" err="1">
                <a:solidFill>
                  <a:srgbClr val="000000"/>
                </a:solidFill>
                <a:latin typeface="Consolas"/>
              </a:rPr>
              <a:t>FragmentCallbacks</a:t>
            </a:r>
            <a:r>
              <a:rPr lang="en-US" sz="1200" b="1" dirty="0">
                <a:solidFill>
                  <a:srgbClr val="000000"/>
                </a:solidFill>
                <a:latin typeface="Consolas"/>
              </a:rPr>
              <a:t> {</a:t>
            </a:r>
          </a:p>
          <a:p>
            <a:pPr defTabSz="274320"/>
            <a:r>
              <a:rPr lang="en-US" sz="1200" dirty="0">
                <a:solidFill>
                  <a:srgbClr val="000000"/>
                </a:solidFill>
                <a:latin typeface="Consolas"/>
              </a:rPr>
              <a:t>	</a:t>
            </a:r>
            <a:r>
              <a:rPr lang="en-US" sz="1200" dirty="0" err="1">
                <a:solidFill>
                  <a:srgbClr val="000000"/>
                </a:solidFill>
                <a:latin typeface="Consolas"/>
              </a:rPr>
              <a:t>MainActivity</a:t>
            </a:r>
            <a:r>
              <a:rPr lang="en-US" sz="1200" dirty="0">
                <a:solidFill>
                  <a:srgbClr val="000000"/>
                </a:solidFill>
                <a:latin typeface="Consolas"/>
              </a:rPr>
              <a:t> </a:t>
            </a:r>
            <a:r>
              <a:rPr lang="en-US" sz="1200" dirty="0">
                <a:solidFill>
                  <a:srgbClr val="0000C0"/>
                </a:solidFill>
                <a:latin typeface="Consolas"/>
              </a:rPr>
              <a:t>main</a:t>
            </a:r>
            <a:r>
              <a:rPr lang="en-US" sz="1200"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000000"/>
                </a:solidFill>
                <a:latin typeface="Consolas"/>
              </a:rPr>
              <a:t>TextView</a:t>
            </a:r>
            <a:r>
              <a:rPr lang="en-US" sz="1200" dirty="0">
                <a:solidFill>
                  <a:srgbClr val="000000"/>
                </a:solidFill>
                <a:latin typeface="Consolas"/>
              </a:rPr>
              <a:t> </a:t>
            </a:r>
            <a:r>
              <a:rPr lang="en-US" sz="1200" dirty="0" err="1">
                <a:solidFill>
                  <a:srgbClr val="0000C0"/>
                </a:solidFill>
                <a:latin typeface="Consolas"/>
              </a:rPr>
              <a:t>txtRed</a:t>
            </a:r>
            <a:r>
              <a:rPr lang="en-US" sz="1200" dirty="0">
                <a:solidFill>
                  <a:srgbClr val="000000"/>
                </a:solidFill>
                <a:latin typeface="Consolas"/>
              </a:rPr>
              <a:t>;</a:t>
            </a:r>
          </a:p>
          <a:p>
            <a:pPr defTabSz="274320"/>
            <a:r>
              <a:rPr lang="en-US" sz="1200" dirty="0">
                <a:solidFill>
                  <a:srgbClr val="000000"/>
                </a:solidFill>
                <a:latin typeface="Consolas"/>
              </a:rPr>
              <a:t>	Button </a:t>
            </a:r>
            <a:r>
              <a:rPr lang="en-US" sz="1200" dirty="0" err="1">
                <a:solidFill>
                  <a:srgbClr val="0000C0"/>
                </a:solidFill>
                <a:latin typeface="Consolas"/>
              </a:rPr>
              <a:t>btnRedClock</a:t>
            </a:r>
            <a:r>
              <a:rPr lang="en-US" sz="1200" dirty="0">
                <a:solidFill>
                  <a:srgbClr val="000000"/>
                </a:solidFill>
                <a:latin typeface="Consolas"/>
              </a:rPr>
              <a:t>;</a:t>
            </a:r>
          </a:p>
          <a:p>
            <a:pPr defTabSz="274320"/>
            <a:endParaRPr lang="en-US" sz="1200" dirty="0">
              <a:latin typeface="Consolas"/>
            </a:endParaRPr>
          </a:p>
          <a:p>
            <a:pPr defTabSz="274320"/>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static</a:t>
            </a:r>
            <a:r>
              <a:rPr lang="en-US" sz="1200" b="1" dirty="0">
                <a:solidFill>
                  <a:srgbClr val="000000"/>
                </a:solidFill>
                <a:latin typeface="Consolas"/>
              </a:rPr>
              <a:t> </a:t>
            </a:r>
            <a:r>
              <a:rPr lang="en-US" sz="1200" b="1" dirty="0" err="1">
                <a:solidFill>
                  <a:srgbClr val="000000"/>
                </a:solidFill>
                <a:latin typeface="Consolas"/>
              </a:rPr>
              <a:t>FragmentRed</a:t>
            </a:r>
            <a:r>
              <a:rPr lang="en-US" sz="1200" b="1" dirty="0">
                <a:solidFill>
                  <a:srgbClr val="000000"/>
                </a:solidFill>
                <a:latin typeface="Consolas"/>
              </a:rPr>
              <a:t> </a:t>
            </a:r>
            <a:r>
              <a:rPr lang="en-US" sz="1200" b="1" dirty="0" err="1">
                <a:solidFill>
                  <a:srgbClr val="000000"/>
                </a:solidFill>
                <a:latin typeface="Consolas"/>
              </a:rPr>
              <a:t>newInstance</a:t>
            </a:r>
            <a:r>
              <a:rPr lang="en-US" sz="1200" b="1" dirty="0">
                <a:solidFill>
                  <a:srgbClr val="000000"/>
                </a:solidFill>
                <a:latin typeface="Consolas"/>
              </a:rPr>
              <a:t>(String </a:t>
            </a:r>
            <a:r>
              <a:rPr lang="en-US" sz="1200" b="1" dirty="0">
                <a:solidFill>
                  <a:srgbClr val="6A3E3E"/>
                </a:solidFill>
                <a:latin typeface="Consolas"/>
              </a:rPr>
              <a:t>strArg1</a:t>
            </a:r>
            <a:r>
              <a:rPr lang="en-US" sz="1200" b="1" dirty="0">
                <a:solidFill>
                  <a:srgbClr val="000000"/>
                </a:solidFill>
                <a:latin typeface="Consolas"/>
              </a:rPr>
              <a:t>) {</a:t>
            </a:r>
          </a:p>
          <a:p>
            <a:pPr defTabSz="274320"/>
            <a:r>
              <a:rPr lang="en-US" sz="1200" dirty="0">
                <a:solidFill>
                  <a:srgbClr val="000000"/>
                </a:solidFill>
                <a:latin typeface="Consolas"/>
              </a:rPr>
              <a:t>		</a:t>
            </a:r>
            <a:r>
              <a:rPr lang="en-US" sz="1200" dirty="0" err="1">
                <a:solidFill>
                  <a:srgbClr val="000000"/>
                </a:solidFill>
                <a:latin typeface="Consolas"/>
              </a:rPr>
              <a:t>FragmentRed</a:t>
            </a:r>
            <a:r>
              <a:rPr lang="en-US" sz="1200" dirty="0">
                <a:solidFill>
                  <a:srgbClr val="000000"/>
                </a:solidFill>
                <a:latin typeface="Consolas"/>
              </a:rPr>
              <a:t> </a:t>
            </a:r>
            <a:r>
              <a:rPr lang="en-US" sz="1200" dirty="0">
                <a:solidFill>
                  <a:srgbClr val="6A3E3E"/>
                </a:solidFill>
                <a:latin typeface="Consolas"/>
              </a:rPr>
              <a:t>fragment</a:t>
            </a:r>
            <a:r>
              <a:rPr lang="en-US" sz="1200" dirty="0">
                <a:solidFill>
                  <a:srgbClr val="000000"/>
                </a:solidFill>
                <a:latin typeface="Consolas"/>
              </a:rPr>
              <a:t> = </a:t>
            </a:r>
            <a:r>
              <a:rPr lang="en-US" sz="1200" b="1" dirty="0">
                <a:solidFill>
                  <a:srgbClr val="7F0055"/>
                </a:solidFill>
                <a:latin typeface="Consolas"/>
              </a:rPr>
              <a:t>new</a:t>
            </a:r>
            <a:r>
              <a:rPr lang="en-US" sz="1200" b="1" dirty="0">
                <a:solidFill>
                  <a:srgbClr val="000000"/>
                </a:solidFill>
                <a:latin typeface="Consolas"/>
              </a:rPr>
              <a:t> </a:t>
            </a:r>
            <a:r>
              <a:rPr lang="en-US" sz="1200" b="1" dirty="0" err="1">
                <a:solidFill>
                  <a:srgbClr val="000000"/>
                </a:solidFill>
                <a:latin typeface="Consolas"/>
              </a:rPr>
              <a:t>FragmentRed</a:t>
            </a:r>
            <a:r>
              <a:rPr lang="en-US" sz="1200" b="1" dirty="0">
                <a:solidFill>
                  <a:srgbClr val="000000"/>
                </a:solidFill>
                <a:latin typeface="Consolas"/>
              </a:rPr>
              <a:t>();</a:t>
            </a:r>
          </a:p>
          <a:p>
            <a:pPr defTabSz="274320"/>
            <a:r>
              <a:rPr lang="en-US" sz="1200" dirty="0">
                <a:solidFill>
                  <a:srgbClr val="000000"/>
                </a:solidFill>
                <a:latin typeface="Consolas"/>
              </a:rPr>
              <a:t>		Bundle </a:t>
            </a:r>
            <a:r>
              <a:rPr lang="en-US" sz="1200" dirty="0" err="1">
                <a:solidFill>
                  <a:srgbClr val="6A3E3E"/>
                </a:solidFill>
                <a:latin typeface="Consolas"/>
              </a:rPr>
              <a:t>bundle</a:t>
            </a:r>
            <a:r>
              <a:rPr lang="en-US" sz="1200" dirty="0">
                <a:solidFill>
                  <a:srgbClr val="000000"/>
                </a:solidFill>
                <a:latin typeface="Consolas"/>
              </a:rPr>
              <a:t> = </a:t>
            </a:r>
            <a:r>
              <a:rPr lang="en-US" sz="1200" b="1" dirty="0">
                <a:solidFill>
                  <a:srgbClr val="7F0055"/>
                </a:solidFill>
                <a:latin typeface="Consolas"/>
              </a:rPr>
              <a:t>new</a:t>
            </a:r>
            <a:r>
              <a:rPr lang="en-US" sz="1200" b="1" dirty="0">
                <a:solidFill>
                  <a:srgbClr val="000000"/>
                </a:solidFill>
                <a:latin typeface="Consolas"/>
              </a:rPr>
              <a:t> Bundle();</a:t>
            </a:r>
          </a:p>
          <a:p>
            <a:pPr defTabSz="274320"/>
            <a:r>
              <a:rPr lang="en-US" sz="1200" dirty="0">
                <a:solidFill>
                  <a:srgbClr val="000000"/>
                </a:solidFill>
                <a:latin typeface="Consolas"/>
              </a:rPr>
              <a:t>		</a:t>
            </a:r>
            <a:r>
              <a:rPr lang="en-US" sz="1200" dirty="0" err="1">
                <a:solidFill>
                  <a:srgbClr val="6A3E3E"/>
                </a:solidFill>
                <a:latin typeface="Consolas"/>
              </a:rPr>
              <a:t>bundle</a:t>
            </a:r>
            <a:r>
              <a:rPr lang="en-US" sz="1200" dirty="0" err="1">
                <a:solidFill>
                  <a:srgbClr val="000000"/>
                </a:solidFill>
                <a:latin typeface="Consolas"/>
              </a:rPr>
              <a:t>.putString</a:t>
            </a:r>
            <a:r>
              <a:rPr lang="en-US" sz="1200" dirty="0">
                <a:solidFill>
                  <a:srgbClr val="000000"/>
                </a:solidFill>
                <a:latin typeface="Consolas"/>
              </a:rPr>
              <a:t>(</a:t>
            </a:r>
            <a:r>
              <a:rPr lang="en-US" sz="1200" dirty="0">
                <a:solidFill>
                  <a:srgbClr val="2A00FF"/>
                </a:solidFill>
                <a:latin typeface="Consolas"/>
              </a:rPr>
              <a:t>"arg1"</a:t>
            </a:r>
            <a:r>
              <a:rPr lang="en-US" sz="1200" dirty="0">
                <a:solidFill>
                  <a:srgbClr val="000000"/>
                </a:solidFill>
                <a:latin typeface="Consolas"/>
              </a:rPr>
              <a:t>, </a:t>
            </a:r>
            <a:r>
              <a:rPr lang="en-US" sz="1200" dirty="0">
                <a:solidFill>
                  <a:srgbClr val="6A3E3E"/>
                </a:solidFill>
                <a:latin typeface="Consolas"/>
              </a:rPr>
              <a:t>strArg1</a:t>
            </a:r>
            <a:r>
              <a:rPr lang="en-US" sz="1200"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6A3E3E"/>
                </a:solidFill>
                <a:latin typeface="Consolas"/>
              </a:rPr>
              <a:t>fragment</a:t>
            </a:r>
            <a:r>
              <a:rPr lang="en-US" sz="1200" dirty="0" err="1">
                <a:solidFill>
                  <a:srgbClr val="000000"/>
                </a:solidFill>
                <a:latin typeface="Consolas"/>
              </a:rPr>
              <a:t>.setArguments</a:t>
            </a:r>
            <a:r>
              <a:rPr lang="en-US" sz="1200" dirty="0">
                <a:solidFill>
                  <a:srgbClr val="000000"/>
                </a:solidFill>
                <a:latin typeface="Consolas"/>
              </a:rPr>
              <a:t>(</a:t>
            </a:r>
            <a:r>
              <a:rPr lang="en-US" sz="1200" dirty="0">
                <a:solidFill>
                  <a:srgbClr val="6A3E3E"/>
                </a:solidFill>
                <a:latin typeface="Consolas"/>
              </a:rPr>
              <a:t>bundle</a:t>
            </a:r>
            <a:r>
              <a:rPr lang="en-US" sz="1200" dirty="0">
                <a:solidFill>
                  <a:srgbClr val="000000"/>
                </a:solidFill>
                <a:latin typeface="Consolas"/>
              </a:rPr>
              <a:t>);</a:t>
            </a:r>
          </a:p>
          <a:p>
            <a:pPr defTabSz="274320"/>
            <a:r>
              <a:rPr lang="en-US" sz="1200" dirty="0">
                <a:solidFill>
                  <a:srgbClr val="000000"/>
                </a:solidFill>
                <a:latin typeface="Consolas"/>
              </a:rPr>
              <a:t>		</a:t>
            </a:r>
            <a:r>
              <a:rPr lang="en-US" sz="1200" b="1" dirty="0">
                <a:solidFill>
                  <a:srgbClr val="7F0055"/>
                </a:solidFill>
                <a:latin typeface="Consolas"/>
              </a:rPr>
              <a:t>return</a:t>
            </a:r>
            <a:r>
              <a:rPr lang="en-US" sz="1200" b="1" dirty="0">
                <a:solidFill>
                  <a:srgbClr val="000000"/>
                </a:solidFill>
                <a:latin typeface="Consolas"/>
              </a:rPr>
              <a:t> </a:t>
            </a:r>
            <a:r>
              <a:rPr lang="en-US" sz="1200" b="1" dirty="0">
                <a:solidFill>
                  <a:srgbClr val="6A3E3E"/>
                </a:solidFill>
                <a:latin typeface="Consolas"/>
              </a:rPr>
              <a:t>fragment</a:t>
            </a:r>
            <a:r>
              <a:rPr lang="en-US" sz="1200" b="1" dirty="0">
                <a:solidFill>
                  <a:srgbClr val="000000"/>
                </a:solidFill>
                <a:latin typeface="Consolas"/>
              </a:rPr>
              <a:t>;</a:t>
            </a:r>
          </a:p>
          <a:p>
            <a:pPr defTabSz="274320"/>
            <a:r>
              <a:rPr lang="en-US" sz="1200" dirty="0">
                <a:solidFill>
                  <a:srgbClr val="000000"/>
                </a:solidFill>
                <a:latin typeface="Consolas"/>
              </a:rPr>
              <a:t>	}</a:t>
            </a:r>
            <a:r>
              <a:rPr lang="en-US" sz="1200" dirty="0">
                <a:solidFill>
                  <a:srgbClr val="3F7F5F"/>
                </a:solidFill>
                <a:latin typeface="Consolas"/>
              </a:rPr>
              <a:t>// </a:t>
            </a:r>
            <a:r>
              <a:rPr lang="en-US" sz="1200" dirty="0" err="1">
                <a:solidFill>
                  <a:srgbClr val="3F7F5F"/>
                </a:solidFill>
                <a:latin typeface="Consolas"/>
              </a:rPr>
              <a:t>newInstance</a:t>
            </a:r>
            <a:endParaRPr lang="en-US" sz="1200" dirty="0">
              <a:solidFill>
                <a:srgbClr val="3F7F5F"/>
              </a:solidFill>
              <a:latin typeface="Consolas"/>
            </a:endParaRPr>
          </a:p>
          <a:p>
            <a:pPr defTabSz="274320"/>
            <a:endParaRPr lang="en-US" sz="1200" dirty="0">
              <a:latin typeface="Consolas"/>
            </a:endParaRPr>
          </a:p>
          <a:p>
            <a:pPr defTabSz="274320"/>
            <a:r>
              <a:rPr lang="en-US" sz="1200" dirty="0">
                <a:solidFill>
                  <a:srgbClr val="000000"/>
                </a:solidFill>
                <a:latin typeface="Consolas"/>
              </a:rPr>
              <a:t>	</a:t>
            </a:r>
            <a:r>
              <a:rPr lang="en-US" sz="1200" dirty="0">
                <a:solidFill>
                  <a:srgbClr val="646464"/>
                </a:solidFill>
                <a:latin typeface="Consolas"/>
              </a:rPr>
              <a:t>@Override</a:t>
            </a:r>
          </a:p>
          <a:p>
            <a:pPr defTabSz="274320"/>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a:t>
            </a:r>
            <a:r>
              <a:rPr lang="en-US" sz="1200" b="1" dirty="0" err="1">
                <a:solidFill>
                  <a:srgbClr val="000000"/>
                </a:solidFill>
                <a:latin typeface="Consolas"/>
              </a:rPr>
              <a:t>onCreate</a:t>
            </a:r>
            <a:r>
              <a:rPr lang="en-US" sz="1200" b="1" dirty="0">
                <a:solidFill>
                  <a:srgbClr val="000000"/>
                </a:solidFill>
                <a:latin typeface="Consolas"/>
              </a:rPr>
              <a:t>(Bundle </a:t>
            </a:r>
            <a:r>
              <a:rPr lang="en-US" sz="1200" b="1" dirty="0" err="1">
                <a:solidFill>
                  <a:srgbClr val="6A3E3E"/>
                </a:solidFill>
                <a:latin typeface="Consolas"/>
              </a:rPr>
              <a:t>savedInstanceState</a:t>
            </a:r>
            <a:r>
              <a:rPr lang="en-US" sz="1200" b="1" dirty="0">
                <a:solidFill>
                  <a:srgbClr val="000000"/>
                </a:solidFill>
                <a:latin typeface="Consolas"/>
              </a:rPr>
              <a:t>) {</a:t>
            </a:r>
          </a:p>
          <a:p>
            <a:pPr defTabSz="274320"/>
            <a:r>
              <a:rPr lang="en-US" sz="1200" dirty="0">
                <a:solidFill>
                  <a:srgbClr val="000000"/>
                </a:solidFill>
                <a:latin typeface="Consolas"/>
              </a:rPr>
              <a:t>		</a:t>
            </a:r>
            <a:r>
              <a:rPr lang="en-US" sz="1200" b="1" dirty="0" err="1">
                <a:solidFill>
                  <a:srgbClr val="7F0055"/>
                </a:solidFill>
                <a:latin typeface="Consolas"/>
              </a:rPr>
              <a:t>super</a:t>
            </a:r>
            <a:r>
              <a:rPr lang="en-US" sz="1200" b="1" dirty="0" err="1">
                <a:solidFill>
                  <a:srgbClr val="000000"/>
                </a:solidFill>
                <a:latin typeface="Consolas"/>
              </a:rPr>
              <a:t>.onCreate</a:t>
            </a:r>
            <a:r>
              <a:rPr lang="en-US" sz="1200" b="1" dirty="0">
                <a:solidFill>
                  <a:srgbClr val="000000"/>
                </a:solidFill>
                <a:latin typeface="Consolas"/>
              </a:rPr>
              <a:t>(</a:t>
            </a:r>
            <a:r>
              <a:rPr lang="en-US" sz="1200" b="1" dirty="0" err="1">
                <a:solidFill>
                  <a:srgbClr val="6A3E3E"/>
                </a:solidFill>
                <a:latin typeface="Consolas"/>
              </a:rPr>
              <a:t>savedInstanceState</a:t>
            </a:r>
            <a:r>
              <a:rPr lang="en-US" sz="1200" b="1" dirty="0">
                <a:solidFill>
                  <a:srgbClr val="000000"/>
                </a:solidFill>
                <a:latin typeface="Consolas"/>
              </a:rPr>
              <a:t>);</a:t>
            </a:r>
          </a:p>
          <a:p>
            <a:pPr defTabSz="274320"/>
            <a:r>
              <a:rPr lang="en-US" sz="1200" dirty="0">
                <a:solidFill>
                  <a:srgbClr val="000000"/>
                </a:solidFill>
                <a:latin typeface="Consolas"/>
              </a:rPr>
              <a:t>		</a:t>
            </a:r>
            <a:r>
              <a:rPr lang="en-US" sz="1200" b="1" dirty="0">
                <a:solidFill>
                  <a:srgbClr val="3F7F5F"/>
                </a:solidFill>
                <a:latin typeface="Consolas"/>
              </a:rPr>
              <a:t>// Activities containing this fragment must implement interface: </a:t>
            </a:r>
            <a:r>
              <a:rPr lang="en-US" sz="1200" b="1" dirty="0" err="1">
                <a:solidFill>
                  <a:srgbClr val="3F7F5F"/>
                </a:solidFill>
                <a:latin typeface="Consolas"/>
              </a:rPr>
              <a:t>MainCallbacks</a:t>
            </a:r>
            <a:endParaRPr lang="en-US" sz="1200" b="1" dirty="0">
              <a:solidFill>
                <a:srgbClr val="3F7F5F"/>
              </a:solidFill>
              <a:latin typeface="Consolas"/>
            </a:endParaRPr>
          </a:p>
          <a:p>
            <a:pPr defTabSz="274320"/>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a:t>
            </a:r>
            <a:r>
              <a:rPr lang="en-US" sz="1200" b="1" dirty="0" err="1">
                <a:solidFill>
                  <a:srgbClr val="000000"/>
                </a:solidFill>
                <a:latin typeface="Consolas"/>
              </a:rPr>
              <a:t>getActivity</a:t>
            </a:r>
            <a:r>
              <a:rPr lang="en-US" sz="1200" b="1" dirty="0">
                <a:solidFill>
                  <a:srgbClr val="000000"/>
                </a:solidFill>
                <a:latin typeface="Consolas"/>
              </a:rPr>
              <a:t>() </a:t>
            </a:r>
            <a:r>
              <a:rPr lang="en-US" sz="1200" b="1" dirty="0" err="1">
                <a:solidFill>
                  <a:srgbClr val="7F0055"/>
                </a:solidFill>
                <a:latin typeface="Consolas"/>
              </a:rPr>
              <a:t>instanceof</a:t>
            </a:r>
            <a:r>
              <a:rPr lang="en-US" sz="1200" b="1" dirty="0">
                <a:solidFill>
                  <a:srgbClr val="000000"/>
                </a:solidFill>
                <a:latin typeface="Consolas"/>
              </a:rPr>
              <a:t> </a:t>
            </a:r>
            <a:r>
              <a:rPr lang="en-US" sz="1200" b="1" dirty="0" err="1">
                <a:solidFill>
                  <a:srgbClr val="000000"/>
                </a:solidFill>
                <a:latin typeface="Consolas"/>
              </a:rPr>
              <a:t>MainCallbacks</a:t>
            </a:r>
            <a:r>
              <a:rPr lang="en-US" sz="1200" b="1" dirty="0">
                <a:solidFill>
                  <a:srgbClr val="000000"/>
                </a:solidFill>
                <a:latin typeface="Consolas"/>
              </a:rPr>
              <a:t>)) {</a:t>
            </a:r>
          </a:p>
          <a:p>
            <a:pPr defTabSz="274320"/>
            <a:r>
              <a:rPr lang="en-US" sz="1200" dirty="0">
                <a:solidFill>
                  <a:srgbClr val="000000"/>
                </a:solidFill>
                <a:latin typeface="Consolas"/>
              </a:rPr>
              <a:t>			</a:t>
            </a:r>
            <a:r>
              <a:rPr lang="en-US" sz="1200" b="1" dirty="0">
                <a:solidFill>
                  <a:srgbClr val="7F0055"/>
                </a:solidFill>
                <a:latin typeface="Consolas"/>
              </a:rPr>
              <a:t>throw</a:t>
            </a:r>
            <a:r>
              <a:rPr lang="en-US" sz="1200" b="1" dirty="0">
                <a:solidFill>
                  <a:srgbClr val="000000"/>
                </a:solidFill>
                <a:latin typeface="Consolas"/>
              </a:rPr>
              <a:t> </a:t>
            </a:r>
            <a:r>
              <a:rPr lang="en-US" sz="1200" b="1" dirty="0">
                <a:solidFill>
                  <a:srgbClr val="7F0055"/>
                </a:solidFill>
                <a:latin typeface="Consolas"/>
              </a:rPr>
              <a:t>new</a:t>
            </a:r>
            <a:r>
              <a:rPr lang="en-US" sz="1200" b="1" dirty="0">
                <a:solidFill>
                  <a:srgbClr val="000000"/>
                </a:solidFill>
                <a:latin typeface="Consolas"/>
              </a:rPr>
              <a:t> </a:t>
            </a:r>
            <a:r>
              <a:rPr lang="en-US" sz="1200" b="1" dirty="0" err="1">
                <a:solidFill>
                  <a:srgbClr val="000000"/>
                </a:solidFill>
                <a:latin typeface="Consolas"/>
              </a:rPr>
              <a:t>IllegalStateException</a:t>
            </a:r>
            <a:r>
              <a:rPr lang="en-US" sz="1200" b="1" dirty="0">
                <a:solidFill>
                  <a:srgbClr val="000000"/>
                </a:solidFill>
                <a:latin typeface="Consolas"/>
              </a:rPr>
              <a:t>( </a:t>
            </a:r>
            <a:r>
              <a:rPr lang="en-US" sz="1200" dirty="0">
                <a:solidFill>
                  <a:srgbClr val="2A00FF"/>
                </a:solidFill>
                <a:latin typeface="Consolas"/>
              </a:rPr>
              <a:t>" Activity must implement </a:t>
            </a:r>
            <a:r>
              <a:rPr lang="en-US" sz="1200" dirty="0" err="1">
                <a:solidFill>
                  <a:srgbClr val="2A00FF"/>
                </a:solidFill>
                <a:latin typeface="Consolas"/>
              </a:rPr>
              <a:t>MainCallbacks</a:t>
            </a:r>
            <a:r>
              <a:rPr lang="en-US" sz="1200" dirty="0">
                <a:solidFill>
                  <a:srgbClr val="2A00FF"/>
                </a:solidFill>
                <a:latin typeface="Consolas"/>
              </a:rPr>
              <a:t>"</a:t>
            </a:r>
            <a:r>
              <a:rPr lang="en-US" sz="1200" dirty="0">
                <a:solidFill>
                  <a:srgbClr val="000000"/>
                </a:solidFill>
                <a:latin typeface="Consolas"/>
              </a:rPr>
              <a:t>);</a:t>
            </a:r>
          </a:p>
          <a:p>
            <a:pPr defTabSz="274320"/>
            <a:r>
              <a:rPr lang="en-US" sz="1200" dirty="0">
                <a:solidFill>
                  <a:srgbClr val="000000"/>
                </a:solidFill>
                <a:latin typeface="Consolas"/>
              </a:rPr>
              <a:t>		}</a:t>
            </a:r>
          </a:p>
          <a:p>
            <a:pPr defTabSz="274320"/>
            <a:r>
              <a:rPr lang="en-US" sz="1200" dirty="0">
                <a:solidFill>
                  <a:srgbClr val="000000"/>
                </a:solidFill>
                <a:latin typeface="Consolas"/>
              </a:rPr>
              <a:t>		</a:t>
            </a:r>
            <a:r>
              <a:rPr lang="en-US" sz="1200" dirty="0">
                <a:solidFill>
                  <a:srgbClr val="0000C0"/>
                </a:solidFill>
                <a:latin typeface="Consolas"/>
              </a:rPr>
              <a:t>main</a:t>
            </a:r>
            <a:r>
              <a:rPr lang="en-US" sz="1200" dirty="0">
                <a:solidFill>
                  <a:srgbClr val="000000"/>
                </a:solidFill>
                <a:latin typeface="Consolas"/>
              </a:rPr>
              <a:t> = (</a:t>
            </a:r>
            <a:r>
              <a:rPr lang="en-US" sz="1200" dirty="0" err="1">
                <a:solidFill>
                  <a:srgbClr val="000000"/>
                </a:solidFill>
                <a:latin typeface="Consolas"/>
              </a:rPr>
              <a:t>MainActivity</a:t>
            </a:r>
            <a:r>
              <a:rPr lang="en-US" sz="1200" dirty="0">
                <a:solidFill>
                  <a:srgbClr val="000000"/>
                </a:solidFill>
                <a:latin typeface="Consolas"/>
              </a:rPr>
              <a:t>) </a:t>
            </a:r>
            <a:r>
              <a:rPr lang="en-US" sz="1200" dirty="0" err="1">
                <a:solidFill>
                  <a:srgbClr val="000000"/>
                </a:solidFill>
                <a:latin typeface="Consolas"/>
              </a:rPr>
              <a:t>getActivity</a:t>
            </a:r>
            <a:r>
              <a:rPr lang="en-US" sz="1200" dirty="0">
                <a:solidFill>
                  <a:srgbClr val="000000"/>
                </a:solidFill>
                <a:latin typeface="Consolas"/>
              </a:rPr>
              <a:t>(); </a:t>
            </a:r>
            <a:r>
              <a:rPr lang="en-US" sz="1200" b="1" dirty="0">
                <a:solidFill>
                  <a:srgbClr val="3F7F5F"/>
                </a:solidFill>
                <a:latin typeface="Consolas"/>
              </a:rPr>
              <a:t>// use this reference to invoke main callbacks</a:t>
            </a:r>
            <a:endParaRPr lang="en-US" sz="1200" b="1" dirty="0">
              <a:latin typeface="Consolas"/>
            </a:endParaRPr>
          </a:p>
          <a:p>
            <a:pPr defTabSz="274320"/>
            <a:r>
              <a:rPr lang="en-US" sz="1200" dirty="0">
                <a:solidFill>
                  <a:srgbClr val="000000"/>
                </a:solidFill>
                <a:latin typeface="Consolas"/>
              </a:rPr>
              <a:t>	}</a:t>
            </a:r>
          </a:p>
          <a:p>
            <a:pPr defTabSz="274320"/>
            <a:endParaRPr lang="en-US" sz="1200" dirty="0">
              <a:latin typeface="Consolas"/>
            </a:endParaRPr>
          </a:p>
          <a:p>
            <a:pPr defTabSz="274320"/>
            <a:r>
              <a:rPr lang="en-US" sz="1200" dirty="0">
                <a:solidFill>
                  <a:srgbClr val="000000"/>
                </a:solidFill>
                <a:latin typeface="Consolas"/>
              </a:rPr>
              <a:t>	</a:t>
            </a:r>
            <a:r>
              <a:rPr lang="en-US" sz="1200" dirty="0">
                <a:solidFill>
                  <a:srgbClr val="646464"/>
                </a:solidFill>
                <a:latin typeface="Consolas"/>
              </a:rPr>
              <a:t>@Override</a:t>
            </a:r>
          </a:p>
          <a:p>
            <a:pPr defTabSz="274320"/>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View </a:t>
            </a:r>
            <a:r>
              <a:rPr lang="en-US" sz="1200" b="1" dirty="0" err="1">
                <a:solidFill>
                  <a:srgbClr val="000000"/>
                </a:solidFill>
                <a:latin typeface="Consolas"/>
              </a:rPr>
              <a:t>onCreateView</a:t>
            </a:r>
            <a:r>
              <a:rPr lang="en-US" sz="1200" b="1" dirty="0">
                <a:solidFill>
                  <a:srgbClr val="000000"/>
                </a:solidFill>
                <a:latin typeface="Consolas"/>
              </a:rPr>
              <a:t>(</a:t>
            </a:r>
            <a:r>
              <a:rPr lang="en-US" sz="1200" b="1" dirty="0" err="1">
                <a:solidFill>
                  <a:srgbClr val="000000"/>
                </a:solidFill>
                <a:latin typeface="Consolas"/>
              </a:rPr>
              <a:t>LayoutInflater</a:t>
            </a:r>
            <a:r>
              <a:rPr lang="en-US" sz="1200" b="1" dirty="0">
                <a:solidFill>
                  <a:srgbClr val="000000"/>
                </a:solidFill>
                <a:latin typeface="Consolas"/>
              </a:rPr>
              <a:t> </a:t>
            </a:r>
            <a:r>
              <a:rPr lang="en-US" sz="1200" b="1" dirty="0" err="1">
                <a:solidFill>
                  <a:srgbClr val="6A3E3E"/>
                </a:solidFill>
                <a:latin typeface="Consolas"/>
              </a:rPr>
              <a:t>inflater</a:t>
            </a:r>
            <a:r>
              <a:rPr lang="en-US" sz="1200" b="1" dirty="0">
                <a:solidFill>
                  <a:srgbClr val="000000"/>
                </a:solidFill>
                <a:latin typeface="Consolas"/>
              </a:rPr>
              <a:t>, </a:t>
            </a:r>
            <a:r>
              <a:rPr lang="en-US" sz="1200" b="1" dirty="0" err="1">
                <a:solidFill>
                  <a:srgbClr val="000000"/>
                </a:solidFill>
                <a:latin typeface="Consolas"/>
              </a:rPr>
              <a:t>ViewGroup</a:t>
            </a:r>
            <a:r>
              <a:rPr lang="en-US" sz="1200" b="1" dirty="0">
                <a:solidFill>
                  <a:srgbClr val="000000"/>
                </a:solidFill>
                <a:latin typeface="Consolas"/>
              </a:rPr>
              <a:t> </a:t>
            </a:r>
            <a:r>
              <a:rPr lang="en-US" sz="1200" b="1" dirty="0">
                <a:solidFill>
                  <a:srgbClr val="6A3E3E"/>
                </a:solidFill>
                <a:latin typeface="Consolas"/>
              </a:rPr>
              <a:t>container</a:t>
            </a:r>
            <a:r>
              <a:rPr lang="en-US" sz="1200" b="1" dirty="0">
                <a:solidFill>
                  <a:srgbClr val="000000"/>
                </a:solidFill>
                <a:latin typeface="Consolas"/>
              </a:rPr>
              <a:t>,</a:t>
            </a:r>
          </a:p>
          <a:p>
            <a:pPr defTabSz="274320"/>
            <a:r>
              <a:rPr lang="en-US" sz="1200" dirty="0">
                <a:solidFill>
                  <a:srgbClr val="000000"/>
                </a:solidFill>
                <a:latin typeface="Consolas"/>
              </a:rPr>
              <a:t>								  Bundle </a:t>
            </a:r>
            <a:r>
              <a:rPr lang="en-US" sz="1200" dirty="0" err="1">
                <a:solidFill>
                  <a:srgbClr val="6A3E3E"/>
                </a:solidFill>
                <a:latin typeface="Consolas"/>
              </a:rPr>
              <a:t>savedInstanceState</a:t>
            </a:r>
            <a:r>
              <a:rPr lang="en-US" sz="1200" dirty="0">
                <a:solidFill>
                  <a:srgbClr val="000000"/>
                </a:solidFill>
                <a:latin typeface="Consolas"/>
              </a:rPr>
              <a:t>) {</a:t>
            </a:r>
          </a:p>
          <a:p>
            <a:pPr defTabSz="274320"/>
            <a:r>
              <a:rPr lang="en-US" sz="1200" dirty="0">
                <a:solidFill>
                  <a:srgbClr val="000000"/>
                </a:solidFill>
                <a:latin typeface="Consolas"/>
              </a:rPr>
              <a:t>	</a:t>
            </a:r>
            <a:r>
              <a:rPr lang="en-US" sz="1200" b="1" dirty="0">
                <a:solidFill>
                  <a:srgbClr val="000000"/>
                </a:solidFill>
                <a:latin typeface="Consolas"/>
              </a:rPr>
              <a:t>	</a:t>
            </a:r>
            <a:r>
              <a:rPr lang="en-US" sz="1200" b="1" dirty="0">
                <a:solidFill>
                  <a:srgbClr val="3F7F5F"/>
                </a:solidFill>
                <a:latin typeface="Consolas"/>
              </a:rPr>
              <a:t>// inflate res/layout_red.xml which includes a </a:t>
            </a:r>
            <a:r>
              <a:rPr lang="en-US" sz="1200" b="1" dirty="0" err="1">
                <a:solidFill>
                  <a:srgbClr val="3F7F5F"/>
                </a:solidFill>
                <a:latin typeface="Consolas"/>
              </a:rPr>
              <a:t>textview</a:t>
            </a:r>
            <a:r>
              <a:rPr lang="en-US" sz="1200" b="1" dirty="0">
                <a:solidFill>
                  <a:srgbClr val="3F7F5F"/>
                </a:solidFill>
                <a:latin typeface="Consolas"/>
              </a:rPr>
              <a:t> and a button</a:t>
            </a:r>
          </a:p>
          <a:p>
            <a:pPr defTabSz="274320"/>
            <a:r>
              <a:rPr lang="en-US" sz="1200" dirty="0">
                <a:solidFill>
                  <a:srgbClr val="000000"/>
                </a:solidFill>
                <a:latin typeface="Consolas"/>
              </a:rPr>
              <a:t>		</a:t>
            </a:r>
            <a:r>
              <a:rPr lang="en-US" sz="1200" dirty="0" err="1">
                <a:solidFill>
                  <a:srgbClr val="000000"/>
                </a:solidFill>
                <a:latin typeface="Consolas"/>
              </a:rPr>
              <a:t>LinearLayout</a:t>
            </a:r>
            <a:r>
              <a:rPr lang="en-US" sz="1200" dirty="0">
                <a:solidFill>
                  <a:srgbClr val="000000"/>
                </a:solidFill>
                <a:latin typeface="Consolas"/>
              </a:rPr>
              <a:t> </a:t>
            </a:r>
            <a:r>
              <a:rPr lang="en-US" sz="1200" dirty="0" err="1">
                <a:solidFill>
                  <a:srgbClr val="6A3E3E"/>
                </a:solidFill>
                <a:latin typeface="Consolas"/>
              </a:rPr>
              <a:t>view_layout_red</a:t>
            </a:r>
            <a:r>
              <a:rPr lang="en-US" sz="1200" dirty="0">
                <a:solidFill>
                  <a:srgbClr val="000000"/>
                </a:solidFill>
                <a:latin typeface="Consolas"/>
              </a:rPr>
              <a:t> = (</a:t>
            </a:r>
            <a:r>
              <a:rPr lang="en-US" sz="1200" dirty="0" err="1">
                <a:solidFill>
                  <a:srgbClr val="000000"/>
                </a:solidFill>
                <a:latin typeface="Consolas"/>
              </a:rPr>
              <a:t>LinearLayout</a:t>
            </a:r>
            <a:r>
              <a:rPr lang="en-US" sz="1200" dirty="0">
                <a:solidFill>
                  <a:srgbClr val="000000"/>
                </a:solidFill>
                <a:latin typeface="Consolas"/>
              </a:rPr>
              <a:t>) </a:t>
            </a:r>
            <a:r>
              <a:rPr lang="en-US" sz="1200" dirty="0" err="1">
                <a:solidFill>
                  <a:srgbClr val="6A3E3E"/>
                </a:solidFill>
                <a:latin typeface="Consolas"/>
              </a:rPr>
              <a:t>inflater</a:t>
            </a:r>
            <a:r>
              <a:rPr lang="en-US" sz="1200" dirty="0" err="1">
                <a:solidFill>
                  <a:srgbClr val="000000"/>
                </a:solidFill>
                <a:latin typeface="Consolas"/>
              </a:rPr>
              <a:t>.inflate</a:t>
            </a:r>
            <a:r>
              <a:rPr lang="en-US" sz="1200"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000000"/>
                </a:solidFill>
                <a:latin typeface="Consolas"/>
              </a:rPr>
              <a:t>R.layout.</a:t>
            </a:r>
            <a:r>
              <a:rPr lang="en-US" sz="1200" b="1" i="1" dirty="0" err="1">
                <a:solidFill>
                  <a:srgbClr val="0000C0"/>
                </a:solidFill>
                <a:latin typeface="Consolas"/>
              </a:rPr>
              <a:t>layout_red</a:t>
            </a:r>
            <a:r>
              <a:rPr lang="en-US" sz="1200" b="1" i="1" dirty="0">
                <a:solidFill>
                  <a:srgbClr val="000000"/>
                </a:solidFill>
                <a:latin typeface="Consolas"/>
              </a:rPr>
              <a:t>, </a:t>
            </a:r>
            <a:r>
              <a:rPr lang="en-US" sz="1200" b="1" i="1" dirty="0">
                <a:solidFill>
                  <a:srgbClr val="7F0055"/>
                </a:solidFill>
                <a:latin typeface="Consolas"/>
              </a:rPr>
              <a:t>null</a:t>
            </a:r>
            <a:r>
              <a:rPr lang="en-US" sz="1200" b="1" dirty="0">
                <a:solidFill>
                  <a:srgbClr val="000000"/>
                </a:solidFill>
                <a:latin typeface="Consolas"/>
              </a:rPr>
              <a:t>);</a:t>
            </a:r>
          </a:p>
          <a:p>
            <a:pPr defTabSz="274320"/>
            <a:r>
              <a:rPr lang="en-US" sz="1200" dirty="0">
                <a:solidFill>
                  <a:srgbClr val="000000"/>
                </a:solidFill>
                <a:latin typeface="Consolas"/>
              </a:rPr>
              <a:t>	</a:t>
            </a:r>
            <a:r>
              <a:rPr lang="en-US" sz="1200" b="1" dirty="0">
                <a:solidFill>
                  <a:srgbClr val="000000"/>
                </a:solidFill>
                <a:latin typeface="Consolas"/>
              </a:rPr>
              <a:t>	</a:t>
            </a:r>
            <a:r>
              <a:rPr lang="en-US" sz="1200" b="1" dirty="0">
                <a:solidFill>
                  <a:srgbClr val="3F7F5F"/>
                </a:solidFill>
                <a:latin typeface="Consolas"/>
              </a:rPr>
              <a:t>// plumbing - get a reference to widgets in the inflated layout</a:t>
            </a:r>
          </a:p>
          <a:p>
            <a:pPr defTabSz="274320"/>
            <a:r>
              <a:rPr lang="en-US" sz="1200" dirty="0">
                <a:solidFill>
                  <a:srgbClr val="000000"/>
                </a:solidFill>
                <a:latin typeface="Consolas"/>
              </a:rPr>
              <a:t>		</a:t>
            </a:r>
            <a:r>
              <a:rPr lang="en-US" sz="1200" dirty="0" err="1">
                <a:solidFill>
                  <a:srgbClr val="0000C0"/>
                </a:solidFill>
                <a:latin typeface="Consolas"/>
              </a:rPr>
              <a:t>txtRed</a:t>
            </a:r>
            <a:r>
              <a:rPr lang="en-US" sz="1200" dirty="0">
                <a:solidFill>
                  <a:srgbClr val="000000"/>
                </a:solidFill>
                <a:latin typeface="Consolas"/>
              </a:rPr>
              <a:t> = (</a:t>
            </a:r>
            <a:r>
              <a:rPr lang="en-US" sz="1200" dirty="0" err="1">
                <a:solidFill>
                  <a:srgbClr val="000000"/>
                </a:solidFill>
                <a:latin typeface="Consolas"/>
              </a:rPr>
              <a:t>TextView</a:t>
            </a:r>
            <a:r>
              <a:rPr lang="en-US" sz="1200" dirty="0">
                <a:solidFill>
                  <a:srgbClr val="000000"/>
                </a:solidFill>
                <a:latin typeface="Consolas"/>
              </a:rPr>
              <a:t>) </a:t>
            </a:r>
            <a:r>
              <a:rPr lang="en-US" sz="1200" dirty="0" err="1">
                <a:solidFill>
                  <a:srgbClr val="6A3E3E"/>
                </a:solidFill>
                <a:latin typeface="Consolas"/>
              </a:rPr>
              <a:t>view_layout_red</a:t>
            </a:r>
            <a:r>
              <a:rPr lang="en-US" sz="1200" dirty="0" err="1">
                <a:solidFill>
                  <a:srgbClr val="000000"/>
                </a:solidFill>
                <a:latin typeface="Consolas"/>
              </a:rPr>
              <a:t>.findViewById</a:t>
            </a:r>
            <a:r>
              <a:rPr lang="en-US" sz="1200" dirty="0">
                <a:solidFill>
                  <a:srgbClr val="000000"/>
                </a:solidFill>
                <a:latin typeface="Consolas"/>
              </a:rPr>
              <a:t>(R.id.</a:t>
            </a:r>
            <a:r>
              <a:rPr lang="en-US" sz="1200" b="1" i="1" dirty="0">
                <a:solidFill>
                  <a:srgbClr val="0000C0"/>
                </a:solidFill>
                <a:latin typeface="Consolas"/>
              </a:rPr>
              <a:t>textView1Red</a:t>
            </a:r>
            <a:r>
              <a:rPr lang="en-US" sz="1200" b="1" dirty="0">
                <a:solidFill>
                  <a:srgbClr val="000000"/>
                </a:solidFill>
                <a:latin typeface="Consolas"/>
              </a:rPr>
              <a:t>);</a:t>
            </a:r>
          </a:p>
        </p:txBody>
      </p:sp>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20</a:t>
            </a:fld>
            <a:endParaRPr lang="en-US" sz="1400" dirty="0"/>
          </a:p>
        </p:txBody>
      </p:sp>
      <p:sp>
        <p:nvSpPr>
          <p:cNvPr id="6" name="TextBox 5"/>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1 – Dynamic Binding - 	</a:t>
            </a:r>
            <a:r>
              <a:rPr lang="en-US" sz="2400" b="1" dirty="0" err="1"/>
              <a:t>FragmentRed</a:t>
            </a:r>
            <a:r>
              <a:rPr lang="en-US" sz="2400" dirty="0"/>
              <a:t>		</a:t>
            </a:r>
            <a:r>
              <a:rPr lang="en-US" sz="1600" dirty="0"/>
              <a:t>1  of 3</a:t>
            </a:r>
            <a:endParaRPr lang="en-US" sz="1600" b="1" dirty="0"/>
          </a:p>
        </p:txBody>
      </p:sp>
      <p:grpSp>
        <p:nvGrpSpPr>
          <p:cNvPr id="2" name="Group 10"/>
          <p:cNvGrpSpPr/>
          <p:nvPr/>
        </p:nvGrpSpPr>
        <p:grpSpPr>
          <a:xfrm>
            <a:off x="228600" y="1676400"/>
            <a:ext cx="533400" cy="152400"/>
            <a:chOff x="762000" y="4876800"/>
            <a:chExt cx="533400" cy="152400"/>
          </a:xfrm>
        </p:grpSpPr>
        <p:cxnSp>
          <p:nvCxnSpPr>
            <p:cNvPr id="12" name="Straight Arrow Connector 11"/>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10"/>
          <p:cNvGrpSpPr/>
          <p:nvPr/>
        </p:nvGrpSpPr>
        <p:grpSpPr>
          <a:xfrm>
            <a:off x="228600" y="3733800"/>
            <a:ext cx="533400" cy="152400"/>
            <a:chOff x="762000" y="4876800"/>
            <a:chExt cx="533400" cy="152400"/>
          </a:xfrm>
        </p:grpSpPr>
        <p:cxnSp>
          <p:nvCxnSpPr>
            <p:cNvPr id="10" name="Straight Arrow Connector 9"/>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0"/>
          <p:cNvGrpSpPr/>
          <p:nvPr/>
        </p:nvGrpSpPr>
        <p:grpSpPr>
          <a:xfrm>
            <a:off x="228600" y="5410200"/>
            <a:ext cx="533400" cy="152400"/>
            <a:chOff x="762000" y="4876800"/>
            <a:chExt cx="533400" cy="152400"/>
          </a:xfrm>
        </p:grpSpPr>
        <p:cxnSp>
          <p:nvCxnSpPr>
            <p:cNvPr id="15" name="Straight Arrow Connector 14"/>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3400" y="762000"/>
            <a:ext cx="8229600" cy="5978560"/>
          </a:xfrm>
          <a:prstGeom prst="rect">
            <a:avLst/>
          </a:prstGeom>
          <a:solidFill>
            <a:schemeClr val="bg1">
              <a:lumMod val="95000"/>
            </a:schemeClr>
          </a:solidFill>
          <a:ln>
            <a:solidFill>
              <a:schemeClr val="accent1"/>
            </a:solidFill>
          </a:ln>
        </p:spPr>
        <p:txBody>
          <a:bodyPr wrap="square" rtlCol="0">
            <a:spAutoFit/>
          </a:bodyPr>
          <a:lstStyle/>
          <a:p>
            <a:pPr defTabSz="274320"/>
            <a:endParaRPr lang="en-US" sz="1200" dirty="0">
              <a:latin typeface="Consolas"/>
            </a:endParaRPr>
          </a:p>
          <a:p>
            <a:pPr defTabSz="274320"/>
            <a:r>
              <a:rPr lang="en-US" sz="1200" dirty="0">
                <a:solidFill>
                  <a:srgbClr val="000000"/>
                </a:solidFill>
                <a:latin typeface="Consolas"/>
              </a:rPr>
              <a:t>		</a:t>
            </a:r>
            <a:r>
              <a:rPr lang="en-US" sz="1200" b="1" dirty="0">
                <a:solidFill>
                  <a:srgbClr val="3F7F5F"/>
                </a:solidFill>
                <a:latin typeface="Consolas"/>
              </a:rPr>
              <a:t>// show string argument supplied by constructor (if any!)</a:t>
            </a:r>
          </a:p>
          <a:p>
            <a:pPr defTabSz="274320"/>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p>
          <a:p>
            <a:pPr defTabSz="274320"/>
            <a:r>
              <a:rPr lang="en-US" sz="1200" dirty="0">
                <a:solidFill>
                  <a:srgbClr val="000000"/>
                </a:solidFill>
                <a:latin typeface="Consolas"/>
              </a:rPr>
              <a:t>			Bundle </a:t>
            </a:r>
            <a:r>
              <a:rPr lang="en-US" sz="1200" dirty="0">
                <a:solidFill>
                  <a:srgbClr val="6A3E3E"/>
                </a:solidFill>
                <a:latin typeface="Consolas"/>
              </a:rPr>
              <a:t>arguments</a:t>
            </a:r>
            <a:r>
              <a:rPr lang="en-US" sz="1200" dirty="0">
                <a:solidFill>
                  <a:srgbClr val="000000"/>
                </a:solidFill>
                <a:latin typeface="Consolas"/>
              </a:rPr>
              <a:t> = </a:t>
            </a:r>
            <a:r>
              <a:rPr lang="en-US" sz="1200" dirty="0" err="1">
                <a:solidFill>
                  <a:srgbClr val="000000"/>
                </a:solidFill>
                <a:latin typeface="Consolas"/>
              </a:rPr>
              <a:t>getArguments</a:t>
            </a:r>
            <a:r>
              <a:rPr lang="en-US" sz="1200" dirty="0">
                <a:solidFill>
                  <a:srgbClr val="000000"/>
                </a:solidFill>
                <a:latin typeface="Consolas"/>
              </a:rPr>
              <a:t>();</a:t>
            </a:r>
          </a:p>
          <a:p>
            <a:pPr defTabSz="274320"/>
            <a:r>
              <a:rPr lang="en-US" sz="1200" dirty="0">
                <a:solidFill>
                  <a:srgbClr val="000000"/>
                </a:solidFill>
                <a:latin typeface="Consolas"/>
              </a:rPr>
              <a:t>			String </a:t>
            </a:r>
            <a:r>
              <a:rPr lang="en-US" sz="1200" dirty="0" err="1">
                <a:solidFill>
                  <a:srgbClr val="6A3E3E"/>
                </a:solidFill>
                <a:latin typeface="Consolas"/>
              </a:rPr>
              <a:t>redMessage</a:t>
            </a:r>
            <a:r>
              <a:rPr lang="en-US" sz="1200" dirty="0">
                <a:solidFill>
                  <a:srgbClr val="000000"/>
                </a:solidFill>
                <a:latin typeface="Consolas"/>
              </a:rPr>
              <a:t> = </a:t>
            </a:r>
            <a:r>
              <a:rPr lang="en-US" sz="1200" dirty="0" err="1">
                <a:solidFill>
                  <a:srgbClr val="6A3E3E"/>
                </a:solidFill>
                <a:latin typeface="Consolas"/>
              </a:rPr>
              <a:t>arguments</a:t>
            </a:r>
            <a:r>
              <a:rPr lang="en-US" sz="1200" dirty="0" err="1">
                <a:solidFill>
                  <a:srgbClr val="000000"/>
                </a:solidFill>
                <a:latin typeface="Consolas"/>
              </a:rPr>
              <a:t>.getString</a:t>
            </a:r>
            <a:r>
              <a:rPr lang="en-US" sz="1200" dirty="0">
                <a:solidFill>
                  <a:srgbClr val="000000"/>
                </a:solidFill>
                <a:latin typeface="Consolas"/>
              </a:rPr>
              <a:t>(</a:t>
            </a:r>
            <a:r>
              <a:rPr lang="en-US" sz="1200" dirty="0">
                <a:solidFill>
                  <a:srgbClr val="2A00FF"/>
                </a:solidFill>
                <a:latin typeface="Consolas"/>
              </a:rPr>
              <a:t>"arg1"</a:t>
            </a:r>
            <a:r>
              <a:rPr lang="en-US" sz="1200" dirty="0">
                <a:solidFill>
                  <a:srgbClr val="000000"/>
                </a:solidFill>
                <a:latin typeface="Consolas"/>
              </a:rPr>
              <a:t>, </a:t>
            </a:r>
            <a:r>
              <a:rPr lang="en-US" sz="1200" dirty="0">
                <a:solidFill>
                  <a:srgbClr val="2A00FF"/>
                </a:solidFill>
                <a:latin typeface="Consolas"/>
              </a:rPr>
              <a:t>""</a:t>
            </a:r>
            <a:r>
              <a:rPr lang="en-US" sz="1200"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0000C0"/>
                </a:solidFill>
                <a:latin typeface="Consolas"/>
              </a:rPr>
              <a:t>txtRed</a:t>
            </a:r>
            <a:r>
              <a:rPr lang="en-US" sz="1200" dirty="0" err="1">
                <a:solidFill>
                  <a:srgbClr val="000000"/>
                </a:solidFill>
                <a:latin typeface="Consolas"/>
              </a:rPr>
              <a:t>.setText</a:t>
            </a:r>
            <a:r>
              <a:rPr lang="en-US" sz="1200" dirty="0">
                <a:solidFill>
                  <a:srgbClr val="000000"/>
                </a:solidFill>
                <a:latin typeface="Consolas"/>
              </a:rPr>
              <a:t>(</a:t>
            </a:r>
            <a:r>
              <a:rPr lang="en-US" sz="1200" dirty="0" err="1">
                <a:solidFill>
                  <a:srgbClr val="6A3E3E"/>
                </a:solidFill>
                <a:latin typeface="Consolas"/>
              </a:rPr>
              <a:t>redMessage</a:t>
            </a:r>
            <a:r>
              <a:rPr lang="en-US" sz="1200" dirty="0">
                <a:solidFill>
                  <a:srgbClr val="000000"/>
                </a:solidFill>
                <a:latin typeface="Consolas"/>
              </a:rPr>
              <a:t>);</a:t>
            </a:r>
          </a:p>
          <a:p>
            <a:pPr defTabSz="274320"/>
            <a:r>
              <a:rPr lang="en-US" sz="1200" dirty="0">
                <a:solidFill>
                  <a:srgbClr val="000000"/>
                </a:solidFill>
                <a:latin typeface="Consolas"/>
              </a:rPr>
              <a:t>		} </a:t>
            </a:r>
            <a:r>
              <a:rPr lang="en-US" sz="1200" b="1" dirty="0">
                <a:solidFill>
                  <a:srgbClr val="7F0055"/>
                </a:solidFill>
                <a:latin typeface="Consolas"/>
              </a:rPr>
              <a:t>catch</a:t>
            </a:r>
            <a:r>
              <a:rPr lang="en-US" sz="1200" b="1" dirty="0">
                <a:solidFill>
                  <a:srgbClr val="000000"/>
                </a:solidFill>
                <a:latin typeface="Consolas"/>
              </a:rPr>
              <a:t> (Exception </a:t>
            </a:r>
            <a:r>
              <a:rPr lang="en-US" sz="1200" b="1" dirty="0">
                <a:solidFill>
                  <a:srgbClr val="6A3E3E"/>
                </a:solidFill>
                <a:latin typeface="Consolas"/>
              </a:rPr>
              <a:t>e</a:t>
            </a:r>
            <a:r>
              <a:rPr lang="en-US" sz="1200" b="1" dirty="0">
                <a:solidFill>
                  <a:srgbClr val="000000"/>
                </a:solidFill>
                <a:latin typeface="Consolas"/>
              </a:rPr>
              <a:t>) {</a:t>
            </a:r>
          </a:p>
          <a:p>
            <a:pPr defTabSz="274320"/>
            <a:r>
              <a:rPr lang="en-US" sz="1200" dirty="0">
                <a:solidFill>
                  <a:srgbClr val="000000"/>
                </a:solidFill>
                <a:latin typeface="Consolas"/>
              </a:rPr>
              <a:t>			</a:t>
            </a:r>
            <a:r>
              <a:rPr lang="en-US" sz="1200" dirty="0" err="1">
                <a:solidFill>
                  <a:srgbClr val="000000"/>
                </a:solidFill>
                <a:latin typeface="Consolas"/>
              </a:rPr>
              <a:t>Log.</a:t>
            </a:r>
            <a:r>
              <a:rPr lang="en-US" sz="1200" i="1" dirty="0" err="1">
                <a:solidFill>
                  <a:srgbClr val="000000"/>
                </a:solidFill>
                <a:latin typeface="Consolas"/>
              </a:rPr>
              <a:t>e</a:t>
            </a:r>
            <a:r>
              <a:rPr lang="en-US" sz="1200" dirty="0">
                <a:solidFill>
                  <a:srgbClr val="000000"/>
                </a:solidFill>
                <a:latin typeface="Consolas"/>
              </a:rPr>
              <a:t>(</a:t>
            </a:r>
            <a:r>
              <a:rPr lang="en-US" sz="1200" dirty="0">
                <a:solidFill>
                  <a:srgbClr val="2A00FF"/>
                </a:solidFill>
                <a:latin typeface="Consolas"/>
              </a:rPr>
              <a:t>"RED BUNDLE ERROR - "</a:t>
            </a:r>
            <a:r>
              <a:rPr lang="en-US" sz="1200" dirty="0">
                <a:solidFill>
                  <a:srgbClr val="000000"/>
                </a:solidFill>
                <a:latin typeface="Consolas"/>
              </a:rPr>
              <a:t>, </a:t>
            </a:r>
            <a:r>
              <a:rPr lang="en-US" sz="1200" dirty="0">
                <a:solidFill>
                  <a:srgbClr val="2A00FF"/>
                </a:solidFill>
                <a:latin typeface="Consolas"/>
              </a:rPr>
              <a:t>""</a:t>
            </a:r>
            <a:r>
              <a:rPr lang="en-US" sz="1200" dirty="0">
                <a:solidFill>
                  <a:srgbClr val="000000"/>
                </a:solidFill>
                <a:latin typeface="Consolas"/>
              </a:rPr>
              <a:t> + </a:t>
            </a:r>
            <a:r>
              <a:rPr lang="en-US" sz="1200" dirty="0" err="1">
                <a:solidFill>
                  <a:srgbClr val="6A3E3E"/>
                </a:solidFill>
                <a:latin typeface="Consolas"/>
              </a:rPr>
              <a:t>e</a:t>
            </a:r>
            <a:r>
              <a:rPr lang="en-US" sz="1200" dirty="0" err="1">
                <a:solidFill>
                  <a:srgbClr val="000000"/>
                </a:solidFill>
                <a:latin typeface="Consolas"/>
              </a:rPr>
              <a:t>.getMessage</a:t>
            </a:r>
            <a:r>
              <a:rPr lang="en-US" sz="1200" dirty="0">
                <a:solidFill>
                  <a:srgbClr val="000000"/>
                </a:solidFill>
                <a:latin typeface="Consolas"/>
              </a:rPr>
              <a:t>());</a:t>
            </a:r>
          </a:p>
          <a:p>
            <a:pPr defTabSz="274320"/>
            <a:r>
              <a:rPr lang="en-US" sz="1200" dirty="0">
                <a:solidFill>
                  <a:srgbClr val="000000"/>
                </a:solidFill>
                <a:latin typeface="Consolas"/>
              </a:rPr>
              <a:t>		}</a:t>
            </a:r>
          </a:p>
          <a:p>
            <a:pPr defTabSz="274320"/>
            <a:r>
              <a:rPr lang="en-US" sz="1200" dirty="0">
                <a:solidFill>
                  <a:srgbClr val="000000"/>
                </a:solidFill>
                <a:latin typeface="Consolas"/>
              </a:rPr>
              <a:t>		</a:t>
            </a:r>
            <a:r>
              <a:rPr lang="en-US" sz="1200" b="1" dirty="0">
                <a:solidFill>
                  <a:srgbClr val="3F7F5F"/>
                </a:solidFill>
                <a:latin typeface="Consolas"/>
              </a:rPr>
              <a:t>// clicking the button changes the time displayed and sends a copy to </a:t>
            </a:r>
            <a:r>
              <a:rPr lang="en-US" sz="1200" b="1" dirty="0" err="1">
                <a:solidFill>
                  <a:srgbClr val="3F7F5F"/>
                </a:solidFill>
                <a:latin typeface="Consolas"/>
              </a:rPr>
              <a:t>MainActivity</a:t>
            </a:r>
            <a:endParaRPr lang="en-US" sz="1200" b="1" dirty="0">
              <a:solidFill>
                <a:srgbClr val="3F7F5F"/>
              </a:solidFill>
              <a:latin typeface="Consolas"/>
            </a:endParaRPr>
          </a:p>
          <a:p>
            <a:pPr defTabSz="274320"/>
            <a:r>
              <a:rPr lang="en-US" sz="1200" dirty="0">
                <a:solidFill>
                  <a:srgbClr val="000000"/>
                </a:solidFill>
                <a:latin typeface="Consolas"/>
              </a:rPr>
              <a:t>		</a:t>
            </a:r>
            <a:r>
              <a:rPr lang="en-US" sz="1200" dirty="0" err="1">
                <a:solidFill>
                  <a:srgbClr val="0000C0"/>
                </a:solidFill>
                <a:latin typeface="Consolas"/>
              </a:rPr>
              <a:t>btnRedClock</a:t>
            </a:r>
            <a:r>
              <a:rPr lang="en-US" sz="1200" dirty="0">
                <a:solidFill>
                  <a:srgbClr val="000000"/>
                </a:solidFill>
                <a:latin typeface="Consolas"/>
              </a:rPr>
              <a:t> = (Button) </a:t>
            </a:r>
            <a:r>
              <a:rPr lang="en-US" sz="1200" dirty="0" err="1">
                <a:solidFill>
                  <a:srgbClr val="6A3E3E"/>
                </a:solidFill>
                <a:latin typeface="Consolas"/>
              </a:rPr>
              <a:t>view_layout_red</a:t>
            </a:r>
            <a:r>
              <a:rPr lang="en-US" sz="1200" dirty="0" err="1">
                <a:solidFill>
                  <a:srgbClr val="000000"/>
                </a:solidFill>
                <a:latin typeface="Consolas"/>
              </a:rPr>
              <a:t>.findViewById</a:t>
            </a:r>
            <a:r>
              <a:rPr lang="en-US" sz="1200" dirty="0">
                <a:solidFill>
                  <a:srgbClr val="000000"/>
                </a:solidFill>
                <a:latin typeface="Consolas"/>
              </a:rPr>
              <a:t>(R.id.</a:t>
            </a:r>
            <a:r>
              <a:rPr lang="en-US" sz="1200" b="1" i="1" dirty="0">
                <a:solidFill>
                  <a:srgbClr val="0000C0"/>
                </a:solidFill>
                <a:latin typeface="Consolas"/>
              </a:rPr>
              <a:t>button1Red</a:t>
            </a:r>
            <a:r>
              <a:rPr lang="en-US" sz="1200" b="1"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0000C0"/>
                </a:solidFill>
                <a:latin typeface="Consolas"/>
              </a:rPr>
              <a:t>btnRedClock</a:t>
            </a:r>
            <a:r>
              <a:rPr lang="en-US" sz="1200" dirty="0" err="1">
                <a:solidFill>
                  <a:srgbClr val="000000"/>
                </a:solidFill>
                <a:latin typeface="Consolas"/>
              </a:rPr>
              <a:t>.setOnClickListener</a:t>
            </a:r>
            <a:r>
              <a:rPr lang="en-US" sz="1200" dirty="0">
                <a:solidFill>
                  <a:srgbClr val="000000"/>
                </a:solidFill>
                <a:latin typeface="Consolas"/>
              </a:rPr>
              <a:t>(</a:t>
            </a:r>
            <a:r>
              <a:rPr lang="en-US" sz="1200" b="1" dirty="0">
                <a:solidFill>
                  <a:srgbClr val="7F0055"/>
                </a:solidFill>
                <a:latin typeface="Consolas"/>
              </a:rPr>
              <a:t>new</a:t>
            </a:r>
            <a:r>
              <a:rPr lang="en-US" sz="1200" b="1" dirty="0">
                <a:solidFill>
                  <a:srgbClr val="000000"/>
                </a:solidFill>
                <a:latin typeface="Consolas"/>
              </a:rPr>
              <a:t> </a:t>
            </a:r>
            <a:r>
              <a:rPr lang="en-US" sz="1200" b="1" dirty="0" err="1">
                <a:solidFill>
                  <a:srgbClr val="000000"/>
                </a:solidFill>
                <a:latin typeface="Consolas"/>
              </a:rPr>
              <a:t>OnClickListener</a:t>
            </a:r>
            <a:r>
              <a:rPr lang="en-US" sz="1200" b="1" dirty="0">
                <a:solidFill>
                  <a:srgbClr val="000000"/>
                </a:solidFill>
                <a:latin typeface="Consolas"/>
              </a:rPr>
              <a:t>() {</a:t>
            </a:r>
          </a:p>
          <a:p>
            <a:pPr defTabSz="274320"/>
            <a:endParaRPr lang="en-US" sz="1200" dirty="0">
              <a:latin typeface="Consolas"/>
            </a:endParaRPr>
          </a:p>
          <a:p>
            <a:pPr defTabSz="274320"/>
            <a:r>
              <a:rPr lang="en-US" sz="1200" dirty="0">
                <a:solidFill>
                  <a:srgbClr val="000000"/>
                </a:solidFill>
                <a:latin typeface="Consolas"/>
              </a:rPr>
              <a:t>			</a:t>
            </a:r>
            <a:r>
              <a:rPr lang="en-US" sz="1200" dirty="0">
                <a:solidFill>
                  <a:srgbClr val="646464"/>
                </a:solidFill>
                <a:latin typeface="Consolas"/>
              </a:rPr>
              <a:t>@Override</a:t>
            </a:r>
          </a:p>
          <a:p>
            <a:pPr defTabSz="274320"/>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a:t>
            </a:r>
            <a:r>
              <a:rPr lang="en-US" sz="1200" b="1" dirty="0" err="1">
                <a:solidFill>
                  <a:srgbClr val="000000"/>
                </a:solidFill>
                <a:latin typeface="Consolas"/>
              </a:rPr>
              <a:t>onClick</a:t>
            </a:r>
            <a:r>
              <a:rPr lang="en-US" sz="1200" b="1" dirty="0">
                <a:solidFill>
                  <a:srgbClr val="000000"/>
                </a:solidFill>
                <a:latin typeface="Consolas"/>
              </a:rPr>
              <a:t>(View </a:t>
            </a:r>
            <a:r>
              <a:rPr lang="en-US" sz="1200" b="1" dirty="0">
                <a:solidFill>
                  <a:srgbClr val="6A3E3E"/>
                </a:solidFill>
                <a:latin typeface="Consolas"/>
              </a:rPr>
              <a:t>v</a:t>
            </a:r>
            <a:r>
              <a:rPr lang="en-US" sz="1200" b="1" dirty="0">
                <a:solidFill>
                  <a:srgbClr val="000000"/>
                </a:solidFill>
                <a:latin typeface="Consolas"/>
              </a:rPr>
              <a:t>) {</a:t>
            </a:r>
          </a:p>
          <a:p>
            <a:pPr defTabSz="274320"/>
            <a:r>
              <a:rPr lang="en-US" sz="1200" dirty="0">
                <a:solidFill>
                  <a:srgbClr val="000000"/>
                </a:solidFill>
                <a:latin typeface="Consolas"/>
              </a:rPr>
              <a:t>				String </a:t>
            </a:r>
            <a:r>
              <a:rPr lang="en-US" sz="1200" dirty="0" err="1">
                <a:solidFill>
                  <a:srgbClr val="6A3E3E"/>
                </a:solidFill>
                <a:latin typeface="Consolas"/>
              </a:rPr>
              <a:t>redMessage</a:t>
            </a:r>
            <a:r>
              <a:rPr lang="en-US" sz="1200" dirty="0">
                <a:solidFill>
                  <a:srgbClr val="000000"/>
                </a:solidFill>
                <a:latin typeface="Consolas"/>
              </a:rPr>
              <a:t> = </a:t>
            </a:r>
            <a:r>
              <a:rPr lang="en-US" sz="1200" dirty="0">
                <a:solidFill>
                  <a:srgbClr val="2A00FF"/>
                </a:solidFill>
                <a:latin typeface="Consolas"/>
              </a:rPr>
              <a:t>"Red clock:\n"</a:t>
            </a:r>
            <a:r>
              <a:rPr lang="en-US" sz="1200" dirty="0">
                <a:solidFill>
                  <a:srgbClr val="000000"/>
                </a:solidFill>
                <a:latin typeface="Consolas"/>
              </a:rPr>
              <a:t> + </a:t>
            </a:r>
            <a:r>
              <a:rPr lang="en-US" sz="1200" b="1" dirty="0">
                <a:solidFill>
                  <a:srgbClr val="7F0055"/>
                </a:solidFill>
                <a:latin typeface="Consolas"/>
              </a:rPr>
              <a:t>new</a:t>
            </a:r>
            <a:r>
              <a:rPr lang="en-US" sz="1200" b="1" dirty="0">
                <a:solidFill>
                  <a:srgbClr val="000000"/>
                </a:solidFill>
                <a:latin typeface="Consolas"/>
              </a:rPr>
              <a:t> Date().</a:t>
            </a:r>
            <a:r>
              <a:rPr lang="en-US" sz="1200" b="1" dirty="0" err="1">
                <a:solidFill>
                  <a:srgbClr val="000000"/>
                </a:solidFill>
                <a:latin typeface="Consolas"/>
              </a:rPr>
              <a:t>toString</a:t>
            </a:r>
            <a:r>
              <a:rPr lang="en-US" sz="1200" b="1"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0000C0"/>
                </a:solidFill>
                <a:latin typeface="Consolas"/>
              </a:rPr>
              <a:t>txtRed</a:t>
            </a:r>
            <a:r>
              <a:rPr lang="en-US" sz="1200" dirty="0" err="1">
                <a:solidFill>
                  <a:srgbClr val="000000"/>
                </a:solidFill>
                <a:latin typeface="Consolas"/>
              </a:rPr>
              <a:t>.setText</a:t>
            </a:r>
            <a:r>
              <a:rPr lang="en-US" sz="1200" dirty="0">
                <a:solidFill>
                  <a:srgbClr val="000000"/>
                </a:solidFill>
                <a:latin typeface="Consolas"/>
              </a:rPr>
              <a:t>(</a:t>
            </a:r>
            <a:r>
              <a:rPr lang="en-US" sz="1200" dirty="0" err="1">
                <a:solidFill>
                  <a:srgbClr val="6A3E3E"/>
                </a:solidFill>
                <a:latin typeface="Consolas"/>
              </a:rPr>
              <a:t>redMessage</a:t>
            </a:r>
            <a:r>
              <a:rPr lang="en-US" sz="1200" dirty="0">
                <a:solidFill>
                  <a:srgbClr val="000000"/>
                </a:solidFill>
                <a:latin typeface="Consolas"/>
              </a:rPr>
              <a:t>);</a:t>
            </a:r>
          </a:p>
          <a:p>
            <a:pPr defTabSz="274320"/>
            <a:r>
              <a:rPr lang="en-US" sz="1200" dirty="0">
                <a:solidFill>
                  <a:srgbClr val="000000"/>
                </a:solidFill>
                <a:latin typeface="Consolas"/>
              </a:rPr>
              <a:t>				</a:t>
            </a:r>
            <a:r>
              <a:rPr lang="en-US" sz="1200" dirty="0" err="1">
                <a:solidFill>
                  <a:srgbClr val="0000C0"/>
                </a:solidFill>
                <a:latin typeface="Consolas"/>
              </a:rPr>
              <a:t>main</a:t>
            </a:r>
            <a:r>
              <a:rPr lang="en-US" sz="1200" dirty="0" err="1">
                <a:solidFill>
                  <a:srgbClr val="000000"/>
                </a:solidFill>
                <a:latin typeface="Consolas"/>
              </a:rPr>
              <a:t>.onMsgFromFragToMain</a:t>
            </a:r>
            <a:r>
              <a:rPr lang="en-US" sz="1200" dirty="0">
                <a:solidFill>
                  <a:srgbClr val="000000"/>
                </a:solidFill>
                <a:latin typeface="Consolas"/>
              </a:rPr>
              <a:t>(</a:t>
            </a:r>
            <a:r>
              <a:rPr lang="en-US" sz="1200" dirty="0">
                <a:solidFill>
                  <a:srgbClr val="2A00FF"/>
                </a:solidFill>
                <a:latin typeface="Consolas"/>
              </a:rPr>
              <a:t>"RED-FRAG"</a:t>
            </a:r>
            <a:r>
              <a:rPr lang="en-US" sz="1200" dirty="0">
                <a:solidFill>
                  <a:srgbClr val="000000"/>
                </a:solidFill>
                <a:latin typeface="Consolas"/>
              </a:rPr>
              <a:t>, </a:t>
            </a:r>
            <a:r>
              <a:rPr lang="en-US" sz="1200" dirty="0" err="1">
                <a:solidFill>
                  <a:srgbClr val="6A3E3E"/>
                </a:solidFill>
                <a:latin typeface="Consolas"/>
              </a:rPr>
              <a:t>redMessage</a:t>
            </a:r>
            <a:r>
              <a:rPr lang="en-US" sz="1200" dirty="0">
                <a:solidFill>
                  <a:srgbClr val="000000"/>
                </a:solidFill>
                <a:latin typeface="Consolas"/>
              </a:rPr>
              <a:t>);</a:t>
            </a:r>
          </a:p>
          <a:p>
            <a:pPr defTabSz="274320"/>
            <a:r>
              <a:rPr lang="en-US" sz="1200" dirty="0">
                <a:solidFill>
                  <a:srgbClr val="000000"/>
                </a:solidFill>
                <a:latin typeface="Consolas"/>
              </a:rPr>
              <a:t>			}</a:t>
            </a:r>
          </a:p>
          <a:p>
            <a:pPr defTabSz="274320"/>
            <a:r>
              <a:rPr lang="en-US" sz="1200" dirty="0">
                <a:solidFill>
                  <a:srgbClr val="000000"/>
                </a:solidFill>
                <a:latin typeface="Consolas"/>
              </a:rPr>
              <a:t>		});</a:t>
            </a:r>
          </a:p>
          <a:p>
            <a:pPr defTabSz="274320"/>
            <a:r>
              <a:rPr lang="en-US" sz="1200" dirty="0">
                <a:solidFill>
                  <a:srgbClr val="000000"/>
                </a:solidFill>
                <a:latin typeface="Consolas"/>
              </a:rPr>
              <a:t>		</a:t>
            </a:r>
            <a:r>
              <a:rPr lang="en-US" sz="1200" b="1" dirty="0">
                <a:solidFill>
                  <a:srgbClr val="7F0055"/>
                </a:solidFill>
                <a:latin typeface="Consolas"/>
              </a:rPr>
              <a:t>return</a:t>
            </a:r>
            <a:r>
              <a:rPr lang="en-US" sz="1200" b="1" dirty="0">
                <a:solidFill>
                  <a:srgbClr val="000000"/>
                </a:solidFill>
                <a:latin typeface="Consolas"/>
              </a:rPr>
              <a:t> </a:t>
            </a:r>
            <a:r>
              <a:rPr lang="en-US" sz="1200" b="1" dirty="0" err="1">
                <a:solidFill>
                  <a:srgbClr val="6A3E3E"/>
                </a:solidFill>
                <a:latin typeface="Consolas"/>
              </a:rPr>
              <a:t>view_layout_red</a:t>
            </a:r>
            <a:r>
              <a:rPr lang="en-US" sz="1200" b="1" dirty="0">
                <a:solidFill>
                  <a:srgbClr val="000000"/>
                </a:solidFill>
                <a:latin typeface="Consolas"/>
              </a:rPr>
              <a:t>;</a:t>
            </a:r>
          </a:p>
          <a:p>
            <a:pPr defTabSz="274320"/>
            <a:r>
              <a:rPr lang="en-US" sz="1200" dirty="0">
                <a:solidFill>
                  <a:srgbClr val="000000"/>
                </a:solidFill>
                <a:latin typeface="Consolas"/>
              </a:rPr>
              <a:t>	}</a:t>
            </a:r>
          </a:p>
          <a:p>
            <a:pPr defTabSz="274320"/>
            <a:endParaRPr lang="en-US" sz="1200" dirty="0">
              <a:latin typeface="Consolas"/>
            </a:endParaRPr>
          </a:p>
          <a:p>
            <a:pPr defTabSz="274320"/>
            <a:r>
              <a:rPr lang="en-US" sz="1200" dirty="0">
                <a:solidFill>
                  <a:srgbClr val="000000"/>
                </a:solidFill>
                <a:latin typeface="Consolas"/>
              </a:rPr>
              <a:t>	</a:t>
            </a:r>
          </a:p>
          <a:p>
            <a:pPr defTabSz="274320"/>
            <a:r>
              <a:rPr lang="en-US" sz="1200" dirty="0">
                <a:solidFill>
                  <a:srgbClr val="000000"/>
                </a:solidFill>
                <a:latin typeface="Consolas"/>
              </a:rPr>
              <a:t>	</a:t>
            </a:r>
            <a:r>
              <a:rPr lang="en-US" sz="1200" dirty="0">
                <a:solidFill>
                  <a:srgbClr val="646464"/>
                </a:solidFill>
                <a:latin typeface="Consolas"/>
              </a:rPr>
              <a:t>@Override</a:t>
            </a:r>
          </a:p>
          <a:p>
            <a:pPr defTabSz="274320"/>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a:t>
            </a:r>
            <a:r>
              <a:rPr lang="en-US" sz="1200" b="1" dirty="0" err="1">
                <a:solidFill>
                  <a:srgbClr val="000000"/>
                </a:solidFill>
                <a:latin typeface="Consolas"/>
              </a:rPr>
              <a:t>onMsgFromMainToFragment</a:t>
            </a:r>
            <a:r>
              <a:rPr lang="en-US" sz="1200" b="1" dirty="0">
                <a:solidFill>
                  <a:srgbClr val="000000"/>
                </a:solidFill>
                <a:latin typeface="Consolas"/>
              </a:rPr>
              <a:t>(String </a:t>
            </a:r>
            <a:r>
              <a:rPr lang="en-US" sz="1200" b="1" dirty="0" err="1">
                <a:solidFill>
                  <a:srgbClr val="6A3E3E"/>
                </a:solidFill>
                <a:latin typeface="Consolas"/>
              </a:rPr>
              <a:t>strValue</a:t>
            </a:r>
            <a:r>
              <a:rPr lang="en-US" sz="1200" b="1" dirty="0">
                <a:solidFill>
                  <a:srgbClr val="000000"/>
                </a:solidFill>
                <a:latin typeface="Consolas"/>
              </a:rPr>
              <a:t>) {</a:t>
            </a:r>
          </a:p>
          <a:p>
            <a:pPr defTabSz="274320"/>
            <a:r>
              <a:rPr lang="en-US" sz="1200" b="1" dirty="0">
                <a:solidFill>
                  <a:srgbClr val="000000"/>
                </a:solidFill>
                <a:latin typeface="Consolas"/>
              </a:rPr>
              <a:t>		</a:t>
            </a:r>
            <a:r>
              <a:rPr lang="en-US" sz="1200" b="1" dirty="0">
                <a:solidFill>
                  <a:srgbClr val="3F7F5F"/>
                </a:solidFill>
                <a:latin typeface="Consolas"/>
              </a:rPr>
              <a:t>// receiving a message from </a:t>
            </a:r>
            <a:r>
              <a:rPr lang="en-US" sz="1200" b="1" dirty="0" err="1">
                <a:solidFill>
                  <a:srgbClr val="3F7F5F"/>
                </a:solidFill>
                <a:latin typeface="Consolas"/>
              </a:rPr>
              <a:t>MainActivity</a:t>
            </a:r>
            <a:r>
              <a:rPr lang="en-US" sz="1200" b="1" dirty="0">
                <a:solidFill>
                  <a:srgbClr val="3F7F5F"/>
                </a:solidFill>
                <a:latin typeface="Consolas"/>
              </a:rPr>
              <a:t> (it may happen at any point in time)</a:t>
            </a:r>
          </a:p>
          <a:p>
            <a:pPr defTabSz="274320"/>
            <a:r>
              <a:rPr lang="en-US" sz="1200" dirty="0">
                <a:solidFill>
                  <a:srgbClr val="000000"/>
                </a:solidFill>
                <a:latin typeface="Consolas"/>
              </a:rPr>
              <a:t>		</a:t>
            </a:r>
            <a:r>
              <a:rPr lang="en-US" sz="1200" dirty="0" err="1">
                <a:solidFill>
                  <a:srgbClr val="0000C0"/>
                </a:solidFill>
                <a:latin typeface="Consolas"/>
              </a:rPr>
              <a:t>txtRed</a:t>
            </a:r>
            <a:r>
              <a:rPr lang="en-US" sz="1200" dirty="0" err="1">
                <a:solidFill>
                  <a:srgbClr val="000000"/>
                </a:solidFill>
                <a:latin typeface="Consolas"/>
              </a:rPr>
              <a:t>.setText</a:t>
            </a:r>
            <a:r>
              <a:rPr lang="en-US" sz="1200" dirty="0">
                <a:solidFill>
                  <a:srgbClr val="000000"/>
                </a:solidFill>
                <a:latin typeface="Consolas"/>
              </a:rPr>
              <a:t>(</a:t>
            </a:r>
            <a:r>
              <a:rPr lang="en-US" sz="1200" dirty="0">
                <a:solidFill>
                  <a:srgbClr val="2A00FF"/>
                </a:solidFill>
                <a:latin typeface="Consolas"/>
              </a:rPr>
              <a:t>"THIS MESSAGE COMES FROM MAIN:"</a:t>
            </a:r>
            <a:r>
              <a:rPr lang="en-US" sz="1200" dirty="0">
                <a:solidFill>
                  <a:srgbClr val="000000"/>
                </a:solidFill>
                <a:latin typeface="Consolas"/>
              </a:rPr>
              <a:t> + </a:t>
            </a:r>
            <a:r>
              <a:rPr lang="en-US" sz="1200" dirty="0" err="1">
                <a:solidFill>
                  <a:srgbClr val="6A3E3E"/>
                </a:solidFill>
                <a:latin typeface="Consolas"/>
              </a:rPr>
              <a:t>strValue</a:t>
            </a:r>
            <a:r>
              <a:rPr lang="en-US" sz="1200" dirty="0">
                <a:solidFill>
                  <a:srgbClr val="000000"/>
                </a:solidFill>
                <a:latin typeface="Consolas"/>
              </a:rPr>
              <a:t>);</a:t>
            </a:r>
          </a:p>
          <a:p>
            <a:pPr defTabSz="274320"/>
            <a:r>
              <a:rPr lang="en-US" sz="1200" dirty="0">
                <a:solidFill>
                  <a:srgbClr val="000000"/>
                </a:solidFill>
                <a:latin typeface="Consolas"/>
              </a:rPr>
              <a:t>	}</a:t>
            </a:r>
          </a:p>
          <a:p>
            <a:pPr defTabSz="274320"/>
            <a:endParaRPr lang="en-US" sz="1200" dirty="0">
              <a:latin typeface="Consolas"/>
            </a:endParaRPr>
          </a:p>
          <a:p>
            <a:pPr defTabSz="274320"/>
            <a:r>
              <a:rPr lang="en-US" sz="1200" dirty="0">
                <a:solidFill>
                  <a:srgbClr val="000000"/>
                </a:solidFill>
                <a:latin typeface="Consolas"/>
              </a:rPr>
              <a:t>}</a:t>
            </a:r>
            <a:r>
              <a:rPr lang="en-US" sz="1200" dirty="0">
                <a:solidFill>
                  <a:srgbClr val="3F7F5F"/>
                </a:solidFill>
                <a:latin typeface="Consolas"/>
              </a:rPr>
              <a:t>// </a:t>
            </a:r>
            <a:r>
              <a:rPr lang="en-US" sz="1200" b="1" dirty="0" err="1">
                <a:solidFill>
                  <a:srgbClr val="3F7F5F"/>
                </a:solidFill>
                <a:latin typeface="Consolas"/>
              </a:rPr>
              <a:t>FragmentRed</a:t>
            </a:r>
            <a:endParaRPr lang="en-US" sz="1200" b="1" dirty="0">
              <a:solidFill>
                <a:srgbClr val="3F7F5F"/>
              </a:solidFill>
              <a:latin typeface="Consolas"/>
            </a:endParaRPr>
          </a:p>
          <a:p>
            <a:pPr defTabSz="274320"/>
            <a:endParaRPr lang="en-US" sz="1050" b="1" dirty="0">
              <a:solidFill>
                <a:srgbClr val="3F7F5F"/>
              </a:solidFill>
              <a:latin typeface="Times New Roman"/>
            </a:endParaRPr>
          </a:p>
        </p:txBody>
      </p:sp>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21</a:t>
            </a:fld>
            <a:endParaRPr lang="en-US" sz="1400" dirty="0"/>
          </a:p>
        </p:txBody>
      </p:sp>
      <p:sp>
        <p:nvSpPr>
          <p:cNvPr id="6" name="TextBox 5"/>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1 – Dynamic Binding - 	</a:t>
            </a:r>
            <a:r>
              <a:rPr lang="en-US" sz="2400" b="1" dirty="0" err="1"/>
              <a:t>FragmentRed</a:t>
            </a:r>
            <a:r>
              <a:rPr lang="en-US" sz="2400" dirty="0"/>
              <a:t>		</a:t>
            </a:r>
            <a:r>
              <a:rPr lang="en-US" sz="1600" dirty="0"/>
              <a:t>2  of 3</a:t>
            </a:r>
            <a:endParaRPr lang="en-US" sz="1600" b="1" dirty="0"/>
          </a:p>
        </p:txBody>
      </p:sp>
      <p:grpSp>
        <p:nvGrpSpPr>
          <p:cNvPr id="2" name="Group 10"/>
          <p:cNvGrpSpPr/>
          <p:nvPr/>
        </p:nvGrpSpPr>
        <p:grpSpPr>
          <a:xfrm>
            <a:off x="228600" y="3886200"/>
            <a:ext cx="533400" cy="152400"/>
            <a:chOff x="762000" y="4876800"/>
            <a:chExt cx="533400" cy="152400"/>
          </a:xfrm>
        </p:grpSpPr>
        <p:cxnSp>
          <p:nvCxnSpPr>
            <p:cNvPr id="12" name="Straight Arrow Connector 11"/>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10"/>
          <p:cNvGrpSpPr/>
          <p:nvPr/>
        </p:nvGrpSpPr>
        <p:grpSpPr>
          <a:xfrm>
            <a:off x="228600" y="5410200"/>
            <a:ext cx="533400" cy="152400"/>
            <a:chOff x="762000" y="4876800"/>
            <a:chExt cx="533400" cy="152400"/>
          </a:xfrm>
        </p:grpSpPr>
        <p:cxnSp>
          <p:nvCxnSpPr>
            <p:cNvPr id="10" name="Straight Arrow Connector 9"/>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00"/>
            <a:ext cx="8229600" cy="5016758"/>
          </a:xfrm>
          <a:prstGeom prst="rect">
            <a:avLst/>
          </a:prstGeom>
          <a:solidFill>
            <a:schemeClr val="bg1"/>
          </a:solidFill>
          <a:ln>
            <a:solidFill>
              <a:schemeClr val="bg1"/>
            </a:solidFill>
          </a:ln>
        </p:spPr>
        <p:txBody>
          <a:bodyPr wrap="square" rtlCol="0">
            <a:spAutoFit/>
          </a:bodyPr>
          <a:lstStyle/>
          <a:p>
            <a:pPr defTabSz="274320"/>
            <a:r>
              <a:rPr lang="en-US" sz="2000" b="1" dirty="0"/>
              <a:t>COMMENTS</a:t>
            </a:r>
          </a:p>
          <a:p>
            <a:pPr defTabSz="274320"/>
            <a:endParaRPr lang="en-US" sz="2000" dirty="0"/>
          </a:p>
          <a:p>
            <a:pPr marL="457200" indent="-457200" defTabSz="274320">
              <a:buFont typeface="+mj-lt"/>
              <a:buAutoNum type="arabicPeriod"/>
            </a:pPr>
            <a:r>
              <a:rPr lang="en-US" sz="2000" dirty="0"/>
              <a:t>This is very similar to the previous snipped describing the composition of </a:t>
            </a:r>
            <a:r>
              <a:rPr lang="en-US" sz="2000" dirty="0" err="1"/>
              <a:t>FragmentBlue</a:t>
            </a:r>
            <a:r>
              <a:rPr lang="en-US" sz="2000" dirty="0"/>
              <a:t>.</a:t>
            </a:r>
          </a:p>
          <a:p>
            <a:pPr marL="457200" indent="-457200" defTabSz="274320">
              <a:buFont typeface="+mj-lt"/>
              <a:buAutoNum type="arabicPeriod"/>
            </a:pPr>
            <a:endParaRPr lang="en-US" sz="2000" dirty="0"/>
          </a:p>
          <a:p>
            <a:pPr marL="457200" indent="-457200" defTabSz="274320">
              <a:buFont typeface="+mj-lt"/>
              <a:buAutoNum type="arabicPeriod"/>
            </a:pPr>
            <a:r>
              <a:rPr lang="en-US" sz="2000" dirty="0"/>
              <a:t>As before, </a:t>
            </a:r>
            <a:r>
              <a:rPr lang="en-US" sz="2000" i="1" dirty="0" err="1"/>
              <a:t>newInstance</a:t>
            </a:r>
            <a:r>
              <a:rPr lang="en-US" sz="2000" dirty="0"/>
              <a:t> is invoked to create an instance of this class.</a:t>
            </a:r>
          </a:p>
          <a:p>
            <a:pPr marL="457200" indent="-457200" defTabSz="274320">
              <a:buFont typeface="+mj-lt"/>
              <a:buAutoNum type="arabicPeriod"/>
            </a:pPr>
            <a:endParaRPr lang="en-US" sz="2000" dirty="0"/>
          </a:p>
          <a:p>
            <a:pPr marL="457200" indent="-457200" defTabSz="274320">
              <a:buFont typeface="+mj-lt"/>
              <a:buAutoNum type="arabicPeriod"/>
            </a:pPr>
            <a:r>
              <a:rPr lang="en-US" sz="2000" dirty="0"/>
              <a:t>The </a:t>
            </a:r>
            <a:r>
              <a:rPr lang="en-US" sz="2000" dirty="0" err="1"/>
              <a:t>FragmentRed</a:t>
            </a:r>
            <a:r>
              <a:rPr lang="en-US" sz="2000" dirty="0"/>
              <a:t> class uses </a:t>
            </a:r>
            <a:r>
              <a:rPr lang="en-US" sz="2000" dirty="0" err="1"/>
              <a:t>onCreate</a:t>
            </a:r>
            <a:r>
              <a:rPr lang="en-US" sz="2000" dirty="0"/>
              <a:t> to verify the </a:t>
            </a:r>
            <a:r>
              <a:rPr lang="en-US" sz="2000" dirty="0" err="1"/>
              <a:t>MainActivity</a:t>
            </a:r>
            <a:r>
              <a:rPr lang="en-US" sz="2000" dirty="0"/>
              <a:t> has implemented the </a:t>
            </a:r>
            <a:r>
              <a:rPr lang="en-US" sz="2000" dirty="0" err="1"/>
              <a:t>mehods</a:t>
            </a:r>
            <a:r>
              <a:rPr lang="en-US" sz="2000" dirty="0"/>
              <a:t> needed to send messages to it.</a:t>
            </a:r>
          </a:p>
          <a:p>
            <a:pPr marL="457200" indent="-457200" defTabSz="274320">
              <a:buFont typeface="+mj-lt"/>
              <a:buAutoNum type="arabicPeriod"/>
            </a:pPr>
            <a:endParaRPr lang="en-US" sz="2000" dirty="0"/>
          </a:p>
          <a:p>
            <a:pPr marL="457200" indent="-457200" defTabSz="274320">
              <a:buFont typeface="+mj-lt"/>
              <a:buAutoNum type="arabicPeriod"/>
            </a:pPr>
            <a:r>
              <a:rPr lang="en-US" sz="2000" dirty="0"/>
              <a:t>Observe that </a:t>
            </a:r>
            <a:r>
              <a:rPr lang="en-US" sz="2000" dirty="0" err="1"/>
              <a:t>FragmentRed</a:t>
            </a:r>
            <a:r>
              <a:rPr lang="en-US" sz="2000" dirty="0"/>
              <a:t> asynchronously receives messages from the </a:t>
            </a:r>
            <a:r>
              <a:rPr lang="en-US" sz="2000" dirty="0" err="1"/>
              <a:t>MainActivity</a:t>
            </a:r>
            <a:r>
              <a:rPr lang="en-US" sz="2000" dirty="0"/>
              <a:t> by means of its </a:t>
            </a:r>
            <a:r>
              <a:rPr lang="en-US" b="1" dirty="0" err="1">
                <a:solidFill>
                  <a:srgbClr val="000000"/>
                </a:solidFill>
                <a:latin typeface="Consolas"/>
              </a:rPr>
              <a:t>onMsgFromMainToFragment</a:t>
            </a:r>
            <a:r>
              <a:rPr lang="en-US" sz="2000" dirty="0"/>
              <a:t> listener. </a:t>
            </a:r>
          </a:p>
          <a:p>
            <a:pPr marL="457200" indent="-457200" defTabSz="274320">
              <a:buFont typeface="+mj-lt"/>
              <a:buAutoNum type="arabicPeriod"/>
            </a:pPr>
            <a:endParaRPr lang="en-US" sz="2000" dirty="0"/>
          </a:p>
          <a:p>
            <a:pPr marL="457200" indent="-457200" defTabSz="274320">
              <a:buFont typeface="+mj-lt"/>
              <a:buAutoNum type="arabicPeriod"/>
            </a:pPr>
            <a:r>
              <a:rPr lang="en-US" sz="2000" dirty="0"/>
              <a:t>In our example the position of the row selected by the </a:t>
            </a:r>
            <a:r>
              <a:rPr lang="en-US" sz="2000" dirty="0" err="1"/>
              <a:t>blueFragment</a:t>
            </a:r>
            <a:r>
              <a:rPr lang="en-US" sz="2000" dirty="0"/>
              <a:t> is accepted. This could be used to properly respond to that event, for instance providing details for the given selection.</a:t>
            </a:r>
            <a:endParaRPr lang="en-US" sz="2400" dirty="0"/>
          </a:p>
        </p:txBody>
      </p:sp>
      <p:sp>
        <p:nvSpPr>
          <p:cNvPr id="4" name="TextBox 3"/>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22</a:t>
            </a:fld>
            <a:endParaRPr lang="en-US" sz="1400" dirty="0"/>
          </a:p>
        </p:txBody>
      </p:sp>
      <p:sp>
        <p:nvSpPr>
          <p:cNvPr id="5" name="TextBox 4"/>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1 – Dynamic Binding - 	</a:t>
            </a:r>
            <a:r>
              <a:rPr lang="en-US" sz="2400" b="1" dirty="0" err="1"/>
              <a:t>FragmentRed</a:t>
            </a:r>
            <a:r>
              <a:rPr lang="en-US" sz="2400" dirty="0"/>
              <a:t>		</a:t>
            </a:r>
            <a:r>
              <a:rPr lang="en-US" sz="1600" dirty="0"/>
              <a:t>3  of 3</a:t>
            </a:r>
            <a:endParaRPr lang="en-US" sz="16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3400" y="762000"/>
            <a:ext cx="8229600" cy="2202654"/>
          </a:xfrm>
          <a:prstGeom prst="rect">
            <a:avLst/>
          </a:prstGeom>
          <a:solidFill>
            <a:schemeClr val="bg1">
              <a:lumMod val="95000"/>
            </a:schemeClr>
          </a:solidFill>
          <a:ln>
            <a:solidFill>
              <a:schemeClr val="accent1"/>
            </a:solidFill>
          </a:ln>
        </p:spPr>
        <p:txBody>
          <a:bodyPr wrap="square" rtlCol="0">
            <a:spAutoFit/>
          </a:bodyPr>
          <a:lstStyle/>
          <a:p>
            <a:pPr>
              <a:lnSpc>
                <a:spcPct val="115000"/>
              </a:lnSpc>
            </a:pPr>
            <a:r>
              <a:rPr lang="en-US" sz="1400" b="1" dirty="0">
                <a:solidFill>
                  <a:srgbClr val="3F7F5F"/>
                </a:solidFill>
                <a:latin typeface="Consolas"/>
                <a:ea typeface="Calibri"/>
                <a:cs typeface="Times New Roman"/>
              </a:rPr>
              <a:t>// method(s) to pass messages from fragments to </a:t>
            </a:r>
            <a:r>
              <a:rPr lang="en-US" sz="1400" b="1" dirty="0" err="1">
                <a:solidFill>
                  <a:srgbClr val="3F7F5F"/>
                </a:solidFill>
                <a:latin typeface="Consolas"/>
                <a:ea typeface="Calibri"/>
                <a:cs typeface="Times New Roman"/>
              </a:rPr>
              <a:t>MainActivity</a:t>
            </a:r>
            <a:endParaRPr lang="en-US" sz="1400" b="1" dirty="0">
              <a:ea typeface="Calibri"/>
              <a:cs typeface="Times New Roman"/>
            </a:endParaRPr>
          </a:p>
          <a:p>
            <a:pPr>
              <a:lnSpc>
                <a:spcPct val="115000"/>
              </a:lnSpc>
            </a:pPr>
            <a:endParaRPr lang="en-US" sz="1400" dirty="0">
              <a:ea typeface="Calibri"/>
              <a:cs typeface="Times New Roman"/>
            </a:endParaRPr>
          </a:p>
          <a:p>
            <a:pPr>
              <a:lnSpc>
                <a:spcPct val="115000"/>
              </a:lnSpc>
            </a:pPr>
            <a:r>
              <a:rPr lang="en-US" sz="1400" b="1" dirty="0">
                <a:solidFill>
                  <a:srgbClr val="7F0055"/>
                </a:solidFill>
                <a:latin typeface="Consolas"/>
                <a:ea typeface="Calibri"/>
                <a:cs typeface="Times New Roman"/>
              </a:rPr>
              <a:t>public</a:t>
            </a:r>
            <a:r>
              <a:rPr lang="en-US" sz="1400" dirty="0">
                <a:solidFill>
                  <a:srgbClr val="000000"/>
                </a:solidFill>
                <a:latin typeface="Consolas"/>
                <a:ea typeface="Calibri"/>
                <a:cs typeface="Times New Roman"/>
              </a:rPr>
              <a:t> </a:t>
            </a:r>
            <a:r>
              <a:rPr lang="en-US" sz="1400" b="1" dirty="0">
                <a:solidFill>
                  <a:srgbClr val="7F0055"/>
                </a:solidFill>
                <a:latin typeface="Consolas"/>
                <a:ea typeface="Calibri"/>
                <a:cs typeface="Times New Roman"/>
              </a:rPr>
              <a:t>interface</a:t>
            </a:r>
            <a:r>
              <a:rPr lang="en-US" sz="1400" dirty="0">
                <a:solidFill>
                  <a:srgbClr val="000000"/>
                </a:solidFill>
                <a:latin typeface="Consolas"/>
                <a:ea typeface="Calibri"/>
                <a:cs typeface="Times New Roman"/>
              </a:rPr>
              <a:t> </a:t>
            </a:r>
            <a:r>
              <a:rPr lang="en-US" sz="1400" dirty="0" err="1">
                <a:solidFill>
                  <a:srgbClr val="000000"/>
                </a:solidFill>
                <a:latin typeface="Consolas"/>
                <a:ea typeface="Calibri"/>
                <a:cs typeface="Times New Roman"/>
              </a:rPr>
              <a:t>MainCallbacks</a:t>
            </a:r>
            <a:r>
              <a:rPr lang="en-US" sz="1400" dirty="0">
                <a:solidFill>
                  <a:srgbClr val="000000"/>
                </a:solidFill>
                <a:latin typeface="Consolas"/>
                <a:ea typeface="Calibri"/>
                <a:cs typeface="Times New Roman"/>
              </a:rPr>
              <a:t> {</a:t>
            </a:r>
          </a:p>
          <a:p>
            <a:pPr>
              <a:lnSpc>
                <a:spcPct val="115000"/>
              </a:lnSpc>
            </a:pPr>
            <a:endParaRPr lang="en-US" sz="1400" dirty="0">
              <a:ea typeface="Calibri"/>
              <a:cs typeface="Times New Roman"/>
            </a:endParaRPr>
          </a:p>
          <a:p>
            <a:pPr>
              <a:lnSpc>
                <a:spcPct val="115000"/>
              </a:lnSpc>
            </a:pPr>
            <a:r>
              <a:rPr lang="en-US" sz="1400" dirty="0">
                <a:solidFill>
                  <a:srgbClr val="000000"/>
                </a:solidFill>
                <a:latin typeface="Consolas"/>
                <a:ea typeface="Calibri"/>
                <a:cs typeface="Times New Roman"/>
              </a:rPr>
              <a:t>	</a:t>
            </a:r>
            <a:r>
              <a:rPr lang="en-US" sz="1400" b="1" dirty="0">
                <a:solidFill>
                  <a:srgbClr val="7F0055"/>
                </a:solidFill>
                <a:latin typeface="Consolas"/>
                <a:ea typeface="Calibri"/>
                <a:cs typeface="Times New Roman"/>
              </a:rPr>
              <a:t>public</a:t>
            </a:r>
            <a:r>
              <a:rPr lang="en-US" sz="1400" dirty="0">
                <a:solidFill>
                  <a:srgbClr val="000000"/>
                </a:solidFill>
                <a:latin typeface="Consolas"/>
                <a:ea typeface="Calibri"/>
                <a:cs typeface="Times New Roman"/>
              </a:rPr>
              <a:t> </a:t>
            </a:r>
            <a:r>
              <a:rPr lang="en-US" sz="1400" b="1" dirty="0">
                <a:solidFill>
                  <a:srgbClr val="7F0055"/>
                </a:solidFill>
                <a:latin typeface="Consolas"/>
                <a:ea typeface="Calibri"/>
                <a:cs typeface="Times New Roman"/>
              </a:rPr>
              <a:t>void</a:t>
            </a:r>
            <a:r>
              <a:rPr lang="en-US" sz="1400" dirty="0">
                <a:solidFill>
                  <a:srgbClr val="000000"/>
                </a:solidFill>
                <a:latin typeface="Consolas"/>
                <a:ea typeface="Calibri"/>
                <a:cs typeface="Times New Roman"/>
              </a:rPr>
              <a:t> </a:t>
            </a:r>
            <a:r>
              <a:rPr lang="en-US" sz="1400" dirty="0" err="1">
                <a:solidFill>
                  <a:srgbClr val="000000"/>
                </a:solidFill>
                <a:latin typeface="Consolas"/>
                <a:ea typeface="Calibri"/>
                <a:cs typeface="Times New Roman"/>
              </a:rPr>
              <a:t>onMsgFromFragToMain</a:t>
            </a:r>
            <a:r>
              <a:rPr lang="en-US" sz="1400" dirty="0">
                <a:solidFill>
                  <a:srgbClr val="000000"/>
                </a:solidFill>
                <a:latin typeface="Consolas"/>
                <a:ea typeface="Calibri"/>
                <a:cs typeface="Times New Roman"/>
              </a:rPr>
              <a:t> (String </a:t>
            </a:r>
            <a:r>
              <a:rPr lang="en-US" sz="1400" dirty="0">
                <a:solidFill>
                  <a:srgbClr val="6A3E3E"/>
                </a:solidFill>
                <a:latin typeface="Consolas"/>
                <a:ea typeface="Calibri"/>
                <a:cs typeface="Times New Roman"/>
              </a:rPr>
              <a:t>sender</a:t>
            </a:r>
            <a:r>
              <a:rPr lang="en-US" sz="1400" dirty="0">
                <a:solidFill>
                  <a:srgbClr val="000000"/>
                </a:solidFill>
                <a:latin typeface="Consolas"/>
                <a:ea typeface="Calibri"/>
                <a:cs typeface="Times New Roman"/>
              </a:rPr>
              <a:t>, String </a:t>
            </a:r>
            <a:r>
              <a:rPr lang="en-US" sz="1400" dirty="0" err="1">
                <a:solidFill>
                  <a:srgbClr val="6A3E3E"/>
                </a:solidFill>
                <a:latin typeface="Consolas"/>
                <a:ea typeface="Calibri"/>
                <a:cs typeface="Times New Roman"/>
              </a:rPr>
              <a:t>strValue</a:t>
            </a:r>
            <a:r>
              <a:rPr lang="en-US" sz="1400" dirty="0">
                <a:solidFill>
                  <a:srgbClr val="000000"/>
                </a:solidFill>
                <a:latin typeface="Consolas"/>
                <a:ea typeface="Calibri"/>
                <a:cs typeface="Times New Roman"/>
              </a:rPr>
              <a:t>);</a:t>
            </a:r>
            <a:endParaRPr lang="en-US" sz="1400" dirty="0">
              <a:ea typeface="Calibri"/>
              <a:cs typeface="Times New Roman"/>
            </a:endParaRPr>
          </a:p>
          <a:p>
            <a:pPr>
              <a:lnSpc>
                <a:spcPct val="115000"/>
              </a:lnSpc>
            </a:pPr>
            <a:r>
              <a:rPr lang="en-US" sz="1400" dirty="0">
                <a:solidFill>
                  <a:srgbClr val="000000"/>
                </a:solidFill>
                <a:latin typeface="Consolas"/>
                <a:ea typeface="Calibri"/>
                <a:cs typeface="Times New Roman"/>
              </a:rPr>
              <a:t>	</a:t>
            </a:r>
            <a:endParaRPr lang="en-US" sz="1400" dirty="0">
              <a:ea typeface="Calibri"/>
              <a:cs typeface="Times New Roman"/>
            </a:endParaRPr>
          </a:p>
          <a:p>
            <a:pPr>
              <a:lnSpc>
                <a:spcPct val="115000"/>
              </a:lnSpc>
              <a:spcAft>
                <a:spcPts val="1000"/>
              </a:spcAft>
            </a:pPr>
            <a:r>
              <a:rPr lang="en-US" sz="1400" dirty="0">
                <a:solidFill>
                  <a:srgbClr val="000000"/>
                </a:solidFill>
                <a:latin typeface="Consolas"/>
                <a:ea typeface="Calibri"/>
                <a:cs typeface="Times New Roman"/>
              </a:rPr>
              <a:t>}</a:t>
            </a:r>
          </a:p>
          <a:p>
            <a:pPr>
              <a:lnSpc>
                <a:spcPct val="115000"/>
              </a:lnSpc>
              <a:spcAft>
                <a:spcPts val="1000"/>
              </a:spcAft>
            </a:pPr>
            <a:endParaRPr lang="en-US" sz="1400" dirty="0">
              <a:solidFill>
                <a:srgbClr val="008080"/>
              </a:solidFill>
              <a:latin typeface="Times New Roman"/>
            </a:endParaRPr>
          </a:p>
        </p:txBody>
      </p:sp>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23</a:t>
            </a:fld>
            <a:endParaRPr lang="en-US" sz="1400" dirty="0"/>
          </a:p>
        </p:txBody>
      </p:sp>
      <p:sp>
        <p:nvSpPr>
          <p:cNvPr id="6" name="TextBox 5"/>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1 – Dynamic Binding - 	</a:t>
            </a:r>
            <a:r>
              <a:rPr lang="en-US" sz="2400" b="1" dirty="0" err="1"/>
              <a:t>CallBacks</a:t>
            </a:r>
            <a:r>
              <a:rPr lang="en-US" sz="2400" dirty="0"/>
              <a:t>		</a:t>
            </a:r>
            <a:endParaRPr lang="en-US" sz="1600" b="1" dirty="0"/>
          </a:p>
        </p:txBody>
      </p:sp>
      <p:sp>
        <p:nvSpPr>
          <p:cNvPr id="14" name="TextBox 13"/>
          <p:cNvSpPr txBox="1"/>
          <p:nvPr/>
        </p:nvSpPr>
        <p:spPr>
          <a:xfrm>
            <a:off x="533400" y="3164713"/>
            <a:ext cx="8229600" cy="2064155"/>
          </a:xfrm>
          <a:prstGeom prst="rect">
            <a:avLst/>
          </a:prstGeom>
          <a:solidFill>
            <a:schemeClr val="bg1">
              <a:lumMod val="95000"/>
            </a:schemeClr>
          </a:solidFill>
          <a:ln>
            <a:solidFill>
              <a:schemeClr val="accent1"/>
            </a:solidFill>
          </a:ln>
        </p:spPr>
        <p:txBody>
          <a:bodyPr wrap="square" rtlCol="0">
            <a:spAutoFit/>
          </a:bodyPr>
          <a:lstStyle/>
          <a:p>
            <a:pPr>
              <a:lnSpc>
                <a:spcPct val="115000"/>
              </a:lnSpc>
            </a:pPr>
            <a:r>
              <a:rPr lang="en-US" sz="1400" b="1" dirty="0">
                <a:solidFill>
                  <a:srgbClr val="3F7F5F"/>
                </a:solidFill>
                <a:latin typeface="Consolas"/>
                <a:ea typeface="Calibri"/>
                <a:cs typeface="Times New Roman"/>
              </a:rPr>
              <a:t>// method(s) to pass messages from </a:t>
            </a:r>
            <a:r>
              <a:rPr lang="en-US" sz="1400" b="1" dirty="0" err="1">
                <a:solidFill>
                  <a:srgbClr val="3F7F5F"/>
                </a:solidFill>
                <a:latin typeface="Consolas"/>
                <a:ea typeface="Calibri"/>
                <a:cs typeface="Times New Roman"/>
              </a:rPr>
              <a:t>MainActivity</a:t>
            </a:r>
            <a:r>
              <a:rPr lang="en-US" sz="1400" b="1" dirty="0">
                <a:solidFill>
                  <a:srgbClr val="3F7F5F"/>
                </a:solidFill>
                <a:latin typeface="Consolas"/>
                <a:ea typeface="Calibri"/>
                <a:cs typeface="Times New Roman"/>
              </a:rPr>
              <a:t> to Fragments</a:t>
            </a:r>
          </a:p>
          <a:p>
            <a:pPr>
              <a:lnSpc>
                <a:spcPct val="115000"/>
              </a:lnSpc>
            </a:pPr>
            <a:endParaRPr lang="en-US" sz="1100" b="1" dirty="0">
              <a:ea typeface="Calibri"/>
              <a:cs typeface="Times New Roman"/>
            </a:endParaRPr>
          </a:p>
          <a:p>
            <a:pPr>
              <a:lnSpc>
                <a:spcPct val="115000"/>
              </a:lnSpc>
            </a:pPr>
            <a:r>
              <a:rPr lang="en-US" sz="1400" b="1" dirty="0">
                <a:solidFill>
                  <a:srgbClr val="7F0055"/>
                </a:solidFill>
                <a:latin typeface="Consolas"/>
                <a:ea typeface="Calibri"/>
                <a:cs typeface="Times New Roman"/>
              </a:rPr>
              <a:t>public</a:t>
            </a:r>
            <a:r>
              <a:rPr lang="en-US" sz="1400" dirty="0">
                <a:solidFill>
                  <a:srgbClr val="000000"/>
                </a:solidFill>
                <a:latin typeface="Consolas"/>
                <a:ea typeface="Calibri"/>
                <a:cs typeface="Times New Roman"/>
              </a:rPr>
              <a:t> </a:t>
            </a:r>
            <a:r>
              <a:rPr lang="en-US" sz="1400" b="1" dirty="0">
                <a:solidFill>
                  <a:srgbClr val="7F0055"/>
                </a:solidFill>
                <a:latin typeface="Consolas"/>
                <a:ea typeface="Calibri"/>
                <a:cs typeface="Times New Roman"/>
              </a:rPr>
              <a:t>interface</a:t>
            </a:r>
            <a:r>
              <a:rPr lang="en-US" sz="1400" dirty="0">
                <a:solidFill>
                  <a:srgbClr val="000000"/>
                </a:solidFill>
                <a:latin typeface="Consolas"/>
                <a:ea typeface="Calibri"/>
                <a:cs typeface="Times New Roman"/>
              </a:rPr>
              <a:t> </a:t>
            </a:r>
            <a:r>
              <a:rPr lang="en-US" sz="1400" dirty="0" err="1">
                <a:solidFill>
                  <a:srgbClr val="000000"/>
                </a:solidFill>
                <a:latin typeface="Consolas"/>
                <a:ea typeface="Calibri"/>
                <a:cs typeface="Times New Roman"/>
              </a:rPr>
              <a:t>FragmentCallbacks</a:t>
            </a:r>
            <a:r>
              <a:rPr lang="en-US" sz="1400" dirty="0">
                <a:solidFill>
                  <a:srgbClr val="000000"/>
                </a:solidFill>
                <a:latin typeface="Consolas"/>
                <a:ea typeface="Calibri"/>
                <a:cs typeface="Times New Roman"/>
              </a:rPr>
              <a:t> {</a:t>
            </a:r>
          </a:p>
          <a:p>
            <a:pPr>
              <a:lnSpc>
                <a:spcPct val="115000"/>
              </a:lnSpc>
            </a:pPr>
            <a:endParaRPr lang="en-US" sz="1100" dirty="0">
              <a:ea typeface="Calibri"/>
              <a:cs typeface="Times New Roman"/>
            </a:endParaRPr>
          </a:p>
          <a:p>
            <a:pPr>
              <a:lnSpc>
                <a:spcPct val="115000"/>
              </a:lnSpc>
            </a:pPr>
            <a:r>
              <a:rPr lang="en-US" sz="1400" dirty="0">
                <a:solidFill>
                  <a:srgbClr val="000000"/>
                </a:solidFill>
                <a:latin typeface="Consolas"/>
                <a:ea typeface="Calibri"/>
                <a:cs typeface="Times New Roman"/>
              </a:rPr>
              <a:t>	</a:t>
            </a:r>
            <a:r>
              <a:rPr lang="en-US" sz="1400" b="1" dirty="0">
                <a:solidFill>
                  <a:srgbClr val="7F0055"/>
                </a:solidFill>
                <a:latin typeface="Consolas"/>
                <a:ea typeface="Calibri"/>
                <a:cs typeface="Times New Roman"/>
              </a:rPr>
              <a:t>public</a:t>
            </a:r>
            <a:r>
              <a:rPr lang="en-US" sz="1400" dirty="0">
                <a:solidFill>
                  <a:srgbClr val="000000"/>
                </a:solidFill>
                <a:latin typeface="Consolas"/>
                <a:ea typeface="Calibri"/>
                <a:cs typeface="Times New Roman"/>
              </a:rPr>
              <a:t> </a:t>
            </a:r>
            <a:r>
              <a:rPr lang="en-US" sz="1400" b="1" dirty="0">
                <a:solidFill>
                  <a:srgbClr val="7F0055"/>
                </a:solidFill>
                <a:latin typeface="Consolas"/>
                <a:ea typeface="Calibri"/>
                <a:cs typeface="Times New Roman"/>
              </a:rPr>
              <a:t>void</a:t>
            </a:r>
            <a:r>
              <a:rPr lang="en-US" sz="1400" dirty="0">
                <a:solidFill>
                  <a:srgbClr val="000000"/>
                </a:solidFill>
                <a:latin typeface="Consolas"/>
                <a:ea typeface="Calibri"/>
                <a:cs typeface="Times New Roman"/>
              </a:rPr>
              <a:t> </a:t>
            </a:r>
            <a:r>
              <a:rPr lang="en-US" sz="1400" dirty="0" err="1">
                <a:solidFill>
                  <a:srgbClr val="000000"/>
                </a:solidFill>
                <a:latin typeface="Consolas"/>
                <a:ea typeface="Calibri"/>
                <a:cs typeface="Times New Roman"/>
              </a:rPr>
              <a:t>onMsgFromMainToFragment</a:t>
            </a:r>
            <a:r>
              <a:rPr lang="en-US" sz="1400" dirty="0">
                <a:solidFill>
                  <a:srgbClr val="000000"/>
                </a:solidFill>
                <a:latin typeface="Consolas"/>
                <a:ea typeface="Calibri"/>
                <a:cs typeface="Times New Roman"/>
              </a:rPr>
              <a:t>(String </a:t>
            </a:r>
            <a:r>
              <a:rPr lang="en-US" sz="1400" dirty="0" err="1">
                <a:solidFill>
                  <a:srgbClr val="6A3E3E"/>
                </a:solidFill>
                <a:latin typeface="Consolas"/>
                <a:ea typeface="Calibri"/>
                <a:cs typeface="Times New Roman"/>
              </a:rPr>
              <a:t>strValue</a:t>
            </a:r>
            <a:r>
              <a:rPr lang="en-US" sz="1400" dirty="0">
                <a:solidFill>
                  <a:srgbClr val="000000"/>
                </a:solidFill>
                <a:latin typeface="Consolas"/>
                <a:ea typeface="Calibri"/>
                <a:cs typeface="Times New Roman"/>
              </a:rPr>
              <a:t>);</a:t>
            </a:r>
            <a:endParaRPr lang="en-US" sz="1100" dirty="0">
              <a:ea typeface="Calibri"/>
              <a:cs typeface="Times New Roman"/>
            </a:endParaRPr>
          </a:p>
          <a:p>
            <a:pPr>
              <a:lnSpc>
                <a:spcPct val="115000"/>
              </a:lnSpc>
            </a:pPr>
            <a:r>
              <a:rPr lang="en-US" sz="1400" dirty="0">
                <a:latin typeface="Consolas"/>
                <a:ea typeface="Calibri"/>
                <a:cs typeface="Times New Roman"/>
              </a:rPr>
              <a:t> </a:t>
            </a:r>
            <a:endParaRPr lang="en-US" sz="1100" dirty="0">
              <a:ea typeface="Calibri"/>
              <a:cs typeface="Times New Roman"/>
            </a:endParaRPr>
          </a:p>
          <a:p>
            <a:pPr>
              <a:lnSpc>
                <a:spcPct val="115000"/>
              </a:lnSpc>
              <a:spcAft>
                <a:spcPts val="1000"/>
              </a:spcAft>
            </a:pPr>
            <a:r>
              <a:rPr lang="en-US" sz="1400" dirty="0">
                <a:solidFill>
                  <a:srgbClr val="000000"/>
                </a:solidFill>
                <a:latin typeface="Consolas"/>
                <a:ea typeface="Calibri"/>
                <a:cs typeface="Times New Roman"/>
              </a:rPr>
              <a:t>}</a:t>
            </a:r>
            <a:endParaRPr lang="en-US" sz="1400" dirty="0">
              <a:ea typeface="Calibri"/>
              <a:cs typeface="Times New Roman"/>
            </a:endParaRPr>
          </a:p>
          <a:p>
            <a:pPr defTabSz="274320"/>
            <a:endParaRPr lang="en-US" sz="1400" dirty="0">
              <a:solidFill>
                <a:srgbClr val="008080"/>
              </a:solidFill>
              <a:latin typeface="Times New Roman"/>
            </a:endParaRPr>
          </a:p>
        </p:txBody>
      </p:sp>
      <p:sp>
        <p:nvSpPr>
          <p:cNvPr id="15" name="TextBox 14"/>
          <p:cNvSpPr txBox="1"/>
          <p:nvPr/>
        </p:nvSpPr>
        <p:spPr>
          <a:xfrm>
            <a:off x="533400" y="5334000"/>
            <a:ext cx="8229600" cy="923330"/>
          </a:xfrm>
          <a:prstGeom prst="rect">
            <a:avLst/>
          </a:prstGeom>
          <a:noFill/>
        </p:spPr>
        <p:txBody>
          <a:bodyPr wrap="square" rtlCol="0">
            <a:spAutoFit/>
          </a:bodyPr>
          <a:lstStyle/>
          <a:p>
            <a:r>
              <a:rPr lang="en-US" dirty="0"/>
              <a:t>These Java Interfaces are used to enforce a formal </a:t>
            </a:r>
            <a:r>
              <a:rPr lang="en-US" b="1" dirty="0"/>
              <a:t>Inter-Process-Communication </a:t>
            </a:r>
            <a:r>
              <a:rPr lang="en-US" dirty="0"/>
              <a:t>behavior between the Fragments and the </a:t>
            </a:r>
            <a:r>
              <a:rPr lang="en-US" dirty="0" err="1"/>
              <a:t>MainActivity</a:t>
            </a:r>
            <a:r>
              <a:rPr lang="en-US" dirty="0"/>
              <a:t>. During their </a:t>
            </a:r>
            <a:r>
              <a:rPr lang="en-US" b="1" dirty="0" err="1"/>
              <a:t>onCreate</a:t>
            </a:r>
            <a:r>
              <a:rPr lang="en-US" dirty="0"/>
              <a:t> method each participant can check that the other has implemented the required listeners.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evice-2014-12-17-132512.png"/>
          <p:cNvPicPr>
            <a:picLocks noChangeAspect="1"/>
          </p:cNvPicPr>
          <p:nvPr/>
        </p:nvPicPr>
        <p:blipFill>
          <a:blip r:embed="rId2" cstate="print"/>
          <a:stretch>
            <a:fillRect/>
          </a:stretch>
        </p:blipFill>
        <p:spPr>
          <a:xfrm>
            <a:off x="533400" y="838200"/>
            <a:ext cx="3000375" cy="4800600"/>
          </a:xfrm>
          <a:prstGeom prst="rect">
            <a:avLst/>
          </a:prstGeom>
          <a:ln>
            <a:solidFill>
              <a:schemeClr val="bg1">
                <a:lumMod val="50000"/>
              </a:schemeClr>
            </a:solidFill>
          </a:ln>
        </p:spPr>
      </p:pic>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24</a:t>
            </a:fld>
            <a:endParaRPr lang="en-US" sz="1400" dirty="0"/>
          </a:p>
        </p:txBody>
      </p:sp>
      <p:sp>
        <p:nvSpPr>
          <p:cNvPr id="4" name="TextBox 3"/>
          <p:cNvSpPr txBox="1"/>
          <p:nvPr/>
        </p:nvSpPr>
        <p:spPr>
          <a:xfrm>
            <a:off x="3733800" y="762000"/>
            <a:ext cx="5029200" cy="5355312"/>
          </a:xfrm>
          <a:prstGeom prst="rect">
            <a:avLst/>
          </a:prstGeom>
          <a:solidFill>
            <a:schemeClr val="bg1"/>
          </a:solidFill>
          <a:ln>
            <a:solidFill>
              <a:schemeClr val="bg1"/>
            </a:solidFill>
          </a:ln>
        </p:spPr>
        <p:txBody>
          <a:bodyPr wrap="square" rtlCol="0">
            <a:spAutoFit/>
          </a:bodyPr>
          <a:lstStyle/>
          <a:p>
            <a:r>
              <a:rPr lang="en-US" dirty="0"/>
              <a:t>This example shows the same master-detail design introduced in the previous example.  Like before, it is based on three classes: </a:t>
            </a:r>
          </a:p>
          <a:p>
            <a:pPr marL="457200" indent="-457200">
              <a:buFont typeface="Arial" pitchFamily="34" charset="0"/>
              <a:buChar char="•"/>
            </a:pPr>
            <a:r>
              <a:rPr lang="en-US" b="1" dirty="0" err="1"/>
              <a:t>MainActivity</a:t>
            </a:r>
            <a:r>
              <a:rPr lang="en-US" b="1" dirty="0"/>
              <a:t> </a:t>
            </a:r>
            <a:r>
              <a:rPr lang="en-US" dirty="0"/>
              <a:t>(host),</a:t>
            </a:r>
            <a:endParaRPr lang="en-US" b="1" dirty="0"/>
          </a:p>
          <a:p>
            <a:pPr marL="457200" indent="-457200">
              <a:buFont typeface="Arial" pitchFamily="34" charset="0"/>
              <a:buChar char="•"/>
            </a:pPr>
            <a:r>
              <a:rPr lang="en-US" b="1" dirty="0" err="1"/>
              <a:t>FragmentRed</a:t>
            </a:r>
            <a:r>
              <a:rPr lang="en-US" b="1" dirty="0"/>
              <a:t> </a:t>
            </a:r>
            <a:r>
              <a:rPr lang="en-US" dirty="0"/>
              <a:t>(master)</a:t>
            </a:r>
            <a:r>
              <a:rPr lang="en-US" b="1" dirty="0"/>
              <a:t> </a:t>
            </a:r>
            <a:r>
              <a:rPr lang="en-US" dirty="0"/>
              <a:t>and </a:t>
            </a:r>
          </a:p>
          <a:p>
            <a:pPr marL="457200" indent="-457200">
              <a:buFont typeface="Arial" pitchFamily="34" charset="0"/>
              <a:buChar char="•"/>
            </a:pPr>
            <a:r>
              <a:rPr lang="en-US" b="1" dirty="0" err="1"/>
              <a:t>FragmentBlue</a:t>
            </a:r>
            <a:r>
              <a:rPr lang="en-US" b="1" dirty="0"/>
              <a:t> </a:t>
            </a:r>
            <a:r>
              <a:rPr lang="en-US" dirty="0"/>
              <a:t>(detail)</a:t>
            </a:r>
          </a:p>
          <a:p>
            <a:endParaRPr lang="en-US" dirty="0"/>
          </a:p>
          <a:p>
            <a:r>
              <a:rPr lang="en-US" dirty="0"/>
              <a:t>The main difference between Example1 and Example2 stems from the way the GUI defined by Example2’s  </a:t>
            </a:r>
            <a:r>
              <a:rPr lang="en-US" dirty="0" err="1"/>
              <a:t>MainActivity</a:t>
            </a:r>
            <a:r>
              <a:rPr lang="en-US" dirty="0"/>
              <a:t> statically ties the screen to particular Fragments.</a:t>
            </a:r>
          </a:p>
          <a:p>
            <a:endParaRPr lang="en-US" dirty="0"/>
          </a:p>
          <a:p>
            <a:r>
              <a:rPr lang="en-US" dirty="0"/>
              <a:t>The next pages will show the new </a:t>
            </a:r>
            <a:r>
              <a:rPr lang="en-US" i="1" dirty="0">
                <a:solidFill>
                  <a:srgbClr val="C00000"/>
                </a:solidFill>
              </a:rPr>
              <a:t>activity_main.xml</a:t>
            </a:r>
            <a:r>
              <a:rPr lang="en-US" dirty="0">
                <a:solidFill>
                  <a:srgbClr val="C00000"/>
                </a:solidFill>
              </a:rPr>
              <a:t> </a:t>
            </a:r>
            <a:r>
              <a:rPr lang="en-US" dirty="0"/>
              <a:t>layout and the </a:t>
            </a:r>
            <a:r>
              <a:rPr lang="en-US" b="1" dirty="0" err="1"/>
              <a:t>MainActivity</a:t>
            </a:r>
            <a:r>
              <a:rPr lang="en-US" dirty="0"/>
              <a:t>.  All the other components remain exactly the same.</a:t>
            </a:r>
          </a:p>
          <a:p>
            <a:endParaRPr lang="en-US" dirty="0"/>
          </a:p>
          <a:p>
            <a:r>
              <a:rPr lang="en-US" dirty="0"/>
              <a:t>Later on, you may break the GUI-Fragment bound. Just define a new Fragment instance and replace the appropriated GUI portion you want to modify.</a:t>
            </a:r>
          </a:p>
        </p:txBody>
      </p:sp>
      <p:sp>
        <p:nvSpPr>
          <p:cNvPr id="5" name="TextBox 4"/>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2 – Static Activity-Fragment Binding</a:t>
            </a:r>
            <a:r>
              <a:rPr lang="en-US" sz="2400" dirty="0"/>
              <a:t>		</a:t>
            </a:r>
            <a:endParaRPr lang="en-US" sz="1600" b="1" dirty="0"/>
          </a:p>
        </p:txBody>
      </p:sp>
      <p:pic>
        <p:nvPicPr>
          <p:cNvPr id="7" name="Picture 3" descr="C:\Documents and Settings\Administrator\Local Settings\Temporary Internet Files\Content.IE5\9N0CWEHY\MC900363172[1].wmf"/>
          <p:cNvPicPr>
            <a:picLocks noChangeAspect="1" noChangeArrowheads="1"/>
          </p:cNvPicPr>
          <p:nvPr/>
        </p:nvPicPr>
        <p:blipFill>
          <a:blip r:embed="rId3" cstate="print"/>
          <a:srcRect/>
          <a:stretch>
            <a:fillRect/>
          </a:stretch>
        </p:blipFill>
        <p:spPr bwMode="auto">
          <a:xfrm rot="13222989" flipH="1" flipV="1">
            <a:off x="26701" y="3226924"/>
            <a:ext cx="957678" cy="46261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25</a:t>
            </a:fld>
            <a:endParaRPr lang="en-US" sz="1400" dirty="0"/>
          </a:p>
        </p:txBody>
      </p:sp>
      <p:sp>
        <p:nvSpPr>
          <p:cNvPr id="4" name="TextBox 3"/>
          <p:cNvSpPr txBox="1"/>
          <p:nvPr/>
        </p:nvSpPr>
        <p:spPr>
          <a:xfrm>
            <a:off x="533400" y="762000"/>
            <a:ext cx="8229600" cy="5078313"/>
          </a:xfrm>
          <a:prstGeom prst="rect">
            <a:avLst/>
          </a:prstGeom>
          <a:solidFill>
            <a:schemeClr val="bg1"/>
          </a:solidFill>
          <a:ln>
            <a:solidFill>
              <a:schemeClr val="bg1"/>
            </a:solidFill>
          </a:ln>
        </p:spPr>
        <p:txBody>
          <a:bodyPr wrap="square" rtlCol="0">
            <a:spAutoFit/>
          </a:bodyPr>
          <a:lstStyle/>
          <a:p>
            <a:pPr marL="342900" indent="-342900">
              <a:buFont typeface="Arial" pitchFamily="34" charset="0"/>
              <a:buChar char="•"/>
            </a:pPr>
            <a:r>
              <a:rPr lang="en-US" dirty="0"/>
              <a:t>Static binding is simple and requires less programming than dynamic binding.</a:t>
            </a:r>
          </a:p>
          <a:p>
            <a:pPr marL="342900" indent="-342900">
              <a:buFont typeface="Arial" pitchFamily="34" charset="0"/>
              <a:buChar char="•"/>
            </a:pPr>
            <a:endParaRPr lang="en-US" dirty="0"/>
          </a:p>
          <a:p>
            <a:pPr marL="342900" indent="-342900">
              <a:buFont typeface="Arial" pitchFamily="34" charset="0"/>
              <a:buChar char="•"/>
            </a:pPr>
            <a:r>
              <a:rPr lang="en-US" dirty="0"/>
              <a:t>This approach is appropriate for apps in which the interface retains the same fragment(s) for their entire session.</a:t>
            </a:r>
          </a:p>
          <a:p>
            <a:pPr marL="342900" indent="-342900">
              <a:buFont typeface="Arial" pitchFamily="34" charset="0"/>
              <a:buChar char="•"/>
            </a:pPr>
            <a:endParaRPr lang="en-US" dirty="0"/>
          </a:p>
          <a:p>
            <a:pPr marL="342900" indent="-342900">
              <a:buFont typeface="Arial" pitchFamily="34" charset="0"/>
              <a:buChar char="•"/>
            </a:pPr>
            <a:r>
              <a:rPr lang="en-US" dirty="0"/>
              <a:t>Statically attached fragments cannot be removed (however other fragments can be </a:t>
            </a:r>
            <a:r>
              <a:rPr lang="en-US" i="1" dirty="0"/>
              <a:t>added</a:t>
            </a:r>
            <a:r>
              <a:rPr lang="en-US" dirty="0"/>
              <a:t> to the interface).</a:t>
            </a:r>
          </a:p>
          <a:p>
            <a:pPr marL="342900" indent="-342900">
              <a:buFont typeface="Arial" pitchFamily="34" charset="0"/>
              <a:buChar char="•"/>
            </a:pPr>
            <a:endParaRPr lang="en-US" dirty="0"/>
          </a:p>
          <a:p>
            <a:pPr marL="342900" indent="-342900">
              <a:buFont typeface="Arial" pitchFamily="34" charset="0"/>
              <a:buChar char="•"/>
            </a:pPr>
            <a:r>
              <a:rPr lang="en-US" dirty="0"/>
              <a:t>The Activity’s layout file uses the </a:t>
            </a:r>
            <a:r>
              <a:rPr lang="en-US" b="1" dirty="0"/>
              <a:t>&lt;fragment&gt; </a:t>
            </a:r>
            <a:r>
              <a:rPr lang="en-US" dirty="0"/>
              <a:t>element to mark the position and size of the area on which a fragment instance is to be injected.</a:t>
            </a:r>
          </a:p>
          <a:p>
            <a:pPr marL="342900" indent="-342900">
              <a:buFont typeface="Arial" pitchFamily="34" charset="0"/>
              <a:buChar char="•"/>
            </a:pPr>
            <a:endParaRPr lang="en-US" dirty="0"/>
          </a:p>
          <a:p>
            <a:pPr marL="342900" indent="-342900">
              <a:buFont typeface="Arial" pitchFamily="34" charset="0"/>
              <a:buChar char="•"/>
            </a:pPr>
            <a:r>
              <a:rPr lang="en-US" dirty="0"/>
              <a:t>The following attributes can be used to identify the fragment in case it needs to be restarted (if none is provided the fragment is identified by the system’s id of the fragment’s container id)</a:t>
            </a:r>
          </a:p>
          <a:p>
            <a:pPr marL="800100" lvl="1" indent="-342900">
              <a:buFont typeface="+mj-lt"/>
              <a:buAutoNum type="arabicPeriod"/>
            </a:pPr>
            <a:r>
              <a:rPr lang="en-US" dirty="0">
                <a:solidFill>
                  <a:srgbClr val="C00000"/>
                </a:solidFill>
                <a:latin typeface="Consolas" pitchFamily="49" charset="0"/>
                <a:cs typeface="Consolas" pitchFamily="49" charset="0"/>
              </a:rPr>
              <a:t> </a:t>
            </a:r>
            <a:r>
              <a:rPr lang="en-US" b="1" dirty="0" err="1">
                <a:solidFill>
                  <a:srgbClr val="C00000"/>
                </a:solidFill>
                <a:latin typeface="Consolas" pitchFamily="49" charset="0"/>
                <a:cs typeface="Consolas" pitchFamily="49" charset="0"/>
              </a:rPr>
              <a:t>android:name</a:t>
            </a:r>
            <a:r>
              <a:rPr lang="en-US" b="1" dirty="0">
                <a:solidFill>
                  <a:srgbClr val="C00000"/>
                </a:solidFill>
                <a:latin typeface="Consolas" pitchFamily="49" charset="0"/>
                <a:cs typeface="Consolas" pitchFamily="49" charset="0"/>
              </a:rPr>
              <a:t>=</a:t>
            </a:r>
            <a:r>
              <a:rPr lang="en-US" b="1" i="1" dirty="0">
                <a:solidFill>
                  <a:srgbClr val="C00000"/>
                </a:solidFill>
                <a:latin typeface="Consolas"/>
                <a:ea typeface="Calibri"/>
                <a:cs typeface="Times New Roman"/>
              </a:rPr>
              <a:t>"</a:t>
            </a:r>
            <a:r>
              <a:rPr lang="en-US" b="1" dirty="0" err="1">
                <a:solidFill>
                  <a:srgbClr val="C00000"/>
                </a:solidFill>
                <a:latin typeface="Consolas" pitchFamily="49" charset="0"/>
                <a:cs typeface="Consolas" pitchFamily="49" charset="0"/>
              </a:rPr>
              <a:t>AppPackageName.FragmentClassName</a:t>
            </a:r>
            <a:r>
              <a:rPr lang="en-US" b="1" i="1" dirty="0">
                <a:solidFill>
                  <a:srgbClr val="C00000"/>
                </a:solidFill>
                <a:latin typeface="Consolas"/>
                <a:ea typeface="Calibri"/>
                <a:cs typeface="Times New Roman"/>
              </a:rPr>
              <a:t>"</a:t>
            </a:r>
            <a:endParaRPr lang="en-US" b="1" dirty="0">
              <a:solidFill>
                <a:srgbClr val="C00000"/>
              </a:solidFill>
              <a:latin typeface="Consolas" pitchFamily="49" charset="0"/>
              <a:cs typeface="Consolas" pitchFamily="49" charset="0"/>
            </a:endParaRPr>
          </a:p>
          <a:p>
            <a:pPr marL="800100" lvl="1" indent="-342900">
              <a:buFont typeface="+mj-lt"/>
              <a:buAutoNum type="arabicPeriod"/>
            </a:pPr>
            <a:r>
              <a:rPr lang="en-US" b="1" dirty="0">
                <a:solidFill>
                  <a:srgbClr val="C00000"/>
                </a:solidFill>
                <a:latin typeface="Consolas" pitchFamily="49" charset="0"/>
                <a:cs typeface="Consolas" pitchFamily="49" charset="0"/>
              </a:rPr>
              <a:t> </a:t>
            </a:r>
            <a:r>
              <a:rPr lang="en-US" b="1" dirty="0" err="1">
                <a:solidFill>
                  <a:srgbClr val="C00000"/>
                </a:solidFill>
                <a:latin typeface="Consolas" pitchFamily="49" charset="0"/>
                <a:cs typeface="Consolas" pitchFamily="49" charset="0"/>
              </a:rPr>
              <a:t>android:id</a:t>
            </a:r>
            <a:r>
              <a:rPr lang="en-US" b="1" dirty="0">
                <a:solidFill>
                  <a:srgbClr val="C00000"/>
                </a:solidFill>
                <a:latin typeface="Consolas" pitchFamily="49" charset="0"/>
                <a:cs typeface="Consolas" pitchFamily="49" charset="0"/>
              </a:rPr>
              <a:t>=</a:t>
            </a:r>
            <a:r>
              <a:rPr lang="en-US" b="1" i="1" dirty="0">
                <a:solidFill>
                  <a:srgbClr val="C00000"/>
                </a:solidFill>
                <a:latin typeface="Consolas"/>
                <a:ea typeface="Calibri"/>
                <a:cs typeface="Times New Roman"/>
              </a:rPr>
              <a:t>"</a:t>
            </a:r>
            <a:r>
              <a:rPr lang="en-US" b="1" dirty="0">
                <a:solidFill>
                  <a:srgbClr val="C00000"/>
                </a:solidFill>
                <a:latin typeface="Consolas" pitchFamily="49" charset="0"/>
                <a:cs typeface="Consolas" pitchFamily="49" charset="0"/>
              </a:rPr>
              <a:t>@id+/</a:t>
            </a:r>
            <a:r>
              <a:rPr lang="en-US" b="1" dirty="0" err="1">
                <a:solidFill>
                  <a:srgbClr val="C00000"/>
                </a:solidFill>
                <a:latin typeface="Consolas" pitchFamily="49" charset="0"/>
                <a:cs typeface="Consolas" pitchFamily="49" charset="0"/>
              </a:rPr>
              <a:t>uniqueName</a:t>
            </a:r>
            <a:r>
              <a:rPr lang="en-US" b="1" i="1" dirty="0">
                <a:solidFill>
                  <a:srgbClr val="C00000"/>
                </a:solidFill>
                <a:latin typeface="Consolas"/>
                <a:ea typeface="Calibri"/>
                <a:cs typeface="Times New Roman"/>
              </a:rPr>
              <a:t>"</a:t>
            </a:r>
            <a:r>
              <a:rPr lang="en-US" b="1" dirty="0">
                <a:solidFill>
                  <a:srgbClr val="C00000"/>
                </a:solidFill>
                <a:latin typeface="Consolas" pitchFamily="49" charset="0"/>
                <a:cs typeface="Consolas" pitchFamily="49" charset="0"/>
              </a:rPr>
              <a:t> or </a:t>
            </a:r>
            <a:br>
              <a:rPr lang="en-US" b="1" dirty="0">
                <a:solidFill>
                  <a:srgbClr val="C00000"/>
                </a:solidFill>
                <a:latin typeface="Consolas" pitchFamily="49" charset="0"/>
                <a:cs typeface="Consolas" pitchFamily="49" charset="0"/>
              </a:rPr>
            </a:br>
            <a:r>
              <a:rPr lang="en-US" b="1" dirty="0">
                <a:solidFill>
                  <a:srgbClr val="C00000"/>
                </a:solidFill>
                <a:latin typeface="Consolas" pitchFamily="49" charset="0"/>
                <a:cs typeface="Consolas" pitchFamily="49" charset="0"/>
              </a:rPr>
              <a:t> </a:t>
            </a:r>
            <a:r>
              <a:rPr lang="en-US" b="1" dirty="0" err="1">
                <a:solidFill>
                  <a:srgbClr val="C00000"/>
                </a:solidFill>
                <a:latin typeface="Consolas" pitchFamily="49" charset="0"/>
                <a:cs typeface="Consolas" pitchFamily="49" charset="0"/>
              </a:rPr>
              <a:t>android:tag</a:t>
            </a:r>
            <a:r>
              <a:rPr lang="en-US" b="1" dirty="0">
                <a:solidFill>
                  <a:srgbClr val="C00000"/>
                </a:solidFill>
                <a:latin typeface="Consolas" pitchFamily="49" charset="0"/>
                <a:cs typeface="Consolas" pitchFamily="49" charset="0"/>
              </a:rPr>
              <a:t>=</a:t>
            </a:r>
            <a:r>
              <a:rPr lang="en-US" b="1" i="1" dirty="0">
                <a:solidFill>
                  <a:srgbClr val="C00000"/>
                </a:solidFill>
                <a:latin typeface="Consolas"/>
                <a:ea typeface="Calibri"/>
                <a:cs typeface="Times New Roman"/>
              </a:rPr>
              <a:t>"</a:t>
            </a:r>
            <a:r>
              <a:rPr lang="en-US" b="1" dirty="0">
                <a:solidFill>
                  <a:srgbClr val="C00000"/>
                </a:solidFill>
                <a:latin typeface="Consolas" pitchFamily="49" charset="0"/>
                <a:cs typeface="Consolas" pitchFamily="49" charset="0"/>
              </a:rPr>
              <a:t>string</a:t>
            </a:r>
            <a:r>
              <a:rPr lang="en-US" b="1" i="1" dirty="0">
                <a:solidFill>
                  <a:srgbClr val="C00000"/>
                </a:solidFill>
                <a:latin typeface="Consolas"/>
                <a:ea typeface="Calibri"/>
                <a:cs typeface="Times New Roman"/>
              </a:rPr>
              <a:t>"</a:t>
            </a:r>
            <a:endParaRPr lang="en-US" b="1" dirty="0">
              <a:solidFill>
                <a:srgbClr val="C00000"/>
              </a:solidFill>
              <a:latin typeface="Consolas" pitchFamily="49" charset="0"/>
              <a:cs typeface="Consolas" pitchFamily="49" charset="0"/>
            </a:endParaRPr>
          </a:p>
          <a:p>
            <a:pPr marL="800100" lvl="1" indent="-342900"/>
            <a:endParaRPr lang="en-US" dirty="0"/>
          </a:p>
        </p:txBody>
      </p:sp>
      <p:sp>
        <p:nvSpPr>
          <p:cNvPr id="5" name="TextBox 4"/>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2 – Static Activity-Fragment Binding</a:t>
            </a:r>
            <a:r>
              <a:rPr lang="en-US" sz="2400" dirty="0"/>
              <a:t>		</a:t>
            </a:r>
            <a:endParaRPr lang="en-US" sz="16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26</a:t>
            </a:fld>
            <a:endParaRPr lang="en-US" sz="1400" dirty="0"/>
          </a:p>
        </p:txBody>
      </p:sp>
      <p:sp>
        <p:nvSpPr>
          <p:cNvPr id="3" name="TextBox 2"/>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2 – Static Activity-Fragment Binding</a:t>
            </a:r>
            <a:r>
              <a:rPr lang="en-US" sz="2400" dirty="0"/>
              <a:t>		</a:t>
            </a:r>
            <a:endParaRPr lang="en-US" sz="1600" b="1" dirty="0"/>
          </a:p>
        </p:txBody>
      </p:sp>
      <p:sp>
        <p:nvSpPr>
          <p:cNvPr id="4" name="TextBox 3"/>
          <p:cNvSpPr txBox="1"/>
          <p:nvPr/>
        </p:nvSpPr>
        <p:spPr>
          <a:xfrm>
            <a:off x="533400" y="1187708"/>
            <a:ext cx="8229600" cy="5295296"/>
          </a:xfrm>
          <a:prstGeom prst="rect">
            <a:avLst/>
          </a:prstGeom>
          <a:solidFill>
            <a:schemeClr val="bg1">
              <a:lumMod val="95000"/>
            </a:schemeClr>
          </a:solidFill>
          <a:ln>
            <a:solidFill>
              <a:schemeClr val="accent1"/>
            </a:solidFill>
          </a:ln>
        </p:spPr>
        <p:txBody>
          <a:bodyPr wrap="square" rtlCol="0">
            <a:spAutoFit/>
          </a:bodyPr>
          <a:lstStyle/>
          <a:p>
            <a:pPr>
              <a:lnSpc>
                <a:spcPct val="115000"/>
              </a:lnSpc>
            </a:pPr>
            <a:r>
              <a:rPr lang="en-US" sz="1400" b="1" dirty="0">
                <a:solidFill>
                  <a:srgbClr val="008080"/>
                </a:solidFill>
                <a:latin typeface="Consolas"/>
                <a:ea typeface="Calibri"/>
                <a:cs typeface="Times New Roman"/>
              </a:rPr>
              <a:t>&lt;?</a:t>
            </a:r>
            <a:r>
              <a:rPr lang="en-US" sz="1400" b="1" dirty="0">
                <a:solidFill>
                  <a:srgbClr val="3F7F7F"/>
                </a:solidFill>
                <a:latin typeface="Consolas"/>
                <a:ea typeface="Calibri"/>
                <a:cs typeface="Times New Roman"/>
              </a:rPr>
              <a:t>xml</a:t>
            </a:r>
            <a:r>
              <a:rPr lang="en-US" sz="1400" dirty="0">
                <a:latin typeface="Consolas"/>
                <a:ea typeface="Calibri"/>
                <a:cs typeface="Times New Roman"/>
              </a:rPr>
              <a:t> </a:t>
            </a:r>
            <a:r>
              <a:rPr lang="en-US" sz="1400" dirty="0">
                <a:solidFill>
                  <a:srgbClr val="7F007F"/>
                </a:solidFill>
                <a:latin typeface="Consolas"/>
                <a:ea typeface="Calibri"/>
                <a:cs typeface="Times New Roman"/>
              </a:rPr>
              <a:t>version</a:t>
            </a:r>
            <a:r>
              <a:rPr lang="en-US" sz="1400" dirty="0">
                <a:solidFill>
                  <a:srgbClr val="000000"/>
                </a:solidFill>
                <a:latin typeface="Consolas"/>
                <a:ea typeface="Calibri"/>
                <a:cs typeface="Times New Roman"/>
              </a:rPr>
              <a:t>=</a:t>
            </a:r>
            <a:r>
              <a:rPr lang="en-US" sz="1400" i="1" dirty="0">
                <a:solidFill>
                  <a:srgbClr val="2A00FF"/>
                </a:solidFill>
                <a:latin typeface="Consolas"/>
                <a:ea typeface="Calibri"/>
                <a:cs typeface="Times New Roman"/>
              </a:rPr>
              <a:t>"1.0"</a:t>
            </a:r>
            <a:r>
              <a:rPr lang="en-US" sz="1400" dirty="0">
                <a:latin typeface="Consolas"/>
                <a:ea typeface="Calibri"/>
                <a:cs typeface="Times New Roman"/>
              </a:rPr>
              <a:t> </a:t>
            </a:r>
            <a:r>
              <a:rPr lang="en-US" sz="1400" dirty="0">
                <a:solidFill>
                  <a:srgbClr val="7F007F"/>
                </a:solidFill>
                <a:latin typeface="Consolas"/>
                <a:ea typeface="Calibri"/>
                <a:cs typeface="Times New Roman"/>
              </a:rPr>
              <a:t>encoding</a:t>
            </a:r>
            <a:r>
              <a:rPr lang="en-US" sz="1400" dirty="0">
                <a:solidFill>
                  <a:srgbClr val="000000"/>
                </a:solidFill>
                <a:latin typeface="Consolas"/>
                <a:ea typeface="Calibri"/>
                <a:cs typeface="Times New Roman"/>
              </a:rPr>
              <a:t>=</a:t>
            </a:r>
            <a:r>
              <a:rPr lang="en-US" sz="1400" i="1" dirty="0">
                <a:solidFill>
                  <a:srgbClr val="2A00FF"/>
                </a:solidFill>
                <a:latin typeface="Consolas"/>
                <a:ea typeface="Calibri"/>
                <a:cs typeface="Times New Roman"/>
              </a:rPr>
              <a:t>"utf-8"</a:t>
            </a:r>
            <a:r>
              <a:rPr lang="en-US" sz="14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r>
              <a:rPr lang="en-US" sz="1400" b="1" dirty="0">
                <a:solidFill>
                  <a:srgbClr val="008080"/>
                </a:solidFill>
                <a:latin typeface="Consolas"/>
                <a:ea typeface="Calibri"/>
                <a:cs typeface="Times New Roman"/>
              </a:rPr>
              <a:t>&lt;</a:t>
            </a:r>
            <a:r>
              <a:rPr lang="en-US" sz="1400" b="1" dirty="0" err="1">
                <a:solidFill>
                  <a:srgbClr val="3F7F7F"/>
                </a:solidFill>
                <a:latin typeface="Consolas"/>
                <a:ea typeface="Calibri"/>
                <a:cs typeface="Times New Roman"/>
              </a:rPr>
              <a:t>LinearLayout</a:t>
            </a:r>
            <a:r>
              <a:rPr lang="en-US" sz="1400" dirty="0">
                <a:latin typeface="Consolas"/>
                <a:ea typeface="Calibri"/>
                <a:cs typeface="Times New Roman"/>
              </a:rPr>
              <a:t> </a:t>
            </a:r>
            <a:r>
              <a:rPr lang="en-US" sz="1400" dirty="0" err="1">
                <a:solidFill>
                  <a:srgbClr val="7F007F"/>
                </a:solidFill>
                <a:latin typeface="Consolas"/>
                <a:ea typeface="Calibri"/>
                <a:cs typeface="Times New Roman"/>
              </a:rPr>
              <a:t>xmlns:android</a:t>
            </a:r>
            <a:r>
              <a:rPr lang="en-US" sz="1400" dirty="0">
                <a:solidFill>
                  <a:srgbClr val="000000"/>
                </a:solidFill>
                <a:latin typeface="Consolas"/>
                <a:ea typeface="Calibri"/>
                <a:cs typeface="Times New Roman"/>
              </a:rPr>
              <a:t>=</a:t>
            </a:r>
            <a:r>
              <a:rPr lang="en-US" sz="1400" i="1" dirty="0">
                <a:solidFill>
                  <a:srgbClr val="2A00FF"/>
                </a:solidFill>
                <a:latin typeface="Consolas"/>
                <a:ea typeface="Calibri"/>
                <a:cs typeface="Times New Roman"/>
              </a:rPr>
              <a:t>"http://schemas.android.com/apk/res/android"</a:t>
            </a:r>
            <a:endParaRPr lang="en-US" sz="1200" dirty="0">
              <a:ea typeface="Calibri"/>
              <a:cs typeface="Times New Roman"/>
            </a:endParaRPr>
          </a:p>
          <a:p>
            <a:pPr>
              <a:lnSpc>
                <a:spcPct val="115000"/>
              </a:lnSpc>
            </a:pPr>
            <a:r>
              <a:rPr lang="en-US" sz="1400" dirty="0">
                <a:latin typeface="Consolas"/>
                <a:ea typeface="Calibri"/>
                <a:cs typeface="Times New Roman"/>
              </a:rPr>
              <a:t>    </a:t>
            </a:r>
            <a:r>
              <a:rPr lang="en-US" sz="1400" dirty="0" err="1">
                <a:solidFill>
                  <a:srgbClr val="7F007F"/>
                </a:solidFill>
                <a:latin typeface="Consolas"/>
                <a:ea typeface="Calibri"/>
                <a:cs typeface="Times New Roman"/>
              </a:rPr>
              <a:t>android:layout_width</a:t>
            </a:r>
            <a:r>
              <a:rPr lang="en-US" sz="1400" dirty="0">
                <a:solidFill>
                  <a:srgbClr val="000000"/>
                </a:solidFill>
                <a:latin typeface="Consolas"/>
                <a:ea typeface="Calibri"/>
                <a:cs typeface="Times New Roman"/>
              </a:rPr>
              <a:t>=</a:t>
            </a:r>
            <a:r>
              <a:rPr lang="en-US" sz="1400" i="1" dirty="0">
                <a:solidFill>
                  <a:srgbClr val="2A00FF"/>
                </a:solidFill>
                <a:latin typeface="Consolas"/>
                <a:ea typeface="Calibri"/>
                <a:cs typeface="Times New Roman"/>
              </a:rPr>
              <a:t>"</a:t>
            </a:r>
            <a:r>
              <a:rPr lang="en-US" sz="1400" i="1" dirty="0" err="1">
                <a:solidFill>
                  <a:srgbClr val="2A00FF"/>
                </a:solidFill>
                <a:latin typeface="Consolas"/>
                <a:ea typeface="Calibri"/>
                <a:cs typeface="Times New Roman"/>
              </a:rPr>
              <a:t>match_parent</a:t>
            </a:r>
            <a:r>
              <a:rPr lang="en-US" sz="14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400" dirty="0">
                <a:latin typeface="Consolas"/>
                <a:ea typeface="Calibri"/>
                <a:cs typeface="Times New Roman"/>
              </a:rPr>
              <a:t>    </a:t>
            </a:r>
            <a:r>
              <a:rPr lang="en-US" sz="1400" dirty="0" err="1">
                <a:solidFill>
                  <a:srgbClr val="7F007F"/>
                </a:solidFill>
                <a:latin typeface="Consolas"/>
                <a:ea typeface="Calibri"/>
                <a:cs typeface="Times New Roman"/>
              </a:rPr>
              <a:t>android:layout_height</a:t>
            </a:r>
            <a:r>
              <a:rPr lang="en-US" sz="1400" dirty="0">
                <a:solidFill>
                  <a:srgbClr val="000000"/>
                </a:solidFill>
                <a:latin typeface="Consolas"/>
                <a:ea typeface="Calibri"/>
                <a:cs typeface="Times New Roman"/>
              </a:rPr>
              <a:t>=</a:t>
            </a:r>
            <a:r>
              <a:rPr lang="en-US" sz="1400" i="1" dirty="0">
                <a:solidFill>
                  <a:srgbClr val="2A00FF"/>
                </a:solidFill>
                <a:latin typeface="Consolas"/>
                <a:ea typeface="Calibri"/>
                <a:cs typeface="Times New Roman"/>
              </a:rPr>
              <a:t>"</a:t>
            </a:r>
            <a:r>
              <a:rPr lang="en-US" sz="1400" i="1" dirty="0" err="1">
                <a:solidFill>
                  <a:srgbClr val="2A00FF"/>
                </a:solidFill>
                <a:latin typeface="Consolas"/>
                <a:ea typeface="Calibri"/>
                <a:cs typeface="Times New Roman"/>
              </a:rPr>
              <a:t>match_parent</a:t>
            </a:r>
            <a:r>
              <a:rPr lang="en-US" sz="14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400" dirty="0">
                <a:latin typeface="Consolas"/>
                <a:ea typeface="Calibri"/>
                <a:cs typeface="Times New Roman"/>
              </a:rPr>
              <a:t>    </a:t>
            </a:r>
            <a:r>
              <a:rPr lang="en-US" sz="1400" dirty="0" err="1">
                <a:solidFill>
                  <a:srgbClr val="7F007F"/>
                </a:solidFill>
                <a:latin typeface="Consolas"/>
                <a:ea typeface="Calibri"/>
                <a:cs typeface="Times New Roman"/>
              </a:rPr>
              <a:t>android:orientation</a:t>
            </a:r>
            <a:r>
              <a:rPr lang="en-US" sz="1400" dirty="0">
                <a:solidFill>
                  <a:srgbClr val="000000"/>
                </a:solidFill>
                <a:latin typeface="Consolas"/>
                <a:ea typeface="Calibri"/>
                <a:cs typeface="Times New Roman"/>
              </a:rPr>
              <a:t>=</a:t>
            </a:r>
            <a:r>
              <a:rPr lang="en-US" sz="1400" i="1" dirty="0">
                <a:solidFill>
                  <a:srgbClr val="2A00FF"/>
                </a:solidFill>
                <a:latin typeface="Consolas"/>
                <a:ea typeface="Calibri"/>
                <a:cs typeface="Times New Roman"/>
              </a:rPr>
              <a:t>"horizontal"</a:t>
            </a:r>
            <a:r>
              <a:rPr lang="en-US" sz="1400" dirty="0">
                <a:latin typeface="Consolas"/>
                <a:ea typeface="Calibri"/>
                <a:cs typeface="Times New Roman"/>
              </a:rPr>
              <a:t> </a:t>
            </a:r>
            <a:r>
              <a:rPr lang="en-US" sz="14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r>
              <a:rPr lang="en-US" sz="1400" dirty="0">
                <a:solidFill>
                  <a:srgbClr val="000000"/>
                </a:solidFill>
                <a:latin typeface="Consolas"/>
                <a:ea typeface="Calibri"/>
                <a:cs typeface="Times New Roman"/>
              </a:rPr>
              <a:t>   </a:t>
            </a:r>
            <a:endParaRPr lang="en-US" sz="1200" dirty="0">
              <a:ea typeface="Calibri"/>
              <a:cs typeface="Times New Roman"/>
            </a:endParaRPr>
          </a:p>
          <a:p>
            <a:pPr>
              <a:lnSpc>
                <a:spcPct val="115000"/>
              </a:lnSpc>
            </a:pPr>
            <a:r>
              <a:rPr lang="en-US" sz="1400" b="1" dirty="0">
                <a:solidFill>
                  <a:srgbClr val="000000"/>
                </a:solidFill>
                <a:latin typeface="Consolas"/>
                <a:ea typeface="Calibri"/>
                <a:cs typeface="Times New Roman"/>
              </a:rPr>
              <a:t>    </a:t>
            </a:r>
            <a:r>
              <a:rPr lang="en-US" sz="1400" b="1" dirty="0">
                <a:solidFill>
                  <a:srgbClr val="008080"/>
                </a:solidFill>
                <a:highlight>
                  <a:srgbClr val="FFFF00"/>
                </a:highlight>
                <a:latin typeface="Consolas"/>
                <a:ea typeface="Calibri"/>
                <a:cs typeface="Times New Roman"/>
              </a:rPr>
              <a:t>&lt;</a:t>
            </a:r>
            <a:r>
              <a:rPr lang="en-US" sz="1400" b="1" dirty="0">
                <a:solidFill>
                  <a:srgbClr val="3F7F7F"/>
                </a:solidFill>
                <a:highlight>
                  <a:srgbClr val="FFFF00"/>
                </a:highlight>
                <a:latin typeface="Consolas"/>
                <a:ea typeface="Calibri"/>
                <a:cs typeface="Times New Roman"/>
              </a:rPr>
              <a:t>fragment</a:t>
            </a:r>
            <a:endParaRPr lang="en-US" sz="1200" dirty="0">
              <a:ea typeface="Calibri"/>
              <a:cs typeface="Times New Roman"/>
            </a:endParaRPr>
          </a:p>
          <a:p>
            <a:pPr>
              <a:lnSpc>
                <a:spcPct val="115000"/>
              </a:lnSpc>
            </a:pPr>
            <a:r>
              <a:rPr lang="en-US" sz="1400" dirty="0">
                <a:latin typeface="Consolas"/>
                <a:ea typeface="Calibri"/>
                <a:cs typeface="Times New Roman"/>
              </a:rPr>
              <a:t>        </a:t>
            </a:r>
            <a:r>
              <a:rPr lang="en-US" sz="1400" dirty="0" err="1">
                <a:solidFill>
                  <a:srgbClr val="7F007F"/>
                </a:solidFill>
                <a:latin typeface="Consolas"/>
                <a:ea typeface="Calibri"/>
                <a:cs typeface="Times New Roman"/>
              </a:rPr>
              <a:t>android:id</a:t>
            </a:r>
            <a:r>
              <a:rPr lang="en-US" sz="1400" dirty="0">
                <a:solidFill>
                  <a:srgbClr val="000000"/>
                </a:solidFill>
                <a:latin typeface="Consolas"/>
                <a:ea typeface="Calibri"/>
                <a:cs typeface="Times New Roman"/>
              </a:rPr>
              <a:t>=</a:t>
            </a:r>
            <a:r>
              <a:rPr lang="en-US" sz="1400" i="1" dirty="0">
                <a:solidFill>
                  <a:srgbClr val="2A00FF"/>
                </a:solidFill>
                <a:latin typeface="Consolas"/>
                <a:ea typeface="Calibri"/>
                <a:cs typeface="Times New Roman"/>
              </a:rPr>
              <a:t>"@+id/</a:t>
            </a:r>
            <a:r>
              <a:rPr lang="en-US" sz="1400" i="1" dirty="0" err="1">
                <a:solidFill>
                  <a:srgbClr val="2A00FF"/>
                </a:solidFill>
                <a:latin typeface="Consolas"/>
                <a:ea typeface="Calibri"/>
                <a:cs typeface="Times New Roman"/>
              </a:rPr>
              <a:t>main_holder_blue</a:t>
            </a:r>
            <a:r>
              <a:rPr lang="en-US" sz="14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400" dirty="0">
                <a:latin typeface="Consolas"/>
                <a:ea typeface="Calibri"/>
                <a:cs typeface="Times New Roman"/>
              </a:rPr>
              <a:t>        </a:t>
            </a:r>
            <a:r>
              <a:rPr lang="en-US" sz="1400" dirty="0" err="1">
                <a:solidFill>
                  <a:srgbClr val="7F007F"/>
                </a:solidFill>
                <a:highlight>
                  <a:srgbClr val="FFFF00"/>
                </a:highlight>
                <a:latin typeface="Consolas"/>
                <a:ea typeface="Calibri"/>
                <a:cs typeface="Times New Roman"/>
              </a:rPr>
              <a:t>android:name</a:t>
            </a:r>
            <a:r>
              <a:rPr lang="en-US" sz="1400" dirty="0">
                <a:solidFill>
                  <a:srgbClr val="000000"/>
                </a:solidFill>
                <a:highlight>
                  <a:srgbClr val="FFFF00"/>
                </a:highlight>
                <a:latin typeface="Consolas"/>
                <a:ea typeface="Calibri"/>
                <a:cs typeface="Times New Roman"/>
              </a:rPr>
              <a:t>=</a:t>
            </a:r>
            <a:r>
              <a:rPr lang="en-US" sz="1400" i="1" dirty="0">
                <a:solidFill>
                  <a:srgbClr val="2A00FF"/>
                </a:solidFill>
                <a:highlight>
                  <a:srgbClr val="FFFF00"/>
                </a:highlight>
                <a:latin typeface="Consolas"/>
                <a:ea typeface="Calibri"/>
                <a:cs typeface="Times New Roman"/>
              </a:rPr>
              <a:t>"</a:t>
            </a:r>
            <a:r>
              <a:rPr lang="en-US" sz="1400" i="1" dirty="0" err="1">
                <a:solidFill>
                  <a:srgbClr val="2A00FF"/>
                </a:solidFill>
                <a:highlight>
                  <a:srgbClr val="FFFF00"/>
                </a:highlight>
                <a:latin typeface="Consolas"/>
                <a:ea typeface="Calibri"/>
                <a:cs typeface="Times New Roman"/>
              </a:rPr>
              <a:t>csu.matos.fragments.FragmentBlue</a:t>
            </a:r>
            <a:r>
              <a:rPr lang="en-US" sz="1400" i="1" dirty="0">
                <a:solidFill>
                  <a:srgbClr val="2A00FF"/>
                </a:solidFill>
                <a:highlight>
                  <a:srgbClr val="FFFF00"/>
                </a:highlight>
                <a:latin typeface="Consolas"/>
                <a:ea typeface="Calibri"/>
                <a:cs typeface="Times New Roman"/>
              </a:rPr>
              <a:t>"</a:t>
            </a:r>
            <a:endParaRPr lang="en-US" sz="1200" dirty="0">
              <a:ea typeface="Calibri"/>
              <a:cs typeface="Times New Roman"/>
            </a:endParaRPr>
          </a:p>
          <a:p>
            <a:pPr>
              <a:lnSpc>
                <a:spcPct val="115000"/>
              </a:lnSpc>
            </a:pPr>
            <a:r>
              <a:rPr lang="en-US" sz="1400" dirty="0">
                <a:latin typeface="Consolas"/>
                <a:ea typeface="Calibri"/>
                <a:cs typeface="Times New Roman"/>
              </a:rPr>
              <a:t>        </a:t>
            </a:r>
            <a:r>
              <a:rPr lang="en-US" sz="1400" dirty="0" err="1">
                <a:solidFill>
                  <a:srgbClr val="7F007F"/>
                </a:solidFill>
                <a:latin typeface="Consolas"/>
                <a:ea typeface="Calibri"/>
                <a:cs typeface="Times New Roman"/>
              </a:rPr>
              <a:t>android:layout_width</a:t>
            </a:r>
            <a:r>
              <a:rPr lang="en-US" sz="1400" dirty="0">
                <a:solidFill>
                  <a:srgbClr val="000000"/>
                </a:solidFill>
                <a:latin typeface="Consolas"/>
                <a:ea typeface="Calibri"/>
                <a:cs typeface="Times New Roman"/>
              </a:rPr>
              <a:t>=</a:t>
            </a:r>
            <a:r>
              <a:rPr lang="en-US" sz="1400" i="1" dirty="0">
                <a:solidFill>
                  <a:srgbClr val="2A00FF"/>
                </a:solidFill>
                <a:latin typeface="Consolas"/>
                <a:ea typeface="Calibri"/>
                <a:cs typeface="Times New Roman"/>
              </a:rPr>
              <a:t>"0dp"</a:t>
            </a:r>
            <a:endParaRPr lang="en-US" sz="1200" dirty="0">
              <a:ea typeface="Calibri"/>
              <a:cs typeface="Times New Roman"/>
            </a:endParaRPr>
          </a:p>
          <a:p>
            <a:pPr>
              <a:lnSpc>
                <a:spcPct val="115000"/>
              </a:lnSpc>
            </a:pPr>
            <a:r>
              <a:rPr lang="en-US" sz="1400" dirty="0">
                <a:latin typeface="Consolas"/>
                <a:ea typeface="Calibri"/>
                <a:cs typeface="Times New Roman"/>
              </a:rPr>
              <a:t>        </a:t>
            </a:r>
            <a:r>
              <a:rPr lang="en-US" sz="1400" dirty="0" err="1">
                <a:solidFill>
                  <a:srgbClr val="7F007F"/>
                </a:solidFill>
                <a:latin typeface="Consolas"/>
                <a:ea typeface="Calibri"/>
                <a:cs typeface="Times New Roman"/>
              </a:rPr>
              <a:t>android:layout_height</a:t>
            </a:r>
            <a:r>
              <a:rPr lang="en-US" sz="1400" dirty="0">
                <a:solidFill>
                  <a:srgbClr val="000000"/>
                </a:solidFill>
                <a:latin typeface="Consolas"/>
                <a:ea typeface="Calibri"/>
                <a:cs typeface="Times New Roman"/>
              </a:rPr>
              <a:t>=</a:t>
            </a:r>
            <a:r>
              <a:rPr lang="en-US" sz="1400" i="1" dirty="0">
                <a:solidFill>
                  <a:srgbClr val="2A00FF"/>
                </a:solidFill>
                <a:latin typeface="Consolas"/>
                <a:ea typeface="Calibri"/>
                <a:cs typeface="Times New Roman"/>
              </a:rPr>
              <a:t>"</a:t>
            </a:r>
            <a:r>
              <a:rPr lang="en-US" sz="1400" i="1" dirty="0" err="1">
                <a:solidFill>
                  <a:srgbClr val="2A00FF"/>
                </a:solidFill>
                <a:latin typeface="Consolas"/>
                <a:ea typeface="Calibri"/>
                <a:cs typeface="Times New Roman"/>
              </a:rPr>
              <a:t>match_parent</a:t>
            </a:r>
            <a:r>
              <a:rPr lang="en-US" sz="14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400" dirty="0">
                <a:latin typeface="Consolas"/>
                <a:ea typeface="Calibri"/>
                <a:cs typeface="Times New Roman"/>
              </a:rPr>
              <a:t>        </a:t>
            </a:r>
            <a:r>
              <a:rPr lang="en-US" sz="1400" dirty="0" err="1">
                <a:solidFill>
                  <a:srgbClr val="7F007F"/>
                </a:solidFill>
                <a:latin typeface="Consolas"/>
                <a:ea typeface="Calibri"/>
                <a:cs typeface="Times New Roman"/>
              </a:rPr>
              <a:t>android:layout_weight</a:t>
            </a:r>
            <a:r>
              <a:rPr lang="en-US" sz="1400" dirty="0">
                <a:solidFill>
                  <a:srgbClr val="000000"/>
                </a:solidFill>
                <a:latin typeface="Consolas"/>
                <a:ea typeface="Calibri"/>
                <a:cs typeface="Times New Roman"/>
              </a:rPr>
              <a:t>=</a:t>
            </a:r>
            <a:r>
              <a:rPr lang="en-US" sz="1400" i="1" dirty="0">
                <a:solidFill>
                  <a:srgbClr val="2A00FF"/>
                </a:solidFill>
                <a:latin typeface="Consolas"/>
                <a:ea typeface="Calibri"/>
                <a:cs typeface="Times New Roman"/>
              </a:rPr>
              <a:t>"1"</a:t>
            </a:r>
            <a:r>
              <a:rPr lang="en-US" sz="1400" dirty="0">
                <a:latin typeface="Consolas"/>
                <a:ea typeface="Calibri"/>
                <a:cs typeface="Times New Roman"/>
              </a:rPr>
              <a:t> </a:t>
            </a:r>
            <a:r>
              <a:rPr lang="en-US" sz="14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r>
              <a:rPr lang="en-US" sz="1400" dirty="0">
                <a:latin typeface="Consolas"/>
                <a:ea typeface="Calibri"/>
                <a:cs typeface="Times New Roman"/>
              </a:rPr>
              <a:t> </a:t>
            </a:r>
            <a:endParaRPr lang="en-US" sz="1200" dirty="0">
              <a:ea typeface="Calibri"/>
              <a:cs typeface="Times New Roman"/>
            </a:endParaRPr>
          </a:p>
          <a:p>
            <a:pPr>
              <a:lnSpc>
                <a:spcPct val="115000"/>
              </a:lnSpc>
            </a:pPr>
            <a:r>
              <a:rPr lang="en-US" sz="1400" b="1" dirty="0">
                <a:solidFill>
                  <a:srgbClr val="000000"/>
                </a:solidFill>
                <a:latin typeface="Consolas"/>
                <a:ea typeface="Calibri"/>
                <a:cs typeface="Times New Roman"/>
              </a:rPr>
              <a:t>    </a:t>
            </a:r>
            <a:r>
              <a:rPr lang="en-US" sz="1400" b="1" dirty="0">
                <a:solidFill>
                  <a:srgbClr val="008080"/>
                </a:solidFill>
                <a:highlight>
                  <a:srgbClr val="FFFF00"/>
                </a:highlight>
                <a:latin typeface="Consolas"/>
                <a:ea typeface="Calibri"/>
                <a:cs typeface="Times New Roman"/>
              </a:rPr>
              <a:t>&lt;</a:t>
            </a:r>
            <a:r>
              <a:rPr lang="en-US" sz="1400" b="1" dirty="0">
                <a:solidFill>
                  <a:srgbClr val="3F7F7F"/>
                </a:solidFill>
                <a:highlight>
                  <a:srgbClr val="FFFF00"/>
                </a:highlight>
                <a:latin typeface="Consolas"/>
                <a:ea typeface="Calibri"/>
                <a:cs typeface="Times New Roman"/>
              </a:rPr>
              <a:t>fragment</a:t>
            </a:r>
            <a:endParaRPr lang="en-US" sz="1200" dirty="0">
              <a:ea typeface="Calibri"/>
              <a:cs typeface="Times New Roman"/>
            </a:endParaRPr>
          </a:p>
          <a:p>
            <a:pPr>
              <a:lnSpc>
                <a:spcPct val="115000"/>
              </a:lnSpc>
            </a:pPr>
            <a:r>
              <a:rPr lang="en-US" sz="1400" dirty="0">
                <a:latin typeface="Consolas"/>
                <a:ea typeface="Calibri"/>
                <a:cs typeface="Times New Roman"/>
              </a:rPr>
              <a:t>        </a:t>
            </a:r>
            <a:r>
              <a:rPr lang="en-US" sz="1400" dirty="0" err="1">
                <a:solidFill>
                  <a:srgbClr val="7F007F"/>
                </a:solidFill>
                <a:latin typeface="Consolas"/>
                <a:ea typeface="Calibri"/>
                <a:cs typeface="Times New Roman"/>
              </a:rPr>
              <a:t>android:id</a:t>
            </a:r>
            <a:r>
              <a:rPr lang="en-US" sz="1400" dirty="0">
                <a:solidFill>
                  <a:srgbClr val="000000"/>
                </a:solidFill>
                <a:latin typeface="Consolas"/>
                <a:ea typeface="Calibri"/>
                <a:cs typeface="Times New Roman"/>
              </a:rPr>
              <a:t>=</a:t>
            </a:r>
            <a:r>
              <a:rPr lang="en-US" sz="1400" i="1" dirty="0">
                <a:solidFill>
                  <a:srgbClr val="2A00FF"/>
                </a:solidFill>
                <a:latin typeface="Consolas"/>
                <a:ea typeface="Calibri"/>
                <a:cs typeface="Times New Roman"/>
              </a:rPr>
              <a:t>"@+id/</a:t>
            </a:r>
            <a:r>
              <a:rPr lang="en-US" sz="1400" i="1" dirty="0" err="1">
                <a:solidFill>
                  <a:srgbClr val="2A00FF"/>
                </a:solidFill>
                <a:latin typeface="Consolas"/>
                <a:ea typeface="Calibri"/>
                <a:cs typeface="Times New Roman"/>
              </a:rPr>
              <a:t>main_holder_red</a:t>
            </a:r>
            <a:r>
              <a:rPr lang="en-US" sz="14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400" dirty="0">
                <a:latin typeface="Consolas"/>
                <a:ea typeface="Calibri"/>
                <a:cs typeface="Times New Roman"/>
              </a:rPr>
              <a:t>        </a:t>
            </a:r>
            <a:r>
              <a:rPr lang="en-US" sz="1400" dirty="0" err="1">
                <a:solidFill>
                  <a:srgbClr val="7F007F"/>
                </a:solidFill>
                <a:highlight>
                  <a:srgbClr val="FFFF00"/>
                </a:highlight>
                <a:latin typeface="Consolas"/>
                <a:ea typeface="Calibri"/>
                <a:cs typeface="Times New Roman"/>
              </a:rPr>
              <a:t>android:name</a:t>
            </a:r>
            <a:r>
              <a:rPr lang="en-US" sz="1400" dirty="0">
                <a:solidFill>
                  <a:srgbClr val="000000"/>
                </a:solidFill>
                <a:highlight>
                  <a:srgbClr val="FFFF00"/>
                </a:highlight>
                <a:latin typeface="Consolas"/>
                <a:ea typeface="Calibri"/>
                <a:cs typeface="Times New Roman"/>
              </a:rPr>
              <a:t>=</a:t>
            </a:r>
            <a:r>
              <a:rPr lang="en-US" sz="1400" i="1" dirty="0">
                <a:solidFill>
                  <a:srgbClr val="2A00FF"/>
                </a:solidFill>
                <a:highlight>
                  <a:srgbClr val="FFFF00"/>
                </a:highlight>
                <a:latin typeface="Consolas"/>
                <a:ea typeface="Calibri"/>
                <a:cs typeface="Times New Roman"/>
              </a:rPr>
              <a:t>"</a:t>
            </a:r>
            <a:r>
              <a:rPr lang="en-US" sz="1400" i="1" dirty="0" err="1">
                <a:solidFill>
                  <a:srgbClr val="2A00FF"/>
                </a:solidFill>
                <a:highlight>
                  <a:srgbClr val="FFFF00"/>
                </a:highlight>
                <a:latin typeface="Consolas"/>
                <a:ea typeface="Calibri"/>
                <a:cs typeface="Times New Roman"/>
              </a:rPr>
              <a:t>csu.matos.fragments.FragmentRed</a:t>
            </a:r>
            <a:r>
              <a:rPr lang="en-US" sz="1400" i="1" dirty="0">
                <a:solidFill>
                  <a:srgbClr val="2A00FF"/>
                </a:solidFill>
                <a:highlight>
                  <a:srgbClr val="FFFF00"/>
                </a:highlight>
                <a:latin typeface="Consolas"/>
                <a:ea typeface="Calibri"/>
                <a:cs typeface="Times New Roman"/>
              </a:rPr>
              <a:t>"</a:t>
            </a:r>
            <a:endParaRPr lang="en-US" sz="1200" dirty="0">
              <a:ea typeface="Calibri"/>
              <a:cs typeface="Times New Roman"/>
            </a:endParaRPr>
          </a:p>
          <a:p>
            <a:pPr>
              <a:lnSpc>
                <a:spcPct val="115000"/>
              </a:lnSpc>
            </a:pPr>
            <a:r>
              <a:rPr lang="en-US" sz="1400" dirty="0">
                <a:latin typeface="Consolas"/>
                <a:ea typeface="Calibri"/>
                <a:cs typeface="Times New Roman"/>
              </a:rPr>
              <a:t>        </a:t>
            </a:r>
            <a:r>
              <a:rPr lang="en-US" sz="1400" dirty="0" err="1">
                <a:solidFill>
                  <a:srgbClr val="7F007F"/>
                </a:solidFill>
                <a:latin typeface="Consolas"/>
                <a:ea typeface="Calibri"/>
                <a:cs typeface="Times New Roman"/>
              </a:rPr>
              <a:t>android:layout_width</a:t>
            </a:r>
            <a:r>
              <a:rPr lang="en-US" sz="1400" dirty="0">
                <a:solidFill>
                  <a:srgbClr val="000000"/>
                </a:solidFill>
                <a:latin typeface="Consolas"/>
                <a:ea typeface="Calibri"/>
                <a:cs typeface="Times New Roman"/>
              </a:rPr>
              <a:t>=</a:t>
            </a:r>
            <a:r>
              <a:rPr lang="en-US" sz="1400" i="1" dirty="0">
                <a:solidFill>
                  <a:srgbClr val="2A00FF"/>
                </a:solidFill>
                <a:latin typeface="Consolas"/>
                <a:ea typeface="Calibri"/>
                <a:cs typeface="Times New Roman"/>
              </a:rPr>
              <a:t>"0dp"</a:t>
            </a:r>
            <a:endParaRPr lang="en-US" sz="1200" dirty="0">
              <a:ea typeface="Calibri"/>
              <a:cs typeface="Times New Roman"/>
            </a:endParaRPr>
          </a:p>
          <a:p>
            <a:pPr>
              <a:lnSpc>
                <a:spcPct val="115000"/>
              </a:lnSpc>
            </a:pPr>
            <a:r>
              <a:rPr lang="en-US" sz="1400" dirty="0">
                <a:latin typeface="Consolas"/>
                <a:ea typeface="Calibri"/>
                <a:cs typeface="Times New Roman"/>
              </a:rPr>
              <a:t>        </a:t>
            </a:r>
            <a:r>
              <a:rPr lang="en-US" sz="1400" dirty="0" err="1">
                <a:solidFill>
                  <a:srgbClr val="7F007F"/>
                </a:solidFill>
                <a:latin typeface="Consolas"/>
                <a:ea typeface="Calibri"/>
                <a:cs typeface="Times New Roman"/>
              </a:rPr>
              <a:t>android:layout_height</a:t>
            </a:r>
            <a:r>
              <a:rPr lang="en-US" sz="1400" dirty="0">
                <a:solidFill>
                  <a:srgbClr val="000000"/>
                </a:solidFill>
                <a:latin typeface="Consolas"/>
                <a:ea typeface="Calibri"/>
                <a:cs typeface="Times New Roman"/>
              </a:rPr>
              <a:t>=</a:t>
            </a:r>
            <a:r>
              <a:rPr lang="en-US" sz="1400" i="1" dirty="0">
                <a:solidFill>
                  <a:srgbClr val="2A00FF"/>
                </a:solidFill>
                <a:latin typeface="Consolas"/>
                <a:ea typeface="Calibri"/>
                <a:cs typeface="Times New Roman"/>
              </a:rPr>
              <a:t>"</a:t>
            </a:r>
            <a:r>
              <a:rPr lang="en-US" sz="1400" i="1" dirty="0" err="1">
                <a:solidFill>
                  <a:srgbClr val="2A00FF"/>
                </a:solidFill>
                <a:latin typeface="Consolas"/>
                <a:ea typeface="Calibri"/>
                <a:cs typeface="Times New Roman"/>
              </a:rPr>
              <a:t>match_parent</a:t>
            </a:r>
            <a:r>
              <a:rPr lang="en-US" sz="14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400" dirty="0">
                <a:latin typeface="Consolas"/>
                <a:ea typeface="Calibri"/>
                <a:cs typeface="Times New Roman"/>
              </a:rPr>
              <a:t>        </a:t>
            </a:r>
            <a:r>
              <a:rPr lang="en-US" sz="1400" dirty="0" err="1">
                <a:solidFill>
                  <a:srgbClr val="7F007F"/>
                </a:solidFill>
                <a:latin typeface="Consolas"/>
                <a:ea typeface="Calibri"/>
                <a:cs typeface="Times New Roman"/>
              </a:rPr>
              <a:t>android:layout_weight</a:t>
            </a:r>
            <a:r>
              <a:rPr lang="en-US" sz="1400" dirty="0">
                <a:solidFill>
                  <a:srgbClr val="000000"/>
                </a:solidFill>
                <a:latin typeface="Consolas"/>
                <a:ea typeface="Calibri"/>
                <a:cs typeface="Times New Roman"/>
              </a:rPr>
              <a:t>=</a:t>
            </a:r>
            <a:r>
              <a:rPr lang="en-US" sz="1400" i="1" dirty="0">
                <a:solidFill>
                  <a:srgbClr val="2A00FF"/>
                </a:solidFill>
                <a:latin typeface="Consolas"/>
                <a:ea typeface="Calibri"/>
                <a:cs typeface="Times New Roman"/>
              </a:rPr>
              <a:t>"2"</a:t>
            </a:r>
            <a:r>
              <a:rPr lang="en-US" sz="1400" dirty="0">
                <a:latin typeface="Consolas"/>
                <a:ea typeface="Calibri"/>
                <a:cs typeface="Times New Roman"/>
              </a:rPr>
              <a:t> </a:t>
            </a:r>
            <a:r>
              <a:rPr lang="en-US" sz="14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r>
              <a:rPr lang="en-US" sz="1400" dirty="0">
                <a:latin typeface="Consolas"/>
                <a:ea typeface="Calibri"/>
                <a:cs typeface="Times New Roman"/>
              </a:rPr>
              <a:t> </a:t>
            </a:r>
            <a:endParaRPr lang="en-US" sz="1200" dirty="0">
              <a:ea typeface="Calibri"/>
              <a:cs typeface="Times New Roman"/>
            </a:endParaRPr>
          </a:p>
          <a:p>
            <a:pPr>
              <a:lnSpc>
                <a:spcPct val="115000"/>
              </a:lnSpc>
              <a:spcAft>
                <a:spcPts val="1000"/>
              </a:spcAft>
            </a:pPr>
            <a:r>
              <a:rPr lang="en-US" sz="1400" b="1" dirty="0">
                <a:solidFill>
                  <a:srgbClr val="008080"/>
                </a:solidFill>
                <a:latin typeface="Consolas"/>
                <a:ea typeface="Calibri"/>
                <a:cs typeface="Times New Roman"/>
              </a:rPr>
              <a:t>&lt;/</a:t>
            </a:r>
            <a:r>
              <a:rPr lang="en-US" sz="1400" b="1" dirty="0" err="1">
                <a:solidFill>
                  <a:srgbClr val="3F7F7F"/>
                </a:solidFill>
                <a:latin typeface="Consolas"/>
                <a:ea typeface="Calibri"/>
                <a:cs typeface="Times New Roman"/>
              </a:rPr>
              <a:t>LinearLayout</a:t>
            </a:r>
            <a:r>
              <a:rPr lang="en-US" sz="1400" b="1" dirty="0">
                <a:solidFill>
                  <a:srgbClr val="008080"/>
                </a:solidFill>
                <a:latin typeface="Consolas"/>
                <a:ea typeface="Calibri"/>
                <a:cs typeface="Times New Roman"/>
              </a:rPr>
              <a:t>&gt;</a:t>
            </a:r>
            <a:endParaRPr lang="en-US" sz="1400" dirty="0">
              <a:solidFill>
                <a:srgbClr val="008080"/>
              </a:solidFill>
              <a:latin typeface="Consolas"/>
            </a:endParaRPr>
          </a:p>
        </p:txBody>
      </p:sp>
      <p:sp>
        <p:nvSpPr>
          <p:cNvPr id="5" name="TextBox 4"/>
          <p:cNvSpPr txBox="1"/>
          <p:nvPr/>
        </p:nvSpPr>
        <p:spPr>
          <a:xfrm>
            <a:off x="533400" y="742890"/>
            <a:ext cx="8229600" cy="400110"/>
          </a:xfrm>
          <a:prstGeom prst="rect">
            <a:avLst/>
          </a:prstGeom>
          <a:solidFill>
            <a:schemeClr val="bg1"/>
          </a:solidFill>
          <a:ln>
            <a:solidFill>
              <a:schemeClr val="bg1"/>
            </a:solidFill>
          </a:ln>
        </p:spPr>
        <p:txBody>
          <a:bodyPr wrap="square" rtlCol="0">
            <a:spAutoFit/>
          </a:bodyPr>
          <a:lstStyle/>
          <a:p>
            <a:r>
              <a:rPr lang="en-US" sz="2000" b="1" dirty="0"/>
              <a:t>XML LAYOUT:	activity_main.xml</a:t>
            </a:r>
          </a:p>
        </p:txBody>
      </p:sp>
      <p:pic>
        <p:nvPicPr>
          <p:cNvPr id="6" name="Picture 2"/>
          <p:cNvPicPr>
            <a:picLocks noChangeAspect="1" noChangeArrowheads="1"/>
          </p:cNvPicPr>
          <p:nvPr/>
        </p:nvPicPr>
        <p:blipFill>
          <a:blip r:embed="rId2" cstate="print"/>
          <a:srcRect/>
          <a:stretch>
            <a:fillRect/>
          </a:stretch>
        </p:blipFill>
        <p:spPr bwMode="auto">
          <a:xfrm>
            <a:off x="6248400" y="4322228"/>
            <a:ext cx="1966450" cy="2307172"/>
          </a:xfrm>
          <a:prstGeom prst="rect">
            <a:avLst/>
          </a:prstGeom>
          <a:noFill/>
          <a:ln w="9525">
            <a:solidFill>
              <a:schemeClr val="accent6">
                <a:lumMod val="75000"/>
              </a:schemeClr>
            </a:solidFill>
            <a:miter lim="800000"/>
            <a:headEnd/>
            <a:tailEnd/>
          </a:ln>
        </p:spPr>
      </p:pic>
      <p:grpSp>
        <p:nvGrpSpPr>
          <p:cNvPr id="7" name="Group 6"/>
          <p:cNvGrpSpPr/>
          <p:nvPr/>
        </p:nvGrpSpPr>
        <p:grpSpPr>
          <a:xfrm>
            <a:off x="5943600" y="6096000"/>
            <a:ext cx="533400" cy="152400"/>
            <a:chOff x="762000" y="4876800"/>
            <a:chExt cx="533400" cy="152400"/>
          </a:xfrm>
        </p:grpSpPr>
        <p:cxnSp>
          <p:nvCxnSpPr>
            <p:cNvPr id="8" name="Straight Arrow Connector 7"/>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2"/>
          <p:cNvPicPr>
            <a:picLocks noChangeAspect="1" noChangeArrowheads="1"/>
          </p:cNvPicPr>
          <p:nvPr/>
        </p:nvPicPr>
        <p:blipFill>
          <a:blip r:embed="rId3" cstate="print"/>
          <a:srcRect/>
          <a:stretch>
            <a:fillRect/>
          </a:stretch>
        </p:blipFill>
        <p:spPr bwMode="auto">
          <a:xfrm>
            <a:off x="6219825" y="1828800"/>
            <a:ext cx="1552575" cy="2382195"/>
          </a:xfrm>
          <a:prstGeom prst="rect">
            <a:avLst/>
          </a:prstGeom>
          <a:noFill/>
          <a:ln w="9525">
            <a:noFill/>
            <a:miter lim="800000"/>
            <a:headEnd/>
            <a:tailEnd/>
          </a:ln>
        </p:spPr>
      </p:pic>
      <p:cxnSp>
        <p:nvCxnSpPr>
          <p:cNvPr id="11" name="Straight Arrow Connector 10"/>
          <p:cNvCxnSpPr/>
          <p:nvPr/>
        </p:nvCxnSpPr>
        <p:spPr>
          <a:xfrm flipH="1">
            <a:off x="5105400" y="2438400"/>
            <a:ext cx="1295400" cy="68580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876800" y="3352800"/>
            <a:ext cx="2286000" cy="106680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27</a:t>
            </a:fld>
            <a:endParaRPr lang="en-US" sz="1400" dirty="0"/>
          </a:p>
        </p:txBody>
      </p:sp>
      <p:sp>
        <p:nvSpPr>
          <p:cNvPr id="6" name="TextBox 5"/>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2 – Dynamic Binding - 	</a:t>
            </a:r>
            <a:r>
              <a:rPr lang="en-US" sz="2400" b="1" dirty="0" err="1"/>
              <a:t>MainActivity</a:t>
            </a:r>
            <a:r>
              <a:rPr lang="en-US" sz="2400" dirty="0"/>
              <a:t>		</a:t>
            </a:r>
            <a:r>
              <a:rPr lang="en-US" sz="1600" dirty="0"/>
              <a:t>1  of 3</a:t>
            </a:r>
            <a:endParaRPr lang="en-US" sz="1600" b="1" dirty="0"/>
          </a:p>
        </p:txBody>
      </p:sp>
      <p:sp>
        <p:nvSpPr>
          <p:cNvPr id="9" name="TextBox 8"/>
          <p:cNvSpPr txBox="1"/>
          <p:nvPr/>
        </p:nvSpPr>
        <p:spPr>
          <a:xfrm>
            <a:off x="533400" y="762000"/>
            <a:ext cx="8229600" cy="5808513"/>
          </a:xfrm>
          <a:prstGeom prst="rect">
            <a:avLst/>
          </a:prstGeom>
          <a:solidFill>
            <a:schemeClr val="bg1">
              <a:lumMod val="95000"/>
            </a:schemeClr>
          </a:solidFill>
          <a:ln>
            <a:solidFill>
              <a:schemeClr val="accent1"/>
            </a:solidFill>
          </a:ln>
        </p:spPr>
        <p:txBody>
          <a:bodyPr wrap="square" rtlCol="0">
            <a:spAutoFit/>
          </a:bodyPr>
          <a:lstStyle/>
          <a:p>
            <a:pPr defTabSz="274320">
              <a:lnSpc>
                <a:spcPct val="115000"/>
              </a:lnSpc>
            </a:pPr>
            <a:endParaRPr lang="en-US" sz="1300" dirty="0">
              <a:ea typeface="Calibri"/>
              <a:cs typeface="Times New Roman"/>
            </a:endParaRPr>
          </a:p>
          <a:p>
            <a:pPr defTabSz="274320">
              <a:lnSpc>
                <a:spcPct val="115000"/>
              </a:lnSpc>
            </a:pPr>
            <a:r>
              <a:rPr lang="en-US" sz="1300" b="1" dirty="0">
                <a:solidFill>
                  <a:srgbClr val="7F0055"/>
                </a:solidFill>
                <a:latin typeface="Consolas"/>
                <a:ea typeface="Calibri"/>
                <a:cs typeface="Times New Roman"/>
              </a:rPr>
              <a:t>public</a:t>
            </a:r>
            <a:r>
              <a:rPr lang="en-US" sz="1300" dirty="0">
                <a:solidFill>
                  <a:srgbClr val="000000"/>
                </a:solidFill>
                <a:latin typeface="Consolas"/>
                <a:ea typeface="Calibri"/>
                <a:cs typeface="Times New Roman"/>
              </a:rPr>
              <a:t> </a:t>
            </a:r>
            <a:r>
              <a:rPr lang="en-US" sz="1300" b="1" dirty="0">
                <a:solidFill>
                  <a:srgbClr val="7F0055"/>
                </a:solidFill>
                <a:latin typeface="Consolas"/>
                <a:ea typeface="Calibri"/>
                <a:cs typeface="Times New Roman"/>
              </a:rPr>
              <a:t>class</a:t>
            </a:r>
            <a:r>
              <a:rPr lang="en-US" sz="1300" dirty="0">
                <a:solidFill>
                  <a:srgbClr val="000000"/>
                </a:solidFill>
                <a:latin typeface="Consolas"/>
                <a:ea typeface="Calibri"/>
                <a:cs typeface="Times New Roman"/>
              </a:rPr>
              <a:t> </a:t>
            </a:r>
            <a:r>
              <a:rPr lang="en-US" sz="1300" dirty="0" err="1">
                <a:solidFill>
                  <a:srgbClr val="000000"/>
                </a:solidFill>
                <a:latin typeface="Consolas"/>
                <a:ea typeface="Calibri"/>
                <a:cs typeface="Times New Roman"/>
              </a:rPr>
              <a:t>MainActivity</a:t>
            </a:r>
            <a:r>
              <a:rPr lang="en-US" sz="1300" dirty="0">
                <a:solidFill>
                  <a:srgbClr val="000000"/>
                </a:solidFill>
                <a:latin typeface="Consolas"/>
                <a:ea typeface="Calibri"/>
                <a:cs typeface="Times New Roman"/>
              </a:rPr>
              <a:t> </a:t>
            </a:r>
            <a:r>
              <a:rPr lang="en-US" sz="1300" b="1" dirty="0">
                <a:solidFill>
                  <a:srgbClr val="7F0055"/>
                </a:solidFill>
                <a:latin typeface="Consolas"/>
                <a:ea typeface="Calibri"/>
                <a:cs typeface="Times New Roman"/>
              </a:rPr>
              <a:t>extends</a:t>
            </a:r>
            <a:r>
              <a:rPr lang="en-US" sz="1300" dirty="0">
                <a:solidFill>
                  <a:srgbClr val="000000"/>
                </a:solidFill>
                <a:latin typeface="Consolas"/>
                <a:ea typeface="Calibri"/>
                <a:cs typeface="Times New Roman"/>
              </a:rPr>
              <a:t> Activity </a:t>
            </a:r>
            <a:r>
              <a:rPr lang="en-US" sz="1300" b="1" dirty="0">
                <a:solidFill>
                  <a:srgbClr val="7F0055"/>
                </a:solidFill>
                <a:latin typeface="Consolas"/>
                <a:ea typeface="Calibri"/>
                <a:cs typeface="Times New Roman"/>
              </a:rPr>
              <a:t>implements</a:t>
            </a:r>
            <a:r>
              <a:rPr lang="en-US" sz="1300" dirty="0">
                <a:solidFill>
                  <a:srgbClr val="000000"/>
                </a:solidFill>
                <a:latin typeface="Consolas"/>
                <a:ea typeface="Calibri"/>
                <a:cs typeface="Times New Roman"/>
              </a:rPr>
              <a:t> </a:t>
            </a:r>
            <a:r>
              <a:rPr lang="en-US" sz="1300" dirty="0" err="1">
                <a:solidFill>
                  <a:srgbClr val="000000"/>
                </a:solidFill>
                <a:latin typeface="Consolas"/>
                <a:ea typeface="Calibri"/>
                <a:cs typeface="Times New Roman"/>
              </a:rPr>
              <a:t>MainCallbacks</a:t>
            </a:r>
            <a:r>
              <a:rPr lang="en-US" sz="1300" dirty="0">
                <a:solidFill>
                  <a:srgbClr val="000000"/>
                </a:solidFill>
                <a:latin typeface="Consolas"/>
                <a:ea typeface="Calibri"/>
                <a:cs typeface="Times New Roman"/>
              </a:rPr>
              <a:t> {</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dirty="0" err="1">
                <a:solidFill>
                  <a:srgbClr val="000000"/>
                </a:solidFill>
                <a:latin typeface="Consolas"/>
                <a:ea typeface="Calibri"/>
                <a:cs typeface="Times New Roman"/>
              </a:rPr>
              <a:t>FragmentRed</a:t>
            </a:r>
            <a:r>
              <a:rPr lang="en-US" sz="1300" dirty="0">
                <a:solidFill>
                  <a:srgbClr val="000000"/>
                </a:solidFill>
                <a:latin typeface="Consolas"/>
                <a:ea typeface="Calibri"/>
                <a:cs typeface="Times New Roman"/>
              </a:rPr>
              <a:t> </a:t>
            </a:r>
            <a:r>
              <a:rPr lang="en-US" sz="1300" dirty="0" err="1">
                <a:solidFill>
                  <a:srgbClr val="0000C0"/>
                </a:solidFill>
                <a:latin typeface="Consolas"/>
                <a:ea typeface="Calibri"/>
                <a:cs typeface="Times New Roman"/>
              </a:rPr>
              <a:t>redFragment</a:t>
            </a:r>
            <a:r>
              <a:rPr lang="en-US" sz="1300" dirty="0">
                <a:solidFill>
                  <a:srgbClr val="000000"/>
                </a:solidFill>
                <a:latin typeface="Consolas"/>
                <a:ea typeface="Calibri"/>
                <a:cs typeface="Times New Roman"/>
              </a:rPr>
              <a:t>;</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dirty="0" err="1">
                <a:solidFill>
                  <a:srgbClr val="000000"/>
                </a:solidFill>
                <a:latin typeface="Consolas"/>
                <a:ea typeface="Calibri"/>
                <a:cs typeface="Times New Roman"/>
              </a:rPr>
              <a:t>FragmentBlue</a:t>
            </a:r>
            <a:r>
              <a:rPr lang="en-US" sz="1300" dirty="0">
                <a:solidFill>
                  <a:srgbClr val="000000"/>
                </a:solidFill>
                <a:latin typeface="Consolas"/>
                <a:ea typeface="Calibri"/>
                <a:cs typeface="Times New Roman"/>
              </a:rPr>
              <a:t>  </a:t>
            </a:r>
            <a:r>
              <a:rPr lang="en-US" sz="1300" dirty="0" err="1">
                <a:solidFill>
                  <a:srgbClr val="0000C0"/>
                </a:solidFill>
                <a:latin typeface="Consolas"/>
                <a:ea typeface="Calibri"/>
                <a:cs typeface="Times New Roman"/>
              </a:rPr>
              <a:t>blueFragment</a:t>
            </a:r>
            <a:r>
              <a:rPr lang="en-US" sz="1300" dirty="0">
                <a:solidFill>
                  <a:srgbClr val="000000"/>
                </a:solidFill>
                <a:latin typeface="Consolas"/>
                <a:ea typeface="Calibri"/>
                <a:cs typeface="Times New Roman"/>
              </a:rPr>
              <a:t> ;</a:t>
            </a:r>
            <a:endParaRPr lang="en-US" sz="1300" dirty="0">
              <a:ea typeface="Calibri"/>
              <a:cs typeface="Times New Roman"/>
            </a:endParaRPr>
          </a:p>
          <a:p>
            <a:pPr defTabSz="274320">
              <a:lnSpc>
                <a:spcPct val="115000"/>
              </a:lnSpc>
            </a:pPr>
            <a:endParaRPr lang="en-US" sz="8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dirty="0">
                <a:solidFill>
                  <a:srgbClr val="646464"/>
                </a:solidFill>
                <a:latin typeface="Consolas"/>
                <a:ea typeface="Calibri"/>
                <a:cs typeface="Times New Roman"/>
              </a:rPr>
              <a:t>@Override</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b="1" dirty="0">
                <a:solidFill>
                  <a:srgbClr val="7F0055"/>
                </a:solidFill>
                <a:latin typeface="Consolas"/>
                <a:ea typeface="Calibri"/>
                <a:cs typeface="Times New Roman"/>
              </a:rPr>
              <a:t>protected</a:t>
            </a:r>
            <a:r>
              <a:rPr lang="en-US" sz="1300" dirty="0">
                <a:solidFill>
                  <a:srgbClr val="000000"/>
                </a:solidFill>
                <a:latin typeface="Consolas"/>
                <a:ea typeface="Calibri"/>
                <a:cs typeface="Times New Roman"/>
              </a:rPr>
              <a:t> </a:t>
            </a:r>
            <a:r>
              <a:rPr lang="en-US" sz="1300" b="1" dirty="0">
                <a:solidFill>
                  <a:srgbClr val="7F0055"/>
                </a:solidFill>
                <a:latin typeface="Consolas"/>
                <a:ea typeface="Calibri"/>
                <a:cs typeface="Times New Roman"/>
              </a:rPr>
              <a:t>void</a:t>
            </a:r>
            <a:r>
              <a:rPr lang="en-US" sz="1300" dirty="0">
                <a:solidFill>
                  <a:srgbClr val="000000"/>
                </a:solidFill>
                <a:latin typeface="Consolas"/>
                <a:ea typeface="Calibri"/>
                <a:cs typeface="Times New Roman"/>
              </a:rPr>
              <a:t> </a:t>
            </a:r>
            <a:r>
              <a:rPr lang="en-US" sz="1300" dirty="0" err="1">
                <a:solidFill>
                  <a:srgbClr val="000000"/>
                </a:solidFill>
                <a:latin typeface="Consolas"/>
                <a:ea typeface="Calibri"/>
                <a:cs typeface="Times New Roman"/>
              </a:rPr>
              <a:t>onCreate</a:t>
            </a:r>
            <a:r>
              <a:rPr lang="en-US" sz="1300" dirty="0">
                <a:solidFill>
                  <a:srgbClr val="000000"/>
                </a:solidFill>
                <a:latin typeface="Consolas"/>
                <a:ea typeface="Calibri"/>
                <a:cs typeface="Times New Roman"/>
              </a:rPr>
              <a:t>(Bundle </a:t>
            </a:r>
            <a:r>
              <a:rPr lang="en-US" sz="1300" dirty="0" err="1">
                <a:solidFill>
                  <a:srgbClr val="6A3E3E"/>
                </a:solidFill>
                <a:latin typeface="Consolas"/>
                <a:ea typeface="Calibri"/>
                <a:cs typeface="Times New Roman"/>
              </a:rPr>
              <a:t>savedInstanceState</a:t>
            </a:r>
            <a:r>
              <a:rPr lang="en-US" sz="1300" dirty="0">
                <a:solidFill>
                  <a:srgbClr val="000000"/>
                </a:solidFill>
                <a:latin typeface="Consolas"/>
                <a:ea typeface="Calibri"/>
                <a:cs typeface="Times New Roman"/>
              </a:rPr>
              <a:t>) {</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b="1" dirty="0" err="1">
                <a:solidFill>
                  <a:srgbClr val="7F0055"/>
                </a:solidFill>
                <a:latin typeface="Consolas"/>
                <a:ea typeface="Calibri"/>
                <a:cs typeface="Times New Roman"/>
              </a:rPr>
              <a:t>super</a:t>
            </a:r>
            <a:r>
              <a:rPr lang="en-US" sz="1300" dirty="0" err="1">
                <a:solidFill>
                  <a:srgbClr val="000000"/>
                </a:solidFill>
                <a:latin typeface="Consolas"/>
                <a:ea typeface="Calibri"/>
                <a:cs typeface="Times New Roman"/>
              </a:rPr>
              <a:t>.onCreate</a:t>
            </a:r>
            <a:r>
              <a:rPr lang="en-US" sz="1300" dirty="0">
                <a:solidFill>
                  <a:srgbClr val="000000"/>
                </a:solidFill>
                <a:latin typeface="Consolas"/>
                <a:ea typeface="Calibri"/>
                <a:cs typeface="Times New Roman"/>
              </a:rPr>
              <a:t>(</a:t>
            </a:r>
            <a:r>
              <a:rPr lang="en-US" sz="1300" dirty="0" err="1">
                <a:solidFill>
                  <a:srgbClr val="6A3E3E"/>
                </a:solidFill>
                <a:latin typeface="Consolas"/>
                <a:ea typeface="Calibri"/>
                <a:cs typeface="Times New Roman"/>
              </a:rPr>
              <a:t>savedInstanceState</a:t>
            </a:r>
            <a:r>
              <a:rPr lang="en-US" sz="1300" dirty="0">
                <a:solidFill>
                  <a:srgbClr val="000000"/>
                </a:solidFill>
                <a:latin typeface="Consolas"/>
                <a:ea typeface="Calibri"/>
                <a:cs typeface="Times New Roman"/>
              </a:rPr>
              <a:t>);</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dirty="0" err="1">
                <a:solidFill>
                  <a:srgbClr val="000000"/>
                </a:solidFill>
                <a:latin typeface="Consolas"/>
                <a:ea typeface="Calibri"/>
                <a:cs typeface="Times New Roman"/>
              </a:rPr>
              <a:t>setContentView</a:t>
            </a:r>
            <a:r>
              <a:rPr lang="en-US" sz="1300" dirty="0">
                <a:solidFill>
                  <a:srgbClr val="000000"/>
                </a:solidFill>
                <a:latin typeface="Consolas"/>
                <a:ea typeface="Calibri"/>
                <a:cs typeface="Times New Roman"/>
              </a:rPr>
              <a:t>(</a:t>
            </a:r>
            <a:r>
              <a:rPr lang="en-US" sz="1300" dirty="0" err="1">
                <a:solidFill>
                  <a:srgbClr val="000000"/>
                </a:solidFill>
                <a:latin typeface="Consolas"/>
                <a:ea typeface="Calibri"/>
                <a:cs typeface="Times New Roman"/>
              </a:rPr>
              <a:t>R.layout.</a:t>
            </a:r>
            <a:r>
              <a:rPr lang="en-US" sz="1300" b="1" i="1" dirty="0" err="1">
                <a:solidFill>
                  <a:srgbClr val="0000C0"/>
                </a:solidFill>
                <a:latin typeface="Consolas"/>
                <a:ea typeface="Calibri"/>
                <a:cs typeface="Times New Roman"/>
              </a:rPr>
              <a:t>activity_main</a:t>
            </a:r>
            <a:r>
              <a:rPr lang="en-US" sz="1300" dirty="0">
                <a:solidFill>
                  <a:srgbClr val="000000"/>
                </a:solidFill>
                <a:latin typeface="Consolas"/>
                <a:ea typeface="Calibri"/>
                <a:cs typeface="Times New Roman"/>
              </a:rPr>
              <a:t>);</a:t>
            </a:r>
          </a:p>
          <a:p>
            <a:pPr defTabSz="274320">
              <a:lnSpc>
                <a:spcPct val="115000"/>
              </a:lnSpc>
            </a:pPr>
            <a:r>
              <a:rPr lang="en-US" sz="1300" dirty="0">
                <a:solidFill>
                  <a:srgbClr val="3F7F5F"/>
                </a:solidFill>
                <a:latin typeface="Consolas"/>
                <a:ea typeface="Calibri"/>
                <a:cs typeface="Times New Roman"/>
              </a:rPr>
              <a:t>		</a:t>
            </a:r>
            <a:r>
              <a:rPr lang="en-US" sz="1300" b="1" dirty="0">
                <a:solidFill>
                  <a:srgbClr val="3F7F5F"/>
                </a:solidFill>
                <a:latin typeface="Consolas"/>
                <a:ea typeface="Calibri"/>
                <a:cs typeface="Times New Roman"/>
              </a:rPr>
              <a:t>// NOTHING to do, fragments will be automatically created and added to the GUI</a:t>
            </a:r>
            <a:endParaRPr lang="en-US" sz="1300" b="1"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endParaRPr lang="en-US" sz="1300" dirty="0">
              <a:ea typeface="Calibri"/>
              <a:cs typeface="Times New Roman"/>
            </a:endParaRPr>
          </a:p>
          <a:p>
            <a:pPr defTabSz="274320">
              <a:lnSpc>
                <a:spcPct val="115000"/>
              </a:lnSpc>
            </a:pPr>
            <a:endParaRPr lang="en-US" sz="8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dirty="0">
                <a:solidFill>
                  <a:srgbClr val="646464"/>
                </a:solidFill>
                <a:latin typeface="Consolas"/>
                <a:ea typeface="Calibri"/>
                <a:cs typeface="Times New Roman"/>
              </a:rPr>
              <a:t>@Override</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b="1" dirty="0">
                <a:solidFill>
                  <a:srgbClr val="7F0055"/>
                </a:solidFill>
                <a:latin typeface="Consolas"/>
                <a:ea typeface="Calibri"/>
                <a:cs typeface="Times New Roman"/>
              </a:rPr>
              <a:t>public</a:t>
            </a:r>
            <a:r>
              <a:rPr lang="en-US" sz="1300" dirty="0">
                <a:solidFill>
                  <a:srgbClr val="000000"/>
                </a:solidFill>
                <a:latin typeface="Consolas"/>
                <a:ea typeface="Calibri"/>
                <a:cs typeface="Times New Roman"/>
              </a:rPr>
              <a:t> </a:t>
            </a:r>
            <a:r>
              <a:rPr lang="en-US" sz="1300" b="1" dirty="0">
                <a:solidFill>
                  <a:srgbClr val="7F0055"/>
                </a:solidFill>
                <a:latin typeface="Consolas"/>
                <a:ea typeface="Calibri"/>
                <a:cs typeface="Times New Roman"/>
              </a:rPr>
              <a:t>void</a:t>
            </a:r>
            <a:r>
              <a:rPr lang="en-US" sz="1300" dirty="0">
                <a:solidFill>
                  <a:srgbClr val="000000"/>
                </a:solidFill>
                <a:latin typeface="Consolas"/>
                <a:ea typeface="Calibri"/>
                <a:cs typeface="Times New Roman"/>
              </a:rPr>
              <a:t> </a:t>
            </a:r>
            <a:r>
              <a:rPr lang="en-US" sz="1300" dirty="0" err="1">
                <a:solidFill>
                  <a:srgbClr val="000000"/>
                </a:solidFill>
                <a:latin typeface="Consolas"/>
                <a:ea typeface="Calibri"/>
                <a:cs typeface="Times New Roman"/>
              </a:rPr>
              <a:t>onAttachFragment</a:t>
            </a:r>
            <a:r>
              <a:rPr lang="en-US" sz="1300" dirty="0">
                <a:solidFill>
                  <a:srgbClr val="000000"/>
                </a:solidFill>
                <a:latin typeface="Consolas"/>
                <a:ea typeface="Calibri"/>
                <a:cs typeface="Times New Roman"/>
              </a:rPr>
              <a:t>(Fragment </a:t>
            </a:r>
            <a:r>
              <a:rPr lang="en-US" sz="1300" dirty="0" err="1">
                <a:solidFill>
                  <a:srgbClr val="6A3E3E"/>
                </a:solidFill>
                <a:latin typeface="Consolas"/>
                <a:ea typeface="Calibri"/>
                <a:cs typeface="Times New Roman"/>
              </a:rPr>
              <a:t>fragment</a:t>
            </a:r>
            <a:r>
              <a:rPr lang="en-US" sz="1300" dirty="0">
                <a:solidFill>
                  <a:srgbClr val="000000"/>
                </a:solidFill>
                <a:latin typeface="Consolas"/>
                <a:ea typeface="Calibri"/>
                <a:cs typeface="Times New Roman"/>
              </a:rPr>
              <a:t>) {</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b="1" dirty="0" err="1">
                <a:solidFill>
                  <a:srgbClr val="7F0055"/>
                </a:solidFill>
                <a:latin typeface="Consolas"/>
                <a:ea typeface="Calibri"/>
                <a:cs typeface="Times New Roman"/>
              </a:rPr>
              <a:t>super</a:t>
            </a:r>
            <a:r>
              <a:rPr lang="en-US" sz="1300" dirty="0" err="1">
                <a:solidFill>
                  <a:srgbClr val="000000"/>
                </a:solidFill>
                <a:latin typeface="Consolas"/>
                <a:ea typeface="Calibri"/>
                <a:cs typeface="Times New Roman"/>
              </a:rPr>
              <a:t>.onAttachFragment</a:t>
            </a:r>
            <a:r>
              <a:rPr lang="en-US" sz="1300" dirty="0">
                <a:solidFill>
                  <a:srgbClr val="000000"/>
                </a:solidFill>
                <a:latin typeface="Consolas"/>
                <a:ea typeface="Calibri"/>
                <a:cs typeface="Times New Roman"/>
              </a:rPr>
              <a:t>(</a:t>
            </a:r>
            <a:r>
              <a:rPr lang="en-US" sz="1300" dirty="0">
                <a:solidFill>
                  <a:srgbClr val="6A3E3E"/>
                </a:solidFill>
                <a:latin typeface="Consolas"/>
                <a:ea typeface="Calibri"/>
                <a:cs typeface="Times New Roman"/>
              </a:rPr>
              <a:t>fragment</a:t>
            </a:r>
            <a:r>
              <a:rPr lang="en-US" sz="1300" dirty="0">
                <a:solidFill>
                  <a:srgbClr val="000000"/>
                </a:solidFill>
                <a:latin typeface="Consolas"/>
                <a:ea typeface="Calibri"/>
                <a:cs typeface="Times New Roman"/>
              </a:rPr>
              <a:t>);</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b="1" dirty="0">
                <a:solidFill>
                  <a:srgbClr val="3F7F5F"/>
                </a:solidFill>
                <a:latin typeface="Consolas"/>
                <a:ea typeface="Calibri"/>
                <a:cs typeface="Times New Roman"/>
              </a:rPr>
              <a:t>// get a reference to each fragment attached to the GUI </a:t>
            </a:r>
            <a:endParaRPr lang="en-US" sz="1300" b="1"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b="1" dirty="0">
                <a:solidFill>
                  <a:srgbClr val="7F0055"/>
                </a:solidFill>
                <a:latin typeface="Consolas"/>
                <a:ea typeface="Calibri"/>
                <a:cs typeface="Times New Roman"/>
              </a:rPr>
              <a:t>if</a:t>
            </a:r>
            <a:r>
              <a:rPr lang="en-US" sz="1300" dirty="0">
                <a:solidFill>
                  <a:srgbClr val="000000"/>
                </a:solidFill>
                <a:latin typeface="Consolas"/>
                <a:ea typeface="Calibri"/>
                <a:cs typeface="Times New Roman"/>
              </a:rPr>
              <a:t> (</a:t>
            </a:r>
            <a:r>
              <a:rPr lang="en-US" sz="1300" dirty="0" err="1">
                <a:solidFill>
                  <a:srgbClr val="6A3E3E"/>
                </a:solidFill>
                <a:latin typeface="Consolas"/>
                <a:ea typeface="Calibri"/>
                <a:cs typeface="Times New Roman"/>
              </a:rPr>
              <a:t>fragment</a:t>
            </a:r>
            <a:r>
              <a:rPr lang="en-US" sz="1300" dirty="0" err="1">
                <a:solidFill>
                  <a:srgbClr val="000000"/>
                </a:solidFill>
                <a:latin typeface="Consolas"/>
                <a:ea typeface="Calibri"/>
                <a:cs typeface="Times New Roman"/>
              </a:rPr>
              <a:t>.getClass</a:t>
            </a:r>
            <a:r>
              <a:rPr lang="en-US" sz="1300" dirty="0">
                <a:solidFill>
                  <a:srgbClr val="000000"/>
                </a:solidFill>
                <a:latin typeface="Consolas"/>
                <a:ea typeface="Calibri"/>
                <a:cs typeface="Times New Roman"/>
              </a:rPr>
              <a:t>() == </a:t>
            </a:r>
            <a:r>
              <a:rPr lang="en-US" sz="1300" dirty="0" err="1">
                <a:solidFill>
                  <a:srgbClr val="000000"/>
                </a:solidFill>
                <a:latin typeface="Consolas"/>
                <a:ea typeface="Calibri"/>
                <a:cs typeface="Times New Roman"/>
              </a:rPr>
              <a:t>FragmentRed.</a:t>
            </a:r>
            <a:r>
              <a:rPr lang="en-US" sz="1300" b="1" dirty="0" err="1">
                <a:solidFill>
                  <a:srgbClr val="7F0055"/>
                </a:solidFill>
                <a:latin typeface="Consolas"/>
                <a:ea typeface="Calibri"/>
                <a:cs typeface="Times New Roman"/>
              </a:rPr>
              <a:t>class</a:t>
            </a:r>
            <a:r>
              <a:rPr lang="en-US" sz="1300" dirty="0">
                <a:solidFill>
                  <a:srgbClr val="000000"/>
                </a:solidFill>
                <a:latin typeface="Consolas"/>
                <a:ea typeface="Calibri"/>
                <a:cs typeface="Times New Roman"/>
              </a:rPr>
              <a:t> ){</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dirty="0" err="1">
                <a:solidFill>
                  <a:srgbClr val="0000C0"/>
                </a:solidFill>
                <a:latin typeface="Consolas"/>
                <a:ea typeface="Calibri"/>
                <a:cs typeface="Times New Roman"/>
              </a:rPr>
              <a:t>redFragment</a:t>
            </a:r>
            <a:r>
              <a:rPr lang="en-US" sz="1300" dirty="0">
                <a:solidFill>
                  <a:srgbClr val="000000"/>
                </a:solidFill>
                <a:latin typeface="Consolas"/>
                <a:ea typeface="Calibri"/>
                <a:cs typeface="Times New Roman"/>
              </a:rPr>
              <a:t> = (</a:t>
            </a:r>
            <a:r>
              <a:rPr lang="en-US" sz="1300" dirty="0" err="1">
                <a:solidFill>
                  <a:srgbClr val="000000"/>
                </a:solidFill>
                <a:latin typeface="Consolas"/>
                <a:ea typeface="Calibri"/>
                <a:cs typeface="Times New Roman"/>
              </a:rPr>
              <a:t>FragmentRed</a:t>
            </a:r>
            <a:r>
              <a:rPr lang="en-US" sz="1300" dirty="0">
                <a:solidFill>
                  <a:srgbClr val="000000"/>
                </a:solidFill>
                <a:latin typeface="Consolas"/>
                <a:ea typeface="Calibri"/>
                <a:cs typeface="Times New Roman"/>
              </a:rPr>
              <a:t>) </a:t>
            </a:r>
            <a:r>
              <a:rPr lang="en-US" sz="1300" dirty="0">
                <a:solidFill>
                  <a:srgbClr val="6A3E3E"/>
                </a:solidFill>
                <a:latin typeface="Consolas"/>
                <a:ea typeface="Calibri"/>
                <a:cs typeface="Times New Roman"/>
              </a:rPr>
              <a:t>fragment</a:t>
            </a:r>
            <a:r>
              <a:rPr lang="en-US" sz="1300" dirty="0">
                <a:solidFill>
                  <a:srgbClr val="000000"/>
                </a:solidFill>
                <a:latin typeface="Consolas"/>
                <a:ea typeface="Calibri"/>
                <a:cs typeface="Times New Roman"/>
              </a:rPr>
              <a:t>;</a:t>
            </a:r>
          </a:p>
          <a:p>
            <a:pPr defTabSz="274320">
              <a:lnSpc>
                <a:spcPct val="115000"/>
              </a:lnSpc>
            </a:pP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b="1" dirty="0">
                <a:solidFill>
                  <a:srgbClr val="7F0055"/>
                </a:solidFill>
                <a:latin typeface="Consolas"/>
                <a:ea typeface="Calibri"/>
                <a:cs typeface="Times New Roman"/>
              </a:rPr>
              <a:t>if</a:t>
            </a:r>
            <a:r>
              <a:rPr lang="en-US" sz="1300" dirty="0">
                <a:solidFill>
                  <a:srgbClr val="000000"/>
                </a:solidFill>
                <a:latin typeface="Consolas"/>
                <a:ea typeface="Calibri"/>
                <a:cs typeface="Times New Roman"/>
              </a:rPr>
              <a:t> (</a:t>
            </a:r>
            <a:r>
              <a:rPr lang="en-US" sz="1300" dirty="0" err="1">
                <a:solidFill>
                  <a:srgbClr val="6A3E3E"/>
                </a:solidFill>
                <a:latin typeface="Consolas"/>
                <a:ea typeface="Calibri"/>
                <a:cs typeface="Times New Roman"/>
              </a:rPr>
              <a:t>fragment</a:t>
            </a:r>
            <a:r>
              <a:rPr lang="en-US" sz="1300" dirty="0" err="1">
                <a:solidFill>
                  <a:srgbClr val="000000"/>
                </a:solidFill>
                <a:latin typeface="Consolas"/>
                <a:ea typeface="Calibri"/>
                <a:cs typeface="Times New Roman"/>
              </a:rPr>
              <a:t>.getClass</a:t>
            </a:r>
            <a:r>
              <a:rPr lang="en-US" sz="1300" dirty="0">
                <a:solidFill>
                  <a:srgbClr val="000000"/>
                </a:solidFill>
                <a:latin typeface="Consolas"/>
                <a:ea typeface="Calibri"/>
                <a:cs typeface="Times New Roman"/>
              </a:rPr>
              <a:t>() == </a:t>
            </a:r>
            <a:r>
              <a:rPr lang="en-US" sz="1300" dirty="0" err="1">
                <a:solidFill>
                  <a:srgbClr val="000000"/>
                </a:solidFill>
                <a:latin typeface="Consolas"/>
                <a:ea typeface="Calibri"/>
                <a:cs typeface="Times New Roman"/>
              </a:rPr>
              <a:t>FragmentBlue.</a:t>
            </a:r>
            <a:r>
              <a:rPr lang="en-US" sz="1300" b="1" dirty="0" err="1">
                <a:solidFill>
                  <a:srgbClr val="7F0055"/>
                </a:solidFill>
                <a:latin typeface="Consolas"/>
                <a:ea typeface="Calibri"/>
                <a:cs typeface="Times New Roman"/>
              </a:rPr>
              <a:t>class</a:t>
            </a:r>
            <a:r>
              <a:rPr lang="en-US" sz="1300" dirty="0">
                <a:solidFill>
                  <a:srgbClr val="000000"/>
                </a:solidFill>
                <a:latin typeface="Consolas"/>
                <a:ea typeface="Calibri"/>
                <a:cs typeface="Times New Roman"/>
              </a:rPr>
              <a:t> ){</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dirty="0" err="1">
                <a:solidFill>
                  <a:srgbClr val="0000C0"/>
                </a:solidFill>
                <a:latin typeface="Consolas"/>
                <a:ea typeface="Calibri"/>
                <a:cs typeface="Times New Roman"/>
              </a:rPr>
              <a:t>blueFragment</a:t>
            </a:r>
            <a:r>
              <a:rPr lang="en-US" sz="1300" dirty="0">
                <a:solidFill>
                  <a:srgbClr val="000000"/>
                </a:solidFill>
                <a:latin typeface="Consolas"/>
                <a:ea typeface="Calibri"/>
                <a:cs typeface="Times New Roman"/>
              </a:rPr>
              <a:t> = (</a:t>
            </a:r>
            <a:r>
              <a:rPr lang="en-US" sz="1300" dirty="0" err="1">
                <a:solidFill>
                  <a:srgbClr val="000000"/>
                </a:solidFill>
                <a:latin typeface="Consolas"/>
                <a:ea typeface="Calibri"/>
                <a:cs typeface="Times New Roman"/>
              </a:rPr>
              <a:t>FragmentBlue</a:t>
            </a:r>
            <a:r>
              <a:rPr lang="en-US" sz="1300" dirty="0">
                <a:solidFill>
                  <a:srgbClr val="000000"/>
                </a:solidFill>
                <a:latin typeface="Consolas"/>
                <a:ea typeface="Calibri"/>
                <a:cs typeface="Times New Roman"/>
              </a:rPr>
              <a:t>) </a:t>
            </a:r>
            <a:r>
              <a:rPr lang="en-US" sz="1300" dirty="0">
                <a:solidFill>
                  <a:srgbClr val="6A3E3E"/>
                </a:solidFill>
                <a:latin typeface="Consolas"/>
                <a:ea typeface="Calibri"/>
                <a:cs typeface="Times New Roman"/>
              </a:rPr>
              <a:t>fragment</a:t>
            </a:r>
            <a:r>
              <a:rPr lang="en-US" sz="1300" dirty="0">
                <a:solidFill>
                  <a:srgbClr val="000000"/>
                </a:solidFill>
                <a:latin typeface="Consolas"/>
                <a:ea typeface="Calibri"/>
                <a:cs typeface="Times New Roman"/>
              </a:rPr>
              <a:t>;</a:t>
            </a:r>
          </a:p>
          <a:p>
            <a:pPr defTabSz="274320">
              <a:lnSpc>
                <a:spcPct val="115000"/>
              </a:lnSpc>
            </a:pP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endParaRPr lang="en-US" sz="1300" dirty="0">
              <a:ea typeface="Calibri"/>
              <a:cs typeface="Times New Roman"/>
            </a:endParaRPr>
          </a:p>
          <a:p>
            <a:pPr defTabSz="274320">
              <a:lnSpc>
                <a:spcPct val="115000"/>
              </a:lnSpc>
            </a:pPr>
            <a:endParaRPr lang="en-US" sz="8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endParaRPr lang="en-US" sz="1300" dirty="0">
              <a:ea typeface="Calibri"/>
              <a:cs typeface="Times New Roman"/>
            </a:endParaRPr>
          </a:p>
        </p:txBody>
      </p:sp>
      <p:grpSp>
        <p:nvGrpSpPr>
          <p:cNvPr id="2" name="Group 10"/>
          <p:cNvGrpSpPr/>
          <p:nvPr/>
        </p:nvGrpSpPr>
        <p:grpSpPr>
          <a:xfrm>
            <a:off x="228600" y="3352800"/>
            <a:ext cx="533400" cy="152400"/>
            <a:chOff x="762000" y="4876800"/>
            <a:chExt cx="533400" cy="152400"/>
          </a:xfrm>
        </p:grpSpPr>
        <p:cxnSp>
          <p:nvCxnSpPr>
            <p:cNvPr id="12" name="Straight Arrow Connector 11"/>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28</a:t>
            </a:fld>
            <a:endParaRPr lang="en-US" sz="1400" dirty="0"/>
          </a:p>
        </p:txBody>
      </p:sp>
      <p:sp>
        <p:nvSpPr>
          <p:cNvPr id="6" name="TextBox 5"/>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2 – Dynamic Binding - 	</a:t>
            </a:r>
            <a:r>
              <a:rPr lang="en-US" sz="2400" b="1" dirty="0" err="1"/>
              <a:t>MainActivity</a:t>
            </a:r>
            <a:r>
              <a:rPr lang="en-US" sz="2400" dirty="0"/>
              <a:t>		</a:t>
            </a:r>
            <a:r>
              <a:rPr lang="en-US" sz="1600" dirty="0"/>
              <a:t>1  of 3</a:t>
            </a:r>
            <a:endParaRPr lang="en-US" sz="1600" b="1" dirty="0"/>
          </a:p>
        </p:txBody>
      </p:sp>
      <p:sp>
        <p:nvSpPr>
          <p:cNvPr id="9" name="TextBox 8"/>
          <p:cNvSpPr txBox="1"/>
          <p:nvPr/>
        </p:nvSpPr>
        <p:spPr>
          <a:xfrm>
            <a:off x="533400" y="762000"/>
            <a:ext cx="8229600" cy="4433521"/>
          </a:xfrm>
          <a:prstGeom prst="rect">
            <a:avLst/>
          </a:prstGeom>
          <a:solidFill>
            <a:schemeClr val="bg1">
              <a:lumMod val="95000"/>
            </a:schemeClr>
          </a:solidFill>
          <a:ln>
            <a:solidFill>
              <a:schemeClr val="accent1"/>
            </a:solidFill>
          </a:ln>
        </p:spPr>
        <p:txBody>
          <a:bodyPr wrap="square" rtlCol="0">
            <a:spAutoFit/>
          </a:bodyPr>
          <a:lstStyle/>
          <a:p>
            <a:pPr defTabSz="274320">
              <a:lnSpc>
                <a:spcPct val="115000"/>
              </a:lnSpc>
            </a:pPr>
            <a:r>
              <a:rPr lang="en-US" sz="1300" dirty="0">
                <a:latin typeface="Consolas"/>
                <a:ea typeface="Calibri"/>
                <a:cs typeface="Times New Roman"/>
              </a:rPr>
              <a:t> </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dirty="0">
                <a:solidFill>
                  <a:srgbClr val="646464"/>
                </a:solidFill>
                <a:latin typeface="Consolas"/>
                <a:ea typeface="Calibri"/>
                <a:cs typeface="Times New Roman"/>
              </a:rPr>
              <a:t>@Override</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b="1" dirty="0">
                <a:solidFill>
                  <a:srgbClr val="7F0055"/>
                </a:solidFill>
                <a:latin typeface="Consolas"/>
                <a:ea typeface="Calibri"/>
                <a:cs typeface="Times New Roman"/>
              </a:rPr>
              <a:t>public</a:t>
            </a:r>
            <a:r>
              <a:rPr lang="en-US" sz="1300" dirty="0">
                <a:solidFill>
                  <a:srgbClr val="000000"/>
                </a:solidFill>
                <a:latin typeface="Consolas"/>
                <a:ea typeface="Calibri"/>
                <a:cs typeface="Times New Roman"/>
              </a:rPr>
              <a:t> </a:t>
            </a:r>
            <a:r>
              <a:rPr lang="en-US" sz="1300" b="1" dirty="0">
                <a:solidFill>
                  <a:srgbClr val="7F0055"/>
                </a:solidFill>
                <a:latin typeface="Consolas"/>
                <a:ea typeface="Calibri"/>
                <a:cs typeface="Times New Roman"/>
              </a:rPr>
              <a:t>void</a:t>
            </a:r>
            <a:r>
              <a:rPr lang="en-US" sz="1300" dirty="0">
                <a:solidFill>
                  <a:srgbClr val="000000"/>
                </a:solidFill>
                <a:latin typeface="Consolas"/>
                <a:ea typeface="Calibri"/>
                <a:cs typeface="Times New Roman"/>
              </a:rPr>
              <a:t> </a:t>
            </a:r>
            <a:r>
              <a:rPr lang="en-US" sz="1300" dirty="0" err="1">
                <a:solidFill>
                  <a:srgbClr val="000000"/>
                </a:solidFill>
                <a:latin typeface="Consolas"/>
                <a:ea typeface="Calibri"/>
                <a:cs typeface="Times New Roman"/>
              </a:rPr>
              <a:t>onMsgFromFragToMain</a:t>
            </a:r>
            <a:r>
              <a:rPr lang="en-US" sz="1300" dirty="0">
                <a:solidFill>
                  <a:srgbClr val="000000"/>
                </a:solidFill>
                <a:latin typeface="Consolas"/>
                <a:ea typeface="Calibri"/>
                <a:cs typeface="Times New Roman"/>
              </a:rPr>
              <a:t>(String </a:t>
            </a:r>
            <a:r>
              <a:rPr lang="en-US" sz="1300" dirty="0">
                <a:solidFill>
                  <a:srgbClr val="6A3E3E"/>
                </a:solidFill>
                <a:latin typeface="Consolas"/>
                <a:ea typeface="Calibri"/>
                <a:cs typeface="Times New Roman"/>
              </a:rPr>
              <a:t>sender</a:t>
            </a:r>
            <a:r>
              <a:rPr lang="en-US" sz="1300" dirty="0">
                <a:solidFill>
                  <a:srgbClr val="000000"/>
                </a:solidFill>
                <a:latin typeface="Consolas"/>
                <a:ea typeface="Calibri"/>
                <a:cs typeface="Times New Roman"/>
              </a:rPr>
              <a:t>, String </a:t>
            </a:r>
            <a:r>
              <a:rPr lang="en-US" sz="1300" dirty="0" err="1">
                <a:solidFill>
                  <a:srgbClr val="6A3E3E"/>
                </a:solidFill>
                <a:latin typeface="Consolas"/>
                <a:ea typeface="Calibri"/>
                <a:cs typeface="Times New Roman"/>
              </a:rPr>
              <a:t>strValue</a:t>
            </a:r>
            <a:r>
              <a:rPr lang="en-US" sz="1300" dirty="0">
                <a:solidFill>
                  <a:srgbClr val="000000"/>
                </a:solidFill>
                <a:latin typeface="Consolas"/>
                <a:ea typeface="Calibri"/>
                <a:cs typeface="Times New Roman"/>
              </a:rPr>
              <a:t>) {</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dirty="0" err="1">
                <a:solidFill>
                  <a:srgbClr val="000000"/>
                </a:solidFill>
                <a:latin typeface="Consolas"/>
                <a:ea typeface="Calibri"/>
                <a:cs typeface="Times New Roman"/>
              </a:rPr>
              <a:t>Toast.</a:t>
            </a:r>
            <a:r>
              <a:rPr lang="en-US" sz="1300" i="1" dirty="0" err="1">
                <a:solidFill>
                  <a:srgbClr val="000000"/>
                </a:solidFill>
                <a:latin typeface="Consolas"/>
                <a:ea typeface="Calibri"/>
                <a:cs typeface="Times New Roman"/>
              </a:rPr>
              <a:t>makeText</a:t>
            </a:r>
            <a:r>
              <a:rPr lang="en-US" sz="1300" dirty="0">
                <a:solidFill>
                  <a:srgbClr val="000000"/>
                </a:solidFill>
                <a:latin typeface="Consolas"/>
                <a:ea typeface="Calibri"/>
                <a:cs typeface="Times New Roman"/>
              </a:rPr>
              <a:t>(</a:t>
            </a:r>
            <a:r>
              <a:rPr lang="en-US" sz="1300" dirty="0" err="1">
                <a:solidFill>
                  <a:srgbClr val="000000"/>
                </a:solidFill>
                <a:latin typeface="Consolas"/>
                <a:ea typeface="Calibri"/>
                <a:cs typeface="Times New Roman"/>
              </a:rPr>
              <a:t>getApplication</a:t>
            </a:r>
            <a:r>
              <a:rPr lang="en-US" sz="1300" dirty="0">
                <a:solidFill>
                  <a:srgbClr val="000000"/>
                </a:solidFill>
                <a:latin typeface="Consolas"/>
                <a:ea typeface="Calibri"/>
                <a:cs typeface="Times New Roman"/>
              </a:rPr>
              <a:t>(), </a:t>
            </a:r>
            <a:r>
              <a:rPr lang="en-US" sz="1300" dirty="0">
                <a:solidFill>
                  <a:srgbClr val="2A00FF"/>
                </a:solidFill>
                <a:latin typeface="Consolas"/>
                <a:ea typeface="Calibri"/>
                <a:cs typeface="Times New Roman"/>
              </a:rPr>
              <a:t>" MAIN GOT MSG &gt;&gt; "</a:t>
            </a:r>
            <a:r>
              <a:rPr lang="en-US" sz="1300" dirty="0">
                <a:solidFill>
                  <a:srgbClr val="000000"/>
                </a:solidFill>
                <a:latin typeface="Consolas"/>
                <a:ea typeface="Calibri"/>
                <a:cs typeface="Times New Roman"/>
              </a:rPr>
              <a:t> + </a:t>
            </a:r>
            <a:r>
              <a:rPr lang="en-US" sz="1300" dirty="0">
                <a:solidFill>
                  <a:srgbClr val="6A3E3E"/>
                </a:solidFill>
                <a:latin typeface="Consolas"/>
                <a:ea typeface="Calibri"/>
                <a:cs typeface="Times New Roman"/>
              </a:rPr>
              <a:t>sender</a:t>
            </a:r>
            <a:r>
              <a:rPr lang="en-US" sz="1300" dirty="0">
                <a:solidFill>
                  <a:srgbClr val="000000"/>
                </a:solidFill>
                <a:latin typeface="Consolas"/>
                <a:ea typeface="Calibri"/>
                <a:cs typeface="Times New Roman"/>
              </a:rPr>
              <a:t> </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 </a:t>
            </a:r>
            <a:r>
              <a:rPr lang="en-US" sz="1300" dirty="0">
                <a:solidFill>
                  <a:srgbClr val="2A00FF"/>
                </a:solidFill>
                <a:latin typeface="Consolas"/>
                <a:ea typeface="Calibri"/>
                <a:cs typeface="Times New Roman"/>
              </a:rPr>
              <a:t>"\n"</a:t>
            </a:r>
            <a:r>
              <a:rPr lang="en-US" sz="1300" dirty="0">
                <a:solidFill>
                  <a:srgbClr val="000000"/>
                </a:solidFill>
                <a:latin typeface="Consolas"/>
                <a:ea typeface="Calibri"/>
                <a:cs typeface="Times New Roman"/>
              </a:rPr>
              <a:t> + </a:t>
            </a:r>
            <a:r>
              <a:rPr lang="en-US" sz="1300" dirty="0" err="1">
                <a:solidFill>
                  <a:srgbClr val="6A3E3E"/>
                </a:solidFill>
                <a:latin typeface="Consolas"/>
                <a:ea typeface="Calibri"/>
                <a:cs typeface="Times New Roman"/>
              </a:rPr>
              <a:t>strValue</a:t>
            </a:r>
            <a:r>
              <a:rPr lang="en-US" sz="1300" dirty="0">
                <a:solidFill>
                  <a:srgbClr val="000000"/>
                </a:solidFill>
                <a:latin typeface="Consolas"/>
                <a:ea typeface="Calibri"/>
                <a:cs typeface="Times New Roman"/>
              </a:rPr>
              <a:t>, </a:t>
            </a:r>
            <a:r>
              <a:rPr lang="en-US" sz="1300" dirty="0" err="1">
                <a:solidFill>
                  <a:srgbClr val="000000"/>
                </a:solidFill>
                <a:latin typeface="Consolas"/>
                <a:ea typeface="Calibri"/>
                <a:cs typeface="Times New Roman"/>
              </a:rPr>
              <a:t>Toast.</a:t>
            </a:r>
            <a:r>
              <a:rPr lang="en-US" sz="1300" b="1" i="1" dirty="0" err="1">
                <a:solidFill>
                  <a:srgbClr val="0000C0"/>
                </a:solidFill>
                <a:latin typeface="Consolas"/>
                <a:ea typeface="Calibri"/>
                <a:cs typeface="Times New Roman"/>
              </a:rPr>
              <a:t>LENGTH_LONG</a:t>
            </a:r>
            <a:r>
              <a:rPr lang="en-US" sz="1300" dirty="0">
                <a:solidFill>
                  <a:srgbClr val="000000"/>
                </a:solidFill>
                <a:latin typeface="Consolas"/>
                <a:ea typeface="Calibri"/>
                <a:cs typeface="Times New Roman"/>
              </a:rPr>
              <a:t>).show();</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b="1" dirty="0">
                <a:solidFill>
                  <a:srgbClr val="7F0055"/>
                </a:solidFill>
                <a:latin typeface="Consolas"/>
                <a:ea typeface="Calibri"/>
                <a:cs typeface="Times New Roman"/>
              </a:rPr>
              <a:t>if</a:t>
            </a:r>
            <a:r>
              <a:rPr lang="en-US" sz="1300" dirty="0">
                <a:solidFill>
                  <a:srgbClr val="000000"/>
                </a:solidFill>
                <a:latin typeface="Consolas"/>
                <a:ea typeface="Calibri"/>
                <a:cs typeface="Times New Roman"/>
              </a:rPr>
              <a:t> (</a:t>
            </a:r>
            <a:r>
              <a:rPr lang="en-US" sz="1300" dirty="0" err="1">
                <a:solidFill>
                  <a:srgbClr val="6A3E3E"/>
                </a:solidFill>
                <a:latin typeface="Consolas"/>
                <a:ea typeface="Calibri"/>
                <a:cs typeface="Times New Roman"/>
              </a:rPr>
              <a:t>sender</a:t>
            </a:r>
            <a:r>
              <a:rPr lang="en-US" sz="1300" dirty="0" err="1">
                <a:solidFill>
                  <a:srgbClr val="000000"/>
                </a:solidFill>
                <a:latin typeface="Consolas"/>
                <a:ea typeface="Calibri"/>
                <a:cs typeface="Times New Roman"/>
              </a:rPr>
              <a:t>.equals</a:t>
            </a:r>
            <a:r>
              <a:rPr lang="en-US" sz="1300" dirty="0">
                <a:solidFill>
                  <a:srgbClr val="000000"/>
                </a:solidFill>
                <a:latin typeface="Consolas"/>
                <a:ea typeface="Calibri"/>
                <a:cs typeface="Times New Roman"/>
              </a:rPr>
              <a:t>(</a:t>
            </a:r>
            <a:r>
              <a:rPr lang="en-US" sz="1300" dirty="0">
                <a:solidFill>
                  <a:srgbClr val="2A00FF"/>
                </a:solidFill>
                <a:latin typeface="Consolas"/>
                <a:ea typeface="Calibri"/>
                <a:cs typeface="Times New Roman"/>
              </a:rPr>
              <a:t>"RED-FRAG"</a:t>
            </a:r>
            <a:r>
              <a:rPr lang="en-US" sz="1300" dirty="0">
                <a:solidFill>
                  <a:srgbClr val="000000"/>
                </a:solidFill>
                <a:latin typeface="Consolas"/>
                <a:ea typeface="Calibri"/>
                <a:cs typeface="Times New Roman"/>
              </a:rPr>
              <a:t>)){</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b="1" dirty="0">
                <a:solidFill>
                  <a:srgbClr val="3F7F5F"/>
                </a:solidFill>
                <a:latin typeface="Consolas"/>
                <a:ea typeface="Calibri"/>
                <a:cs typeface="Times New Roman"/>
              </a:rPr>
              <a:t>//</a:t>
            </a:r>
            <a:r>
              <a:rPr lang="en-US" sz="1300" b="1" dirty="0">
                <a:solidFill>
                  <a:srgbClr val="7F9FBF"/>
                </a:solidFill>
                <a:latin typeface="Consolas"/>
                <a:ea typeface="Calibri"/>
                <a:cs typeface="Times New Roman"/>
              </a:rPr>
              <a:t>TODO</a:t>
            </a:r>
            <a:r>
              <a:rPr lang="en-US" sz="1300" b="1" dirty="0">
                <a:solidFill>
                  <a:srgbClr val="3F7F5F"/>
                </a:solidFill>
                <a:latin typeface="Consolas"/>
                <a:ea typeface="Calibri"/>
                <a:cs typeface="Times New Roman"/>
              </a:rPr>
              <a:t>: do here something smart on behalf of BLUE fragment</a:t>
            </a:r>
            <a:endParaRPr lang="en-US" sz="1300" b="1"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b="1" dirty="0">
                <a:solidFill>
                  <a:srgbClr val="7F0055"/>
                </a:solidFill>
                <a:latin typeface="Consolas"/>
                <a:ea typeface="Calibri"/>
                <a:cs typeface="Times New Roman"/>
              </a:rPr>
              <a:t>if</a:t>
            </a:r>
            <a:r>
              <a:rPr lang="en-US" sz="1300" dirty="0">
                <a:solidFill>
                  <a:srgbClr val="000000"/>
                </a:solidFill>
                <a:latin typeface="Consolas"/>
                <a:ea typeface="Calibri"/>
                <a:cs typeface="Times New Roman"/>
              </a:rPr>
              <a:t> (</a:t>
            </a:r>
            <a:r>
              <a:rPr lang="en-US" sz="1300" dirty="0" err="1">
                <a:solidFill>
                  <a:srgbClr val="6A3E3E"/>
                </a:solidFill>
                <a:latin typeface="Consolas"/>
                <a:ea typeface="Calibri"/>
                <a:cs typeface="Times New Roman"/>
              </a:rPr>
              <a:t>sender</a:t>
            </a:r>
            <a:r>
              <a:rPr lang="en-US" sz="1300" dirty="0" err="1">
                <a:solidFill>
                  <a:srgbClr val="000000"/>
                </a:solidFill>
                <a:latin typeface="Consolas"/>
                <a:ea typeface="Calibri"/>
                <a:cs typeface="Times New Roman"/>
              </a:rPr>
              <a:t>.equals</a:t>
            </a:r>
            <a:r>
              <a:rPr lang="en-US" sz="1300" dirty="0">
                <a:solidFill>
                  <a:srgbClr val="000000"/>
                </a:solidFill>
                <a:latin typeface="Consolas"/>
                <a:ea typeface="Calibri"/>
                <a:cs typeface="Times New Roman"/>
              </a:rPr>
              <a:t>(</a:t>
            </a:r>
            <a:r>
              <a:rPr lang="en-US" sz="1300" dirty="0">
                <a:solidFill>
                  <a:srgbClr val="2A00FF"/>
                </a:solidFill>
                <a:latin typeface="Consolas"/>
                <a:ea typeface="Calibri"/>
                <a:cs typeface="Times New Roman"/>
              </a:rPr>
              <a:t>"BLUE-FRAG"</a:t>
            </a:r>
            <a:r>
              <a:rPr lang="en-US" sz="1300" dirty="0">
                <a:solidFill>
                  <a:srgbClr val="000000"/>
                </a:solidFill>
                <a:latin typeface="Consolas"/>
                <a:ea typeface="Calibri"/>
                <a:cs typeface="Times New Roman"/>
              </a:rPr>
              <a:t>)) {</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dirty="0" err="1">
                <a:solidFill>
                  <a:srgbClr val="0000C0"/>
                </a:solidFill>
                <a:latin typeface="Consolas"/>
                <a:ea typeface="Calibri"/>
                <a:cs typeface="Times New Roman"/>
              </a:rPr>
              <a:t>redFragment</a:t>
            </a:r>
            <a:r>
              <a:rPr lang="en-US" sz="1300" dirty="0" err="1">
                <a:solidFill>
                  <a:srgbClr val="000000"/>
                </a:solidFill>
                <a:latin typeface="Consolas"/>
                <a:ea typeface="Calibri"/>
                <a:cs typeface="Times New Roman"/>
              </a:rPr>
              <a:t>.onMsgFromActivity</a:t>
            </a:r>
            <a:r>
              <a:rPr lang="en-US" sz="1300" dirty="0">
                <a:solidFill>
                  <a:srgbClr val="000000"/>
                </a:solidFill>
                <a:latin typeface="Consolas"/>
                <a:ea typeface="Calibri"/>
                <a:cs typeface="Times New Roman"/>
              </a:rPr>
              <a:t>(</a:t>
            </a:r>
            <a:r>
              <a:rPr lang="en-US" sz="1300" dirty="0">
                <a:solidFill>
                  <a:srgbClr val="2A00FF"/>
                </a:solidFill>
                <a:latin typeface="Consolas"/>
                <a:ea typeface="Calibri"/>
                <a:cs typeface="Times New Roman"/>
              </a:rPr>
              <a:t>"\</a:t>
            </a:r>
            <a:r>
              <a:rPr lang="en-US" sz="1300" dirty="0" err="1">
                <a:solidFill>
                  <a:srgbClr val="2A00FF"/>
                </a:solidFill>
                <a:latin typeface="Consolas"/>
                <a:ea typeface="Calibri"/>
                <a:cs typeface="Times New Roman"/>
              </a:rPr>
              <a:t>nSender</a:t>
            </a:r>
            <a:r>
              <a:rPr lang="en-US" sz="1300" dirty="0">
                <a:solidFill>
                  <a:srgbClr val="2A00FF"/>
                </a:solidFill>
                <a:latin typeface="Consolas"/>
                <a:ea typeface="Calibri"/>
                <a:cs typeface="Times New Roman"/>
              </a:rPr>
              <a:t>: "</a:t>
            </a:r>
            <a:r>
              <a:rPr lang="en-US" sz="1300" dirty="0">
                <a:solidFill>
                  <a:srgbClr val="000000"/>
                </a:solidFill>
                <a:latin typeface="Consolas"/>
                <a:ea typeface="Calibri"/>
                <a:cs typeface="Times New Roman"/>
              </a:rPr>
              <a:t> + </a:t>
            </a:r>
            <a:r>
              <a:rPr lang="en-US" sz="1300" dirty="0">
                <a:solidFill>
                  <a:srgbClr val="6A3E3E"/>
                </a:solidFill>
                <a:latin typeface="Consolas"/>
                <a:ea typeface="Calibri"/>
                <a:cs typeface="Times New Roman"/>
              </a:rPr>
              <a:t>sender</a:t>
            </a:r>
            <a:r>
              <a:rPr lang="en-US" sz="1300" dirty="0">
                <a:solidFill>
                  <a:srgbClr val="000000"/>
                </a:solidFill>
                <a:latin typeface="Consolas"/>
                <a:ea typeface="Calibri"/>
                <a:cs typeface="Times New Roman"/>
              </a:rPr>
              <a:t> + </a:t>
            </a:r>
            <a:r>
              <a:rPr lang="en-US" sz="1300" dirty="0">
                <a:solidFill>
                  <a:srgbClr val="2A00FF"/>
                </a:solidFill>
                <a:latin typeface="Consolas"/>
                <a:ea typeface="Calibri"/>
                <a:cs typeface="Times New Roman"/>
              </a:rPr>
              <a:t>"\</a:t>
            </a:r>
            <a:r>
              <a:rPr lang="en-US" sz="1300" dirty="0" err="1">
                <a:solidFill>
                  <a:srgbClr val="2A00FF"/>
                </a:solidFill>
                <a:latin typeface="Consolas"/>
                <a:ea typeface="Calibri"/>
                <a:cs typeface="Times New Roman"/>
              </a:rPr>
              <a:t>nMsg</a:t>
            </a:r>
            <a:r>
              <a:rPr lang="en-US" sz="1300" dirty="0">
                <a:solidFill>
                  <a:srgbClr val="2A00FF"/>
                </a:solidFill>
                <a:latin typeface="Consolas"/>
                <a:ea typeface="Calibri"/>
                <a:cs typeface="Times New Roman"/>
              </a:rPr>
              <a:t>: "</a:t>
            </a:r>
            <a:r>
              <a:rPr lang="en-US" sz="1300" dirty="0">
                <a:solidFill>
                  <a:srgbClr val="000000"/>
                </a:solidFill>
                <a:latin typeface="Consolas"/>
                <a:ea typeface="Calibri"/>
                <a:cs typeface="Times New Roman"/>
              </a:rPr>
              <a:t> + </a:t>
            </a:r>
            <a:r>
              <a:rPr lang="en-US" sz="1300" dirty="0" err="1">
                <a:solidFill>
                  <a:srgbClr val="6A3E3E"/>
                </a:solidFill>
                <a:latin typeface="Consolas"/>
                <a:ea typeface="Calibri"/>
                <a:cs typeface="Times New Roman"/>
              </a:rPr>
              <a:t>strValue</a:t>
            </a:r>
            <a:r>
              <a:rPr lang="en-US" sz="1300" dirty="0">
                <a:solidFill>
                  <a:srgbClr val="000000"/>
                </a:solidFill>
                <a:latin typeface="Consolas"/>
                <a:ea typeface="Calibri"/>
                <a:cs typeface="Times New Roman"/>
              </a:rPr>
              <a:t>);			</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endParaRPr lang="en-US" sz="1300" dirty="0">
              <a:ea typeface="Calibri"/>
              <a:cs typeface="Times New Roman"/>
            </a:endParaRPr>
          </a:p>
          <a:p>
            <a:pPr defTabSz="274320">
              <a:lnSpc>
                <a:spcPct val="115000"/>
              </a:lnSpc>
            </a:pPr>
            <a:r>
              <a:rPr lang="en-US" sz="1300" dirty="0">
                <a:latin typeface="Consolas"/>
                <a:ea typeface="Calibri"/>
                <a:cs typeface="Times New Roman"/>
              </a:rPr>
              <a:t> </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	</a:t>
            </a:r>
            <a:r>
              <a:rPr lang="en-US" sz="1300" b="1" dirty="0">
                <a:latin typeface="Consolas"/>
                <a:ea typeface="Calibri"/>
                <a:cs typeface="Times New Roman"/>
              </a:rPr>
              <a:t>}</a:t>
            </a:r>
            <a:r>
              <a:rPr lang="en-US" sz="1300" b="1" dirty="0">
                <a:solidFill>
                  <a:srgbClr val="3F7F5F"/>
                </a:solidFill>
                <a:latin typeface="Consolas"/>
                <a:ea typeface="Calibri"/>
                <a:cs typeface="Times New Roman"/>
              </a:rPr>
              <a:t>//</a:t>
            </a:r>
            <a:r>
              <a:rPr lang="en-US" sz="1300" b="1" dirty="0" err="1">
                <a:solidFill>
                  <a:srgbClr val="3F7F5F"/>
                </a:solidFill>
                <a:latin typeface="Consolas"/>
                <a:ea typeface="Calibri"/>
                <a:cs typeface="Times New Roman"/>
              </a:rPr>
              <a:t>onMsgFromFragToMain</a:t>
            </a:r>
            <a:endParaRPr lang="en-US" sz="1300" b="1" dirty="0">
              <a:solidFill>
                <a:srgbClr val="3F7F5F"/>
              </a:solidFill>
              <a:latin typeface="Consolas"/>
              <a:ea typeface="Calibri"/>
              <a:cs typeface="Times New Roman"/>
            </a:endParaRPr>
          </a:p>
          <a:p>
            <a:pPr defTabSz="274320">
              <a:lnSpc>
                <a:spcPct val="115000"/>
              </a:lnSpc>
            </a:pPr>
            <a:r>
              <a:rPr lang="en-US" sz="1300" dirty="0">
                <a:latin typeface="Consolas"/>
                <a:ea typeface="Calibri"/>
                <a:cs typeface="Times New Roman"/>
              </a:rPr>
              <a:t> </a:t>
            </a:r>
            <a:endParaRPr lang="en-US" sz="1300" dirty="0">
              <a:ea typeface="Calibri"/>
              <a:cs typeface="Times New Roman"/>
            </a:endParaRPr>
          </a:p>
          <a:p>
            <a:pPr defTabSz="274320">
              <a:lnSpc>
                <a:spcPct val="115000"/>
              </a:lnSpc>
            </a:pPr>
            <a:r>
              <a:rPr lang="en-US" sz="1300" dirty="0">
                <a:solidFill>
                  <a:srgbClr val="000000"/>
                </a:solidFill>
                <a:latin typeface="Consolas"/>
                <a:ea typeface="Calibri"/>
                <a:cs typeface="Times New Roman"/>
              </a:rPr>
              <a:t>}</a:t>
            </a:r>
            <a:r>
              <a:rPr lang="en-US" sz="1300" dirty="0">
                <a:ea typeface="Calibri"/>
                <a:cs typeface="Times New Roman"/>
              </a:rPr>
              <a:t> </a:t>
            </a:r>
          </a:p>
          <a:p>
            <a:pPr defTabSz="274320"/>
            <a:endParaRPr lang="en-US" sz="1300" dirty="0">
              <a:latin typeface="Consolas"/>
            </a:endParaRPr>
          </a:p>
        </p:txBody>
      </p:sp>
      <p:grpSp>
        <p:nvGrpSpPr>
          <p:cNvPr id="2" name="Group 10"/>
          <p:cNvGrpSpPr/>
          <p:nvPr/>
        </p:nvGrpSpPr>
        <p:grpSpPr>
          <a:xfrm>
            <a:off x="228600" y="1447800"/>
            <a:ext cx="533400" cy="152400"/>
            <a:chOff x="762000" y="4876800"/>
            <a:chExt cx="533400" cy="152400"/>
          </a:xfrm>
        </p:grpSpPr>
        <p:cxnSp>
          <p:nvCxnSpPr>
            <p:cNvPr id="12" name="Straight Arrow Connector 11"/>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10"/>
          <p:cNvGrpSpPr/>
          <p:nvPr/>
        </p:nvGrpSpPr>
        <p:grpSpPr>
          <a:xfrm>
            <a:off x="228600" y="3276600"/>
            <a:ext cx="533400" cy="152400"/>
            <a:chOff x="762000" y="4876800"/>
            <a:chExt cx="533400" cy="152400"/>
          </a:xfrm>
        </p:grpSpPr>
        <p:cxnSp>
          <p:nvCxnSpPr>
            <p:cNvPr id="10" name="Straight Arrow Connector 9"/>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3400" y="762000"/>
            <a:ext cx="8229600" cy="4708981"/>
          </a:xfrm>
          <a:prstGeom prst="rect">
            <a:avLst/>
          </a:prstGeom>
          <a:solidFill>
            <a:schemeClr val="bg1"/>
          </a:solidFill>
          <a:ln>
            <a:solidFill>
              <a:schemeClr val="bg1"/>
            </a:solidFill>
          </a:ln>
        </p:spPr>
        <p:txBody>
          <a:bodyPr wrap="square" rtlCol="0">
            <a:spAutoFit/>
          </a:bodyPr>
          <a:lstStyle/>
          <a:p>
            <a:pPr defTabSz="274320"/>
            <a:r>
              <a:rPr lang="en-US" sz="2000" b="1" dirty="0"/>
              <a:t>COMMENTS</a:t>
            </a:r>
          </a:p>
          <a:p>
            <a:pPr defTabSz="274320"/>
            <a:endParaRPr lang="en-US" sz="2000" dirty="0"/>
          </a:p>
          <a:p>
            <a:pPr marL="457200" indent="-457200" defTabSz="274320">
              <a:buFont typeface="+mj-lt"/>
              <a:buAutoNum type="arabicPeriod"/>
            </a:pPr>
            <a:r>
              <a:rPr lang="en-US" sz="2000" dirty="0"/>
              <a:t>In this example the </a:t>
            </a:r>
            <a:r>
              <a:rPr lang="en-US" sz="2000" b="1" dirty="0" err="1"/>
              <a:t>onCreate</a:t>
            </a:r>
            <a:r>
              <a:rPr lang="en-US" sz="2000" dirty="0"/>
              <a:t> method has nothing to do.  Moreover, </a:t>
            </a:r>
            <a:r>
              <a:rPr lang="en-US" sz="2000" b="1" dirty="0" err="1"/>
              <a:t>onCreateView</a:t>
            </a:r>
            <a:r>
              <a:rPr lang="en-US" sz="2000" b="1" dirty="0"/>
              <a:t> </a:t>
            </a:r>
            <a:r>
              <a:rPr lang="en-US" sz="2000" b="1" i="1" dirty="0"/>
              <a:t> </a:t>
            </a:r>
            <a:r>
              <a:rPr lang="en-US" sz="2000" dirty="0"/>
              <a:t>is not even called, observe that the XML-layout clause </a:t>
            </a:r>
            <a:r>
              <a:rPr lang="en-US" sz="1600" b="1" dirty="0" err="1">
                <a:solidFill>
                  <a:srgbClr val="7F007F"/>
                </a:solidFill>
                <a:highlight>
                  <a:srgbClr val="FFFF00"/>
                </a:highlight>
                <a:latin typeface="Consolas"/>
                <a:ea typeface="Calibri"/>
                <a:cs typeface="Times New Roman"/>
              </a:rPr>
              <a:t>android:name</a:t>
            </a:r>
            <a:r>
              <a:rPr lang="en-US" sz="1600" b="1" dirty="0">
                <a:solidFill>
                  <a:srgbClr val="000000"/>
                </a:solidFill>
                <a:highlight>
                  <a:srgbClr val="FFFF00"/>
                </a:highlight>
                <a:latin typeface="Consolas"/>
                <a:ea typeface="Calibri"/>
                <a:cs typeface="Times New Roman"/>
              </a:rPr>
              <a:t>=</a:t>
            </a:r>
            <a:r>
              <a:rPr lang="en-US" sz="1600" b="1" i="1" dirty="0">
                <a:solidFill>
                  <a:srgbClr val="2A00FF"/>
                </a:solidFill>
                <a:highlight>
                  <a:srgbClr val="FFFF00"/>
                </a:highlight>
                <a:latin typeface="Consolas"/>
                <a:ea typeface="Calibri"/>
                <a:cs typeface="Times New Roman"/>
              </a:rPr>
              <a:t>"</a:t>
            </a:r>
            <a:r>
              <a:rPr lang="en-US" sz="1600" b="1" i="1" dirty="0" err="1">
                <a:solidFill>
                  <a:srgbClr val="2A00FF"/>
                </a:solidFill>
                <a:highlight>
                  <a:srgbClr val="FFFF00"/>
                </a:highlight>
                <a:latin typeface="Consolas"/>
                <a:ea typeface="Calibri"/>
                <a:cs typeface="Times New Roman"/>
              </a:rPr>
              <a:t>csu.matos.fragments.FragmentXYZ</a:t>
            </a:r>
            <a:r>
              <a:rPr lang="en-US" sz="1600" b="1" i="1" dirty="0">
                <a:solidFill>
                  <a:srgbClr val="2A00FF"/>
                </a:solidFill>
                <a:highlight>
                  <a:srgbClr val="FFFF00"/>
                </a:highlight>
                <a:latin typeface="Consolas"/>
                <a:ea typeface="Calibri"/>
                <a:cs typeface="Times New Roman"/>
              </a:rPr>
              <a:t>" </a:t>
            </a:r>
            <a:r>
              <a:rPr lang="en-US" sz="2000" b="1" dirty="0"/>
              <a:t>  </a:t>
            </a:r>
          </a:p>
          <a:p>
            <a:pPr marL="457200" indent="-457200" defTabSz="274320"/>
            <a:r>
              <a:rPr lang="en-US" sz="2000" dirty="0"/>
              <a:t>	defines the specific fragment to be plugged in the activity’s screen. </a:t>
            </a:r>
          </a:p>
          <a:p>
            <a:pPr marL="457200" indent="-457200" defTabSz="274320">
              <a:buFont typeface="+mj-lt"/>
              <a:buAutoNum type="arabicPeriod"/>
            </a:pPr>
            <a:endParaRPr lang="en-US" sz="2000" dirty="0"/>
          </a:p>
          <a:p>
            <a:pPr marL="457200" indent="-457200" defTabSz="274320">
              <a:buFont typeface="+mj-lt"/>
              <a:buAutoNum type="arabicPeriod" startAt="2"/>
            </a:pPr>
            <a:r>
              <a:rPr lang="en-US" sz="2000" dirty="0"/>
              <a:t>When a fragment is moved to the screen the </a:t>
            </a:r>
            <a:r>
              <a:rPr lang="en-US" sz="2000" b="1" dirty="0" err="1"/>
              <a:t>onAttachFragment</a:t>
            </a:r>
            <a:r>
              <a:rPr lang="en-US" sz="2000" b="1" dirty="0"/>
              <a:t> </a:t>
            </a:r>
            <a:r>
              <a:rPr lang="en-US" sz="2000" dirty="0"/>
              <a:t> method is executed. This event is used here to keep a reference to the </a:t>
            </a:r>
            <a:r>
              <a:rPr lang="en-US" sz="2000" i="1" dirty="0" err="1"/>
              <a:t>redFragment</a:t>
            </a:r>
            <a:r>
              <a:rPr lang="en-US" sz="2000" dirty="0"/>
              <a:t> and the </a:t>
            </a:r>
            <a:r>
              <a:rPr lang="en-US" sz="2000" i="1" dirty="0" err="1"/>
              <a:t>blueFragment</a:t>
            </a:r>
            <a:r>
              <a:rPr lang="en-US" sz="2000" dirty="0"/>
              <a:t>.</a:t>
            </a:r>
          </a:p>
          <a:p>
            <a:pPr marL="457200" indent="-457200" defTabSz="274320">
              <a:buFont typeface="+mj-lt"/>
              <a:buAutoNum type="arabicPeriod" startAt="2"/>
            </a:pPr>
            <a:endParaRPr lang="en-US" sz="2000" dirty="0"/>
          </a:p>
          <a:p>
            <a:pPr marL="457200" indent="-457200" defTabSz="274320">
              <a:buFont typeface="+mj-lt"/>
              <a:buAutoNum type="arabicPeriod" startAt="2"/>
            </a:pPr>
            <a:r>
              <a:rPr lang="en-US" sz="2000" dirty="0"/>
              <a:t>Messages sent by the </a:t>
            </a:r>
            <a:r>
              <a:rPr lang="en-US" sz="2000" dirty="0" err="1"/>
              <a:t>blueFragment</a:t>
            </a:r>
            <a:r>
              <a:rPr lang="en-US" sz="2000" dirty="0"/>
              <a:t> to the </a:t>
            </a:r>
            <a:r>
              <a:rPr lang="en-US" sz="2000" dirty="0" err="1"/>
              <a:t>MainActivity</a:t>
            </a:r>
            <a:r>
              <a:rPr lang="en-US" sz="2000" dirty="0"/>
              <a:t> are caught in the </a:t>
            </a:r>
            <a:r>
              <a:rPr lang="en-US" b="1" dirty="0" err="1">
                <a:solidFill>
                  <a:srgbClr val="000000"/>
                </a:solidFill>
                <a:latin typeface="Consolas"/>
                <a:ea typeface="Calibri"/>
                <a:cs typeface="Times New Roman"/>
              </a:rPr>
              <a:t>onMsgFromFragToMain</a:t>
            </a:r>
            <a:r>
              <a:rPr lang="en-US" sz="2000" dirty="0"/>
              <a:t> listener. As in the previous example, </a:t>
            </a:r>
            <a:r>
              <a:rPr lang="en-US" sz="2000" dirty="0" err="1"/>
              <a:t>blueFragment</a:t>
            </a:r>
            <a:r>
              <a:rPr lang="en-US" sz="2000" dirty="0"/>
              <a:t> messages are forwarded to the </a:t>
            </a:r>
            <a:r>
              <a:rPr lang="en-US" sz="2000" dirty="0" err="1"/>
              <a:t>redFragment</a:t>
            </a:r>
            <a:r>
              <a:rPr lang="en-US" sz="2000" dirty="0"/>
              <a:t>.</a:t>
            </a:r>
          </a:p>
          <a:p>
            <a:pPr marL="457200" indent="-457200" defTabSz="274320"/>
            <a:endParaRPr lang="en-US" sz="2000" dirty="0"/>
          </a:p>
        </p:txBody>
      </p:sp>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29</a:t>
            </a:fld>
            <a:endParaRPr lang="en-US" sz="1400" dirty="0"/>
          </a:p>
        </p:txBody>
      </p:sp>
      <p:sp>
        <p:nvSpPr>
          <p:cNvPr id="6" name="TextBox 5"/>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2 – Static Binding - 	</a:t>
            </a:r>
            <a:r>
              <a:rPr lang="en-US" sz="2400" b="1" dirty="0" err="1"/>
              <a:t>MainActivity</a:t>
            </a:r>
            <a:r>
              <a:rPr lang="en-US" sz="2400" dirty="0"/>
              <a:t>		</a:t>
            </a:r>
            <a:r>
              <a:rPr lang="en-US" sz="1600" dirty="0"/>
              <a:t>3  of 3</a:t>
            </a:r>
            <a:endParaRPr lang="en-US" sz="1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33246"/>
            <a:ext cx="8229600" cy="4093428"/>
          </a:xfrm>
          <a:prstGeom prst="rect">
            <a:avLst/>
          </a:prstGeom>
          <a:noFill/>
        </p:spPr>
        <p:txBody>
          <a:bodyPr wrap="square" rtlCol="0">
            <a:spAutoFit/>
          </a:bodyPr>
          <a:lstStyle/>
          <a:p>
            <a:pPr marL="457200" indent="-457200">
              <a:buFont typeface="Arial" pitchFamily="34" charset="0"/>
              <a:buChar char="•"/>
            </a:pPr>
            <a:endParaRPr lang="en-US" sz="2000" dirty="0"/>
          </a:p>
          <a:p>
            <a:pPr marL="457200" indent="-457200">
              <a:buFont typeface="Arial" pitchFamily="34" charset="0"/>
              <a:buChar char="•"/>
            </a:pPr>
            <a:r>
              <a:rPr lang="en-US" sz="2000" dirty="0">
                <a:solidFill>
                  <a:srgbClr val="C00000"/>
                </a:solidFill>
              </a:rPr>
              <a:t>Fragments behave as independent threads, usually they cooperate in achieving a common goal; however each can run its own  I/O, events and business logic.</a:t>
            </a:r>
          </a:p>
          <a:p>
            <a:pPr marL="457200" indent="-457200">
              <a:buFont typeface="Arial" pitchFamily="34" charset="0"/>
              <a:buChar char="•"/>
            </a:pPr>
            <a:endParaRPr lang="en-US" sz="2000" dirty="0"/>
          </a:p>
          <a:p>
            <a:pPr marL="457200" indent="-457200">
              <a:buFont typeface="Arial" pitchFamily="34" charset="0"/>
              <a:buChar char="•"/>
            </a:pPr>
            <a:r>
              <a:rPr lang="en-US" sz="2000" dirty="0"/>
              <a:t>Fragments could access ‘</a:t>
            </a:r>
            <a:r>
              <a:rPr lang="en-US" sz="2000" i="1" dirty="0"/>
              <a:t>global data</a:t>
            </a:r>
            <a:r>
              <a:rPr lang="en-US" sz="2000" dirty="0"/>
              <a:t>’  held in the main activity  to which they belong. Likewise, they could send values of their own to the main activity for potential dissemination to other fragments.</a:t>
            </a:r>
          </a:p>
          <a:p>
            <a:pPr marL="457200" indent="-457200">
              <a:buFont typeface="Arial" pitchFamily="34" charset="0"/>
              <a:buChar char="•"/>
            </a:pPr>
            <a:endParaRPr lang="en-US" sz="2000" dirty="0"/>
          </a:p>
          <a:p>
            <a:pPr marL="457200" indent="-457200">
              <a:buFont typeface="Arial" pitchFamily="34" charset="0"/>
              <a:buChar char="•"/>
            </a:pPr>
            <a:r>
              <a:rPr lang="en-US" sz="2000" dirty="0"/>
              <a:t>Fragments have their own particular Life-Cycle, in which the </a:t>
            </a:r>
            <a:r>
              <a:rPr lang="en-US" sz="2000" b="1" dirty="0" err="1"/>
              <a:t>onCreateView</a:t>
            </a:r>
            <a:r>
              <a:rPr lang="en-US" sz="2000" dirty="0"/>
              <a:t> method does most of the work needed to make them.</a:t>
            </a:r>
          </a:p>
          <a:p>
            <a:pPr marL="457200" indent="-457200">
              <a:buFont typeface="Arial" pitchFamily="34" charset="0"/>
              <a:buChar char="•"/>
            </a:pPr>
            <a:endParaRPr lang="en-US" sz="2000" b="1" dirty="0"/>
          </a:p>
          <a:p>
            <a:pPr marL="457200" indent="-457200">
              <a:buFont typeface="Arial" pitchFamily="34" charset="0"/>
              <a:buChar char="•"/>
            </a:pPr>
            <a:r>
              <a:rPr lang="en-US" sz="2000" dirty="0"/>
              <a:t>Fragments were first introduced in the Honeycomb SDK (API 11). </a:t>
            </a:r>
          </a:p>
        </p:txBody>
      </p:sp>
      <p:sp>
        <p:nvSpPr>
          <p:cNvPr id="24" name="TextBox 23"/>
          <p:cNvSpPr txBox="1"/>
          <p:nvPr/>
        </p:nvSpPr>
        <p:spPr>
          <a:xfrm>
            <a:off x="0" y="0"/>
            <a:ext cx="9144000" cy="584775"/>
          </a:xfrm>
          <a:prstGeom prst="rect">
            <a:avLst/>
          </a:prstGeom>
          <a:noFill/>
        </p:spPr>
        <p:txBody>
          <a:bodyPr wrap="square" rtlCol="0">
            <a:spAutoFit/>
          </a:bodyPr>
          <a:lstStyle/>
          <a:p>
            <a:pPr algn="ctr"/>
            <a:r>
              <a:rPr lang="en-US" sz="3200" b="1" dirty="0">
                <a:solidFill>
                  <a:schemeClr val="tx2">
                    <a:lumMod val="60000"/>
                    <a:lumOff val="40000"/>
                  </a:schemeClr>
                </a:solidFill>
              </a:rPr>
              <a:t>Fragments</a:t>
            </a:r>
          </a:p>
        </p:txBody>
      </p:sp>
      <p:sp>
        <p:nvSpPr>
          <p:cNvPr id="20" name="TextBox 19"/>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3</a:t>
            </a:fld>
            <a:endParaRPr 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30</a:t>
            </a:fld>
            <a:endParaRPr lang="en-US" sz="1400" dirty="0"/>
          </a:p>
        </p:txBody>
      </p:sp>
      <p:sp>
        <p:nvSpPr>
          <p:cNvPr id="5" name="TextBox 4"/>
          <p:cNvSpPr txBox="1"/>
          <p:nvPr/>
        </p:nvSpPr>
        <p:spPr>
          <a:xfrm>
            <a:off x="533400" y="762000"/>
            <a:ext cx="8153400" cy="2308324"/>
          </a:xfrm>
          <a:prstGeom prst="rect">
            <a:avLst/>
          </a:prstGeom>
          <a:solidFill>
            <a:schemeClr val="bg1"/>
          </a:solidFill>
          <a:ln>
            <a:solidFill>
              <a:schemeClr val="bg1"/>
            </a:solidFill>
          </a:ln>
        </p:spPr>
        <p:txBody>
          <a:bodyPr wrap="square" rtlCol="0">
            <a:spAutoFit/>
          </a:bodyPr>
          <a:lstStyle/>
          <a:p>
            <a:pPr marL="342900" indent="-342900">
              <a:buFont typeface="Arial" pitchFamily="34" charset="0"/>
              <a:buChar char="•"/>
            </a:pPr>
            <a:r>
              <a:rPr lang="en-US" dirty="0"/>
              <a:t>This example is a minor variation of Example1. The </a:t>
            </a:r>
            <a:r>
              <a:rPr lang="en-US" dirty="0" err="1"/>
              <a:t>MainActivity</a:t>
            </a:r>
            <a:r>
              <a:rPr lang="en-US" dirty="0"/>
              <a:t> displays a screen simultaneously showing three independent fragments. </a:t>
            </a:r>
          </a:p>
          <a:p>
            <a:pPr marL="342900" indent="-342900">
              <a:buFont typeface="Arial" pitchFamily="34" charset="0"/>
              <a:buChar char="•"/>
            </a:pPr>
            <a:r>
              <a:rPr lang="en-US" dirty="0"/>
              <a:t>All fragments are </a:t>
            </a:r>
            <a:r>
              <a:rPr lang="en-US" b="1" dirty="0"/>
              <a:t>visible </a:t>
            </a:r>
            <a:r>
              <a:rPr lang="en-US" dirty="0"/>
              <a:t>and</a:t>
            </a:r>
            <a:r>
              <a:rPr lang="en-US" b="1" dirty="0"/>
              <a:t> active</a:t>
            </a:r>
            <a:r>
              <a:rPr lang="en-US" dirty="0"/>
              <a:t>, providing multiple points of interaction with the user.  There are two instances of a </a:t>
            </a:r>
            <a:r>
              <a:rPr lang="en-US" dirty="0" err="1"/>
              <a:t>ListView</a:t>
            </a:r>
            <a:r>
              <a:rPr lang="en-US" dirty="0"/>
              <a:t> fragment, and a bottom layout showing a design containing a </a:t>
            </a:r>
            <a:r>
              <a:rPr lang="en-US" dirty="0" err="1"/>
              <a:t>TextView</a:t>
            </a:r>
            <a:r>
              <a:rPr lang="en-US" dirty="0"/>
              <a:t> and a Button. </a:t>
            </a:r>
          </a:p>
          <a:p>
            <a:endParaRPr lang="en-US" dirty="0"/>
          </a:p>
          <a:p>
            <a:endParaRPr lang="en-US" dirty="0"/>
          </a:p>
          <a:p>
            <a:endParaRPr lang="en-US" dirty="0"/>
          </a:p>
        </p:txBody>
      </p:sp>
      <p:sp>
        <p:nvSpPr>
          <p:cNvPr id="6" name="TextBox 5"/>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3 – 	Multiple-Fragments-One-Screen</a:t>
            </a:r>
            <a:r>
              <a:rPr lang="en-US" sz="2400" dirty="0"/>
              <a:t>		</a:t>
            </a:r>
            <a:endParaRPr lang="en-US" sz="1600" b="1" dirty="0"/>
          </a:p>
        </p:txBody>
      </p:sp>
      <p:pic>
        <p:nvPicPr>
          <p:cNvPr id="8" name="Picture 7" descr="device-2014-12-17-165317.png"/>
          <p:cNvPicPr>
            <a:picLocks noChangeAspect="1"/>
          </p:cNvPicPr>
          <p:nvPr/>
        </p:nvPicPr>
        <p:blipFill>
          <a:blip r:embed="rId2" cstate="print"/>
          <a:srcRect t="3333" b="46667"/>
          <a:stretch>
            <a:fillRect/>
          </a:stretch>
        </p:blipFill>
        <p:spPr>
          <a:xfrm>
            <a:off x="685800" y="2338602"/>
            <a:ext cx="4286250" cy="3429000"/>
          </a:xfrm>
          <a:prstGeom prst="rect">
            <a:avLst/>
          </a:prstGeom>
          <a:ln>
            <a:solidFill>
              <a:schemeClr val="bg1">
                <a:lumMod val="50000"/>
              </a:schemeClr>
            </a:solidFill>
          </a:ln>
        </p:spPr>
      </p:pic>
      <p:pic>
        <p:nvPicPr>
          <p:cNvPr id="7" name="Picture 3" descr="C:\Documents and Settings\Administrator\Local Settings\Temporary Internet Files\Content.IE5\9N0CWEHY\MC900363172[1].wmf"/>
          <p:cNvPicPr>
            <a:picLocks noChangeAspect="1" noChangeArrowheads="1"/>
          </p:cNvPicPr>
          <p:nvPr/>
        </p:nvPicPr>
        <p:blipFill>
          <a:blip r:embed="rId3" cstate="print"/>
          <a:srcRect/>
          <a:stretch>
            <a:fillRect/>
          </a:stretch>
        </p:blipFill>
        <p:spPr bwMode="auto">
          <a:xfrm rot="13222989" flipV="1">
            <a:off x="928558" y="5395693"/>
            <a:ext cx="1139085" cy="462616"/>
          </a:xfrm>
          <a:prstGeom prst="rect">
            <a:avLst/>
          </a:prstGeom>
          <a:noFill/>
        </p:spPr>
      </p:pic>
      <p:pic>
        <p:nvPicPr>
          <p:cNvPr id="9" name="Picture 8" descr="device-2014-12-17-165404.png"/>
          <p:cNvPicPr>
            <a:picLocks noChangeAspect="1"/>
          </p:cNvPicPr>
          <p:nvPr/>
        </p:nvPicPr>
        <p:blipFill>
          <a:blip r:embed="rId4" cstate="print"/>
          <a:srcRect t="2222" b="45556"/>
          <a:stretch>
            <a:fillRect/>
          </a:stretch>
        </p:blipFill>
        <p:spPr>
          <a:xfrm>
            <a:off x="4324350" y="2819400"/>
            <a:ext cx="4286250" cy="3581400"/>
          </a:xfrm>
          <a:prstGeom prst="rect">
            <a:avLst/>
          </a:prstGeom>
          <a:ln>
            <a:solidFill>
              <a:schemeClr val="bg1">
                <a:lumMod val="50000"/>
              </a:schemeClr>
            </a:solidFill>
          </a:ln>
        </p:spPr>
      </p:pic>
      <p:pic>
        <p:nvPicPr>
          <p:cNvPr id="10" name="Picture 3" descr="C:\Documents and Settings\Administrator\Local Settings\Temporary Internet Files\Content.IE5\9N0CWEHY\MC900363172[1].wmf"/>
          <p:cNvPicPr>
            <a:picLocks noChangeAspect="1" noChangeArrowheads="1"/>
          </p:cNvPicPr>
          <p:nvPr/>
        </p:nvPicPr>
        <p:blipFill>
          <a:blip r:embed="rId3" cstate="print"/>
          <a:srcRect/>
          <a:stretch>
            <a:fillRect/>
          </a:stretch>
        </p:blipFill>
        <p:spPr bwMode="auto">
          <a:xfrm rot="8762741" flipV="1">
            <a:off x="7744238" y="3936266"/>
            <a:ext cx="1139085" cy="462616"/>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187708"/>
            <a:ext cx="8229600" cy="5613845"/>
          </a:xfrm>
          <a:prstGeom prst="rect">
            <a:avLst/>
          </a:prstGeom>
          <a:solidFill>
            <a:schemeClr val="bg1">
              <a:lumMod val="95000"/>
            </a:schemeClr>
          </a:solidFill>
          <a:ln>
            <a:solidFill>
              <a:schemeClr val="accent1"/>
            </a:solidFill>
          </a:ln>
        </p:spPr>
        <p:txBody>
          <a:bodyPr wrap="square" rtlCol="0">
            <a:spAutoFit/>
          </a:bodyPr>
          <a:lstStyle/>
          <a:p>
            <a:pPr>
              <a:lnSpc>
                <a:spcPct val="115000"/>
              </a:lnSpc>
            </a:pPr>
            <a:r>
              <a:rPr lang="en-US" sz="1200" dirty="0">
                <a:solidFill>
                  <a:srgbClr val="008080"/>
                </a:solidFill>
                <a:latin typeface="Consolas"/>
                <a:ea typeface="Calibri"/>
                <a:cs typeface="Times New Roman"/>
              </a:rPr>
              <a:t>&lt;</a:t>
            </a:r>
            <a:r>
              <a:rPr lang="en-US" sz="1200" dirty="0" err="1">
                <a:solidFill>
                  <a:srgbClr val="3F7F7F"/>
                </a:solidFill>
                <a:latin typeface="Consolas"/>
                <a:ea typeface="Calibri"/>
                <a:cs typeface="Times New Roman"/>
              </a:rPr>
              <a:t>LinearLayout</a:t>
            </a:r>
            <a:r>
              <a:rPr lang="en-US" sz="1200" dirty="0">
                <a:latin typeface="Consolas"/>
                <a:ea typeface="Calibri"/>
                <a:cs typeface="Times New Roman"/>
              </a:rPr>
              <a:t> </a:t>
            </a:r>
            <a:r>
              <a:rPr lang="en-US" sz="1200" dirty="0" err="1">
                <a:solidFill>
                  <a:srgbClr val="7F007F"/>
                </a:solidFill>
                <a:latin typeface="Consolas"/>
                <a:ea typeface="Calibri"/>
                <a:cs typeface="Times New Roman"/>
              </a:rPr>
              <a:t>xmlns:android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"http://schemas.android.com/apk/res/android"</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xmlns:tools</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"http://schemas.android.com/tools"</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android:id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"@+id/</a:t>
            </a:r>
            <a:r>
              <a:rPr lang="en-US" sz="1200" i="1" dirty="0" err="1">
                <a:solidFill>
                  <a:srgbClr val="2A00FF"/>
                </a:solidFill>
                <a:latin typeface="Consolas"/>
                <a:ea typeface="Calibri"/>
                <a:cs typeface="Times New Roman"/>
              </a:rPr>
              <a:t>linearLayoutMain</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match_parent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match_parent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android:orientation</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"vertical"</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android:padding</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"6dp"</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endParaRPr lang="en-US" sz="600" dirty="0">
              <a:ea typeface="Calibri"/>
              <a:cs typeface="Times New Roman"/>
            </a:endParaRPr>
          </a:p>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TextView</a:t>
            </a:r>
            <a:endParaRPr lang="en-US" sz="1200" b="1"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highlight>
                  <a:srgbClr val="FFFF00"/>
                </a:highlight>
                <a:latin typeface="Consolas"/>
                <a:ea typeface="Calibri"/>
                <a:cs typeface="Times New Roman"/>
              </a:rPr>
              <a:t>android:id</a:t>
            </a:r>
            <a:r>
              <a:rPr lang="en-US" sz="1200" dirty="0">
                <a:solidFill>
                  <a:srgbClr val="000000"/>
                </a:solidFill>
                <a:highlight>
                  <a:srgbClr val="FFFF00"/>
                </a:highlight>
                <a:latin typeface="Consolas"/>
                <a:ea typeface="Calibri"/>
                <a:cs typeface="Times New Roman"/>
              </a:rPr>
              <a:t>=</a:t>
            </a:r>
            <a:r>
              <a:rPr lang="en-US" sz="1200" i="1" dirty="0">
                <a:solidFill>
                  <a:srgbClr val="2A00FF"/>
                </a:solidFill>
                <a:highlight>
                  <a:srgbClr val="FFFF00"/>
                </a:highlight>
                <a:latin typeface="Consolas"/>
                <a:ea typeface="Calibri"/>
                <a:cs typeface="Times New Roman"/>
              </a:rPr>
              <a:t>"@+id/</a:t>
            </a:r>
            <a:r>
              <a:rPr lang="en-US" sz="1200" i="1" dirty="0" err="1">
                <a:solidFill>
                  <a:srgbClr val="2A00FF"/>
                </a:solidFill>
                <a:highlight>
                  <a:srgbClr val="FFFF00"/>
                </a:highlight>
                <a:latin typeface="Consolas"/>
                <a:ea typeface="Calibri"/>
                <a:cs typeface="Times New Roman"/>
              </a:rPr>
              <a:t>txtMsgMain</a:t>
            </a:r>
            <a:r>
              <a:rPr lang="en-US" sz="1200" i="1" dirty="0">
                <a:solidFill>
                  <a:srgbClr val="2A00FF"/>
                </a:solidFill>
                <a:highlight>
                  <a:srgbClr val="FFFF00"/>
                </a:highlight>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match_parent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wrap_content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android:background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"#77ffff00"</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android:textSize</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"25sp"</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r>
              <a:rPr lang="en-US" sz="1200" b="1" dirty="0">
                <a:latin typeface="Consolas"/>
                <a:ea typeface="Calibri"/>
                <a:cs typeface="Times New Roman"/>
              </a:rPr>
              <a:t> </a:t>
            </a:r>
            <a:endParaRPr lang="en-US" sz="1200" b="1" dirty="0">
              <a:ea typeface="Calibri"/>
              <a:cs typeface="Times New Roman"/>
            </a:endParaRPr>
          </a:p>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LinearLayout</a:t>
            </a:r>
            <a:endParaRPr lang="en-US" sz="1200" b="1"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match_parent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wrap_content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android:orientation</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"horizontal"</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endParaRPr lang="en-US" sz="600" dirty="0">
              <a:ea typeface="Calibri"/>
              <a:cs typeface="Times New Roman"/>
            </a:endParaRPr>
          </a:p>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LinearLayout</a:t>
            </a:r>
            <a:endParaRPr lang="en-US" sz="1200" b="1"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highlight>
                  <a:srgbClr val="FFFF00"/>
                </a:highlight>
                <a:latin typeface="Consolas"/>
                <a:ea typeface="Calibri"/>
                <a:cs typeface="Times New Roman"/>
              </a:rPr>
              <a:t>android:id</a:t>
            </a:r>
            <a:r>
              <a:rPr lang="en-US" sz="1200" dirty="0">
                <a:solidFill>
                  <a:srgbClr val="000000"/>
                </a:solidFill>
                <a:highlight>
                  <a:srgbClr val="FFFF00"/>
                </a:highlight>
                <a:latin typeface="Consolas"/>
                <a:ea typeface="Calibri"/>
                <a:cs typeface="Times New Roman"/>
              </a:rPr>
              <a:t>=</a:t>
            </a:r>
            <a:r>
              <a:rPr lang="en-US" sz="1200" i="1" dirty="0">
                <a:solidFill>
                  <a:srgbClr val="2A00FF"/>
                </a:solidFill>
                <a:highlight>
                  <a:srgbClr val="FFFF00"/>
                </a:highlight>
                <a:latin typeface="Consolas"/>
                <a:ea typeface="Calibri"/>
                <a:cs typeface="Times New Roman"/>
              </a:rPr>
              <a:t>"@+id/home1"</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wrap_content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wrap_content</a:t>
            </a:r>
            <a:r>
              <a:rPr lang="en-US" sz="1200" i="1" dirty="0">
                <a:solidFill>
                  <a:srgbClr val="2A00FF"/>
                </a:solidFill>
                <a:latin typeface="Consolas"/>
                <a:ea typeface="Calibri"/>
                <a:cs typeface="Times New Roman"/>
              </a:rPr>
              <a:t>"</a:t>
            </a: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"1"</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android:background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"#77ff0000"</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android:orientation</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"vertical"</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200" dirty="0">
              <a:solidFill>
                <a:srgbClr val="008080"/>
              </a:solidFill>
              <a:latin typeface="Consolas"/>
            </a:endParaRPr>
          </a:p>
        </p:txBody>
      </p:sp>
      <p:sp>
        <p:nvSpPr>
          <p:cNvPr id="4" name="TextBox 3"/>
          <p:cNvSpPr txBox="1"/>
          <p:nvPr/>
        </p:nvSpPr>
        <p:spPr>
          <a:xfrm>
            <a:off x="533400" y="742890"/>
            <a:ext cx="8229600" cy="400110"/>
          </a:xfrm>
          <a:prstGeom prst="rect">
            <a:avLst/>
          </a:prstGeom>
          <a:solidFill>
            <a:schemeClr val="bg1"/>
          </a:solidFill>
          <a:ln>
            <a:solidFill>
              <a:schemeClr val="bg1"/>
            </a:solidFill>
          </a:ln>
        </p:spPr>
        <p:txBody>
          <a:bodyPr wrap="square" rtlCol="0">
            <a:spAutoFit/>
          </a:bodyPr>
          <a:lstStyle/>
          <a:p>
            <a:r>
              <a:rPr lang="en-US" sz="2000" b="1" dirty="0"/>
              <a:t>XML LAYOUT:	activity_main.xml</a:t>
            </a:r>
          </a:p>
        </p:txBody>
      </p:sp>
      <p:sp>
        <p:nvSpPr>
          <p:cNvPr id="5" name="TextBox 4"/>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3 – 	Multiple-Fragments-One-Screen		</a:t>
            </a:r>
            <a:r>
              <a:rPr lang="en-US" sz="1600" dirty="0"/>
              <a:t>1 of 2</a:t>
            </a:r>
            <a:endParaRPr lang="en-US" sz="1600" b="1" dirty="0"/>
          </a:p>
        </p:txBody>
      </p:sp>
      <p:sp>
        <p:nvSpPr>
          <p:cNvPr id="6" name="TextBox 5"/>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31</a:t>
            </a:fld>
            <a:endParaRPr lang="en-US" sz="1400" dirty="0"/>
          </a:p>
        </p:txBody>
      </p:sp>
      <p:sp>
        <p:nvSpPr>
          <p:cNvPr id="7" name="TextBox 6"/>
          <p:cNvSpPr txBox="1"/>
          <p:nvPr/>
        </p:nvSpPr>
        <p:spPr>
          <a:xfrm>
            <a:off x="5867400" y="1828800"/>
            <a:ext cx="2590800" cy="1200329"/>
          </a:xfrm>
          <a:prstGeom prst="rect">
            <a:avLst/>
          </a:prstGeom>
          <a:solidFill>
            <a:schemeClr val="bg1"/>
          </a:solidFill>
        </p:spPr>
        <p:txBody>
          <a:bodyPr wrap="square" rtlCol="0">
            <a:spAutoFit/>
          </a:bodyPr>
          <a:lstStyle/>
          <a:p>
            <a:r>
              <a:rPr lang="en-US" i="1" dirty="0"/>
              <a:t>Only the main layout is shown as the code for this example is literally the same from Example1.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187708"/>
            <a:ext cx="8229600" cy="5472267"/>
          </a:xfrm>
          <a:prstGeom prst="rect">
            <a:avLst/>
          </a:prstGeom>
          <a:solidFill>
            <a:schemeClr val="bg1">
              <a:lumMod val="95000"/>
            </a:schemeClr>
          </a:solidFill>
          <a:ln>
            <a:solidFill>
              <a:schemeClr val="accent1"/>
            </a:solidFill>
          </a:ln>
        </p:spPr>
        <p:txBody>
          <a:bodyPr wrap="square" rtlCol="0">
            <a:spAutoFit/>
          </a:bodyPr>
          <a:lstStyle/>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a:solidFill>
                  <a:srgbClr val="3F7F7F"/>
                </a:solidFill>
                <a:latin typeface="Consolas"/>
                <a:ea typeface="Calibri"/>
                <a:cs typeface="Times New Roman"/>
              </a:rPr>
              <a:t>View</a:t>
            </a:r>
            <a:endParaRPr lang="en-US" sz="1200" b="1"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"20dp"</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match_parent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android:background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"#ff000000"</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endParaRPr lang="en-US" sz="800" b="1" dirty="0">
              <a:ea typeface="Calibri"/>
              <a:cs typeface="Times New Roman"/>
            </a:endParaRPr>
          </a:p>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LinearLayout</a:t>
            </a:r>
            <a:endParaRPr lang="en-US" sz="1200" b="1"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highlight>
                  <a:srgbClr val="FFFF00"/>
                </a:highlight>
                <a:latin typeface="Consolas"/>
                <a:ea typeface="Calibri"/>
                <a:cs typeface="Times New Roman"/>
              </a:rPr>
              <a:t>android:id</a:t>
            </a:r>
            <a:r>
              <a:rPr lang="en-US" sz="1200" dirty="0">
                <a:solidFill>
                  <a:srgbClr val="000000"/>
                </a:solidFill>
                <a:highlight>
                  <a:srgbClr val="FFFF00"/>
                </a:highlight>
                <a:latin typeface="Consolas"/>
                <a:ea typeface="Calibri"/>
                <a:cs typeface="Times New Roman"/>
              </a:rPr>
              <a:t>=</a:t>
            </a:r>
            <a:r>
              <a:rPr lang="en-US" sz="1200" i="1" dirty="0">
                <a:solidFill>
                  <a:srgbClr val="2A00FF"/>
                </a:solidFill>
                <a:highlight>
                  <a:srgbClr val="FFFF00"/>
                </a:highlight>
                <a:latin typeface="Consolas"/>
                <a:ea typeface="Calibri"/>
                <a:cs typeface="Times New Roman"/>
              </a:rPr>
              <a:t>"@+id/home2"</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wrap_content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wrap_content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"1"</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android:background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"#770000ff"</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android:orientation</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"vertical"</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LinearLayout</a:t>
            </a:r>
            <a:r>
              <a:rPr lang="en-US" sz="1200" b="1" dirty="0">
                <a:solidFill>
                  <a:srgbClr val="008080"/>
                </a:solidFill>
                <a:latin typeface="Consolas"/>
                <a:ea typeface="Calibri"/>
                <a:cs typeface="Times New Roman"/>
              </a:rPr>
              <a:t>&gt;</a:t>
            </a:r>
            <a:endParaRPr lang="en-US" sz="1200" b="1" dirty="0">
              <a:ea typeface="Calibri"/>
              <a:cs typeface="Times New Roman"/>
            </a:endParaRPr>
          </a:p>
          <a:p>
            <a:pPr>
              <a:lnSpc>
                <a:spcPct val="115000"/>
              </a:lnSpc>
            </a:pPr>
            <a:endParaRPr lang="en-US" sz="800" b="1" dirty="0">
              <a:ea typeface="Calibri"/>
              <a:cs typeface="Times New Roman"/>
            </a:endParaRPr>
          </a:p>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a:solidFill>
                  <a:srgbClr val="3F7F7F"/>
                </a:solidFill>
                <a:latin typeface="Consolas"/>
                <a:ea typeface="Calibri"/>
                <a:cs typeface="Times New Roman"/>
              </a:rPr>
              <a:t>View</a:t>
            </a:r>
            <a:endParaRPr lang="en-US" sz="1200" b="1"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match_parent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"20dp"</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android:background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"#ff000000"</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endParaRPr lang="en-US" sz="800" b="1" dirty="0">
              <a:ea typeface="Calibri"/>
              <a:cs typeface="Times New Roman"/>
            </a:endParaRPr>
          </a:p>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LinearLayout</a:t>
            </a:r>
            <a:endParaRPr lang="en-US" sz="1200" b="1"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highlight>
                  <a:srgbClr val="FFFF00"/>
                </a:highlight>
                <a:latin typeface="Consolas"/>
                <a:ea typeface="Calibri"/>
                <a:cs typeface="Times New Roman"/>
              </a:rPr>
              <a:t>android:id</a:t>
            </a:r>
            <a:r>
              <a:rPr lang="en-US" sz="1200" dirty="0">
                <a:solidFill>
                  <a:srgbClr val="000000"/>
                </a:solidFill>
                <a:highlight>
                  <a:srgbClr val="FFFF00"/>
                </a:highlight>
                <a:latin typeface="Consolas"/>
                <a:ea typeface="Calibri"/>
                <a:cs typeface="Times New Roman"/>
              </a:rPr>
              <a:t>=</a:t>
            </a:r>
            <a:r>
              <a:rPr lang="en-US" sz="1200" i="1" dirty="0">
                <a:solidFill>
                  <a:srgbClr val="2A00FF"/>
                </a:solidFill>
                <a:highlight>
                  <a:srgbClr val="FFFF00"/>
                </a:highlight>
                <a:latin typeface="Consolas"/>
                <a:ea typeface="Calibri"/>
                <a:cs typeface="Times New Roman"/>
              </a:rPr>
              <a:t>"@+id/home3"</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match_parent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wrap_content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android:orientation</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"vertical"</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r>
              <a:rPr lang="en-US" sz="1200" b="1" dirty="0">
                <a:latin typeface="Consolas"/>
                <a:ea typeface="Calibri"/>
                <a:cs typeface="Times New Roman"/>
              </a:rPr>
              <a:t> </a:t>
            </a:r>
            <a:endParaRPr lang="en-US" sz="1200" b="1" dirty="0">
              <a:ea typeface="Calibri"/>
              <a:cs typeface="Times New Roman"/>
            </a:endParaRPr>
          </a:p>
          <a:p>
            <a:pPr>
              <a:lnSpc>
                <a:spcPct val="115000"/>
              </a:lnSpc>
              <a:spcAft>
                <a:spcPts val="1000"/>
              </a:spcAft>
            </a:pP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LinearLayout</a:t>
            </a:r>
            <a:r>
              <a:rPr lang="en-US" sz="1200" b="1" dirty="0">
                <a:solidFill>
                  <a:srgbClr val="008080"/>
                </a:solidFill>
                <a:latin typeface="Consolas"/>
                <a:ea typeface="Calibri"/>
                <a:cs typeface="Times New Roman"/>
              </a:rPr>
              <a:t>&gt;</a:t>
            </a:r>
            <a:endParaRPr lang="en-US" sz="1200" b="1" dirty="0">
              <a:solidFill>
                <a:srgbClr val="008080"/>
              </a:solidFill>
              <a:latin typeface="Consolas"/>
            </a:endParaRPr>
          </a:p>
        </p:txBody>
      </p:sp>
      <p:sp>
        <p:nvSpPr>
          <p:cNvPr id="4" name="TextBox 3"/>
          <p:cNvSpPr txBox="1"/>
          <p:nvPr/>
        </p:nvSpPr>
        <p:spPr>
          <a:xfrm>
            <a:off x="533400" y="742890"/>
            <a:ext cx="8229600" cy="400110"/>
          </a:xfrm>
          <a:prstGeom prst="rect">
            <a:avLst/>
          </a:prstGeom>
          <a:solidFill>
            <a:schemeClr val="bg1"/>
          </a:solidFill>
          <a:ln>
            <a:solidFill>
              <a:schemeClr val="bg1"/>
            </a:solidFill>
          </a:ln>
        </p:spPr>
        <p:txBody>
          <a:bodyPr wrap="square" rtlCol="0">
            <a:spAutoFit/>
          </a:bodyPr>
          <a:lstStyle/>
          <a:p>
            <a:r>
              <a:rPr lang="en-US" sz="2000" b="1" dirty="0"/>
              <a:t>XML LAYOUT:	activity_main.xml</a:t>
            </a:r>
          </a:p>
        </p:txBody>
      </p:sp>
      <p:sp>
        <p:nvSpPr>
          <p:cNvPr id="5" name="TextBox 4"/>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3 – 	Multiple-Fragments-One-Screen		</a:t>
            </a:r>
            <a:r>
              <a:rPr lang="en-US" sz="1600" dirty="0"/>
              <a:t>2 of 2</a:t>
            </a:r>
            <a:endParaRPr lang="en-US" sz="1600" b="1" dirty="0"/>
          </a:p>
        </p:txBody>
      </p:sp>
      <p:sp>
        <p:nvSpPr>
          <p:cNvPr id="6" name="TextBox 5"/>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32</a:t>
            </a:fld>
            <a:endParaRPr lang="en-US" sz="1400" dirty="0"/>
          </a:p>
        </p:txBody>
      </p:sp>
      <p:sp>
        <p:nvSpPr>
          <p:cNvPr id="7" name="TextBox 6"/>
          <p:cNvSpPr txBox="1"/>
          <p:nvPr/>
        </p:nvSpPr>
        <p:spPr>
          <a:xfrm>
            <a:off x="5867400" y="1828800"/>
            <a:ext cx="2590800" cy="1200329"/>
          </a:xfrm>
          <a:prstGeom prst="rect">
            <a:avLst/>
          </a:prstGeom>
          <a:solidFill>
            <a:schemeClr val="bg1"/>
          </a:solidFill>
        </p:spPr>
        <p:txBody>
          <a:bodyPr wrap="square" rtlCol="0">
            <a:spAutoFit/>
          </a:bodyPr>
          <a:lstStyle/>
          <a:p>
            <a:r>
              <a:rPr lang="en-US" i="1" dirty="0"/>
              <a:t>Only the main layout is shown as the code for this example is literally the same from Example1.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61987"/>
            <a:ext cx="8153400" cy="2277547"/>
          </a:xfrm>
          <a:prstGeom prst="rect">
            <a:avLst/>
          </a:prstGeom>
          <a:solidFill>
            <a:schemeClr val="bg1"/>
          </a:solidFill>
          <a:ln>
            <a:solidFill>
              <a:schemeClr val="bg1"/>
            </a:solidFill>
          </a:ln>
        </p:spPr>
        <p:txBody>
          <a:bodyPr wrap="square" rtlCol="0">
            <a:spAutoFit/>
          </a:bodyPr>
          <a:lstStyle/>
          <a:p>
            <a:r>
              <a:rPr lang="en-US" dirty="0"/>
              <a:t>A regular practice before leaving a fragment is to override its </a:t>
            </a:r>
            <a:r>
              <a:rPr lang="en-US" b="1" dirty="0" err="1"/>
              <a:t>onSaveInstanceState</a:t>
            </a:r>
            <a:r>
              <a:rPr lang="en-US" b="1" dirty="0"/>
              <a:t> </a:t>
            </a:r>
            <a:r>
              <a:rPr lang="en-US" dirty="0"/>
              <a:t>method to persist any state data inside a system’s managed bundle named </a:t>
            </a:r>
            <a:r>
              <a:rPr lang="en-US" i="1" dirty="0" err="1"/>
              <a:t>outState</a:t>
            </a:r>
            <a:r>
              <a:rPr lang="en-US" i="1" dirty="0"/>
              <a:t>. </a:t>
            </a:r>
          </a:p>
          <a:p>
            <a:endParaRPr lang="en-US" sz="800" dirty="0"/>
          </a:p>
          <a:p>
            <a:r>
              <a:rPr lang="en-US" dirty="0"/>
              <a:t>Later, you may test for the existence of the saved state bundle and its contents inside any of the following the methods: </a:t>
            </a:r>
            <a:r>
              <a:rPr lang="en-US" b="1" dirty="0" err="1"/>
              <a:t>onCreate</a:t>
            </a:r>
            <a:r>
              <a:rPr lang="en-US" dirty="0"/>
              <a:t> , </a:t>
            </a:r>
            <a:r>
              <a:rPr lang="en-US" b="1" dirty="0" err="1"/>
              <a:t>onCreateView</a:t>
            </a:r>
            <a:r>
              <a:rPr lang="en-US" b="1" dirty="0"/>
              <a:t> , </a:t>
            </a:r>
            <a:r>
              <a:rPr lang="en-US" b="1" dirty="0" err="1"/>
              <a:t>onViewCreated</a:t>
            </a:r>
            <a:r>
              <a:rPr lang="en-US" dirty="0"/>
              <a:t>,  or </a:t>
            </a:r>
            <a:r>
              <a:rPr lang="en-US" b="1" dirty="0" err="1"/>
              <a:t>onViewStateRestored</a:t>
            </a:r>
            <a:r>
              <a:rPr lang="en-US" dirty="0"/>
              <a:t>. This is know as a </a:t>
            </a:r>
            <a:r>
              <a:rPr lang="en-US" i="1" dirty="0"/>
              <a:t>warm-start.</a:t>
            </a:r>
            <a:endParaRPr lang="en-US" dirty="0"/>
          </a:p>
          <a:p>
            <a:endParaRPr lang="en-US" sz="800" dirty="0"/>
          </a:p>
          <a:p>
            <a:r>
              <a:rPr lang="en-US" dirty="0"/>
              <a:t>Observe that a fresh </a:t>
            </a:r>
            <a:r>
              <a:rPr lang="en-US" i="1" dirty="0"/>
              <a:t>cold-start</a:t>
            </a:r>
            <a:r>
              <a:rPr lang="en-US" dirty="0"/>
              <a:t> execution passes to the fragment a </a:t>
            </a:r>
            <a:r>
              <a:rPr lang="en-US" b="1" dirty="0"/>
              <a:t>null</a:t>
            </a:r>
            <a:r>
              <a:rPr lang="en-US" dirty="0"/>
              <a:t> bundle. Unlike Activities, Fragments do to have an </a:t>
            </a:r>
            <a:r>
              <a:rPr lang="en-US" b="1" dirty="0" err="1"/>
              <a:t>onRestoreInstanceState</a:t>
            </a:r>
            <a:r>
              <a:rPr lang="en-US" dirty="0"/>
              <a:t> method.</a:t>
            </a:r>
            <a:endParaRPr lang="en-US" sz="1600" dirty="0"/>
          </a:p>
        </p:txBody>
      </p:sp>
      <p:sp>
        <p:nvSpPr>
          <p:cNvPr id="3" name="TextBox 2"/>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4 – 	Saving Fragment State</a:t>
            </a:r>
            <a:r>
              <a:rPr lang="en-US" sz="2400" dirty="0"/>
              <a:t>		</a:t>
            </a:r>
            <a:endParaRPr lang="en-US" sz="1600" b="1" dirty="0"/>
          </a:p>
        </p:txBody>
      </p:sp>
      <p:sp>
        <p:nvSpPr>
          <p:cNvPr id="4" name="TextBox 3"/>
          <p:cNvSpPr txBox="1"/>
          <p:nvPr/>
        </p:nvSpPr>
        <p:spPr>
          <a:xfrm>
            <a:off x="533400" y="2971800"/>
            <a:ext cx="8229600" cy="3754874"/>
          </a:xfrm>
          <a:prstGeom prst="rect">
            <a:avLst/>
          </a:prstGeom>
          <a:solidFill>
            <a:schemeClr val="bg1">
              <a:lumMod val="95000"/>
            </a:schemeClr>
          </a:solidFill>
          <a:ln>
            <a:solidFill>
              <a:schemeClr val="bg1">
                <a:lumMod val="50000"/>
              </a:schemeClr>
            </a:solidFill>
          </a:ln>
        </p:spPr>
        <p:txBody>
          <a:bodyPr wrap="square" rtlCol="0">
            <a:spAutoFit/>
          </a:bodyPr>
          <a:lstStyle/>
          <a:p>
            <a:pPr defTabSz="274320"/>
            <a:r>
              <a:rPr lang="en-US" sz="1400" dirty="0">
                <a:solidFill>
                  <a:srgbClr val="000000"/>
                </a:solidFill>
                <a:latin typeface="Consolas"/>
              </a:rPr>
              <a:t>	</a:t>
            </a:r>
            <a:r>
              <a:rPr lang="en-US" sz="1400" dirty="0">
                <a:solidFill>
                  <a:srgbClr val="646464"/>
                </a:solidFill>
                <a:latin typeface="Consolas"/>
              </a:rPr>
              <a:t>@Override</a:t>
            </a:r>
          </a:p>
          <a:p>
            <a:pPr defTabSz="27432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a:t>
            </a:r>
            <a:r>
              <a:rPr lang="en-US" sz="1400" b="1" dirty="0" err="1">
                <a:solidFill>
                  <a:srgbClr val="000000"/>
                </a:solidFill>
                <a:latin typeface="Consolas"/>
              </a:rPr>
              <a:t>onCreate</a:t>
            </a:r>
            <a:r>
              <a:rPr lang="en-US" sz="1400" b="1" dirty="0">
                <a:solidFill>
                  <a:srgbClr val="000000"/>
                </a:solidFill>
                <a:latin typeface="Consolas"/>
              </a:rPr>
              <a:t>(Bundle </a:t>
            </a:r>
            <a:r>
              <a:rPr lang="en-US" sz="1400" b="1" dirty="0" err="1">
                <a:solidFill>
                  <a:srgbClr val="6A3E3E"/>
                </a:solidFill>
                <a:latin typeface="Consolas"/>
              </a:rPr>
              <a:t>savedInstanceState</a:t>
            </a:r>
            <a:r>
              <a:rPr lang="en-US" sz="1400" b="1" dirty="0">
                <a:solidFill>
                  <a:srgbClr val="000000"/>
                </a:solidFill>
                <a:latin typeface="Consolas"/>
              </a:rPr>
              <a:t>) {</a:t>
            </a:r>
          </a:p>
          <a:p>
            <a:pPr defTabSz="274320"/>
            <a:r>
              <a:rPr lang="en-US" sz="1400" dirty="0">
                <a:solidFill>
                  <a:srgbClr val="000000"/>
                </a:solidFill>
                <a:latin typeface="Consolas"/>
              </a:rPr>
              <a:t>        </a:t>
            </a:r>
            <a:r>
              <a:rPr lang="en-US" sz="1400" b="1" dirty="0">
                <a:solidFill>
                  <a:srgbClr val="7F0055"/>
                </a:solidFill>
                <a:latin typeface="Consolas"/>
              </a:rPr>
              <a:t>...</a:t>
            </a:r>
            <a:endParaRPr lang="en-US" sz="1400" dirty="0">
              <a:latin typeface="Consolas"/>
            </a:endParaRPr>
          </a:p>
          <a:p>
            <a:pPr defTabSz="274320"/>
            <a:r>
              <a:rPr lang="en-US" sz="1400" dirty="0">
                <a:solidFill>
                  <a:srgbClr val="000000"/>
                </a:solidFill>
                <a:latin typeface="Consolas"/>
              </a:rPr>
              <a:t>        </a:t>
            </a:r>
            <a:r>
              <a:rPr lang="en-US" sz="1400" dirty="0" err="1">
                <a:solidFill>
                  <a:srgbClr val="000000"/>
                </a:solidFill>
                <a:latin typeface="Consolas"/>
              </a:rPr>
              <a:t>stateData</a:t>
            </a:r>
            <a:r>
              <a:rPr lang="en-US" sz="1400" dirty="0">
                <a:solidFill>
                  <a:srgbClr val="000000"/>
                </a:solidFill>
                <a:latin typeface="Consolas"/>
              </a:rPr>
              <a:t> = </a:t>
            </a:r>
            <a:r>
              <a:rPr lang="en-US" sz="1400" dirty="0" err="1">
                <a:solidFill>
                  <a:srgbClr val="000000"/>
                </a:solidFill>
                <a:latin typeface="Consolas"/>
              </a:rPr>
              <a:t>getArguments</a:t>
            </a:r>
            <a:r>
              <a:rPr lang="en-US" sz="1400" dirty="0">
                <a:solidFill>
                  <a:srgbClr val="000000"/>
                </a:solidFill>
                <a:latin typeface="Consolas"/>
              </a:rPr>
              <a:t>().</a:t>
            </a:r>
            <a:r>
              <a:rPr lang="en-US" sz="1400" dirty="0" err="1">
                <a:solidFill>
                  <a:srgbClr val="000000"/>
                </a:solidFill>
                <a:latin typeface="Consolas"/>
              </a:rPr>
              <a:t>getString</a:t>
            </a:r>
            <a:r>
              <a:rPr lang="en-US" sz="1400" dirty="0">
                <a:solidFill>
                  <a:srgbClr val="000000"/>
                </a:solidFill>
                <a:latin typeface="Consolas"/>
              </a:rPr>
              <a:t>(</a:t>
            </a:r>
            <a:r>
              <a:rPr lang="en-US" sz="1400" dirty="0">
                <a:solidFill>
                  <a:srgbClr val="2A00FF"/>
                </a:solidFill>
                <a:latin typeface="Consolas"/>
              </a:rPr>
              <a:t>"arg1"</a:t>
            </a:r>
            <a:r>
              <a:rPr lang="en-US" sz="1400" dirty="0">
                <a:solidFill>
                  <a:srgbClr val="000000"/>
                </a:solidFill>
                <a:latin typeface="Consolas"/>
              </a:rPr>
              <a:t>, </a:t>
            </a:r>
            <a:r>
              <a:rPr lang="en-US" sz="1400" dirty="0">
                <a:solidFill>
                  <a:srgbClr val="2A00FF"/>
                </a:solidFill>
                <a:latin typeface="Consolas"/>
              </a:rPr>
              <a:t>"cold-start"</a:t>
            </a:r>
            <a:r>
              <a:rPr lang="en-US" sz="1400" dirty="0">
                <a:solidFill>
                  <a:srgbClr val="000000"/>
                </a:solidFill>
                <a:latin typeface="Consolas"/>
              </a:rPr>
              <a:t>);</a:t>
            </a:r>
          </a:p>
          <a:p>
            <a:pPr defTabSz="274320"/>
            <a:endParaRPr lang="en-US" sz="1400" dirty="0">
              <a:latin typeface="Consolas"/>
            </a:endParaRPr>
          </a:p>
          <a:p>
            <a:pPr defTabSz="274320"/>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 (</a:t>
            </a:r>
            <a:r>
              <a:rPr lang="en-US" sz="1400" b="1" dirty="0" err="1">
                <a:solidFill>
                  <a:srgbClr val="6A3E3E"/>
                </a:solidFill>
                <a:latin typeface="Consolas"/>
              </a:rPr>
              <a:t>savedInstanceState</a:t>
            </a:r>
            <a:r>
              <a:rPr lang="en-US" sz="1400" b="1" dirty="0">
                <a:solidFill>
                  <a:srgbClr val="000000"/>
                </a:solidFill>
                <a:latin typeface="Consolas"/>
              </a:rPr>
              <a:t> != </a:t>
            </a:r>
            <a:r>
              <a:rPr lang="en-US" sz="1400" b="1" dirty="0">
                <a:solidFill>
                  <a:srgbClr val="7F0055"/>
                </a:solidFill>
                <a:latin typeface="Consolas"/>
              </a:rPr>
              <a:t>null</a:t>
            </a:r>
            <a:r>
              <a:rPr lang="en-US" sz="1400" b="1" dirty="0">
                <a:solidFill>
                  <a:srgbClr val="000000"/>
                </a:solidFill>
                <a:latin typeface="Consolas"/>
              </a:rPr>
              <a:t>){</a:t>
            </a:r>
            <a:endParaRPr lang="en-US" sz="1400" dirty="0">
              <a:solidFill>
                <a:srgbClr val="000000"/>
              </a:solidFill>
              <a:latin typeface="Consolas"/>
            </a:endParaRPr>
          </a:p>
          <a:p>
            <a:pPr defTabSz="274320"/>
            <a:r>
              <a:rPr lang="en-US" sz="1400" dirty="0">
                <a:solidFill>
                  <a:srgbClr val="000000"/>
                </a:solidFill>
                <a:latin typeface="Consolas"/>
              </a:rPr>
              <a:t>            </a:t>
            </a:r>
            <a:r>
              <a:rPr lang="en-US" sz="1400" dirty="0" err="1">
                <a:solidFill>
                  <a:srgbClr val="000000"/>
                </a:solidFill>
                <a:latin typeface="Consolas"/>
              </a:rPr>
              <a:t>stateData</a:t>
            </a:r>
            <a:r>
              <a:rPr lang="en-US" sz="1400" dirty="0">
                <a:solidFill>
                  <a:srgbClr val="000000"/>
                </a:solidFill>
                <a:latin typeface="Consolas"/>
              </a:rPr>
              <a:t> = </a:t>
            </a:r>
            <a:r>
              <a:rPr lang="en-US" sz="1400" dirty="0" err="1">
                <a:solidFill>
                  <a:srgbClr val="6A3E3E"/>
                </a:solidFill>
                <a:latin typeface="Consolas"/>
              </a:rPr>
              <a:t>savedInstanceState</a:t>
            </a:r>
            <a:r>
              <a:rPr lang="en-US" sz="1400" dirty="0" err="1">
                <a:solidFill>
                  <a:srgbClr val="000000"/>
                </a:solidFill>
                <a:latin typeface="Consolas"/>
              </a:rPr>
              <a:t>.getString</a:t>
            </a:r>
            <a:r>
              <a:rPr lang="en-US" sz="1400" dirty="0">
                <a:solidFill>
                  <a:srgbClr val="000000"/>
                </a:solidFill>
                <a:latin typeface="Consolas"/>
              </a:rPr>
              <a:t>(</a:t>
            </a:r>
            <a:r>
              <a:rPr lang="en-US" sz="1400" dirty="0">
                <a:solidFill>
                  <a:srgbClr val="2A00FF"/>
                </a:solidFill>
                <a:latin typeface="Consolas"/>
              </a:rPr>
              <a:t>"arg1"</a:t>
            </a:r>
            <a:r>
              <a:rPr lang="en-US" sz="1400" dirty="0">
                <a:solidFill>
                  <a:srgbClr val="000000"/>
                </a:solidFill>
                <a:latin typeface="Consolas"/>
              </a:rPr>
              <a:t>,</a:t>
            </a:r>
            <a:r>
              <a:rPr lang="en-US" sz="1400" dirty="0">
                <a:solidFill>
                  <a:srgbClr val="2A00FF"/>
                </a:solidFill>
                <a:latin typeface="Consolas"/>
              </a:rPr>
              <a:t>"warm-default"</a:t>
            </a:r>
            <a:r>
              <a:rPr lang="en-US" sz="1400" dirty="0">
                <a:solidFill>
                  <a:srgbClr val="000000"/>
                </a:solidFill>
                <a:latin typeface="Consolas"/>
              </a:rPr>
              <a:t>);</a:t>
            </a:r>
          </a:p>
          <a:p>
            <a:pPr defTabSz="274320"/>
            <a:r>
              <a:rPr lang="en-US" sz="1400" dirty="0">
                <a:solidFill>
                  <a:srgbClr val="000000"/>
                </a:solidFill>
                <a:latin typeface="Consolas"/>
              </a:rPr>
              <a:t>        }</a:t>
            </a:r>
            <a:endParaRPr lang="en-US" sz="1400" dirty="0">
              <a:latin typeface="Consolas"/>
            </a:endParaRPr>
          </a:p>
          <a:p>
            <a:pPr defTabSz="274320"/>
            <a:r>
              <a:rPr lang="en-US" sz="1400" dirty="0">
                <a:solidFill>
                  <a:srgbClr val="000000"/>
                </a:solidFill>
                <a:latin typeface="Consolas"/>
              </a:rPr>
              <a:t>    }</a:t>
            </a:r>
            <a:r>
              <a:rPr lang="en-US" sz="1400" b="1" dirty="0">
                <a:solidFill>
                  <a:srgbClr val="3F7F5F"/>
                </a:solidFill>
                <a:latin typeface="Consolas"/>
              </a:rPr>
              <a:t>//</a:t>
            </a:r>
            <a:r>
              <a:rPr lang="en-US" sz="1400" b="1" dirty="0" err="1">
                <a:solidFill>
                  <a:srgbClr val="3F7F5F"/>
                </a:solidFill>
                <a:latin typeface="Consolas"/>
              </a:rPr>
              <a:t>onCreate</a:t>
            </a:r>
            <a:endParaRPr lang="en-US" sz="1400" b="1" dirty="0">
              <a:solidFill>
                <a:srgbClr val="3F7F5F"/>
              </a:solidFill>
              <a:latin typeface="Consolas"/>
            </a:endParaRPr>
          </a:p>
          <a:p>
            <a:pPr defTabSz="274320"/>
            <a:r>
              <a:rPr lang="en-US" sz="1400" dirty="0">
                <a:solidFill>
                  <a:srgbClr val="000000"/>
                </a:solidFill>
                <a:latin typeface="Consolas"/>
              </a:rPr>
              <a:t>	...</a:t>
            </a:r>
          </a:p>
          <a:p>
            <a:pPr defTabSz="274320"/>
            <a:r>
              <a:rPr lang="en-US" sz="1400" dirty="0">
                <a:solidFill>
                  <a:srgbClr val="000000"/>
                </a:solidFill>
                <a:latin typeface="Consolas"/>
              </a:rPr>
              <a:t>	</a:t>
            </a:r>
            <a:r>
              <a:rPr lang="en-US" sz="1400" dirty="0">
                <a:solidFill>
                  <a:srgbClr val="646464"/>
                </a:solidFill>
                <a:latin typeface="Consolas"/>
              </a:rPr>
              <a:t>@Override</a:t>
            </a:r>
          </a:p>
          <a:p>
            <a:pPr defTabSz="27432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a:t>
            </a:r>
            <a:r>
              <a:rPr lang="en-US" sz="1400" b="1" dirty="0" err="1">
                <a:solidFill>
                  <a:srgbClr val="000000"/>
                </a:solidFill>
                <a:latin typeface="Consolas"/>
              </a:rPr>
              <a:t>onSaveInstanceState</a:t>
            </a:r>
            <a:r>
              <a:rPr lang="en-US" sz="1400" b="1" dirty="0">
                <a:solidFill>
                  <a:srgbClr val="000000"/>
                </a:solidFill>
                <a:latin typeface="Consolas"/>
              </a:rPr>
              <a:t>(Bundle </a:t>
            </a:r>
            <a:r>
              <a:rPr lang="en-US" sz="1400" b="1" dirty="0" err="1">
                <a:solidFill>
                  <a:srgbClr val="6A3E3E"/>
                </a:solidFill>
                <a:latin typeface="Consolas"/>
              </a:rPr>
              <a:t>outState</a:t>
            </a:r>
            <a:r>
              <a:rPr lang="en-US" sz="1400" b="1" dirty="0">
                <a:solidFill>
                  <a:srgbClr val="000000"/>
                </a:solidFill>
                <a:latin typeface="Consolas"/>
              </a:rPr>
              <a:t>) {</a:t>
            </a:r>
          </a:p>
          <a:p>
            <a:pPr defTabSz="274320"/>
            <a:r>
              <a:rPr lang="en-US" sz="1400" b="1" dirty="0">
                <a:solidFill>
                  <a:srgbClr val="000000"/>
                </a:solidFill>
                <a:latin typeface="Consolas"/>
              </a:rPr>
              <a:t>			...</a:t>
            </a:r>
          </a:p>
          <a:p>
            <a:pPr defTabSz="274320"/>
            <a:r>
              <a:rPr lang="en-US" sz="1400" dirty="0">
                <a:solidFill>
                  <a:srgbClr val="000000"/>
                </a:solidFill>
                <a:latin typeface="Consolas"/>
              </a:rPr>
              <a:t>        </a:t>
            </a:r>
            <a:r>
              <a:rPr lang="en-US" sz="1400" dirty="0" err="1">
                <a:solidFill>
                  <a:srgbClr val="6A3E3E"/>
                </a:solidFill>
                <a:latin typeface="Consolas"/>
              </a:rPr>
              <a:t>outState</a:t>
            </a:r>
            <a:r>
              <a:rPr lang="en-US" sz="1400" dirty="0" err="1">
                <a:solidFill>
                  <a:srgbClr val="000000"/>
                </a:solidFill>
                <a:latin typeface="Consolas"/>
              </a:rPr>
              <a:t>.putString</a:t>
            </a:r>
            <a:r>
              <a:rPr lang="en-US" sz="1400" dirty="0">
                <a:solidFill>
                  <a:srgbClr val="000000"/>
                </a:solidFill>
                <a:latin typeface="Consolas"/>
              </a:rPr>
              <a:t>(</a:t>
            </a:r>
            <a:r>
              <a:rPr lang="en-US" sz="1400" dirty="0">
                <a:solidFill>
                  <a:srgbClr val="2A00FF"/>
                </a:solidFill>
                <a:latin typeface="Consolas"/>
              </a:rPr>
              <a:t>"arg1"</a:t>
            </a:r>
            <a:r>
              <a:rPr lang="en-US" sz="1400" dirty="0">
                <a:solidFill>
                  <a:srgbClr val="000000"/>
                </a:solidFill>
                <a:latin typeface="Consolas"/>
              </a:rPr>
              <a:t>, </a:t>
            </a:r>
            <a:r>
              <a:rPr lang="en-US" sz="1400" dirty="0" err="1">
                <a:solidFill>
                  <a:srgbClr val="000000"/>
                </a:solidFill>
                <a:latin typeface="Consolas"/>
              </a:rPr>
              <a:t>stateData</a:t>
            </a:r>
            <a:r>
              <a:rPr lang="en-US" sz="1400" dirty="0">
                <a:solidFill>
                  <a:srgbClr val="000000"/>
                </a:solidFill>
                <a:latin typeface="Consolas"/>
              </a:rPr>
              <a:t>);</a:t>
            </a:r>
          </a:p>
          <a:p>
            <a:pPr defTabSz="274320"/>
            <a:r>
              <a:rPr lang="en-US" sz="1400" dirty="0">
                <a:solidFill>
                  <a:srgbClr val="000000"/>
                </a:solidFill>
                <a:latin typeface="Consolas"/>
              </a:rPr>
              <a:t>        </a:t>
            </a:r>
            <a:r>
              <a:rPr lang="en-US" sz="1400" b="1" dirty="0" err="1">
                <a:solidFill>
                  <a:srgbClr val="7F0055"/>
                </a:solidFill>
                <a:latin typeface="Consolas"/>
              </a:rPr>
              <a:t>super</a:t>
            </a:r>
            <a:r>
              <a:rPr lang="en-US" sz="1400" b="1" dirty="0" err="1">
                <a:solidFill>
                  <a:srgbClr val="000000"/>
                </a:solidFill>
                <a:latin typeface="Consolas"/>
              </a:rPr>
              <a:t>.onSaveInstanceState</a:t>
            </a:r>
            <a:r>
              <a:rPr lang="en-US" sz="1400" b="1" dirty="0">
                <a:solidFill>
                  <a:srgbClr val="000000"/>
                </a:solidFill>
                <a:latin typeface="Consolas"/>
              </a:rPr>
              <a:t>(</a:t>
            </a:r>
            <a:r>
              <a:rPr lang="en-US" sz="1400" b="1" dirty="0" err="1">
                <a:solidFill>
                  <a:srgbClr val="6A3E3E"/>
                </a:solidFill>
                <a:latin typeface="Consolas"/>
              </a:rPr>
              <a:t>outState</a:t>
            </a:r>
            <a:r>
              <a:rPr lang="en-US" sz="1400" b="1" dirty="0">
                <a:solidFill>
                  <a:srgbClr val="000000"/>
                </a:solidFill>
                <a:latin typeface="Consolas"/>
              </a:rPr>
              <a:t>);</a:t>
            </a:r>
          </a:p>
          <a:p>
            <a:pPr defTabSz="274320"/>
            <a:endParaRPr lang="en-US" sz="1400" dirty="0">
              <a:latin typeface="Consolas"/>
            </a:endParaRPr>
          </a:p>
          <a:p>
            <a:pPr defTabSz="274320"/>
            <a:r>
              <a:rPr lang="en-US" sz="1400" dirty="0">
                <a:solidFill>
                  <a:srgbClr val="000000"/>
                </a:solidFill>
                <a:latin typeface="Consolas"/>
              </a:rPr>
              <a:t>    }</a:t>
            </a:r>
            <a:r>
              <a:rPr lang="en-US" sz="1400" b="1" dirty="0">
                <a:solidFill>
                  <a:srgbClr val="3F7F5F"/>
                </a:solidFill>
                <a:latin typeface="Consolas"/>
              </a:rPr>
              <a:t>//</a:t>
            </a:r>
            <a:r>
              <a:rPr lang="en-US" sz="1400" b="1" dirty="0" err="1">
                <a:solidFill>
                  <a:srgbClr val="3F7F5F"/>
                </a:solidFill>
                <a:latin typeface="Consolas"/>
              </a:rPr>
              <a:t>onSavedInstanceState</a:t>
            </a:r>
            <a:endParaRPr lang="en-US" sz="1400" b="1" dirty="0">
              <a:solidFill>
                <a:srgbClr val="3F7F5F"/>
              </a:solidFill>
              <a:latin typeface="Times New Roman"/>
            </a:endParaRPr>
          </a:p>
        </p:txBody>
      </p:sp>
      <p:sp>
        <p:nvSpPr>
          <p:cNvPr id="5" name="TextBox 4"/>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33</a:t>
            </a:fld>
            <a:endParaRPr lang="en-US"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73668"/>
            <a:ext cx="8153400" cy="5724644"/>
          </a:xfrm>
          <a:prstGeom prst="rect">
            <a:avLst/>
          </a:prstGeom>
          <a:solidFill>
            <a:schemeClr val="bg1"/>
          </a:solidFill>
          <a:ln>
            <a:solidFill>
              <a:schemeClr val="bg1"/>
            </a:solidFill>
          </a:ln>
        </p:spPr>
        <p:txBody>
          <a:bodyPr wrap="square" rtlCol="0">
            <a:spAutoFit/>
          </a:bodyPr>
          <a:lstStyle/>
          <a:p>
            <a:r>
              <a:rPr lang="en-US" sz="2000" dirty="0"/>
              <a:t>There are various operations that affect the presence and visibility of fragments dynamically bound to an activity. Those operations must be applied inside the scope of a </a:t>
            </a:r>
            <a:r>
              <a:rPr lang="en-US" sz="2000" b="1" dirty="0" err="1"/>
              <a:t>FragmentTransaction</a:t>
            </a:r>
            <a:r>
              <a:rPr lang="en-US" sz="2000" dirty="0"/>
              <a:t> object. </a:t>
            </a:r>
          </a:p>
          <a:p>
            <a:endParaRPr lang="en-US" dirty="0"/>
          </a:p>
          <a:p>
            <a:r>
              <a:rPr lang="en-US" b="1" dirty="0">
                <a:solidFill>
                  <a:srgbClr val="C00000"/>
                </a:solidFill>
                <a:latin typeface="Consolas" pitchFamily="49" charset="0"/>
                <a:cs typeface="Consolas" pitchFamily="49" charset="0"/>
              </a:rPr>
              <a:t>add()	</a:t>
            </a:r>
            <a:r>
              <a:rPr lang="en-US" b="1" dirty="0">
                <a:latin typeface="Consolas" pitchFamily="49" charset="0"/>
                <a:cs typeface="Consolas" pitchFamily="49" charset="0"/>
              </a:rPr>
              <a:t>	</a:t>
            </a:r>
            <a:r>
              <a:rPr lang="en-US" dirty="0"/>
              <a:t>Add a fragment to an activity (generally showing a view). If the 		activity is re-started due to a configuration-change, previously 		created fragments that appeared on the UI via add() can be 		reused (better performance, no need to re-create the fragment).</a:t>
            </a:r>
          </a:p>
          <a:p>
            <a:endParaRPr lang="en-US" dirty="0"/>
          </a:p>
          <a:p>
            <a:r>
              <a:rPr lang="en-US" b="1" dirty="0">
                <a:solidFill>
                  <a:srgbClr val="C00000"/>
                </a:solidFill>
                <a:latin typeface="Consolas" pitchFamily="49" charset="0"/>
                <a:cs typeface="Consolas" pitchFamily="49" charset="0"/>
              </a:rPr>
              <a:t>remove()</a:t>
            </a:r>
            <a:r>
              <a:rPr lang="en-US" dirty="0"/>
              <a:t>	Remove a fragment from the activity. Fragment is destroyed 		(unless it was also added to the </a:t>
            </a:r>
            <a:r>
              <a:rPr lang="en-US" dirty="0" err="1"/>
              <a:t>BackStack</a:t>
            </a:r>
            <a:r>
              <a:rPr lang="en-US" dirty="0"/>
              <a:t>).</a:t>
            </a:r>
          </a:p>
          <a:p>
            <a:endParaRPr lang="en-US" dirty="0"/>
          </a:p>
          <a:p>
            <a:r>
              <a:rPr lang="en-US" b="1" dirty="0">
                <a:solidFill>
                  <a:srgbClr val="C00000"/>
                </a:solidFill>
                <a:latin typeface="Consolas" pitchFamily="49" charset="0"/>
                <a:cs typeface="Consolas" pitchFamily="49" charset="0"/>
              </a:rPr>
              <a:t>replace()	</a:t>
            </a:r>
            <a:r>
              <a:rPr lang="en-US" dirty="0"/>
              <a:t>A fragment currently on the UI is destroyed and replace by 			another fragment.</a:t>
            </a:r>
          </a:p>
          <a:p>
            <a:endParaRPr lang="en-US" dirty="0"/>
          </a:p>
          <a:p>
            <a:r>
              <a:rPr lang="en-US" b="1" dirty="0">
                <a:solidFill>
                  <a:srgbClr val="C00000"/>
                </a:solidFill>
              </a:rPr>
              <a:t>show() / hide()</a:t>
            </a:r>
            <a:r>
              <a:rPr lang="en-US" dirty="0">
                <a:solidFill>
                  <a:srgbClr val="C00000"/>
                </a:solidFill>
              </a:rPr>
              <a:t> </a:t>
            </a:r>
            <a:r>
              <a:rPr lang="en-US" dirty="0"/>
              <a:t>	Shows a previously hidden fragment (hidden but not destroyed).</a:t>
            </a:r>
          </a:p>
          <a:p>
            <a:endParaRPr lang="en-US" dirty="0"/>
          </a:p>
          <a:p>
            <a:r>
              <a:rPr lang="en-US" b="1" dirty="0">
                <a:solidFill>
                  <a:srgbClr val="C00000"/>
                </a:solidFill>
              </a:rPr>
              <a:t>attach() / detach()</a:t>
            </a:r>
            <a:r>
              <a:rPr lang="en-US" dirty="0">
                <a:solidFill>
                  <a:srgbClr val="C00000"/>
                </a:solidFill>
              </a:rPr>
              <a:t>	</a:t>
            </a:r>
            <a:r>
              <a:rPr lang="en-US" dirty="0"/>
              <a:t>Attaches a fragment previously separated (detached) from the UI. 		Detached fragments are invisible but not destroyed.</a:t>
            </a:r>
          </a:p>
          <a:p>
            <a:endParaRPr lang="en-US" dirty="0"/>
          </a:p>
        </p:txBody>
      </p:sp>
      <p:sp>
        <p:nvSpPr>
          <p:cNvPr id="3" name="TextBox 2"/>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Operations on Fragments</a:t>
            </a:r>
            <a:r>
              <a:rPr lang="en-US" sz="2400" dirty="0"/>
              <a:t>	</a:t>
            </a:r>
            <a:endParaRPr lang="en-US" sz="1600" b="1" dirty="0"/>
          </a:p>
        </p:txBody>
      </p:sp>
      <p:sp>
        <p:nvSpPr>
          <p:cNvPr id="5" name="TextBox 4"/>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34</a:t>
            </a:fld>
            <a:endParaRPr lang="en-US" sz="1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73668"/>
            <a:ext cx="8153400" cy="707886"/>
          </a:xfrm>
          <a:prstGeom prst="rect">
            <a:avLst/>
          </a:prstGeom>
          <a:solidFill>
            <a:schemeClr val="bg1"/>
          </a:solidFill>
          <a:ln>
            <a:solidFill>
              <a:schemeClr val="bg1"/>
            </a:solidFill>
          </a:ln>
        </p:spPr>
        <p:txBody>
          <a:bodyPr wrap="square" rtlCol="0">
            <a:spAutoFit/>
          </a:bodyPr>
          <a:lstStyle/>
          <a:p>
            <a:r>
              <a:rPr lang="en-US" sz="2000" dirty="0"/>
              <a:t>Consider the following code sample on which a sequence of opposite operations is applied to display a fragment.</a:t>
            </a:r>
            <a:endParaRPr lang="en-US" dirty="0"/>
          </a:p>
        </p:txBody>
      </p:sp>
      <p:sp>
        <p:nvSpPr>
          <p:cNvPr id="3" name="TextBox 2"/>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Operations on Fragments</a:t>
            </a:r>
            <a:r>
              <a:rPr lang="en-US" sz="2400" dirty="0"/>
              <a:t>	</a:t>
            </a:r>
            <a:endParaRPr lang="en-US" sz="1600" b="1" dirty="0"/>
          </a:p>
        </p:txBody>
      </p:sp>
      <p:sp>
        <p:nvSpPr>
          <p:cNvPr id="5" name="TextBox 4"/>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35</a:t>
            </a:fld>
            <a:endParaRPr lang="en-US" sz="1400" dirty="0"/>
          </a:p>
        </p:txBody>
      </p:sp>
      <p:sp>
        <p:nvSpPr>
          <p:cNvPr id="6" name="TextBox 5"/>
          <p:cNvSpPr txBox="1"/>
          <p:nvPr/>
        </p:nvSpPr>
        <p:spPr>
          <a:xfrm>
            <a:off x="533400" y="1640837"/>
            <a:ext cx="8229600" cy="3795398"/>
          </a:xfrm>
          <a:prstGeom prst="rect">
            <a:avLst/>
          </a:prstGeom>
          <a:solidFill>
            <a:schemeClr val="bg1">
              <a:lumMod val="95000"/>
            </a:schemeClr>
          </a:solidFill>
          <a:ln>
            <a:solidFill>
              <a:schemeClr val="bg1">
                <a:lumMod val="50000"/>
              </a:schemeClr>
            </a:solidFill>
          </a:ln>
        </p:spPr>
        <p:txBody>
          <a:bodyPr wrap="square" rtlCol="0">
            <a:spAutoFit/>
          </a:bodyPr>
          <a:lstStyle/>
          <a:p>
            <a:pPr defTabSz="274320">
              <a:lnSpc>
                <a:spcPct val="115000"/>
              </a:lnSpc>
            </a:pPr>
            <a:r>
              <a:rPr lang="en-US" sz="1400" dirty="0">
                <a:solidFill>
                  <a:srgbClr val="000000"/>
                </a:solidFill>
                <a:latin typeface="Consolas"/>
                <a:ea typeface="Calibri"/>
                <a:cs typeface="Times New Roman"/>
              </a:rPr>
              <a:t>	</a:t>
            </a:r>
            <a:r>
              <a:rPr lang="en-US" sz="1600" dirty="0">
                <a:solidFill>
                  <a:srgbClr val="000000"/>
                </a:solidFill>
                <a:latin typeface="Consolas"/>
                <a:ea typeface="Calibri"/>
                <a:cs typeface="Times New Roman"/>
              </a:rPr>
              <a:t>	</a:t>
            </a:r>
            <a:r>
              <a:rPr lang="en-US" sz="1600" dirty="0" err="1">
                <a:solidFill>
                  <a:srgbClr val="000000"/>
                </a:solidFill>
                <a:latin typeface="Consolas"/>
                <a:ea typeface="Calibri"/>
                <a:cs typeface="Times New Roman"/>
              </a:rPr>
              <a:t>FragmentTransaction</a:t>
            </a:r>
            <a:r>
              <a:rPr lang="en-US" sz="1600" dirty="0">
                <a:solidFill>
                  <a:srgbClr val="000000"/>
                </a:solidFill>
                <a:latin typeface="Consolas"/>
                <a:ea typeface="Calibri"/>
                <a:cs typeface="Times New Roman"/>
              </a:rPr>
              <a:t> </a:t>
            </a:r>
            <a:r>
              <a:rPr lang="en-US" sz="1600" dirty="0">
                <a:solidFill>
                  <a:srgbClr val="6A3E3E"/>
                </a:solidFill>
                <a:latin typeface="Consolas"/>
                <a:ea typeface="Calibri"/>
                <a:cs typeface="Times New Roman"/>
              </a:rPr>
              <a:t>ft</a:t>
            </a:r>
            <a:r>
              <a:rPr lang="en-US" sz="1600" dirty="0">
                <a:solidFill>
                  <a:srgbClr val="000000"/>
                </a:solidFill>
                <a:latin typeface="Consolas"/>
                <a:ea typeface="Calibri"/>
                <a:cs typeface="Times New Roman"/>
              </a:rPr>
              <a:t> = </a:t>
            </a:r>
            <a:r>
              <a:rPr lang="en-US" sz="1600" dirty="0" err="1">
                <a:solidFill>
                  <a:srgbClr val="000000"/>
                </a:solidFill>
                <a:latin typeface="Consolas"/>
                <a:ea typeface="Calibri"/>
                <a:cs typeface="Times New Roman"/>
              </a:rPr>
              <a:t>getFragmentManager</a:t>
            </a:r>
            <a:r>
              <a:rPr lang="en-US" sz="1600" dirty="0">
                <a:solidFill>
                  <a:srgbClr val="000000"/>
                </a:solidFill>
                <a:latin typeface="Consolas"/>
                <a:ea typeface="Calibri"/>
                <a:cs typeface="Times New Roman"/>
              </a:rPr>
              <a:t>().</a:t>
            </a:r>
            <a:r>
              <a:rPr lang="en-US" sz="1600" dirty="0" err="1">
                <a:solidFill>
                  <a:srgbClr val="000000"/>
                </a:solidFill>
                <a:latin typeface="Consolas"/>
                <a:ea typeface="Calibri"/>
                <a:cs typeface="Times New Roman"/>
              </a:rPr>
              <a:t>beginTransaction</a:t>
            </a:r>
            <a:r>
              <a:rPr lang="en-US" sz="1600" dirty="0">
                <a:solidFill>
                  <a:srgbClr val="000000"/>
                </a:solidFill>
                <a:latin typeface="Consolas"/>
                <a:ea typeface="Calibri"/>
                <a:cs typeface="Times New Roman"/>
              </a:rPr>
              <a:t>();</a:t>
            </a:r>
          </a:p>
          <a:p>
            <a:pPr defTabSz="274320">
              <a:lnSpc>
                <a:spcPct val="115000"/>
              </a:lnSpc>
            </a:pPr>
            <a:endParaRPr lang="en-US" sz="1200" dirty="0">
              <a:ea typeface="Calibri"/>
              <a:cs typeface="Times New Roman"/>
            </a:endParaRPr>
          </a:p>
          <a:p>
            <a:pPr defTabSz="274320">
              <a:lnSpc>
                <a:spcPct val="115000"/>
              </a:lnSpc>
            </a:pPr>
            <a:r>
              <a:rPr lang="en-US" sz="1600" dirty="0">
                <a:solidFill>
                  <a:srgbClr val="000000"/>
                </a:solidFill>
                <a:latin typeface="Consolas"/>
                <a:ea typeface="Calibri"/>
                <a:cs typeface="Times New Roman"/>
              </a:rPr>
              <a:t>		</a:t>
            </a:r>
            <a:r>
              <a:rPr lang="en-US" sz="1600" dirty="0" err="1">
                <a:solidFill>
                  <a:srgbClr val="0000C0"/>
                </a:solidFill>
                <a:latin typeface="Consolas"/>
                <a:ea typeface="Calibri"/>
                <a:cs typeface="Times New Roman"/>
              </a:rPr>
              <a:t>redFragment</a:t>
            </a:r>
            <a:r>
              <a:rPr lang="en-US" sz="1600" dirty="0">
                <a:solidFill>
                  <a:srgbClr val="000000"/>
                </a:solidFill>
                <a:latin typeface="Consolas"/>
                <a:ea typeface="Calibri"/>
                <a:cs typeface="Times New Roman"/>
              </a:rPr>
              <a:t> = </a:t>
            </a:r>
            <a:r>
              <a:rPr lang="en-US" sz="1600" dirty="0" err="1">
                <a:solidFill>
                  <a:srgbClr val="000000"/>
                </a:solidFill>
                <a:latin typeface="Consolas"/>
                <a:ea typeface="Calibri"/>
                <a:cs typeface="Times New Roman"/>
              </a:rPr>
              <a:t>FragmentRed.</a:t>
            </a:r>
            <a:r>
              <a:rPr lang="en-US" sz="1600" i="1" dirty="0" err="1">
                <a:solidFill>
                  <a:srgbClr val="000000"/>
                </a:solidFill>
                <a:latin typeface="Consolas"/>
                <a:ea typeface="Calibri"/>
                <a:cs typeface="Times New Roman"/>
              </a:rPr>
              <a:t>newInstance</a:t>
            </a:r>
            <a:r>
              <a:rPr lang="en-US" sz="1600" dirty="0">
                <a:solidFill>
                  <a:srgbClr val="000000"/>
                </a:solidFill>
                <a:latin typeface="Consolas"/>
                <a:ea typeface="Calibri"/>
                <a:cs typeface="Times New Roman"/>
              </a:rPr>
              <a:t>(</a:t>
            </a:r>
            <a:r>
              <a:rPr lang="en-US" sz="1600" dirty="0" err="1">
                <a:solidFill>
                  <a:srgbClr val="6A3E3E"/>
                </a:solidFill>
                <a:latin typeface="Consolas"/>
                <a:ea typeface="Calibri"/>
                <a:cs typeface="Times New Roman"/>
              </a:rPr>
              <a:t>intValue</a:t>
            </a:r>
            <a:r>
              <a:rPr lang="en-US" sz="16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600" dirty="0">
                <a:solidFill>
                  <a:srgbClr val="000000"/>
                </a:solidFill>
                <a:latin typeface="Consolas"/>
                <a:ea typeface="Calibri"/>
                <a:cs typeface="Times New Roman"/>
              </a:rPr>
              <a:t>		</a:t>
            </a:r>
            <a:r>
              <a:rPr lang="en-US" sz="1600" dirty="0" err="1">
                <a:solidFill>
                  <a:srgbClr val="6A3E3E"/>
                </a:solidFill>
                <a:latin typeface="Consolas"/>
                <a:ea typeface="Calibri"/>
                <a:cs typeface="Times New Roman"/>
              </a:rPr>
              <a:t>ft</a:t>
            </a:r>
            <a:r>
              <a:rPr lang="en-US" sz="1600" dirty="0" err="1">
                <a:solidFill>
                  <a:srgbClr val="000000"/>
                </a:solidFill>
                <a:latin typeface="Consolas"/>
                <a:ea typeface="Calibri"/>
                <a:cs typeface="Times New Roman"/>
              </a:rPr>
              <a:t>.</a:t>
            </a:r>
            <a:r>
              <a:rPr lang="en-US" sz="1600" b="1" dirty="0" err="1">
                <a:solidFill>
                  <a:srgbClr val="000000"/>
                </a:solidFill>
                <a:latin typeface="Consolas"/>
                <a:ea typeface="Calibri"/>
                <a:cs typeface="Times New Roman"/>
              </a:rPr>
              <a:t>add</a:t>
            </a:r>
            <a:r>
              <a:rPr lang="en-US" sz="1600" dirty="0">
                <a:solidFill>
                  <a:srgbClr val="000000"/>
                </a:solidFill>
                <a:latin typeface="Consolas"/>
                <a:ea typeface="Calibri"/>
                <a:cs typeface="Times New Roman"/>
              </a:rPr>
              <a:t>(</a:t>
            </a:r>
            <a:r>
              <a:rPr lang="en-US" sz="1600" dirty="0" err="1">
                <a:solidFill>
                  <a:srgbClr val="000000"/>
                </a:solidFill>
                <a:latin typeface="Consolas"/>
                <a:ea typeface="Calibri"/>
                <a:cs typeface="Times New Roman"/>
              </a:rPr>
              <a:t>R.id.</a:t>
            </a:r>
            <a:r>
              <a:rPr lang="en-US" sz="1600" b="1" i="1" dirty="0" err="1">
                <a:solidFill>
                  <a:srgbClr val="0000C0"/>
                </a:solidFill>
                <a:latin typeface="Consolas"/>
                <a:ea typeface="Calibri"/>
                <a:cs typeface="Times New Roman"/>
              </a:rPr>
              <a:t>main_holder</a:t>
            </a:r>
            <a:r>
              <a:rPr lang="en-US" sz="1600" dirty="0">
                <a:solidFill>
                  <a:srgbClr val="000000"/>
                </a:solidFill>
                <a:latin typeface="Consolas"/>
                <a:ea typeface="Calibri"/>
                <a:cs typeface="Times New Roman"/>
              </a:rPr>
              <a:t>, </a:t>
            </a:r>
            <a:r>
              <a:rPr lang="en-US" sz="1600" dirty="0" err="1">
                <a:solidFill>
                  <a:srgbClr val="0000C0"/>
                </a:solidFill>
                <a:latin typeface="Consolas"/>
                <a:ea typeface="Calibri"/>
                <a:cs typeface="Times New Roman"/>
              </a:rPr>
              <a:t>redFragment</a:t>
            </a:r>
            <a:r>
              <a:rPr lang="en-US" sz="1600" dirty="0">
                <a:solidFill>
                  <a:srgbClr val="000000"/>
                </a:solidFill>
                <a:latin typeface="Consolas"/>
                <a:ea typeface="Calibri"/>
                <a:cs typeface="Times New Roman"/>
              </a:rPr>
              <a:t>, </a:t>
            </a:r>
            <a:r>
              <a:rPr lang="en-US" sz="1600" dirty="0">
                <a:solidFill>
                  <a:srgbClr val="2A00FF"/>
                </a:solidFill>
                <a:latin typeface="Consolas"/>
                <a:ea typeface="Calibri"/>
                <a:cs typeface="Times New Roman"/>
              </a:rPr>
              <a:t>"RED-TAG"</a:t>
            </a:r>
            <a:r>
              <a:rPr lang="en-US" sz="16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6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600" dirty="0">
                <a:solidFill>
                  <a:srgbClr val="000000"/>
                </a:solidFill>
                <a:latin typeface="Consolas"/>
                <a:ea typeface="Calibri"/>
                <a:cs typeface="Times New Roman"/>
              </a:rPr>
              <a:t>		</a:t>
            </a:r>
            <a:r>
              <a:rPr lang="en-US" sz="1600" dirty="0" err="1">
                <a:solidFill>
                  <a:srgbClr val="6A3E3E"/>
                </a:solidFill>
                <a:latin typeface="Consolas"/>
                <a:ea typeface="Calibri"/>
                <a:cs typeface="Times New Roman"/>
              </a:rPr>
              <a:t>ft</a:t>
            </a:r>
            <a:r>
              <a:rPr lang="en-US" sz="1600" dirty="0" err="1">
                <a:solidFill>
                  <a:srgbClr val="000000"/>
                </a:solidFill>
                <a:latin typeface="Consolas"/>
                <a:ea typeface="Calibri"/>
                <a:cs typeface="Times New Roman"/>
              </a:rPr>
              <a:t>.</a:t>
            </a:r>
            <a:r>
              <a:rPr lang="en-US" sz="1600" b="1" dirty="0" err="1">
                <a:solidFill>
                  <a:srgbClr val="000000"/>
                </a:solidFill>
                <a:latin typeface="Consolas"/>
                <a:ea typeface="Calibri"/>
                <a:cs typeface="Times New Roman"/>
              </a:rPr>
              <a:t>hide</a:t>
            </a:r>
            <a:r>
              <a:rPr lang="en-US" sz="1600" dirty="0">
                <a:solidFill>
                  <a:srgbClr val="000000"/>
                </a:solidFill>
                <a:latin typeface="Consolas"/>
                <a:ea typeface="Calibri"/>
                <a:cs typeface="Times New Roman"/>
              </a:rPr>
              <a:t>(</a:t>
            </a:r>
            <a:r>
              <a:rPr lang="en-US" sz="1600" dirty="0" err="1">
                <a:solidFill>
                  <a:srgbClr val="0000C0"/>
                </a:solidFill>
                <a:latin typeface="Consolas"/>
                <a:ea typeface="Calibri"/>
                <a:cs typeface="Times New Roman"/>
              </a:rPr>
              <a:t>redFragment</a:t>
            </a:r>
            <a:r>
              <a:rPr lang="en-US" sz="16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600" dirty="0">
                <a:solidFill>
                  <a:srgbClr val="000000"/>
                </a:solidFill>
                <a:latin typeface="Consolas"/>
                <a:ea typeface="Calibri"/>
                <a:cs typeface="Times New Roman"/>
              </a:rPr>
              <a:t>		</a:t>
            </a:r>
            <a:r>
              <a:rPr lang="en-US" sz="1600" dirty="0" err="1">
                <a:solidFill>
                  <a:srgbClr val="6A3E3E"/>
                </a:solidFill>
                <a:latin typeface="Consolas"/>
                <a:ea typeface="Calibri"/>
                <a:cs typeface="Times New Roman"/>
              </a:rPr>
              <a:t>ft</a:t>
            </a:r>
            <a:r>
              <a:rPr lang="en-US" sz="1600" dirty="0" err="1">
                <a:solidFill>
                  <a:srgbClr val="000000"/>
                </a:solidFill>
                <a:latin typeface="Consolas"/>
                <a:ea typeface="Calibri"/>
                <a:cs typeface="Times New Roman"/>
              </a:rPr>
              <a:t>.</a:t>
            </a:r>
            <a:r>
              <a:rPr lang="en-US" sz="1600" b="1" dirty="0" err="1">
                <a:solidFill>
                  <a:srgbClr val="000000"/>
                </a:solidFill>
                <a:latin typeface="Consolas"/>
                <a:ea typeface="Calibri"/>
                <a:cs typeface="Times New Roman"/>
              </a:rPr>
              <a:t>show</a:t>
            </a:r>
            <a:r>
              <a:rPr lang="en-US" sz="1600" dirty="0">
                <a:solidFill>
                  <a:srgbClr val="000000"/>
                </a:solidFill>
                <a:latin typeface="Consolas"/>
                <a:ea typeface="Calibri"/>
                <a:cs typeface="Times New Roman"/>
              </a:rPr>
              <a:t>(</a:t>
            </a:r>
            <a:r>
              <a:rPr lang="en-US" sz="1600" dirty="0" err="1">
                <a:solidFill>
                  <a:srgbClr val="0000C0"/>
                </a:solidFill>
                <a:latin typeface="Consolas"/>
                <a:ea typeface="Calibri"/>
                <a:cs typeface="Times New Roman"/>
              </a:rPr>
              <a:t>redFragment</a:t>
            </a:r>
            <a:r>
              <a:rPr lang="en-US" sz="16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6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600" dirty="0">
                <a:solidFill>
                  <a:srgbClr val="000000"/>
                </a:solidFill>
                <a:latin typeface="Consolas"/>
                <a:ea typeface="Calibri"/>
                <a:cs typeface="Times New Roman"/>
              </a:rPr>
              <a:t>		</a:t>
            </a:r>
            <a:r>
              <a:rPr lang="en-US" sz="1600" dirty="0" err="1">
                <a:solidFill>
                  <a:srgbClr val="6A3E3E"/>
                </a:solidFill>
                <a:latin typeface="Consolas"/>
                <a:ea typeface="Calibri"/>
                <a:cs typeface="Times New Roman"/>
              </a:rPr>
              <a:t>ft</a:t>
            </a:r>
            <a:r>
              <a:rPr lang="en-US" sz="1600" dirty="0" err="1">
                <a:solidFill>
                  <a:srgbClr val="000000"/>
                </a:solidFill>
                <a:latin typeface="Consolas"/>
                <a:ea typeface="Calibri"/>
                <a:cs typeface="Times New Roman"/>
              </a:rPr>
              <a:t>.</a:t>
            </a:r>
            <a:r>
              <a:rPr lang="en-US" sz="1600" b="1" dirty="0" err="1">
                <a:solidFill>
                  <a:srgbClr val="000000"/>
                </a:solidFill>
                <a:latin typeface="Consolas"/>
                <a:ea typeface="Calibri"/>
                <a:cs typeface="Times New Roman"/>
              </a:rPr>
              <a:t>detach</a:t>
            </a:r>
            <a:r>
              <a:rPr lang="en-US" sz="1600" dirty="0">
                <a:solidFill>
                  <a:srgbClr val="000000"/>
                </a:solidFill>
                <a:latin typeface="Consolas"/>
                <a:ea typeface="Calibri"/>
                <a:cs typeface="Times New Roman"/>
              </a:rPr>
              <a:t>(</a:t>
            </a:r>
            <a:r>
              <a:rPr lang="en-US" sz="1600" dirty="0" err="1">
                <a:solidFill>
                  <a:srgbClr val="0000C0"/>
                </a:solidFill>
                <a:latin typeface="Consolas"/>
                <a:ea typeface="Calibri"/>
                <a:cs typeface="Times New Roman"/>
              </a:rPr>
              <a:t>redFragment</a:t>
            </a:r>
            <a:r>
              <a:rPr lang="en-US" sz="16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600" dirty="0">
                <a:solidFill>
                  <a:srgbClr val="000000"/>
                </a:solidFill>
                <a:latin typeface="Consolas"/>
                <a:ea typeface="Calibri"/>
                <a:cs typeface="Times New Roman"/>
              </a:rPr>
              <a:t>		</a:t>
            </a:r>
            <a:r>
              <a:rPr lang="en-US" sz="1600" dirty="0" err="1">
                <a:solidFill>
                  <a:srgbClr val="6A3E3E"/>
                </a:solidFill>
                <a:latin typeface="Consolas"/>
                <a:ea typeface="Calibri"/>
                <a:cs typeface="Times New Roman"/>
              </a:rPr>
              <a:t>ft</a:t>
            </a:r>
            <a:r>
              <a:rPr lang="en-US" sz="1600" dirty="0" err="1">
                <a:solidFill>
                  <a:srgbClr val="000000"/>
                </a:solidFill>
                <a:latin typeface="Consolas"/>
                <a:ea typeface="Calibri"/>
                <a:cs typeface="Times New Roman"/>
              </a:rPr>
              <a:t>.</a:t>
            </a:r>
            <a:r>
              <a:rPr lang="en-US" sz="1600" b="1" dirty="0" err="1">
                <a:solidFill>
                  <a:srgbClr val="000000"/>
                </a:solidFill>
                <a:latin typeface="Consolas"/>
                <a:ea typeface="Calibri"/>
                <a:cs typeface="Times New Roman"/>
              </a:rPr>
              <a:t>attach</a:t>
            </a:r>
            <a:r>
              <a:rPr lang="en-US" sz="1600" dirty="0">
                <a:solidFill>
                  <a:srgbClr val="000000"/>
                </a:solidFill>
                <a:latin typeface="Consolas"/>
                <a:ea typeface="Calibri"/>
                <a:cs typeface="Times New Roman"/>
              </a:rPr>
              <a:t>(</a:t>
            </a:r>
            <a:r>
              <a:rPr lang="en-US" sz="1600" dirty="0" err="1">
                <a:solidFill>
                  <a:srgbClr val="0000C0"/>
                </a:solidFill>
                <a:latin typeface="Consolas"/>
                <a:ea typeface="Calibri"/>
                <a:cs typeface="Times New Roman"/>
              </a:rPr>
              <a:t>redFragment</a:t>
            </a:r>
            <a:r>
              <a:rPr lang="en-US" sz="16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6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spcAft>
                <a:spcPts val="1000"/>
              </a:spcAft>
            </a:pPr>
            <a:r>
              <a:rPr lang="en-US" sz="1600" dirty="0">
                <a:solidFill>
                  <a:srgbClr val="000000"/>
                </a:solidFill>
                <a:latin typeface="Consolas"/>
                <a:ea typeface="Calibri"/>
                <a:cs typeface="Times New Roman"/>
              </a:rPr>
              <a:t>		</a:t>
            </a:r>
            <a:r>
              <a:rPr lang="en-US" sz="1600" dirty="0" err="1">
                <a:solidFill>
                  <a:srgbClr val="6A3E3E"/>
                </a:solidFill>
                <a:latin typeface="Consolas"/>
                <a:ea typeface="Calibri"/>
                <a:cs typeface="Times New Roman"/>
              </a:rPr>
              <a:t>ft</a:t>
            </a:r>
            <a:r>
              <a:rPr lang="en-US" sz="1600" dirty="0" err="1">
                <a:solidFill>
                  <a:srgbClr val="000000"/>
                </a:solidFill>
                <a:latin typeface="Consolas"/>
                <a:ea typeface="Calibri"/>
                <a:cs typeface="Times New Roman"/>
              </a:rPr>
              <a:t>.commit</a:t>
            </a:r>
            <a:r>
              <a:rPr lang="en-US" sz="16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endParaRPr lang="en-US" sz="1400" b="1" dirty="0">
              <a:solidFill>
                <a:srgbClr val="3F7F5F"/>
              </a:solidFill>
              <a:latin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73668"/>
            <a:ext cx="8153400" cy="5909310"/>
          </a:xfrm>
          <a:prstGeom prst="rect">
            <a:avLst/>
          </a:prstGeom>
          <a:solidFill>
            <a:schemeClr val="bg1"/>
          </a:solidFill>
          <a:ln>
            <a:solidFill>
              <a:schemeClr val="bg1"/>
            </a:solidFill>
          </a:ln>
        </p:spPr>
        <p:txBody>
          <a:bodyPr wrap="square" rtlCol="0">
            <a:spAutoFit/>
          </a:bodyPr>
          <a:lstStyle/>
          <a:p>
            <a:endParaRPr lang="en-US" sz="2000" dirty="0"/>
          </a:p>
          <a:p>
            <a:r>
              <a:rPr lang="en-US" sz="2000" dirty="0"/>
              <a:t>Android-OS introduced a special stack to help fragments keep state when the user navigates from one UI to the other. </a:t>
            </a:r>
          </a:p>
          <a:p>
            <a:endParaRPr lang="en-US" sz="2000" dirty="0"/>
          </a:p>
          <a:p>
            <a:r>
              <a:rPr lang="en-US" sz="2000" dirty="0"/>
              <a:t>The artifact is called the </a:t>
            </a:r>
            <a:r>
              <a:rPr lang="en-US" sz="2000" b="1" dirty="0" err="1"/>
              <a:t>BackStack</a:t>
            </a:r>
            <a:r>
              <a:rPr lang="en-US" sz="2000" b="1" dirty="0"/>
              <a:t> </a:t>
            </a:r>
            <a:r>
              <a:rPr lang="en-US" sz="2000" dirty="0"/>
              <a:t>and allows push/pop operations to manage </a:t>
            </a:r>
            <a:r>
              <a:rPr lang="en-US" sz="2000" b="1" dirty="0" err="1"/>
              <a:t>FragmentTransactions</a:t>
            </a:r>
            <a:r>
              <a:rPr lang="en-US" sz="2000" dirty="0"/>
              <a:t>.  The </a:t>
            </a:r>
            <a:r>
              <a:rPr lang="en-US" sz="2000" dirty="0" err="1"/>
              <a:t>BackStack</a:t>
            </a:r>
            <a:r>
              <a:rPr lang="en-US" sz="2000" dirty="0"/>
              <a:t>  mirrors the behavior of the activity stack within a single activity</a:t>
            </a:r>
          </a:p>
          <a:p>
            <a:endParaRPr lang="en-US" sz="2000" dirty="0"/>
          </a:p>
          <a:p>
            <a:r>
              <a:rPr lang="en-US" sz="2000" dirty="0"/>
              <a:t>Remember that </a:t>
            </a:r>
            <a:r>
              <a:rPr lang="en-US" sz="2000" i="1" dirty="0"/>
              <a:t>all</a:t>
            </a:r>
            <a:r>
              <a:rPr lang="en-US" sz="2000" dirty="0"/>
              <a:t> Android devices include a </a:t>
            </a:r>
            <a:r>
              <a:rPr lang="en-US" sz="2000" b="1" dirty="0"/>
              <a:t>Back</a:t>
            </a:r>
            <a:r>
              <a:rPr lang="en-US" sz="2000" dirty="0"/>
              <a:t> button. </a:t>
            </a:r>
            <a:r>
              <a:rPr lang="en-US" sz="2000" dirty="0">
                <a:solidFill>
                  <a:srgbClr val="C00000"/>
                </a:solidFill>
              </a:rPr>
              <a:t>When this button is pressed in succession the app transitions to the previous screen shown by the app until it ends</a:t>
            </a:r>
            <a:r>
              <a:rPr lang="en-US" sz="2000" dirty="0"/>
              <a:t>. This mechanism provides a natural </a:t>
            </a:r>
            <a:r>
              <a:rPr lang="en-US" sz="2000" i="1" dirty="0"/>
              <a:t>historical</a:t>
            </a:r>
            <a:r>
              <a:rPr lang="en-US" sz="2000" dirty="0"/>
              <a:t> navigation (also known as </a:t>
            </a:r>
            <a:r>
              <a:rPr lang="en-US" sz="2000" i="1" dirty="0"/>
              <a:t>Back-Navigation</a:t>
            </a:r>
            <a:r>
              <a:rPr lang="en-US" sz="2000" dirty="0"/>
              <a:t>). Another important pattern of navigation known as </a:t>
            </a:r>
            <a:r>
              <a:rPr lang="en-US" sz="2000" i="1" dirty="0"/>
              <a:t>Child-to-</a:t>
            </a:r>
            <a:r>
              <a:rPr lang="en-US" sz="2000" i="1" dirty="0" err="1"/>
              <a:t>HighAncestor</a:t>
            </a:r>
            <a:r>
              <a:rPr lang="en-US" sz="2000" i="1" dirty="0"/>
              <a:t> </a:t>
            </a:r>
            <a:r>
              <a:rPr lang="en-US" sz="2000" dirty="0"/>
              <a:t>is discussed later.</a:t>
            </a:r>
          </a:p>
          <a:p>
            <a:endParaRPr lang="en-US" sz="2000" dirty="0"/>
          </a:p>
          <a:p>
            <a:r>
              <a:rPr lang="en-US" sz="2000" b="1" dirty="0"/>
              <a:t>Why should </a:t>
            </a:r>
            <a:r>
              <a:rPr lang="en-US" sz="2000" b="1" dirty="0" err="1"/>
              <a:t>BackStack</a:t>
            </a:r>
            <a:r>
              <a:rPr lang="en-US" sz="2000" b="1" dirty="0"/>
              <a:t> be used?</a:t>
            </a:r>
          </a:p>
          <a:p>
            <a:r>
              <a:rPr lang="en-US" sz="2000" dirty="0"/>
              <a:t>When the </a:t>
            </a:r>
            <a:r>
              <a:rPr lang="en-US" sz="2000" dirty="0" err="1"/>
              <a:t>BackStack</a:t>
            </a:r>
            <a:r>
              <a:rPr lang="en-US" sz="2000" dirty="0"/>
              <a:t> is used, the retrieved fragment is </a:t>
            </a:r>
            <a:r>
              <a:rPr lang="en-US" sz="2000" i="1" dirty="0"/>
              <a:t>re-used</a:t>
            </a:r>
            <a:r>
              <a:rPr lang="en-US" sz="2000" dirty="0"/>
              <a:t> (instead of re-created from scratch) and its state data </a:t>
            </a:r>
            <a:r>
              <a:rPr lang="en-US" sz="2000" i="1" dirty="0"/>
              <a:t>transparently</a:t>
            </a:r>
            <a:r>
              <a:rPr lang="en-US" sz="2000" dirty="0"/>
              <a:t> restored (no need for input/output state bundles). This approach leads to simpler and more efficient apps.</a:t>
            </a:r>
          </a:p>
        </p:txBody>
      </p:sp>
      <p:sp>
        <p:nvSpPr>
          <p:cNvPr id="3" name="TextBox 2"/>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Using the </a:t>
            </a:r>
            <a:r>
              <a:rPr lang="en-US" sz="2400" b="1" dirty="0" err="1"/>
              <a:t>BackStack</a:t>
            </a:r>
            <a:r>
              <a:rPr lang="en-US" sz="2400" b="1" dirty="0"/>
              <a:t> to </a:t>
            </a:r>
            <a:r>
              <a:rPr lang="en-US" sz="2400" b="1"/>
              <a:t>Recreate State </a:t>
            </a:r>
            <a:r>
              <a:rPr lang="en-US" sz="2400" dirty="0"/>
              <a:t>	</a:t>
            </a:r>
            <a:endParaRPr lang="en-US" sz="1600" b="1" dirty="0"/>
          </a:p>
        </p:txBody>
      </p:sp>
      <p:sp>
        <p:nvSpPr>
          <p:cNvPr id="5" name="TextBox 4"/>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36</a:t>
            </a:fld>
            <a:endParaRPr lang="en-US" sz="1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73668"/>
            <a:ext cx="8153400" cy="369332"/>
          </a:xfrm>
          <a:prstGeom prst="rect">
            <a:avLst/>
          </a:prstGeom>
          <a:solidFill>
            <a:schemeClr val="bg1"/>
          </a:solidFill>
          <a:ln>
            <a:solidFill>
              <a:schemeClr val="bg1"/>
            </a:solidFill>
          </a:ln>
        </p:spPr>
        <p:txBody>
          <a:bodyPr wrap="square" rtlCol="0">
            <a:spAutoFit/>
          </a:bodyPr>
          <a:lstStyle/>
          <a:p>
            <a:r>
              <a:rPr lang="en-US" dirty="0"/>
              <a:t>A typical sequence to create a fragment and add it to the stack follows:</a:t>
            </a:r>
          </a:p>
        </p:txBody>
      </p:sp>
      <p:sp>
        <p:nvSpPr>
          <p:cNvPr id="3" name="TextBox 2"/>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Using the </a:t>
            </a:r>
            <a:r>
              <a:rPr lang="en-US" sz="2400" b="1" dirty="0" err="1"/>
              <a:t>BackStack</a:t>
            </a:r>
            <a:r>
              <a:rPr lang="en-US" sz="2400" b="1" dirty="0"/>
              <a:t> to </a:t>
            </a:r>
            <a:r>
              <a:rPr lang="en-US" sz="2400" b="1"/>
              <a:t>Recreate State </a:t>
            </a:r>
            <a:r>
              <a:rPr lang="en-US" sz="2400" dirty="0"/>
              <a:t>	</a:t>
            </a:r>
            <a:endParaRPr lang="en-US" sz="1600" b="1" dirty="0"/>
          </a:p>
        </p:txBody>
      </p:sp>
      <p:sp>
        <p:nvSpPr>
          <p:cNvPr id="6" name="TextBox 5"/>
          <p:cNvSpPr txBox="1"/>
          <p:nvPr/>
        </p:nvSpPr>
        <p:spPr>
          <a:xfrm>
            <a:off x="533400" y="762000"/>
            <a:ext cx="8153400" cy="400110"/>
          </a:xfrm>
          <a:prstGeom prst="rect">
            <a:avLst/>
          </a:prstGeom>
          <a:solidFill>
            <a:schemeClr val="bg1"/>
          </a:solidFill>
          <a:ln>
            <a:solidFill>
              <a:schemeClr val="bg1"/>
            </a:solidFill>
          </a:ln>
        </p:spPr>
        <p:txBody>
          <a:bodyPr wrap="square" rtlCol="0">
            <a:spAutoFit/>
          </a:bodyPr>
          <a:lstStyle/>
          <a:p>
            <a:r>
              <a:rPr lang="en-US" sz="2000" dirty="0"/>
              <a:t>A typical sequence to create a fragment and add it to the </a:t>
            </a:r>
            <a:r>
              <a:rPr lang="en-US" sz="2000" dirty="0" err="1"/>
              <a:t>BackStack</a:t>
            </a:r>
            <a:r>
              <a:rPr lang="en-US" sz="2000" dirty="0"/>
              <a:t> follows:</a:t>
            </a:r>
          </a:p>
        </p:txBody>
      </p:sp>
      <p:sp>
        <p:nvSpPr>
          <p:cNvPr id="7" name="TextBox 6"/>
          <p:cNvSpPr txBox="1"/>
          <p:nvPr/>
        </p:nvSpPr>
        <p:spPr>
          <a:xfrm>
            <a:off x="533400" y="1198126"/>
            <a:ext cx="8229600" cy="1419619"/>
          </a:xfrm>
          <a:prstGeom prst="rect">
            <a:avLst/>
          </a:prstGeom>
          <a:solidFill>
            <a:schemeClr val="bg1">
              <a:lumMod val="95000"/>
            </a:schemeClr>
          </a:solidFill>
          <a:ln>
            <a:solidFill>
              <a:schemeClr val="bg1">
                <a:lumMod val="50000"/>
              </a:schemeClr>
            </a:solidFill>
          </a:ln>
        </p:spPr>
        <p:txBody>
          <a:bodyPr wrap="square" rtlCol="0">
            <a:spAutoFit/>
          </a:bodyPr>
          <a:lstStyle/>
          <a:p>
            <a:pPr>
              <a:lnSpc>
                <a:spcPct val="115000"/>
              </a:lnSpc>
            </a:pPr>
            <a:r>
              <a:rPr lang="en-US" sz="1500" dirty="0">
                <a:solidFill>
                  <a:srgbClr val="000000"/>
                </a:solidFill>
                <a:latin typeface="Consolas"/>
                <a:ea typeface="Calibri"/>
                <a:cs typeface="Times New Roman"/>
              </a:rPr>
              <a:t>  </a:t>
            </a:r>
            <a:r>
              <a:rPr lang="en-US" sz="1500" dirty="0" err="1">
                <a:solidFill>
                  <a:srgbClr val="000000"/>
                </a:solidFill>
                <a:latin typeface="Consolas"/>
                <a:ea typeface="Calibri"/>
                <a:cs typeface="Times New Roman"/>
              </a:rPr>
              <a:t>FragmentTransaction</a:t>
            </a:r>
            <a:r>
              <a:rPr lang="en-US" sz="1500" dirty="0">
                <a:solidFill>
                  <a:srgbClr val="000000"/>
                </a:solidFill>
                <a:latin typeface="Consolas"/>
                <a:ea typeface="Calibri"/>
                <a:cs typeface="Times New Roman"/>
              </a:rPr>
              <a:t> </a:t>
            </a:r>
            <a:r>
              <a:rPr lang="en-US" sz="1500" dirty="0">
                <a:solidFill>
                  <a:srgbClr val="6A3E3E"/>
                </a:solidFill>
                <a:latin typeface="Consolas"/>
                <a:ea typeface="Calibri"/>
                <a:cs typeface="Times New Roman"/>
              </a:rPr>
              <a:t>ft</a:t>
            </a:r>
            <a:r>
              <a:rPr lang="en-US" sz="1500" dirty="0">
                <a:solidFill>
                  <a:srgbClr val="000000"/>
                </a:solidFill>
                <a:latin typeface="Consolas"/>
                <a:ea typeface="Calibri"/>
                <a:cs typeface="Times New Roman"/>
              </a:rPr>
              <a:t> = </a:t>
            </a:r>
            <a:r>
              <a:rPr lang="en-US" sz="1500" dirty="0" err="1">
                <a:solidFill>
                  <a:srgbClr val="000000"/>
                </a:solidFill>
                <a:latin typeface="Consolas"/>
                <a:ea typeface="Calibri"/>
                <a:cs typeface="Times New Roman"/>
              </a:rPr>
              <a:t>getFragmentManager</a:t>
            </a:r>
            <a:r>
              <a:rPr lang="en-US" sz="1500" dirty="0">
                <a:solidFill>
                  <a:srgbClr val="000000"/>
                </a:solidFill>
                <a:latin typeface="Consolas"/>
                <a:ea typeface="Calibri"/>
                <a:cs typeface="Times New Roman"/>
              </a:rPr>
              <a:t>().</a:t>
            </a:r>
            <a:r>
              <a:rPr lang="en-US" sz="1500" dirty="0" err="1">
                <a:solidFill>
                  <a:srgbClr val="000000"/>
                </a:solidFill>
                <a:latin typeface="Consolas"/>
                <a:ea typeface="Calibri"/>
                <a:cs typeface="Times New Roman"/>
              </a:rPr>
              <a:t>beginTransaction</a:t>
            </a:r>
            <a:r>
              <a:rPr lang="en-US" sz="1500" dirty="0">
                <a:solidFill>
                  <a:srgbClr val="000000"/>
                </a:solidFill>
                <a:latin typeface="Consolas"/>
                <a:ea typeface="Calibri"/>
                <a:cs typeface="Times New Roman"/>
              </a:rPr>
              <a:t>();</a:t>
            </a:r>
            <a:endParaRPr lang="en-US" sz="1500" dirty="0">
              <a:ea typeface="Calibri"/>
              <a:cs typeface="Times New Roman"/>
            </a:endParaRPr>
          </a:p>
          <a:p>
            <a:pPr>
              <a:lnSpc>
                <a:spcPct val="115000"/>
              </a:lnSpc>
            </a:pPr>
            <a:r>
              <a:rPr lang="en-US" sz="1500" dirty="0">
                <a:solidFill>
                  <a:srgbClr val="000000"/>
                </a:solidFill>
                <a:latin typeface="Consolas"/>
                <a:ea typeface="Calibri"/>
                <a:cs typeface="Times New Roman"/>
              </a:rPr>
              <a:t>  Fragment </a:t>
            </a:r>
            <a:r>
              <a:rPr lang="en-US" sz="1500" dirty="0" err="1">
                <a:solidFill>
                  <a:srgbClr val="0000C0"/>
                </a:solidFill>
                <a:latin typeface="Consolas"/>
                <a:ea typeface="Calibri"/>
                <a:cs typeface="Times New Roman"/>
              </a:rPr>
              <a:t>redFragment</a:t>
            </a:r>
            <a:r>
              <a:rPr lang="en-US" sz="1500" dirty="0">
                <a:solidFill>
                  <a:srgbClr val="000000"/>
                </a:solidFill>
                <a:latin typeface="Consolas"/>
                <a:ea typeface="Calibri"/>
                <a:cs typeface="Times New Roman"/>
              </a:rPr>
              <a:t> = </a:t>
            </a:r>
            <a:r>
              <a:rPr lang="en-US" sz="1500" dirty="0" err="1">
                <a:solidFill>
                  <a:srgbClr val="000000"/>
                </a:solidFill>
                <a:latin typeface="Consolas"/>
                <a:ea typeface="Calibri"/>
                <a:cs typeface="Times New Roman"/>
              </a:rPr>
              <a:t>FragmentRed.</a:t>
            </a:r>
            <a:r>
              <a:rPr lang="en-US" sz="1500" i="1" dirty="0" err="1">
                <a:solidFill>
                  <a:srgbClr val="000000"/>
                </a:solidFill>
                <a:latin typeface="Consolas"/>
                <a:ea typeface="Calibri"/>
                <a:cs typeface="Times New Roman"/>
              </a:rPr>
              <a:t>newInstance</a:t>
            </a:r>
            <a:r>
              <a:rPr lang="en-US" sz="1500" dirty="0">
                <a:solidFill>
                  <a:srgbClr val="000000"/>
                </a:solidFill>
                <a:latin typeface="Consolas"/>
                <a:ea typeface="Calibri"/>
                <a:cs typeface="Times New Roman"/>
              </a:rPr>
              <a:t>(</a:t>
            </a:r>
            <a:r>
              <a:rPr lang="en-US" sz="1500" dirty="0" err="1">
                <a:solidFill>
                  <a:srgbClr val="6A3E3E"/>
                </a:solidFill>
                <a:latin typeface="Consolas"/>
                <a:ea typeface="Calibri"/>
                <a:cs typeface="Times New Roman"/>
              </a:rPr>
              <a:t>intParameterValue</a:t>
            </a:r>
            <a:r>
              <a:rPr lang="en-US" sz="1500" dirty="0">
                <a:solidFill>
                  <a:srgbClr val="000000"/>
                </a:solidFill>
                <a:latin typeface="Consolas"/>
                <a:ea typeface="Calibri"/>
                <a:cs typeface="Times New Roman"/>
              </a:rPr>
              <a:t>);</a:t>
            </a:r>
            <a:endParaRPr lang="en-US" sz="1500" dirty="0">
              <a:ea typeface="Calibri"/>
              <a:cs typeface="Times New Roman"/>
            </a:endParaRPr>
          </a:p>
          <a:p>
            <a:pPr>
              <a:lnSpc>
                <a:spcPct val="115000"/>
              </a:lnSpc>
            </a:pPr>
            <a:r>
              <a:rPr lang="en-US" sz="1500" dirty="0">
                <a:solidFill>
                  <a:srgbClr val="6A3E3E"/>
                </a:solidFill>
                <a:latin typeface="Consolas"/>
                <a:ea typeface="Calibri"/>
                <a:cs typeface="Times New Roman"/>
              </a:rPr>
              <a:t>  </a:t>
            </a:r>
            <a:r>
              <a:rPr lang="en-US" sz="1500" dirty="0" err="1">
                <a:solidFill>
                  <a:srgbClr val="6A3E3E"/>
                </a:solidFill>
                <a:latin typeface="Consolas"/>
                <a:ea typeface="Calibri"/>
                <a:cs typeface="Times New Roman"/>
              </a:rPr>
              <a:t>ft</a:t>
            </a:r>
            <a:r>
              <a:rPr lang="en-US" sz="1500" dirty="0" err="1">
                <a:solidFill>
                  <a:srgbClr val="000000"/>
                </a:solidFill>
                <a:latin typeface="Consolas"/>
                <a:ea typeface="Calibri"/>
                <a:cs typeface="Times New Roman"/>
              </a:rPr>
              <a:t>.replace</a:t>
            </a:r>
            <a:r>
              <a:rPr lang="en-US" sz="1500" dirty="0">
                <a:solidFill>
                  <a:srgbClr val="000000"/>
                </a:solidFill>
                <a:latin typeface="Consolas"/>
                <a:ea typeface="Calibri"/>
                <a:cs typeface="Times New Roman"/>
              </a:rPr>
              <a:t>(</a:t>
            </a:r>
            <a:r>
              <a:rPr lang="en-US" sz="1500" dirty="0" err="1">
                <a:solidFill>
                  <a:srgbClr val="000000"/>
                </a:solidFill>
                <a:latin typeface="Consolas"/>
                <a:ea typeface="Calibri"/>
                <a:cs typeface="Times New Roman"/>
              </a:rPr>
              <a:t>R.id.</a:t>
            </a:r>
            <a:r>
              <a:rPr lang="en-US" sz="1500" b="1" i="1" dirty="0" err="1">
                <a:solidFill>
                  <a:srgbClr val="0000C0"/>
                </a:solidFill>
                <a:latin typeface="Consolas"/>
                <a:ea typeface="Calibri"/>
                <a:cs typeface="Times New Roman"/>
              </a:rPr>
              <a:t>main_holder</a:t>
            </a:r>
            <a:r>
              <a:rPr lang="en-US" sz="1500" dirty="0">
                <a:solidFill>
                  <a:srgbClr val="000000"/>
                </a:solidFill>
                <a:latin typeface="Consolas"/>
                <a:ea typeface="Calibri"/>
                <a:cs typeface="Times New Roman"/>
              </a:rPr>
              <a:t>, </a:t>
            </a:r>
            <a:r>
              <a:rPr lang="en-US" sz="1500" dirty="0" err="1">
                <a:solidFill>
                  <a:srgbClr val="0000C0"/>
                </a:solidFill>
                <a:latin typeface="Consolas"/>
                <a:ea typeface="Calibri"/>
                <a:cs typeface="Times New Roman"/>
              </a:rPr>
              <a:t>redFragment</a:t>
            </a:r>
            <a:r>
              <a:rPr lang="en-US" sz="1500" dirty="0">
                <a:solidFill>
                  <a:srgbClr val="000000"/>
                </a:solidFill>
                <a:latin typeface="Consolas"/>
                <a:ea typeface="Calibri"/>
                <a:cs typeface="Times New Roman"/>
              </a:rPr>
              <a:t>, </a:t>
            </a:r>
            <a:r>
              <a:rPr lang="en-US" sz="1500" dirty="0">
                <a:solidFill>
                  <a:srgbClr val="2A00FF"/>
                </a:solidFill>
                <a:latin typeface="Consolas"/>
                <a:ea typeface="Calibri"/>
                <a:cs typeface="Times New Roman"/>
              </a:rPr>
              <a:t>"RED-FRAG"</a:t>
            </a:r>
            <a:r>
              <a:rPr lang="en-US" sz="1500" dirty="0">
                <a:solidFill>
                  <a:srgbClr val="000000"/>
                </a:solidFill>
                <a:latin typeface="Consolas"/>
                <a:ea typeface="Calibri"/>
                <a:cs typeface="Times New Roman"/>
              </a:rPr>
              <a:t>);  </a:t>
            </a:r>
            <a:endParaRPr lang="en-US" sz="1500" dirty="0">
              <a:ea typeface="Calibri"/>
              <a:cs typeface="Times New Roman"/>
            </a:endParaRPr>
          </a:p>
          <a:p>
            <a:pPr>
              <a:lnSpc>
                <a:spcPct val="115000"/>
              </a:lnSpc>
            </a:pPr>
            <a:r>
              <a:rPr lang="en-US" sz="1500" dirty="0">
                <a:solidFill>
                  <a:srgbClr val="6A3E3E"/>
                </a:solidFill>
                <a:highlight>
                  <a:srgbClr val="FFFF00"/>
                </a:highlight>
                <a:latin typeface="Consolas"/>
                <a:ea typeface="Calibri"/>
                <a:cs typeface="Times New Roman"/>
              </a:rPr>
              <a:t>  </a:t>
            </a:r>
            <a:r>
              <a:rPr lang="en-US" sz="1500" dirty="0" err="1">
                <a:solidFill>
                  <a:srgbClr val="6A3E3E"/>
                </a:solidFill>
                <a:highlight>
                  <a:srgbClr val="FFFF00"/>
                </a:highlight>
                <a:latin typeface="Consolas"/>
                <a:ea typeface="Calibri"/>
                <a:cs typeface="Times New Roman"/>
              </a:rPr>
              <a:t>ft</a:t>
            </a:r>
            <a:r>
              <a:rPr lang="en-US" sz="1500" dirty="0" err="1">
                <a:solidFill>
                  <a:srgbClr val="000000"/>
                </a:solidFill>
                <a:highlight>
                  <a:srgbClr val="FFFF00"/>
                </a:highlight>
                <a:latin typeface="Consolas"/>
                <a:ea typeface="Calibri"/>
                <a:cs typeface="Times New Roman"/>
              </a:rPr>
              <a:t>.addToBackStack</a:t>
            </a:r>
            <a:r>
              <a:rPr lang="en-US" sz="1500" dirty="0">
                <a:solidFill>
                  <a:srgbClr val="000000"/>
                </a:solidFill>
                <a:highlight>
                  <a:srgbClr val="FFFF00"/>
                </a:highlight>
                <a:latin typeface="Consolas"/>
                <a:ea typeface="Calibri"/>
                <a:cs typeface="Times New Roman"/>
              </a:rPr>
              <a:t>(</a:t>
            </a:r>
            <a:r>
              <a:rPr lang="en-US" sz="1500" dirty="0">
                <a:solidFill>
                  <a:srgbClr val="2A00FF"/>
                </a:solidFill>
                <a:highlight>
                  <a:srgbClr val="FFFF00"/>
                </a:highlight>
                <a:latin typeface="Consolas"/>
                <a:ea typeface="Calibri"/>
                <a:cs typeface="Times New Roman"/>
              </a:rPr>
              <a:t>"RED_UI"</a:t>
            </a:r>
            <a:r>
              <a:rPr lang="en-US" sz="1500" dirty="0">
                <a:solidFill>
                  <a:srgbClr val="000000"/>
                </a:solidFill>
                <a:highlight>
                  <a:srgbClr val="FFFF00"/>
                </a:highlight>
                <a:latin typeface="Consolas"/>
                <a:ea typeface="Calibri"/>
                <a:cs typeface="Times New Roman"/>
              </a:rPr>
              <a:t>);</a:t>
            </a:r>
            <a:endParaRPr lang="en-US" sz="1500" dirty="0">
              <a:ea typeface="Calibri"/>
              <a:cs typeface="Times New Roman"/>
            </a:endParaRPr>
          </a:p>
          <a:p>
            <a:pPr>
              <a:lnSpc>
                <a:spcPct val="115000"/>
              </a:lnSpc>
              <a:spcAft>
                <a:spcPts val="1000"/>
              </a:spcAft>
            </a:pPr>
            <a:r>
              <a:rPr lang="en-US" sz="1500" dirty="0">
                <a:solidFill>
                  <a:srgbClr val="6A3E3E"/>
                </a:solidFill>
                <a:latin typeface="Consolas"/>
                <a:ea typeface="Calibri"/>
                <a:cs typeface="Times New Roman"/>
              </a:rPr>
              <a:t>  </a:t>
            </a:r>
            <a:r>
              <a:rPr lang="en-US" sz="1500" dirty="0" err="1">
                <a:solidFill>
                  <a:srgbClr val="6A3E3E"/>
                </a:solidFill>
                <a:latin typeface="Consolas"/>
                <a:ea typeface="Calibri"/>
                <a:cs typeface="Times New Roman"/>
              </a:rPr>
              <a:t>ft</a:t>
            </a:r>
            <a:r>
              <a:rPr lang="en-US" sz="1500" dirty="0" err="1">
                <a:solidFill>
                  <a:srgbClr val="000000"/>
                </a:solidFill>
                <a:latin typeface="Consolas"/>
                <a:ea typeface="Calibri"/>
                <a:cs typeface="Times New Roman"/>
              </a:rPr>
              <a:t>.commit</a:t>
            </a:r>
            <a:r>
              <a:rPr lang="en-US" sz="1500" dirty="0">
                <a:solidFill>
                  <a:srgbClr val="000000"/>
                </a:solidFill>
                <a:latin typeface="Consolas"/>
                <a:ea typeface="Calibri"/>
                <a:cs typeface="Times New Roman"/>
              </a:rPr>
              <a:t>();</a:t>
            </a:r>
            <a:endParaRPr lang="en-US" sz="1500" b="1" dirty="0">
              <a:solidFill>
                <a:srgbClr val="3F7F5F"/>
              </a:solidFill>
              <a:latin typeface="Times New Roman"/>
            </a:endParaRPr>
          </a:p>
        </p:txBody>
      </p:sp>
      <p:sp>
        <p:nvSpPr>
          <p:cNvPr id="8" name="TextBox 7"/>
          <p:cNvSpPr txBox="1"/>
          <p:nvPr/>
        </p:nvSpPr>
        <p:spPr>
          <a:xfrm>
            <a:off x="533400" y="2743200"/>
            <a:ext cx="8153400" cy="3662541"/>
          </a:xfrm>
          <a:prstGeom prst="rect">
            <a:avLst/>
          </a:prstGeom>
          <a:solidFill>
            <a:schemeClr val="bg1"/>
          </a:solidFill>
          <a:ln>
            <a:solidFill>
              <a:schemeClr val="bg1"/>
            </a:solidFill>
          </a:ln>
        </p:spPr>
        <p:txBody>
          <a:bodyPr wrap="square" rtlCol="0">
            <a:spAutoFit/>
          </a:bodyPr>
          <a:lstStyle/>
          <a:p>
            <a:r>
              <a:rPr lang="en-US" sz="2000" dirty="0"/>
              <a:t>In this example a fragment transaction (</a:t>
            </a:r>
            <a:r>
              <a:rPr lang="en-US" sz="2000" i="1" dirty="0"/>
              <a:t>ft</a:t>
            </a:r>
            <a:r>
              <a:rPr lang="en-US" sz="2000" dirty="0"/>
              <a:t>)</a:t>
            </a:r>
            <a:r>
              <a:rPr lang="en-US" sz="2000" i="1" dirty="0"/>
              <a:t> </a:t>
            </a:r>
            <a:r>
              <a:rPr lang="en-US" sz="2000" dirty="0"/>
              <a:t>adds a </a:t>
            </a:r>
            <a:r>
              <a:rPr lang="en-US" sz="2000" i="1" dirty="0" err="1"/>
              <a:t>redFragment</a:t>
            </a:r>
            <a:r>
              <a:rPr lang="en-US" sz="2000" i="1" dirty="0"/>
              <a:t> </a:t>
            </a:r>
            <a:r>
              <a:rPr lang="en-US" sz="2000" dirty="0"/>
              <a:t>to the main activity’s UI.  The fragment uses the optional tag/alias “RED-FRAG”, as an alternative form of identification. Later,  we may inspect the app’s UI, and find the ‘alias’ of the fragment held inside the </a:t>
            </a:r>
            <a:r>
              <a:rPr lang="en-US" sz="2000" i="1" dirty="0" err="1"/>
              <a:t>main_holder</a:t>
            </a:r>
            <a:r>
              <a:rPr lang="en-US" sz="2000" i="1" dirty="0"/>
              <a:t> </a:t>
            </a:r>
            <a:r>
              <a:rPr lang="en-US" sz="2000" dirty="0"/>
              <a:t>container.</a:t>
            </a:r>
          </a:p>
          <a:p>
            <a:endParaRPr lang="en-US" sz="1200" dirty="0"/>
          </a:p>
          <a:p>
            <a:r>
              <a:rPr lang="en-US" sz="2000" dirty="0"/>
              <a:t>Before the transaction commits, the statement </a:t>
            </a:r>
          </a:p>
          <a:p>
            <a:r>
              <a:rPr lang="en-US" sz="2000" dirty="0"/>
              <a:t>	</a:t>
            </a:r>
            <a:r>
              <a:rPr lang="en-US" b="1" dirty="0" err="1">
                <a:latin typeface="Consolas" pitchFamily="49" charset="0"/>
                <a:cs typeface="Consolas" pitchFamily="49" charset="0"/>
              </a:rPr>
              <a:t>ft.addToBackStack</a:t>
            </a:r>
            <a:r>
              <a:rPr lang="en-US" b="1" dirty="0">
                <a:latin typeface="Consolas" pitchFamily="49" charset="0"/>
                <a:cs typeface="Consolas" pitchFamily="49" charset="0"/>
              </a:rPr>
              <a:t>("RED_UI");</a:t>
            </a:r>
          </a:p>
          <a:p>
            <a:endParaRPr lang="en-US" sz="2000" dirty="0">
              <a:latin typeface="Consolas" pitchFamily="49" charset="0"/>
              <a:cs typeface="Consolas" pitchFamily="49" charset="0"/>
            </a:endParaRPr>
          </a:p>
          <a:p>
            <a:r>
              <a:rPr lang="en-US" sz="2000" dirty="0"/>
              <a:t>pushes a reference of the current transaction’s environment in the </a:t>
            </a:r>
            <a:r>
              <a:rPr lang="en-US" sz="2000" dirty="0" err="1"/>
              <a:t>BackStack</a:t>
            </a:r>
            <a:r>
              <a:rPr lang="en-US" sz="2000" dirty="0"/>
              <a:t> including the optional identification tag:  “RED_UI”.  Later on, we may search through the </a:t>
            </a:r>
            <a:r>
              <a:rPr lang="en-US" sz="2000" dirty="0" err="1"/>
              <a:t>BackStack</a:t>
            </a:r>
            <a:r>
              <a:rPr lang="en-US" sz="2000" dirty="0"/>
              <a:t> looking for an entry matching the tag value. When found and popped, it resets the UI to the state held by that transaction.</a:t>
            </a:r>
            <a:endParaRPr lang="en-US" sz="1000" b="1" dirty="0"/>
          </a:p>
        </p:txBody>
      </p:sp>
      <p:sp>
        <p:nvSpPr>
          <p:cNvPr id="5" name="TextBox 4"/>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37</a:t>
            </a:fld>
            <a:endParaRPr lang="en-US" sz="1400" dirty="0"/>
          </a:p>
        </p:txBody>
      </p:sp>
      <p:grpSp>
        <p:nvGrpSpPr>
          <p:cNvPr id="9" name="Group 10"/>
          <p:cNvGrpSpPr/>
          <p:nvPr/>
        </p:nvGrpSpPr>
        <p:grpSpPr>
          <a:xfrm>
            <a:off x="228600" y="2057400"/>
            <a:ext cx="533400" cy="152400"/>
            <a:chOff x="762000" y="4876800"/>
            <a:chExt cx="533400" cy="152400"/>
          </a:xfrm>
        </p:grpSpPr>
        <p:cxnSp>
          <p:nvCxnSpPr>
            <p:cNvPr id="10" name="Straight Arrow Connector 9"/>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726519"/>
            <a:ext cx="8153400" cy="1938992"/>
          </a:xfrm>
          <a:prstGeom prst="rect">
            <a:avLst/>
          </a:prstGeom>
          <a:solidFill>
            <a:schemeClr val="bg1"/>
          </a:solidFill>
          <a:ln>
            <a:solidFill>
              <a:schemeClr val="bg1"/>
            </a:solidFill>
          </a:ln>
        </p:spPr>
        <p:txBody>
          <a:bodyPr wrap="square" rtlCol="0">
            <a:spAutoFit/>
          </a:bodyPr>
          <a:lstStyle/>
          <a:p>
            <a:r>
              <a:rPr lang="en-US" sz="2000" b="1" dirty="0"/>
              <a:t>Navigation </a:t>
            </a:r>
          </a:p>
          <a:p>
            <a:r>
              <a:rPr lang="en-US" sz="2000" dirty="0"/>
              <a:t>Retrieving entries from the </a:t>
            </a:r>
            <a:r>
              <a:rPr lang="en-US" sz="2000" dirty="0" err="1"/>
              <a:t>BackStack</a:t>
            </a:r>
            <a:r>
              <a:rPr lang="en-US" sz="2000" dirty="0"/>
              <a:t> can be done in various ways, such as:</a:t>
            </a:r>
          </a:p>
          <a:p>
            <a:pPr marL="457200" indent="-457200">
              <a:buFont typeface="Arial" pitchFamily="34" charset="0"/>
              <a:buChar char="•"/>
            </a:pPr>
            <a:r>
              <a:rPr lang="en-US" sz="2000" dirty="0"/>
              <a:t>Pressing the </a:t>
            </a:r>
            <a:r>
              <a:rPr lang="en-US" sz="2000" b="1" dirty="0"/>
              <a:t>Back</a:t>
            </a:r>
            <a:r>
              <a:rPr lang="en-US" sz="2000" dirty="0"/>
              <a:t> button to trigger a historical navigation exposing in succession the previous User-Interfaces.</a:t>
            </a:r>
          </a:p>
          <a:p>
            <a:pPr marL="457200" indent="-457200">
              <a:buFont typeface="Arial" pitchFamily="34" charset="0"/>
              <a:buChar char="•"/>
            </a:pPr>
            <a:r>
              <a:rPr lang="en-US" sz="2000" dirty="0"/>
              <a:t> Invoking the method </a:t>
            </a:r>
            <a:r>
              <a:rPr lang="en-US" sz="2000" b="1" dirty="0"/>
              <a:t>.</a:t>
            </a:r>
            <a:r>
              <a:rPr lang="en-US" sz="2000" b="1" dirty="0" err="1"/>
              <a:t>popBackStackImmediate</a:t>
            </a:r>
            <a:r>
              <a:rPr lang="en-US" sz="2000" b="1" dirty="0"/>
              <a:t>(…) </a:t>
            </a:r>
            <a:r>
              <a:rPr lang="en-US" sz="2000" dirty="0"/>
              <a:t>to selectively restore any particular </a:t>
            </a:r>
            <a:r>
              <a:rPr lang="en-US" sz="2000" dirty="0" err="1"/>
              <a:t>BackStackEntry</a:t>
            </a:r>
            <a:r>
              <a:rPr lang="en-US" sz="2000" dirty="0"/>
              <a:t> holding an UI already shown to the user.</a:t>
            </a:r>
          </a:p>
        </p:txBody>
      </p:sp>
      <p:sp>
        <p:nvSpPr>
          <p:cNvPr id="3" name="TextBox 2"/>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Using the </a:t>
            </a:r>
            <a:r>
              <a:rPr lang="en-US" sz="2400" b="1" dirty="0" err="1"/>
              <a:t>BackStack</a:t>
            </a:r>
            <a:r>
              <a:rPr lang="en-US" sz="2400" b="1" dirty="0"/>
              <a:t> to Recreate State </a:t>
            </a:r>
            <a:r>
              <a:rPr lang="en-US" sz="2400" dirty="0"/>
              <a:t>	</a:t>
            </a:r>
            <a:endParaRPr lang="en-US" sz="1600" b="1" dirty="0"/>
          </a:p>
        </p:txBody>
      </p:sp>
      <p:sp>
        <p:nvSpPr>
          <p:cNvPr id="7" name="TextBox 6"/>
          <p:cNvSpPr txBox="1"/>
          <p:nvPr/>
        </p:nvSpPr>
        <p:spPr>
          <a:xfrm>
            <a:off x="533400" y="2667000"/>
            <a:ext cx="8229600" cy="3970318"/>
          </a:xfrm>
          <a:prstGeom prst="rect">
            <a:avLst/>
          </a:prstGeom>
          <a:solidFill>
            <a:schemeClr val="bg1">
              <a:lumMod val="95000"/>
            </a:schemeClr>
          </a:solidFill>
          <a:ln>
            <a:solidFill>
              <a:schemeClr val="bg1">
                <a:lumMod val="50000"/>
              </a:schemeClr>
            </a:solidFill>
          </a:ln>
        </p:spPr>
        <p:txBody>
          <a:bodyPr wrap="square" rtlCol="0">
            <a:spAutoFit/>
          </a:bodyPr>
          <a:lstStyle/>
          <a:p>
            <a:pPr defTabSz="274320"/>
            <a:r>
              <a:rPr lang="en-US" sz="1400" b="1" dirty="0">
                <a:solidFill>
                  <a:srgbClr val="3F7F5F"/>
                </a:solidFill>
                <a:latin typeface="Consolas"/>
              </a:rPr>
              <a:t>// Remove current fragment’s UI and show its previous screen</a:t>
            </a:r>
            <a:endParaRPr lang="en-US" sz="1400" b="1" dirty="0">
              <a:solidFill>
                <a:srgbClr val="7F0055"/>
              </a:solidFill>
              <a:latin typeface="Consolas"/>
            </a:endParaRPr>
          </a:p>
          <a:p>
            <a:pPr defTabSz="274320"/>
            <a:r>
              <a:rPr lang="en-US" sz="1400" b="1" dirty="0">
                <a:solidFill>
                  <a:srgbClr val="7F0055"/>
                </a:solidFill>
                <a:latin typeface="Consolas"/>
              </a:rPr>
              <a:t>try</a:t>
            </a:r>
            <a:r>
              <a:rPr lang="en-US" sz="1400" b="1" dirty="0">
                <a:solidFill>
                  <a:srgbClr val="000000"/>
                </a:solidFill>
                <a:latin typeface="Consolas"/>
              </a:rPr>
              <a:t> {</a:t>
            </a:r>
          </a:p>
          <a:p>
            <a:pPr defTabSz="274320"/>
            <a:r>
              <a:rPr lang="en-US" sz="1400" dirty="0">
                <a:solidFill>
                  <a:srgbClr val="000000"/>
                </a:solidFill>
                <a:latin typeface="Consolas"/>
              </a:rPr>
              <a:t>	</a:t>
            </a:r>
            <a:r>
              <a:rPr lang="en-US" sz="1400" dirty="0" err="1">
                <a:solidFill>
                  <a:srgbClr val="000000"/>
                </a:solidFill>
                <a:latin typeface="Consolas"/>
              </a:rPr>
              <a:t>FragmentTransaction</a:t>
            </a:r>
            <a:r>
              <a:rPr lang="en-US" sz="1400" dirty="0">
                <a:solidFill>
                  <a:srgbClr val="000000"/>
                </a:solidFill>
                <a:latin typeface="Consolas"/>
              </a:rPr>
              <a:t> </a:t>
            </a:r>
            <a:r>
              <a:rPr lang="en-US" sz="1400" dirty="0">
                <a:solidFill>
                  <a:srgbClr val="6A3E3E"/>
                </a:solidFill>
                <a:latin typeface="Consolas"/>
              </a:rPr>
              <a:t>ft</a:t>
            </a:r>
            <a:r>
              <a:rPr lang="en-US" sz="1400" dirty="0">
                <a:solidFill>
                  <a:srgbClr val="000000"/>
                </a:solidFill>
                <a:latin typeface="Consolas"/>
              </a:rPr>
              <a:t> = </a:t>
            </a:r>
            <a:r>
              <a:rPr lang="en-US" sz="1400" dirty="0" err="1">
                <a:solidFill>
                  <a:srgbClr val="000000"/>
                </a:solidFill>
                <a:latin typeface="Consolas"/>
              </a:rPr>
              <a:t>getFragmentManager</a:t>
            </a:r>
            <a:r>
              <a:rPr lang="en-US" sz="1400" dirty="0">
                <a:solidFill>
                  <a:srgbClr val="000000"/>
                </a:solidFill>
                <a:latin typeface="Consolas"/>
              </a:rPr>
              <a:t>().</a:t>
            </a:r>
            <a:r>
              <a:rPr lang="en-US" sz="1400" dirty="0" err="1">
                <a:solidFill>
                  <a:srgbClr val="000000"/>
                </a:solidFill>
                <a:latin typeface="Consolas"/>
              </a:rPr>
              <a:t>beginTransaction</a:t>
            </a:r>
            <a:r>
              <a:rPr lang="en-US" sz="1400" dirty="0">
                <a:solidFill>
                  <a:srgbClr val="000000"/>
                </a:solidFill>
                <a:latin typeface="Consolas"/>
              </a:rPr>
              <a:t>();</a:t>
            </a:r>
          </a:p>
          <a:p>
            <a:pPr defTabSz="274320"/>
            <a:endParaRPr lang="en-US" sz="1400" dirty="0">
              <a:latin typeface="Consolas"/>
            </a:endParaRPr>
          </a:p>
          <a:p>
            <a:pPr defTabSz="274320"/>
            <a:r>
              <a:rPr lang="en-US" sz="1400" dirty="0">
                <a:solidFill>
                  <a:srgbClr val="000000"/>
                </a:solidFill>
                <a:latin typeface="Consolas"/>
              </a:rPr>
              <a:t>	</a:t>
            </a:r>
            <a:r>
              <a:rPr lang="en-US" sz="1400" dirty="0" err="1">
                <a:solidFill>
                  <a:srgbClr val="000000"/>
                </a:solidFill>
                <a:latin typeface="Consolas"/>
              </a:rPr>
              <a:t>android.app.FragmentManager</a:t>
            </a:r>
            <a:r>
              <a:rPr lang="en-US" sz="1400" dirty="0">
                <a:solidFill>
                  <a:srgbClr val="000000"/>
                </a:solidFill>
                <a:latin typeface="Consolas"/>
              </a:rPr>
              <a:t> </a:t>
            </a:r>
            <a:r>
              <a:rPr lang="en-US" sz="1400" dirty="0" err="1">
                <a:solidFill>
                  <a:srgbClr val="6A3E3E"/>
                </a:solidFill>
                <a:latin typeface="Consolas"/>
              </a:rPr>
              <a:t>fragmentManager</a:t>
            </a:r>
            <a:r>
              <a:rPr lang="en-US" sz="1400" dirty="0">
                <a:solidFill>
                  <a:srgbClr val="000000"/>
                </a:solidFill>
                <a:latin typeface="Consolas"/>
              </a:rPr>
              <a:t> = </a:t>
            </a:r>
            <a:r>
              <a:rPr lang="en-US" sz="1400" dirty="0" err="1">
                <a:solidFill>
                  <a:srgbClr val="000000"/>
                </a:solidFill>
                <a:latin typeface="Consolas"/>
              </a:rPr>
              <a:t>getFragmentManager</a:t>
            </a:r>
            <a:r>
              <a:rPr lang="en-US" sz="1400" dirty="0">
                <a:solidFill>
                  <a:srgbClr val="000000"/>
                </a:solidFill>
                <a:latin typeface="Consolas"/>
              </a:rPr>
              <a:t>();  </a:t>
            </a:r>
          </a:p>
          <a:p>
            <a:pPr defTabSz="274320"/>
            <a:endParaRPr lang="en-US" sz="1400" dirty="0">
              <a:latin typeface="Consolas"/>
            </a:endParaRPr>
          </a:p>
          <a:p>
            <a:pPr defTabSz="274320"/>
            <a:r>
              <a:rPr lang="en-US" sz="1400" b="1" dirty="0">
                <a:solidFill>
                  <a:srgbClr val="7F0055"/>
                </a:solidFill>
                <a:latin typeface="Consolas"/>
              </a:rPr>
              <a:t>	</a:t>
            </a:r>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6A3E3E"/>
                </a:solidFill>
                <a:latin typeface="Consolas"/>
              </a:rPr>
              <a:t>bsCount</a:t>
            </a:r>
            <a:r>
              <a:rPr lang="en-US" sz="1400" b="1" dirty="0">
                <a:solidFill>
                  <a:srgbClr val="000000"/>
                </a:solidFill>
                <a:latin typeface="Consolas"/>
              </a:rPr>
              <a:t> = </a:t>
            </a:r>
            <a:r>
              <a:rPr lang="en-US" sz="1400" b="1" dirty="0" err="1">
                <a:solidFill>
                  <a:srgbClr val="6A3E3E"/>
                </a:solidFill>
                <a:latin typeface="Consolas"/>
              </a:rPr>
              <a:t>fragmentManager</a:t>
            </a:r>
            <a:r>
              <a:rPr lang="en-US" sz="1400" b="1" dirty="0" err="1">
                <a:solidFill>
                  <a:srgbClr val="000000"/>
                </a:solidFill>
                <a:latin typeface="Consolas"/>
              </a:rPr>
              <a:t>.getBackStackEntryCount</a:t>
            </a:r>
            <a:r>
              <a:rPr lang="en-US" sz="1400" b="1" dirty="0">
                <a:solidFill>
                  <a:srgbClr val="000000"/>
                </a:solidFill>
                <a:latin typeface="Consolas"/>
              </a:rPr>
              <a:t>();</a:t>
            </a:r>
          </a:p>
          <a:p>
            <a:pPr defTabSz="274320"/>
            <a:r>
              <a:rPr lang="en-US" sz="1400" dirty="0">
                <a:solidFill>
                  <a:srgbClr val="000000"/>
                </a:solidFill>
                <a:latin typeface="Consolas"/>
              </a:rPr>
              <a:t>	String </a:t>
            </a:r>
            <a:r>
              <a:rPr lang="en-US" sz="1400" dirty="0">
                <a:solidFill>
                  <a:srgbClr val="6A3E3E"/>
                </a:solidFill>
                <a:latin typeface="Consolas"/>
              </a:rPr>
              <a:t>tag</a:t>
            </a:r>
            <a:r>
              <a:rPr lang="en-US" sz="1400" dirty="0">
                <a:solidFill>
                  <a:srgbClr val="000000"/>
                </a:solidFill>
                <a:latin typeface="Consolas"/>
              </a:rPr>
              <a:t> = </a:t>
            </a:r>
            <a:r>
              <a:rPr lang="en-US" sz="1400" dirty="0" err="1">
                <a:solidFill>
                  <a:srgbClr val="6A3E3E"/>
                </a:solidFill>
                <a:latin typeface="Consolas"/>
              </a:rPr>
              <a:t>fragmentManager</a:t>
            </a:r>
            <a:r>
              <a:rPr lang="en-US" sz="1400" dirty="0" err="1">
                <a:solidFill>
                  <a:srgbClr val="000000"/>
                </a:solidFill>
                <a:latin typeface="Consolas"/>
              </a:rPr>
              <a:t>.getBackStackEntryAt</a:t>
            </a:r>
            <a:r>
              <a:rPr lang="en-US" sz="1400" dirty="0">
                <a:solidFill>
                  <a:srgbClr val="000000"/>
                </a:solidFill>
                <a:latin typeface="Consolas"/>
              </a:rPr>
              <a:t>(</a:t>
            </a:r>
            <a:r>
              <a:rPr lang="en-US" sz="1400" dirty="0">
                <a:solidFill>
                  <a:srgbClr val="6A3E3E"/>
                </a:solidFill>
                <a:latin typeface="Consolas"/>
              </a:rPr>
              <a:t>bsCount</a:t>
            </a:r>
            <a:r>
              <a:rPr lang="en-US" sz="1400" dirty="0">
                <a:solidFill>
                  <a:srgbClr val="000000"/>
                </a:solidFill>
                <a:latin typeface="Consolas"/>
              </a:rPr>
              <a:t>-1).</a:t>
            </a:r>
            <a:r>
              <a:rPr lang="en-US" sz="1400" dirty="0" err="1">
                <a:solidFill>
                  <a:srgbClr val="000000"/>
                </a:solidFill>
                <a:latin typeface="Consolas"/>
              </a:rPr>
              <a:t>getName</a:t>
            </a:r>
            <a:r>
              <a:rPr lang="en-US" sz="1400" dirty="0">
                <a:solidFill>
                  <a:srgbClr val="000000"/>
                </a:solidFill>
                <a:latin typeface="Consolas"/>
              </a:rPr>
              <a:t>();</a:t>
            </a:r>
          </a:p>
          <a:p>
            <a:pPr defTabSz="274320"/>
            <a:r>
              <a:rPr lang="en-US" sz="1400" b="1" dirty="0">
                <a:solidFill>
                  <a:srgbClr val="7F0055"/>
                </a:solidFill>
                <a:latin typeface="Consolas"/>
              </a:rPr>
              <a:t>	</a:t>
            </a:r>
            <a:r>
              <a:rPr lang="en-US" sz="1400" b="1" dirty="0" err="1">
                <a:solidFill>
                  <a:srgbClr val="7F0055"/>
                </a:solidFill>
                <a:latin typeface="Consolas"/>
              </a:rPr>
              <a:t>int</a:t>
            </a:r>
            <a:r>
              <a:rPr lang="en-US" sz="1400" b="1" dirty="0">
                <a:solidFill>
                  <a:srgbClr val="000000"/>
                </a:solidFill>
                <a:latin typeface="Consolas"/>
              </a:rPr>
              <a:t> </a:t>
            </a:r>
            <a:r>
              <a:rPr lang="en-US" sz="1400" b="1" dirty="0">
                <a:solidFill>
                  <a:srgbClr val="6A3E3E"/>
                </a:solidFill>
                <a:latin typeface="Consolas"/>
              </a:rPr>
              <a:t>id</a:t>
            </a:r>
            <a:r>
              <a:rPr lang="en-US" sz="1400" b="1" dirty="0">
                <a:solidFill>
                  <a:srgbClr val="000000"/>
                </a:solidFill>
                <a:latin typeface="Consolas"/>
              </a:rPr>
              <a:t> = </a:t>
            </a:r>
            <a:r>
              <a:rPr lang="en-US" sz="1400" b="1" dirty="0" err="1">
                <a:solidFill>
                  <a:srgbClr val="6A3E3E"/>
                </a:solidFill>
                <a:latin typeface="Consolas"/>
              </a:rPr>
              <a:t>fragmentManager</a:t>
            </a:r>
            <a:r>
              <a:rPr lang="en-US" sz="1400" dirty="0" err="1">
                <a:solidFill>
                  <a:srgbClr val="000000"/>
                </a:solidFill>
                <a:latin typeface="Consolas"/>
              </a:rPr>
              <a:t>.getBackStackEntryAt</a:t>
            </a:r>
            <a:r>
              <a:rPr lang="en-US" sz="1400" dirty="0">
                <a:solidFill>
                  <a:srgbClr val="000000"/>
                </a:solidFill>
                <a:latin typeface="Consolas"/>
              </a:rPr>
              <a:t>(</a:t>
            </a:r>
            <a:r>
              <a:rPr lang="en-US" sz="1400" dirty="0">
                <a:solidFill>
                  <a:srgbClr val="6A3E3E"/>
                </a:solidFill>
                <a:latin typeface="Consolas"/>
              </a:rPr>
              <a:t>bsCount</a:t>
            </a:r>
            <a:r>
              <a:rPr lang="en-US" sz="1400" dirty="0">
                <a:solidFill>
                  <a:srgbClr val="000000"/>
                </a:solidFill>
                <a:latin typeface="Consolas"/>
              </a:rPr>
              <a:t>-1).</a:t>
            </a:r>
            <a:r>
              <a:rPr lang="en-US" sz="1400" dirty="0" err="1">
                <a:solidFill>
                  <a:srgbClr val="000000"/>
                </a:solidFill>
                <a:latin typeface="Consolas"/>
              </a:rPr>
              <a:t>getId</a:t>
            </a:r>
            <a:r>
              <a:rPr lang="en-US" sz="1400" dirty="0">
                <a:solidFill>
                  <a:srgbClr val="000000"/>
                </a:solidFill>
                <a:latin typeface="Consolas"/>
              </a:rPr>
              <a:t>();</a:t>
            </a:r>
          </a:p>
          <a:p>
            <a:pPr defTabSz="274320"/>
            <a:r>
              <a:rPr lang="en-US" sz="1400" dirty="0">
                <a:solidFill>
                  <a:srgbClr val="000000"/>
                </a:solidFill>
                <a:latin typeface="Consolas"/>
              </a:rPr>
              <a:t>   </a:t>
            </a:r>
            <a:r>
              <a:rPr lang="en-US" sz="1400" dirty="0" err="1">
                <a:solidFill>
                  <a:srgbClr val="000000"/>
                </a:solidFill>
                <a:latin typeface="Consolas"/>
              </a:rPr>
              <a:t>Log.e</a:t>
            </a:r>
            <a:r>
              <a:rPr lang="en-US" sz="1400" dirty="0">
                <a:solidFill>
                  <a:srgbClr val="000000"/>
                </a:solidFill>
                <a:latin typeface="Consolas"/>
              </a:rPr>
              <a:t>(</a:t>
            </a:r>
            <a:r>
              <a:rPr lang="en-US" sz="1400" dirty="0">
                <a:solidFill>
                  <a:srgbClr val="2A00FF"/>
                </a:solidFill>
                <a:latin typeface="Consolas"/>
              </a:rPr>
              <a:t>"PREVIOUS Fragment: "</a:t>
            </a:r>
            <a:r>
              <a:rPr lang="en-US" sz="1400" dirty="0">
                <a:solidFill>
                  <a:srgbClr val="000000"/>
                </a:solidFill>
                <a:latin typeface="Consolas"/>
              </a:rPr>
              <a:t>, </a:t>
            </a:r>
            <a:r>
              <a:rPr lang="en-US" sz="1400" dirty="0">
                <a:solidFill>
                  <a:srgbClr val="2A00FF"/>
                </a:solidFill>
                <a:latin typeface="Consolas"/>
              </a:rPr>
              <a:t>""</a:t>
            </a:r>
            <a:r>
              <a:rPr lang="en-US" sz="1400" dirty="0">
                <a:solidFill>
                  <a:srgbClr val="000000"/>
                </a:solidFill>
                <a:latin typeface="Consolas"/>
              </a:rPr>
              <a:t> + </a:t>
            </a:r>
            <a:r>
              <a:rPr lang="en-US" sz="1400" dirty="0">
                <a:solidFill>
                  <a:srgbClr val="6A3E3E"/>
                </a:solidFill>
                <a:latin typeface="Consolas"/>
              </a:rPr>
              <a:t>tag</a:t>
            </a:r>
            <a:r>
              <a:rPr lang="en-US" sz="1400" dirty="0">
                <a:solidFill>
                  <a:srgbClr val="000000"/>
                </a:solidFill>
                <a:latin typeface="Consolas"/>
              </a:rPr>
              <a:t> + </a:t>
            </a:r>
            <a:r>
              <a:rPr lang="en-US" sz="1400" dirty="0">
                <a:solidFill>
                  <a:srgbClr val="2A00FF"/>
                </a:solidFill>
                <a:latin typeface="Consolas"/>
              </a:rPr>
              <a:t>" "</a:t>
            </a:r>
            <a:r>
              <a:rPr lang="en-US" sz="1400" dirty="0">
                <a:solidFill>
                  <a:srgbClr val="000000"/>
                </a:solidFill>
                <a:latin typeface="Consolas"/>
              </a:rPr>
              <a:t> + </a:t>
            </a:r>
            <a:r>
              <a:rPr lang="en-US" sz="1400" dirty="0">
                <a:solidFill>
                  <a:srgbClr val="6A3E3E"/>
                </a:solidFill>
                <a:latin typeface="Consolas"/>
              </a:rPr>
              <a:t>id</a:t>
            </a:r>
            <a:r>
              <a:rPr lang="en-US" sz="1400" dirty="0">
                <a:solidFill>
                  <a:srgbClr val="000000"/>
                </a:solidFill>
                <a:latin typeface="Consolas"/>
              </a:rPr>
              <a:t>);</a:t>
            </a:r>
          </a:p>
          <a:p>
            <a:pPr defTabSz="274320"/>
            <a:r>
              <a:rPr lang="en-US" sz="1400" dirty="0">
                <a:solidFill>
                  <a:srgbClr val="000000"/>
                </a:solidFill>
                <a:latin typeface="Consolas"/>
              </a:rPr>
              <a:t>    </a:t>
            </a:r>
          </a:p>
          <a:p>
            <a:pPr defTabSz="274320"/>
            <a:r>
              <a:rPr lang="en-US" sz="1400" dirty="0">
                <a:solidFill>
                  <a:srgbClr val="000000"/>
                </a:solidFill>
                <a:latin typeface="Consolas"/>
              </a:rPr>
              <a:t>   </a:t>
            </a:r>
            <a:r>
              <a:rPr lang="en-US" sz="1400" dirty="0" err="1">
                <a:solidFill>
                  <a:srgbClr val="6A3E3E"/>
                </a:solidFill>
                <a:latin typeface="Consolas"/>
              </a:rPr>
              <a:t>fragmentManager</a:t>
            </a:r>
            <a:r>
              <a:rPr lang="en-US" sz="1400" dirty="0" err="1">
                <a:solidFill>
                  <a:srgbClr val="000000"/>
                </a:solidFill>
                <a:latin typeface="Consolas"/>
              </a:rPr>
              <a:t>.popBackStackImmediate</a:t>
            </a:r>
            <a:r>
              <a:rPr lang="en-US" sz="1400" dirty="0">
                <a:solidFill>
                  <a:srgbClr val="000000"/>
                </a:solidFill>
                <a:latin typeface="Consolas"/>
              </a:rPr>
              <a:t>(id, 1); </a:t>
            </a:r>
            <a:r>
              <a:rPr lang="en-US" sz="1400" b="1" dirty="0">
                <a:solidFill>
                  <a:srgbClr val="3F7F5F"/>
                </a:solidFill>
                <a:latin typeface="Consolas"/>
              </a:rPr>
              <a:t>//supply: id or tag</a:t>
            </a:r>
          </a:p>
          <a:p>
            <a:pPr defTabSz="274320"/>
            <a:r>
              <a:rPr lang="en-US" sz="1400" dirty="0">
                <a:solidFill>
                  <a:srgbClr val="000000"/>
                </a:solidFill>
                <a:latin typeface="Consolas"/>
              </a:rPr>
              <a:t>        </a:t>
            </a:r>
          </a:p>
          <a:p>
            <a:pPr defTabSz="274320"/>
            <a:r>
              <a:rPr lang="en-US" sz="1400" dirty="0">
                <a:solidFill>
                  <a:srgbClr val="000000"/>
                </a:solidFill>
                <a:latin typeface="Consolas"/>
              </a:rPr>
              <a:t>   </a:t>
            </a:r>
            <a:r>
              <a:rPr lang="en-US" sz="1400" dirty="0" err="1">
                <a:solidFill>
                  <a:srgbClr val="6A3E3E"/>
                </a:solidFill>
                <a:latin typeface="Consolas"/>
              </a:rPr>
              <a:t>ft</a:t>
            </a:r>
            <a:r>
              <a:rPr lang="en-US" sz="1400" dirty="0" err="1">
                <a:solidFill>
                  <a:srgbClr val="000000"/>
                </a:solidFill>
                <a:latin typeface="Consolas"/>
              </a:rPr>
              <a:t>.commit</a:t>
            </a:r>
            <a:r>
              <a:rPr lang="en-US" sz="1400" dirty="0">
                <a:solidFill>
                  <a:srgbClr val="000000"/>
                </a:solidFill>
                <a:latin typeface="Consolas"/>
              </a:rPr>
              <a:t>();</a:t>
            </a:r>
          </a:p>
          <a:p>
            <a:pPr defTabSz="274320"/>
            <a:r>
              <a:rPr lang="en-US" sz="1400" dirty="0">
                <a:solidFill>
                  <a:srgbClr val="000000"/>
                </a:solidFill>
                <a:latin typeface="Consolas"/>
              </a:rPr>
              <a:t>        </a:t>
            </a:r>
          </a:p>
          <a:p>
            <a:pPr defTabSz="274320"/>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 (Exception </a:t>
            </a:r>
            <a:r>
              <a:rPr lang="en-US" sz="1400" b="1" dirty="0">
                <a:solidFill>
                  <a:srgbClr val="6A3E3E"/>
                </a:solidFill>
                <a:latin typeface="Consolas"/>
              </a:rPr>
              <a:t>e</a:t>
            </a:r>
            <a:r>
              <a:rPr lang="en-US" sz="1400" b="1" dirty="0">
                <a:solidFill>
                  <a:srgbClr val="000000"/>
                </a:solidFill>
                <a:latin typeface="Consolas"/>
              </a:rPr>
              <a:t>) {</a:t>
            </a:r>
          </a:p>
          <a:p>
            <a:pPr defTabSz="274320"/>
            <a:r>
              <a:rPr lang="en-US" sz="1400" dirty="0">
                <a:solidFill>
                  <a:srgbClr val="000000"/>
                </a:solidFill>
                <a:latin typeface="Consolas"/>
              </a:rPr>
              <a:t>	</a:t>
            </a:r>
            <a:r>
              <a:rPr lang="en-US" sz="1400" dirty="0" err="1">
                <a:solidFill>
                  <a:srgbClr val="000000"/>
                </a:solidFill>
                <a:latin typeface="Consolas"/>
              </a:rPr>
              <a:t>Log.</a:t>
            </a:r>
            <a:r>
              <a:rPr lang="en-US" sz="1400" i="1" dirty="0" err="1">
                <a:solidFill>
                  <a:srgbClr val="000000"/>
                </a:solidFill>
                <a:latin typeface="Consolas"/>
              </a:rPr>
              <a:t>e</a:t>
            </a:r>
            <a:r>
              <a:rPr lang="en-US" sz="1400" dirty="0">
                <a:solidFill>
                  <a:srgbClr val="000000"/>
                </a:solidFill>
                <a:latin typeface="Consolas"/>
              </a:rPr>
              <a:t>(</a:t>
            </a:r>
            <a:r>
              <a:rPr lang="en-US" sz="1400" dirty="0">
                <a:solidFill>
                  <a:srgbClr val="2A00FF"/>
                </a:solidFill>
                <a:latin typeface="Consolas"/>
              </a:rPr>
              <a:t>"REMOVE&gt;&gt;&gt; "</a:t>
            </a:r>
            <a:r>
              <a:rPr lang="en-US" sz="1400" dirty="0">
                <a:solidFill>
                  <a:srgbClr val="000000"/>
                </a:solidFill>
                <a:latin typeface="Consolas"/>
              </a:rPr>
              <a:t>, </a:t>
            </a:r>
            <a:r>
              <a:rPr lang="en-US" sz="1400" dirty="0" err="1">
                <a:solidFill>
                  <a:srgbClr val="6A3E3E"/>
                </a:solidFill>
                <a:latin typeface="Consolas"/>
              </a:rPr>
              <a:t>e</a:t>
            </a:r>
            <a:r>
              <a:rPr lang="en-US" sz="1400" dirty="0" err="1">
                <a:solidFill>
                  <a:srgbClr val="000000"/>
                </a:solidFill>
                <a:latin typeface="Consolas"/>
              </a:rPr>
              <a:t>.getMessage</a:t>
            </a:r>
            <a:r>
              <a:rPr lang="en-US" sz="1400" dirty="0">
                <a:solidFill>
                  <a:srgbClr val="000000"/>
                </a:solidFill>
                <a:latin typeface="Consolas"/>
              </a:rPr>
              <a:t>() );</a:t>
            </a:r>
          </a:p>
          <a:p>
            <a:pPr defTabSz="274320"/>
            <a:r>
              <a:rPr lang="en-US" sz="1400" dirty="0">
                <a:solidFill>
                  <a:srgbClr val="000000"/>
                </a:solidFill>
                <a:latin typeface="Consolas"/>
              </a:rPr>
              <a:t>}</a:t>
            </a:r>
            <a:endParaRPr lang="en-US" sz="1400" b="1" dirty="0">
              <a:solidFill>
                <a:srgbClr val="3F7F5F"/>
              </a:solidFill>
              <a:latin typeface="Times New Roman"/>
            </a:endParaRPr>
          </a:p>
        </p:txBody>
      </p:sp>
      <p:sp>
        <p:nvSpPr>
          <p:cNvPr id="5" name="TextBox 4"/>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38</a:t>
            </a:fld>
            <a:endParaRPr lang="en-US" sz="1400" dirty="0"/>
          </a:p>
        </p:txBody>
      </p:sp>
      <p:grpSp>
        <p:nvGrpSpPr>
          <p:cNvPr id="9" name="Group 10"/>
          <p:cNvGrpSpPr/>
          <p:nvPr/>
        </p:nvGrpSpPr>
        <p:grpSpPr>
          <a:xfrm>
            <a:off x="228600" y="4038600"/>
            <a:ext cx="533400" cy="152400"/>
            <a:chOff x="762000" y="4876800"/>
            <a:chExt cx="533400" cy="152400"/>
          </a:xfrm>
        </p:grpSpPr>
        <p:cxnSp>
          <p:nvCxnSpPr>
            <p:cNvPr id="10" name="Straight Arrow Connector 9"/>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grpSp>
      <p:grpSp>
        <p:nvGrpSpPr>
          <p:cNvPr id="12" name="Group 10"/>
          <p:cNvGrpSpPr/>
          <p:nvPr/>
        </p:nvGrpSpPr>
        <p:grpSpPr>
          <a:xfrm>
            <a:off x="228600" y="4419600"/>
            <a:ext cx="533400" cy="152400"/>
            <a:chOff x="762000" y="4876800"/>
            <a:chExt cx="533400" cy="152400"/>
          </a:xfrm>
        </p:grpSpPr>
        <p:cxnSp>
          <p:nvCxnSpPr>
            <p:cNvPr id="13" name="Straight Arrow Connector 12"/>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grpSp>
      <p:grpSp>
        <p:nvGrpSpPr>
          <p:cNvPr id="15" name="Group 10"/>
          <p:cNvGrpSpPr/>
          <p:nvPr/>
        </p:nvGrpSpPr>
        <p:grpSpPr>
          <a:xfrm>
            <a:off x="228600" y="5105400"/>
            <a:ext cx="533400" cy="152400"/>
            <a:chOff x="762000" y="4876800"/>
            <a:chExt cx="533400" cy="152400"/>
          </a:xfrm>
        </p:grpSpPr>
        <p:cxnSp>
          <p:nvCxnSpPr>
            <p:cNvPr id="16" name="Straight Arrow Connector 15"/>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726519"/>
            <a:ext cx="8153400" cy="4247317"/>
          </a:xfrm>
          <a:prstGeom prst="rect">
            <a:avLst/>
          </a:prstGeom>
          <a:solidFill>
            <a:schemeClr val="bg1"/>
          </a:solidFill>
          <a:ln>
            <a:solidFill>
              <a:schemeClr val="bg1"/>
            </a:solidFill>
          </a:ln>
        </p:spPr>
        <p:txBody>
          <a:bodyPr wrap="square" rtlCol="0">
            <a:spAutoFit/>
          </a:bodyPr>
          <a:lstStyle/>
          <a:p>
            <a:r>
              <a:rPr lang="en-US" sz="2000" b="1" dirty="0"/>
              <a:t>Navigating Through the </a:t>
            </a:r>
            <a:r>
              <a:rPr lang="en-US" sz="2000" b="1" dirty="0" err="1"/>
              <a:t>BackStack</a:t>
            </a:r>
            <a:endParaRPr lang="en-US" sz="2000" b="1" dirty="0"/>
          </a:p>
          <a:p>
            <a:r>
              <a:rPr lang="en-US" sz="2000" dirty="0"/>
              <a:t>In the previous transaction we reproduce the behavior of the </a:t>
            </a:r>
            <a:r>
              <a:rPr lang="en-US" sz="2000" b="1" dirty="0"/>
              <a:t>Back </a:t>
            </a:r>
            <a:r>
              <a:rPr lang="en-US" sz="2000" dirty="0"/>
              <a:t>key when  used for historical navigation. </a:t>
            </a:r>
          </a:p>
          <a:p>
            <a:endParaRPr lang="en-US" sz="2000" dirty="0"/>
          </a:p>
          <a:p>
            <a:pPr marL="457200" indent="-457200">
              <a:buAutoNum type="arabicPeriod"/>
            </a:pPr>
            <a:r>
              <a:rPr lang="en-US" sz="2000" dirty="0"/>
              <a:t>The size of the </a:t>
            </a:r>
            <a:r>
              <a:rPr lang="en-US" sz="2000" dirty="0" err="1"/>
              <a:t>BackStack</a:t>
            </a:r>
            <a:r>
              <a:rPr lang="en-US" sz="2000" dirty="0"/>
              <a:t> is determined (</a:t>
            </a:r>
            <a:r>
              <a:rPr lang="en-US" dirty="0" err="1">
                <a:solidFill>
                  <a:srgbClr val="000000"/>
                </a:solidFill>
                <a:latin typeface="Consolas"/>
              </a:rPr>
              <a:t>getBackStackEntryCount</a:t>
            </a:r>
            <a:r>
              <a:rPr lang="en-US" dirty="0">
                <a:solidFill>
                  <a:srgbClr val="000000"/>
                </a:solidFill>
                <a:latin typeface="Consolas"/>
              </a:rPr>
              <a:t>)</a:t>
            </a:r>
            <a:endParaRPr lang="en-US" sz="1400" dirty="0">
              <a:solidFill>
                <a:srgbClr val="000000"/>
              </a:solidFill>
              <a:latin typeface="Consolas"/>
            </a:endParaRPr>
          </a:p>
          <a:p>
            <a:pPr marL="457200" indent="-457200">
              <a:buAutoNum type="arabicPeriod"/>
            </a:pPr>
            <a:endParaRPr lang="en-US" sz="1400" b="1" dirty="0"/>
          </a:p>
          <a:p>
            <a:pPr marL="457200" indent="-457200">
              <a:buAutoNum type="arabicPeriod"/>
            </a:pPr>
            <a:r>
              <a:rPr lang="en-US" sz="2000" dirty="0"/>
              <a:t>The top element of the stack is inspected. First we obtain its tag and later its numerical id by calling the method: </a:t>
            </a:r>
            <a:r>
              <a:rPr lang="en-US" b="1" dirty="0" err="1">
                <a:solidFill>
                  <a:srgbClr val="6A3E3E"/>
                </a:solidFill>
                <a:latin typeface="Consolas"/>
              </a:rPr>
              <a:t>fragmentManager</a:t>
            </a:r>
            <a:r>
              <a:rPr lang="en-US" dirty="0" err="1">
                <a:solidFill>
                  <a:srgbClr val="000000"/>
                </a:solidFill>
                <a:latin typeface="Consolas"/>
              </a:rPr>
              <a:t>.getBackStackEntryAt</a:t>
            </a:r>
            <a:r>
              <a:rPr lang="en-US" dirty="0">
                <a:solidFill>
                  <a:srgbClr val="000000"/>
                </a:solidFill>
                <a:latin typeface="Consolas"/>
              </a:rPr>
              <a:t>(</a:t>
            </a:r>
            <a:r>
              <a:rPr lang="en-US" dirty="0">
                <a:solidFill>
                  <a:srgbClr val="6A3E3E"/>
                </a:solidFill>
                <a:latin typeface="Consolas"/>
              </a:rPr>
              <a:t>bsCount</a:t>
            </a:r>
            <a:r>
              <a:rPr lang="en-US" dirty="0">
                <a:solidFill>
                  <a:srgbClr val="000000"/>
                </a:solidFill>
                <a:latin typeface="Consolas"/>
              </a:rPr>
              <a:t>-1).</a:t>
            </a:r>
            <a:r>
              <a:rPr lang="en-US" dirty="0" err="1">
                <a:solidFill>
                  <a:srgbClr val="000000"/>
                </a:solidFill>
                <a:latin typeface="Consolas"/>
              </a:rPr>
              <a:t>getId</a:t>
            </a:r>
            <a:r>
              <a:rPr lang="en-US" dirty="0">
                <a:solidFill>
                  <a:srgbClr val="000000"/>
                </a:solidFill>
                <a:latin typeface="Consolas"/>
              </a:rPr>
              <a:t>()</a:t>
            </a:r>
            <a:r>
              <a:rPr lang="en-US" dirty="0"/>
              <a:t>.</a:t>
            </a:r>
          </a:p>
          <a:p>
            <a:pPr marL="457200" indent="-457200">
              <a:buAutoNum type="arabicPeriod"/>
            </a:pPr>
            <a:endParaRPr lang="en-US" dirty="0"/>
          </a:p>
          <a:p>
            <a:pPr marL="457200" indent="-457200">
              <a:buAutoNum type="arabicPeriod"/>
            </a:pPr>
            <a:r>
              <a:rPr lang="en-US" sz="2000" dirty="0"/>
              <a:t>The .</a:t>
            </a:r>
            <a:r>
              <a:rPr lang="en-US" dirty="0" err="1">
                <a:solidFill>
                  <a:srgbClr val="000000"/>
                </a:solidFill>
                <a:latin typeface="Consolas"/>
              </a:rPr>
              <a:t>popBackStack</a:t>
            </a:r>
            <a:r>
              <a:rPr lang="en-US" dirty="0">
                <a:solidFill>
                  <a:srgbClr val="000000"/>
                </a:solidFill>
                <a:latin typeface="Consolas"/>
              </a:rPr>
              <a:t>(id, 1) </a:t>
            </a:r>
            <a:r>
              <a:rPr lang="en-US" sz="2000" dirty="0"/>
              <a:t>method removes </a:t>
            </a:r>
            <a:r>
              <a:rPr lang="en-US" sz="2000" dirty="0" err="1"/>
              <a:t>BackStackEntries</a:t>
            </a:r>
            <a:r>
              <a:rPr lang="en-US" sz="2000" dirty="0"/>
              <a:t> from the top of the </a:t>
            </a:r>
            <a:r>
              <a:rPr lang="en-US" sz="2000" dirty="0" err="1"/>
              <a:t>BackStack</a:t>
            </a:r>
            <a:r>
              <a:rPr lang="en-US" sz="2000" dirty="0"/>
              <a:t> until it finds the entry matching the supplied </a:t>
            </a:r>
            <a:r>
              <a:rPr lang="en-US" sz="2000" b="1" dirty="0"/>
              <a:t>id</a:t>
            </a:r>
            <a:r>
              <a:rPr lang="en-US" sz="2000" dirty="0"/>
              <a:t>. At this point the app’s UI is updated showing the screen associated to the matching transaction previously held in the stack.</a:t>
            </a:r>
          </a:p>
        </p:txBody>
      </p:sp>
      <p:sp>
        <p:nvSpPr>
          <p:cNvPr id="3" name="TextBox 2"/>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Using the </a:t>
            </a:r>
            <a:r>
              <a:rPr lang="en-US" sz="2400" b="1" dirty="0" err="1"/>
              <a:t>BackStack</a:t>
            </a:r>
            <a:r>
              <a:rPr lang="en-US" sz="2400" b="1" dirty="0"/>
              <a:t> to Recreate State </a:t>
            </a:r>
            <a:r>
              <a:rPr lang="en-US" sz="2400" dirty="0"/>
              <a:t>	</a:t>
            </a:r>
            <a:endParaRPr lang="en-US" sz="1600" b="1" dirty="0"/>
          </a:p>
        </p:txBody>
      </p:sp>
      <p:sp>
        <p:nvSpPr>
          <p:cNvPr id="5" name="TextBox 4"/>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39</a:t>
            </a:fld>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762000" y="990600"/>
            <a:ext cx="7924800" cy="5105400"/>
            <a:chOff x="762000" y="990600"/>
            <a:chExt cx="7924800" cy="5105400"/>
          </a:xfrm>
        </p:grpSpPr>
        <p:sp>
          <p:nvSpPr>
            <p:cNvPr id="5" name="Rectangle 4"/>
            <p:cNvSpPr/>
            <p:nvPr/>
          </p:nvSpPr>
          <p:spPr>
            <a:xfrm>
              <a:off x="762000" y="990600"/>
              <a:ext cx="7924800" cy="5105400"/>
            </a:xfrm>
            <a:prstGeom prst="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t>ACTIVITY </a:t>
              </a:r>
              <a:r>
                <a:rPr lang="en-US" sz="2400" dirty="0"/>
                <a:t> (Main Host Container)</a:t>
              </a:r>
            </a:p>
          </p:txBody>
        </p:sp>
        <p:sp>
          <p:nvSpPr>
            <p:cNvPr id="6" name="Rounded Rectangle 5"/>
            <p:cNvSpPr/>
            <p:nvPr/>
          </p:nvSpPr>
          <p:spPr>
            <a:xfrm>
              <a:off x="3581400" y="1600200"/>
              <a:ext cx="4953000" cy="4267200"/>
            </a:xfrm>
            <a:prstGeom prst="roundRect">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solidFill>
                    <a:schemeClr val="tx1"/>
                  </a:solidFill>
                </a:rPr>
                <a:t>Fragment3  </a:t>
              </a:r>
            </a:p>
            <a:p>
              <a:pPr algn="r"/>
              <a:r>
                <a:rPr lang="en-US" sz="2400" dirty="0">
                  <a:solidFill>
                    <a:schemeClr val="tx1"/>
                  </a:solidFill>
                </a:rPr>
                <a:t>(View 3)</a:t>
              </a:r>
            </a:p>
          </p:txBody>
        </p:sp>
        <p:sp>
          <p:nvSpPr>
            <p:cNvPr id="7" name="Rounded Rectangle 6"/>
            <p:cNvSpPr/>
            <p:nvPr/>
          </p:nvSpPr>
          <p:spPr>
            <a:xfrm>
              <a:off x="1066800" y="1600200"/>
              <a:ext cx="2286000" cy="1981200"/>
            </a:xfrm>
            <a:prstGeom prst="round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solidFill>
                    <a:schemeClr val="tx1"/>
                  </a:solidFill>
                </a:rPr>
                <a:t>Fragment1</a:t>
              </a:r>
              <a:r>
                <a:rPr lang="en-US" sz="2800" dirty="0">
                  <a:solidFill>
                    <a:schemeClr val="tx1"/>
                  </a:solidFill>
                </a:rPr>
                <a:t> </a:t>
              </a:r>
              <a:r>
                <a:rPr lang="en-US" sz="2400" dirty="0">
                  <a:solidFill>
                    <a:schemeClr val="tx1"/>
                  </a:solidFill>
                </a:rPr>
                <a:t>(View 1)</a:t>
              </a:r>
              <a:endParaRPr lang="en-US" sz="2800" dirty="0">
                <a:solidFill>
                  <a:schemeClr val="tx1"/>
                </a:solidFill>
              </a:endParaRPr>
            </a:p>
          </p:txBody>
        </p:sp>
        <p:sp>
          <p:nvSpPr>
            <p:cNvPr id="8" name="Rounded Rectangle 7"/>
            <p:cNvSpPr/>
            <p:nvPr/>
          </p:nvSpPr>
          <p:spPr>
            <a:xfrm>
              <a:off x="1066800" y="3883152"/>
              <a:ext cx="2286000" cy="1984248"/>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2800" b="1" dirty="0">
                  <a:solidFill>
                    <a:schemeClr val="tx1"/>
                  </a:solidFill>
                </a:rPr>
                <a:t>Fragment2</a:t>
              </a:r>
              <a:r>
                <a:rPr lang="en-US" sz="2800" dirty="0">
                  <a:solidFill>
                    <a:schemeClr val="tx1"/>
                  </a:solidFill>
                </a:rPr>
                <a:t> </a:t>
              </a:r>
              <a:r>
                <a:rPr lang="en-US" sz="2400" dirty="0">
                  <a:solidFill>
                    <a:schemeClr val="tx1"/>
                  </a:solidFill>
                </a:rPr>
                <a:t>(View 2)</a:t>
              </a:r>
            </a:p>
          </p:txBody>
        </p:sp>
      </p:grpSp>
      <p:sp>
        <p:nvSpPr>
          <p:cNvPr id="9"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a:solidFill>
                  <a:schemeClr val="tx2">
                    <a:lumMod val="60000"/>
                    <a:lumOff val="40000"/>
                  </a:schemeClr>
                </a:solidFill>
              </a:rPr>
              <a:t>                                      </a:t>
            </a:r>
          </a:p>
          <a:p>
            <a:pPr>
              <a:spcBef>
                <a:spcPct val="0"/>
              </a:spcBef>
              <a:defRPr/>
            </a:pPr>
            <a:endParaRPr lang="en-US" sz="1100" dirty="0">
              <a:solidFill>
                <a:schemeClr val="tx2">
                  <a:lumMod val="60000"/>
                  <a:lumOff val="40000"/>
                </a:schemeClr>
              </a:solidFill>
            </a:endParaRPr>
          </a:p>
          <a:p>
            <a:pPr algn="ctr">
              <a:spcBef>
                <a:spcPct val="0"/>
              </a:spcBef>
              <a:defRPr/>
            </a:pPr>
            <a:r>
              <a:rPr lang="en-US" sz="6100" b="1" dirty="0">
                <a:solidFill>
                  <a:schemeClr val="tx2">
                    <a:lumMod val="60000"/>
                    <a:lumOff val="40000"/>
                  </a:schemeClr>
                </a:solidFill>
              </a:rPr>
              <a:t>      Fragments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a:ln>
                <a:noFill/>
              </a:ln>
              <a:solidFill>
                <a:schemeClr val="tx2">
                  <a:lumMod val="60000"/>
                  <a:lumOff val="40000"/>
                </a:schemeClr>
              </a:solidFill>
              <a:effectLst/>
              <a:uLnTx/>
              <a:uFillTx/>
              <a:latin typeface="+mj-lt"/>
              <a:ea typeface="+mj-ea"/>
              <a:cs typeface="+mj-cs"/>
            </a:endParaRPr>
          </a:p>
        </p:txBody>
      </p:sp>
      <p:sp>
        <p:nvSpPr>
          <p:cNvPr id="10" name="TextBox 9"/>
          <p:cNvSpPr txBox="1"/>
          <p:nvPr/>
        </p:nvSpPr>
        <p:spPr>
          <a:xfrm>
            <a:off x="838200" y="6172200"/>
            <a:ext cx="7239000" cy="369332"/>
          </a:xfrm>
          <a:prstGeom prst="rect">
            <a:avLst/>
          </a:prstGeom>
          <a:noFill/>
        </p:spPr>
        <p:txBody>
          <a:bodyPr wrap="square" rtlCol="0">
            <a:spAutoFit/>
          </a:bodyPr>
          <a:lstStyle/>
          <a:p>
            <a:r>
              <a:rPr lang="en-US" dirty="0"/>
              <a:t>A possible arrangement of Fragments attached to the main GUI of an app.</a:t>
            </a:r>
          </a:p>
        </p:txBody>
      </p:sp>
      <p:sp>
        <p:nvSpPr>
          <p:cNvPr id="12" name="TextBox 11"/>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4</a:t>
            </a:fld>
            <a:endParaRPr lang="en-US"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Using the </a:t>
            </a:r>
            <a:r>
              <a:rPr lang="en-US" sz="2400" b="1" dirty="0" err="1"/>
              <a:t>BackStack</a:t>
            </a:r>
            <a:r>
              <a:rPr lang="en-US" sz="2400" b="1" dirty="0"/>
              <a:t> to </a:t>
            </a:r>
            <a:r>
              <a:rPr lang="en-US" sz="2400" b="1"/>
              <a:t>Recreate State </a:t>
            </a:r>
            <a:r>
              <a:rPr lang="en-US" sz="2400" dirty="0"/>
              <a:t>	</a:t>
            </a:r>
            <a:endParaRPr lang="en-US" sz="1600" b="1" dirty="0"/>
          </a:p>
        </p:txBody>
      </p:sp>
      <p:sp>
        <p:nvSpPr>
          <p:cNvPr id="7" name="TextBox 6"/>
          <p:cNvSpPr txBox="1"/>
          <p:nvPr/>
        </p:nvSpPr>
        <p:spPr>
          <a:xfrm>
            <a:off x="533400" y="3048000"/>
            <a:ext cx="8229600" cy="3323987"/>
          </a:xfrm>
          <a:prstGeom prst="rect">
            <a:avLst/>
          </a:prstGeom>
          <a:solidFill>
            <a:schemeClr val="bg1">
              <a:lumMod val="95000"/>
            </a:schemeClr>
          </a:solidFill>
          <a:ln>
            <a:solidFill>
              <a:schemeClr val="bg1">
                <a:lumMod val="50000"/>
              </a:schemeClr>
            </a:solidFill>
          </a:ln>
        </p:spPr>
        <p:txBody>
          <a:bodyPr wrap="square" rtlCol="0">
            <a:spAutoFit/>
          </a:bodyPr>
          <a:lstStyle/>
          <a:p>
            <a:pPr defTabSz="91440"/>
            <a:endParaRPr lang="en-US" sz="1400" dirty="0">
              <a:solidFill>
                <a:srgbClr val="000000"/>
              </a:solidFill>
              <a:latin typeface="Consolas"/>
            </a:endParaRPr>
          </a:p>
          <a:p>
            <a:pPr defTabSz="91440"/>
            <a:r>
              <a:rPr lang="en-US" sz="1400" dirty="0">
                <a:solidFill>
                  <a:srgbClr val="000000"/>
                </a:solidFill>
                <a:latin typeface="Consolas"/>
              </a:rPr>
              <a:t>			</a:t>
            </a:r>
            <a:r>
              <a:rPr lang="en-US" sz="1400" b="1" dirty="0">
                <a:solidFill>
                  <a:srgbClr val="7F0055"/>
                </a:solidFill>
                <a:latin typeface="Consolas"/>
              </a:rPr>
              <a:t>try</a:t>
            </a:r>
            <a:r>
              <a:rPr lang="en-US" sz="1400" b="1" dirty="0">
                <a:solidFill>
                  <a:srgbClr val="000000"/>
                </a:solidFill>
                <a:latin typeface="Consolas"/>
              </a:rPr>
              <a:t> {</a:t>
            </a:r>
          </a:p>
          <a:p>
            <a:pPr defTabSz="91440"/>
            <a:r>
              <a:rPr lang="en-US" sz="1400" dirty="0">
                <a:solidFill>
                  <a:srgbClr val="000000"/>
                </a:solidFill>
                <a:latin typeface="Consolas"/>
              </a:rPr>
              <a:t>							</a:t>
            </a:r>
            <a:r>
              <a:rPr lang="en-US" sz="1400" dirty="0" err="1">
                <a:solidFill>
                  <a:srgbClr val="000000"/>
                </a:solidFill>
                <a:latin typeface="Consolas"/>
              </a:rPr>
              <a:t>FragmentTransaction</a:t>
            </a:r>
            <a:r>
              <a:rPr lang="en-US" sz="1400" dirty="0">
                <a:solidFill>
                  <a:srgbClr val="000000"/>
                </a:solidFill>
                <a:latin typeface="Consolas"/>
              </a:rPr>
              <a:t> </a:t>
            </a:r>
            <a:r>
              <a:rPr lang="en-US" sz="1400" dirty="0">
                <a:solidFill>
                  <a:srgbClr val="6A3E3E"/>
                </a:solidFill>
                <a:latin typeface="Consolas"/>
              </a:rPr>
              <a:t>ft</a:t>
            </a:r>
            <a:r>
              <a:rPr lang="en-US" sz="1400" dirty="0">
                <a:solidFill>
                  <a:srgbClr val="000000"/>
                </a:solidFill>
                <a:latin typeface="Consolas"/>
              </a:rPr>
              <a:t> = </a:t>
            </a:r>
            <a:r>
              <a:rPr lang="en-US" sz="1400" dirty="0" err="1">
                <a:solidFill>
                  <a:srgbClr val="000000"/>
                </a:solidFill>
                <a:latin typeface="Consolas"/>
              </a:rPr>
              <a:t>getFragmentManager</a:t>
            </a:r>
            <a:r>
              <a:rPr lang="en-US" sz="1400" dirty="0">
                <a:solidFill>
                  <a:srgbClr val="000000"/>
                </a:solidFill>
                <a:latin typeface="Consolas"/>
              </a:rPr>
              <a:t>().</a:t>
            </a:r>
            <a:r>
              <a:rPr lang="en-US" sz="1400" dirty="0" err="1">
                <a:solidFill>
                  <a:srgbClr val="000000"/>
                </a:solidFill>
                <a:latin typeface="Consolas"/>
              </a:rPr>
              <a:t>beginTransaction</a:t>
            </a:r>
            <a:r>
              <a:rPr lang="en-US" sz="1400" dirty="0">
                <a:solidFill>
                  <a:srgbClr val="000000"/>
                </a:solidFill>
                <a:latin typeface="Consolas"/>
              </a:rPr>
              <a:t>();</a:t>
            </a:r>
          </a:p>
          <a:p>
            <a:pPr defTabSz="91440"/>
            <a:endParaRPr lang="en-US" sz="1400" dirty="0">
              <a:solidFill>
                <a:srgbClr val="000000"/>
              </a:solidFill>
              <a:latin typeface="Consolas"/>
            </a:endParaRPr>
          </a:p>
          <a:p>
            <a:pPr defTabSz="91440"/>
            <a:r>
              <a:rPr lang="en-US" sz="1400" dirty="0">
                <a:solidFill>
                  <a:srgbClr val="000000"/>
                </a:solidFill>
                <a:latin typeface="Consolas"/>
              </a:rPr>
              <a:t>							</a:t>
            </a:r>
            <a:r>
              <a:rPr lang="en-US" sz="1400" dirty="0" err="1">
                <a:solidFill>
                  <a:srgbClr val="000000"/>
                </a:solidFill>
                <a:latin typeface="Consolas"/>
              </a:rPr>
              <a:t>android.app.FragmentManager</a:t>
            </a:r>
            <a:r>
              <a:rPr lang="en-US" sz="1400" dirty="0">
                <a:solidFill>
                  <a:srgbClr val="000000"/>
                </a:solidFill>
                <a:latin typeface="Consolas"/>
              </a:rPr>
              <a:t> </a:t>
            </a:r>
            <a:r>
              <a:rPr lang="en-US" sz="1400" dirty="0" err="1">
                <a:solidFill>
                  <a:srgbClr val="6A3E3E"/>
                </a:solidFill>
                <a:latin typeface="Consolas"/>
              </a:rPr>
              <a:t>fragmentManager</a:t>
            </a:r>
            <a:r>
              <a:rPr lang="en-US" sz="1400" dirty="0">
                <a:solidFill>
                  <a:srgbClr val="000000"/>
                </a:solidFill>
                <a:latin typeface="Consolas"/>
              </a:rPr>
              <a:t> = </a:t>
            </a:r>
            <a:r>
              <a:rPr lang="en-US" sz="1400" dirty="0" err="1">
                <a:solidFill>
                  <a:srgbClr val="000000"/>
                </a:solidFill>
                <a:latin typeface="Consolas"/>
              </a:rPr>
              <a:t>getFragmentManager</a:t>
            </a:r>
            <a:r>
              <a:rPr lang="en-US" sz="1400" dirty="0">
                <a:solidFill>
                  <a:srgbClr val="000000"/>
                </a:solidFill>
                <a:latin typeface="Consolas"/>
              </a:rPr>
              <a:t>(); </a:t>
            </a:r>
          </a:p>
          <a:p>
            <a:pPr defTabSz="91440"/>
            <a:r>
              <a:rPr lang="en-US" sz="1400" dirty="0">
                <a:solidFill>
                  <a:srgbClr val="000000"/>
                </a:solidFill>
                <a:latin typeface="Consolas"/>
              </a:rPr>
              <a:t> 			    </a:t>
            </a:r>
          </a:p>
          <a:p>
            <a:pPr defTabSz="91440"/>
            <a:r>
              <a:rPr lang="en-US" sz="1400" dirty="0">
                <a:solidFill>
                  <a:srgbClr val="000000"/>
                </a:solidFill>
                <a:latin typeface="Consolas"/>
              </a:rPr>
              <a:t>			 			</a:t>
            </a:r>
            <a:r>
              <a:rPr lang="en-US" sz="1400" dirty="0" err="1">
                <a:solidFill>
                  <a:srgbClr val="6A3E3E"/>
                </a:solidFill>
                <a:latin typeface="Consolas"/>
              </a:rPr>
              <a:t>fragmentManager</a:t>
            </a:r>
            <a:r>
              <a:rPr lang="en-US" sz="1400" dirty="0" err="1">
                <a:solidFill>
                  <a:srgbClr val="000000"/>
                </a:solidFill>
                <a:latin typeface="Consolas"/>
              </a:rPr>
              <a:t>.popBackStackImmediate</a:t>
            </a:r>
            <a:r>
              <a:rPr lang="en-US" sz="1400" dirty="0">
                <a:solidFill>
                  <a:srgbClr val="000000"/>
                </a:solidFill>
                <a:latin typeface="Consolas"/>
              </a:rPr>
              <a:t>(</a:t>
            </a:r>
            <a:r>
              <a:rPr lang="en-US" sz="1400" b="1" dirty="0">
                <a:solidFill>
                  <a:srgbClr val="7F0055"/>
                </a:solidFill>
                <a:latin typeface="Consolas"/>
              </a:rPr>
              <a:t>null</a:t>
            </a:r>
            <a:r>
              <a:rPr lang="en-US" sz="1400" b="1" dirty="0">
                <a:solidFill>
                  <a:srgbClr val="000000"/>
                </a:solidFill>
                <a:latin typeface="Consolas"/>
              </a:rPr>
              <a:t>, </a:t>
            </a:r>
          </a:p>
          <a:p>
            <a:pPr defTabSz="91440"/>
            <a:r>
              <a:rPr lang="en-US" sz="1400" dirty="0">
                <a:solidFill>
                  <a:srgbClr val="000000"/>
                </a:solidFill>
                <a:latin typeface="Consolas"/>
              </a:rPr>
              <a:t>			    		              </a:t>
            </a:r>
            <a:r>
              <a:rPr lang="en-US" sz="1400" dirty="0" err="1">
                <a:solidFill>
                  <a:srgbClr val="000000"/>
                </a:solidFill>
                <a:latin typeface="Consolas"/>
              </a:rPr>
              <a:t>FragmentManager.</a:t>
            </a:r>
            <a:r>
              <a:rPr lang="en-US" sz="1400" b="1" i="1" dirty="0" err="1">
                <a:solidFill>
                  <a:srgbClr val="0000C0"/>
                </a:solidFill>
                <a:latin typeface="Consolas"/>
              </a:rPr>
              <a:t>POP_BACK_STACK_INCLUSIVE</a:t>
            </a:r>
            <a:r>
              <a:rPr lang="en-US" sz="1400" b="1" dirty="0">
                <a:solidFill>
                  <a:srgbClr val="000000"/>
                </a:solidFill>
                <a:latin typeface="Consolas"/>
              </a:rPr>
              <a:t>);</a:t>
            </a:r>
          </a:p>
          <a:p>
            <a:pPr defTabSz="91440"/>
            <a:endParaRPr lang="en-US" sz="1400" dirty="0">
              <a:solidFill>
                <a:srgbClr val="000000"/>
              </a:solidFill>
              <a:latin typeface="Consolas"/>
            </a:endParaRPr>
          </a:p>
          <a:p>
            <a:pPr defTabSz="91440"/>
            <a:r>
              <a:rPr lang="en-US" sz="1400" dirty="0">
                <a:solidFill>
                  <a:srgbClr val="000000"/>
                </a:solidFill>
                <a:latin typeface="Consolas"/>
              </a:rPr>
              <a:t>			    </a:t>
            </a:r>
            <a:r>
              <a:rPr lang="en-US" sz="1400" dirty="0" err="1">
                <a:solidFill>
                  <a:srgbClr val="6A3E3E"/>
                </a:solidFill>
                <a:latin typeface="Consolas"/>
              </a:rPr>
              <a:t>ft</a:t>
            </a:r>
            <a:r>
              <a:rPr lang="en-US" sz="1400" dirty="0" err="1">
                <a:solidFill>
                  <a:srgbClr val="000000"/>
                </a:solidFill>
                <a:latin typeface="Consolas"/>
              </a:rPr>
              <a:t>.commit</a:t>
            </a:r>
            <a:r>
              <a:rPr lang="en-US" sz="1400" dirty="0">
                <a:solidFill>
                  <a:srgbClr val="000000"/>
                </a:solidFill>
                <a:latin typeface="Consolas"/>
              </a:rPr>
              <a:t>();</a:t>
            </a:r>
          </a:p>
          <a:p>
            <a:pPr defTabSz="91440"/>
            <a:r>
              <a:rPr lang="en-US" sz="1400" dirty="0">
                <a:solidFill>
                  <a:srgbClr val="000000"/>
                </a:solidFill>
                <a:latin typeface="Consolas"/>
              </a:rPr>
              <a:t>		        </a:t>
            </a:r>
          </a:p>
          <a:p>
            <a:pPr defTabSz="91440"/>
            <a:r>
              <a:rPr lang="en-US" sz="1400" dirty="0">
                <a:solidFill>
                  <a:srgbClr val="000000"/>
                </a:solidFill>
                <a:latin typeface="Consolas"/>
              </a:rPr>
              <a:t>			} </a:t>
            </a:r>
            <a:r>
              <a:rPr lang="en-US" sz="1400" b="1" dirty="0">
                <a:solidFill>
                  <a:srgbClr val="7F0055"/>
                </a:solidFill>
                <a:latin typeface="Consolas"/>
              </a:rPr>
              <a:t>catch</a:t>
            </a:r>
            <a:r>
              <a:rPr lang="en-US" sz="1400" b="1" dirty="0">
                <a:solidFill>
                  <a:srgbClr val="000000"/>
                </a:solidFill>
                <a:latin typeface="Consolas"/>
              </a:rPr>
              <a:t> (Exception </a:t>
            </a:r>
            <a:r>
              <a:rPr lang="en-US" sz="1400" b="1" dirty="0">
                <a:solidFill>
                  <a:srgbClr val="6A3E3E"/>
                </a:solidFill>
                <a:latin typeface="Consolas"/>
              </a:rPr>
              <a:t>e</a:t>
            </a:r>
            <a:r>
              <a:rPr lang="en-US" sz="1400" b="1" dirty="0">
                <a:solidFill>
                  <a:srgbClr val="000000"/>
                </a:solidFill>
                <a:latin typeface="Consolas"/>
              </a:rPr>
              <a:t>) {</a:t>
            </a:r>
          </a:p>
          <a:p>
            <a:pPr defTabSz="91440"/>
            <a:r>
              <a:rPr lang="en-US" sz="1400" dirty="0">
                <a:solidFill>
                  <a:srgbClr val="000000"/>
                </a:solidFill>
                <a:latin typeface="Consolas"/>
              </a:rPr>
              <a:t>				</a:t>
            </a:r>
            <a:r>
              <a:rPr lang="en-US" sz="1400" dirty="0" err="1">
                <a:solidFill>
                  <a:srgbClr val="000000"/>
                </a:solidFill>
                <a:latin typeface="Consolas"/>
              </a:rPr>
              <a:t>Log.</a:t>
            </a:r>
            <a:r>
              <a:rPr lang="en-US" sz="1400" i="1" dirty="0" err="1">
                <a:solidFill>
                  <a:srgbClr val="000000"/>
                </a:solidFill>
                <a:latin typeface="Consolas"/>
              </a:rPr>
              <a:t>e</a:t>
            </a:r>
            <a:r>
              <a:rPr lang="en-US" sz="1400" i="1" dirty="0">
                <a:solidFill>
                  <a:srgbClr val="000000"/>
                </a:solidFill>
                <a:latin typeface="Consolas"/>
              </a:rPr>
              <a:t>(</a:t>
            </a:r>
            <a:r>
              <a:rPr lang="en-US" sz="1400" i="1" dirty="0">
                <a:solidFill>
                  <a:srgbClr val="2A00FF"/>
                </a:solidFill>
                <a:latin typeface="Consolas"/>
              </a:rPr>
              <a:t>"CLEAR-STACK&gt;&gt;&gt; </a:t>
            </a:r>
            <a:r>
              <a:rPr lang="en-US" sz="1400" dirty="0">
                <a:solidFill>
                  <a:srgbClr val="2A00FF"/>
                </a:solidFill>
                <a:latin typeface="Consolas"/>
              </a:rPr>
              <a:t>"</a:t>
            </a:r>
            <a:r>
              <a:rPr lang="en-US" sz="1400" dirty="0">
                <a:solidFill>
                  <a:srgbClr val="000000"/>
                </a:solidFill>
                <a:latin typeface="Consolas"/>
              </a:rPr>
              <a:t>, </a:t>
            </a:r>
            <a:r>
              <a:rPr lang="en-US" sz="1400" dirty="0" err="1">
                <a:solidFill>
                  <a:srgbClr val="6A3E3E"/>
                </a:solidFill>
                <a:latin typeface="Consolas"/>
              </a:rPr>
              <a:t>e</a:t>
            </a:r>
            <a:r>
              <a:rPr lang="en-US" sz="1400" dirty="0" err="1">
                <a:solidFill>
                  <a:srgbClr val="000000"/>
                </a:solidFill>
                <a:latin typeface="Consolas"/>
              </a:rPr>
              <a:t>.getMessage</a:t>
            </a:r>
            <a:r>
              <a:rPr lang="en-US" sz="1400" dirty="0">
                <a:solidFill>
                  <a:srgbClr val="000000"/>
                </a:solidFill>
                <a:latin typeface="Consolas"/>
              </a:rPr>
              <a:t>() );</a:t>
            </a:r>
          </a:p>
          <a:p>
            <a:pPr defTabSz="91440"/>
            <a:r>
              <a:rPr lang="en-US" sz="1400" dirty="0">
                <a:solidFill>
                  <a:srgbClr val="000000"/>
                </a:solidFill>
                <a:latin typeface="Consolas"/>
              </a:rPr>
              <a:t>			}</a:t>
            </a:r>
          </a:p>
          <a:p>
            <a:pPr defTabSz="91440"/>
            <a:endParaRPr lang="en-US" sz="1400" dirty="0">
              <a:solidFill>
                <a:srgbClr val="000000"/>
              </a:solidFill>
              <a:latin typeface="Times New Roman"/>
            </a:endParaRPr>
          </a:p>
        </p:txBody>
      </p:sp>
      <p:sp>
        <p:nvSpPr>
          <p:cNvPr id="8" name="TextBox 7"/>
          <p:cNvSpPr txBox="1"/>
          <p:nvPr/>
        </p:nvSpPr>
        <p:spPr>
          <a:xfrm>
            <a:off x="533400" y="726519"/>
            <a:ext cx="8153400" cy="2246769"/>
          </a:xfrm>
          <a:prstGeom prst="rect">
            <a:avLst/>
          </a:prstGeom>
          <a:solidFill>
            <a:schemeClr val="bg1"/>
          </a:solidFill>
          <a:ln>
            <a:solidFill>
              <a:schemeClr val="bg1"/>
            </a:solidFill>
          </a:ln>
        </p:spPr>
        <p:txBody>
          <a:bodyPr wrap="square" rtlCol="0">
            <a:spAutoFit/>
          </a:bodyPr>
          <a:lstStyle/>
          <a:p>
            <a:r>
              <a:rPr lang="en-US" sz="2000" b="1" dirty="0"/>
              <a:t>Navigating Through the </a:t>
            </a:r>
            <a:r>
              <a:rPr lang="en-US" sz="2000" b="1" dirty="0" err="1"/>
              <a:t>BackStack</a:t>
            </a:r>
            <a:endParaRPr lang="en-US" sz="2000" b="1" dirty="0"/>
          </a:p>
          <a:p>
            <a:r>
              <a:rPr lang="en-US" sz="2000" dirty="0"/>
              <a:t>The following code clears the current </a:t>
            </a:r>
            <a:r>
              <a:rPr lang="en-US" sz="2000" dirty="0" err="1"/>
              <a:t>BackStack</a:t>
            </a:r>
            <a:r>
              <a:rPr lang="en-US" sz="2000" dirty="0"/>
              <a:t>. All fragment transactions pushed by calling the method </a:t>
            </a:r>
            <a:r>
              <a:rPr lang="en-US" dirty="0" err="1">
                <a:latin typeface="Consolas" pitchFamily="49" charset="0"/>
                <a:cs typeface="Consolas" pitchFamily="49" charset="0"/>
              </a:rPr>
              <a:t>ft.addToBackStack</a:t>
            </a:r>
            <a:r>
              <a:rPr lang="en-US" sz="2000" dirty="0"/>
              <a:t>(…) are deleted. The app’s UI is updated, removing all screens shown by fragments that put a reference to themselves in the </a:t>
            </a:r>
            <a:r>
              <a:rPr lang="en-US" sz="2000" dirty="0" err="1"/>
              <a:t>BackStack</a:t>
            </a:r>
            <a:r>
              <a:rPr lang="en-US" sz="2000" dirty="0"/>
              <a:t>.  </a:t>
            </a:r>
          </a:p>
          <a:p>
            <a:endParaRPr lang="en-US" sz="2000" dirty="0"/>
          </a:p>
          <a:p>
            <a:r>
              <a:rPr lang="en-US" sz="2000" dirty="0"/>
              <a:t>This approach could be used to provide </a:t>
            </a:r>
            <a:r>
              <a:rPr lang="en-US" sz="2000" i="1" dirty="0"/>
              <a:t>Child-to-</a:t>
            </a:r>
            <a:r>
              <a:rPr lang="en-US" sz="2000" i="1" dirty="0" err="1"/>
              <a:t>HighAncestor</a:t>
            </a:r>
            <a:r>
              <a:rPr lang="en-US" sz="2000" dirty="0"/>
              <a:t> navigation.</a:t>
            </a:r>
          </a:p>
        </p:txBody>
      </p:sp>
      <p:sp>
        <p:nvSpPr>
          <p:cNvPr id="5" name="TextBox 4"/>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40</a:t>
            </a:fld>
            <a:endParaRPr lang="en-US" sz="1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5 - Using the </a:t>
            </a:r>
            <a:r>
              <a:rPr lang="en-US" sz="2400" b="1" dirty="0" err="1"/>
              <a:t>BackStack</a:t>
            </a:r>
            <a:r>
              <a:rPr lang="en-US" sz="2400" b="1" dirty="0"/>
              <a:t> 				</a:t>
            </a:r>
            <a:r>
              <a:rPr lang="en-US" sz="1600" dirty="0"/>
              <a:t>1 of x</a:t>
            </a:r>
            <a:endParaRPr lang="en-US" sz="1600" b="1" dirty="0"/>
          </a:p>
        </p:txBody>
      </p:sp>
      <p:sp>
        <p:nvSpPr>
          <p:cNvPr id="5" name="TextBox 4"/>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41</a:t>
            </a:fld>
            <a:endParaRPr lang="en-US" sz="1400" dirty="0"/>
          </a:p>
        </p:txBody>
      </p:sp>
      <p:pic>
        <p:nvPicPr>
          <p:cNvPr id="11" name="Picture 10" descr="xxx2.png"/>
          <p:cNvPicPr>
            <a:picLocks noChangeAspect="1"/>
          </p:cNvPicPr>
          <p:nvPr/>
        </p:nvPicPr>
        <p:blipFill>
          <a:blip r:embed="rId2" cstate="print"/>
          <a:srcRect b="47900"/>
          <a:stretch>
            <a:fillRect/>
          </a:stretch>
        </p:blipFill>
        <p:spPr>
          <a:xfrm>
            <a:off x="533400" y="838199"/>
            <a:ext cx="4343400" cy="3620641"/>
          </a:xfrm>
          <a:prstGeom prst="rect">
            <a:avLst/>
          </a:prstGeom>
          <a:ln>
            <a:solidFill>
              <a:schemeClr val="bg1">
                <a:lumMod val="50000"/>
              </a:schemeClr>
            </a:solidFill>
          </a:ln>
        </p:spPr>
      </p:pic>
      <p:sp>
        <p:nvSpPr>
          <p:cNvPr id="14" name="TextBox 13"/>
          <p:cNvSpPr txBox="1"/>
          <p:nvPr/>
        </p:nvSpPr>
        <p:spPr>
          <a:xfrm>
            <a:off x="4953000" y="838200"/>
            <a:ext cx="3810000" cy="4524315"/>
          </a:xfrm>
          <a:prstGeom prst="rect">
            <a:avLst/>
          </a:prstGeom>
          <a:noFill/>
        </p:spPr>
        <p:txBody>
          <a:bodyPr wrap="square" rtlCol="0">
            <a:spAutoFit/>
          </a:bodyPr>
          <a:lstStyle/>
          <a:p>
            <a:pPr marL="342900" indent="-342900">
              <a:buFont typeface="+mj-lt"/>
              <a:buAutoNum type="arabicPeriod"/>
            </a:pPr>
            <a:r>
              <a:rPr lang="en-US" sz="1600" dirty="0"/>
              <a:t>A new </a:t>
            </a:r>
            <a:r>
              <a:rPr lang="en-US" sz="1600" i="1" dirty="0" err="1"/>
              <a:t>redFragment</a:t>
            </a:r>
            <a:r>
              <a:rPr lang="en-US" sz="1600" dirty="0"/>
              <a:t> is created. Its view is attached to the activity’s UI using the </a:t>
            </a:r>
            <a:r>
              <a:rPr lang="en-US" sz="1600" b="1" dirty="0"/>
              <a:t>add( )</a:t>
            </a:r>
            <a:r>
              <a:rPr lang="en-US" sz="1600" dirty="0"/>
              <a:t> method. Finally its enclosing transaction is pushed on the </a:t>
            </a:r>
            <a:r>
              <a:rPr lang="en-US" sz="1600" dirty="0" err="1"/>
              <a:t>BackStack</a:t>
            </a:r>
            <a:r>
              <a:rPr lang="en-US" sz="1600" dirty="0"/>
              <a:t>.</a:t>
            </a:r>
          </a:p>
          <a:p>
            <a:pPr marL="342900" indent="-342900"/>
            <a:endParaRPr lang="en-US" sz="1600" dirty="0"/>
          </a:p>
          <a:p>
            <a:pPr marL="342900" indent="-342900">
              <a:buFont typeface="+mj-lt"/>
              <a:buAutoNum type="arabicPeriod" startAt="2"/>
            </a:pPr>
            <a:r>
              <a:rPr lang="en-US" sz="1600" dirty="0"/>
              <a:t>As above, however; the fragment’s view is attached to the activity’s UI using the </a:t>
            </a:r>
            <a:r>
              <a:rPr lang="en-US" sz="1600" b="1" dirty="0"/>
              <a:t>replace()</a:t>
            </a:r>
            <a:r>
              <a:rPr lang="en-US" sz="1600" dirty="0"/>
              <a:t> method (old view is destroyed). The current transaction is also added to the </a:t>
            </a:r>
            <a:r>
              <a:rPr lang="en-US" sz="1600" dirty="0" err="1"/>
              <a:t>BackStack</a:t>
            </a:r>
            <a:r>
              <a:rPr lang="en-US" sz="1600" dirty="0"/>
              <a:t>.</a:t>
            </a:r>
          </a:p>
          <a:p>
            <a:pPr marL="342900" indent="-342900">
              <a:buFont typeface="+mj-lt"/>
              <a:buAutoNum type="arabicPeriod" startAt="2"/>
            </a:pPr>
            <a:endParaRPr lang="en-US" sz="1600" dirty="0"/>
          </a:p>
          <a:p>
            <a:pPr marL="342900" indent="-342900">
              <a:buFont typeface="+mj-lt"/>
              <a:buAutoNum type="arabicPeriod" startAt="2"/>
            </a:pPr>
            <a:r>
              <a:rPr lang="en-US" sz="1600" dirty="0"/>
              <a:t>Popping an entry from the </a:t>
            </a:r>
            <a:r>
              <a:rPr lang="en-US" sz="1600" dirty="0" err="1"/>
              <a:t>BackStack</a:t>
            </a:r>
            <a:r>
              <a:rPr lang="en-US" sz="1600" dirty="0"/>
              <a:t> removes the current app’s UI and navigates back to the previously stored fragment’s view. State data (if any) is shown as it was before leaving the view. The size of </a:t>
            </a:r>
            <a:r>
              <a:rPr lang="en-US" sz="1600" dirty="0" err="1"/>
              <a:t>BackStack</a:t>
            </a:r>
            <a:r>
              <a:rPr lang="en-US" sz="1600" dirty="0"/>
              <a:t> is reduced by one.</a:t>
            </a:r>
          </a:p>
        </p:txBody>
      </p:sp>
      <p:grpSp>
        <p:nvGrpSpPr>
          <p:cNvPr id="24" name="Group 23"/>
          <p:cNvGrpSpPr/>
          <p:nvPr/>
        </p:nvGrpSpPr>
        <p:grpSpPr>
          <a:xfrm>
            <a:off x="304800" y="1752600"/>
            <a:ext cx="533400" cy="152400"/>
            <a:chOff x="762000" y="4876800"/>
            <a:chExt cx="533400" cy="152400"/>
          </a:xfrm>
        </p:grpSpPr>
        <p:cxnSp>
          <p:nvCxnSpPr>
            <p:cNvPr id="25" name="Straight Arrow Connector 24"/>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endParaRPr lang="en-US" b="1" dirty="0"/>
            </a:p>
          </p:txBody>
        </p:sp>
      </p:grpSp>
      <p:grpSp>
        <p:nvGrpSpPr>
          <p:cNvPr id="27" name="Group 26"/>
          <p:cNvGrpSpPr/>
          <p:nvPr/>
        </p:nvGrpSpPr>
        <p:grpSpPr>
          <a:xfrm>
            <a:off x="304800" y="2057400"/>
            <a:ext cx="533400" cy="152400"/>
            <a:chOff x="762000" y="4876800"/>
            <a:chExt cx="533400" cy="152400"/>
          </a:xfrm>
        </p:grpSpPr>
        <p:cxnSp>
          <p:nvCxnSpPr>
            <p:cNvPr id="28" name="Straight Arrow Connector 27"/>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endParaRPr lang="en-US" b="1" dirty="0"/>
            </a:p>
          </p:txBody>
        </p:sp>
      </p:grpSp>
      <p:sp>
        <p:nvSpPr>
          <p:cNvPr id="30" name="TextBox 29"/>
          <p:cNvSpPr txBox="1"/>
          <p:nvPr/>
        </p:nvSpPr>
        <p:spPr>
          <a:xfrm>
            <a:off x="533400" y="5334000"/>
            <a:ext cx="8382000" cy="1477328"/>
          </a:xfrm>
          <a:prstGeom prst="rect">
            <a:avLst/>
          </a:prstGeom>
          <a:noFill/>
        </p:spPr>
        <p:txBody>
          <a:bodyPr wrap="square" rtlCol="0">
            <a:spAutoFit/>
          </a:bodyPr>
          <a:lstStyle/>
          <a:p>
            <a:pPr marL="342900" indent="-342900">
              <a:buFont typeface="+mj-lt"/>
              <a:buAutoNum type="arabicPeriod" startAt="4"/>
            </a:pPr>
            <a:r>
              <a:rPr lang="en-US" dirty="0"/>
              <a:t>The “Remove” button activates a </a:t>
            </a:r>
            <a:r>
              <a:rPr lang="en-US" i="1" dirty="0" err="1"/>
              <a:t>findFragmentByTag</a:t>
            </a:r>
            <a:r>
              <a:rPr lang="en-US" dirty="0"/>
              <a:t> search. This first searches through fragments that are currently added to the manager's activity; if no such fragment is found, then all fragments currently on the back stack are searched. In our example, the current view is retired from the UI using </a:t>
            </a:r>
            <a:r>
              <a:rPr lang="en-US" b="1" dirty="0"/>
              <a:t>remove() </a:t>
            </a:r>
            <a:r>
              <a:rPr lang="en-US" dirty="0"/>
              <a:t>and the historically previous UI is presented. </a:t>
            </a:r>
          </a:p>
        </p:txBody>
      </p:sp>
      <p:grpSp>
        <p:nvGrpSpPr>
          <p:cNvPr id="34" name="Group 33"/>
          <p:cNvGrpSpPr/>
          <p:nvPr/>
        </p:nvGrpSpPr>
        <p:grpSpPr>
          <a:xfrm flipH="1">
            <a:off x="4419600" y="1524000"/>
            <a:ext cx="533400" cy="266700"/>
            <a:chOff x="895350" y="4775200"/>
            <a:chExt cx="466725" cy="177800"/>
          </a:xfrm>
        </p:grpSpPr>
        <p:cxnSp>
          <p:nvCxnSpPr>
            <p:cNvPr id="35" name="Straight Arrow Connector 34"/>
            <p:cNvCxnSpPr/>
            <p:nvPr/>
          </p:nvCxnSpPr>
          <p:spPr>
            <a:xfrm>
              <a:off x="1038225" y="4826000"/>
              <a:ext cx="323850" cy="127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895350" y="4775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endParaRPr lang="en-US" b="1" dirty="0"/>
            </a:p>
          </p:txBody>
        </p:sp>
      </p:grpSp>
      <p:grpSp>
        <p:nvGrpSpPr>
          <p:cNvPr id="37" name="Group 36"/>
          <p:cNvGrpSpPr/>
          <p:nvPr/>
        </p:nvGrpSpPr>
        <p:grpSpPr>
          <a:xfrm flipH="1">
            <a:off x="4419600" y="2362200"/>
            <a:ext cx="533400" cy="304800"/>
            <a:chOff x="762000" y="4826000"/>
            <a:chExt cx="466725" cy="203200"/>
          </a:xfrm>
        </p:grpSpPr>
        <p:cxnSp>
          <p:nvCxnSpPr>
            <p:cNvPr id="38" name="Straight Arrow Connector 37"/>
            <p:cNvCxnSpPr/>
            <p:nvPr/>
          </p:nvCxnSpPr>
          <p:spPr>
            <a:xfrm flipV="1">
              <a:off x="838200" y="4826000"/>
              <a:ext cx="390525" cy="127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4</a:t>
              </a:r>
              <a:endParaRPr lang="en-US" b="1" dirty="0"/>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xxx1.png"/>
          <p:cNvPicPr>
            <a:picLocks noChangeAspect="1"/>
          </p:cNvPicPr>
          <p:nvPr/>
        </p:nvPicPr>
        <p:blipFill>
          <a:blip r:embed="rId2" cstate="print"/>
          <a:srcRect t="2742"/>
          <a:stretch>
            <a:fillRect/>
          </a:stretch>
        </p:blipFill>
        <p:spPr>
          <a:xfrm>
            <a:off x="609600" y="1371600"/>
            <a:ext cx="3473625" cy="5405400"/>
          </a:xfrm>
          <a:prstGeom prst="rect">
            <a:avLst/>
          </a:prstGeom>
          <a:ln>
            <a:solidFill>
              <a:schemeClr val="tx1">
                <a:lumMod val="50000"/>
                <a:lumOff val="50000"/>
              </a:schemeClr>
            </a:solidFill>
          </a:ln>
        </p:spPr>
      </p:pic>
      <p:sp>
        <p:nvSpPr>
          <p:cNvPr id="3" name="TextBox 2"/>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5 - Using the </a:t>
            </a:r>
            <a:r>
              <a:rPr lang="en-US" sz="2400" b="1" dirty="0" err="1"/>
              <a:t>BackStack</a:t>
            </a:r>
            <a:r>
              <a:rPr lang="en-US" sz="2400" b="1" dirty="0"/>
              <a:t> 				</a:t>
            </a:r>
            <a:r>
              <a:rPr lang="en-US" sz="1600" dirty="0"/>
              <a:t>1 of x</a:t>
            </a:r>
            <a:endParaRPr lang="en-US" sz="1600" b="1" dirty="0"/>
          </a:p>
        </p:txBody>
      </p:sp>
      <p:sp>
        <p:nvSpPr>
          <p:cNvPr id="5" name="TextBox 4"/>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42</a:t>
            </a:fld>
            <a:endParaRPr lang="en-US" sz="1400" dirty="0"/>
          </a:p>
        </p:txBody>
      </p:sp>
      <p:pic>
        <p:nvPicPr>
          <p:cNvPr id="11" name="Picture 10" descr="xxx2.png"/>
          <p:cNvPicPr>
            <a:picLocks noChangeAspect="1"/>
          </p:cNvPicPr>
          <p:nvPr/>
        </p:nvPicPr>
        <p:blipFill>
          <a:blip r:embed="rId3" cstate="print"/>
          <a:srcRect t="2742"/>
          <a:stretch>
            <a:fillRect/>
          </a:stretch>
        </p:blipFill>
        <p:spPr>
          <a:xfrm>
            <a:off x="5410200" y="152400"/>
            <a:ext cx="3473625" cy="5405400"/>
          </a:xfrm>
          <a:prstGeom prst="rect">
            <a:avLst/>
          </a:prstGeom>
          <a:ln>
            <a:solidFill>
              <a:schemeClr val="tx1">
                <a:lumMod val="50000"/>
                <a:lumOff val="50000"/>
              </a:schemeClr>
            </a:solidFill>
          </a:ln>
        </p:spPr>
      </p:pic>
      <p:pic>
        <p:nvPicPr>
          <p:cNvPr id="13" name="Picture 3" descr="C:\Users\1002125\AppData\Local\Microsoft\Windows\Temporary Internet Files\Content.IE5\TXV1GVIU\MC900233154[1].wmf"/>
          <p:cNvPicPr>
            <a:picLocks noChangeAspect="1" noChangeArrowheads="1"/>
          </p:cNvPicPr>
          <p:nvPr/>
        </p:nvPicPr>
        <p:blipFill>
          <a:blip r:embed="rId4" cstate="print"/>
          <a:srcRect/>
          <a:stretch>
            <a:fillRect/>
          </a:stretch>
        </p:blipFill>
        <p:spPr bwMode="auto">
          <a:xfrm rot="11580797" flipH="1" flipV="1">
            <a:off x="4743030" y="695912"/>
            <a:ext cx="870797" cy="913527"/>
          </a:xfrm>
          <a:prstGeom prst="rect">
            <a:avLst/>
          </a:prstGeom>
          <a:noFill/>
        </p:spPr>
      </p:pic>
      <p:pic>
        <p:nvPicPr>
          <p:cNvPr id="19" name="Picture 3" descr="C:\Users\1002125\AppData\Local\Microsoft\Windows\Temporary Internet Files\Content.IE5\TXV1GVIU\MC900233154[1].wmf"/>
          <p:cNvPicPr>
            <a:picLocks noChangeAspect="1" noChangeArrowheads="1"/>
          </p:cNvPicPr>
          <p:nvPr/>
        </p:nvPicPr>
        <p:blipFill>
          <a:blip r:embed="rId4" cstate="print"/>
          <a:srcRect/>
          <a:stretch>
            <a:fillRect/>
          </a:stretch>
        </p:blipFill>
        <p:spPr bwMode="auto">
          <a:xfrm rot="16426920" flipH="1">
            <a:off x="1764607" y="5680739"/>
            <a:ext cx="861297" cy="830311"/>
          </a:xfrm>
          <a:prstGeom prst="rect">
            <a:avLst/>
          </a:prstGeom>
          <a:noFill/>
        </p:spPr>
      </p:pic>
      <p:sp>
        <p:nvSpPr>
          <p:cNvPr id="14" name="TextBox 13"/>
          <p:cNvSpPr txBox="1"/>
          <p:nvPr/>
        </p:nvSpPr>
        <p:spPr>
          <a:xfrm>
            <a:off x="533400" y="685800"/>
            <a:ext cx="4495800" cy="1077218"/>
          </a:xfrm>
          <a:prstGeom prst="rect">
            <a:avLst/>
          </a:prstGeom>
          <a:noFill/>
        </p:spPr>
        <p:txBody>
          <a:bodyPr wrap="square" rtlCol="0">
            <a:spAutoFit/>
          </a:bodyPr>
          <a:lstStyle/>
          <a:p>
            <a:pPr marL="342900" indent="-342900">
              <a:buAutoNum type="arabicPeriod"/>
            </a:pPr>
            <a:r>
              <a:rPr lang="en-US" sz="1600" dirty="0"/>
              <a:t>A new </a:t>
            </a:r>
            <a:r>
              <a:rPr lang="en-US" sz="1600" i="1" dirty="0" err="1"/>
              <a:t>redFragment</a:t>
            </a:r>
            <a:r>
              <a:rPr lang="en-US" sz="1600" dirty="0"/>
              <a:t> is created and its enclosing transaction is added to the </a:t>
            </a:r>
            <a:r>
              <a:rPr lang="en-US" sz="1600" dirty="0" err="1"/>
              <a:t>BackStack</a:t>
            </a:r>
            <a:r>
              <a:rPr lang="en-US" sz="1600" dirty="0"/>
              <a:t>. </a:t>
            </a:r>
          </a:p>
          <a:p>
            <a:pPr marL="342900" indent="-342900">
              <a:buAutoNum type="arabicPeriod"/>
            </a:pPr>
            <a:endParaRPr lang="en-US" sz="1600" dirty="0"/>
          </a:p>
          <a:p>
            <a:endParaRPr lang="en-US" sz="1600" dirty="0"/>
          </a:p>
        </p:txBody>
      </p:sp>
      <p:cxnSp>
        <p:nvCxnSpPr>
          <p:cNvPr id="17" name="Straight Arrow Connector 16"/>
          <p:cNvCxnSpPr/>
          <p:nvPr/>
        </p:nvCxnSpPr>
        <p:spPr>
          <a:xfrm flipH="1">
            <a:off x="4419600" y="1600200"/>
            <a:ext cx="685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981200" y="2743200"/>
            <a:ext cx="3581400" cy="3124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67200" y="5704582"/>
            <a:ext cx="4495800" cy="1569660"/>
          </a:xfrm>
          <a:prstGeom prst="rect">
            <a:avLst/>
          </a:prstGeom>
          <a:noFill/>
        </p:spPr>
        <p:txBody>
          <a:bodyPr wrap="square" rtlCol="0">
            <a:spAutoFit/>
          </a:bodyPr>
          <a:lstStyle/>
          <a:p>
            <a:pPr marL="342900" indent="-342900">
              <a:buFont typeface="+mj-lt"/>
              <a:buAutoNum type="arabicPeriod" startAt="2"/>
            </a:pPr>
            <a:r>
              <a:rPr lang="en-US" sz="1600" dirty="0"/>
              <a:t>Pressing the </a:t>
            </a:r>
            <a:r>
              <a:rPr lang="en-US" sz="1600" b="1" dirty="0"/>
              <a:t>Back</a:t>
            </a:r>
            <a:r>
              <a:rPr lang="en-US" sz="1600" dirty="0"/>
              <a:t> button removes the current fragment from the UI and Back-Navigates to the previous fragment. Its state is preserved, so you do not need to refill its widgets.</a:t>
            </a:r>
          </a:p>
          <a:p>
            <a:pPr marL="342900" indent="-342900">
              <a:buFont typeface="+mj-lt"/>
              <a:buAutoNum type="arabicPeriod" startAt="2"/>
            </a:pPr>
            <a:endParaRPr lang="en-US" sz="1600" dirty="0"/>
          </a:p>
          <a:p>
            <a:pPr marL="342900" indent="-342900">
              <a:buFont typeface="+mj-lt"/>
              <a:buAutoNum type="arabicPeriod" startAt="2"/>
            </a:pPr>
            <a:endParaRPr lang="en-US" sz="1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00"/>
            <a:ext cx="8229600" cy="6038576"/>
          </a:xfrm>
          <a:prstGeom prst="rect">
            <a:avLst/>
          </a:prstGeom>
          <a:solidFill>
            <a:schemeClr val="bg1">
              <a:lumMod val="95000"/>
            </a:schemeClr>
          </a:solidFill>
          <a:ln>
            <a:solidFill>
              <a:schemeClr val="accent1"/>
            </a:solidFill>
          </a:ln>
        </p:spPr>
        <p:txBody>
          <a:bodyPr wrap="square" rtlCol="0">
            <a:spAutoFit/>
          </a:bodyPr>
          <a:lstStyle/>
          <a:p>
            <a:pPr>
              <a:lnSpc>
                <a:spcPct val="115000"/>
              </a:lnSpc>
            </a:pPr>
            <a:r>
              <a:rPr lang="en-US" sz="1200" dirty="0">
                <a:solidFill>
                  <a:srgbClr val="008080"/>
                </a:solidFill>
                <a:latin typeface="Consolas"/>
                <a:ea typeface="Calibri"/>
                <a:cs typeface="Times New Roman"/>
              </a:rPr>
              <a:t>&lt;?</a:t>
            </a:r>
            <a:r>
              <a:rPr lang="en-US" sz="1200" dirty="0">
                <a:solidFill>
                  <a:srgbClr val="3F7F7F"/>
                </a:solidFill>
                <a:latin typeface="Consolas"/>
                <a:ea typeface="Calibri"/>
                <a:cs typeface="Times New Roman"/>
              </a:rPr>
              <a:t>xml</a:t>
            </a:r>
            <a:r>
              <a:rPr lang="en-US" sz="1200" dirty="0">
                <a:latin typeface="Consolas"/>
                <a:ea typeface="Calibri"/>
                <a:cs typeface="Times New Roman"/>
              </a:rPr>
              <a:t> </a:t>
            </a:r>
            <a:r>
              <a:rPr lang="en-US" sz="1200" dirty="0">
                <a:solidFill>
                  <a:srgbClr val="7F007F"/>
                </a:solidFill>
                <a:latin typeface="Consolas"/>
                <a:ea typeface="Calibri"/>
                <a:cs typeface="Times New Roman"/>
              </a:rPr>
              <a:t>version</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"1.0"</a:t>
            </a:r>
            <a:r>
              <a:rPr lang="en-US" sz="1200" dirty="0">
                <a:latin typeface="Consolas"/>
                <a:ea typeface="Calibri"/>
                <a:cs typeface="Times New Roman"/>
              </a:rPr>
              <a:t> </a:t>
            </a:r>
            <a:r>
              <a:rPr lang="en-US" sz="1200" dirty="0">
                <a:solidFill>
                  <a:srgbClr val="7F007F"/>
                </a:solidFill>
                <a:latin typeface="Consolas"/>
                <a:ea typeface="Calibri"/>
                <a:cs typeface="Times New Roman"/>
              </a:rPr>
              <a:t>encoding</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"utf-8"</a:t>
            </a:r>
            <a:r>
              <a:rPr lang="en-US" sz="12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LinearLayout</a:t>
            </a:r>
            <a:r>
              <a:rPr lang="en-US" sz="1200" b="1" dirty="0">
                <a:latin typeface="Consolas"/>
                <a:ea typeface="Calibri"/>
                <a:cs typeface="Times New Roman"/>
              </a:rPr>
              <a:t> </a:t>
            </a:r>
            <a:r>
              <a:rPr lang="en-US" sz="1200" dirty="0" err="1">
                <a:solidFill>
                  <a:srgbClr val="7F007F"/>
                </a:solidFill>
                <a:latin typeface="Consolas"/>
                <a:ea typeface="Calibri"/>
                <a:cs typeface="Times New Roman"/>
              </a:rPr>
              <a:t>xmlns:android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"http://schemas.android.com/apk/res/android"</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match_parent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match_parent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android:baselineAligned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"false"</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android:orientation</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"vertical"</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android:padding</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"10dp"</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r>
              <a:rPr lang="en-US" sz="1200" dirty="0">
                <a:latin typeface="Consolas"/>
                <a:ea typeface="Calibri"/>
                <a:cs typeface="Times New Roman"/>
              </a:rPr>
              <a:t> </a:t>
            </a:r>
            <a:endParaRPr lang="en-US" sz="1200" dirty="0">
              <a:ea typeface="Calibri"/>
              <a:cs typeface="Times New Roman"/>
            </a:endParaRPr>
          </a:p>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TextView</a:t>
            </a:r>
            <a:endParaRPr lang="en-US" sz="1200" b="1"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android:id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"@+id/textView1Main"</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match_parent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wrap_content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android:background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"#77ffff00"</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android:text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"Main Layout ..."</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android:textAppearance</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android:attr</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textAppearanceLarge</a:t>
            </a:r>
            <a:r>
              <a:rPr lang="en-US" sz="1200" i="1" dirty="0">
                <a:solidFill>
                  <a:srgbClr val="2A00FF"/>
                </a:solidFill>
                <a:latin typeface="Consolas"/>
                <a:ea typeface="Calibri"/>
                <a:cs typeface="Times New Roman"/>
              </a:rPr>
              <a:t>"</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r>
              <a:rPr lang="en-US" sz="1200" dirty="0">
                <a:latin typeface="Consolas"/>
                <a:ea typeface="Calibri"/>
                <a:cs typeface="Times New Roman"/>
              </a:rPr>
              <a:t> </a:t>
            </a:r>
            <a:endParaRPr lang="en-US" sz="1200" dirty="0">
              <a:ea typeface="Calibri"/>
              <a:cs typeface="Times New Roman"/>
            </a:endParaRPr>
          </a:p>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LinearLayout</a:t>
            </a:r>
            <a:endParaRPr lang="en-US" sz="1200" b="1"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match_parent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wrap_content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android:baselineAligned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"false"</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android:orientation</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"horizontal"</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r>
              <a:rPr lang="en-US" sz="1200" b="1" dirty="0">
                <a:latin typeface="Consolas"/>
                <a:ea typeface="Calibri"/>
                <a:cs typeface="Times New Roman"/>
              </a:rPr>
              <a:t> </a:t>
            </a:r>
            <a:endParaRPr lang="en-US" sz="1200" b="1" dirty="0">
              <a:ea typeface="Calibri"/>
              <a:cs typeface="Times New Roman"/>
            </a:endParaRPr>
          </a:p>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a:solidFill>
                  <a:srgbClr val="3F7F7F"/>
                </a:solidFill>
                <a:latin typeface="Consolas"/>
                <a:ea typeface="Calibri"/>
                <a:cs typeface="Times New Roman"/>
              </a:rPr>
              <a:t>Button</a:t>
            </a:r>
            <a:endParaRPr lang="en-US" sz="1200" b="1"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android:id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"@+id/button1MainShowRed"</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"150dp"</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wrap_content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"1"</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android:text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"ADD new  </a:t>
            </a:r>
            <a:r>
              <a:rPr lang="en-US" sz="1200" i="1" dirty="0" err="1">
                <a:solidFill>
                  <a:srgbClr val="2A00FF"/>
                </a:solidFill>
                <a:latin typeface="Consolas"/>
                <a:ea typeface="Calibri"/>
                <a:cs typeface="Times New Roman"/>
              </a:rPr>
              <a:t>RedFragment</a:t>
            </a:r>
            <a:r>
              <a:rPr lang="en-US" sz="1200" i="1" dirty="0">
                <a:solidFill>
                  <a:srgbClr val="2A00FF"/>
                </a:solidFill>
                <a:latin typeface="Consolas"/>
                <a:ea typeface="Calibri"/>
                <a:cs typeface="Times New Roman"/>
              </a:rPr>
              <a:t>"</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200" dirty="0">
              <a:ea typeface="Calibri"/>
              <a:cs typeface="Times New Roman"/>
            </a:endParaRPr>
          </a:p>
        </p:txBody>
      </p:sp>
      <p:sp>
        <p:nvSpPr>
          <p:cNvPr id="2" name="TextBox 1"/>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43</a:t>
            </a:fld>
            <a:endParaRPr lang="en-US" sz="1400" dirty="0"/>
          </a:p>
        </p:txBody>
      </p:sp>
      <p:sp>
        <p:nvSpPr>
          <p:cNvPr id="5" name="TextBox 4"/>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5. 	LAYOUT:  activity_main.xml</a:t>
            </a:r>
            <a:r>
              <a:rPr lang="en-US" sz="2400" dirty="0"/>
              <a:t>			</a:t>
            </a:r>
            <a:r>
              <a:rPr lang="en-US" sz="1600" dirty="0"/>
              <a:t>1  of 3</a:t>
            </a:r>
            <a:endParaRPr lang="en-US" sz="1600" b="1" dirty="0"/>
          </a:p>
        </p:txBody>
      </p:sp>
      <p:pic>
        <p:nvPicPr>
          <p:cNvPr id="105474" name="Picture 2"/>
          <p:cNvPicPr>
            <a:picLocks noChangeAspect="1" noChangeArrowheads="1"/>
          </p:cNvPicPr>
          <p:nvPr/>
        </p:nvPicPr>
        <p:blipFill>
          <a:blip r:embed="rId2" cstate="print"/>
          <a:srcRect/>
          <a:stretch>
            <a:fillRect/>
          </a:stretch>
        </p:blipFill>
        <p:spPr bwMode="auto">
          <a:xfrm>
            <a:off x="6629400" y="1371600"/>
            <a:ext cx="1891938" cy="3133725"/>
          </a:xfrm>
          <a:prstGeom prst="rect">
            <a:avLst/>
          </a:prstGeom>
          <a:noFill/>
          <a:ln w="9525">
            <a:noFill/>
            <a:miter lim="800000"/>
            <a:headEnd/>
            <a:tailEnd/>
          </a:ln>
        </p:spPr>
      </p:pic>
      <p:cxnSp>
        <p:nvCxnSpPr>
          <p:cNvPr id="9" name="Straight Arrow Connector 8"/>
          <p:cNvCxnSpPr/>
          <p:nvPr/>
        </p:nvCxnSpPr>
        <p:spPr>
          <a:xfrm flipV="1">
            <a:off x="4343400" y="1981200"/>
            <a:ext cx="2209800" cy="68580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00"/>
            <a:ext cx="8229600" cy="6038576"/>
          </a:xfrm>
          <a:prstGeom prst="rect">
            <a:avLst/>
          </a:prstGeom>
          <a:solidFill>
            <a:schemeClr val="bg1">
              <a:lumMod val="95000"/>
            </a:schemeClr>
          </a:solidFill>
          <a:ln>
            <a:solidFill>
              <a:schemeClr val="accent1"/>
            </a:solidFill>
          </a:ln>
        </p:spPr>
        <p:txBody>
          <a:bodyPr wrap="square" rtlCol="0">
            <a:spAutoFit/>
          </a:bodyPr>
          <a:lstStyle/>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a:solidFill>
                  <a:srgbClr val="3F7F7F"/>
                </a:solidFill>
                <a:latin typeface="Consolas"/>
                <a:ea typeface="Calibri"/>
                <a:cs typeface="Times New Roman"/>
              </a:rPr>
              <a:t>Button</a:t>
            </a:r>
            <a:endParaRPr lang="en-US" sz="1200" b="1"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android:id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"@+id/button2MainPop"</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"150dp"</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wrap_content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"1"</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android:text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"POP Trans </a:t>
            </a:r>
            <a:r>
              <a:rPr lang="en-US" sz="1200" i="1" dirty="0" err="1">
                <a:solidFill>
                  <a:srgbClr val="2A00FF"/>
                </a:solidFill>
                <a:latin typeface="Consolas"/>
                <a:ea typeface="Calibri"/>
                <a:cs typeface="Times New Roman"/>
              </a:rPr>
              <a:t>BackStack</a:t>
            </a:r>
            <a:r>
              <a:rPr lang="en-US" sz="1200" i="1" dirty="0">
                <a:solidFill>
                  <a:srgbClr val="2A00FF"/>
                </a:solidFill>
                <a:latin typeface="Consolas"/>
                <a:ea typeface="Calibri"/>
                <a:cs typeface="Times New Roman"/>
              </a:rPr>
              <a:t>"</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LinearLayout</a:t>
            </a:r>
            <a:r>
              <a:rPr lang="en-US" sz="1200" b="1" dirty="0">
                <a:solidFill>
                  <a:srgbClr val="008080"/>
                </a:solidFill>
                <a:latin typeface="Consolas"/>
                <a:ea typeface="Calibri"/>
                <a:cs typeface="Times New Roman"/>
              </a:rPr>
              <a:t>&gt;</a:t>
            </a:r>
            <a:endParaRPr lang="en-US" sz="1200" b="1" dirty="0">
              <a:ea typeface="Calibri"/>
              <a:cs typeface="Times New Roman"/>
            </a:endParaRPr>
          </a:p>
          <a:p>
            <a:pPr>
              <a:lnSpc>
                <a:spcPct val="115000"/>
              </a:lnSpc>
            </a:pPr>
            <a:r>
              <a:rPr lang="en-US" sz="1200" b="1" dirty="0">
                <a:latin typeface="Consolas"/>
                <a:ea typeface="Calibri"/>
                <a:cs typeface="Times New Roman"/>
              </a:rPr>
              <a:t> </a:t>
            </a:r>
            <a:endParaRPr lang="en-US" sz="1200" b="1" dirty="0">
              <a:ea typeface="Calibri"/>
              <a:cs typeface="Times New Roman"/>
            </a:endParaRPr>
          </a:p>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LinearLayout</a:t>
            </a:r>
            <a:endParaRPr lang="en-US" sz="1200" b="1"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match_parent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wrap_content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android:baselineAligned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"false"</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android:orientation</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"horizontal"</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r>
              <a:rPr lang="en-US" sz="1200" dirty="0">
                <a:latin typeface="Consolas"/>
                <a:ea typeface="Calibri"/>
                <a:cs typeface="Times New Roman"/>
              </a:rPr>
              <a:t> </a:t>
            </a:r>
            <a:endParaRPr lang="en-US" sz="1200" dirty="0">
              <a:ea typeface="Calibri"/>
              <a:cs typeface="Times New Roman"/>
            </a:endParaRPr>
          </a:p>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a:solidFill>
                  <a:srgbClr val="3F7F7F"/>
                </a:solidFill>
                <a:latin typeface="Consolas"/>
                <a:ea typeface="Calibri"/>
                <a:cs typeface="Times New Roman"/>
              </a:rPr>
              <a:t>Button</a:t>
            </a:r>
            <a:endParaRPr lang="en-US" sz="1200" b="1"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android:id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"@+id/button4MainReplace"</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"150dp"</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wrap_content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"1"</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android:text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"REPLACE new </a:t>
            </a:r>
            <a:r>
              <a:rPr lang="en-US" sz="1200" i="1" dirty="0" err="1">
                <a:solidFill>
                  <a:srgbClr val="2A00FF"/>
                </a:solidFill>
                <a:latin typeface="Consolas"/>
                <a:ea typeface="Calibri"/>
                <a:cs typeface="Times New Roman"/>
              </a:rPr>
              <a:t>RedFragment</a:t>
            </a:r>
            <a:r>
              <a:rPr lang="en-US" sz="1200" i="1" dirty="0">
                <a:solidFill>
                  <a:srgbClr val="2A00FF"/>
                </a:solidFill>
                <a:latin typeface="Consolas"/>
                <a:ea typeface="Calibri"/>
                <a:cs typeface="Times New Roman"/>
              </a:rPr>
              <a:t>"</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r>
              <a:rPr lang="en-US" sz="1200" dirty="0">
                <a:latin typeface="Consolas"/>
                <a:ea typeface="Calibri"/>
                <a:cs typeface="Times New Roman"/>
              </a:rPr>
              <a:t> </a:t>
            </a:r>
            <a:endParaRPr lang="en-US" sz="1200" dirty="0">
              <a:ea typeface="Calibri"/>
              <a:cs typeface="Times New Roman"/>
            </a:endParaRPr>
          </a:p>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a:solidFill>
                  <a:srgbClr val="3F7F7F"/>
                </a:solidFill>
                <a:latin typeface="Consolas"/>
                <a:ea typeface="Calibri"/>
                <a:cs typeface="Times New Roman"/>
              </a:rPr>
              <a:t>Button</a:t>
            </a:r>
            <a:endParaRPr lang="en-US" sz="1200" b="1"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android:id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"@+id/button3MainRemove"</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"150dp"</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wrap_content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"1"</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android:text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"REMOVE </a:t>
            </a:r>
            <a:r>
              <a:rPr lang="en-US" sz="1200" i="1" dirty="0" err="1">
                <a:solidFill>
                  <a:srgbClr val="2A00FF"/>
                </a:solidFill>
                <a:latin typeface="Consolas"/>
                <a:ea typeface="Calibri"/>
                <a:cs typeface="Times New Roman"/>
              </a:rPr>
              <a:t>RedFragment</a:t>
            </a:r>
            <a:r>
              <a:rPr lang="en-US" sz="1200" i="1" dirty="0">
                <a:solidFill>
                  <a:srgbClr val="2A00FF"/>
                </a:solidFill>
                <a:latin typeface="Consolas"/>
                <a:ea typeface="Calibri"/>
                <a:cs typeface="Times New Roman"/>
              </a:rPr>
              <a:t>"</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LinearLayout</a:t>
            </a:r>
            <a:r>
              <a:rPr lang="en-US" sz="1200" b="1" dirty="0">
                <a:solidFill>
                  <a:srgbClr val="008080"/>
                </a:solidFill>
                <a:latin typeface="Consolas"/>
                <a:ea typeface="Calibri"/>
                <a:cs typeface="Times New Roman"/>
              </a:rPr>
              <a:t>&gt;</a:t>
            </a:r>
            <a:endParaRPr lang="en-US" sz="1200" b="1" dirty="0">
              <a:solidFill>
                <a:srgbClr val="000000"/>
              </a:solidFill>
              <a:latin typeface="Consolas"/>
            </a:endParaRPr>
          </a:p>
        </p:txBody>
      </p:sp>
      <p:sp>
        <p:nvSpPr>
          <p:cNvPr id="2" name="TextBox 1"/>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44</a:t>
            </a:fld>
            <a:endParaRPr lang="en-US" sz="1400" dirty="0"/>
          </a:p>
        </p:txBody>
      </p:sp>
      <p:sp>
        <p:nvSpPr>
          <p:cNvPr id="5" name="TextBox 4"/>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5. 	LAYOUT:  activity_main.xml</a:t>
            </a:r>
            <a:r>
              <a:rPr lang="en-US" sz="2400" dirty="0"/>
              <a:t>			</a:t>
            </a:r>
            <a:r>
              <a:rPr lang="en-US" sz="1600" dirty="0"/>
              <a:t>2  of 3</a:t>
            </a:r>
            <a:endParaRPr lang="en-US" sz="1600" b="1" dirty="0"/>
          </a:p>
        </p:txBody>
      </p:sp>
      <p:pic>
        <p:nvPicPr>
          <p:cNvPr id="105474" name="Picture 2"/>
          <p:cNvPicPr>
            <a:picLocks noChangeAspect="1" noChangeArrowheads="1"/>
          </p:cNvPicPr>
          <p:nvPr/>
        </p:nvPicPr>
        <p:blipFill>
          <a:blip r:embed="rId2" cstate="print"/>
          <a:srcRect/>
          <a:stretch>
            <a:fillRect/>
          </a:stretch>
        </p:blipFill>
        <p:spPr bwMode="auto">
          <a:xfrm>
            <a:off x="6629400" y="1371600"/>
            <a:ext cx="1891938" cy="3133725"/>
          </a:xfrm>
          <a:prstGeom prst="rect">
            <a:avLst/>
          </a:prstGeom>
          <a:noFill/>
          <a:ln w="9525">
            <a:noFill/>
            <a:miter lim="800000"/>
            <a:headEnd/>
            <a:tailEnd/>
          </a:ln>
        </p:spPr>
      </p:pic>
      <p:cxnSp>
        <p:nvCxnSpPr>
          <p:cNvPr id="7" name="Straight Arrow Connector 6"/>
          <p:cNvCxnSpPr/>
          <p:nvPr/>
        </p:nvCxnSpPr>
        <p:spPr>
          <a:xfrm flipV="1">
            <a:off x="4572000" y="2514600"/>
            <a:ext cx="1905000" cy="38100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33400" y="5410200"/>
            <a:ext cx="8229600" cy="1323439"/>
          </a:xfrm>
          <a:prstGeom prst="rect">
            <a:avLst/>
          </a:prstGeom>
          <a:solidFill>
            <a:schemeClr val="bg1">
              <a:lumMod val="95000"/>
            </a:schemeClr>
          </a:solidFill>
          <a:ln>
            <a:solidFill>
              <a:schemeClr val="bg1">
                <a:lumMod val="50000"/>
              </a:schemeClr>
            </a:solidFill>
          </a:ln>
        </p:spPr>
        <p:txBody>
          <a:bodyPr wrap="square" rtlCol="0">
            <a:spAutoFit/>
          </a:bodyPr>
          <a:lstStyle/>
          <a:p>
            <a:r>
              <a:rPr lang="en-US" sz="1200" b="1" dirty="0">
                <a:solidFill>
                  <a:srgbClr val="7F0055"/>
                </a:solidFill>
                <a:latin typeface="Consolas"/>
              </a:rPr>
              <a:t>package</a:t>
            </a:r>
            <a:r>
              <a:rPr lang="en-US" sz="1200" b="1" dirty="0">
                <a:solidFill>
                  <a:srgbClr val="000000"/>
                </a:solidFill>
                <a:latin typeface="Consolas"/>
              </a:rPr>
              <a:t> </a:t>
            </a:r>
            <a:r>
              <a:rPr lang="en-US" sz="1200" b="1" dirty="0" err="1">
                <a:solidFill>
                  <a:srgbClr val="000000"/>
                </a:solidFill>
                <a:latin typeface="Consolas"/>
              </a:rPr>
              <a:t>csu.matos.fragments</a:t>
            </a:r>
            <a:r>
              <a:rPr lang="en-US" sz="1200" b="1" dirty="0">
                <a:solidFill>
                  <a:srgbClr val="000000"/>
                </a:solidFill>
                <a:latin typeface="Consolas"/>
              </a:rPr>
              <a:t>;</a:t>
            </a:r>
          </a:p>
          <a:p>
            <a:r>
              <a:rPr lang="en-US" sz="1200" b="1" dirty="0">
                <a:solidFill>
                  <a:srgbClr val="3F7F5F"/>
                </a:solidFill>
                <a:latin typeface="Consolas"/>
              </a:rPr>
              <a:t>// method(s) to pass messages from fragments to </a:t>
            </a:r>
            <a:r>
              <a:rPr lang="en-US" sz="1200" b="1" dirty="0" err="1">
                <a:solidFill>
                  <a:srgbClr val="3F7F5F"/>
                </a:solidFill>
                <a:latin typeface="Consolas"/>
              </a:rPr>
              <a:t>MainActivity</a:t>
            </a:r>
            <a:endParaRPr lang="en-US" sz="1200" b="1" dirty="0">
              <a:solidFill>
                <a:srgbClr val="3F7F5F"/>
              </a:solidFill>
              <a:latin typeface="Consolas"/>
            </a:endParaRPr>
          </a:p>
          <a:p>
            <a:endParaRPr lang="en-US" sz="800" dirty="0">
              <a:latin typeface="Consolas"/>
            </a:endParaRPr>
          </a:p>
          <a:p>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interface</a:t>
            </a:r>
            <a:r>
              <a:rPr lang="en-US" sz="1200" b="1" dirty="0">
                <a:solidFill>
                  <a:srgbClr val="000000"/>
                </a:solidFill>
                <a:latin typeface="Consolas"/>
              </a:rPr>
              <a:t> </a:t>
            </a:r>
            <a:r>
              <a:rPr lang="en-US" sz="1200" b="1" dirty="0" err="1">
                <a:solidFill>
                  <a:srgbClr val="000000"/>
                </a:solidFill>
                <a:latin typeface="Consolas"/>
              </a:rPr>
              <a:t>MainCallbacks</a:t>
            </a:r>
            <a:r>
              <a:rPr lang="en-US" sz="1200" b="1" dirty="0">
                <a:solidFill>
                  <a:srgbClr val="000000"/>
                </a:solidFill>
                <a:latin typeface="Consolas"/>
              </a:rPr>
              <a:t> {</a:t>
            </a:r>
          </a:p>
          <a:p>
            <a:r>
              <a:rPr lang="en-US" sz="1200" b="1" dirty="0">
                <a:solidFill>
                  <a:srgbClr val="7F0055"/>
                </a:solidFill>
                <a:latin typeface="Consolas"/>
              </a:rPr>
              <a:t>	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a:t>
            </a:r>
            <a:r>
              <a:rPr lang="en-US" sz="1200" b="1" dirty="0" err="1">
                <a:solidFill>
                  <a:srgbClr val="000000"/>
                </a:solidFill>
                <a:latin typeface="Consolas"/>
              </a:rPr>
              <a:t>onMsgFromFragToMain</a:t>
            </a:r>
            <a:r>
              <a:rPr lang="en-US" sz="1200" b="1" dirty="0">
                <a:solidFill>
                  <a:srgbClr val="000000"/>
                </a:solidFill>
                <a:latin typeface="Consolas"/>
              </a:rPr>
              <a:t> ( String </a:t>
            </a:r>
            <a:r>
              <a:rPr lang="en-US" sz="1200" b="1" dirty="0">
                <a:solidFill>
                  <a:srgbClr val="6A3E3E"/>
                </a:solidFill>
                <a:latin typeface="Consolas"/>
              </a:rPr>
              <a:t>sender</a:t>
            </a:r>
            <a:r>
              <a:rPr lang="en-US" sz="1200" b="1" dirty="0">
                <a:solidFill>
                  <a:srgbClr val="000000"/>
                </a:solidFill>
                <a:latin typeface="Consolas"/>
              </a:rPr>
              <a:t>, String </a:t>
            </a:r>
            <a:r>
              <a:rPr lang="en-US" sz="1200" b="1" dirty="0" err="1">
                <a:solidFill>
                  <a:srgbClr val="6A3E3E"/>
                </a:solidFill>
                <a:latin typeface="Consolas"/>
              </a:rPr>
              <a:t>strValue</a:t>
            </a:r>
            <a:r>
              <a:rPr lang="en-US" sz="1200" b="1" dirty="0">
                <a:solidFill>
                  <a:srgbClr val="000000"/>
                </a:solidFill>
                <a:latin typeface="Consolas"/>
              </a:rPr>
              <a:t>);</a:t>
            </a:r>
          </a:p>
          <a:p>
            <a:endParaRPr lang="en-US" sz="1200" dirty="0">
              <a:latin typeface="Consolas"/>
            </a:endParaRPr>
          </a:p>
          <a:p>
            <a:r>
              <a:rPr lang="en-US" sz="1200" dirty="0">
                <a:solidFill>
                  <a:srgbClr val="000000"/>
                </a:solidFill>
                <a:latin typeface="Consolas"/>
              </a:rPr>
              <a:t>}</a:t>
            </a:r>
            <a:endParaRPr lang="en-US" sz="1200" dirty="0"/>
          </a:p>
        </p:txBody>
      </p:sp>
      <p:sp>
        <p:nvSpPr>
          <p:cNvPr id="3" name="TextBox 2"/>
          <p:cNvSpPr txBox="1"/>
          <p:nvPr/>
        </p:nvSpPr>
        <p:spPr>
          <a:xfrm>
            <a:off x="533400" y="762000"/>
            <a:ext cx="8229600" cy="2316532"/>
          </a:xfrm>
          <a:prstGeom prst="rect">
            <a:avLst/>
          </a:prstGeom>
          <a:solidFill>
            <a:schemeClr val="bg1">
              <a:lumMod val="95000"/>
            </a:schemeClr>
          </a:solidFill>
          <a:ln>
            <a:solidFill>
              <a:schemeClr val="accent1"/>
            </a:solidFill>
          </a:ln>
        </p:spPr>
        <p:txBody>
          <a:bodyPr wrap="square" rtlCol="0">
            <a:spAutoFit/>
          </a:bodyPr>
          <a:lstStyle/>
          <a:p>
            <a:pPr>
              <a:lnSpc>
                <a:spcPct val="115000"/>
              </a:lnSpc>
            </a:pPr>
            <a:r>
              <a:rPr lang="en-US" sz="1200" dirty="0">
                <a:latin typeface="Consolas"/>
                <a:ea typeface="Calibri"/>
                <a:cs typeface="Times New Roman"/>
              </a:rPr>
              <a:t> </a:t>
            </a:r>
            <a:endParaRPr lang="en-US" sz="1200" dirty="0">
              <a:ea typeface="Calibri"/>
              <a:cs typeface="Times New Roman"/>
            </a:endParaRPr>
          </a:p>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FrameLayout</a:t>
            </a:r>
            <a:endParaRPr lang="en-US" sz="1200" b="1"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android:id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"@+id/</a:t>
            </a:r>
            <a:r>
              <a:rPr lang="en-US" sz="1200" i="1" dirty="0" err="1">
                <a:solidFill>
                  <a:srgbClr val="2A00FF"/>
                </a:solidFill>
                <a:latin typeface="Consolas"/>
                <a:ea typeface="Calibri"/>
                <a:cs typeface="Times New Roman"/>
              </a:rPr>
              <a:t>main_holder</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match_parent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wrap_content</a:t>
            </a:r>
            <a:r>
              <a:rPr lang="en-US" sz="1200" i="1" dirty="0">
                <a:solidFill>
                  <a:srgbClr val="2A00FF"/>
                </a:solidFill>
                <a:latin typeface="Consolas"/>
                <a:ea typeface="Calibri"/>
                <a:cs typeface="Times New Roman"/>
              </a:rPr>
              <a:t>"</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"2"</a:t>
            </a:r>
            <a:endParaRPr lang="en-US" sz="12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android:orientation</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"vertical"</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200" dirty="0">
              <a:ea typeface="Calibri"/>
              <a:cs typeface="Times New Roman"/>
            </a:endParaRPr>
          </a:p>
          <a:p>
            <a:pPr>
              <a:lnSpc>
                <a:spcPct val="115000"/>
              </a:lnSpc>
            </a:pPr>
            <a:r>
              <a:rPr lang="en-US" sz="1200" dirty="0">
                <a:latin typeface="Consolas"/>
                <a:ea typeface="Calibri"/>
                <a:cs typeface="Times New Roman"/>
              </a:rPr>
              <a:t> </a:t>
            </a:r>
            <a:endParaRPr lang="en-US" sz="1200" dirty="0">
              <a:ea typeface="Calibri"/>
              <a:cs typeface="Times New Roman"/>
            </a:endParaRPr>
          </a:p>
          <a:p>
            <a:pPr>
              <a:lnSpc>
                <a:spcPct val="115000"/>
              </a:lnSpc>
              <a:spcAft>
                <a:spcPts val="1000"/>
              </a:spcAft>
            </a:pP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LinearLayout</a:t>
            </a:r>
            <a:r>
              <a:rPr lang="en-US" sz="1200" b="1" dirty="0">
                <a:solidFill>
                  <a:srgbClr val="008080"/>
                </a:solidFill>
                <a:latin typeface="Consolas"/>
                <a:ea typeface="Calibri"/>
                <a:cs typeface="Times New Roman"/>
              </a:rPr>
              <a:t>&gt;</a:t>
            </a:r>
            <a:endParaRPr lang="en-US" sz="1200" b="1" dirty="0">
              <a:ea typeface="Calibri"/>
              <a:cs typeface="Times New Roman"/>
            </a:endParaRPr>
          </a:p>
          <a:p>
            <a:pPr defTabSz="182880"/>
            <a:endParaRPr lang="en-US" sz="1200" dirty="0">
              <a:solidFill>
                <a:srgbClr val="000000"/>
              </a:solidFill>
              <a:latin typeface="Consolas"/>
            </a:endParaRPr>
          </a:p>
        </p:txBody>
      </p:sp>
      <p:sp>
        <p:nvSpPr>
          <p:cNvPr id="2" name="TextBox 1"/>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45</a:t>
            </a:fld>
            <a:endParaRPr lang="en-US" sz="1400" dirty="0"/>
          </a:p>
        </p:txBody>
      </p:sp>
      <p:sp>
        <p:nvSpPr>
          <p:cNvPr id="5" name="TextBox 4"/>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5. 	LAYOUT:  activity_main.xml</a:t>
            </a:r>
            <a:r>
              <a:rPr lang="en-US" sz="2400" dirty="0"/>
              <a:t>			</a:t>
            </a:r>
            <a:r>
              <a:rPr lang="en-US" sz="1600" dirty="0"/>
              <a:t>3  of 3</a:t>
            </a:r>
            <a:endParaRPr lang="en-US" sz="1600" b="1" dirty="0"/>
          </a:p>
        </p:txBody>
      </p:sp>
      <p:pic>
        <p:nvPicPr>
          <p:cNvPr id="105474" name="Picture 2"/>
          <p:cNvPicPr>
            <a:picLocks noChangeAspect="1" noChangeArrowheads="1"/>
          </p:cNvPicPr>
          <p:nvPr/>
        </p:nvPicPr>
        <p:blipFill>
          <a:blip r:embed="rId2" cstate="print"/>
          <a:srcRect/>
          <a:stretch>
            <a:fillRect/>
          </a:stretch>
        </p:blipFill>
        <p:spPr bwMode="auto">
          <a:xfrm>
            <a:off x="6629400" y="1371600"/>
            <a:ext cx="1891938" cy="3133725"/>
          </a:xfrm>
          <a:prstGeom prst="rect">
            <a:avLst/>
          </a:prstGeom>
          <a:noFill/>
          <a:ln w="9525">
            <a:noFill/>
            <a:miter lim="800000"/>
            <a:headEnd/>
            <a:tailEnd/>
          </a:ln>
        </p:spPr>
      </p:pic>
      <p:cxnSp>
        <p:nvCxnSpPr>
          <p:cNvPr id="7" name="Straight Arrow Connector 6"/>
          <p:cNvCxnSpPr/>
          <p:nvPr/>
        </p:nvCxnSpPr>
        <p:spPr>
          <a:xfrm>
            <a:off x="4267200" y="2133600"/>
            <a:ext cx="2743200" cy="83820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57200" y="3124200"/>
            <a:ext cx="2438400" cy="2133600"/>
            <a:chOff x="533400" y="3352800"/>
            <a:chExt cx="4030134" cy="3276600"/>
          </a:xfrm>
        </p:grpSpPr>
        <p:pic>
          <p:nvPicPr>
            <p:cNvPr id="159746" name="Picture 2"/>
            <p:cNvPicPr>
              <a:picLocks noChangeAspect="1" noChangeArrowheads="1"/>
            </p:cNvPicPr>
            <p:nvPr/>
          </p:nvPicPr>
          <p:blipFill>
            <a:blip r:embed="rId3" cstate="print"/>
            <a:srcRect/>
            <a:stretch>
              <a:fillRect/>
            </a:stretch>
          </p:blipFill>
          <p:spPr bwMode="auto">
            <a:xfrm>
              <a:off x="533400" y="3352800"/>
              <a:ext cx="4030134" cy="2054578"/>
            </a:xfrm>
            <a:prstGeom prst="rect">
              <a:avLst/>
            </a:prstGeom>
            <a:noFill/>
            <a:ln w="9525">
              <a:noFill/>
              <a:miter lim="800000"/>
              <a:headEnd/>
              <a:tailEnd/>
            </a:ln>
          </p:spPr>
        </p:pic>
        <p:pic>
          <p:nvPicPr>
            <p:cNvPr id="159747" name="Picture 3"/>
            <p:cNvPicPr>
              <a:picLocks noChangeAspect="1" noChangeArrowheads="1"/>
            </p:cNvPicPr>
            <p:nvPr/>
          </p:nvPicPr>
          <p:blipFill>
            <a:blip r:embed="rId4" cstate="print"/>
            <a:srcRect/>
            <a:stretch>
              <a:fillRect/>
            </a:stretch>
          </p:blipFill>
          <p:spPr bwMode="auto">
            <a:xfrm>
              <a:off x="533400" y="5562600"/>
              <a:ext cx="3832578" cy="1066800"/>
            </a:xfrm>
            <a:prstGeom prst="rect">
              <a:avLst/>
            </a:prstGeom>
            <a:noFill/>
            <a:ln w="9525">
              <a:noFill/>
              <a:miter lim="800000"/>
              <a:headEnd/>
              <a:tailEnd/>
            </a:ln>
          </p:spPr>
        </p:pic>
      </p:grpSp>
      <p:sp>
        <p:nvSpPr>
          <p:cNvPr id="12" name="TextBox 11"/>
          <p:cNvSpPr txBox="1"/>
          <p:nvPr/>
        </p:nvSpPr>
        <p:spPr>
          <a:xfrm>
            <a:off x="3505200" y="4876800"/>
            <a:ext cx="52578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err="1"/>
              <a:t>MainCallbacks</a:t>
            </a:r>
            <a:endParaRPr lang="en-US" sz="24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00"/>
            <a:ext cx="8229600" cy="6038576"/>
          </a:xfrm>
          <a:prstGeom prst="rect">
            <a:avLst/>
          </a:prstGeom>
          <a:solidFill>
            <a:schemeClr val="bg1">
              <a:lumMod val="95000"/>
            </a:schemeClr>
          </a:solidFill>
          <a:ln>
            <a:solidFill>
              <a:schemeClr val="accent1"/>
            </a:solidFill>
          </a:ln>
        </p:spPr>
        <p:txBody>
          <a:bodyPr wrap="square" rtlCol="0">
            <a:spAutoFit/>
          </a:bodyPr>
          <a:lstStyle/>
          <a:p>
            <a:pPr>
              <a:lnSpc>
                <a:spcPct val="115000"/>
              </a:lnSpc>
            </a:pPr>
            <a:r>
              <a:rPr lang="en-US" sz="1200" dirty="0">
                <a:solidFill>
                  <a:srgbClr val="008080"/>
                </a:solidFill>
                <a:latin typeface="Consolas"/>
                <a:ea typeface="Calibri"/>
                <a:cs typeface="Times New Roman"/>
              </a:rPr>
              <a:t>&lt;?</a:t>
            </a:r>
            <a:r>
              <a:rPr lang="en-US" sz="1200" dirty="0">
                <a:solidFill>
                  <a:srgbClr val="3F7F7F"/>
                </a:solidFill>
                <a:latin typeface="Consolas"/>
                <a:ea typeface="Calibri"/>
                <a:cs typeface="Times New Roman"/>
              </a:rPr>
              <a:t>xml</a:t>
            </a:r>
            <a:r>
              <a:rPr lang="en-US" sz="1200" dirty="0">
                <a:latin typeface="Consolas"/>
                <a:ea typeface="Calibri"/>
                <a:cs typeface="Times New Roman"/>
              </a:rPr>
              <a:t> </a:t>
            </a:r>
            <a:r>
              <a:rPr lang="en-US" sz="1200" dirty="0">
                <a:solidFill>
                  <a:srgbClr val="7F007F"/>
                </a:solidFill>
                <a:latin typeface="Consolas"/>
                <a:ea typeface="Calibri"/>
                <a:cs typeface="Times New Roman"/>
              </a:rPr>
              <a:t>version</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"1.0"</a:t>
            </a:r>
            <a:r>
              <a:rPr lang="en-US" sz="1200" dirty="0">
                <a:latin typeface="Consolas"/>
                <a:ea typeface="Calibri"/>
                <a:cs typeface="Times New Roman"/>
              </a:rPr>
              <a:t> </a:t>
            </a:r>
            <a:r>
              <a:rPr lang="en-US" sz="1200" dirty="0">
                <a:solidFill>
                  <a:srgbClr val="7F007F"/>
                </a:solidFill>
                <a:latin typeface="Consolas"/>
                <a:ea typeface="Calibri"/>
                <a:cs typeface="Times New Roman"/>
              </a:rPr>
              <a:t>encoding</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"utf-8"</a:t>
            </a:r>
            <a:r>
              <a:rPr lang="en-US" sz="1200" dirty="0">
                <a:solidFill>
                  <a:srgbClr val="008080"/>
                </a:solidFill>
                <a:latin typeface="Consolas"/>
                <a:ea typeface="Calibri"/>
                <a:cs typeface="Times New Roman"/>
              </a:rPr>
              <a:t>?&gt;</a:t>
            </a:r>
            <a:endParaRPr lang="en-US" sz="1100" dirty="0">
              <a:ea typeface="Calibri"/>
              <a:cs typeface="Times New Roman"/>
            </a:endParaRPr>
          </a:p>
          <a:p>
            <a:pPr>
              <a:lnSpc>
                <a:spcPct val="115000"/>
              </a:lnSpc>
            </a:pP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LinearLayout</a:t>
            </a:r>
            <a:r>
              <a:rPr lang="en-US" sz="1200" dirty="0">
                <a:latin typeface="Consolas"/>
                <a:ea typeface="Calibri"/>
                <a:cs typeface="Times New Roman"/>
              </a:rPr>
              <a:t> </a:t>
            </a:r>
            <a:r>
              <a:rPr lang="en-US" sz="1200" dirty="0" err="1">
                <a:solidFill>
                  <a:srgbClr val="7F007F"/>
                </a:solidFill>
                <a:latin typeface="Consolas"/>
                <a:ea typeface="Calibri"/>
                <a:cs typeface="Times New Roman"/>
              </a:rPr>
              <a:t>xmlns:android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"http://schemas.android.com/apk/res/android"</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android:id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"@+id/</a:t>
            </a:r>
            <a:r>
              <a:rPr lang="en-US" sz="1200" i="1" dirty="0" err="1">
                <a:solidFill>
                  <a:srgbClr val="2A00FF"/>
                </a:solidFill>
                <a:latin typeface="Consolas"/>
                <a:ea typeface="Calibri"/>
                <a:cs typeface="Times New Roman"/>
              </a:rPr>
              <a:t>layout_red</a:t>
            </a:r>
            <a:r>
              <a:rPr lang="en-US" sz="1200" i="1" dirty="0">
                <a:solidFill>
                  <a:srgbClr val="2A00FF"/>
                </a:solidFill>
                <a:latin typeface="Consolas"/>
                <a:ea typeface="Calibri"/>
                <a:cs typeface="Times New Roman"/>
              </a:rPr>
              <a:t>"</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match_parent</a:t>
            </a:r>
            <a:r>
              <a:rPr lang="en-US" sz="1200" i="1" dirty="0">
                <a:solidFill>
                  <a:srgbClr val="2A00FF"/>
                </a:solidFill>
                <a:latin typeface="Consolas"/>
                <a:ea typeface="Calibri"/>
                <a:cs typeface="Times New Roman"/>
              </a:rPr>
              <a:t>"</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match_parent</a:t>
            </a:r>
            <a:r>
              <a:rPr lang="en-US" sz="1200" i="1" dirty="0">
                <a:solidFill>
                  <a:srgbClr val="2A00FF"/>
                </a:solidFill>
                <a:latin typeface="Consolas"/>
                <a:ea typeface="Calibri"/>
                <a:cs typeface="Times New Roman"/>
              </a:rPr>
              <a:t>"</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android:orientation</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"vertical"</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100" dirty="0">
              <a:ea typeface="Calibri"/>
              <a:cs typeface="Times New Roman"/>
            </a:endParaRPr>
          </a:p>
          <a:p>
            <a:pPr>
              <a:lnSpc>
                <a:spcPct val="115000"/>
              </a:lnSpc>
            </a:pPr>
            <a:r>
              <a:rPr lang="en-US" sz="1200" dirty="0">
                <a:latin typeface="Consolas"/>
                <a:ea typeface="Calibri"/>
                <a:cs typeface="Times New Roman"/>
              </a:rPr>
              <a:t> </a:t>
            </a:r>
            <a:endParaRPr lang="en-US" sz="1100" dirty="0">
              <a:ea typeface="Calibri"/>
              <a:cs typeface="Times New Roman"/>
            </a:endParaRPr>
          </a:p>
          <a:p>
            <a:pPr>
              <a:lnSpc>
                <a:spcPct val="115000"/>
              </a:lnSpc>
            </a:pPr>
            <a:r>
              <a:rPr lang="en-US" sz="1200"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TextView</a:t>
            </a:r>
            <a:endParaRPr lang="en-US" sz="1100" b="1"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android:id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"@+id/textView1Red"</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match_parent</a:t>
            </a:r>
            <a:r>
              <a:rPr lang="en-US" sz="1200" i="1" dirty="0">
                <a:solidFill>
                  <a:srgbClr val="2A00FF"/>
                </a:solidFill>
                <a:latin typeface="Consolas"/>
                <a:ea typeface="Calibri"/>
                <a:cs typeface="Times New Roman"/>
              </a:rPr>
              <a:t>"</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"175dp"</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android:layout_margin</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"20dp"</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android:background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"#ffff0000"</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android:gravity</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"center"</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android:text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"Red Layout..."</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android:textColor</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android:color</a:t>
            </a:r>
            <a:r>
              <a:rPr lang="en-US" sz="1200" i="1" dirty="0">
                <a:solidFill>
                  <a:srgbClr val="2A00FF"/>
                </a:solidFill>
                <a:latin typeface="Consolas"/>
                <a:ea typeface="Calibri"/>
                <a:cs typeface="Times New Roman"/>
              </a:rPr>
              <a:t>/white"</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android:textSize</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"35sp"</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android:textStyle</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"bold"</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100" dirty="0">
              <a:ea typeface="Calibri"/>
              <a:cs typeface="Times New Roman"/>
            </a:endParaRPr>
          </a:p>
          <a:p>
            <a:pPr>
              <a:lnSpc>
                <a:spcPct val="115000"/>
              </a:lnSpc>
            </a:pPr>
            <a:r>
              <a:rPr lang="en-US" sz="1200" dirty="0">
                <a:latin typeface="Consolas"/>
                <a:ea typeface="Calibri"/>
                <a:cs typeface="Times New Roman"/>
              </a:rPr>
              <a:t> </a:t>
            </a:r>
            <a:endParaRPr lang="en-US" sz="1100" dirty="0">
              <a:ea typeface="Calibri"/>
              <a:cs typeface="Times New Roman"/>
            </a:endParaRPr>
          </a:p>
          <a:p>
            <a:pPr>
              <a:lnSpc>
                <a:spcPct val="115000"/>
              </a:lnSpc>
            </a:pPr>
            <a:r>
              <a:rPr lang="en-US" sz="1200" b="1" dirty="0">
                <a:solidFill>
                  <a:srgbClr val="000000"/>
                </a:solidFill>
                <a:latin typeface="Consolas"/>
                <a:ea typeface="Calibri"/>
                <a:cs typeface="Times New Roman"/>
              </a:rPr>
              <a:t>    </a:t>
            </a:r>
            <a:r>
              <a:rPr lang="en-US" sz="1200" b="1" dirty="0">
                <a:solidFill>
                  <a:srgbClr val="008080"/>
                </a:solidFill>
                <a:latin typeface="Consolas"/>
                <a:ea typeface="Calibri"/>
                <a:cs typeface="Times New Roman"/>
              </a:rPr>
              <a:t>&lt;</a:t>
            </a:r>
            <a:r>
              <a:rPr lang="en-US" sz="1200" b="1" dirty="0">
                <a:solidFill>
                  <a:srgbClr val="3F7F7F"/>
                </a:solidFill>
                <a:latin typeface="Consolas"/>
                <a:ea typeface="Calibri"/>
                <a:cs typeface="Times New Roman"/>
              </a:rPr>
              <a:t>Button</a:t>
            </a:r>
            <a:endParaRPr lang="en-US" sz="1100" b="1"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android:id</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"@+id/button1Red"</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android:layout_width</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match_parent</a:t>
            </a:r>
            <a:r>
              <a:rPr lang="en-US" sz="1200" i="1" dirty="0">
                <a:solidFill>
                  <a:srgbClr val="2A00FF"/>
                </a:solidFill>
                <a:latin typeface="Consolas"/>
                <a:ea typeface="Calibri"/>
                <a:cs typeface="Times New Roman"/>
              </a:rPr>
              <a:t>"</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android:layout_height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a:t>
            </a:r>
            <a:r>
              <a:rPr lang="en-US" sz="1200" i="1" dirty="0" err="1">
                <a:solidFill>
                  <a:srgbClr val="2A00FF"/>
                </a:solidFill>
                <a:latin typeface="Consolas"/>
                <a:ea typeface="Calibri"/>
                <a:cs typeface="Times New Roman"/>
              </a:rPr>
              <a:t>wrap_content</a:t>
            </a:r>
            <a:r>
              <a:rPr lang="en-US" sz="1200" i="1" dirty="0">
                <a:solidFill>
                  <a:srgbClr val="2A00FF"/>
                </a:solidFill>
                <a:latin typeface="Consolas"/>
                <a:ea typeface="Calibri"/>
                <a:cs typeface="Times New Roman"/>
              </a:rPr>
              <a:t>"</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android:layout_marginLeft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"20dp"</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android:layout_marginRight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"20dp"</a:t>
            </a:r>
            <a:endParaRPr lang="en-US" sz="1100" dirty="0">
              <a:ea typeface="Calibri"/>
              <a:cs typeface="Times New Roman"/>
            </a:endParaRPr>
          </a:p>
          <a:p>
            <a:pPr>
              <a:lnSpc>
                <a:spcPct val="115000"/>
              </a:lnSpc>
            </a:pPr>
            <a:r>
              <a:rPr lang="en-US" sz="1200" dirty="0">
                <a:latin typeface="Consolas"/>
                <a:ea typeface="Calibri"/>
                <a:cs typeface="Times New Roman"/>
              </a:rPr>
              <a:t>        </a:t>
            </a:r>
            <a:r>
              <a:rPr lang="en-US" sz="1200" dirty="0" err="1">
                <a:solidFill>
                  <a:srgbClr val="7F007F"/>
                </a:solidFill>
                <a:latin typeface="Consolas"/>
                <a:ea typeface="Calibri"/>
                <a:cs typeface="Times New Roman"/>
              </a:rPr>
              <a:t>android:text</a:t>
            </a:r>
            <a:r>
              <a:rPr lang="en-US" sz="1200" dirty="0">
                <a:solidFill>
                  <a:srgbClr val="000000"/>
                </a:solidFill>
                <a:latin typeface="Consolas"/>
                <a:ea typeface="Calibri"/>
                <a:cs typeface="Times New Roman"/>
              </a:rPr>
              <a:t>=</a:t>
            </a:r>
            <a:r>
              <a:rPr lang="en-US" sz="1200" i="1" dirty="0">
                <a:solidFill>
                  <a:srgbClr val="2A00FF"/>
                </a:solidFill>
                <a:latin typeface="Consolas"/>
                <a:ea typeface="Calibri"/>
                <a:cs typeface="Times New Roman"/>
              </a:rPr>
              <a:t>"Change Red Label"</a:t>
            </a:r>
            <a:r>
              <a:rPr lang="en-US" sz="1200" dirty="0">
                <a:latin typeface="Consolas"/>
                <a:ea typeface="Calibri"/>
                <a:cs typeface="Times New Roman"/>
              </a:rPr>
              <a:t> </a:t>
            </a:r>
            <a:r>
              <a:rPr lang="en-US" sz="1200" dirty="0">
                <a:solidFill>
                  <a:srgbClr val="008080"/>
                </a:solidFill>
                <a:latin typeface="Consolas"/>
                <a:ea typeface="Calibri"/>
                <a:cs typeface="Times New Roman"/>
              </a:rPr>
              <a:t>/&gt;</a:t>
            </a:r>
            <a:endParaRPr lang="en-US" sz="1100" dirty="0">
              <a:ea typeface="Calibri"/>
              <a:cs typeface="Times New Roman"/>
            </a:endParaRPr>
          </a:p>
          <a:p>
            <a:pPr>
              <a:lnSpc>
                <a:spcPct val="115000"/>
              </a:lnSpc>
            </a:pPr>
            <a:r>
              <a:rPr lang="en-US" sz="1200" b="1" dirty="0">
                <a:latin typeface="Consolas"/>
                <a:ea typeface="Calibri"/>
                <a:cs typeface="Times New Roman"/>
              </a:rPr>
              <a:t> </a:t>
            </a:r>
            <a:endParaRPr lang="en-US" sz="1100" b="1" dirty="0">
              <a:ea typeface="Calibri"/>
              <a:cs typeface="Times New Roman"/>
            </a:endParaRPr>
          </a:p>
          <a:p>
            <a:pPr>
              <a:lnSpc>
                <a:spcPct val="115000"/>
              </a:lnSpc>
              <a:spcAft>
                <a:spcPts val="1000"/>
              </a:spcAft>
            </a:pPr>
            <a:r>
              <a:rPr lang="en-US" sz="1200" b="1" dirty="0">
                <a:solidFill>
                  <a:srgbClr val="008080"/>
                </a:solidFill>
                <a:latin typeface="Consolas"/>
                <a:ea typeface="Calibri"/>
                <a:cs typeface="Times New Roman"/>
              </a:rPr>
              <a:t>&lt;/</a:t>
            </a:r>
            <a:r>
              <a:rPr lang="en-US" sz="1200" b="1" dirty="0" err="1">
                <a:solidFill>
                  <a:srgbClr val="3F7F7F"/>
                </a:solidFill>
                <a:latin typeface="Consolas"/>
                <a:ea typeface="Calibri"/>
                <a:cs typeface="Times New Roman"/>
              </a:rPr>
              <a:t>LinearLayout</a:t>
            </a:r>
            <a:r>
              <a:rPr lang="en-US" sz="1200" b="1" dirty="0">
                <a:solidFill>
                  <a:srgbClr val="008080"/>
                </a:solidFill>
                <a:latin typeface="Consolas"/>
                <a:ea typeface="Calibri"/>
                <a:cs typeface="Times New Roman"/>
              </a:rPr>
              <a:t>&gt;</a:t>
            </a:r>
            <a:endParaRPr lang="en-US" sz="1200" b="1" dirty="0">
              <a:solidFill>
                <a:srgbClr val="000000"/>
              </a:solidFill>
              <a:latin typeface="Consolas"/>
            </a:endParaRPr>
          </a:p>
        </p:txBody>
      </p:sp>
      <p:sp>
        <p:nvSpPr>
          <p:cNvPr id="2" name="TextBox 1"/>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46</a:t>
            </a:fld>
            <a:endParaRPr lang="en-US" sz="1400" dirty="0"/>
          </a:p>
        </p:txBody>
      </p:sp>
      <p:sp>
        <p:nvSpPr>
          <p:cNvPr id="5" name="TextBox 4"/>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5. 	LAYOUT:  layout_red.xml</a:t>
            </a:r>
            <a:r>
              <a:rPr lang="en-US" sz="2400" dirty="0"/>
              <a:t>			</a:t>
            </a:r>
            <a:r>
              <a:rPr lang="en-US" sz="1600" dirty="0"/>
              <a:t>3  of 3</a:t>
            </a:r>
            <a:endParaRPr lang="en-US" sz="1600" b="1" dirty="0"/>
          </a:p>
        </p:txBody>
      </p:sp>
      <p:pic>
        <p:nvPicPr>
          <p:cNvPr id="158722" name="Picture 2"/>
          <p:cNvPicPr>
            <a:picLocks noChangeAspect="1" noChangeArrowheads="1"/>
          </p:cNvPicPr>
          <p:nvPr/>
        </p:nvPicPr>
        <p:blipFill>
          <a:blip r:embed="rId2" cstate="print"/>
          <a:srcRect/>
          <a:stretch>
            <a:fillRect/>
          </a:stretch>
        </p:blipFill>
        <p:spPr bwMode="auto">
          <a:xfrm>
            <a:off x="6019800" y="1676400"/>
            <a:ext cx="2105025" cy="345757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00"/>
            <a:ext cx="8229600" cy="6038576"/>
          </a:xfrm>
          <a:prstGeom prst="rect">
            <a:avLst/>
          </a:prstGeom>
          <a:solidFill>
            <a:schemeClr val="bg1">
              <a:lumMod val="95000"/>
            </a:schemeClr>
          </a:solidFill>
          <a:ln>
            <a:solidFill>
              <a:schemeClr val="accent1"/>
            </a:solidFill>
          </a:ln>
        </p:spPr>
        <p:txBody>
          <a:bodyPr wrap="square" rtlCol="0">
            <a:spAutoFit/>
          </a:bodyPr>
          <a:lstStyle/>
          <a:p>
            <a:pPr defTabSz="274320">
              <a:lnSpc>
                <a:spcPct val="115000"/>
              </a:lnSpc>
            </a:pPr>
            <a:r>
              <a:rPr lang="en-US" sz="1200" dirty="0">
                <a:solidFill>
                  <a:srgbClr val="000000"/>
                </a:solidFill>
                <a:latin typeface="Consolas"/>
              </a:rPr>
              <a:t>  </a:t>
            </a:r>
            <a:r>
              <a:rPr lang="en-US" sz="1200" b="1" dirty="0">
                <a:solidFill>
                  <a:srgbClr val="7F0055"/>
                </a:solidFill>
                <a:latin typeface="Consolas"/>
                <a:ea typeface="Calibri"/>
                <a:cs typeface="Times New Roman"/>
              </a:rPr>
              <a:t>public</a:t>
            </a: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class</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MainActivity</a:t>
            </a: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extends</a:t>
            </a:r>
            <a:r>
              <a:rPr lang="en-US" sz="1200" dirty="0">
                <a:solidFill>
                  <a:srgbClr val="000000"/>
                </a:solidFill>
                <a:latin typeface="Consolas"/>
                <a:ea typeface="Calibri"/>
                <a:cs typeface="Times New Roman"/>
              </a:rPr>
              <a:t> Activity </a:t>
            </a:r>
            <a:r>
              <a:rPr lang="en-US" sz="1200" b="1" dirty="0">
                <a:solidFill>
                  <a:srgbClr val="7F0055"/>
                </a:solidFill>
                <a:latin typeface="Consolas"/>
                <a:ea typeface="Calibri"/>
                <a:cs typeface="Times New Roman"/>
              </a:rPr>
              <a:t>implements</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MainCallbacks</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OnClickListener</a:t>
            </a:r>
            <a:r>
              <a:rPr lang="en-US" sz="1200" dirty="0">
                <a:solidFill>
                  <a:srgbClr val="000000"/>
                </a:solidFill>
                <a:latin typeface="Consolas"/>
                <a:ea typeface="Calibri"/>
                <a:cs typeface="Times New Roman"/>
              </a:rPr>
              <a:t>  {</a:t>
            </a:r>
            <a:endParaRPr lang="en-US" sz="1050" dirty="0">
              <a:ea typeface="Calibri"/>
              <a:cs typeface="Times New Roman"/>
            </a:endParaRPr>
          </a:p>
          <a:p>
            <a:pPr defTabSz="274320">
              <a:lnSpc>
                <a:spcPct val="115000"/>
              </a:lnSpc>
            </a:pPr>
            <a:r>
              <a:rPr lang="en-US" sz="1200" dirty="0">
                <a:latin typeface="Consolas"/>
                <a:ea typeface="Calibri"/>
                <a:cs typeface="Times New Roman"/>
              </a:rPr>
              <a:t> </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FragmentTransaction</a:t>
            </a:r>
            <a:r>
              <a:rPr lang="en-US" sz="1200" dirty="0">
                <a:solidFill>
                  <a:srgbClr val="000000"/>
                </a:solidFill>
                <a:latin typeface="Consolas"/>
                <a:ea typeface="Calibri"/>
                <a:cs typeface="Times New Roman"/>
              </a:rPr>
              <a:t> </a:t>
            </a:r>
            <a:r>
              <a:rPr lang="en-US" sz="1200" dirty="0">
                <a:solidFill>
                  <a:srgbClr val="0000C0"/>
                </a:solidFill>
                <a:latin typeface="Consolas"/>
                <a:ea typeface="Calibri"/>
                <a:cs typeface="Times New Roman"/>
              </a:rPr>
              <a:t>ft</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FragmentRed</a:t>
            </a: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redFragment</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TextView</a:t>
            </a: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txtMsg</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Button </a:t>
            </a:r>
            <a:r>
              <a:rPr lang="en-US" sz="1200" dirty="0" err="1">
                <a:solidFill>
                  <a:srgbClr val="0000C0"/>
                </a:solidFill>
                <a:latin typeface="Consolas"/>
                <a:ea typeface="Calibri"/>
                <a:cs typeface="Times New Roman"/>
              </a:rPr>
              <a:t>btnAddRedFragment</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Button </a:t>
            </a:r>
            <a:r>
              <a:rPr lang="en-US" sz="1200" dirty="0" err="1">
                <a:solidFill>
                  <a:srgbClr val="0000C0"/>
                </a:solidFill>
                <a:latin typeface="Consolas"/>
                <a:ea typeface="Calibri"/>
                <a:cs typeface="Times New Roman"/>
              </a:rPr>
              <a:t>btnReplaceRedFragment</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Button </a:t>
            </a:r>
            <a:r>
              <a:rPr lang="en-US" sz="1200" dirty="0" err="1">
                <a:solidFill>
                  <a:srgbClr val="0000C0"/>
                </a:solidFill>
                <a:latin typeface="Consolas"/>
                <a:ea typeface="Calibri"/>
                <a:cs typeface="Times New Roman"/>
              </a:rPr>
              <a:t>btnPop</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Button </a:t>
            </a:r>
            <a:r>
              <a:rPr lang="en-US" sz="1200" dirty="0" err="1">
                <a:solidFill>
                  <a:srgbClr val="0000C0"/>
                </a:solidFill>
                <a:latin typeface="Consolas"/>
                <a:ea typeface="Calibri"/>
                <a:cs typeface="Times New Roman"/>
              </a:rPr>
              <a:t>btnRemove</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err="1">
                <a:solidFill>
                  <a:srgbClr val="7F0055"/>
                </a:solidFill>
                <a:latin typeface="Consolas"/>
                <a:ea typeface="Calibri"/>
                <a:cs typeface="Times New Roman"/>
              </a:rPr>
              <a:t>int</a:t>
            </a: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serialCounter</a:t>
            </a:r>
            <a:r>
              <a:rPr lang="en-US" sz="1200" dirty="0">
                <a:solidFill>
                  <a:srgbClr val="000000"/>
                </a:solidFill>
                <a:latin typeface="Consolas"/>
                <a:ea typeface="Calibri"/>
                <a:cs typeface="Times New Roman"/>
              </a:rPr>
              <a:t> = 0;  </a:t>
            </a:r>
            <a:r>
              <a:rPr lang="en-US" sz="1200" b="1" dirty="0">
                <a:solidFill>
                  <a:srgbClr val="3F7F5F"/>
                </a:solidFill>
                <a:latin typeface="Consolas"/>
                <a:ea typeface="Calibri"/>
                <a:cs typeface="Times New Roman"/>
              </a:rPr>
              <a:t>//used to enumerate fragments</a:t>
            </a:r>
            <a:endParaRPr lang="en-US" sz="1050" b="1"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String </a:t>
            </a:r>
            <a:r>
              <a:rPr lang="en-US" sz="1200" dirty="0" err="1">
                <a:solidFill>
                  <a:srgbClr val="0000C0"/>
                </a:solidFill>
                <a:latin typeface="Consolas"/>
                <a:ea typeface="Calibri"/>
                <a:cs typeface="Times New Roman"/>
              </a:rPr>
              <a:t>redMessage</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a:solidFill>
                  <a:srgbClr val="646464"/>
                </a:solidFill>
                <a:latin typeface="Consolas"/>
                <a:ea typeface="Calibri"/>
                <a:cs typeface="Times New Roman"/>
              </a:rPr>
              <a:t>@Override</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protected</a:t>
            </a: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onCreate</a:t>
            </a:r>
            <a:r>
              <a:rPr lang="en-US" sz="1200" dirty="0">
                <a:solidFill>
                  <a:srgbClr val="000000"/>
                </a:solidFill>
                <a:latin typeface="Consolas"/>
                <a:ea typeface="Calibri"/>
                <a:cs typeface="Times New Roman"/>
              </a:rPr>
              <a:t>(Bundle </a:t>
            </a:r>
            <a:r>
              <a:rPr lang="en-US" sz="1200" dirty="0" err="1">
                <a:solidFill>
                  <a:srgbClr val="6A3E3E"/>
                </a:solidFill>
                <a:latin typeface="Consolas"/>
                <a:ea typeface="Calibri"/>
                <a:cs typeface="Times New Roman"/>
              </a:rPr>
              <a:t>savedInstanceState</a:t>
            </a:r>
            <a:r>
              <a:rPr lang="en-US" sz="1200" dirty="0">
                <a:solidFill>
                  <a:srgbClr val="000000"/>
                </a:solidFill>
                <a:latin typeface="Consolas"/>
                <a:ea typeface="Calibri"/>
                <a:cs typeface="Times New Roman"/>
              </a:rPr>
              <a:t>) {</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err="1">
                <a:solidFill>
                  <a:srgbClr val="7F0055"/>
                </a:solidFill>
                <a:latin typeface="Consolas"/>
                <a:ea typeface="Calibri"/>
                <a:cs typeface="Times New Roman"/>
              </a:rPr>
              <a:t>super</a:t>
            </a:r>
            <a:r>
              <a:rPr lang="en-US" sz="1200" dirty="0" err="1">
                <a:solidFill>
                  <a:srgbClr val="000000"/>
                </a:solidFill>
                <a:latin typeface="Consolas"/>
                <a:ea typeface="Calibri"/>
                <a:cs typeface="Times New Roman"/>
              </a:rPr>
              <a:t>.onCreate</a:t>
            </a:r>
            <a:r>
              <a:rPr lang="en-US" sz="1200" dirty="0">
                <a:solidFill>
                  <a:srgbClr val="000000"/>
                </a:solidFill>
                <a:latin typeface="Consolas"/>
                <a:ea typeface="Calibri"/>
                <a:cs typeface="Times New Roman"/>
              </a:rPr>
              <a:t>(</a:t>
            </a:r>
            <a:r>
              <a:rPr lang="en-US" sz="1200" dirty="0" err="1">
                <a:solidFill>
                  <a:srgbClr val="6A3E3E"/>
                </a:solidFill>
                <a:latin typeface="Consolas"/>
                <a:ea typeface="Calibri"/>
                <a:cs typeface="Times New Roman"/>
              </a:rPr>
              <a:t>savedInstanceState</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setContentView</a:t>
            </a:r>
            <a:r>
              <a:rPr lang="en-US" sz="1200" dirty="0">
                <a:solidFill>
                  <a:srgbClr val="000000"/>
                </a:solidFill>
                <a:latin typeface="Consolas"/>
                <a:ea typeface="Calibri"/>
                <a:cs typeface="Times New Roman"/>
              </a:rPr>
              <a:t>(</a:t>
            </a:r>
            <a:r>
              <a:rPr lang="en-US" sz="1200" dirty="0" err="1">
                <a:solidFill>
                  <a:srgbClr val="000000"/>
                </a:solidFill>
                <a:latin typeface="Consolas"/>
                <a:ea typeface="Calibri"/>
                <a:cs typeface="Times New Roman"/>
              </a:rPr>
              <a:t>R.layout.</a:t>
            </a:r>
            <a:r>
              <a:rPr lang="en-US" sz="1200" b="1" i="1" dirty="0" err="1">
                <a:solidFill>
                  <a:srgbClr val="0000C0"/>
                </a:solidFill>
                <a:latin typeface="Consolas"/>
                <a:ea typeface="Calibri"/>
                <a:cs typeface="Times New Roman"/>
              </a:rPr>
              <a:t>activity_main</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txtMsg</a:t>
            </a:r>
            <a:r>
              <a:rPr lang="en-US" sz="1200" dirty="0">
                <a:solidFill>
                  <a:srgbClr val="000000"/>
                </a:solidFill>
                <a:latin typeface="Consolas"/>
                <a:ea typeface="Calibri"/>
                <a:cs typeface="Times New Roman"/>
              </a:rPr>
              <a:t> = (</a:t>
            </a:r>
            <a:r>
              <a:rPr lang="en-US" sz="1200" dirty="0" err="1">
                <a:solidFill>
                  <a:srgbClr val="000000"/>
                </a:solidFill>
                <a:latin typeface="Consolas"/>
                <a:ea typeface="Calibri"/>
                <a:cs typeface="Times New Roman"/>
              </a:rPr>
              <a:t>TextView</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findViewById</a:t>
            </a:r>
            <a:r>
              <a:rPr lang="en-US" sz="1200" dirty="0">
                <a:solidFill>
                  <a:srgbClr val="000000"/>
                </a:solidFill>
                <a:latin typeface="Consolas"/>
                <a:ea typeface="Calibri"/>
                <a:cs typeface="Times New Roman"/>
              </a:rPr>
              <a:t>(R.id.</a:t>
            </a:r>
            <a:r>
              <a:rPr lang="en-US" sz="1200" b="1" i="1" dirty="0">
                <a:solidFill>
                  <a:srgbClr val="0000C0"/>
                </a:solidFill>
                <a:latin typeface="Consolas"/>
                <a:ea typeface="Calibri"/>
                <a:cs typeface="Times New Roman"/>
              </a:rPr>
              <a:t>textView1Main</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btnAddRedFragment</a:t>
            </a:r>
            <a:r>
              <a:rPr lang="en-US" sz="1200" dirty="0">
                <a:solidFill>
                  <a:srgbClr val="000000"/>
                </a:solidFill>
                <a:latin typeface="Consolas"/>
                <a:ea typeface="Calibri"/>
                <a:cs typeface="Times New Roman"/>
              </a:rPr>
              <a:t> = (Button) </a:t>
            </a:r>
            <a:r>
              <a:rPr lang="en-US" sz="1200" dirty="0" err="1">
                <a:solidFill>
                  <a:srgbClr val="000000"/>
                </a:solidFill>
                <a:latin typeface="Consolas"/>
                <a:ea typeface="Calibri"/>
                <a:cs typeface="Times New Roman"/>
              </a:rPr>
              <a:t>findViewById</a:t>
            </a:r>
            <a:r>
              <a:rPr lang="en-US" sz="1200" dirty="0">
                <a:solidFill>
                  <a:srgbClr val="000000"/>
                </a:solidFill>
                <a:latin typeface="Consolas"/>
                <a:ea typeface="Calibri"/>
                <a:cs typeface="Times New Roman"/>
              </a:rPr>
              <a:t>(R.id.</a:t>
            </a:r>
            <a:r>
              <a:rPr lang="en-US" sz="1200" b="1" i="1" dirty="0">
                <a:solidFill>
                  <a:srgbClr val="0000C0"/>
                </a:solidFill>
                <a:latin typeface="Consolas"/>
                <a:ea typeface="Calibri"/>
                <a:cs typeface="Times New Roman"/>
              </a:rPr>
              <a:t>button1MainShowRed</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btnReplaceRedFragment</a:t>
            </a:r>
            <a:r>
              <a:rPr lang="en-US" sz="1200" dirty="0">
                <a:solidFill>
                  <a:srgbClr val="000000"/>
                </a:solidFill>
                <a:latin typeface="Consolas"/>
                <a:ea typeface="Calibri"/>
                <a:cs typeface="Times New Roman"/>
              </a:rPr>
              <a:t> = (Button) </a:t>
            </a:r>
            <a:r>
              <a:rPr lang="en-US" sz="1200" dirty="0" err="1">
                <a:solidFill>
                  <a:srgbClr val="000000"/>
                </a:solidFill>
                <a:latin typeface="Consolas"/>
                <a:ea typeface="Calibri"/>
                <a:cs typeface="Times New Roman"/>
              </a:rPr>
              <a:t>findViewById</a:t>
            </a:r>
            <a:r>
              <a:rPr lang="en-US" sz="1200" dirty="0">
                <a:solidFill>
                  <a:srgbClr val="000000"/>
                </a:solidFill>
                <a:latin typeface="Consolas"/>
                <a:ea typeface="Calibri"/>
                <a:cs typeface="Times New Roman"/>
              </a:rPr>
              <a:t>(R.id.</a:t>
            </a:r>
            <a:r>
              <a:rPr lang="en-US" sz="1200" b="1" i="1" dirty="0">
                <a:solidFill>
                  <a:srgbClr val="0000C0"/>
                </a:solidFill>
                <a:latin typeface="Consolas"/>
                <a:ea typeface="Calibri"/>
                <a:cs typeface="Times New Roman"/>
              </a:rPr>
              <a:t>button4MainReplace</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btnPop</a:t>
            </a:r>
            <a:r>
              <a:rPr lang="en-US" sz="1200" dirty="0">
                <a:solidFill>
                  <a:srgbClr val="000000"/>
                </a:solidFill>
                <a:latin typeface="Consolas"/>
                <a:ea typeface="Calibri"/>
                <a:cs typeface="Times New Roman"/>
              </a:rPr>
              <a:t> = (Button) </a:t>
            </a:r>
            <a:r>
              <a:rPr lang="en-US" sz="1200" dirty="0" err="1">
                <a:solidFill>
                  <a:srgbClr val="000000"/>
                </a:solidFill>
                <a:latin typeface="Consolas"/>
                <a:ea typeface="Calibri"/>
                <a:cs typeface="Times New Roman"/>
              </a:rPr>
              <a:t>findViewById</a:t>
            </a:r>
            <a:r>
              <a:rPr lang="en-US" sz="1200" dirty="0">
                <a:solidFill>
                  <a:srgbClr val="000000"/>
                </a:solidFill>
                <a:latin typeface="Consolas"/>
                <a:ea typeface="Calibri"/>
                <a:cs typeface="Times New Roman"/>
              </a:rPr>
              <a:t>(R.id.</a:t>
            </a:r>
            <a:r>
              <a:rPr lang="en-US" sz="1200" b="1" i="1" dirty="0">
                <a:solidFill>
                  <a:srgbClr val="0000C0"/>
                </a:solidFill>
                <a:latin typeface="Consolas"/>
                <a:ea typeface="Calibri"/>
                <a:cs typeface="Times New Roman"/>
              </a:rPr>
              <a:t>button2MainPop</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btnRemove</a:t>
            </a:r>
            <a:r>
              <a:rPr lang="en-US" sz="1200" dirty="0">
                <a:solidFill>
                  <a:srgbClr val="000000"/>
                </a:solidFill>
                <a:latin typeface="Consolas"/>
                <a:ea typeface="Calibri"/>
                <a:cs typeface="Times New Roman"/>
              </a:rPr>
              <a:t> = (Button) </a:t>
            </a:r>
            <a:r>
              <a:rPr lang="en-US" sz="1200" dirty="0" err="1">
                <a:solidFill>
                  <a:srgbClr val="000000"/>
                </a:solidFill>
                <a:latin typeface="Consolas"/>
                <a:ea typeface="Calibri"/>
                <a:cs typeface="Times New Roman"/>
              </a:rPr>
              <a:t>findViewById</a:t>
            </a:r>
            <a:r>
              <a:rPr lang="en-US" sz="1200" dirty="0">
                <a:solidFill>
                  <a:srgbClr val="000000"/>
                </a:solidFill>
                <a:latin typeface="Consolas"/>
                <a:ea typeface="Calibri"/>
                <a:cs typeface="Times New Roman"/>
              </a:rPr>
              <a:t>(R.id.</a:t>
            </a:r>
            <a:r>
              <a:rPr lang="en-US" sz="1200" b="1" i="1" dirty="0">
                <a:solidFill>
                  <a:srgbClr val="0000C0"/>
                </a:solidFill>
                <a:latin typeface="Consolas"/>
                <a:ea typeface="Calibri"/>
                <a:cs typeface="Times New Roman"/>
              </a:rPr>
              <a:t>button3MainRemove</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btnAddRedFragment</a:t>
            </a:r>
            <a:r>
              <a:rPr lang="en-US" sz="1200" dirty="0" err="1">
                <a:solidFill>
                  <a:srgbClr val="000000"/>
                </a:solidFill>
                <a:latin typeface="Consolas"/>
                <a:ea typeface="Calibri"/>
                <a:cs typeface="Times New Roman"/>
              </a:rPr>
              <a:t>.setOnClickListener</a:t>
            </a:r>
            <a:r>
              <a:rPr lang="en-US" sz="1200" dirty="0">
                <a:solidFill>
                  <a:srgbClr val="000000"/>
                </a:solidFill>
                <a:latin typeface="Consolas"/>
                <a:ea typeface="Calibri"/>
                <a:cs typeface="Times New Roman"/>
              </a:rPr>
              <a:t>(</a:t>
            </a:r>
            <a:r>
              <a:rPr lang="en-US" sz="1200" b="1" dirty="0">
                <a:solidFill>
                  <a:srgbClr val="7F0055"/>
                </a:solidFill>
                <a:latin typeface="Consolas"/>
                <a:ea typeface="Calibri"/>
                <a:cs typeface="Times New Roman"/>
              </a:rPr>
              <a:t>this</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btnReplaceRedFragment</a:t>
            </a:r>
            <a:r>
              <a:rPr lang="en-US" sz="1200" dirty="0" err="1">
                <a:solidFill>
                  <a:srgbClr val="000000"/>
                </a:solidFill>
                <a:latin typeface="Consolas"/>
                <a:ea typeface="Calibri"/>
                <a:cs typeface="Times New Roman"/>
              </a:rPr>
              <a:t>.setOnClickListener</a:t>
            </a:r>
            <a:r>
              <a:rPr lang="en-US" sz="1200" dirty="0">
                <a:solidFill>
                  <a:srgbClr val="000000"/>
                </a:solidFill>
                <a:latin typeface="Consolas"/>
                <a:ea typeface="Calibri"/>
                <a:cs typeface="Times New Roman"/>
              </a:rPr>
              <a:t>(</a:t>
            </a:r>
            <a:r>
              <a:rPr lang="en-US" sz="1200" b="1" dirty="0">
                <a:solidFill>
                  <a:srgbClr val="7F0055"/>
                </a:solidFill>
                <a:latin typeface="Consolas"/>
                <a:ea typeface="Calibri"/>
                <a:cs typeface="Times New Roman"/>
              </a:rPr>
              <a:t>this</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btnPop</a:t>
            </a:r>
            <a:r>
              <a:rPr lang="en-US" sz="1200" dirty="0" err="1">
                <a:solidFill>
                  <a:srgbClr val="000000"/>
                </a:solidFill>
                <a:latin typeface="Consolas"/>
                <a:ea typeface="Calibri"/>
                <a:cs typeface="Times New Roman"/>
              </a:rPr>
              <a:t>.setOnClickListener</a:t>
            </a:r>
            <a:r>
              <a:rPr lang="en-US" sz="1200" dirty="0">
                <a:solidFill>
                  <a:srgbClr val="000000"/>
                </a:solidFill>
                <a:latin typeface="Consolas"/>
                <a:ea typeface="Calibri"/>
                <a:cs typeface="Times New Roman"/>
              </a:rPr>
              <a:t>(</a:t>
            </a:r>
            <a:r>
              <a:rPr lang="en-US" sz="1200" b="1" dirty="0">
                <a:solidFill>
                  <a:srgbClr val="7F0055"/>
                </a:solidFill>
                <a:latin typeface="Consolas"/>
                <a:ea typeface="Calibri"/>
                <a:cs typeface="Times New Roman"/>
              </a:rPr>
              <a:t>this</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btnRemove</a:t>
            </a:r>
            <a:r>
              <a:rPr lang="en-US" sz="1200" dirty="0" err="1">
                <a:solidFill>
                  <a:srgbClr val="000000"/>
                </a:solidFill>
                <a:latin typeface="Consolas"/>
                <a:ea typeface="Calibri"/>
                <a:cs typeface="Times New Roman"/>
              </a:rPr>
              <a:t>.setOnClickListener</a:t>
            </a:r>
            <a:r>
              <a:rPr lang="en-US" sz="1200" dirty="0">
                <a:solidFill>
                  <a:srgbClr val="000000"/>
                </a:solidFill>
                <a:latin typeface="Consolas"/>
                <a:ea typeface="Calibri"/>
                <a:cs typeface="Times New Roman"/>
              </a:rPr>
              <a:t>(</a:t>
            </a:r>
            <a:r>
              <a:rPr lang="en-US" sz="1200" b="1" dirty="0">
                <a:solidFill>
                  <a:srgbClr val="7F0055"/>
                </a:solidFill>
                <a:latin typeface="Consolas"/>
                <a:ea typeface="Calibri"/>
                <a:cs typeface="Times New Roman"/>
              </a:rPr>
              <a:t>this</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endParaRPr lang="en-US" sz="1050" dirty="0">
              <a:ea typeface="Calibri"/>
              <a:cs typeface="Times New Roman"/>
            </a:endParaRPr>
          </a:p>
        </p:txBody>
      </p:sp>
      <p:sp>
        <p:nvSpPr>
          <p:cNvPr id="2" name="TextBox 1"/>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47</a:t>
            </a:fld>
            <a:endParaRPr lang="en-US" sz="1400" dirty="0"/>
          </a:p>
        </p:txBody>
      </p:sp>
      <p:sp>
        <p:nvSpPr>
          <p:cNvPr id="5" name="TextBox 4"/>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5. 	</a:t>
            </a:r>
            <a:r>
              <a:rPr lang="en-US" sz="2400" b="1" dirty="0" err="1"/>
              <a:t>MainActivity</a:t>
            </a:r>
            <a:r>
              <a:rPr lang="en-US" sz="2400" b="1" dirty="0"/>
              <a:t>		</a:t>
            </a:r>
            <a:r>
              <a:rPr lang="en-US" sz="2400" dirty="0"/>
              <a:t>			</a:t>
            </a:r>
            <a:r>
              <a:rPr lang="en-US" sz="1600" dirty="0"/>
              <a:t>1  of 4</a:t>
            </a:r>
            <a:endParaRPr lang="en-US" sz="16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00"/>
            <a:ext cx="8229600" cy="5967788"/>
          </a:xfrm>
          <a:prstGeom prst="rect">
            <a:avLst/>
          </a:prstGeom>
          <a:solidFill>
            <a:schemeClr val="bg1">
              <a:lumMod val="95000"/>
            </a:schemeClr>
          </a:solidFill>
          <a:ln>
            <a:solidFill>
              <a:schemeClr val="accent1"/>
            </a:solidFill>
          </a:ln>
        </p:spPr>
        <p:txBody>
          <a:bodyPr wrap="square" rtlCol="0">
            <a:spAutoFit/>
          </a:bodyPr>
          <a:lstStyle/>
          <a:p>
            <a:pPr defTabSz="274320">
              <a:lnSpc>
                <a:spcPct val="115000"/>
              </a:lnSpc>
            </a:pPr>
            <a:r>
              <a:rPr lang="en-US" sz="1200" b="1"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 </a:t>
            </a:r>
            <a:r>
              <a:rPr lang="en-US" sz="1200" b="1" dirty="0" err="1">
                <a:solidFill>
                  <a:srgbClr val="3F7F5F"/>
                </a:solidFill>
                <a:latin typeface="Consolas"/>
                <a:ea typeface="Calibri"/>
                <a:cs typeface="Times New Roman"/>
              </a:rPr>
              <a:t>CallBack</a:t>
            </a:r>
            <a:r>
              <a:rPr lang="en-US" sz="1200" b="1" dirty="0">
                <a:solidFill>
                  <a:srgbClr val="3F7F5F"/>
                </a:solidFill>
                <a:latin typeface="Consolas"/>
                <a:ea typeface="Calibri"/>
                <a:cs typeface="Times New Roman"/>
              </a:rPr>
              <a:t> (receiving messages coming from Fragments)</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a:solidFill>
                  <a:srgbClr val="646464"/>
                </a:solidFill>
                <a:latin typeface="Consolas"/>
                <a:ea typeface="Calibri"/>
                <a:cs typeface="Times New Roman"/>
              </a:rPr>
              <a:t>@Override</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public</a:t>
            </a: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onMsgFromFragToMain</a:t>
            </a:r>
            <a:r>
              <a:rPr lang="en-US" sz="1200" dirty="0">
                <a:solidFill>
                  <a:srgbClr val="000000"/>
                </a:solidFill>
                <a:latin typeface="Consolas"/>
                <a:ea typeface="Calibri"/>
                <a:cs typeface="Times New Roman"/>
              </a:rPr>
              <a:t>(String </a:t>
            </a:r>
            <a:r>
              <a:rPr lang="en-US" sz="1200" dirty="0">
                <a:solidFill>
                  <a:srgbClr val="6A3E3E"/>
                </a:solidFill>
                <a:latin typeface="Consolas"/>
                <a:ea typeface="Calibri"/>
                <a:cs typeface="Times New Roman"/>
              </a:rPr>
              <a:t>sender</a:t>
            </a:r>
            <a:r>
              <a:rPr lang="en-US" sz="1200" dirty="0">
                <a:solidFill>
                  <a:srgbClr val="000000"/>
                </a:solidFill>
                <a:latin typeface="Consolas"/>
                <a:ea typeface="Calibri"/>
                <a:cs typeface="Times New Roman"/>
              </a:rPr>
              <a:t>, String </a:t>
            </a:r>
            <a:r>
              <a:rPr lang="en-US" sz="1200" dirty="0" err="1">
                <a:solidFill>
                  <a:srgbClr val="6A3E3E"/>
                </a:solidFill>
                <a:latin typeface="Consolas"/>
                <a:ea typeface="Calibri"/>
                <a:cs typeface="Times New Roman"/>
              </a:rPr>
              <a:t>strValue</a:t>
            </a:r>
            <a:r>
              <a:rPr lang="en-US" sz="1200" dirty="0">
                <a:solidFill>
                  <a:srgbClr val="000000"/>
                </a:solidFill>
                <a:latin typeface="Consolas"/>
                <a:ea typeface="Calibri"/>
                <a:cs typeface="Times New Roman"/>
              </a:rPr>
              <a:t>) {</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 show message arriving to </a:t>
            </a:r>
            <a:r>
              <a:rPr lang="en-US" sz="1200" b="1" dirty="0" err="1">
                <a:solidFill>
                  <a:srgbClr val="3F7F5F"/>
                </a:solidFill>
                <a:latin typeface="Consolas"/>
                <a:ea typeface="Calibri"/>
                <a:cs typeface="Times New Roman"/>
              </a:rPr>
              <a:t>MainActivity</a:t>
            </a:r>
            <a:endParaRPr lang="en-US" sz="1050" b="1"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txtMsg</a:t>
            </a:r>
            <a:r>
              <a:rPr lang="en-US" sz="1200" dirty="0" err="1">
                <a:solidFill>
                  <a:srgbClr val="000000"/>
                </a:solidFill>
                <a:latin typeface="Consolas"/>
                <a:ea typeface="Calibri"/>
                <a:cs typeface="Times New Roman"/>
              </a:rPr>
              <a:t>.setText</a:t>
            </a:r>
            <a:r>
              <a:rPr lang="en-US" sz="1200" dirty="0">
                <a:solidFill>
                  <a:srgbClr val="000000"/>
                </a:solidFill>
                <a:latin typeface="Consolas"/>
                <a:ea typeface="Calibri"/>
                <a:cs typeface="Times New Roman"/>
              </a:rPr>
              <a:t>( </a:t>
            </a:r>
            <a:r>
              <a:rPr lang="en-US" sz="1200" dirty="0">
                <a:solidFill>
                  <a:srgbClr val="6A3E3E"/>
                </a:solidFill>
                <a:latin typeface="Consolas"/>
                <a:ea typeface="Calibri"/>
                <a:cs typeface="Times New Roman"/>
              </a:rPr>
              <a:t>sender</a:t>
            </a:r>
            <a:r>
              <a:rPr lang="en-US" sz="1200" dirty="0">
                <a:solidFill>
                  <a:srgbClr val="000000"/>
                </a:solidFill>
                <a:latin typeface="Consolas"/>
                <a:ea typeface="Calibri"/>
                <a:cs typeface="Times New Roman"/>
              </a:rPr>
              <a:t> + </a:t>
            </a:r>
            <a:r>
              <a:rPr lang="en-US" sz="1200" dirty="0">
                <a:solidFill>
                  <a:srgbClr val="2A00FF"/>
                </a:solidFill>
                <a:latin typeface="Consolas"/>
                <a:ea typeface="Calibri"/>
                <a:cs typeface="Times New Roman"/>
              </a:rPr>
              <a:t>"=&gt;"</a:t>
            </a:r>
            <a:r>
              <a:rPr lang="en-US" sz="1200" dirty="0">
                <a:solidFill>
                  <a:srgbClr val="000000"/>
                </a:solidFill>
                <a:latin typeface="Consolas"/>
                <a:ea typeface="Calibri"/>
                <a:cs typeface="Times New Roman"/>
              </a:rPr>
              <a:t> + </a:t>
            </a:r>
            <a:r>
              <a:rPr lang="en-US" sz="1200" dirty="0" err="1">
                <a:solidFill>
                  <a:srgbClr val="6A3E3E"/>
                </a:solidFill>
                <a:latin typeface="Consolas"/>
                <a:ea typeface="Calibri"/>
                <a:cs typeface="Times New Roman"/>
              </a:rPr>
              <a:t>strValue</a:t>
            </a:r>
            <a:r>
              <a:rPr lang="en-US" sz="1200" dirty="0">
                <a:solidFill>
                  <a:srgbClr val="000000"/>
                </a:solidFill>
                <a:latin typeface="Consolas"/>
                <a:ea typeface="Calibri"/>
                <a:cs typeface="Times New Roman"/>
              </a:rPr>
              <a:t> );</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a:solidFill>
                  <a:srgbClr val="3F7F5F"/>
                </a:solidFill>
                <a:latin typeface="Consolas"/>
                <a:ea typeface="Calibri"/>
                <a:cs typeface="Times New Roman"/>
              </a:rPr>
              <a:t>// ----------------------------------------------------------------------------------</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public</a:t>
            </a: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onClick</a:t>
            </a:r>
            <a:r>
              <a:rPr lang="en-US" sz="1200" dirty="0">
                <a:solidFill>
                  <a:srgbClr val="000000"/>
                </a:solidFill>
                <a:latin typeface="Consolas"/>
                <a:ea typeface="Calibri"/>
                <a:cs typeface="Times New Roman"/>
              </a:rPr>
              <a:t>(View </a:t>
            </a:r>
            <a:r>
              <a:rPr lang="en-US" sz="1200" dirty="0">
                <a:solidFill>
                  <a:srgbClr val="6A3E3E"/>
                </a:solidFill>
                <a:latin typeface="Consolas"/>
                <a:ea typeface="Calibri"/>
                <a:cs typeface="Times New Roman"/>
              </a:rPr>
              <a:t>v</a:t>
            </a:r>
            <a:r>
              <a:rPr lang="en-US" sz="1200" dirty="0">
                <a:solidFill>
                  <a:srgbClr val="000000"/>
                </a:solidFill>
                <a:latin typeface="Consolas"/>
                <a:ea typeface="Calibri"/>
                <a:cs typeface="Times New Roman"/>
              </a:rPr>
              <a:t>) {</a:t>
            </a:r>
            <a:endParaRPr lang="en-US" sz="1050" dirty="0">
              <a:ea typeface="Calibri"/>
              <a:cs typeface="Times New Roman"/>
            </a:endParaRPr>
          </a:p>
          <a:p>
            <a:pPr defTabSz="274320">
              <a:lnSpc>
                <a:spcPct val="115000"/>
              </a:lnSpc>
            </a:pPr>
            <a:endParaRPr lang="en-US" sz="8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if</a:t>
            </a:r>
            <a:r>
              <a:rPr lang="en-US" sz="1200" dirty="0">
                <a:solidFill>
                  <a:srgbClr val="000000"/>
                </a:solidFill>
                <a:latin typeface="Consolas"/>
                <a:ea typeface="Calibri"/>
                <a:cs typeface="Times New Roman"/>
              </a:rPr>
              <a:t>(</a:t>
            </a:r>
            <a:r>
              <a:rPr lang="en-US" sz="1200" dirty="0" err="1">
                <a:solidFill>
                  <a:srgbClr val="6A3E3E"/>
                </a:solidFill>
                <a:latin typeface="Consolas"/>
                <a:ea typeface="Calibri"/>
                <a:cs typeface="Times New Roman"/>
              </a:rPr>
              <a:t>v</a:t>
            </a:r>
            <a:r>
              <a:rPr lang="en-US" sz="1200" dirty="0" err="1">
                <a:solidFill>
                  <a:srgbClr val="000000"/>
                </a:solidFill>
                <a:latin typeface="Consolas"/>
                <a:ea typeface="Calibri"/>
                <a:cs typeface="Times New Roman"/>
              </a:rPr>
              <a:t>.getId</a:t>
            </a:r>
            <a:r>
              <a:rPr lang="en-US" sz="1200" dirty="0">
                <a:solidFill>
                  <a:srgbClr val="000000"/>
                </a:solidFill>
                <a:latin typeface="Consolas"/>
                <a:ea typeface="Calibri"/>
                <a:cs typeface="Times New Roman"/>
              </a:rPr>
              <a:t>() == </a:t>
            </a:r>
            <a:r>
              <a:rPr lang="en-US" sz="1200" dirty="0" err="1">
                <a:solidFill>
                  <a:srgbClr val="0000C0"/>
                </a:solidFill>
                <a:latin typeface="Consolas"/>
                <a:ea typeface="Calibri"/>
                <a:cs typeface="Times New Roman"/>
              </a:rPr>
              <a:t>btnAddRedFragment</a:t>
            </a:r>
            <a:r>
              <a:rPr lang="en-US" sz="1200" dirty="0" err="1">
                <a:solidFill>
                  <a:srgbClr val="000000"/>
                </a:solidFill>
                <a:latin typeface="Consolas"/>
                <a:ea typeface="Calibri"/>
                <a:cs typeface="Times New Roman"/>
              </a:rPr>
              <a:t>.getId</a:t>
            </a:r>
            <a:r>
              <a:rPr lang="en-US" sz="1200" dirty="0">
                <a:solidFill>
                  <a:srgbClr val="000000"/>
                </a:solidFill>
                <a:latin typeface="Consolas"/>
                <a:ea typeface="Calibri"/>
                <a:cs typeface="Times New Roman"/>
              </a:rPr>
              <a:t>() ){</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addRedFragment</a:t>
            </a:r>
            <a:r>
              <a:rPr lang="en-US" sz="1200" dirty="0">
                <a:solidFill>
                  <a:srgbClr val="000000"/>
                </a:solidFill>
                <a:latin typeface="Consolas"/>
                <a:ea typeface="Calibri"/>
                <a:cs typeface="Times New Roman"/>
              </a:rPr>
              <a:t>(++</a:t>
            </a:r>
            <a:r>
              <a:rPr lang="en-US" sz="1200" dirty="0" err="1">
                <a:solidFill>
                  <a:srgbClr val="0000C0"/>
                </a:solidFill>
                <a:latin typeface="Consolas"/>
                <a:ea typeface="Calibri"/>
                <a:cs typeface="Times New Roman"/>
              </a:rPr>
              <a:t>serialCounter</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endParaRPr lang="en-US" sz="1050" dirty="0">
              <a:ea typeface="Calibri"/>
              <a:cs typeface="Times New Roman"/>
            </a:endParaRPr>
          </a:p>
          <a:p>
            <a:pPr defTabSz="274320">
              <a:lnSpc>
                <a:spcPct val="115000"/>
              </a:lnSpc>
            </a:pPr>
            <a:endParaRPr lang="en-US" sz="8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if</a:t>
            </a:r>
            <a:r>
              <a:rPr lang="en-US" sz="1200" dirty="0">
                <a:solidFill>
                  <a:srgbClr val="000000"/>
                </a:solidFill>
                <a:latin typeface="Consolas"/>
                <a:ea typeface="Calibri"/>
                <a:cs typeface="Times New Roman"/>
              </a:rPr>
              <a:t>(</a:t>
            </a:r>
            <a:r>
              <a:rPr lang="en-US" sz="1200" dirty="0" err="1">
                <a:solidFill>
                  <a:srgbClr val="6A3E3E"/>
                </a:solidFill>
                <a:latin typeface="Consolas"/>
                <a:ea typeface="Calibri"/>
                <a:cs typeface="Times New Roman"/>
              </a:rPr>
              <a:t>v</a:t>
            </a:r>
            <a:r>
              <a:rPr lang="en-US" sz="1200" dirty="0" err="1">
                <a:solidFill>
                  <a:srgbClr val="000000"/>
                </a:solidFill>
                <a:latin typeface="Consolas"/>
                <a:ea typeface="Calibri"/>
                <a:cs typeface="Times New Roman"/>
              </a:rPr>
              <a:t>.getId</a:t>
            </a:r>
            <a:r>
              <a:rPr lang="en-US" sz="1200" dirty="0">
                <a:solidFill>
                  <a:srgbClr val="000000"/>
                </a:solidFill>
                <a:latin typeface="Consolas"/>
                <a:ea typeface="Calibri"/>
                <a:cs typeface="Times New Roman"/>
              </a:rPr>
              <a:t>() == </a:t>
            </a:r>
            <a:r>
              <a:rPr lang="en-US" sz="1200" dirty="0" err="1">
                <a:solidFill>
                  <a:srgbClr val="0000C0"/>
                </a:solidFill>
                <a:latin typeface="Consolas"/>
                <a:ea typeface="Calibri"/>
                <a:cs typeface="Times New Roman"/>
              </a:rPr>
              <a:t>btnReplaceRedFragment</a:t>
            </a:r>
            <a:r>
              <a:rPr lang="en-US" sz="1200" dirty="0" err="1">
                <a:solidFill>
                  <a:srgbClr val="000000"/>
                </a:solidFill>
                <a:latin typeface="Consolas"/>
                <a:ea typeface="Calibri"/>
                <a:cs typeface="Times New Roman"/>
              </a:rPr>
              <a:t>.getId</a:t>
            </a:r>
            <a:r>
              <a:rPr lang="en-US" sz="1200" dirty="0">
                <a:solidFill>
                  <a:srgbClr val="000000"/>
                </a:solidFill>
                <a:latin typeface="Consolas"/>
                <a:ea typeface="Calibri"/>
                <a:cs typeface="Times New Roman"/>
              </a:rPr>
              <a:t>() ){</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replaceRedFragment</a:t>
            </a:r>
            <a:r>
              <a:rPr lang="en-US" sz="1200" dirty="0">
                <a:solidFill>
                  <a:srgbClr val="000000"/>
                </a:solidFill>
                <a:latin typeface="Consolas"/>
                <a:ea typeface="Calibri"/>
                <a:cs typeface="Times New Roman"/>
              </a:rPr>
              <a:t>(++</a:t>
            </a:r>
            <a:r>
              <a:rPr lang="en-US" sz="1200" dirty="0" err="1">
                <a:solidFill>
                  <a:srgbClr val="0000C0"/>
                </a:solidFill>
                <a:latin typeface="Consolas"/>
                <a:ea typeface="Calibri"/>
                <a:cs typeface="Times New Roman"/>
              </a:rPr>
              <a:t>serialCounter</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endParaRPr lang="en-US" sz="1050" dirty="0">
              <a:ea typeface="Calibri"/>
              <a:cs typeface="Times New Roman"/>
            </a:endParaRPr>
          </a:p>
          <a:p>
            <a:pPr defTabSz="274320">
              <a:lnSpc>
                <a:spcPct val="115000"/>
              </a:lnSpc>
            </a:pPr>
            <a:endParaRPr lang="en-US" sz="8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if</a:t>
            </a:r>
            <a:r>
              <a:rPr lang="en-US" sz="1200" dirty="0">
                <a:solidFill>
                  <a:srgbClr val="000000"/>
                </a:solidFill>
                <a:latin typeface="Consolas"/>
                <a:ea typeface="Calibri"/>
                <a:cs typeface="Times New Roman"/>
              </a:rPr>
              <a:t>(</a:t>
            </a:r>
            <a:r>
              <a:rPr lang="en-US" sz="1200" dirty="0" err="1">
                <a:solidFill>
                  <a:srgbClr val="6A3E3E"/>
                </a:solidFill>
                <a:latin typeface="Consolas"/>
                <a:ea typeface="Calibri"/>
                <a:cs typeface="Times New Roman"/>
              </a:rPr>
              <a:t>v</a:t>
            </a:r>
            <a:r>
              <a:rPr lang="en-US" sz="1200" dirty="0" err="1">
                <a:solidFill>
                  <a:srgbClr val="000000"/>
                </a:solidFill>
                <a:latin typeface="Consolas"/>
                <a:ea typeface="Calibri"/>
                <a:cs typeface="Times New Roman"/>
              </a:rPr>
              <a:t>.getId</a:t>
            </a:r>
            <a:r>
              <a:rPr lang="en-US" sz="1200" dirty="0">
                <a:solidFill>
                  <a:srgbClr val="000000"/>
                </a:solidFill>
                <a:latin typeface="Consolas"/>
                <a:ea typeface="Calibri"/>
                <a:cs typeface="Times New Roman"/>
              </a:rPr>
              <a:t>() == </a:t>
            </a:r>
            <a:r>
              <a:rPr lang="en-US" sz="1200" dirty="0" err="1">
                <a:solidFill>
                  <a:srgbClr val="0000C0"/>
                </a:solidFill>
                <a:latin typeface="Consolas"/>
                <a:ea typeface="Calibri"/>
                <a:cs typeface="Times New Roman"/>
              </a:rPr>
              <a:t>btnPop</a:t>
            </a:r>
            <a:r>
              <a:rPr lang="en-US" sz="1200" dirty="0" err="1">
                <a:solidFill>
                  <a:srgbClr val="000000"/>
                </a:solidFill>
                <a:latin typeface="Consolas"/>
                <a:ea typeface="Calibri"/>
                <a:cs typeface="Times New Roman"/>
              </a:rPr>
              <a:t>.getId</a:t>
            </a:r>
            <a:r>
              <a:rPr lang="en-US" sz="1200" dirty="0">
                <a:solidFill>
                  <a:srgbClr val="000000"/>
                </a:solidFill>
                <a:latin typeface="Consolas"/>
                <a:ea typeface="Calibri"/>
                <a:cs typeface="Times New Roman"/>
              </a:rPr>
              <a:t>() ){	</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FragmentManager</a:t>
            </a: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fragmentManager</a:t>
            </a:r>
            <a:r>
              <a:rPr lang="en-US" sz="1200" dirty="0">
                <a:solidFill>
                  <a:srgbClr val="000000"/>
                </a:solidFill>
                <a:latin typeface="Consolas"/>
                <a:ea typeface="Calibri"/>
                <a:cs typeface="Times New Roman"/>
              </a:rPr>
              <a:t> = </a:t>
            </a:r>
            <a:r>
              <a:rPr lang="en-US" sz="1200" dirty="0" err="1">
                <a:solidFill>
                  <a:srgbClr val="000000"/>
                </a:solidFill>
                <a:latin typeface="Consolas"/>
                <a:ea typeface="Calibri"/>
                <a:cs typeface="Times New Roman"/>
              </a:rPr>
              <a:t>getFragmentManager</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err="1">
                <a:solidFill>
                  <a:srgbClr val="7F0055"/>
                </a:solidFill>
                <a:latin typeface="Consolas"/>
                <a:ea typeface="Calibri"/>
                <a:cs typeface="Times New Roman"/>
              </a:rPr>
              <a:t>int</a:t>
            </a:r>
            <a:r>
              <a:rPr lang="en-US" sz="1200" dirty="0">
                <a:solidFill>
                  <a:srgbClr val="000000"/>
                </a:solidFill>
                <a:latin typeface="Consolas"/>
                <a:ea typeface="Calibri"/>
                <a:cs typeface="Times New Roman"/>
              </a:rPr>
              <a:t> </a:t>
            </a:r>
            <a:r>
              <a:rPr lang="en-US" sz="1200" dirty="0">
                <a:solidFill>
                  <a:srgbClr val="6A3E3E"/>
                </a:solidFill>
                <a:latin typeface="Consolas"/>
                <a:ea typeface="Calibri"/>
                <a:cs typeface="Times New Roman"/>
              </a:rPr>
              <a:t>counter</a:t>
            </a:r>
            <a:r>
              <a:rPr lang="en-US" sz="1200" dirty="0">
                <a:solidFill>
                  <a:srgbClr val="000000"/>
                </a:solidFill>
                <a:latin typeface="Consolas"/>
                <a:ea typeface="Calibri"/>
                <a:cs typeface="Times New Roman"/>
              </a:rPr>
              <a:t> = </a:t>
            </a:r>
            <a:r>
              <a:rPr lang="en-US" sz="1200" dirty="0" err="1">
                <a:solidFill>
                  <a:srgbClr val="6A3E3E"/>
                </a:solidFill>
                <a:latin typeface="Consolas"/>
                <a:ea typeface="Calibri"/>
                <a:cs typeface="Times New Roman"/>
              </a:rPr>
              <a:t>fragmentManager</a:t>
            </a:r>
            <a:r>
              <a:rPr lang="en-US" sz="1200" dirty="0" err="1">
                <a:solidFill>
                  <a:srgbClr val="000000"/>
                </a:solidFill>
                <a:latin typeface="Consolas"/>
                <a:ea typeface="Calibri"/>
                <a:cs typeface="Times New Roman"/>
              </a:rPr>
              <a:t>.getBackStackEntryCount</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txtMsg</a:t>
            </a:r>
            <a:r>
              <a:rPr lang="en-US" sz="1200" dirty="0" err="1">
                <a:solidFill>
                  <a:srgbClr val="000000"/>
                </a:solidFill>
                <a:latin typeface="Consolas"/>
                <a:ea typeface="Calibri"/>
                <a:cs typeface="Times New Roman"/>
              </a:rPr>
              <a:t>.setText</a:t>
            </a:r>
            <a:r>
              <a:rPr lang="en-US" sz="1200" dirty="0">
                <a:solidFill>
                  <a:srgbClr val="000000"/>
                </a:solidFill>
                <a:latin typeface="Consolas"/>
                <a:ea typeface="Calibri"/>
                <a:cs typeface="Times New Roman"/>
              </a:rPr>
              <a:t>(</a:t>
            </a:r>
            <a:r>
              <a:rPr lang="en-US" sz="1200" dirty="0">
                <a:solidFill>
                  <a:srgbClr val="2A00FF"/>
                </a:solidFill>
                <a:latin typeface="Consolas"/>
                <a:ea typeface="Calibri"/>
                <a:cs typeface="Times New Roman"/>
              </a:rPr>
              <a:t>"BACKSTACK old size="</a:t>
            </a:r>
            <a:r>
              <a:rPr lang="en-US" sz="1200" dirty="0">
                <a:solidFill>
                  <a:srgbClr val="000000"/>
                </a:solidFill>
                <a:latin typeface="Consolas"/>
                <a:ea typeface="Calibri"/>
                <a:cs typeface="Times New Roman"/>
              </a:rPr>
              <a:t> + </a:t>
            </a:r>
            <a:r>
              <a:rPr lang="en-US" sz="1200" dirty="0">
                <a:solidFill>
                  <a:srgbClr val="6A3E3E"/>
                </a:solidFill>
                <a:latin typeface="Consolas"/>
                <a:ea typeface="Calibri"/>
                <a:cs typeface="Times New Roman"/>
              </a:rPr>
              <a:t>counter</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endParaRPr lang="en-US" sz="8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if</a:t>
            </a:r>
            <a:r>
              <a:rPr lang="en-US" sz="1200" dirty="0">
                <a:solidFill>
                  <a:srgbClr val="000000"/>
                </a:solidFill>
                <a:latin typeface="Consolas"/>
                <a:ea typeface="Calibri"/>
                <a:cs typeface="Times New Roman"/>
              </a:rPr>
              <a:t>(</a:t>
            </a:r>
            <a:r>
              <a:rPr lang="en-US" sz="1200" dirty="0">
                <a:solidFill>
                  <a:srgbClr val="6A3E3E"/>
                </a:solidFill>
                <a:latin typeface="Consolas"/>
                <a:ea typeface="Calibri"/>
                <a:cs typeface="Times New Roman"/>
              </a:rPr>
              <a:t>counter</a:t>
            </a:r>
            <a:r>
              <a:rPr lang="en-US" sz="1200" dirty="0">
                <a:solidFill>
                  <a:srgbClr val="000000"/>
                </a:solidFill>
                <a:latin typeface="Consolas"/>
                <a:ea typeface="Calibri"/>
                <a:cs typeface="Times New Roman"/>
              </a:rPr>
              <a:t>&gt;0) {</a:t>
            </a:r>
            <a:endParaRPr lang="en-US" sz="1050" dirty="0">
              <a:ea typeface="Calibri"/>
              <a:cs typeface="Times New Roman"/>
            </a:endParaRPr>
          </a:p>
          <a:p>
            <a:pPr defTabSz="274320">
              <a:lnSpc>
                <a:spcPct val="115000"/>
              </a:lnSpc>
            </a:pPr>
            <a:r>
              <a:rPr lang="en-US" sz="1200" b="1"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 VERSION 1 [ </a:t>
            </a:r>
            <a:r>
              <a:rPr lang="en-US" sz="1200" b="1" dirty="0" err="1">
                <a:solidFill>
                  <a:srgbClr val="3F7F5F"/>
                </a:solidFill>
                <a:latin typeface="Consolas"/>
                <a:ea typeface="Calibri"/>
                <a:cs typeface="Times New Roman"/>
              </a:rPr>
              <a:t>popBackStack</a:t>
            </a:r>
            <a:r>
              <a:rPr lang="en-US" sz="1200" b="1" dirty="0">
                <a:solidFill>
                  <a:srgbClr val="3F7F5F"/>
                </a:solidFill>
                <a:latin typeface="Consolas"/>
                <a:ea typeface="Calibri"/>
                <a:cs typeface="Times New Roman"/>
              </a:rPr>
              <a:t> could be used as opposite of </a:t>
            </a:r>
            <a:r>
              <a:rPr lang="en-US" sz="1200" b="1" dirty="0" err="1">
                <a:solidFill>
                  <a:srgbClr val="3F7F5F"/>
                </a:solidFill>
                <a:latin typeface="Consolas"/>
                <a:ea typeface="Calibri"/>
                <a:cs typeface="Times New Roman"/>
              </a:rPr>
              <a:t>addBackStack</a:t>
            </a:r>
            <a:r>
              <a:rPr lang="en-US" sz="1200" b="1" dirty="0">
                <a:solidFill>
                  <a:srgbClr val="3F7F5F"/>
                </a:solidFill>
                <a:latin typeface="Consolas"/>
                <a:ea typeface="Calibri"/>
                <a:cs typeface="Times New Roman"/>
              </a:rPr>
              <a:t>() ]</a:t>
            </a:r>
            <a:endParaRPr lang="en-US" sz="1050" b="1" dirty="0">
              <a:ea typeface="Calibri"/>
              <a:cs typeface="Times New Roman"/>
            </a:endParaRPr>
          </a:p>
          <a:p>
            <a:pPr defTabSz="274320">
              <a:lnSpc>
                <a:spcPct val="115000"/>
              </a:lnSpc>
            </a:pPr>
            <a:r>
              <a:rPr lang="en-US" sz="1200" b="1"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 pop takes a Transaction from the </a:t>
            </a:r>
            <a:r>
              <a:rPr lang="en-US" sz="1200" b="1" dirty="0" err="1">
                <a:solidFill>
                  <a:srgbClr val="3F7F5F"/>
                </a:solidFill>
                <a:latin typeface="Consolas"/>
                <a:ea typeface="Calibri"/>
                <a:cs typeface="Times New Roman"/>
              </a:rPr>
              <a:t>BackStack</a:t>
            </a:r>
            <a:r>
              <a:rPr lang="en-US" sz="1200" b="1" dirty="0">
                <a:solidFill>
                  <a:srgbClr val="3F7F5F"/>
                </a:solidFill>
                <a:latin typeface="Consolas"/>
                <a:ea typeface="Calibri"/>
                <a:cs typeface="Times New Roman"/>
              </a:rPr>
              <a:t> and a view is also deleted</a:t>
            </a:r>
            <a:endParaRPr lang="en-US" sz="1050" b="1"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fragmentManager</a:t>
            </a:r>
            <a:r>
              <a:rPr lang="en-US" sz="1200" dirty="0" err="1">
                <a:solidFill>
                  <a:srgbClr val="000000"/>
                </a:solidFill>
                <a:latin typeface="Consolas"/>
                <a:ea typeface="Calibri"/>
                <a:cs typeface="Times New Roman"/>
              </a:rPr>
              <a:t>.popBackStackImmediate</a:t>
            </a:r>
            <a:r>
              <a:rPr lang="en-US" sz="1200" dirty="0">
                <a:solidFill>
                  <a:srgbClr val="000000"/>
                </a:solidFill>
                <a:latin typeface="Consolas"/>
                <a:ea typeface="Calibri"/>
                <a:cs typeface="Times New Roman"/>
              </a:rPr>
              <a:t>();</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txtMsg</a:t>
            </a:r>
            <a:r>
              <a:rPr lang="en-US" sz="1200" dirty="0" err="1">
                <a:solidFill>
                  <a:srgbClr val="000000"/>
                </a:solidFill>
                <a:latin typeface="Consolas"/>
                <a:ea typeface="Calibri"/>
                <a:cs typeface="Times New Roman"/>
              </a:rPr>
              <a:t>.append</a:t>
            </a:r>
            <a:r>
              <a:rPr lang="en-US" sz="1200" dirty="0">
                <a:solidFill>
                  <a:srgbClr val="000000"/>
                </a:solidFill>
                <a:latin typeface="Consolas"/>
                <a:ea typeface="Calibri"/>
                <a:cs typeface="Times New Roman"/>
              </a:rPr>
              <a:t>(</a:t>
            </a:r>
            <a:r>
              <a:rPr lang="en-US" sz="1200" dirty="0">
                <a:solidFill>
                  <a:srgbClr val="2A00FF"/>
                </a:solidFill>
                <a:latin typeface="Consolas"/>
                <a:ea typeface="Calibri"/>
                <a:cs typeface="Times New Roman"/>
              </a:rPr>
              <a:t>"\</a:t>
            </a:r>
            <a:r>
              <a:rPr lang="en-US" sz="1200" dirty="0" err="1">
                <a:solidFill>
                  <a:srgbClr val="2A00FF"/>
                </a:solidFill>
                <a:latin typeface="Consolas"/>
                <a:ea typeface="Calibri"/>
                <a:cs typeface="Times New Roman"/>
              </a:rPr>
              <a:t>nBACKSTACK</a:t>
            </a:r>
            <a:r>
              <a:rPr lang="en-US" sz="1200" dirty="0">
                <a:solidFill>
                  <a:srgbClr val="2A00FF"/>
                </a:solidFill>
                <a:latin typeface="Consolas"/>
                <a:ea typeface="Calibri"/>
                <a:cs typeface="Times New Roman"/>
              </a:rPr>
              <a:t> new size="</a:t>
            </a:r>
            <a:r>
              <a:rPr lang="en-US" sz="1200" dirty="0">
                <a:solidFill>
                  <a:srgbClr val="000000"/>
                </a:solidFill>
                <a:latin typeface="Consolas"/>
                <a:ea typeface="Calibri"/>
                <a:cs typeface="Times New Roman"/>
              </a:rPr>
              <a:t> + </a:t>
            </a:r>
            <a:r>
              <a:rPr lang="en-US" sz="1200" dirty="0" err="1">
                <a:solidFill>
                  <a:srgbClr val="6A3E3E"/>
                </a:solidFill>
                <a:latin typeface="Consolas"/>
                <a:ea typeface="Calibri"/>
                <a:cs typeface="Times New Roman"/>
              </a:rPr>
              <a:t>fragmentManager</a:t>
            </a:r>
            <a:r>
              <a:rPr lang="en-US" sz="1200" dirty="0" err="1">
                <a:solidFill>
                  <a:srgbClr val="000000"/>
                </a:solidFill>
                <a:latin typeface="Consolas"/>
                <a:ea typeface="Calibri"/>
                <a:cs typeface="Times New Roman"/>
              </a:rPr>
              <a:t>.getBackStackEntryCount</a:t>
            </a:r>
            <a:r>
              <a:rPr lang="en-US" sz="1200" dirty="0">
                <a:solidFill>
                  <a:srgbClr val="000000"/>
                </a:solidFill>
                <a:latin typeface="Consolas"/>
                <a:ea typeface="Calibri"/>
                <a:cs typeface="Times New Roman"/>
              </a:rPr>
              <a:t>() );</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	</a:t>
            </a:r>
            <a:endParaRPr lang="en-US" sz="105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a:solidFill>
                  <a:srgbClr val="000000"/>
                </a:solidFill>
                <a:latin typeface="Consolas"/>
                <a:ea typeface="Calibri"/>
                <a:cs typeface="Times New Roman"/>
              </a:rPr>
              <a:t>}</a:t>
            </a:r>
            <a:r>
              <a:rPr lang="en-US" sz="1200" b="1" dirty="0">
                <a:solidFill>
                  <a:srgbClr val="3F7F5F"/>
                </a:solidFill>
                <a:latin typeface="Consolas"/>
                <a:ea typeface="Calibri"/>
                <a:cs typeface="Times New Roman"/>
              </a:rPr>
              <a:t>//Pop</a:t>
            </a:r>
            <a:endParaRPr lang="en-US" sz="1050" b="1" dirty="0">
              <a:ea typeface="Calibri"/>
              <a:cs typeface="Times New Roman"/>
            </a:endParaRPr>
          </a:p>
        </p:txBody>
      </p:sp>
      <p:sp>
        <p:nvSpPr>
          <p:cNvPr id="2" name="TextBox 1"/>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48</a:t>
            </a:fld>
            <a:endParaRPr lang="en-US" sz="1400" dirty="0"/>
          </a:p>
        </p:txBody>
      </p:sp>
      <p:sp>
        <p:nvSpPr>
          <p:cNvPr id="5" name="TextBox 4"/>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5. 	 </a:t>
            </a:r>
            <a:r>
              <a:rPr lang="en-US" sz="2400" b="1" dirty="0" err="1"/>
              <a:t>MainActivity</a:t>
            </a:r>
            <a:r>
              <a:rPr lang="en-US" sz="2400" b="1" dirty="0"/>
              <a:t> 		</a:t>
            </a:r>
            <a:r>
              <a:rPr lang="en-US" sz="2400" dirty="0"/>
              <a:t>			</a:t>
            </a:r>
            <a:r>
              <a:rPr lang="en-US" sz="1600" dirty="0"/>
              <a:t>2  of 4</a:t>
            </a:r>
            <a:endParaRPr lang="en-US" sz="1600" b="1" dirty="0"/>
          </a:p>
        </p:txBody>
      </p:sp>
      <p:grpSp>
        <p:nvGrpSpPr>
          <p:cNvPr id="6" name="Group 5"/>
          <p:cNvGrpSpPr/>
          <p:nvPr/>
        </p:nvGrpSpPr>
        <p:grpSpPr>
          <a:xfrm>
            <a:off x="304800" y="762000"/>
            <a:ext cx="533400" cy="152400"/>
            <a:chOff x="762000" y="4876800"/>
            <a:chExt cx="533400" cy="152400"/>
          </a:xfrm>
        </p:grpSpPr>
        <p:cxnSp>
          <p:nvCxnSpPr>
            <p:cNvPr id="7" name="Straight Arrow Connector 6"/>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9" name="Group 8"/>
          <p:cNvGrpSpPr/>
          <p:nvPr/>
        </p:nvGrpSpPr>
        <p:grpSpPr>
          <a:xfrm>
            <a:off x="304800" y="2819400"/>
            <a:ext cx="533400" cy="152400"/>
            <a:chOff x="762000" y="4876800"/>
            <a:chExt cx="533400" cy="152400"/>
          </a:xfrm>
        </p:grpSpPr>
        <p:cxnSp>
          <p:nvCxnSpPr>
            <p:cNvPr id="10" name="Straight Arrow Connector 9"/>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12" name="Group 11"/>
          <p:cNvGrpSpPr/>
          <p:nvPr/>
        </p:nvGrpSpPr>
        <p:grpSpPr>
          <a:xfrm>
            <a:off x="304800" y="5791200"/>
            <a:ext cx="533400" cy="152400"/>
            <a:chOff x="762000" y="4876800"/>
            <a:chExt cx="533400" cy="152400"/>
          </a:xfrm>
        </p:grpSpPr>
        <p:cxnSp>
          <p:nvCxnSpPr>
            <p:cNvPr id="13" name="Straight Arrow Connector 12"/>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01"/>
            <a:ext cx="8229600" cy="5896999"/>
          </a:xfrm>
          <a:prstGeom prst="rect">
            <a:avLst/>
          </a:prstGeom>
          <a:solidFill>
            <a:schemeClr val="bg1">
              <a:lumMod val="95000"/>
            </a:schemeClr>
          </a:solidFill>
          <a:ln>
            <a:solidFill>
              <a:schemeClr val="accent1"/>
            </a:solidFill>
          </a:ln>
        </p:spPr>
        <p:txBody>
          <a:bodyPr wrap="square" rtlCol="0">
            <a:spAutoFit/>
          </a:bodyPr>
          <a:lstStyle/>
          <a:p>
            <a:pPr defTabSz="18288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if</a:t>
            </a:r>
            <a:r>
              <a:rPr lang="en-US" sz="1200" dirty="0">
                <a:solidFill>
                  <a:srgbClr val="000000"/>
                </a:solidFill>
                <a:latin typeface="Consolas"/>
                <a:ea typeface="Calibri"/>
                <a:cs typeface="Times New Roman"/>
              </a:rPr>
              <a:t>(</a:t>
            </a:r>
            <a:r>
              <a:rPr lang="en-US" sz="1200" dirty="0" err="1">
                <a:solidFill>
                  <a:srgbClr val="6A3E3E"/>
                </a:solidFill>
                <a:latin typeface="Consolas"/>
                <a:ea typeface="Calibri"/>
                <a:cs typeface="Times New Roman"/>
              </a:rPr>
              <a:t>v</a:t>
            </a:r>
            <a:r>
              <a:rPr lang="en-US" sz="1200" dirty="0" err="1">
                <a:solidFill>
                  <a:srgbClr val="000000"/>
                </a:solidFill>
                <a:latin typeface="Consolas"/>
                <a:ea typeface="Calibri"/>
                <a:cs typeface="Times New Roman"/>
              </a:rPr>
              <a:t>.getId</a:t>
            </a:r>
            <a:r>
              <a:rPr lang="en-US" sz="1200" dirty="0">
                <a:solidFill>
                  <a:srgbClr val="000000"/>
                </a:solidFill>
                <a:latin typeface="Consolas"/>
                <a:ea typeface="Calibri"/>
                <a:cs typeface="Times New Roman"/>
              </a:rPr>
              <a:t>() == </a:t>
            </a:r>
            <a:r>
              <a:rPr lang="en-US" sz="1200" dirty="0" err="1">
                <a:solidFill>
                  <a:srgbClr val="0000C0"/>
                </a:solidFill>
                <a:latin typeface="Consolas"/>
                <a:ea typeface="Calibri"/>
                <a:cs typeface="Times New Roman"/>
              </a:rPr>
              <a:t>btnRemove</a:t>
            </a:r>
            <a:r>
              <a:rPr lang="en-US" sz="1200" dirty="0" err="1">
                <a:solidFill>
                  <a:srgbClr val="000000"/>
                </a:solidFill>
                <a:latin typeface="Consolas"/>
                <a:ea typeface="Calibri"/>
                <a:cs typeface="Times New Roman"/>
              </a:rPr>
              <a:t>.getId</a:t>
            </a:r>
            <a:r>
              <a:rPr lang="en-US" sz="1200" dirty="0">
                <a:solidFill>
                  <a:srgbClr val="000000"/>
                </a:solidFill>
                <a:latin typeface="Consolas"/>
                <a:ea typeface="Calibri"/>
                <a:cs typeface="Times New Roman"/>
              </a:rPr>
              <a:t>() ){	</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FragmentManager</a:t>
            </a: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fragmentManager</a:t>
            </a:r>
            <a:r>
              <a:rPr lang="en-US" sz="1200" dirty="0">
                <a:solidFill>
                  <a:srgbClr val="000000"/>
                </a:solidFill>
                <a:latin typeface="Consolas"/>
                <a:ea typeface="Calibri"/>
                <a:cs typeface="Times New Roman"/>
              </a:rPr>
              <a:t> = </a:t>
            </a:r>
            <a:r>
              <a:rPr lang="en-US" sz="1200" dirty="0" err="1">
                <a:solidFill>
                  <a:srgbClr val="000000"/>
                </a:solidFill>
                <a:latin typeface="Consolas"/>
                <a:ea typeface="Calibri"/>
                <a:cs typeface="Times New Roman"/>
              </a:rPr>
              <a:t>getFragmentManager</a:t>
            </a:r>
            <a:r>
              <a:rPr lang="en-US" sz="1200" dirty="0">
                <a:solidFill>
                  <a:srgbClr val="000000"/>
                </a:solidFill>
                <a:latin typeface="Consolas"/>
                <a:ea typeface="Calibri"/>
                <a:cs typeface="Times New Roman"/>
              </a:rPr>
              <a:t>();</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b="1" dirty="0" err="1">
                <a:solidFill>
                  <a:srgbClr val="7F0055"/>
                </a:solidFill>
                <a:latin typeface="Consolas"/>
                <a:ea typeface="Calibri"/>
                <a:cs typeface="Times New Roman"/>
              </a:rPr>
              <a:t>int</a:t>
            </a:r>
            <a:r>
              <a:rPr lang="en-US" sz="1200" dirty="0">
                <a:solidFill>
                  <a:srgbClr val="000000"/>
                </a:solidFill>
                <a:latin typeface="Consolas"/>
                <a:ea typeface="Calibri"/>
                <a:cs typeface="Times New Roman"/>
              </a:rPr>
              <a:t> </a:t>
            </a:r>
            <a:r>
              <a:rPr lang="en-US" sz="1200" dirty="0">
                <a:solidFill>
                  <a:srgbClr val="6A3E3E"/>
                </a:solidFill>
                <a:latin typeface="Consolas"/>
                <a:ea typeface="Calibri"/>
                <a:cs typeface="Times New Roman"/>
              </a:rPr>
              <a:t>counter</a:t>
            </a:r>
            <a:r>
              <a:rPr lang="en-US" sz="1200" dirty="0">
                <a:solidFill>
                  <a:srgbClr val="000000"/>
                </a:solidFill>
                <a:latin typeface="Consolas"/>
                <a:ea typeface="Calibri"/>
                <a:cs typeface="Times New Roman"/>
              </a:rPr>
              <a:t> = </a:t>
            </a:r>
            <a:r>
              <a:rPr lang="en-US" sz="1200" dirty="0" err="1">
                <a:solidFill>
                  <a:srgbClr val="6A3E3E"/>
                </a:solidFill>
                <a:latin typeface="Consolas"/>
                <a:ea typeface="Calibri"/>
                <a:cs typeface="Times New Roman"/>
              </a:rPr>
              <a:t>fragmentManager</a:t>
            </a:r>
            <a:r>
              <a:rPr lang="en-US" sz="1200" dirty="0" err="1">
                <a:solidFill>
                  <a:srgbClr val="000000"/>
                </a:solidFill>
                <a:latin typeface="Consolas"/>
                <a:ea typeface="Calibri"/>
                <a:cs typeface="Times New Roman"/>
              </a:rPr>
              <a:t>.getBackStackEntryCount</a:t>
            </a:r>
            <a:r>
              <a:rPr lang="en-US" sz="1200" dirty="0">
                <a:solidFill>
                  <a:srgbClr val="000000"/>
                </a:solidFill>
                <a:latin typeface="Consolas"/>
                <a:ea typeface="Calibri"/>
                <a:cs typeface="Times New Roman"/>
              </a:rPr>
              <a:t>();</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txtMsg</a:t>
            </a:r>
            <a:r>
              <a:rPr lang="en-US" sz="1200" dirty="0" err="1">
                <a:solidFill>
                  <a:srgbClr val="000000"/>
                </a:solidFill>
                <a:latin typeface="Consolas"/>
                <a:ea typeface="Calibri"/>
                <a:cs typeface="Times New Roman"/>
              </a:rPr>
              <a:t>.setText</a:t>
            </a:r>
            <a:r>
              <a:rPr lang="en-US" sz="1200" dirty="0">
                <a:solidFill>
                  <a:srgbClr val="000000"/>
                </a:solidFill>
                <a:latin typeface="Consolas"/>
                <a:ea typeface="Calibri"/>
                <a:cs typeface="Times New Roman"/>
              </a:rPr>
              <a:t>(</a:t>
            </a:r>
            <a:r>
              <a:rPr lang="en-US" sz="1200" dirty="0">
                <a:solidFill>
                  <a:srgbClr val="2A00FF"/>
                </a:solidFill>
                <a:latin typeface="Consolas"/>
                <a:ea typeface="Calibri"/>
                <a:cs typeface="Times New Roman"/>
              </a:rPr>
              <a:t>"BACKSTACK old size="</a:t>
            </a:r>
            <a:r>
              <a:rPr lang="en-US" sz="1200" dirty="0">
                <a:solidFill>
                  <a:srgbClr val="000000"/>
                </a:solidFill>
                <a:latin typeface="Consolas"/>
                <a:ea typeface="Calibri"/>
                <a:cs typeface="Times New Roman"/>
              </a:rPr>
              <a:t> + </a:t>
            </a:r>
            <a:r>
              <a:rPr lang="en-US" sz="1200" dirty="0">
                <a:solidFill>
                  <a:srgbClr val="6A3E3E"/>
                </a:solidFill>
                <a:latin typeface="Consolas"/>
                <a:ea typeface="Calibri"/>
                <a:cs typeface="Times New Roman"/>
              </a:rPr>
              <a:t>counter</a:t>
            </a:r>
            <a:r>
              <a:rPr lang="en-US" sz="1200" dirty="0">
                <a:solidFill>
                  <a:srgbClr val="000000"/>
                </a:solidFill>
                <a:latin typeface="Consolas"/>
                <a:ea typeface="Calibri"/>
                <a:cs typeface="Times New Roman"/>
              </a:rPr>
              <a:t>);			</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endParaRPr lang="en-US" sz="1050" dirty="0">
              <a:ea typeface="Calibri"/>
              <a:cs typeface="Times New Roman"/>
            </a:endParaRPr>
          </a:p>
          <a:p>
            <a:pPr defTabSz="182880">
              <a:lnSpc>
                <a:spcPct val="115000"/>
              </a:lnSpc>
            </a:pPr>
            <a:r>
              <a:rPr lang="en-US" sz="1200" b="1"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 VERSION 2 -------------------------------------------------------</a:t>
            </a:r>
            <a:endParaRPr lang="en-US" sz="1050" b="1" dirty="0">
              <a:ea typeface="Calibri"/>
              <a:cs typeface="Times New Roman"/>
            </a:endParaRPr>
          </a:p>
          <a:p>
            <a:pPr defTabSz="182880">
              <a:lnSpc>
                <a:spcPct val="115000"/>
              </a:lnSpc>
            </a:pPr>
            <a:r>
              <a:rPr lang="en-US" sz="1200" b="1"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 Removes an existing fragment from the </a:t>
            </a:r>
            <a:r>
              <a:rPr lang="en-US" sz="1200" b="1" dirty="0" err="1">
                <a:solidFill>
                  <a:srgbClr val="3F7F5F"/>
                </a:solidFill>
                <a:latin typeface="Consolas"/>
                <a:ea typeface="Calibri"/>
                <a:cs typeface="Times New Roman"/>
              </a:rPr>
              <a:t>fragmentTransaction</a:t>
            </a:r>
            <a:r>
              <a:rPr lang="en-US" sz="1200" b="1" dirty="0">
                <a:solidFill>
                  <a:srgbClr val="3F7F5F"/>
                </a:solidFill>
                <a:latin typeface="Consolas"/>
                <a:ea typeface="Calibri"/>
                <a:cs typeface="Times New Roman"/>
              </a:rPr>
              <a:t>. </a:t>
            </a:r>
            <a:endParaRPr lang="en-US" sz="1050" b="1" dirty="0">
              <a:ea typeface="Calibri"/>
              <a:cs typeface="Times New Roman"/>
            </a:endParaRPr>
          </a:p>
          <a:p>
            <a:pPr defTabSz="182880">
              <a:lnSpc>
                <a:spcPct val="115000"/>
              </a:lnSpc>
            </a:pPr>
            <a:r>
              <a:rPr lang="en-US" sz="1200" b="1"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 If it was added to a container, its view is also removed from that </a:t>
            </a:r>
            <a:endParaRPr lang="en-US" sz="1050" b="1" dirty="0">
              <a:ea typeface="Calibri"/>
              <a:cs typeface="Times New Roman"/>
            </a:endParaRPr>
          </a:p>
          <a:p>
            <a:pPr defTabSz="182880">
              <a:lnSpc>
                <a:spcPct val="115000"/>
              </a:lnSpc>
            </a:pPr>
            <a:r>
              <a:rPr lang="en-US" sz="1200" b="1"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 container. The </a:t>
            </a:r>
            <a:r>
              <a:rPr lang="en-US" sz="1200" b="1" dirty="0" err="1">
                <a:solidFill>
                  <a:srgbClr val="3F7F5F"/>
                </a:solidFill>
                <a:latin typeface="Consolas"/>
                <a:ea typeface="Calibri"/>
                <a:cs typeface="Times New Roman"/>
              </a:rPr>
              <a:t>BackStack</a:t>
            </a:r>
            <a:r>
              <a:rPr lang="en-US" sz="1200" b="1" dirty="0">
                <a:solidFill>
                  <a:srgbClr val="3F7F5F"/>
                </a:solidFill>
                <a:latin typeface="Consolas"/>
                <a:ea typeface="Calibri"/>
                <a:cs typeface="Times New Roman"/>
              </a:rPr>
              <a:t> may remain the same!</a:t>
            </a:r>
            <a:endParaRPr lang="en-US" sz="1050" b="1"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Fragment </a:t>
            </a:r>
            <a:r>
              <a:rPr lang="en-US" sz="1200" dirty="0">
                <a:solidFill>
                  <a:srgbClr val="6A3E3E"/>
                </a:solidFill>
                <a:latin typeface="Consolas"/>
                <a:ea typeface="Calibri"/>
                <a:cs typeface="Times New Roman"/>
              </a:rPr>
              <a:t>f1</a:t>
            </a:r>
            <a:r>
              <a:rPr lang="en-US" sz="1200" dirty="0">
                <a:solidFill>
                  <a:srgbClr val="000000"/>
                </a:solidFill>
                <a:latin typeface="Consolas"/>
                <a:ea typeface="Calibri"/>
                <a:cs typeface="Times New Roman"/>
              </a:rPr>
              <a:t> = </a:t>
            </a:r>
            <a:r>
              <a:rPr lang="en-US" sz="1200" dirty="0" err="1">
                <a:solidFill>
                  <a:srgbClr val="6A3E3E"/>
                </a:solidFill>
                <a:latin typeface="Consolas"/>
                <a:ea typeface="Calibri"/>
                <a:cs typeface="Times New Roman"/>
              </a:rPr>
              <a:t>fragmentManager</a:t>
            </a:r>
            <a:r>
              <a:rPr lang="en-US" sz="1200" dirty="0" err="1">
                <a:solidFill>
                  <a:srgbClr val="000000"/>
                </a:solidFill>
                <a:latin typeface="Consolas"/>
                <a:ea typeface="Calibri"/>
                <a:cs typeface="Times New Roman"/>
              </a:rPr>
              <a:t>.findFragmentByTag</a:t>
            </a:r>
            <a:r>
              <a:rPr lang="en-US" sz="1200" dirty="0">
                <a:solidFill>
                  <a:srgbClr val="000000"/>
                </a:solidFill>
                <a:latin typeface="Consolas"/>
                <a:ea typeface="Calibri"/>
                <a:cs typeface="Times New Roman"/>
              </a:rPr>
              <a:t>(</a:t>
            </a:r>
            <a:r>
              <a:rPr lang="en-US" sz="1200" dirty="0">
                <a:solidFill>
                  <a:srgbClr val="2A00FF"/>
                </a:solidFill>
                <a:latin typeface="Consolas"/>
                <a:ea typeface="Calibri"/>
                <a:cs typeface="Times New Roman"/>
              </a:rPr>
              <a:t>"RED-TAG"</a:t>
            </a:r>
            <a:r>
              <a:rPr lang="en-US" sz="1200" dirty="0">
                <a:solidFill>
                  <a:srgbClr val="000000"/>
                </a:solidFill>
                <a:latin typeface="Consolas"/>
                <a:ea typeface="Calibri"/>
                <a:cs typeface="Times New Roman"/>
              </a:rPr>
              <a:t>);</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fragmentManager</a:t>
            </a:r>
            <a:r>
              <a:rPr lang="en-US" sz="1200" dirty="0" err="1">
                <a:solidFill>
                  <a:srgbClr val="000000"/>
                </a:solidFill>
                <a:latin typeface="Consolas"/>
                <a:ea typeface="Calibri"/>
                <a:cs typeface="Times New Roman"/>
              </a:rPr>
              <a:t>.beginTransaction</a:t>
            </a:r>
            <a:r>
              <a:rPr lang="en-US" sz="1200" dirty="0">
                <a:solidFill>
                  <a:srgbClr val="000000"/>
                </a:solidFill>
                <a:latin typeface="Consolas"/>
                <a:ea typeface="Calibri"/>
                <a:cs typeface="Times New Roman"/>
              </a:rPr>
              <a:t>().remove(</a:t>
            </a:r>
            <a:r>
              <a:rPr lang="en-US" sz="1200" dirty="0">
                <a:solidFill>
                  <a:srgbClr val="6A3E3E"/>
                </a:solidFill>
                <a:latin typeface="Consolas"/>
                <a:ea typeface="Calibri"/>
                <a:cs typeface="Times New Roman"/>
              </a:rPr>
              <a:t>f1</a:t>
            </a:r>
            <a:r>
              <a:rPr lang="en-US" sz="1200" dirty="0">
                <a:solidFill>
                  <a:srgbClr val="000000"/>
                </a:solidFill>
                <a:latin typeface="Consolas"/>
                <a:ea typeface="Calibri"/>
                <a:cs typeface="Times New Roman"/>
              </a:rPr>
              <a:t>).commit();</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txtMsg</a:t>
            </a:r>
            <a:r>
              <a:rPr lang="en-US" sz="1200" dirty="0" err="1">
                <a:solidFill>
                  <a:srgbClr val="000000"/>
                </a:solidFill>
                <a:latin typeface="Consolas"/>
                <a:ea typeface="Calibri"/>
                <a:cs typeface="Times New Roman"/>
              </a:rPr>
              <a:t>.append</a:t>
            </a:r>
            <a:r>
              <a:rPr lang="en-US" sz="1200" dirty="0">
                <a:solidFill>
                  <a:srgbClr val="000000"/>
                </a:solidFill>
                <a:latin typeface="Consolas"/>
                <a:ea typeface="Calibri"/>
                <a:cs typeface="Times New Roman"/>
              </a:rPr>
              <a:t>(</a:t>
            </a:r>
            <a:r>
              <a:rPr lang="en-US" sz="1200" dirty="0">
                <a:solidFill>
                  <a:srgbClr val="2A00FF"/>
                </a:solidFill>
                <a:latin typeface="Consolas"/>
                <a:ea typeface="Calibri"/>
                <a:cs typeface="Times New Roman"/>
              </a:rPr>
              <a:t>"\</a:t>
            </a:r>
            <a:r>
              <a:rPr lang="en-US" sz="1200" dirty="0" err="1">
                <a:solidFill>
                  <a:srgbClr val="2A00FF"/>
                </a:solidFill>
                <a:latin typeface="Consolas"/>
                <a:ea typeface="Calibri"/>
                <a:cs typeface="Times New Roman"/>
              </a:rPr>
              <a:t>nBACKSTACK</a:t>
            </a:r>
            <a:r>
              <a:rPr lang="en-US" sz="1200" dirty="0">
                <a:solidFill>
                  <a:srgbClr val="2A00FF"/>
                </a:solidFill>
                <a:latin typeface="Consolas"/>
                <a:ea typeface="Calibri"/>
                <a:cs typeface="Times New Roman"/>
              </a:rPr>
              <a:t> new size="</a:t>
            </a:r>
            <a:r>
              <a:rPr lang="en-US" sz="1200" dirty="0">
                <a:solidFill>
                  <a:srgbClr val="000000"/>
                </a:solidFill>
                <a:latin typeface="Consolas"/>
                <a:ea typeface="Calibri"/>
                <a:cs typeface="Times New Roman"/>
              </a:rPr>
              <a:t> + </a:t>
            </a:r>
            <a:r>
              <a:rPr lang="en-US" sz="1200" dirty="0" err="1">
                <a:solidFill>
                  <a:srgbClr val="6A3E3E"/>
                </a:solidFill>
                <a:latin typeface="Consolas"/>
                <a:ea typeface="Calibri"/>
                <a:cs typeface="Times New Roman"/>
              </a:rPr>
              <a:t>fragmentManager</a:t>
            </a:r>
            <a:r>
              <a:rPr lang="en-US" sz="1200" dirty="0" err="1">
                <a:solidFill>
                  <a:srgbClr val="000000"/>
                </a:solidFill>
                <a:latin typeface="Consolas"/>
                <a:ea typeface="Calibri"/>
                <a:cs typeface="Times New Roman"/>
              </a:rPr>
              <a:t>.getBackStackEntryCount</a:t>
            </a:r>
            <a:r>
              <a:rPr lang="en-US" sz="1200" dirty="0">
                <a:solidFill>
                  <a:srgbClr val="000000"/>
                </a:solidFill>
                <a:latin typeface="Consolas"/>
                <a:ea typeface="Calibri"/>
                <a:cs typeface="Times New Roman"/>
              </a:rPr>
              <a:t>() );		</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endParaRPr lang="en-US" sz="1050" dirty="0">
              <a:ea typeface="Calibri"/>
              <a:cs typeface="Times New Roman"/>
            </a:endParaRPr>
          </a:p>
          <a:p>
            <a:pPr defTabSz="182880">
              <a:lnSpc>
                <a:spcPct val="115000"/>
              </a:lnSpc>
            </a:pPr>
            <a:r>
              <a:rPr lang="en-US" sz="1200" b="1"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 VERSION 3 -------------------------------------------------------</a:t>
            </a:r>
            <a:endParaRPr lang="en-US" sz="1050" b="1" dirty="0">
              <a:ea typeface="Calibri"/>
              <a:cs typeface="Times New Roman"/>
            </a:endParaRPr>
          </a:p>
          <a:p>
            <a:pPr defTabSz="182880">
              <a:lnSpc>
                <a:spcPct val="115000"/>
              </a:lnSpc>
            </a:pPr>
            <a:r>
              <a:rPr lang="en-US" sz="1200" b="1"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 Fragment f1 = </a:t>
            </a:r>
            <a:r>
              <a:rPr lang="en-US" sz="1200" b="1" dirty="0" err="1">
                <a:solidFill>
                  <a:srgbClr val="3F7F5F"/>
                </a:solidFill>
                <a:latin typeface="Consolas"/>
                <a:ea typeface="Calibri"/>
                <a:cs typeface="Times New Roman"/>
              </a:rPr>
              <a:t>fragmentManager.findFragmentById</a:t>
            </a:r>
            <a:r>
              <a:rPr lang="en-US" sz="1200" b="1" dirty="0">
                <a:solidFill>
                  <a:srgbClr val="3F7F5F"/>
                </a:solidFill>
                <a:latin typeface="Consolas"/>
                <a:ea typeface="Calibri"/>
                <a:cs typeface="Times New Roman"/>
              </a:rPr>
              <a:t>(</a:t>
            </a:r>
            <a:r>
              <a:rPr lang="en-US" sz="1200" b="1" dirty="0" err="1">
                <a:solidFill>
                  <a:srgbClr val="3F7F5F"/>
                </a:solidFill>
                <a:latin typeface="Consolas"/>
                <a:ea typeface="Calibri"/>
                <a:cs typeface="Times New Roman"/>
              </a:rPr>
              <a:t>R.id.main_holder</a:t>
            </a:r>
            <a:r>
              <a:rPr lang="en-US" sz="1200" b="1" dirty="0">
                <a:solidFill>
                  <a:srgbClr val="3F7F5F"/>
                </a:solidFill>
                <a:latin typeface="Consolas"/>
                <a:ea typeface="Calibri"/>
                <a:cs typeface="Times New Roman"/>
              </a:rPr>
              <a:t>);</a:t>
            </a:r>
            <a:endParaRPr lang="en-US" sz="1050" b="1" dirty="0">
              <a:ea typeface="Calibri"/>
              <a:cs typeface="Times New Roman"/>
            </a:endParaRPr>
          </a:p>
          <a:p>
            <a:pPr defTabSz="182880">
              <a:lnSpc>
                <a:spcPct val="115000"/>
              </a:lnSpc>
            </a:pPr>
            <a:r>
              <a:rPr lang="en-US" sz="1200" b="1"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 </a:t>
            </a:r>
            <a:r>
              <a:rPr lang="en-US" sz="1200" b="1" dirty="0" err="1">
                <a:solidFill>
                  <a:srgbClr val="3F7F5F"/>
                </a:solidFill>
                <a:latin typeface="Consolas"/>
                <a:ea typeface="Calibri"/>
                <a:cs typeface="Times New Roman"/>
              </a:rPr>
              <a:t>fragmentManager.beginTransaction</a:t>
            </a:r>
            <a:r>
              <a:rPr lang="en-US" sz="1200" b="1" dirty="0">
                <a:solidFill>
                  <a:srgbClr val="3F7F5F"/>
                </a:solidFill>
                <a:latin typeface="Consolas"/>
                <a:ea typeface="Calibri"/>
                <a:cs typeface="Times New Roman"/>
              </a:rPr>
              <a:t>().remove(f1).commit();</a:t>
            </a:r>
            <a:endParaRPr lang="en-US" sz="1050" b="1" dirty="0">
              <a:ea typeface="Calibri"/>
              <a:cs typeface="Times New Roman"/>
            </a:endParaRPr>
          </a:p>
          <a:p>
            <a:pPr defTabSz="182880">
              <a:lnSpc>
                <a:spcPct val="115000"/>
              </a:lnSpc>
            </a:pPr>
            <a:r>
              <a:rPr lang="en-US" sz="1200" b="1"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 </a:t>
            </a:r>
            <a:r>
              <a:rPr lang="en-US" sz="1200" b="1" dirty="0" err="1">
                <a:solidFill>
                  <a:srgbClr val="3F7F5F"/>
                </a:solidFill>
                <a:latin typeface="Consolas"/>
                <a:ea typeface="Calibri"/>
                <a:cs typeface="Times New Roman"/>
              </a:rPr>
              <a:t>txtMsg.append</a:t>
            </a:r>
            <a:r>
              <a:rPr lang="en-US" sz="1200" b="1" dirty="0">
                <a:solidFill>
                  <a:srgbClr val="3F7F5F"/>
                </a:solidFill>
                <a:latin typeface="Consolas"/>
                <a:ea typeface="Calibri"/>
                <a:cs typeface="Times New Roman"/>
              </a:rPr>
              <a:t>("\</a:t>
            </a:r>
            <a:r>
              <a:rPr lang="en-US" sz="1200" b="1" dirty="0" err="1">
                <a:solidFill>
                  <a:srgbClr val="3F7F5F"/>
                </a:solidFill>
                <a:latin typeface="Consolas"/>
                <a:ea typeface="Calibri"/>
                <a:cs typeface="Times New Roman"/>
              </a:rPr>
              <a:t>nBACKSTACK</a:t>
            </a:r>
            <a:r>
              <a:rPr lang="en-US" sz="1200" b="1" dirty="0">
                <a:solidFill>
                  <a:srgbClr val="3F7F5F"/>
                </a:solidFill>
                <a:latin typeface="Consolas"/>
                <a:ea typeface="Calibri"/>
                <a:cs typeface="Times New Roman"/>
              </a:rPr>
              <a:t> new size=" + </a:t>
            </a:r>
            <a:r>
              <a:rPr lang="en-US" sz="1200" b="1" dirty="0" err="1">
                <a:solidFill>
                  <a:srgbClr val="3F7F5F"/>
                </a:solidFill>
                <a:latin typeface="Consolas"/>
                <a:ea typeface="Calibri"/>
                <a:cs typeface="Times New Roman"/>
              </a:rPr>
              <a:t>fragmentManager.getBackStackEntryCount</a:t>
            </a:r>
            <a:r>
              <a:rPr lang="en-US" sz="1200" b="1" dirty="0">
                <a:solidFill>
                  <a:srgbClr val="3F7F5F"/>
                </a:solidFill>
                <a:latin typeface="Consolas"/>
                <a:ea typeface="Calibri"/>
                <a:cs typeface="Times New Roman"/>
              </a:rPr>
              <a:t>() );	</a:t>
            </a:r>
          </a:p>
          <a:p>
            <a:pPr defTabSz="182880">
              <a:lnSpc>
                <a:spcPct val="115000"/>
              </a:lnSpc>
            </a:pPr>
            <a:endParaRPr lang="en-US" sz="800" b="1" dirty="0">
              <a:solidFill>
                <a:srgbClr val="3F7F5F"/>
              </a:solidFill>
              <a:latin typeface="Consolas"/>
              <a:ea typeface="Calibri"/>
              <a:cs typeface="Times New Roman"/>
            </a:endParaRPr>
          </a:p>
          <a:p>
            <a:pPr defTabSz="182880">
              <a:lnSpc>
                <a:spcPct val="115000"/>
              </a:lnSpc>
            </a:pPr>
            <a:r>
              <a:rPr lang="en-US" sz="1200" b="1"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//Remove</a:t>
            </a:r>
            <a:endParaRPr lang="en-US" sz="1050" b="1" dirty="0">
              <a:ea typeface="Calibri"/>
              <a:cs typeface="Times New Roman"/>
            </a:endParaRPr>
          </a:p>
          <a:p>
            <a:pPr defTabSz="182880">
              <a:lnSpc>
                <a:spcPct val="115000"/>
              </a:lnSpc>
            </a:pPr>
            <a:endParaRPr lang="en-US" sz="800" b="1" dirty="0">
              <a:ea typeface="Calibri"/>
              <a:cs typeface="Times New Roman"/>
            </a:endParaRPr>
          </a:p>
          <a:p>
            <a:pPr defTabSz="182880">
              <a:lnSpc>
                <a:spcPct val="115000"/>
              </a:lnSpc>
            </a:pPr>
            <a:r>
              <a:rPr lang="en-US" sz="1200" b="1"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a:t>
            </a:r>
            <a:r>
              <a:rPr lang="en-US" sz="1200" b="1" dirty="0" err="1">
                <a:solidFill>
                  <a:srgbClr val="3F7F5F"/>
                </a:solidFill>
                <a:latin typeface="Consolas"/>
                <a:ea typeface="Calibri"/>
                <a:cs typeface="Times New Roman"/>
              </a:rPr>
              <a:t>onClick</a:t>
            </a:r>
            <a:endParaRPr lang="en-US" sz="1050" b="1"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a:solidFill>
                  <a:srgbClr val="646464"/>
                </a:solidFill>
                <a:latin typeface="Consolas"/>
                <a:ea typeface="Calibri"/>
                <a:cs typeface="Times New Roman"/>
              </a:rPr>
              <a:t>@Override</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public</a:t>
            </a: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onBackPressed</a:t>
            </a:r>
            <a:r>
              <a:rPr lang="en-US" sz="1200" dirty="0">
                <a:solidFill>
                  <a:srgbClr val="000000"/>
                </a:solidFill>
                <a:latin typeface="Consolas"/>
                <a:ea typeface="Calibri"/>
                <a:cs typeface="Times New Roman"/>
              </a:rPr>
              <a:t>() {</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b="1" dirty="0" err="1">
                <a:solidFill>
                  <a:srgbClr val="7F0055"/>
                </a:solidFill>
                <a:latin typeface="Consolas"/>
                <a:ea typeface="Calibri"/>
                <a:cs typeface="Times New Roman"/>
              </a:rPr>
              <a:t>super</a:t>
            </a:r>
            <a:r>
              <a:rPr lang="en-US" sz="1200" dirty="0" err="1">
                <a:solidFill>
                  <a:srgbClr val="000000"/>
                </a:solidFill>
                <a:latin typeface="Consolas"/>
                <a:ea typeface="Calibri"/>
                <a:cs typeface="Times New Roman"/>
              </a:rPr>
              <a:t>.onBackPressed</a:t>
            </a:r>
            <a:r>
              <a:rPr lang="en-US" sz="1200" dirty="0">
                <a:solidFill>
                  <a:srgbClr val="000000"/>
                </a:solidFill>
                <a:latin typeface="Consolas"/>
                <a:ea typeface="Calibri"/>
                <a:cs typeface="Times New Roman"/>
              </a:rPr>
              <a:t>();</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b="1" dirty="0" err="1">
                <a:solidFill>
                  <a:srgbClr val="7F0055"/>
                </a:solidFill>
                <a:latin typeface="Consolas"/>
                <a:ea typeface="Calibri"/>
                <a:cs typeface="Times New Roman"/>
              </a:rPr>
              <a:t>int</a:t>
            </a:r>
            <a:r>
              <a:rPr lang="en-US" sz="1200" dirty="0">
                <a:solidFill>
                  <a:srgbClr val="000000"/>
                </a:solidFill>
                <a:latin typeface="Consolas"/>
                <a:ea typeface="Calibri"/>
                <a:cs typeface="Times New Roman"/>
              </a:rPr>
              <a:t> </a:t>
            </a:r>
            <a:r>
              <a:rPr lang="en-US" sz="1200" dirty="0">
                <a:solidFill>
                  <a:srgbClr val="6A3E3E"/>
                </a:solidFill>
                <a:latin typeface="Consolas"/>
                <a:ea typeface="Calibri"/>
                <a:cs typeface="Times New Roman"/>
              </a:rPr>
              <a:t>counter</a:t>
            </a:r>
            <a:r>
              <a:rPr lang="en-US" sz="1200" dirty="0">
                <a:solidFill>
                  <a:srgbClr val="000000"/>
                </a:solidFill>
                <a:latin typeface="Consolas"/>
                <a:ea typeface="Calibri"/>
                <a:cs typeface="Times New Roman"/>
              </a:rPr>
              <a:t> = </a:t>
            </a:r>
            <a:r>
              <a:rPr lang="en-US" sz="1200" dirty="0" err="1">
                <a:solidFill>
                  <a:srgbClr val="000000"/>
                </a:solidFill>
                <a:latin typeface="Consolas"/>
                <a:ea typeface="Calibri"/>
                <a:cs typeface="Times New Roman"/>
              </a:rPr>
              <a:t>getFragmentManager</a:t>
            </a:r>
            <a:r>
              <a:rPr lang="en-US" sz="1200" dirty="0">
                <a:solidFill>
                  <a:srgbClr val="000000"/>
                </a:solidFill>
                <a:latin typeface="Consolas"/>
                <a:ea typeface="Calibri"/>
                <a:cs typeface="Times New Roman"/>
              </a:rPr>
              <a:t>().</a:t>
            </a:r>
            <a:r>
              <a:rPr lang="en-US" sz="1200" dirty="0" err="1">
                <a:solidFill>
                  <a:srgbClr val="000000"/>
                </a:solidFill>
                <a:latin typeface="Consolas"/>
                <a:ea typeface="Calibri"/>
                <a:cs typeface="Times New Roman"/>
              </a:rPr>
              <a:t>getBackStackEntryCount</a:t>
            </a:r>
            <a:r>
              <a:rPr lang="en-US" sz="1200" dirty="0">
                <a:solidFill>
                  <a:srgbClr val="000000"/>
                </a:solidFill>
                <a:latin typeface="Consolas"/>
                <a:ea typeface="Calibri"/>
                <a:cs typeface="Times New Roman"/>
              </a:rPr>
              <a:t>();</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txtMsg</a:t>
            </a:r>
            <a:r>
              <a:rPr lang="en-US" sz="1200" dirty="0" err="1">
                <a:solidFill>
                  <a:srgbClr val="000000"/>
                </a:solidFill>
                <a:latin typeface="Consolas"/>
                <a:ea typeface="Calibri"/>
                <a:cs typeface="Times New Roman"/>
              </a:rPr>
              <a:t>.setText</a:t>
            </a:r>
            <a:r>
              <a:rPr lang="en-US" sz="1200" dirty="0">
                <a:solidFill>
                  <a:srgbClr val="000000"/>
                </a:solidFill>
                <a:latin typeface="Consolas"/>
                <a:ea typeface="Calibri"/>
                <a:cs typeface="Times New Roman"/>
              </a:rPr>
              <a:t>(</a:t>
            </a:r>
            <a:r>
              <a:rPr lang="en-US" sz="1200" dirty="0">
                <a:solidFill>
                  <a:srgbClr val="2A00FF"/>
                </a:solidFill>
                <a:latin typeface="Consolas"/>
                <a:ea typeface="Calibri"/>
                <a:cs typeface="Times New Roman"/>
              </a:rPr>
              <a:t>"BACKSTACK size="</a:t>
            </a:r>
            <a:r>
              <a:rPr lang="en-US" sz="1200" dirty="0">
                <a:solidFill>
                  <a:srgbClr val="000000"/>
                </a:solidFill>
                <a:latin typeface="Consolas"/>
                <a:ea typeface="Calibri"/>
                <a:cs typeface="Times New Roman"/>
              </a:rPr>
              <a:t> + </a:t>
            </a:r>
            <a:r>
              <a:rPr lang="en-US" sz="1200" dirty="0">
                <a:solidFill>
                  <a:srgbClr val="6A3E3E"/>
                </a:solidFill>
                <a:latin typeface="Consolas"/>
                <a:ea typeface="Calibri"/>
                <a:cs typeface="Times New Roman"/>
              </a:rPr>
              <a:t>counter</a:t>
            </a:r>
            <a:r>
              <a:rPr lang="en-US" sz="1200" dirty="0">
                <a:solidFill>
                  <a:srgbClr val="000000"/>
                </a:solidFill>
                <a:latin typeface="Consolas"/>
                <a:ea typeface="Calibri"/>
                <a:cs typeface="Times New Roman"/>
              </a:rPr>
              <a:t>);</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endParaRPr lang="en-US" sz="1050" dirty="0">
              <a:ea typeface="Calibri"/>
              <a:cs typeface="Times New Roman"/>
            </a:endParaRPr>
          </a:p>
        </p:txBody>
      </p:sp>
      <p:sp>
        <p:nvSpPr>
          <p:cNvPr id="2" name="TextBox 1"/>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49</a:t>
            </a:fld>
            <a:endParaRPr lang="en-US" sz="1400" dirty="0"/>
          </a:p>
        </p:txBody>
      </p:sp>
      <p:sp>
        <p:nvSpPr>
          <p:cNvPr id="5" name="TextBox 4"/>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5. 	 </a:t>
            </a:r>
            <a:r>
              <a:rPr lang="en-US" sz="2400" b="1" dirty="0" err="1"/>
              <a:t>MainActivity</a:t>
            </a:r>
            <a:r>
              <a:rPr lang="en-US" sz="2400" b="1" dirty="0"/>
              <a:t> 		</a:t>
            </a:r>
            <a:r>
              <a:rPr lang="en-US" sz="2400" dirty="0"/>
              <a:t>			</a:t>
            </a:r>
            <a:r>
              <a:rPr lang="en-US" sz="1600" dirty="0"/>
              <a:t>3  of 4</a:t>
            </a:r>
            <a:endParaRPr lang="en-US" sz="1600" b="1" dirty="0"/>
          </a:p>
        </p:txBody>
      </p:sp>
      <p:grpSp>
        <p:nvGrpSpPr>
          <p:cNvPr id="6" name="Group 5"/>
          <p:cNvGrpSpPr/>
          <p:nvPr/>
        </p:nvGrpSpPr>
        <p:grpSpPr>
          <a:xfrm>
            <a:off x="304800" y="3048000"/>
            <a:ext cx="533400" cy="152400"/>
            <a:chOff x="762000" y="4876800"/>
            <a:chExt cx="533400" cy="152400"/>
          </a:xfrm>
        </p:grpSpPr>
        <p:cxnSp>
          <p:nvCxnSpPr>
            <p:cNvPr id="7" name="Straight Arrow Connector 6"/>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9" name="Group 8"/>
          <p:cNvGrpSpPr/>
          <p:nvPr/>
        </p:nvGrpSpPr>
        <p:grpSpPr>
          <a:xfrm>
            <a:off x="304800" y="5943600"/>
            <a:ext cx="533400" cy="152400"/>
            <a:chOff x="762000" y="4876800"/>
            <a:chExt cx="533400" cy="152400"/>
          </a:xfrm>
        </p:grpSpPr>
        <p:cxnSp>
          <p:nvCxnSpPr>
            <p:cNvPr id="10" name="Straight Arrow Connector 9"/>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381000"/>
            <a:ext cx="8001000" cy="954107"/>
          </a:xfrm>
          <a:prstGeom prst="rect">
            <a:avLst/>
          </a:prstGeom>
          <a:noFill/>
        </p:spPr>
        <p:txBody>
          <a:bodyPr wrap="square" rtlCol="0">
            <a:spAutoFit/>
          </a:bodyPr>
          <a:lstStyle/>
          <a:p>
            <a:r>
              <a:rPr lang="en-US" sz="2800" b="1" dirty="0">
                <a:solidFill>
                  <a:srgbClr val="0070C0"/>
                </a:solidFill>
              </a:rPr>
              <a:t>Fragment’s  Lifecycle</a:t>
            </a:r>
          </a:p>
          <a:p>
            <a:endParaRPr lang="en-US" sz="2800" b="1" dirty="0">
              <a:solidFill>
                <a:srgbClr val="0070C0"/>
              </a:solidFill>
            </a:endParaRPr>
          </a:p>
        </p:txBody>
      </p:sp>
      <p:sp>
        <p:nvSpPr>
          <p:cNvPr id="5" name="TextBox 4"/>
          <p:cNvSpPr txBox="1"/>
          <p:nvPr/>
        </p:nvSpPr>
        <p:spPr>
          <a:xfrm>
            <a:off x="533400" y="1121688"/>
            <a:ext cx="4495800" cy="5355312"/>
          </a:xfrm>
          <a:prstGeom prst="rect">
            <a:avLst/>
          </a:prstGeom>
          <a:noFill/>
        </p:spPr>
        <p:txBody>
          <a:bodyPr wrap="square" rtlCol="0">
            <a:spAutoFit/>
          </a:bodyPr>
          <a:lstStyle/>
          <a:p>
            <a:r>
              <a:rPr lang="en-US" b="1" dirty="0" err="1">
                <a:solidFill>
                  <a:srgbClr val="C00000"/>
                </a:solidFill>
              </a:rPr>
              <a:t>onAttach</a:t>
            </a:r>
            <a:r>
              <a:rPr lang="en-US" b="1" dirty="0">
                <a:solidFill>
                  <a:srgbClr val="C00000"/>
                </a:solidFill>
              </a:rPr>
              <a:t>()  </a:t>
            </a:r>
            <a:r>
              <a:rPr lang="en-US" dirty="0"/>
              <a:t>Invoked when the fragment has been connected to the host activity.</a:t>
            </a:r>
          </a:p>
          <a:p>
            <a:endParaRPr lang="en-US" dirty="0"/>
          </a:p>
          <a:p>
            <a:r>
              <a:rPr lang="en-US" b="1" dirty="0" err="1">
                <a:solidFill>
                  <a:srgbClr val="C00000"/>
                </a:solidFill>
              </a:rPr>
              <a:t>onCreate</a:t>
            </a:r>
            <a:r>
              <a:rPr lang="en-US" b="1" dirty="0">
                <a:solidFill>
                  <a:srgbClr val="C00000"/>
                </a:solidFill>
              </a:rPr>
              <a:t>()  </a:t>
            </a:r>
            <a:r>
              <a:rPr lang="en-US" dirty="0"/>
              <a:t>Used for initializing non-visual components needed by the fragment.</a:t>
            </a:r>
          </a:p>
          <a:p>
            <a:endParaRPr lang="en-US" dirty="0"/>
          </a:p>
          <a:p>
            <a:r>
              <a:rPr lang="en-US" b="1" dirty="0" err="1">
                <a:solidFill>
                  <a:srgbClr val="C00000"/>
                </a:solidFill>
              </a:rPr>
              <a:t>onCreateView</a:t>
            </a:r>
            <a:r>
              <a:rPr lang="en-US" b="1" dirty="0">
                <a:solidFill>
                  <a:srgbClr val="C00000"/>
                </a:solidFill>
              </a:rPr>
              <a:t>()  </a:t>
            </a:r>
            <a:r>
              <a:rPr lang="en-US" i="1" dirty="0"/>
              <a:t>Most of the work is done here</a:t>
            </a:r>
            <a:r>
              <a:rPr lang="en-US" dirty="0"/>
              <a:t>.  Called to create the view hierarchy representing the fragment. Usually inflates a layout, defines listeners, and populates the widgets in the inflated layout.</a:t>
            </a:r>
          </a:p>
          <a:p>
            <a:endParaRPr lang="en-US" dirty="0"/>
          </a:p>
          <a:p>
            <a:r>
              <a:rPr lang="en-US" b="1" dirty="0" err="1">
                <a:solidFill>
                  <a:srgbClr val="C00000"/>
                </a:solidFill>
              </a:rPr>
              <a:t>onPause</a:t>
            </a:r>
            <a:r>
              <a:rPr lang="en-US" b="1" dirty="0">
                <a:solidFill>
                  <a:srgbClr val="C00000"/>
                </a:solidFill>
              </a:rPr>
              <a:t>()  </a:t>
            </a:r>
            <a:r>
              <a:rPr lang="en-US" dirty="0"/>
              <a:t>The session is about to finish. Here you should commit state data changes that are needed in case the fragment is re-executed.</a:t>
            </a:r>
          </a:p>
          <a:p>
            <a:endParaRPr lang="en-US" dirty="0"/>
          </a:p>
          <a:p>
            <a:r>
              <a:rPr lang="en-US" b="1" dirty="0" err="1">
                <a:solidFill>
                  <a:srgbClr val="C00000"/>
                </a:solidFill>
              </a:rPr>
              <a:t>onDetach</a:t>
            </a:r>
            <a:r>
              <a:rPr lang="en-US" b="1" dirty="0">
                <a:solidFill>
                  <a:srgbClr val="C00000"/>
                </a:solidFill>
              </a:rPr>
              <a:t>()   </a:t>
            </a:r>
            <a:r>
              <a:rPr lang="en-US" dirty="0"/>
              <a:t>Called when the inactive fragment is disconnected from the activity.</a:t>
            </a:r>
          </a:p>
        </p:txBody>
      </p:sp>
      <p:grpSp>
        <p:nvGrpSpPr>
          <p:cNvPr id="10" name="Group 9"/>
          <p:cNvGrpSpPr/>
          <p:nvPr/>
        </p:nvGrpSpPr>
        <p:grpSpPr>
          <a:xfrm>
            <a:off x="4953000" y="76200"/>
            <a:ext cx="3505200" cy="6656294"/>
            <a:chOff x="4800600" y="76200"/>
            <a:chExt cx="3505200" cy="6656294"/>
          </a:xfrm>
        </p:grpSpPr>
        <p:pic>
          <p:nvPicPr>
            <p:cNvPr id="1026" name="Picture 2" descr="http://developer.android.com/images/activity_fragment_lifecycle.png"/>
            <p:cNvPicPr>
              <a:picLocks noChangeAspect="1" noChangeArrowheads="1"/>
            </p:cNvPicPr>
            <p:nvPr/>
          </p:nvPicPr>
          <p:blipFill>
            <a:blip r:embed="rId2" cstate="print"/>
            <a:srcRect/>
            <a:stretch>
              <a:fillRect/>
            </a:stretch>
          </p:blipFill>
          <p:spPr bwMode="auto">
            <a:xfrm>
              <a:off x="4800600" y="76200"/>
              <a:ext cx="3352800" cy="6656294"/>
            </a:xfrm>
            <a:prstGeom prst="rect">
              <a:avLst/>
            </a:prstGeom>
            <a:noFill/>
          </p:spPr>
        </p:pic>
        <p:sp>
          <p:nvSpPr>
            <p:cNvPr id="6" name="Right Brace 5"/>
            <p:cNvSpPr/>
            <p:nvPr/>
          </p:nvSpPr>
          <p:spPr>
            <a:xfrm>
              <a:off x="8077200" y="457200"/>
              <a:ext cx="228600" cy="19812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8077200" y="5029200"/>
              <a:ext cx="228600" cy="16002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 name="TextBox 7"/>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5</a:t>
            </a:fld>
            <a:endParaRPr lang="en-US" sz="1400" dirty="0"/>
          </a:p>
        </p:txBody>
      </p:sp>
      <p:sp>
        <p:nvSpPr>
          <p:cNvPr id="9" name="5-Point Star 8"/>
          <p:cNvSpPr/>
          <p:nvPr/>
        </p:nvSpPr>
        <p:spPr>
          <a:xfrm>
            <a:off x="5943600" y="1524000"/>
            <a:ext cx="381000" cy="304800"/>
          </a:xfrm>
          <a:prstGeom prst="star5">
            <a:avLst/>
          </a:prstGeom>
          <a:solidFill>
            <a:srgbClr val="FFFF00"/>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00"/>
            <a:ext cx="8229600" cy="6038576"/>
          </a:xfrm>
          <a:prstGeom prst="rect">
            <a:avLst/>
          </a:prstGeom>
          <a:solidFill>
            <a:schemeClr val="bg1">
              <a:lumMod val="95000"/>
            </a:schemeClr>
          </a:solidFill>
          <a:ln>
            <a:solidFill>
              <a:schemeClr val="accent1"/>
            </a:solidFill>
          </a:ln>
        </p:spPr>
        <p:txBody>
          <a:bodyPr wrap="square" rtlCol="0">
            <a:spAutoFit/>
          </a:bodyPr>
          <a:lstStyle/>
          <a:p>
            <a:pPr defTabSz="182880">
              <a:lnSpc>
                <a:spcPct val="115000"/>
              </a:lnSpc>
            </a:pPr>
            <a:r>
              <a:rPr lang="en-US" sz="1200" dirty="0">
                <a:latin typeface="Consolas"/>
                <a:ea typeface="Calibri"/>
                <a:cs typeface="Times New Roman"/>
              </a:rPr>
              <a:t> </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public</a:t>
            </a: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addRedFragment</a:t>
            </a:r>
            <a:r>
              <a:rPr lang="en-US" sz="1200" dirty="0">
                <a:solidFill>
                  <a:srgbClr val="000000"/>
                </a:solidFill>
                <a:latin typeface="Consolas"/>
                <a:ea typeface="Calibri"/>
                <a:cs typeface="Times New Roman"/>
              </a:rPr>
              <a:t>(</a:t>
            </a:r>
            <a:r>
              <a:rPr lang="en-US" sz="1200" b="1" dirty="0" err="1">
                <a:solidFill>
                  <a:srgbClr val="7F0055"/>
                </a:solidFill>
                <a:latin typeface="Consolas"/>
                <a:ea typeface="Calibri"/>
                <a:cs typeface="Times New Roman"/>
              </a:rPr>
              <a:t>int</a:t>
            </a: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intValue</a:t>
            </a:r>
            <a:r>
              <a:rPr lang="en-US" sz="1200" dirty="0">
                <a:solidFill>
                  <a:srgbClr val="000000"/>
                </a:solidFill>
                <a:latin typeface="Consolas"/>
                <a:ea typeface="Calibri"/>
                <a:cs typeface="Times New Roman"/>
              </a:rPr>
              <a:t>) {</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b="1"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 create a new RED fragment, add fragment to the transaction</a:t>
            </a:r>
            <a:endParaRPr lang="en-US" sz="1050" b="1"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FragmentTransaction</a:t>
            </a:r>
            <a:r>
              <a:rPr lang="en-US" sz="1200" dirty="0">
                <a:solidFill>
                  <a:srgbClr val="000000"/>
                </a:solidFill>
                <a:latin typeface="Consolas"/>
                <a:ea typeface="Calibri"/>
                <a:cs typeface="Times New Roman"/>
              </a:rPr>
              <a:t> </a:t>
            </a:r>
            <a:r>
              <a:rPr lang="en-US" sz="1200" dirty="0">
                <a:solidFill>
                  <a:srgbClr val="6A3E3E"/>
                </a:solidFill>
                <a:latin typeface="Consolas"/>
                <a:ea typeface="Calibri"/>
                <a:cs typeface="Times New Roman"/>
              </a:rPr>
              <a:t>ft</a:t>
            </a:r>
            <a:r>
              <a:rPr lang="en-US" sz="1200" dirty="0">
                <a:solidFill>
                  <a:srgbClr val="000000"/>
                </a:solidFill>
                <a:latin typeface="Consolas"/>
                <a:ea typeface="Calibri"/>
                <a:cs typeface="Times New Roman"/>
              </a:rPr>
              <a:t> = </a:t>
            </a:r>
            <a:r>
              <a:rPr lang="en-US" sz="1200" dirty="0" err="1">
                <a:solidFill>
                  <a:srgbClr val="000000"/>
                </a:solidFill>
                <a:latin typeface="Consolas"/>
                <a:ea typeface="Calibri"/>
                <a:cs typeface="Times New Roman"/>
              </a:rPr>
              <a:t>getFragmentManager</a:t>
            </a:r>
            <a:r>
              <a:rPr lang="en-US" sz="1200" dirty="0">
                <a:solidFill>
                  <a:srgbClr val="000000"/>
                </a:solidFill>
                <a:latin typeface="Consolas"/>
                <a:ea typeface="Calibri"/>
                <a:cs typeface="Times New Roman"/>
              </a:rPr>
              <a:t>().</a:t>
            </a:r>
            <a:r>
              <a:rPr lang="en-US" sz="1200" dirty="0" err="1">
                <a:solidFill>
                  <a:srgbClr val="000000"/>
                </a:solidFill>
                <a:latin typeface="Consolas"/>
                <a:ea typeface="Calibri"/>
                <a:cs typeface="Times New Roman"/>
              </a:rPr>
              <a:t>beginTransaction</a:t>
            </a:r>
            <a:r>
              <a:rPr lang="en-US" sz="1200" dirty="0">
                <a:solidFill>
                  <a:srgbClr val="000000"/>
                </a:solidFill>
                <a:latin typeface="Consolas"/>
                <a:ea typeface="Calibri"/>
                <a:cs typeface="Times New Roman"/>
              </a:rPr>
              <a:t>();</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redFragment</a:t>
            </a:r>
            <a:r>
              <a:rPr lang="en-US" sz="1200" dirty="0">
                <a:solidFill>
                  <a:srgbClr val="000000"/>
                </a:solidFill>
                <a:latin typeface="Consolas"/>
                <a:ea typeface="Calibri"/>
                <a:cs typeface="Times New Roman"/>
              </a:rPr>
              <a:t> = </a:t>
            </a:r>
            <a:r>
              <a:rPr lang="en-US" sz="1200" dirty="0" err="1">
                <a:solidFill>
                  <a:srgbClr val="000000"/>
                </a:solidFill>
                <a:latin typeface="Consolas"/>
                <a:ea typeface="Calibri"/>
                <a:cs typeface="Times New Roman"/>
              </a:rPr>
              <a:t>FragmentRed.</a:t>
            </a:r>
            <a:r>
              <a:rPr lang="en-US" sz="1200" i="1" dirty="0" err="1">
                <a:solidFill>
                  <a:srgbClr val="000000"/>
                </a:solidFill>
                <a:latin typeface="Consolas"/>
                <a:ea typeface="Calibri"/>
                <a:cs typeface="Times New Roman"/>
              </a:rPr>
              <a:t>newInstance</a:t>
            </a:r>
            <a:r>
              <a:rPr lang="en-US" sz="1200" dirty="0">
                <a:solidFill>
                  <a:srgbClr val="000000"/>
                </a:solidFill>
                <a:latin typeface="Consolas"/>
                <a:ea typeface="Calibri"/>
                <a:cs typeface="Times New Roman"/>
              </a:rPr>
              <a:t>(</a:t>
            </a:r>
            <a:r>
              <a:rPr lang="en-US" sz="1200" dirty="0" err="1">
                <a:solidFill>
                  <a:srgbClr val="6A3E3E"/>
                </a:solidFill>
                <a:latin typeface="Consolas"/>
                <a:ea typeface="Calibri"/>
                <a:cs typeface="Times New Roman"/>
              </a:rPr>
              <a:t>intValue</a:t>
            </a:r>
            <a:r>
              <a:rPr lang="en-US" sz="1200" dirty="0">
                <a:solidFill>
                  <a:srgbClr val="000000"/>
                </a:solidFill>
                <a:latin typeface="Consolas"/>
                <a:ea typeface="Calibri"/>
                <a:cs typeface="Times New Roman"/>
              </a:rPr>
              <a:t>);</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ft</a:t>
            </a:r>
            <a:r>
              <a:rPr lang="en-US" sz="1200" dirty="0" err="1">
                <a:solidFill>
                  <a:srgbClr val="000000"/>
                </a:solidFill>
                <a:latin typeface="Consolas"/>
                <a:ea typeface="Calibri"/>
                <a:cs typeface="Times New Roman"/>
              </a:rPr>
              <a:t>.</a:t>
            </a:r>
            <a:r>
              <a:rPr lang="en-US" sz="1200" b="1" dirty="0" err="1">
                <a:solidFill>
                  <a:srgbClr val="000000"/>
                </a:solidFill>
                <a:latin typeface="Consolas"/>
                <a:ea typeface="Calibri"/>
                <a:cs typeface="Times New Roman"/>
              </a:rPr>
              <a:t>add</a:t>
            </a:r>
            <a:r>
              <a:rPr lang="en-US" sz="1200" dirty="0">
                <a:solidFill>
                  <a:srgbClr val="000000"/>
                </a:solidFill>
                <a:latin typeface="Consolas"/>
                <a:ea typeface="Calibri"/>
                <a:cs typeface="Times New Roman"/>
              </a:rPr>
              <a:t>(</a:t>
            </a:r>
            <a:r>
              <a:rPr lang="en-US" sz="1200" dirty="0" err="1">
                <a:solidFill>
                  <a:srgbClr val="000000"/>
                </a:solidFill>
                <a:latin typeface="Consolas"/>
                <a:ea typeface="Calibri"/>
                <a:cs typeface="Times New Roman"/>
              </a:rPr>
              <a:t>R.id.</a:t>
            </a:r>
            <a:r>
              <a:rPr lang="en-US" sz="1200" b="1" i="1" dirty="0" err="1">
                <a:solidFill>
                  <a:srgbClr val="0000C0"/>
                </a:solidFill>
                <a:latin typeface="Consolas"/>
                <a:ea typeface="Calibri"/>
                <a:cs typeface="Times New Roman"/>
              </a:rPr>
              <a:t>main_holder</a:t>
            </a: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redFragment</a:t>
            </a:r>
            <a:r>
              <a:rPr lang="en-US" sz="1200" dirty="0">
                <a:solidFill>
                  <a:srgbClr val="000000"/>
                </a:solidFill>
                <a:latin typeface="Consolas"/>
                <a:ea typeface="Calibri"/>
                <a:cs typeface="Times New Roman"/>
              </a:rPr>
              <a:t>, </a:t>
            </a:r>
            <a:r>
              <a:rPr lang="en-US" sz="1200" dirty="0">
                <a:solidFill>
                  <a:srgbClr val="2A00FF"/>
                </a:solidFill>
                <a:latin typeface="Consolas"/>
                <a:ea typeface="Calibri"/>
                <a:cs typeface="Times New Roman"/>
              </a:rPr>
              <a:t>"RED-TAG"</a:t>
            </a:r>
            <a:r>
              <a:rPr lang="en-US" sz="1200" dirty="0">
                <a:solidFill>
                  <a:srgbClr val="000000"/>
                </a:solidFill>
                <a:latin typeface="Consolas"/>
                <a:ea typeface="Calibri"/>
                <a:cs typeface="Times New Roman"/>
              </a:rPr>
              <a:t>);  </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ft</a:t>
            </a:r>
            <a:r>
              <a:rPr lang="en-US" sz="1200" dirty="0" err="1">
                <a:solidFill>
                  <a:srgbClr val="000000"/>
                </a:solidFill>
                <a:latin typeface="Consolas"/>
                <a:ea typeface="Calibri"/>
                <a:cs typeface="Times New Roman"/>
              </a:rPr>
              <a:t>.addToBackStack</a:t>
            </a:r>
            <a:r>
              <a:rPr lang="en-US" sz="1200" dirty="0">
                <a:solidFill>
                  <a:srgbClr val="000000"/>
                </a:solidFill>
                <a:latin typeface="Consolas"/>
                <a:ea typeface="Calibri"/>
                <a:cs typeface="Times New Roman"/>
              </a:rPr>
              <a:t>(</a:t>
            </a:r>
            <a:r>
              <a:rPr lang="en-US" sz="1200" dirty="0">
                <a:solidFill>
                  <a:srgbClr val="2A00FF"/>
                </a:solidFill>
                <a:latin typeface="Consolas"/>
                <a:ea typeface="Calibri"/>
                <a:cs typeface="Times New Roman"/>
              </a:rPr>
              <a:t>"MYSTACK1"</a:t>
            </a:r>
            <a:r>
              <a:rPr lang="en-US" sz="1200" dirty="0">
                <a:solidFill>
                  <a:srgbClr val="000000"/>
                </a:solidFill>
                <a:latin typeface="Consolas"/>
                <a:ea typeface="Calibri"/>
                <a:cs typeface="Times New Roman"/>
              </a:rPr>
              <a:t>);</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ft</a:t>
            </a:r>
            <a:r>
              <a:rPr lang="en-US" sz="1200" dirty="0" err="1">
                <a:solidFill>
                  <a:srgbClr val="000000"/>
                </a:solidFill>
                <a:latin typeface="Consolas"/>
                <a:ea typeface="Calibri"/>
                <a:cs typeface="Times New Roman"/>
              </a:rPr>
              <a:t>.commit</a:t>
            </a:r>
            <a:r>
              <a:rPr lang="en-US" sz="1200" dirty="0">
                <a:solidFill>
                  <a:srgbClr val="000000"/>
                </a:solidFill>
                <a:latin typeface="Consolas"/>
                <a:ea typeface="Calibri"/>
                <a:cs typeface="Times New Roman"/>
              </a:rPr>
              <a:t>();</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 complete any pending insertions in the </a:t>
            </a:r>
            <a:r>
              <a:rPr lang="en-US" sz="1200" b="1" dirty="0" err="1">
                <a:solidFill>
                  <a:srgbClr val="3F7F5F"/>
                </a:solidFill>
                <a:latin typeface="Consolas"/>
                <a:ea typeface="Calibri"/>
                <a:cs typeface="Times New Roman"/>
              </a:rPr>
              <a:t>BackStack</a:t>
            </a:r>
            <a:r>
              <a:rPr lang="en-US" sz="1200" b="1" dirty="0">
                <a:solidFill>
                  <a:srgbClr val="3F7F5F"/>
                </a:solidFill>
                <a:latin typeface="Consolas"/>
                <a:ea typeface="Calibri"/>
                <a:cs typeface="Times New Roman"/>
              </a:rPr>
              <a:t>, then report its size </a:t>
            </a:r>
            <a:endParaRPr lang="en-US" sz="1050" b="1"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getFragmentManager</a:t>
            </a:r>
            <a:r>
              <a:rPr lang="en-US" sz="1200" dirty="0">
                <a:solidFill>
                  <a:srgbClr val="000000"/>
                </a:solidFill>
                <a:latin typeface="Consolas"/>
                <a:ea typeface="Calibri"/>
                <a:cs typeface="Times New Roman"/>
              </a:rPr>
              <a:t>().</a:t>
            </a:r>
            <a:r>
              <a:rPr lang="en-US" sz="1200" dirty="0" err="1">
                <a:solidFill>
                  <a:srgbClr val="000000"/>
                </a:solidFill>
                <a:latin typeface="Consolas"/>
                <a:ea typeface="Calibri"/>
                <a:cs typeface="Times New Roman"/>
              </a:rPr>
              <a:t>executePendingTransactions</a:t>
            </a:r>
            <a:r>
              <a:rPr lang="en-US" sz="1200" dirty="0">
                <a:solidFill>
                  <a:srgbClr val="000000"/>
                </a:solidFill>
                <a:latin typeface="Consolas"/>
                <a:ea typeface="Calibri"/>
                <a:cs typeface="Times New Roman"/>
              </a:rPr>
              <a:t>();</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txtMsg</a:t>
            </a:r>
            <a:r>
              <a:rPr lang="en-US" sz="1200" dirty="0" err="1">
                <a:solidFill>
                  <a:srgbClr val="000000"/>
                </a:solidFill>
                <a:latin typeface="Consolas"/>
                <a:ea typeface="Calibri"/>
                <a:cs typeface="Times New Roman"/>
              </a:rPr>
              <a:t>.setText</a:t>
            </a:r>
            <a:r>
              <a:rPr lang="en-US" sz="1200" dirty="0">
                <a:solidFill>
                  <a:srgbClr val="000000"/>
                </a:solidFill>
                <a:latin typeface="Consolas"/>
                <a:ea typeface="Calibri"/>
                <a:cs typeface="Times New Roman"/>
              </a:rPr>
              <a:t>(</a:t>
            </a:r>
            <a:r>
              <a:rPr lang="en-US" sz="1200" dirty="0">
                <a:solidFill>
                  <a:srgbClr val="2A00FF"/>
                </a:solidFill>
                <a:latin typeface="Consolas"/>
                <a:ea typeface="Calibri"/>
                <a:cs typeface="Times New Roman"/>
              </a:rPr>
              <a:t>"BACKSTACK size ="</a:t>
            </a:r>
            <a:r>
              <a:rPr lang="en-US" sz="1200" dirty="0">
                <a:solidFill>
                  <a:srgbClr val="000000"/>
                </a:solidFill>
                <a:latin typeface="Consolas"/>
                <a:ea typeface="Calibri"/>
                <a:cs typeface="Times New Roman"/>
              </a:rPr>
              <a:t> + </a:t>
            </a:r>
            <a:r>
              <a:rPr lang="en-US" sz="1200" dirty="0" err="1">
                <a:solidFill>
                  <a:srgbClr val="000000"/>
                </a:solidFill>
                <a:latin typeface="Consolas"/>
                <a:ea typeface="Calibri"/>
                <a:cs typeface="Times New Roman"/>
              </a:rPr>
              <a:t>getFragmentManager</a:t>
            </a:r>
            <a:r>
              <a:rPr lang="en-US" sz="1200" dirty="0">
                <a:solidFill>
                  <a:srgbClr val="000000"/>
                </a:solidFill>
                <a:latin typeface="Consolas"/>
                <a:ea typeface="Calibri"/>
                <a:cs typeface="Times New Roman"/>
              </a:rPr>
              <a:t>().</a:t>
            </a:r>
            <a:r>
              <a:rPr lang="en-US" sz="1200" dirty="0" err="1">
                <a:solidFill>
                  <a:srgbClr val="000000"/>
                </a:solidFill>
                <a:latin typeface="Consolas"/>
                <a:ea typeface="Calibri"/>
                <a:cs typeface="Times New Roman"/>
              </a:rPr>
              <a:t>getBackStackEntryCount</a:t>
            </a:r>
            <a:r>
              <a:rPr lang="en-US" sz="1200" dirty="0">
                <a:solidFill>
                  <a:srgbClr val="000000"/>
                </a:solidFill>
                <a:latin typeface="Consolas"/>
                <a:ea typeface="Calibri"/>
                <a:cs typeface="Times New Roman"/>
              </a:rPr>
              <a:t>() );</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public</a:t>
            </a: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replaceRedFragment</a:t>
            </a:r>
            <a:r>
              <a:rPr lang="en-US" sz="1200" dirty="0">
                <a:solidFill>
                  <a:srgbClr val="000000"/>
                </a:solidFill>
                <a:latin typeface="Consolas"/>
                <a:ea typeface="Calibri"/>
                <a:cs typeface="Times New Roman"/>
              </a:rPr>
              <a:t>(</a:t>
            </a:r>
            <a:r>
              <a:rPr lang="en-US" sz="1200" b="1" dirty="0" err="1">
                <a:solidFill>
                  <a:srgbClr val="7F0055"/>
                </a:solidFill>
                <a:latin typeface="Consolas"/>
                <a:ea typeface="Calibri"/>
                <a:cs typeface="Times New Roman"/>
              </a:rPr>
              <a:t>int</a:t>
            </a: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intValue</a:t>
            </a:r>
            <a:r>
              <a:rPr lang="en-US" sz="1200" dirty="0">
                <a:solidFill>
                  <a:srgbClr val="000000"/>
                </a:solidFill>
                <a:latin typeface="Consolas"/>
                <a:ea typeface="Calibri"/>
                <a:cs typeface="Times New Roman"/>
              </a:rPr>
              <a:t>) {</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 create a new RED fragment, replace fragments in the transaction</a:t>
            </a:r>
            <a:endParaRPr lang="en-US" sz="1050" b="1"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FragmentTransaction</a:t>
            </a:r>
            <a:r>
              <a:rPr lang="en-US" sz="1200" dirty="0">
                <a:solidFill>
                  <a:srgbClr val="000000"/>
                </a:solidFill>
                <a:latin typeface="Consolas"/>
                <a:ea typeface="Calibri"/>
                <a:cs typeface="Times New Roman"/>
              </a:rPr>
              <a:t> </a:t>
            </a:r>
            <a:r>
              <a:rPr lang="en-US" sz="1200" dirty="0">
                <a:solidFill>
                  <a:srgbClr val="6A3E3E"/>
                </a:solidFill>
                <a:latin typeface="Consolas"/>
                <a:ea typeface="Calibri"/>
                <a:cs typeface="Times New Roman"/>
              </a:rPr>
              <a:t>ft</a:t>
            </a:r>
            <a:r>
              <a:rPr lang="en-US" sz="1200" dirty="0">
                <a:solidFill>
                  <a:srgbClr val="000000"/>
                </a:solidFill>
                <a:latin typeface="Consolas"/>
                <a:ea typeface="Calibri"/>
                <a:cs typeface="Times New Roman"/>
              </a:rPr>
              <a:t> = </a:t>
            </a:r>
            <a:r>
              <a:rPr lang="en-US" sz="1200" dirty="0" err="1">
                <a:solidFill>
                  <a:srgbClr val="000000"/>
                </a:solidFill>
                <a:latin typeface="Consolas"/>
                <a:ea typeface="Calibri"/>
                <a:cs typeface="Times New Roman"/>
              </a:rPr>
              <a:t>getFragmentManager</a:t>
            </a:r>
            <a:r>
              <a:rPr lang="en-US" sz="1200" dirty="0">
                <a:solidFill>
                  <a:srgbClr val="000000"/>
                </a:solidFill>
                <a:latin typeface="Consolas"/>
                <a:ea typeface="Calibri"/>
                <a:cs typeface="Times New Roman"/>
              </a:rPr>
              <a:t>().</a:t>
            </a:r>
            <a:r>
              <a:rPr lang="en-US" sz="1200" dirty="0" err="1">
                <a:solidFill>
                  <a:srgbClr val="000000"/>
                </a:solidFill>
                <a:latin typeface="Consolas"/>
                <a:ea typeface="Calibri"/>
                <a:cs typeface="Times New Roman"/>
              </a:rPr>
              <a:t>beginTransaction</a:t>
            </a:r>
            <a:r>
              <a:rPr lang="en-US" sz="1200" dirty="0">
                <a:solidFill>
                  <a:srgbClr val="000000"/>
                </a:solidFill>
                <a:latin typeface="Consolas"/>
                <a:ea typeface="Calibri"/>
                <a:cs typeface="Times New Roman"/>
              </a:rPr>
              <a:t>();</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redFragment</a:t>
            </a:r>
            <a:r>
              <a:rPr lang="en-US" sz="1200" dirty="0">
                <a:solidFill>
                  <a:srgbClr val="000000"/>
                </a:solidFill>
                <a:latin typeface="Consolas"/>
                <a:ea typeface="Calibri"/>
                <a:cs typeface="Times New Roman"/>
              </a:rPr>
              <a:t> = </a:t>
            </a:r>
            <a:r>
              <a:rPr lang="en-US" sz="1200" dirty="0" err="1">
                <a:solidFill>
                  <a:srgbClr val="000000"/>
                </a:solidFill>
                <a:latin typeface="Consolas"/>
                <a:ea typeface="Calibri"/>
                <a:cs typeface="Times New Roman"/>
              </a:rPr>
              <a:t>FragmentRed.</a:t>
            </a:r>
            <a:r>
              <a:rPr lang="en-US" sz="1200" i="1" dirty="0" err="1">
                <a:solidFill>
                  <a:srgbClr val="000000"/>
                </a:solidFill>
                <a:latin typeface="Consolas"/>
                <a:ea typeface="Calibri"/>
                <a:cs typeface="Times New Roman"/>
              </a:rPr>
              <a:t>newInstance</a:t>
            </a:r>
            <a:r>
              <a:rPr lang="en-US" sz="1200" dirty="0">
                <a:solidFill>
                  <a:srgbClr val="000000"/>
                </a:solidFill>
                <a:latin typeface="Consolas"/>
                <a:ea typeface="Calibri"/>
                <a:cs typeface="Times New Roman"/>
              </a:rPr>
              <a:t>(</a:t>
            </a:r>
            <a:r>
              <a:rPr lang="en-US" sz="1200" dirty="0" err="1">
                <a:solidFill>
                  <a:srgbClr val="6A3E3E"/>
                </a:solidFill>
                <a:latin typeface="Consolas"/>
                <a:ea typeface="Calibri"/>
                <a:cs typeface="Times New Roman"/>
              </a:rPr>
              <a:t>intValue</a:t>
            </a:r>
            <a:r>
              <a:rPr lang="en-US" sz="1200" dirty="0">
                <a:solidFill>
                  <a:srgbClr val="000000"/>
                </a:solidFill>
                <a:latin typeface="Consolas"/>
                <a:ea typeface="Calibri"/>
                <a:cs typeface="Times New Roman"/>
              </a:rPr>
              <a:t>);</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ft</a:t>
            </a:r>
            <a:r>
              <a:rPr lang="en-US" sz="1200" dirty="0" err="1">
                <a:solidFill>
                  <a:srgbClr val="000000"/>
                </a:solidFill>
                <a:latin typeface="Consolas"/>
                <a:ea typeface="Calibri"/>
                <a:cs typeface="Times New Roman"/>
              </a:rPr>
              <a:t>.</a:t>
            </a:r>
            <a:r>
              <a:rPr lang="en-US" sz="1200" b="1" dirty="0" err="1">
                <a:solidFill>
                  <a:srgbClr val="000000"/>
                </a:solidFill>
                <a:latin typeface="Consolas"/>
                <a:ea typeface="Calibri"/>
                <a:cs typeface="Times New Roman"/>
              </a:rPr>
              <a:t>replace</a:t>
            </a:r>
            <a:r>
              <a:rPr lang="en-US" sz="1200" dirty="0">
                <a:solidFill>
                  <a:srgbClr val="000000"/>
                </a:solidFill>
                <a:latin typeface="Consolas"/>
                <a:ea typeface="Calibri"/>
                <a:cs typeface="Times New Roman"/>
              </a:rPr>
              <a:t>(</a:t>
            </a:r>
            <a:r>
              <a:rPr lang="en-US" sz="1200" dirty="0" err="1">
                <a:solidFill>
                  <a:srgbClr val="000000"/>
                </a:solidFill>
                <a:latin typeface="Consolas"/>
                <a:ea typeface="Calibri"/>
                <a:cs typeface="Times New Roman"/>
              </a:rPr>
              <a:t>R.id.</a:t>
            </a:r>
            <a:r>
              <a:rPr lang="en-US" sz="1200" b="1" i="1" dirty="0" err="1">
                <a:solidFill>
                  <a:srgbClr val="0000C0"/>
                </a:solidFill>
                <a:latin typeface="Consolas"/>
                <a:ea typeface="Calibri"/>
                <a:cs typeface="Times New Roman"/>
              </a:rPr>
              <a:t>main_holder</a:t>
            </a: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redFragment</a:t>
            </a:r>
            <a:r>
              <a:rPr lang="en-US" sz="1200" dirty="0">
                <a:solidFill>
                  <a:srgbClr val="000000"/>
                </a:solidFill>
                <a:latin typeface="Consolas"/>
                <a:ea typeface="Calibri"/>
                <a:cs typeface="Times New Roman"/>
              </a:rPr>
              <a:t>, </a:t>
            </a:r>
            <a:r>
              <a:rPr lang="en-US" sz="1200" dirty="0">
                <a:solidFill>
                  <a:srgbClr val="2A00FF"/>
                </a:solidFill>
                <a:latin typeface="Consolas"/>
                <a:ea typeface="Calibri"/>
                <a:cs typeface="Times New Roman"/>
              </a:rPr>
              <a:t>"RED-TAG"</a:t>
            </a:r>
            <a:r>
              <a:rPr lang="en-US" sz="1200" dirty="0">
                <a:solidFill>
                  <a:srgbClr val="000000"/>
                </a:solidFill>
                <a:latin typeface="Consolas"/>
                <a:ea typeface="Calibri"/>
                <a:cs typeface="Times New Roman"/>
              </a:rPr>
              <a:t>);  </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ft</a:t>
            </a:r>
            <a:r>
              <a:rPr lang="en-US" sz="1200" dirty="0" err="1">
                <a:solidFill>
                  <a:srgbClr val="000000"/>
                </a:solidFill>
                <a:latin typeface="Consolas"/>
                <a:ea typeface="Calibri"/>
                <a:cs typeface="Times New Roman"/>
              </a:rPr>
              <a:t>.addToBackStack</a:t>
            </a:r>
            <a:r>
              <a:rPr lang="en-US" sz="1200" dirty="0">
                <a:solidFill>
                  <a:srgbClr val="000000"/>
                </a:solidFill>
                <a:latin typeface="Consolas"/>
                <a:ea typeface="Calibri"/>
                <a:cs typeface="Times New Roman"/>
              </a:rPr>
              <a:t>(</a:t>
            </a:r>
            <a:r>
              <a:rPr lang="en-US" sz="1200" dirty="0">
                <a:solidFill>
                  <a:srgbClr val="2A00FF"/>
                </a:solidFill>
                <a:latin typeface="Consolas"/>
                <a:ea typeface="Calibri"/>
                <a:cs typeface="Times New Roman"/>
              </a:rPr>
              <a:t>"MYSTACK1"</a:t>
            </a:r>
            <a:r>
              <a:rPr lang="en-US" sz="1200" dirty="0">
                <a:solidFill>
                  <a:srgbClr val="000000"/>
                </a:solidFill>
                <a:latin typeface="Consolas"/>
                <a:ea typeface="Calibri"/>
                <a:cs typeface="Times New Roman"/>
              </a:rPr>
              <a:t>);</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ft</a:t>
            </a:r>
            <a:r>
              <a:rPr lang="en-US" sz="1200" dirty="0" err="1">
                <a:solidFill>
                  <a:srgbClr val="000000"/>
                </a:solidFill>
                <a:latin typeface="Consolas"/>
                <a:ea typeface="Calibri"/>
                <a:cs typeface="Times New Roman"/>
              </a:rPr>
              <a:t>.commit</a:t>
            </a:r>
            <a:r>
              <a:rPr lang="en-US" sz="1200" dirty="0">
                <a:solidFill>
                  <a:srgbClr val="000000"/>
                </a:solidFill>
                <a:latin typeface="Consolas"/>
                <a:ea typeface="Calibri"/>
                <a:cs typeface="Times New Roman"/>
              </a:rPr>
              <a:t>();</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 complete any pending insertions in the </a:t>
            </a:r>
            <a:r>
              <a:rPr lang="en-US" sz="1200" b="1" dirty="0" err="1">
                <a:solidFill>
                  <a:srgbClr val="3F7F5F"/>
                </a:solidFill>
                <a:latin typeface="Consolas"/>
                <a:ea typeface="Calibri"/>
                <a:cs typeface="Times New Roman"/>
              </a:rPr>
              <a:t>BackStack</a:t>
            </a:r>
            <a:r>
              <a:rPr lang="en-US" sz="1200" b="1" dirty="0">
                <a:solidFill>
                  <a:srgbClr val="3F7F5F"/>
                </a:solidFill>
                <a:latin typeface="Consolas"/>
                <a:ea typeface="Calibri"/>
                <a:cs typeface="Times New Roman"/>
              </a:rPr>
              <a:t>, then report its size </a:t>
            </a:r>
            <a:endParaRPr lang="en-US" sz="1050" b="1"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getFragmentManager</a:t>
            </a:r>
            <a:r>
              <a:rPr lang="en-US" sz="1200" dirty="0">
                <a:solidFill>
                  <a:srgbClr val="000000"/>
                </a:solidFill>
                <a:latin typeface="Consolas"/>
                <a:ea typeface="Calibri"/>
                <a:cs typeface="Times New Roman"/>
              </a:rPr>
              <a:t>().</a:t>
            </a:r>
            <a:r>
              <a:rPr lang="en-US" sz="1200" dirty="0" err="1">
                <a:solidFill>
                  <a:srgbClr val="000000"/>
                </a:solidFill>
                <a:latin typeface="Consolas"/>
                <a:ea typeface="Calibri"/>
                <a:cs typeface="Times New Roman"/>
              </a:rPr>
              <a:t>executePendingTransactions</a:t>
            </a:r>
            <a:r>
              <a:rPr lang="en-US" sz="1200" dirty="0">
                <a:solidFill>
                  <a:srgbClr val="000000"/>
                </a:solidFill>
                <a:latin typeface="Consolas"/>
                <a:ea typeface="Calibri"/>
                <a:cs typeface="Times New Roman"/>
              </a:rPr>
              <a:t>();</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txtMsg</a:t>
            </a:r>
            <a:r>
              <a:rPr lang="en-US" sz="1200" dirty="0" err="1">
                <a:solidFill>
                  <a:srgbClr val="000000"/>
                </a:solidFill>
                <a:latin typeface="Consolas"/>
                <a:ea typeface="Calibri"/>
                <a:cs typeface="Times New Roman"/>
              </a:rPr>
              <a:t>.setText</a:t>
            </a:r>
            <a:r>
              <a:rPr lang="en-US" sz="1200" dirty="0">
                <a:solidFill>
                  <a:srgbClr val="000000"/>
                </a:solidFill>
                <a:latin typeface="Consolas"/>
                <a:ea typeface="Calibri"/>
                <a:cs typeface="Times New Roman"/>
              </a:rPr>
              <a:t>(</a:t>
            </a:r>
            <a:r>
              <a:rPr lang="en-US" sz="1200" dirty="0">
                <a:solidFill>
                  <a:srgbClr val="2A00FF"/>
                </a:solidFill>
                <a:latin typeface="Consolas"/>
                <a:ea typeface="Calibri"/>
                <a:cs typeface="Times New Roman"/>
              </a:rPr>
              <a:t>"BACKSTACK size ="</a:t>
            </a:r>
            <a:r>
              <a:rPr lang="en-US" sz="1200" dirty="0">
                <a:solidFill>
                  <a:srgbClr val="000000"/>
                </a:solidFill>
                <a:latin typeface="Consolas"/>
                <a:ea typeface="Calibri"/>
                <a:cs typeface="Times New Roman"/>
              </a:rPr>
              <a:t> + </a:t>
            </a:r>
            <a:r>
              <a:rPr lang="en-US" sz="1200" dirty="0" err="1">
                <a:solidFill>
                  <a:srgbClr val="000000"/>
                </a:solidFill>
                <a:latin typeface="Consolas"/>
                <a:ea typeface="Calibri"/>
                <a:cs typeface="Times New Roman"/>
              </a:rPr>
              <a:t>getFragmentManager</a:t>
            </a:r>
            <a:r>
              <a:rPr lang="en-US" sz="1200" dirty="0">
                <a:solidFill>
                  <a:srgbClr val="000000"/>
                </a:solidFill>
                <a:latin typeface="Consolas"/>
                <a:ea typeface="Calibri"/>
                <a:cs typeface="Times New Roman"/>
              </a:rPr>
              <a:t>().</a:t>
            </a:r>
            <a:r>
              <a:rPr lang="en-US" sz="1200" dirty="0" err="1">
                <a:solidFill>
                  <a:srgbClr val="000000"/>
                </a:solidFill>
                <a:latin typeface="Consolas"/>
                <a:ea typeface="Calibri"/>
                <a:cs typeface="Times New Roman"/>
              </a:rPr>
              <a:t>getBackStackEntryCount</a:t>
            </a:r>
            <a:r>
              <a:rPr lang="en-US" sz="1200" dirty="0">
                <a:solidFill>
                  <a:srgbClr val="000000"/>
                </a:solidFill>
                <a:latin typeface="Consolas"/>
                <a:ea typeface="Calibri"/>
                <a:cs typeface="Times New Roman"/>
              </a:rPr>
              <a:t>() );</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	}</a:t>
            </a:r>
            <a:endParaRPr lang="en-US" sz="1050" dirty="0">
              <a:ea typeface="Calibri"/>
              <a:cs typeface="Times New Roman"/>
            </a:endParaRPr>
          </a:p>
          <a:p>
            <a:pPr defTabSz="182880">
              <a:lnSpc>
                <a:spcPct val="115000"/>
              </a:lnSpc>
            </a:pPr>
            <a:r>
              <a:rPr lang="en-US" sz="1200" dirty="0">
                <a:solidFill>
                  <a:srgbClr val="000000"/>
                </a:solidFill>
                <a:latin typeface="Consolas"/>
                <a:ea typeface="Calibri"/>
                <a:cs typeface="Times New Roman"/>
              </a:rPr>
              <a:t>}</a:t>
            </a:r>
          </a:p>
          <a:p>
            <a:pPr defTabSz="182880">
              <a:lnSpc>
                <a:spcPct val="115000"/>
              </a:lnSpc>
            </a:pPr>
            <a:endParaRPr lang="en-US" sz="1200" dirty="0">
              <a:solidFill>
                <a:srgbClr val="000000"/>
              </a:solidFill>
              <a:latin typeface="Consolas"/>
            </a:endParaRPr>
          </a:p>
        </p:txBody>
      </p:sp>
      <p:sp>
        <p:nvSpPr>
          <p:cNvPr id="2" name="TextBox 1"/>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50</a:t>
            </a:fld>
            <a:endParaRPr lang="en-US" sz="1400" dirty="0"/>
          </a:p>
        </p:txBody>
      </p:sp>
      <p:sp>
        <p:nvSpPr>
          <p:cNvPr id="5" name="TextBox 4"/>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5. 	 </a:t>
            </a:r>
            <a:r>
              <a:rPr lang="en-US" sz="2400" b="1" dirty="0" err="1"/>
              <a:t>MainActivity</a:t>
            </a:r>
            <a:r>
              <a:rPr lang="en-US" sz="2400" b="1" dirty="0"/>
              <a:t> 		</a:t>
            </a:r>
            <a:r>
              <a:rPr lang="en-US" sz="2400" dirty="0"/>
              <a:t>			</a:t>
            </a:r>
            <a:r>
              <a:rPr lang="en-US" sz="1600" dirty="0"/>
              <a:t>4  of 4</a:t>
            </a:r>
            <a:endParaRPr lang="en-US" sz="1600" b="1" dirty="0"/>
          </a:p>
        </p:txBody>
      </p:sp>
      <p:grpSp>
        <p:nvGrpSpPr>
          <p:cNvPr id="6" name="Group 5"/>
          <p:cNvGrpSpPr/>
          <p:nvPr/>
        </p:nvGrpSpPr>
        <p:grpSpPr>
          <a:xfrm>
            <a:off x="304800" y="1905000"/>
            <a:ext cx="533400" cy="152400"/>
            <a:chOff x="762000" y="4876800"/>
            <a:chExt cx="533400" cy="152400"/>
          </a:xfrm>
        </p:grpSpPr>
        <p:cxnSp>
          <p:nvCxnSpPr>
            <p:cNvPr id="7" name="Straight Arrow Connector 6"/>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9" name="Group 8"/>
          <p:cNvGrpSpPr/>
          <p:nvPr/>
        </p:nvGrpSpPr>
        <p:grpSpPr>
          <a:xfrm>
            <a:off x="304800" y="4648200"/>
            <a:ext cx="533400" cy="152400"/>
            <a:chOff x="762000" y="4876800"/>
            <a:chExt cx="533400" cy="152400"/>
          </a:xfrm>
        </p:grpSpPr>
        <p:cxnSp>
          <p:nvCxnSpPr>
            <p:cNvPr id="10" name="Straight Arrow Connector 9"/>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62000"/>
            <a:ext cx="8229600" cy="6038576"/>
          </a:xfrm>
          <a:prstGeom prst="rect">
            <a:avLst/>
          </a:prstGeom>
          <a:solidFill>
            <a:schemeClr val="bg1">
              <a:lumMod val="95000"/>
            </a:schemeClr>
          </a:solidFill>
          <a:ln>
            <a:solidFill>
              <a:schemeClr val="accent1"/>
            </a:solidFill>
          </a:ln>
        </p:spPr>
        <p:txBody>
          <a:bodyPr wrap="square" rtlCol="0">
            <a:spAutoFit/>
          </a:bodyPr>
          <a:lstStyle/>
          <a:p>
            <a:pPr defTabSz="274320">
              <a:lnSpc>
                <a:spcPct val="115000"/>
              </a:lnSpc>
            </a:pPr>
            <a:r>
              <a:rPr lang="en-US" sz="1200" dirty="0">
                <a:latin typeface="Consolas"/>
                <a:ea typeface="Calibri"/>
                <a:cs typeface="Times New Roman"/>
              </a:rPr>
              <a:t> </a:t>
            </a:r>
            <a:r>
              <a:rPr lang="en-US" sz="1200" b="1" dirty="0">
                <a:solidFill>
                  <a:srgbClr val="7F0055"/>
                </a:solidFill>
                <a:latin typeface="Consolas"/>
                <a:ea typeface="Calibri"/>
                <a:cs typeface="Times New Roman"/>
              </a:rPr>
              <a:t>public</a:t>
            </a: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class</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FragmentRed</a:t>
            </a: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extends</a:t>
            </a:r>
            <a:r>
              <a:rPr lang="en-US" sz="1200" dirty="0">
                <a:solidFill>
                  <a:srgbClr val="000000"/>
                </a:solidFill>
                <a:latin typeface="Consolas"/>
                <a:ea typeface="Calibri"/>
                <a:cs typeface="Times New Roman"/>
              </a:rPr>
              <a:t> Fragment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MainActivity</a:t>
            </a:r>
            <a:r>
              <a:rPr lang="en-US" sz="1200" dirty="0">
                <a:solidFill>
                  <a:srgbClr val="000000"/>
                </a:solidFill>
                <a:latin typeface="Consolas"/>
                <a:ea typeface="Calibri"/>
                <a:cs typeface="Times New Roman"/>
              </a:rPr>
              <a:t> </a:t>
            </a:r>
            <a:r>
              <a:rPr lang="en-US" sz="1200" dirty="0">
                <a:solidFill>
                  <a:srgbClr val="0000C0"/>
                </a:solidFill>
                <a:latin typeface="Consolas"/>
                <a:ea typeface="Calibri"/>
                <a:cs typeface="Times New Roman"/>
              </a:rPr>
              <a:t>main</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TextView</a:t>
            </a: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txtRed</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Button </a:t>
            </a:r>
            <a:r>
              <a:rPr lang="en-US" sz="1200" dirty="0" err="1">
                <a:solidFill>
                  <a:srgbClr val="0000C0"/>
                </a:solidFill>
                <a:latin typeface="Consolas"/>
                <a:ea typeface="Calibri"/>
                <a:cs typeface="Times New Roman"/>
              </a:rPr>
              <a:t>btnRedClock</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err="1">
                <a:solidFill>
                  <a:srgbClr val="7F0055"/>
                </a:solidFill>
                <a:latin typeface="Consolas"/>
                <a:ea typeface="Calibri"/>
                <a:cs typeface="Times New Roman"/>
              </a:rPr>
              <a:t>int</a:t>
            </a: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fragmentId</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String </a:t>
            </a:r>
            <a:r>
              <a:rPr lang="en-US" sz="1200" dirty="0" err="1">
                <a:solidFill>
                  <a:srgbClr val="0000C0"/>
                </a:solidFill>
                <a:latin typeface="Consolas"/>
                <a:ea typeface="Calibri"/>
                <a:cs typeface="Times New Roman"/>
              </a:rPr>
              <a:t>selectedRedText</a:t>
            </a:r>
            <a:r>
              <a:rPr lang="en-US" sz="1200" dirty="0">
                <a:solidFill>
                  <a:srgbClr val="000000"/>
                </a:solidFill>
                <a:latin typeface="Consolas"/>
                <a:ea typeface="Calibri"/>
                <a:cs typeface="Times New Roman"/>
              </a:rPr>
              <a:t> = </a:t>
            </a:r>
            <a:r>
              <a:rPr lang="en-US" sz="1200" dirty="0">
                <a:solidFill>
                  <a:srgbClr val="2A00FF"/>
                </a:solidFill>
                <a:latin typeface="Consolas"/>
                <a:ea typeface="Calibri"/>
                <a:cs typeface="Times New Roman"/>
              </a:rPr>
              <a:t>""</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public</a:t>
            </a: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static</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FragmentRed</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newInstance</a:t>
            </a:r>
            <a:r>
              <a:rPr lang="en-US" sz="1200" dirty="0">
                <a:solidFill>
                  <a:srgbClr val="000000"/>
                </a:solidFill>
                <a:latin typeface="Consolas"/>
                <a:ea typeface="Calibri"/>
                <a:cs typeface="Times New Roman"/>
              </a:rPr>
              <a:t>(</a:t>
            </a:r>
            <a:r>
              <a:rPr lang="en-US" sz="1200" b="1" dirty="0" err="1">
                <a:solidFill>
                  <a:srgbClr val="7F0055"/>
                </a:solidFill>
                <a:latin typeface="Consolas"/>
                <a:ea typeface="Calibri"/>
                <a:cs typeface="Times New Roman"/>
              </a:rPr>
              <a:t>int</a:t>
            </a: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fragmentId</a:t>
            </a:r>
            <a:r>
              <a:rPr lang="en-US" sz="12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FragmentRed</a:t>
            </a:r>
            <a:r>
              <a:rPr lang="en-US" sz="1200" dirty="0">
                <a:solidFill>
                  <a:srgbClr val="000000"/>
                </a:solidFill>
                <a:latin typeface="Consolas"/>
                <a:ea typeface="Calibri"/>
                <a:cs typeface="Times New Roman"/>
              </a:rPr>
              <a:t> </a:t>
            </a:r>
            <a:r>
              <a:rPr lang="en-US" sz="1200" dirty="0">
                <a:solidFill>
                  <a:srgbClr val="6A3E3E"/>
                </a:solidFill>
                <a:latin typeface="Consolas"/>
                <a:ea typeface="Calibri"/>
                <a:cs typeface="Times New Roman"/>
              </a:rPr>
              <a:t>fragment</a:t>
            </a:r>
            <a:r>
              <a:rPr lang="en-US" sz="1200" dirty="0">
                <a:solidFill>
                  <a:srgbClr val="000000"/>
                </a:solidFill>
                <a:latin typeface="Consolas"/>
                <a:ea typeface="Calibri"/>
                <a:cs typeface="Times New Roman"/>
              </a:rPr>
              <a:t> = </a:t>
            </a:r>
            <a:r>
              <a:rPr lang="en-US" sz="1200" b="1" dirty="0">
                <a:solidFill>
                  <a:srgbClr val="7F0055"/>
                </a:solidFill>
                <a:latin typeface="Consolas"/>
                <a:ea typeface="Calibri"/>
                <a:cs typeface="Times New Roman"/>
              </a:rPr>
              <a:t>new</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FragmentRed</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Bundle </a:t>
            </a:r>
            <a:r>
              <a:rPr lang="en-US" sz="1200" dirty="0" err="1">
                <a:solidFill>
                  <a:srgbClr val="6A3E3E"/>
                </a:solidFill>
                <a:latin typeface="Consolas"/>
                <a:ea typeface="Calibri"/>
                <a:cs typeface="Times New Roman"/>
              </a:rPr>
              <a:t>bundle</a:t>
            </a:r>
            <a:r>
              <a:rPr lang="en-US" sz="1200" dirty="0">
                <a:solidFill>
                  <a:srgbClr val="000000"/>
                </a:solidFill>
                <a:latin typeface="Consolas"/>
                <a:ea typeface="Calibri"/>
                <a:cs typeface="Times New Roman"/>
              </a:rPr>
              <a:t> = </a:t>
            </a:r>
            <a:r>
              <a:rPr lang="en-US" sz="1200" b="1" dirty="0">
                <a:solidFill>
                  <a:srgbClr val="7F0055"/>
                </a:solidFill>
                <a:latin typeface="Consolas"/>
                <a:ea typeface="Calibri"/>
                <a:cs typeface="Times New Roman"/>
              </a:rPr>
              <a:t>new</a:t>
            </a:r>
            <a:r>
              <a:rPr lang="en-US" sz="1200" dirty="0">
                <a:solidFill>
                  <a:srgbClr val="000000"/>
                </a:solidFill>
                <a:latin typeface="Consolas"/>
                <a:ea typeface="Calibri"/>
                <a:cs typeface="Times New Roman"/>
              </a:rPr>
              <a:t> Bundle();</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bundle</a:t>
            </a:r>
            <a:r>
              <a:rPr lang="en-US" sz="1200" dirty="0" err="1">
                <a:solidFill>
                  <a:srgbClr val="000000"/>
                </a:solidFill>
                <a:latin typeface="Consolas"/>
                <a:ea typeface="Calibri"/>
                <a:cs typeface="Times New Roman"/>
              </a:rPr>
              <a:t>.putInt</a:t>
            </a:r>
            <a:r>
              <a:rPr lang="en-US" sz="1200" dirty="0">
                <a:solidFill>
                  <a:srgbClr val="000000"/>
                </a:solidFill>
                <a:latin typeface="Consolas"/>
                <a:ea typeface="Calibri"/>
                <a:cs typeface="Times New Roman"/>
              </a:rPr>
              <a:t>(</a:t>
            </a:r>
            <a:r>
              <a:rPr lang="en-US" sz="1200" dirty="0">
                <a:solidFill>
                  <a:srgbClr val="2A00FF"/>
                </a:solidFill>
                <a:latin typeface="Consolas"/>
                <a:ea typeface="Calibri"/>
                <a:cs typeface="Times New Roman"/>
              </a:rPr>
              <a:t>"</a:t>
            </a:r>
            <a:r>
              <a:rPr lang="en-US" sz="1200" dirty="0" err="1">
                <a:solidFill>
                  <a:srgbClr val="2A00FF"/>
                </a:solidFill>
                <a:latin typeface="Consolas"/>
                <a:ea typeface="Calibri"/>
                <a:cs typeface="Times New Roman"/>
              </a:rPr>
              <a:t>fragmentId</a:t>
            </a:r>
            <a:r>
              <a:rPr lang="en-US" sz="1200" dirty="0">
                <a:solidFill>
                  <a:srgbClr val="2A00FF"/>
                </a:solidFill>
                <a:latin typeface="Consolas"/>
                <a:ea typeface="Calibri"/>
                <a:cs typeface="Times New Roman"/>
              </a:rPr>
              <a:t>"</a:t>
            </a: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fragmentId</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fragment</a:t>
            </a:r>
            <a:r>
              <a:rPr lang="en-US" sz="1200" dirty="0" err="1">
                <a:solidFill>
                  <a:srgbClr val="000000"/>
                </a:solidFill>
                <a:latin typeface="Consolas"/>
                <a:ea typeface="Calibri"/>
                <a:cs typeface="Times New Roman"/>
              </a:rPr>
              <a:t>.setArguments</a:t>
            </a:r>
            <a:r>
              <a:rPr lang="en-US" sz="1200" dirty="0">
                <a:solidFill>
                  <a:srgbClr val="000000"/>
                </a:solidFill>
                <a:latin typeface="Consolas"/>
                <a:ea typeface="Calibri"/>
                <a:cs typeface="Times New Roman"/>
              </a:rPr>
              <a:t>(</a:t>
            </a:r>
            <a:r>
              <a:rPr lang="en-US" sz="1200" dirty="0">
                <a:solidFill>
                  <a:srgbClr val="6A3E3E"/>
                </a:solidFill>
                <a:latin typeface="Consolas"/>
                <a:ea typeface="Calibri"/>
                <a:cs typeface="Times New Roman"/>
              </a:rPr>
              <a:t>bundle</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return</a:t>
            </a:r>
            <a:r>
              <a:rPr lang="en-US" sz="1200" dirty="0">
                <a:solidFill>
                  <a:srgbClr val="000000"/>
                </a:solidFill>
                <a:latin typeface="Consolas"/>
                <a:ea typeface="Calibri"/>
                <a:cs typeface="Times New Roman"/>
              </a:rPr>
              <a:t> </a:t>
            </a:r>
            <a:r>
              <a:rPr lang="en-US" sz="1200" dirty="0">
                <a:solidFill>
                  <a:srgbClr val="6A3E3E"/>
                </a:solidFill>
                <a:latin typeface="Consolas"/>
                <a:ea typeface="Calibri"/>
                <a:cs typeface="Times New Roman"/>
              </a:rPr>
              <a:t>fragment</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a:solidFill>
                  <a:srgbClr val="3F7F5F"/>
                </a:solidFill>
                <a:latin typeface="Consolas"/>
                <a:ea typeface="Calibri"/>
                <a:cs typeface="Times New Roman"/>
              </a:rPr>
              <a:t>// </a:t>
            </a:r>
            <a:r>
              <a:rPr lang="en-US" sz="1200" dirty="0" err="1">
                <a:solidFill>
                  <a:srgbClr val="3F7F5F"/>
                </a:solidFill>
                <a:latin typeface="Consolas"/>
                <a:ea typeface="Calibri"/>
                <a:cs typeface="Times New Roman"/>
              </a:rPr>
              <a:t>newInstance</a:t>
            </a:r>
            <a:endParaRPr lang="en-US" sz="1200" dirty="0">
              <a:ea typeface="Calibri"/>
              <a:cs typeface="Times New Roman"/>
            </a:endParaRPr>
          </a:p>
          <a:p>
            <a:pPr defTabSz="274320">
              <a:lnSpc>
                <a:spcPct val="115000"/>
              </a:lnSpc>
            </a:pPr>
            <a:r>
              <a:rPr lang="en-US" sz="1200" dirty="0">
                <a:latin typeface="Consolas"/>
                <a:ea typeface="Calibri"/>
                <a:cs typeface="Times New Roman"/>
              </a:rPr>
              <a: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a:solidFill>
                  <a:srgbClr val="646464"/>
                </a:solidFill>
                <a:latin typeface="Consolas"/>
                <a:ea typeface="Calibri"/>
                <a:cs typeface="Times New Roman"/>
              </a:rPr>
              <a:t>@Override</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public</a:t>
            </a: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onCreate</a:t>
            </a:r>
            <a:r>
              <a:rPr lang="en-US" sz="1200" dirty="0">
                <a:solidFill>
                  <a:srgbClr val="000000"/>
                </a:solidFill>
                <a:latin typeface="Consolas"/>
                <a:ea typeface="Calibri"/>
                <a:cs typeface="Times New Roman"/>
              </a:rPr>
              <a:t>(Bundle </a:t>
            </a:r>
            <a:r>
              <a:rPr lang="en-US" sz="1200" dirty="0" err="1">
                <a:solidFill>
                  <a:srgbClr val="6A3E3E"/>
                </a:solidFill>
                <a:latin typeface="Consolas"/>
                <a:ea typeface="Calibri"/>
                <a:cs typeface="Times New Roman"/>
              </a:rPr>
              <a:t>savedInstanceState</a:t>
            </a:r>
            <a:r>
              <a:rPr lang="en-US" sz="12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err="1">
                <a:solidFill>
                  <a:srgbClr val="7F0055"/>
                </a:solidFill>
                <a:latin typeface="Consolas"/>
                <a:ea typeface="Calibri"/>
                <a:cs typeface="Times New Roman"/>
              </a:rPr>
              <a:t>super</a:t>
            </a:r>
            <a:r>
              <a:rPr lang="en-US" sz="1200" dirty="0" err="1">
                <a:solidFill>
                  <a:srgbClr val="000000"/>
                </a:solidFill>
                <a:latin typeface="Consolas"/>
                <a:ea typeface="Calibri"/>
                <a:cs typeface="Times New Roman"/>
              </a:rPr>
              <a:t>.onCreate</a:t>
            </a:r>
            <a:r>
              <a:rPr lang="en-US" sz="1200" dirty="0">
                <a:solidFill>
                  <a:srgbClr val="000000"/>
                </a:solidFill>
                <a:latin typeface="Consolas"/>
                <a:ea typeface="Calibri"/>
                <a:cs typeface="Times New Roman"/>
              </a:rPr>
              <a:t>(</a:t>
            </a:r>
            <a:r>
              <a:rPr lang="en-US" sz="1200" dirty="0" err="1">
                <a:solidFill>
                  <a:srgbClr val="6A3E3E"/>
                </a:solidFill>
                <a:latin typeface="Consolas"/>
                <a:ea typeface="Calibri"/>
                <a:cs typeface="Times New Roman"/>
              </a:rPr>
              <a:t>savedInstanceState</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latin typeface="Consolas"/>
                <a:ea typeface="Calibri"/>
                <a:cs typeface="Times New Roman"/>
              </a:rPr>
              <a:t> </a:t>
            </a:r>
            <a:endParaRPr lang="en-US" sz="1200" dirty="0">
              <a:ea typeface="Calibri"/>
              <a:cs typeface="Times New Roman"/>
            </a:endParaRPr>
          </a:p>
          <a:p>
            <a:pPr defTabSz="274320">
              <a:lnSpc>
                <a:spcPct val="115000"/>
              </a:lnSpc>
            </a:pPr>
            <a:r>
              <a:rPr lang="en-US" sz="1200" b="1" dirty="0">
                <a:solidFill>
                  <a:srgbClr val="000000"/>
                </a:solidFill>
                <a:latin typeface="Consolas"/>
                <a:ea typeface="Calibri"/>
                <a:cs typeface="Times New Roman"/>
              </a:rPr>
              <a:t>		</a:t>
            </a:r>
            <a:r>
              <a:rPr lang="en-US" sz="1200" b="1" dirty="0">
                <a:solidFill>
                  <a:srgbClr val="3F7F5F"/>
                </a:solidFill>
                <a:latin typeface="Consolas"/>
                <a:ea typeface="Calibri"/>
                <a:cs typeface="Times New Roman"/>
              </a:rPr>
              <a:t>// Activities containing this fragment must implement </a:t>
            </a:r>
            <a:r>
              <a:rPr lang="en-US" sz="1200" b="1" dirty="0" err="1">
                <a:solidFill>
                  <a:srgbClr val="3F7F5F"/>
                </a:solidFill>
                <a:latin typeface="Consolas"/>
                <a:ea typeface="Calibri"/>
                <a:cs typeface="Times New Roman"/>
              </a:rPr>
              <a:t>MainCallbacks</a:t>
            </a:r>
            <a:endParaRPr lang="en-US" sz="1200" b="1"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if</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getActivity</a:t>
            </a:r>
            <a:r>
              <a:rPr lang="en-US" sz="1200" dirty="0">
                <a:solidFill>
                  <a:srgbClr val="000000"/>
                </a:solidFill>
                <a:latin typeface="Consolas"/>
                <a:ea typeface="Calibri"/>
                <a:cs typeface="Times New Roman"/>
              </a:rPr>
              <a:t>() </a:t>
            </a:r>
            <a:r>
              <a:rPr lang="en-US" sz="1200" b="1" dirty="0" err="1">
                <a:solidFill>
                  <a:srgbClr val="7F0055"/>
                </a:solidFill>
                <a:latin typeface="Consolas"/>
                <a:ea typeface="Calibri"/>
                <a:cs typeface="Times New Roman"/>
              </a:rPr>
              <a:t>instanceof</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MainCallbacks</a:t>
            </a:r>
            <a:r>
              <a:rPr lang="en-US" sz="12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throw</a:t>
            </a: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new</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IllegalStateException</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a:solidFill>
                  <a:srgbClr val="2A00FF"/>
                </a:solidFill>
                <a:latin typeface="Consolas"/>
                <a:ea typeface="Calibri"/>
                <a:cs typeface="Times New Roman"/>
              </a:rPr>
              <a:t>"&gt;&gt;&gt; Activity must implement </a:t>
            </a:r>
            <a:r>
              <a:rPr lang="en-US" sz="1200" dirty="0" err="1">
                <a:solidFill>
                  <a:srgbClr val="2A00FF"/>
                </a:solidFill>
                <a:latin typeface="Consolas"/>
                <a:ea typeface="Calibri"/>
                <a:cs typeface="Times New Roman"/>
              </a:rPr>
              <a:t>MainCallbacks</a:t>
            </a:r>
            <a:r>
              <a:rPr lang="en-US" sz="1200" dirty="0">
                <a:solidFill>
                  <a:srgbClr val="2A00FF"/>
                </a:solidFill>
                <a:latin typeface="Consolas"/>
                <a:ea typeface="Calibri"/>
                <a:cs typeface="Times New Roman"/>
              </a:rPr>
              <a:t>"</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a:solidFill>
                  <a:srgbClr val="0000C0"/>
                </a:solidFill>
                <a:latin typeface="Consolas"/>
                <a:ea typeface="Calibri"/>
                <a:cs typeface="Times New Roman"/>
              </a:rPr>
              <a:t>main</a:t>
            </a:r>
            <a:r>
              <a:rPr lang="en-US" sz="1200" dirty="0">
                <a:solidFill>
                  <a:srgbClr val="000000"/>
                </a:solidFill>
                <a:latin typeface="Consolas"/>
                <a:ea typeface="Calibri"/>
                <a:cs typeface="Times New Roman"/>
              </a:rPr>
              <a:t> = (</a:t>
            </a:r>
            <a:r>
              <a:rPr lang="en-US" sz="1200" dirty="0" err="1">
                <a:solidFill>
                  <a:srgbClr val="000000"/>
                </a:solidFill>
                <a:latin typeface="Consolas"/>
                <a:ea typeface="Calibri"/>
                <a:cs typeface="Times New Roman"/>
              </a:rPr>
              <a:t>MainActivity</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getActivity</a:t>
            </a:r>
            <a:r>
              <a:rPr lang="en-US" sz="12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fragmentId</a:t>
            </a:r>
            <a:r>
              <a:rPr lang="en-US" sz="1200" dirty="0">
                <a:solidFill>
                  <a:srgbClr val="000000"/>
                </a:solidFill>
                <a:latin typeface="Consolas"/>
                <a:ea typeface="Calibri"/>
                <a:cs typeface="Times New Roman"/>
              </a:rPr>
              <a:t> = </a:t>
            </a:r>
            <a:r>
              <a:rPr lang="en-US" sz="1200" dirty="0" err="1">
                <a:solidFill>
                  <a:srgbClr val="000000"/>
                </a:solidFill>
                <a:latin typeface="Consolas"/>
                <a:ea typeface="Calibri"/>
                <a:cs typeface="Times New Roman"/>
              </a:rPr>
              <a:t>getArguments</a:t>
            </a:r>
            <a:r>
              <a:rPr lang="en-US" sz="1200" dirty="0">
                <a:solidFill>
                  <a:srgbClr val="000000"/>
                </a:solidFill>
                <a:latin typeface="Consolas"/>
                <a:ea typeface="Calibri"/>
                <a:cs typeface="Times New Roman"/>
              </a:rPr>
              <a:t>().</a:t>
            </a:r>
            <a:r>
              <a:rPr lang="en-US" sz="1200" dirty="0" err="1">
                <a:solidFill>
                  <a:srgbClr val="000000"/>
                </a:solidFill>
                <a:latin typeface="Consolas"/>
                <a:ea typeface="Calibri"/>
                <a:cs typeface="Times New Roman"/>
              </a:rPr>
              <a:t>getInt</a:t>
            </a:r>
            <a:r>
              <a:rPr lang="en-US" sz="1200" dirty="0">
                <a:solidFill>
                  <a:srgbClr val="000000"/>
                </a:solidFill>
                <a:latin typeface="Consolas"/>
                <a:ea typeface="Calibri"/>
                <a:cs typeface="Times New Roman"/>
              </a:rPr>
              <a:t>(</a:t>
            </a:r>
            <a:r>
              <a:rPr lang="en-US" sz="1200" dirty="0">
                <a:solidFill>
                  <a:srgbClr val="2A00FF"/>
                </a:solidFill>
                <a:latin typeface="Consolas"/>
                <a:ea typeface="Calibri"/>
                <a:cs typeface="Times New Roman"/>
              </a:rPr>
              <a:t>"</a:t>
            </a:r>
            <a:r>
              <a:rPr lang="en-US" sz="1200" dirty="0" err="1">
                <a:solidFill>
                  <a:srgbClr val="2A00FF"/>
                </a:solidFill>
                <a:latin typeface="Consolas"/>
                <a:ea typeface="Calibri"/>
                <a:cs typeface="Times New Roman"/>
              </a:rPr>
              <a:t>fragmentId</a:t>
            </a:r>
            <a:r>
              <a:rPr lang="en-US" sz="1200" dirty="0">
                <a:solidFill>
                  <a:srgbClr val="2A00FF"/>
                </a:solidFill>
                <a:latin typeface="Consolas"/>
                <a:ea typeface="Calibri"/>
                <a:cs typeface="Times New Roman"/>
              </a:rPr>
              <a:t>"</a:t>
            </a:r>
            <a:r>
              <a:rPr lang="en-US" sz="1200" dirty="0">
                <a:solidFill>
                  <a:srgbClr val="000000"/>
                </a:solidFill>
                <a:latin typeface="Consolas"/>
                <a:ea typeface="Calibri"/>
                <a:cs typeface="Times New Roman"/>
              </a:rPr>
              <a:t>, -1);</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endParaRPr lang="en-US" sz="1200" dirty="0">
              <a:ea typeface="Calibri"/>
              <a:cs typeface="Times New Roman"/>
            </a:endParaRPr>
          </a:p>
        </p:txBody>
      </p:sp>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51</a:t>
            </a:fld>
            <a:endParaRPr lang="en-US" sz="1400" dirty="0"/>
          </a:p>
        </p:txBody>
      </p:sp>
      <p:sp>
        <p:nvSpPr>
          <p:cNvPr id="4" name="TextBox 3"/>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5. 	 </a:t>
            </a:r>
            <a:r>
              <a:rPr lang="en-US" sz="2400" b="1" dirty="0" err="1"/>
              <a:t>FragmentRed</a:t>
            </a:r>
            <a:r>
              <a:rPr lang="en-US" sz="2400" b="1" dirty="0"/>
              <a:t>		</a:t>
            </a:r>
            <a:r>
              <a:rPr lang="en-US" sz="2400" dirty="0"/>
              <a:t>			</a:t>
            </a:r>
            <a:r>
              <a:rPr lang="en-US" sz="1600" dirty="0"/>
              <a:t>1  of 2</a:t>
            </a:r>
            <a:endParaRPr lang="en-US" sz="1600" b="1" dirty="0"/>
          </a:p>
        </p:txBody>
      </p:sp>
      <p:grpSp>
        <p:nvGrpSpPr>
          <p:cNvPr id="5" name="Group 4"/>
          <p:cNvGrpSpPr/>
          <p:nvPr/>
        </p:nvGrpSpPr>
        <p:grpSpPr>
          <a:xfrm>
            <a:off x="304800" y="2209800"/>
            <a:ext cx="533400" cy="152400"/>
            <a:chOff x="762000" y="4876800"/>
            <a:chExt cx="533400" cy="152400"/>
          </a:xfrm>
        </p:grpSpPr>
        <p:cxnSp>
          <p:nvCxnSpPr>
            <p:cNvPr id="6" name="Straight Arrow Connector 5"/>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8" name="Group 7"/>
          <p:cNvGrpSpPr/>
          <p:nvPr/>
        </p:nvGrpSpPr>
        <p:grpSpPr>
          <a:xfrm>
            <a:off x="304800" y="5334000"/>
            <a:ext cx="533400" cy="152400"/>
            <a:chOff x="762000" y="4876800"/>
            <a:chExt cx="533400" cy="152400"/>
          </a:xfrm>
        </p:grpSpPr>
        <p:cxnSp>
          <p:nvCxnSpPr>
            <p:cNvPr id="9" name="Straight Arrow Connector 8"/>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62000"/>
            <a:ext cx="8229600" cy="5742085"/>
          </a:xfrm>
          <a:prstGeom prst="rect">
            <a:avLst/>
          </a:prstGeom>
          <a:solidFill>
            <a:schemeClr val="bg1">
              <a:lumMod val="95000"/>
            </a:schemeClr>
          </a:solidFill>
          <a:ln>
            <a:solidFill>
              <a:schemeClr val="accent1"/>
            </a:solidFill>
          </a:ln>
        </p:spPr>
        <p:txBody>
          <a:bodyPr wrap="square" rtlCol="0">
            <a:spAutoFit/>
          </a:bodyPr>
          <a:lstStyle/>
          <a:p>
            <a:pPr defTabSz="274320">
              <a:lnSpc>
                <a:spcPct val="115000"/>
              </a:lnSpc>
            </a:pPr>
            <a:r>
              <a:rPr lang="en-US" sz="1200" dirty="0">
                <a:solidFill>
                  <a:srgbClr val="000000"/>
                </a:solidFill>
                <a:latin typeface="Consolas"/>
                <a:ea typeface="Calibri"/>
                <a:cs typeface="Times New Roman"/>
              </a:rPr>
              <a:t>	</a:t>
            </a:r>
            <a:r>
              <a:rPr lang="en-US" sz="1200" dirty="0">
                <a:solidFill>
                  <a:srgbClr val="646464"/>
                </a:solidFill>
                <a:latin typeface="Consolas"/>
                <a:ea typeface="Calibri"/>
                <a:cs typeface="Times New Roman"/>
              </a:rPr>
              <a:t>@Override</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public</a:t>
            </a:r>
            <a:r>
              <a:rPr lang="en-US" sz="1200" dirty="0">
                <a:solidFill>
                  <a:srgbClr val="000000"/>
                </a:solidFill>
                <a:latin typeface="Consolas"/>
                <a:ea typeface="Calibri"/>
                <a:cs typeface="Times New Roman"/>
              </a:rPr>
              <a:t> View </a:t>
            </a:r>
            <a:r>
              <a:rPr lang="en-US" sz="1200" dirty="0" err="1">
                <a:solidFill>
                  <a:srgbClr val="000000"/>
                </a:solidFill>
                <a:latin typeface="Consolas"/>
                <a:ea typeface="Calibri"/>
                <a:cs typeface="Times New Roman"/>
              </a:rPr>
              <a:t>onCreateView</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LayoutInflater</a:t>
            </a: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inflater</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ViewGroup</a:t>
            </a:r>
            <a:r>
              <a:rPr lang="en-US" sz="1200" dirty="0">
                <a:solidFill>
                  <a:srgbClr val="000000"/>
                </a:solidFill>
                <a:latin typeface="Consolas"/>
                <a:ea typeface="Calibri"/>
                <a:cs typeface="Times New Roman"/>
              </a:rPr>
              <a:t> </a:t>
            </a:r>
            <a:r>
              <a:rPr lang="en-US" sz="1200" dirty="0">
                <a:solidFill>
                  <a:srgbClr val="6A3E3E"/>
                </a:solidFill>
                <a:latin typeface="Consolas"/>
                <a:ea typeface="Calibri"/>
                <a:cs typeface="Times New Roman"/>
              </a:rPr>
              <a:t>container</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Bundle </a:t>
            </a:r>
            <a:r>
              <a:rPr lang="en-US" sz="1200" dirty="0" err="1">
                <a:solidFill>
                  <a:srgbClr val="6A3E3E"/>
                </a:solidFill>
                <a:latin typeface="Consolas"/>
                <a:ea typeface="Calibri"/>
                <a:cs typeface="Times New Roman"/>
              </a:rPr>
              <a:t>savedInstanceState</a:t>
            </a:r>
            <a:r>
              <a:rPr lang="en-US" sz="12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200" dirty="0">
                <a:latin typeface="Consolas"/>
                <a:ea typeface="Calibri"/>
                <a:cs typeface="Times New Roman"/>
              </a:rPr>
              <a: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LinearLayout</a:t>
            </a: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view_layout_red</a:t>
            </a:r>
            <a:r>
              <a:rPr lang="en-US" sz="1200" dirty="0">
                <a:solidFill>
                  <a:srgbClr val="000000"/>
                </a:solidFill>
                <a:latin typeface="Consolas"/>
                <a:ea typeface="Calibri"/>
                <a:cs typeface="Times New Roman"/>
              </a:rPr>
              <a:t> = (</a:t>
            </a:r>
            <a:r>
              <a:rPr lang="en-US" sz="1200" dirty="0" err="1">
                <a:solidFill>
                  <a:srgbClr val="000000"/>
                </a:solidFill>
                <a:latin typeface="Consolas"/>
                <a:ea typeface="Calibri"/>
                <a:cs typeface="Times New Roman"/>
              </a:rPr>
              <a:t>LinearLayout</a:t>
            </a: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inflater</a:t>
            </a:r>
            <a:r>
              <a:rPr lang="en-US" sz="1200" dirty="0" err="1">
                <a:solidFill>
                  <a:srgbClr val="000000"/>
                </a:solidFill>
                <a:latin typeface="Consolas"/>
                <a:ea typeface="Calibri"/>
                <a:cs typeface="Times New Roman"/>
              </a:rPr>
              <a:t>.inflate</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R.layout.</a:t>
            </a:r>
            <a:r>
              <a:rPr lang="en-US" sz="1200" b="1" i="1" dirty="0" err="1">
                <a:solidFill>
                  <a:srgbClr val="0000C0"/>
                </a:solidFill>
                <a:latin typeface="Consolas"/>
                <a:ea typeface="Calibri"/>
                <a:cs typeface="Times New Roman"/>
              </a:rPr>
              <a:t>layout_red</a:t>
            </a: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null</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txtRed</a:t>
            </a:r>
            <a:r>
              <a:rPr lang="en-US" sz="1200" dirty="0">
                <a:solidFill>
                  <a:srgbClr val="000000"/>
                </a:solidFill>
                <a:latin typeface="Consolas"/>
                <a:ea typeface="Calibri"/>
                <a:cs typeface="Times New Roman"/>
              </a:rPr>
              <a:t> = (</a:t>
            </a:r>
            <a:r>
              <a:rPr lang="en-US" sz="1200" dirty="0" err="1">
                <a:solidFill>
                  <a:srgbClr val="000000"/>
                </a:solidFill>
                <a:latin typeface="Consolas"/>
                <a:ea typeface="Calibri"/>
                <a:cs typeface="Times New Roman"/>
              </a:rPr>
              <a:t>TextView</a:t>
            </a: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view_layout_red</a:t>
            </a:r>
            <a:r>
              <a:rPr lang="en-US" sz="1200" dirty="0" err="1">
                <a:solidFill>
                  <a:srgbClr val="000000"/>
                </a:solidFill>
                <a:latin typeface="Consolas"/>
                <a:ea typeface="Calibri"/>
                <a:cs typeface="Times New Roman"/>
              </a:rPr>
              <a:t>.findViewById</a:t>
            </a:r>
            <a:r>
              <a:rPr lang="en-US" sz="1200" dirty="0">
                <a:solidFill>
                  <a:srgbClr val="000000"/>
                </a:solidFill>
                <a:latin typeface="Consolas"/>
                <a:ea typeface="Calibri"/>
                <a:cs typeface="Times New Roman"/>
              </a:rPr>
              <a:t>(R.id.</a:t>
            </a:r>
            <a:r>
              <a:rPr lang="en-US" sz="1200" b="1" i="1" dirty="0">
                <a:solidFill>
                  <a:srgbClr val="0000C0"/>
                </a:solidFill>
                <a:latin typeface="Consolas"/>
                <a:ea typeface="Calibri"/>
                <a:cs typeface="Times New Roman"/>
              </a:rPr>
              <a:t>textView1Red</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C0"/>
                </a:solidFill>
                <a:latin typeface="Consolas"/>
                <a:ea typeface="Calibri"/>
                <a:cs typeface="Times New Roman"/>
              </a:rPr>
              <a:t>		</a:t>
            </a:r>
            <a:r>
              <a:rPr lang="en-US" sz="1200" dirty="0" err="1">
                <a:solidFill>
                  <a:srgbClr val="0000C0"/>
                </a:solidFill>
                <a:latin typeface="Consolas"/>
                <a:ea typeface="Calibri"/>
                <a:cs typeface="Times New Roman"/>
              </a:rPr>
              <a:t>txtRed</a:t>
            </a:r>
            <a:r>
              <a:rPr lang="en-US" sz="1200" dirty="0" err="1">
                <a:solidFill>
                  <a:srgbClr val="000000"/>
                </a:solidFill>
                <a:latin typeface="Consolas"/>
                <a:ea typeface="Calibri"/>
                <a:cs typeface="Times New Roman"/>
              </a:rPr>
              <a:t>.setText</a:t>
            </a:r>
            <a:r>
              <a:rPr lang="en-US" sz="1200" dirty="0">
                <a:solidFill>
                  <a:srgbClr val="000000"/>
                </a:solidFill>
                <a:latin typeface="Consolas"/>
                <a:ea typeface="Calibri"/>
                <a:cs typeface="Times New Roman"/>
              </a:rPr>
              <a:t>( </a:t>
            </a:r>
            <a:r>
              <a:rPr lang="en-US" sz="1200" dirty="0">
                <a:solidFill>
                  <a:srgbClr val="2A00FF"/>
                </a:solidFill>
                <a:latin typeface="Consolas"/>
                <a:ea typeface="Calibri"/>
                <a:cs typeface="Times New Roman"/>
              </a:rPr>
              <a:t>"Fragment "</a:t>
            </a:r>
            <a:r>
              <a:rPr lang="en-US" sz="1200" dirty="0">
                <a:solidFill>
                  <a:srgbClr val="000000"/>
                </a:solidFill>
                <a:latin typeface="Consolas"/>
                <a:ea typeface="Calibri"/>
                <a:cs typeface="Times New Roman"/>
              </a:rPr>
              <a:t> + </a:t>
            </a:r>
            <a:r>
              <a:rPr lang="en-US" sz="1200" dirty="0" err="1">
                <a:solidFill>
                  <a:srgbClr val="0000C0"/>
                </a:solidFill>
                <a:latin typeface="Consolas"/>
                <a:ea typeface="Calibri"/>
                <a:cs typeface="Times New Roman"/>
              </a:rPr>
              <a:t>fragmentId</a:t>
            </a:r>
            <a:r>
              <a:rPr lang="en-US" sz="1200" dirty="0">
                <a:solidFill>
                  <a:srgbClr val="000000"/>
                </a:solidFill>
                <a:latin typeface="Consolas"/>
                <a:ea typeface="Calibri"/>
                <a:cs typeface="Times New Roman"/>
              </a:rPr>
              <a:t> );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btnRedClock</a:t>
            </a:r>
            <a:r>
              <a:rPr lang="en-US" sz="1200" dirty="0">
                <a:solidFill>
                  <a:srgbClr val="000000"/>
                </a:solidFill>
                <a:latin typeface="Consolas"/>
                <a:ea typeface="Calibri"/>
                <a:cs typeface="Times New Roman"/>
              </a:rPr>
              <a:t> = (Button) </a:t>
            </a:r>
            <a:r>
              <a:rPr lang="en-US" sz="1200" dirty="0" err="1">
                <a:solidFill>
                  <a:srgbClr val="6A3E3E"/>
                </a:solidFill>
                <a:latin typeface="Consolas"/>
                <a:ea typeface="Calibri"/>
                <a:cs typeface="Times New Roman"/>
              </a:rPr>
              <a:t>view_layout_red</a:t>
            </a:r>
            <a:r>
              <a:rPr lang="en-US" sz="1200" dirty="0" err="1">
                <a:solidFill>
                  <a:srgbClr val="000000"/>
                </a:solidFill>
                <a:latin typeface="Consolas"/>
                <a:ea typeface="Calibri"/>
                <a:cs typeface="Times New Roman"/>
              </a:rPr>
              <a:t>.findViewById</a:t>
            </a:r>
            <a:r>
              <a:rPr lang="en-US" sz="1200" dirty="0">
                <a:solidFill>
                  <a:srgbClr val="000000"/>
                </a:solidFill>
                <a:latin typeface="Consolas"/>
                <a:ea typeface="Calibri"/>
                <a:cs typeface="Times New Roman"/>
              </a:rPr>
              <a:t>(R.id.</a:t>
            </a:r>
            <a:r>
              <a:rPr lang="en-US" sz="1200" b="1" i="1" dirty="0">
                <a:solidFill>
                  <a:srgbClr val="0000C0"/>
                </a:solidFill>
                <a:latin typeface="Consolas"/>
                <a:ea typeface="Calibri"/>
                <a:cs typeface="Times New Roman"/>
              </a:rPr>
              <a:t>button1Red</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btnRedClock</a:t>
            </a:r>
            <a:r>
              <a:rPr lang="en-US" sz="1200" dirty="0" err="1">
                <a:solidFill>
                  <a:srgbClr val="000000"/>
                </a:solidFill>
                <a:latin typeface="Consolas"/>
                <a:ea typeface="Calibri"/>
                <a:cs typeface="Times New Roman"/>
              </a:rPr>
              <a:t>.setOnClickListener</a:t>
            </a:r>
            <a:r>
              <a:rPr lang="en-US" sz="1200" dirty="0">
                <a:solidFill>
                  <a:srgbClr val="000000"/>
                </a:solidFill>
                <a:latin typeface="Consolas"/>
                <a:ea typeface="Calibri"/>
                <a:cs typeface="Times New Roman"/>
              </a:rPr>
              <a:t>(</a:t>
            </a:r>
            <a:r>
              <a:rPr lang="en-US" sz="1200" b="1" dirty="0">
                <a:solidFill>
                  <a:srgbClr val="7F0055"/>
                </a:solidFill>
                <a:latin typeface="Consolas"/>
                <a:ea typeface="Calibri"/>
                <a:cs typeface="Times New Roman"/>
              </a:rPr>
              <a:t>new</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OnClickListener</a:t>
            </a:r>
            <a:r>
              <a:rPr lang="en-US" sz="12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200" dirty="0">
                <a:latin typeface="Consolas"/>
                <a:ea typeface="Calibri"/>
                <a:cs typeface="Times New Roman"/>
              </a:rPr>
              <a: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a:solidFill>
                  <a:srgbClr val="646464"/>
                </a:solidFill>
                <a:latin typeface="Consolas"/>
                <a:ea typeface="Calibri"/>
                <a:cs typeface="Times New Roman"/>
              </a:rPr>
              <a:t>@Override</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public</a:t>
            </a: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dirty="0" err="1">
                <a:solidFill>
                  <a:srgbClr val="000000"/>
                </a:solidFill>
                <a:latin typeface="Consolas"/>
                <a:ea typeface="Calibri"/>
                <a:cs typeface="Times New Roman"/>
              </a:rPr>
              <a:t>onClick</a:t>
            </a:r>
            <a:r>
              <a:rPr lang="en-US" sz="1200" dirty="0">
                <a:solidFill>
                  <a:srgbClr val="000000"/>
                </a:solidFill>
                <a:latin typeface="Consolas"/>
                <a:ea typeface="Calibri"/>
                <a:cs typeface="Times New Roman"/>
              </a:rPr>
              <a:t>(View </a:t>
            </a:r>
            <a:r>
              <a:rPr lang="en-US" sz="1200" dirty="0">
                <a:solidFill>
                  <a:srgbClr val="6A3E3E"/>
                </a:solidFill>
                <a:latin typeface="Consolas"/>
                <a:ea typeface="Calibri"/>
                <a:cs typeface="Times New Roman"/>
              </a:rPr>
              <a:t>v</a:t>
            </a:r>
            <a:r>
              <a:rPr lang="en-US" sz="12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selectedRedText</a:t>
            </a:r>
            <a:r>
              <a:rPr lang="en-US" sz="1200" dirty="0">
                <a:solidFill>
                  <a:srgbClr val="000000"/>
                </a:solidFill>
                <a:latin typeface="Consolas"/>
                <a:ea typeface="Calibri"/>
                <a:cs typeface="Times New Roman"/>
              </a:rPr>
              <a:t> = </a:t>
            </a:r>
            <a:r>
              <a:rPr lang="en-US" sz="1200" dirty="0">
                <a:solidFill>
                  <a:srgbClr val="2A00FF"/>
                </a:solidFill>
                <a:latin typeface="Consolas"/>
                <a:ea typeface="Calibri"/>
                <a:cs typeface="Times New Roman"/>
              </a:rPr>
              <a:t>"\</a:t>
            </a:r>
            <a:r>
              <a:rPr lang="en-US" sz="1200" dirty="0" err="1">
                <a:solidFill>
                  <a:srgbClr val="2A00FF"/>
                </a:solidFill>
                <a:latin typeface="Consolas"/>
                <a:ea typeface="Calibri"/>
                <a:cs typeface="Times New Roman"/>
              </a:rPr>
              <a:t>nRed</a:t>
            </a:r>
            <a:r>
              <a:rPr lang="en-US" sz="1200" dirty="0">
                <a:solidFill>
                  <a:srgbClr val="2A00FF"/>
                </a:solidFill>
                <a:latin typeface="Consolas"/>
                <a:ea typeface="Calibri"/>
                <a:cs typeface="Times New Roman"/>
              </a:rPr>
              <a:t> Clock:\n"</a:t>
            </a:r>
            <a:r>
              <a:rPr lang="en-US" sz="1200" dirty="0">
                <a:solidFill>
                  <a:srgbClr val="000000"/>
                </a:solidFill>
                <a:latin typeface="Consolas"/>
                <a:ea typeface="Calibri"/>
                <a:cs typeface="Times New Roman"/>
              </a:rPr>
              <a:t> + </a:t>
            </a:r>
            <a:r>
              <a:rPr lang="en-US" sz="1200" b="1" dirty="0">
                <a:solidFill>
                  <a:srgbClr val="7F0055"/>
                </a:solidFill>
                <a:latin typeface="Consolas"/>
                <a:ea typeface="Calibri"/>
                <a:cs typeface="Times New Roman"/>
              </a:rPr>
              <a:t>new</a:t>
            </a:r>
            <a:r>
              <a:rPr lang="en-US" sz="1200" dirty="0">
                <a:solidFill>
                  <a:srgbClr val="000000"/>
                </a:solidFill>
                <a:latin typeface="Consolas"/>
                <a:ea typeface="Calibri"/>
                <a:cs typeface="Times New Roman"/>
              </a:rPr>
              <a:t> Date().</a:t>
            </a:r>
            <a:r>
              <a:rPr lang="en-US" sz="1200" dirty="0" err="1">
                <a:solidFill>
                  <a:srgbClr val="000000"/>
                </a:solidFill>
                <a:latin typeface="Consolas"/>
                <a:ea typeface="Calibri"/>
                <a:cs typeface="Times New Roman"/>
              </a:rPr>
              <a:t>toString</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err="1">
                <a:solidFill>
                  <a:srgbClr val="0000C0"/>
                </a:solidFill>
                <a:latin typeface="Consolas"/>
                <a:ea typeface="Calibri"/>
                <a:cs typeface="Times New Roman"/>
              </a:rPr>
              <a:t>txtRed</a:t>
            </a:r>
            <a:r>
              <a:rPr lang="en-US" sz="1200" dirty="0" err="1">
                <a:solidFill>
                  <a:srgbClr val="000000"/>
                </a:solidFill>
                <a:latin typeface="Consolas"/>
                <a:ea typeface="Calibri"/>
                <a:cs typeface="Times New Roman"/>
              </a:rPr>
              <a:t>.append</a:t>
            </a:r>
            <a:r>
              <a:rPr lang="en-US" sz="1200" dirty="0">
                <a:solidFill>
                  <a:srgbClr val="000000"/>
                </a:solidFill>
                <a:latin typeface="Consolas"/>
                <a:ea typeface="Calibri"/>
                <a:cs typeface="Times New Roman"/>
              </a:rPr>
              <a:t>(</a:t>
            </a:r>
            <a:r>
              <a:rPr lang="en-US" sz="1200" dirty="0" err="1">
                <a:solidFill>
                  <a:srgbClr val="0000C0"/>
                </a:solidFill>
                <a:latin typeface="Consolas"/>
                <a:ea typeface="Calibri"/>
                <a:cs typeface="Times New Roman"/>
              </a:rPr>
              <a:t>selectedRedText</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dirty="0">
                <a:solidFill>
                  <a:srgbClr val="3F7F5F"/>
                </a:solidFill>
                <a:latin typeface="Consolas"/>
                <a:ea typeface="Calibri"/>
                <a:cs typeface="Times New Roman"/>
              </a:rPr>
              <a:t>// </a:t>
            </a:r>
            <a:r>
              <a:rPr lang="en-US" sz="1200" dirty="0" err="1">
                <a:solidFill>
                  <a:srgbClr val="3F7F5F"/>
                </a:solidFill>
                <a:latin typeface="Consolas"/>
                <a:ea typeface="Calibri"/>
                <a:cs typeface="Times New Roman"/>
              </a:rPr>
              <a:t>main.onMsgFromFragToMain</a:t>
            </a:r>
            <a:r>
              <a:rPr lang="en-US" sz="1200" dirty="0">
                <a:solidFill>
                  <a:srgbClr val="3F7F5F"/>
                </a:solidFill>
                <a:latin typeface="Consolas"/>
                <a:ea typeface="Calibri"/>
                <a:cs typeface="Times New Roman"/>
              </a:rPr>
              <a:t>("RED-FRAG", </a:t>
            </a:r>
            <a:r>
              <a:rPr lang="en-US" sz="1200" dirty="0" err="1">
                <a:solidFill>
                  <a:srgbClr val="3F7F5F"/>
                </a:solidFill>
                <a:latin typeface="Consolas"/>
                <a:ea typeface="Calibri"/>
                <a:cs typeface="Times New Roman"/>
              </a:rPr>
              <a:t>selectedRedText</a:t>
            </a:r>
            <a:r>
              <a:rPr lang="en-US" sz="1200" dirty="0">
                <a:solidFill>
                  <a:srgbClr val="3F7F5F"/>
                </a:solidFill>
                <a:latin typeface="Consolas"/>
                <a:ea typeface="Calibri"/>
                <a:cs typeface="Times New Roman"/>
              </a:rPr>
              <a: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r>
              <a:rPr lang="en-US" sz="1200" b="1" dirty="0">
                <a:solidFill>
                  <a:srgbClr val="7F0055"/>
                </a:solidFill>
                <a:latin typeface="Consolas"/>
                <a:ea typeface="Calibri"/>
                <a:cs typeface="Times New Roman"/>
              </a:rPr>
              <a:t>return</a:t>
            </a:r>
            <a:r>
              <a:rPr lang="en-US" sz="1200" dirty="0">
                <a:solidFill>
                  <a:srgbClr val="000000"/>
                </a:solidFill>
                <a:latin typeface="Consolas"/>
                <a:ea typeface="Calibri"/>
                <a:cs typeface="Times New Roman"/>
              </a:rPr>
              <a:t> </a:t>
            </a:r>
            <a:r>
              <a:rPr lang="en-US" sz="1200" dirty="0" err="1">
                <a:solidFill>
                  <a:srgbClr val="6A3E3E"/>
                </a:solidFill>
                <a:latin typeface="Consolas"/>
                <a:ea typeface="Calibri"/>
                <a:cs typeface="Times New Roman"/>
              </a:rPr>
              <a:t>view_layout_red</a:t>
            </a:r>
            <a:r>
              <a:rPr lang="en-US" sz="1200" dirty="0">
                <a:solidFill>
                  <a:srgbClr val="000000"/>
                </a:solidFill>
                <a:latin typeface="Consolas"/>
                <a:ea typeface="Calibri"/>
                <a:cs typeface="Times New Roman"/>
              </a:rPr>
              <a:t>;</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	</a:t>
            </a:r>
            <a:endParaRPr lang="en-US" sz="1200" dirty="0">
              <a:ea typeface="Calibri"/>
              <a:cs typeface="Times New Roman"/>
            </a:endParaRPr>
          </a:p>
          <a:p>
            <a:pPr defTabSz="274320">
              <a:lnSpc>
                <a:spcPct val="115000"/>
              </a:lnSpc>
            </a:pPr>
            <a:r>
              <a:rPr lang="en-US" sz="1200" dirty="0">
                <a:solidFill>
                  <a:srgbClr val="000000"/>
                </a:solidFill>
                <a:latin typeface="Consolas"/>
                <a:ea typeface="Calibri"/>
                <a:cs typeface="Times New Roman"/>
              </a:rPr>
              <a:t>}</a:t>
            </a:r>
            <a:r>
              <a:rPr lang="en-US" sz="1200" dirty="0">
                <a:solidFill>
                  <a:srgbClr val="3F7F5F"/>
                </a:solidFill>
                <a:latin typeface="Consolas"/>
                <a:ea typeface="Calibri"/>
                <a:cs typeface="Times New Roman"/>
              </a:rPr>
              <a:t>// </a:t>
            </a:r>
            <a:r>
              <a:rPr lang="en-US" sz="1200" dirty="0" err="1">
                <a:solidFill>
                  <a:srgbClr val="3F7F5F"/>
                </a:solidFill>
                <a:latin typeface="Consolas"/>
                <a:ea typeface="Calibri"/>
                <a:cs typeface="Times New Roman"/>
              </a:rPr>
              <a:t>FragmentRed</a:t>
            </a:r>
            <a:endParaRPr lang="en-US" sz="1200" dirty="0">
              <a:ea typeface="Calibri"/>
              <a:cs typeface="Times New Roman"/>
            </a:endParaRPr>
          </a:p>
          <a:p>
            <a:pPr defTabSz="274320">
              <a:lnSpc>
                <a:spcPct val="115000"/>
              </a:lnSpc>
              <a:spcAft>
                <a:spcPts val="1000"/>
              </a:spcAft>
            </a:pPr>
            <a:r>
              <a:rPr lang="en-US" sz="1200" dirty="0">
                <a:ea typeface="Calibri"/>
                <a:cs typeface="Times New Roman"/>
              </a:rPr>
              <a:t> </a:t>
            </a:r>
          </a:p>
          <a:p>
            <a:pPr defTabSz="274320">
              <a:lnSpc>
                <a:spcPct val="115000"/>
              </a:lnSpc>
            </a:pPr>
            <a:endParaRPr lang="en-US" sz="1200" dirty="0">
              <a:ea typeface="Calibri"/>
              <a:cs typeface="Times New Roman"/>
            </a:endParaRPr>
          </a:p>
        </p:txBody>
      </p:sp>
      <p:sp>
        <p:nvSpPr>
          <p:cNvPr id="3" name="TextBox 2"/>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52</a:t>
            </a:fld>
            <a:endParaRPr lang="en-US" sz="1400" dirty="0"/>
          </a:p>
        </p:txBody>
      </p:sp>
      <p:sp>
        <p:nvSpPr>
          <p:cNvPr id="4" name="TextBox 3"/>
          <p:cNvSpPr txBox="1"/>
          <p:nvPr/>
        </p:nvSpPr>
        <p:spPr>
          <a:xfrm>
            <a:off x="533400" y="228600"/>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dirty="0"/>
              <a:t>Example 5. 	 </a:t>
            </a:r>
            <a:r>
              <a:rPr lang="en-US" sz="2400" b="1" dirty="0" err="1"/>
              <a:t>FragmentRed</a:t>
            </a:r>
            <a:r>
              <a:rPr lang="en-US" sz="2400" b="1" dirty="0"/>
              <a:t>		</a:t>
            </a:r>
            <a:r>
              <a:rPr lang="en-US" sz="2400" dirty="0"/>
              <a:t>			</a:t>
            </a:r>
            <a:r>
              <a:rPr lang="en-US" sz="1600" dirty="0"/>
              <a:t>2  of 2</a:t>
            </a:r>
            <a:endParaRPr lang="en-US" sz="1600" b="1" dirty="0"/>
          </a:p>
        </p:txBody>
      </p:sp>
      <p:grpSp>
        <p:nvGrpSpPr>
          <p:cNvPr id="5" name="Group 4"/>
          <p:cNvGrpSpPr/>
          <p:nvPr/>
        </p:nvGrpSpPr>
        <p:grpSpPr>
          <a:xfrm>
            <a:off x="304800" y="4953000"/>
            <a:ext cx="533400" cy="152400"/>
            <a:chOff x="762000" y="4876800"/>
            <a:chExt cx="533400" cy="152400"/>
          </a:xfrm>
        </p:grpSpPr>
        <p:cxnSp>
          <p:nvCxnSpPr>
            <p:cNvPr id="6" name="Straight Arrow Connector 5"/>
            <p:cNvCxnSpPr/>
            <p:nvPr/>
          </p:nvCxnSpPr>
          <p:spPr>
            <a:xfrm>
              <a:off x="838200" y="4953000"/>
              <a:ext cx="4572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62000" y="4876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ViewPager2 + Fragment</a:t>
            </a:r>
            <a:endParaRPr lang="en-US" sz="3200" b="1" dirty="0">
              <a:solidFill>
                <a:schemeClr val="tx2">
                  <a:lumMod val="60000"/>
                  <a:lumOff val="40000"/>
                </a:schemeClr>
              </a:solidFill>
            </a:endParaRPr>
          </a:p>
        </p:txBody>
      </p:sp>
      <p:sp>
        <p:nvSpPr>
          <p:cNvPr id="20" name="TextBox 19"/>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53</a:t>
            </a:fld>
            <a:endParaRPr lang="en-US" sz="1400" dirty="0"/>
          </a:p>
        </p:txBody>
      </p:sp>
      <p:pic>
        <p:nvPicPr>
          <p:cNvPr id="4" name="anim_screenslide">
            <a:hlinkClick r:id="" action="ppaction://media"/>
            <a:extLst>
              <a:ext uri="{FF2B5EF4-FFF2-40B4-BE49-F238E27FC236}">
                <a16:creationId xmlns:a16="http://schemas.microsoft.com/office/drawing/2014/main" id="{2FF38122-3E15-43F8-91B1-3AD86011A9A8}"/>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617133" y="990600"/>
            <a:ext cx="5909733" cy="3324225"/>
          </a:xfrm>
          <a:prstGeom prst="rect">
            <a:avLst/>
          </a:prstGeom>
        </p:spPr>
      </p:pic>
      <p:sp>
        <p:nvSpPr>
          <p:cNvPr id="9" name="TextBox 8">
            <a:extLst>
              <a:ext uri="{FF2B5EF4-FFF2-40B4-BE49-F238E27FC236}">
                <a16:creationId xmlns:a16="http://schemas.microsoft.com/office/drawing/2014/main" id="{78C92CA1-EA97-4610-9800-9E801353DB65}"/>
              </a:ext>
            </a:extLst>
          </p:cNvPr>
          <p:cNvSpPr txBox="1"/>
          <p:nvPr/>
        </p:nvSpPr>
        <p:spPr>
          <a:xfrm>
            <a:off x="533399" y="4461808"/>
            <a:ext cx="8077200" cy="1938992"/>
          </a:xfrm>
          <a:prstGeom prst="rect">
            <a:avLst/>
          </a:prstGeom>
          <a:solidFill>
            <a:schemeClr val="bg1"/>
          </a:solidFill>
          <a:ln>
            <a:solidFill>
              <a:schemeClr val="bg1"/>
            </a:solidFill>
          </a:ln>
        </p:spPr>
        <p:txBody>
          <a:bodyPr wrap="square" rtlCol="0">
            <a:spAutoFit/>
          </a:bodyPr>
          <a:lstStyle/>
          <a:p>
            <a:pPr algn="just"/>
            <a:r>
              <a:rPr lang="en-US" sz="2400" b="1">
                <a:latin typeface="Calibri" panose="020F0502020204030204" pitchFamily="34" charset="0"/>
                <a:cs typeface="Calibri" panose="020F0502020204030204" pitchFamily="34" charset="0"/>
              </a:rPr>
              <a:t>ViewPager2</a:t>
            </a:r>
            <a:r>
              <a:rPr lang="vi-VN" sz="2400">
                <a:latin typeface="Calibri" panose="020F0502020204030204" pitchFamily="34" charset="0"/>
                <a:cs typeface="Calibri" panose="020F0502020204030204" pitchFamily="34" charset="0"/>
              </a:rPr>
              <a:t> được sử dụng thay thế cho </a:t>
            </a:r>
            <a:r>
              <a:rPr lang="vi-VN" sz="2400" b="1">
                <a:latin typeface="Calibri" panose="020F0502020204030204" pitchFamily="34" charset="0"/>
                <a:cs typeface="Calibri" panose="020F0502020204030204" pitchFamily="34" charset="0"/>
              </a:rPr>
              <a:t>ViewPager</a:t>
            </a:r>
            <a:r>
              <a:rPr lang="vi-VN" sz="2400">
                <a:latin typeface="Calibri" panose="020F0502020204030204" pitchFamily="34" charset="0"/>
                <a:cs typeface="Calibri" panose="020F0502020204030204" pitchFamily="34" charset="0"/>
              </a:rPr>
              <a:t> để tạo hiệu ứng trượt giữa các trang (fragment) trong một màn hình (activity)</a:t>
            </a:r>
            <a:r>
              <a:rPr lang="en-US" sz="2400">
                <a:latin typeface="Calibri" panose="020F0502020204030204" pitchFamily="34" charset="0"/>
                <a:cs typeface="Calibri" panose="020F0502020204030204" pitchFamily="34" charset="0"/>
              </a:rPr>
              <a:t>.</a:t>
            </a:r>
          </a:p>
          <a:p>
            <a:pPr algn="just"/>
            <a:r>
              <a:rPr lang="en-US" sz="2400">
                <a:latin typeface="Calibri" panose="020F0502020204030204" pitchFamily="34" charset="0"/>
                <a:cs typeface="Calibri" panose="020F0502020204030204" pitchFamily="34" charset="0"/>
              </a:rPr>
              <a:t>ViewPager2 </a:t>
            </a:r>
            <a:r>
              <a:rPr lang="vi-VN" sz="2400">
                <a:latin typeface="Calibri" panose="020F0502020204030204" pitchFamily="34" charset="0"/>
                <a:cs typeface="Calibri" panose="020F0502020204030204" pitchFamily="34" charset="0"/>
              </a:rPr>
              <a:t>sử dụng RecyclerView nên hỗ trợ nhiều kiểu layout khác nhau</a:t>
            </a:r>
            <a:r>
              <a:rPr lang="en-US" sz="2400">
                <a:latin typeface="Calibri" panose="020F0502020204030204" pitchFamily="34" charset="0"/>
                <a:cs typeface="Calibri" panose="020F0502020204030204" pitchFamily="34" charset="0"/>
              </a:rPr>
              <a:t>, hoạt động nhanh và hiệu quả h</a:t>
            </a:r>
            <a:r>
              <a:rPr lang="vi-VN" sz="2400">
                <a:latin typeface="Calibri" panose="020F0502020204030204" pitchFamily="34" charset="0"/>
                <a:cs typeface="Calibri" panose="020F0502020204030204" pitchFamily="34" charset="0"/>
              </a:rPr>
              <a:t>ơ</a:t>
            </a:r>
            <a:r>
              <a:rPr lang="en-US" sz="2400">
                <a:latin typeface="Calibri" panose="020F0502020204030204" pitchFamily="34" charset="0"/>
                <a:cs typeface="Calibri" panose="020F0502020204030204" pitchFamily="34" charset="0"/>
              </a:rPr>
              <a:t>n.</a:t>
            </a:r>
            <a:endParaRPr lang="vi-VN"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293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5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ViewPager2 + Fragment</a:t>
            </a:r>
            <a:endParaRPr lang="en-US" sz="3200" b="1" dirty="0">
              <a:solidFill>
                <a:schemeClr val="tx2">
                  <a:lumMod val="60000"/>
                  <a:lumOff val="40000"/>
                </a:schemeClr>
              </a:solidFill>
            </a:endParaRPr>
          </a:p>
        </p:txBody>
      </p:sp>
      <p:sp>
        <p:nvSpPr>
          <p:cNvPr id="20" name="TextBox 19"/>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54</a:t>
            </a:fld>
            <a:endParaRPr lang="en-US" sz="1400" dirty="0"/>
          </a:p>
        </p:txBody>
      </p:sp>
      <p:sp>
        <p:nvSpPr>
          <p:cNvPr id="5" name="TextBox 4">
            <a:extLst>
              <a:ext uri="{FF2B5EF4-FFF2-40B4-BE49-F238E27FC236}">
                <a16:creationId xmlns:a16="http://schemas.microsoft.com/office/drawing/2014/main" id="{023667BE-290A-4259-9E66-16E2C71A04FA}"/>
              </a:ext>
            </a:extLst>
          </p:cNvPr>
          <p:cNvSpPr txBox="1"/>
          <p:nvPr/>
        </p:nvSpPr>
        <p:spPr>
          <a:xfrm>
            <a:off x="533400" y="726519"/>
            <a:ext cx="8077200" cy="2862322"/>
          </a:xfrm>
          <a:prstGeom prst="rect">
            <a:avLst/>
          </a:prstGeom>
          <a:solidFill>
            <a:schemeClr val="bg1"/>
          </a:solidFill>
          <a:ln>
            <a:solidFill>
              <a:schemeClr val="bg1"/>
            </a:solidFill>
          </a:ln>
        </p:spPr>
        <p:txBody>
          <a:bodyPr wrap="square" rtlCol="0">
            <a:spAutoFit/>
          </a:bodyPr>
          <a:lstStyle/>
          <a:p>
            <a:r>
              <a:rPr lang="en-US" sz="2000" b="1">
                <a:latin typeface="Calibri" panose="020F0502020204030204" pitchFamily="34" charset="0"/>
                <a:cs typeface="Calibri" panose="020F0502020204030204" pitchFamily="34" charset="0"/>
              </a:rPr>
              <a:t>Cách sử dụng ViewPager2 kết hợp với Fragment</a:t>
            </a:r>
          </a:p>
          <a:p>
            <a:endParaRPr lang="en-US" sz="2000" b="1">
              <a:latin typeface="Calibri" panose="020F0502020204030204" pitchFamily="34" charset="0"/>
              <a:cs typeface="Calibri" panose="020F0502020204030204" pitchFamily="34" charset="0"/>
            </a:endParaRPr>
          </a:p>
          <a:p>
            <a:r>
              <a:rPr lang="vi-VN" sz="2000" b="1">
                <a:latin typeface="Calibri" panose="020F0502020204030204" pitchFamily="34" charset="0"/>
                <a:cs typeface="Calibri" panose="020F0502020204030204" pitchFamily="34" charset="0"/>
              </a:rPr>
              <a:t>Bước 1: </a:t>
            </a:r>
            <a:r>
              <a:rPr lang="vi-VN" sz="2000">
                <a:latin typeface="Calibri" panose="020F0502020204030204" pitchFamily="34" charset="0"/>
                <a:cs typeface="Calibri" panose="020F0502020204030204" pitchFamily="34" charset="0"/>
              </a:rPr>
              <a:t>Thêm thư viện ViewPager2 vào project</a:t>
            </a:r>
          </a:p>
          <a:p>
            <a:r>
              <a:rPr lang="en-US" sz="2000">
                <a:latin typeface="Consolas" panose="020B0609020204030204" pitchFamily="49" charset="0"/>
                <a:cs typeface="Calibri" panose="020F0502020204030204" pitchFamily="34" charset="0"/>
              </a:rPr>
              <a:t>implementation 'androidx.viewpager2:viewpager2:1.0.0'</a:t>
            </a:r>
            <a:endParaRPr lang="vi-VN" sz="2000">
              <a:latin typeface="Consolas" panose="020B0609020204030204" pitchFamily="49" charset="0"/>
              <a:cs typeface="Calibri" panose="020F0502020204030204" pitchFamily="34" charset="0"/>
            </a:endParaRPr>
          </a:p>
          <a:p>
            <a:endParaRPr lang="vi-VN" sz="2000">
              <a:latin typeface="Calibri" panose="020F0502020204030204" pitchFamily="34" charset="0"/>
              <a:cs typeface="Calibri" panose="020F0502020204030204" pitchFamily="34" charset="0"/>
            </a:endParaRPr>
          </a:p>
          <a:p>
            <a:r>
              <a:rPr lang="vi-VN" sz="2000" b="1">
                <a:latin typeface="Calibri" panose="020F0502020204030204" pitchFamily="34" charset="0"/>
                <a:cs typeface="Calibri" panose="020F0502020204030204" pitchFamily="34" charset="0"/>
              </a:rPr>
              <a:t>Bước 2: </a:t>
            </a:r>
            <a:r>
              <a:rPr lang="vi-VN" sz="2000">
                <a:latin typeface="Calibri" panose="020F0502020204030204" pitchFamily="34" charset="0"/>
                <a:cs typeface="Calibri" panose="020F0502020204030204" pitchFamily="34" charset="0"/>
              </a:rPr>
              <a:t>Tạo mới và thiết kế giao diện cho đối tượng fragment, được sử dụng để hiển thị các trang.</a:t>
            </a:r>
          </a:p>
          <a:p>
            <a:endParaRPr lang="vi-VN" sz="2000">
              <a:latin typeface="Calibri" panose="020F0502020204030204" pitchFamily="34" charset="0"/>
              <a:cs typeface="Calibri" panose="020F0502020204030204" pitchFamily="34" charset="0"/>
            </a:endParaRPr>
          </a:p>
          <a:p>
            <a:r>
              <a:rPr lang="vi-VN" sz="2000" b="1">
                <a:latin typeface="Calibri" panose="020F0502020204030204" pitchFamily="34" charset="0"/>
                <a:cs typeface="Calibri" panose="020F0502020204030204" pitchFamily="34" charset="0"/>
              </a:rPr>
              <a:t>Bước 3:</a:t>
            </a:r>
            <a:r>
              <a:rPr lang="en-US" sz="2000" b="1">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rPr>
              <a:t>Khai </a:t>
            </a:r>
            <a:r>
              <a:rPr lang="vi-VN" sz="2000">
                <a:latin typeface="Calibri" panose="020F0502020204030204" pitchFamily="34" charset="0"/>
                <a:cs typeface="Calibri" panose="020F0502020204030204" pitchFamily="34" charset="0"/>
              </a:rPr>
              <a:t>báo ViewPager2 trong file xml của activity</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62052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ViewPager2 + Fragment</a:t>
            </a:r>
            <a:endParaRPr lang="en-US" sz="3200" b="1" dirty="0">
              <a:solidFill>
                <a:schemeClr val="tx2">
                  <a:lumMod val="60000"/>
                  <a:lumOff val="40000"/>
                </a:schemeClr>
              </a:solidFill>
            </a:endParaRPr>
          </a:p>
        </p:txBody>
      </p:sp>
      <p:sp>
        <p:nvSpPr>
          <p:cNvPr id="20" name="TextBox 19"/>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55</a:t>
            </a:fld>
            <a:endParaRPr lang="en-US" sz="1400" dirty="0"/>
          </a:p>
        </p:txBody>
      </p:sp>
      <p:sp>
        <p:nvSpPr>
          <p:cNvPr id="5" name="TextBox 4">
            <a:extLst>
              <a:ext uri="{FF2B5EF4-FFF2-40B4-BE49-F238E27FC236}">
                <a16:creationId xmlns:a16="http://schemas.microsoft.com/office/drawing/2014/main" id="{023667BE-290A-4259-9E66-16E2C71A04FA}"/>
              </a:ext>
            </a:extLst>
          </p:cNvPr>
          <p:cNvSpPr txBox="1"/>
          <p:nvPr/>
        </p:nvSpPr>
        <p:spPr>
          <a:xfrm>
            <a:off x="533400" y="726519"/>
            <a:ext cx="8077200" cy="400110"/>
          </a:xfrm>
          <a:prstGeom prst="rect">
            <a:avLst/>
          </a:prstGeom>
          <a:solidFill>
            <a:schemeClr val="bg1"/>
          </a:solidFill>
          <a:ln>
            <a:solidFill>
              <a:schemeClr val="bg1"/>
            </a:solidFill>
          </a:ln>
        </p:spPr>
        <p:txBody>
          <a:bodyPr wrap="square" rtlCol="0">
            <a:spAutoFit/>
          </a:bodyPr>
          <a:lstStyle/>
          <a:p>
            <a:r>
              <a:rPr lang="vi-VN" sz="2000" b="1"/>
              <a:t>Bước 4: </a:t>
            </a:r>
            <a:r>
              <a:rPr lang="vi-VN" sz="2000"/>
              <a:t>Khai báo adapter</a:t>
            </a:r>
            <a:endParaRPr lang="en-US" sz="2000" dirty="0"/>
          </a:p>
        </p:txBody>
      </p:sp>
      <p:sp>
        <p:nvSpPr>
          <p:cNvPr id="2" name="Rectangle 1">
            <a:extLst>
              <a:ext uri="{FF2B5EF4-FFF2-40B4-BE49-F238E27FC236}">
                <a16:creationId xmlns:a16="http://schemas.microsoft.com/office/drawing/2014/main" id="{8D5DDA79-B460-4873-9053-67895E17952B}"/>
              </a:ext>
            </a:extLst>
          </p:cNvPr>
          <p:cNvSpPr>
            <a:spLocks noChangeArrowheads="1"/>
          </p:cNvSpPr>
          <p:nvPr/>
        </p:nvSpPr>
        <p:spPr bwMode="auto">
          <a:xfrm>
            <a:off x="533401" y="1420757"/>
            <a:ext cx="8077199" cy="4016484"/>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1500" b="0" dirty="0">
                <a:solidFill>
                  <a:srgbClr val="0000FF"/>
                </a:solidFill>
                <a:effectLst/>
                <a:latin typeface="Consolas" panose="020B0609020204030204" pitchFamily="49" charset="0"/>
              </a:rPr>
              <a:t>private</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class</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SlidePageAdapter</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extends</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FragmentStateAdapter</a:t>
            </a:r>
            <a:r>
              <a:rPr lang="en-US" sz="1500" b="0" dirty="0">
                <a:solidFill>
                  <a:srgbClr val="000000"/>
                </a:solidFill>
                <a:effectLst/>
                <a:latin typeface="Consolas" panose="020B0609020204030204" pitchFamily="49" charset="0"/>
              </a:rPr>
              <a:t> {</a:t>
            </a:r>
          </a:p>
          <a:p>
            <a:br>
              <a:rPr lang="en-US" sz="1500" b="0" dirty="0">
                <a:solidFill>
                  <a:srgbClr val="000000"/>
                </a:solidFill>
                <a:effectLst/>
                <a:latin typeface="Consolas" panose="020B0609020204030204" pitchFamily="49" charset="0"/>
              </a:rPr>
            </a:b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public</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SlidePageAdapter</a:t>
            </a:r>
            <a:r>
              <a:rPr lang="en-US" sz="1500" b="0" dirty="0">
                <a:solidFill>
                  <a:srgbClr val="000000"/>
                </a:solidFill>
                <a:effectLst/>
                <a:latin typeface="Consolas" panose="020B0609020204030204" pitchFamily="49" charset="0"/>
              </a:rPr>
              <a:t>(@</a:t>
            </a:r>
            <a:r>
              <a:rPr lang="en-US" sz="1500" b="0" dirty="0">
                <a:solidFill>
                  <a:srgbClr val="0000FF"/>
                </a:solidFill>
                <a:effectLst/>
                <a:latin typeface="Consolas" panose="020B0609020204030204" pitchFamily="49" charset="0"/>
              </a:rPr>
              <a:t>NonNull</a:t>
            </a:r>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FragmentActivity</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fragmentActivity</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super</a:t>
            </a:r>
            <a:r>
              <a:rPr lang="en-US" sz="1500" b="0" dirty="0">
                <a:solidFill>
                  <a:srgbClr val="000000"/>
                </a:solidFill>
                <a:effectLst/>
                <a:latin typeface="Consolas" panose="020B0609020204030204" pitchFamily="49" charset="0"/>
              </a:rPr>
              <a:t>(</a:t>
            </a:r>
            <a:r>
              <a:rPr lang="en-US" sz="1500" b="0" dirty="0" err="1">
                <a:solidFill>
                  <a:srgbClr val="000000"/>
                </a:solidFill>
                <a:effectLst/>
                <a:latin typeface="Consolas" panose="020B0609020204030204" pitchFamily="49" charset="0"/>
              </a:rPr>
              <a:t>fragmentActivity</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br>
              <a:rPr lang="en-US" sz="1500" b="0" dirty="0">
                <a:solidFill>
                  <a:srgbClr val="000000"/>
                </a:solidFill>
                <a:effectLst/>
                <a:latin typeface="Consolas" panose="020B0609020204030204" pitchFamily="49" charset="0"/>
              </a:rPr>
            </a:b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NonNull</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Override</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public</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Fragment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createFragment</a:t>
            </a:r>
            <a:r>
              <a:rPr lang="en-US" sz="1500" b="0" dirty="0">
                <a:solidFill>
                  <a:srgbClr val="000000"/>
                </a:solidFill>
                <a:effectLst/>
                <a:latin typeface="Consolas" panose="020B0609020204030204" pitchFamily="49" charset="0"/>
              </a:rPr>
              <a:t>(</a:t>
            </a:r>
            <a:r>
              <a:rPr lang="en-US" sz="1500" b="0" dirty="0">
                <a:solidFill>
                  <a:srgbClr val="0000FF"/>
                </a:solidFill>
                <a:effectLst/>
                <a:latin typeface="Consolas" panose="020B0609020204030204" pitchFamily="49" charset="0"/>
              </a:rPr>
              <a:t>int</a:t>
            </a:r>
            <a:r>
              <a:rPr lang="en-US" sz="1500" b="0" dirty="0">
                <a:solidFill>
                  <a:srgbClr val="000000"/>
                </a:solidFill>
                <a:effectLst/>
                <a:latin typeface="Consolas" panose="020B0609020204030204" pitchFamily="49" charset="0"/>
              </a:rPr>
              <a:t> position)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return</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PageFragment.newInstance</a:t>
            </a:r>
            <a:r>
              <a:rPr lang="en-US" sz="1500" b="0" dirty="0">
                <a:solidFill>
                  <a:srgbClr val="000000"/>
                </a:solidFill>
                <a:effectLst/>
                <a:latin typeface="Consolas" panose="020B0609020204030204" pitchFamily="49" charset="0"/>
              </a:rPr>
              <a:t>(</a:t>
            </a:r>
            <a:r>
              <a:rPr lang="en-US" sz="1500" b="0" dirty="0" err="1">
                <a:solidFill>
                  <a:srgbClr val="000000"/>
                </a:solidFill>
                <a:effectLst/>
                <a:latin typeface="Consolas" panose="020B0609020204030204" pitchFamily="49" charset="0"/>
              </a:rPr>
              <a:t>pages.get</a:t>
            </a:r>
            <a:r>
              <a:rPr lang="en-US" sz="1500" b="0" dirty="0">
                <a:solidFill>
                  <a:srgbClr val="000000"/>
                </a:solidFill>
                <a:effectLst/>
                <a:latin typeface="Consolas" panose="020B0609020204030204" pitchFamily="49" charset="0"/>
              </a:rPr>
              <a:t>(position));</a:t>
            </a:r>
          </a:p>
          <a:p>
            <a:r>
              <a:rPr lang="en-US" sz="1500" b="0" dirty="0">
                <a:solidFill>
                  <a:srgbClr val="000000"/>
                </a:solidFill>
                <a:effectLst/>
                <a:latin typeface="Consolas" panose="020B0609020204030204" pitchFamily="49" charset="0"/>
              </a:rPr>
              <a:t>    }</a:t>
            </a:r>
          </a:p>
          <a:p>
            <a:br>
              <a:rPr lang="en-US" sz="1500" b="0" dirty="0">
                <a:solidFill>
                  <a:srgbClr val="000000"/>
                </a:solidFill>
                <a:effectLst/>
                <a:latin typeface="Consolas" panose="020B0609020204030204" pitchFamily="49" charset="0"/>
              </a:rPr>
            </a:b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Override</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public</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int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getItemCount</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return</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pages.size</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51323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ViewPager2 + Fragment</a:t>
            </a:r>
            <a:endParaRPr lang="en-US" sz="3200" b="1" dirty="0">
              <a:solidFill>
                <a:schemeClr val="tx2">
                  <a:lumMod val="60000"/>
                  <a:lumOff val="40000"/>
                </a:schemeClr>
              </a:solidFill>
            </a:endParaRPr>
          </a:p>
        </p:txBody>
      </p:sp>
      <p:sp>
        <p:nvSpPr>
          <p:cNvPr id="20" name="TextBox 19"/>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56</a:t>
            </a:fld>
            <a:endParaRPr lang="en-US" sz="1400" dirty="0"/>
          </a:p>
        </p:txBody>
      </p:sp>
      <p:sp>
        <p:nvSpPr>
          <p:cNvPr id="5" name="TextBox 4">
            <a:extLst>
              <a:ext uri="{FF2B5EF4-FFF2-40B4-BE49-F238E27FC236}">
                <a16:creationId xmlns:a16="http://schemas.microsoft.com/office/drawing/2014/main" id="{023667BE-290A-4259-9E66-16E2C71A04FA}"/>
              </a:ext>
            </a:extLst>
          </p:cNvPr>
          <p:cNvSpPr txBox="1"/>
          <p:nvPr/>
        </p:nvSpPr>
        <p:spPr>
          <a:xfrm>
            <a:off x="533400" y="726519"/>
            <a:ext cx="8077200" cy="400110"/>
          </a:xfrm>
          <a:prstGeom prst="rect">
            <a:avLst/>
          </a:prstGeom>
          <a:solidFill>
            <a:schemeClr val="bg1"/>
          </a:solidFill>
          <a:ln>
            <a:solidFill>
              <a:schemeClr val="bg1"/>
            </a:solidFill>
          </a:ln>
        </p:spPr>
        <p:txBody>
          <a:bodyPr wrap="square" rtlCol="0">
            <a:spAutoFit/>
          </a:bodyPr>
          <a:lstStyle/>
          <a:p>
            <a:r>
              <a:rPr lang="vi-VN" sz="2000" b="1"/>
              <a:t>Bước 5:</a:t>
            </a:r>
            <a:r>
              <a:rPr lang="vi-VN" sz="2000"/>
              <a:t> Thiết lập view pager trong acvitity</a:t>
            </a:r>
            <a:endParaRPr lang="en-US" sz="2000" dirty="0"/>
          </a:p>
        </p:txBody>
      </p:sp>
      <p:sp>
        <p:nvSpPr>
          <p:cNvPr id="3" name="Rectangle 1">
            <a:extLst>
              <a:ext uri="{FF2B5EF4-FFF2-40B4-BE49-F238E27FC236}">
                <a16:creationId xmlns:a16="http://schemas.microsoft.com/office/drawing/2014/main" id="{29C3CF0B-E09F-4260-9C7F-2A7AFE8192BB}"/>
              </a:ext>
            </a:extLst>
          </p:cNvPr>
          <p:cNvSpPr>
            <a:spLocks noChangeArrowheads="1"/>
          </p:cNvSpPr>
          <p:nvPr/>
        </p:nvSpPr>
        <p:spPr bwMode="auto">
          <a:xfrm>
            <a:off x="533400" y="1316995"/>
            <a:ext cx="8077200" cy="4278094"/>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1600" b="0" dirty="0">
                <a:solidFill>
                  <a:srgbClr val="0000FF"/>
                </a:solidFill>
                <a:effectLst/>
                <a:latin typeface="Consolas" panose="020B0609020204030204" pitchFamily="49" charset="0"/>
              </a:rPr>
              <a:t>List</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&gt; pages;</a:t>
            </a:r>
          </a:p>
          <a:p>
            <a:r>
              <a:rPr lang="en-US" sz="1600" b="0" dirty="0">
                <a:solidFill>
                  <a:srgbClr val="0000FF"/>
                </a:solidFill>
                <a:effectLst/>
                <a:latin typeface="Consolas" panose="020B0609020204030204" pitchFamily="49" charset="0"/>
              </a:rPr>
              <a:t>Faker</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faker</a:t>
            </a:r>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Override</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protected</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onCreate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Bundle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savedInstanceState</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err="1">
                <a:solidFill>
                  <a:srgbClr val="0000FF"/>
                </a:solidFill>
                <a:effectLst/>
                <a:latin typeface="Consolas" panose="020B0609020204030204" pitchFamily="49" charset="0"/>
              </a:rPr>
              <a:t>super</a:t>
            </a:r>
            <a:r>
              <a:rPr lang="en-US" sz="1600" b="0" dirty="0" err="1">
                <a:solidFill>
                  <a:srgbClr val="000000"/>
                </a:solidFill>
                <a:effectLst/>
                <a:latin typeface="Consolas" panose="020B0609020204030204" pitchFamily="49" charset="0"/>
              </a:rPr>
              <a:t>.onCreate</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savedInstanceState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setContentView</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R.layout.activity_second</a:t>
            </a:r>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faker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Faker();</a:t>
            </a:r>
          </a:p>
          <a:p>
            <a:r>
              <a:rPr lang="en-US" sz="1600" b="0" dirty="0">
                <a:solidFill>
                  <a:srgbClr val="000000"/>
                </a:solidFill>
                <a:effectLst/>
                <a:latin typeface="Consolas" panose="020B0609020204030204" pitchFamily="49" charset="0"/>
              </a:rPr>
              <a:t>    pages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0000FF"/>
                </a:solidFill>
                <a:effectLst/>
                <a:latin typeface="Consolas" panose="020B0609020204030204" pitchFamily="49" charset="0"/>
              </a:rPr>
              <a:t>ArrayList</a:t>
            </a:r>
            <a:r>
              <a:rPr lang="en-US" sz="1600" b="0" dirty="0">
                <a:solidFill>
                  <a:srgbClr val="000000"/>
                </a:solidFill>
                <a:effectLst/>
                <a:latin typeface="Consolas" panose="020B0609020204030204" pitchFamily="49" charset="0"/>
              </a:rPr>
              <a:t>&lt;&gt;();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i</a:t>
            </a:r>
            <a:r>
              <a:rPr lang="en-US" sz="1600" b="0" dirty="0">
                <a:solidFill>
                  <a:srgbClr val="000000"/>
                </a:solidFill>
                <a:effectLst/>
                <a:latin typeface="Consolas" panose="020B0609020204030204" pitchFamily="49" charset="0"/>
              </a:rPr>
              <a:t> &lt; </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i</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pages.add</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faker.lorem.paragraph</a:t>
            </a:r>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ViewPager2</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viewPager</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findViewById</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R.id.view_pager</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FF"/>
                </a:solidFill>
                <a:effectLst/>
                <a:latin typeface="Consolas" panose="020B0609020204030204" pitchFamily="49" charset="0"/>
              </a:rPr>
              <a:t>SlidePageAdapter</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pageAdapter</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SlidePageAdapter</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this</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viewPager.setAdapter</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pageAdapter</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012105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ViewPager2 + Fragment</a:t>
            </a:r>
            <a:endParaRPr lang="en-US" sz="3200" b="1" dirty="0">
              <a:solidFill>
                <a:schemeClr val="tx2">
                  <a:lumMod val="60000"/>
                  <a:lumOff val="40000"/>
                </a:schemeClr>
              </a:solidFill>
            </a:endParaRPr>
          </a:p>
        </p:txBody>
      </p:sp>
      <p:sp>
        <p:nvSpPr>
          <p:cNvPr id="20" name="TextBox 19"/>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57</a:t>
            </a:fld>
            <a:endParaRPr lang="en-US" sz="1400" dirty="0"/>
          </a:p>
        </p:txBody>
      </p:sp>
      <p:sp>
        <p:nvSpPr>
          <p:cNvPr id="5" name="TextBox 4">
            <a:extLst>
              <a:ext uri="{FF2B5EF4-FFF2-40B4-BE49-F238E27FC236}">
                <a16:creationId xmlns:a16="http://schemas.microsoft.com/office/drawing/2014/main" id="{023667BE-290A-4259-9E66-16E2C71A04FA}"/>
              </a:ext>
            </a:extLst>
          </p:cNvPr>
          <p:cNvSpPr txBox="1"/>
          <p:nvPr/>
        </p:nvSpPr>
        <p:spPr>
          <a:xfrm>
            <a:off x="533400" y="726519"/>
            <a:ext cx="8077200" cy="400110"/>
          </a:xfrm>
          <a:prstGeom prst="rect">
            <a:avLst/>
          </a:prstGeom>
          <a:solidFill>
            <a:schemeClr val="bg1"/>
          </a:solidFill>
          <a:ln>
            <a:solidFill>
              <a:schemeClr val="bg1"/>
            </a:solidFill>
          </a:ln>
        </p:spPr>
        <p:txBody>
          <a:bodyPr wrap="square" rtlCol="0">
            <a:spAutoFit/>
          </a:bodyPr>
          <a:lstStyle/>
          <a:p>
            <a:r>
              <a:rPr lang="vi-VN" sz="2000" b="1"/>
              <a:t>Bước </a:t>
            </a:r>
            <a:r>
              <a:rPr lang="en-US" sz="2000" b="1"/>
              <a:t>6</a:t>
            </a:r>
            <a:r>
              <a:rPr lang="vi-VN" sz="2000" b="1"/>
              <a:t>:</a:t>
            </a:r>
            <a:r>
              <a:rPr lang="vi-VN" sz="2000"/>
              <a:t> Xử lý sự kiện khi page được chọn</a:t>
            </a:r>
            <a:endParaRPr lang="en-US" sz="2000" dirty="0"/>
          </a:p>
        </p:txBody>
      </p:sp>
      <p:sp>
        <p:nvSpPr>
          <p:cNvPr id="2" name="Rectangle 1">
            <a:extLst>
              <a:ext uri="{FF2B5EF4-FFF2-40B4-BE49-F238E27FC236}">
                <a16:creationId xmlns:a16="http://schemas.microsoft.com/office/drawing/2014/main" id="{8DF16C22-2DEC-4E74-A49C-1037C522027F}"/>
              </a:ext>
            </a:extLst>
          </p:cNvPr>
          <p:cNvSpPr>
            <a:spLocks noChangeArrowheads="1"/>
          </p:cNvSpPr>
          <p:nvPr/>
        </p:nvSpPr>
        <p:spPr bwMode="auto">
          <a:xfrm>
            <a:off x="533400" y="1638180"/>
            <a:ext cx="8077200" cy="160043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1400" b="0" dirty="0" err="1">
                <a:solidFill>
                  <a:srgbClr val="000000"/>
                </a:solidFill>
                <a:effectLst/>
                <a:latin typeface="Consolas" panose="020B0609020204030204" pitchFamily="49" charset="0"/>
              </a:rPr>
              <a:t>viewPager.registerOnPageChangeCallback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ViewPager2.OnPageChangeCallback()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Override</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onPageSelected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int</a:t>
            </a:r>
            <a:r>
              <a:rPr lang="en-US" sz="1400" b="0" dirty="0">
                <a:solidFill>
                  <a:srgbClr val="000000"/>
                </a:solidFill>
                <a:effectLst/>
                <a:latin typeface="Consolas" panose="020B0609020204030204" pitchFamily="49" charset="0"/>
              </a:rPr>
              <a:t> position)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super</a:t>
            </a:r>
            <a:r>
              <a:rPr lang="en-US" sz="1400" b="0" dirty="0" err="1">
                <a:solidFill>
                  <a:srgbClr val="000000"/>
                </a:solidFill>
                <a:effectLst/>
                <a:latin typeface="Consolas" panose="020B0609020204030204" pitchFamily="49" charset="0"/>
              </a:rPr>
              <a:t>.onPageSelected</a:t>
            </a:r>
            <a:r>
              <a:rPr lang="en-US" sz="1400" b="0" dirty="0">
                <a:solidFill>
                  <a:srgbClr val="000000"/>
                </a:solidFill>
                <a:effectLst/>
                <a:latin typeface="Consolas" panose="020B0609020204030204" pitchFamily="49" charset="0"/>
              </a:rPr>
              <a:t>(position);</a:t>
            </a:r>
          </a:p>
          <a:p>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TODO: </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ECC1E030-AEBC-4868-A3CD-1883C7A91E13}"/>
              </a:ext>
            </a:extLst>
          </p:cNvPr>
          <p:cNvSpPr txBox="1"/>
          <p:nvPr/>
        </p:nvSpPr>
        <p:spPr>
          <a:xfrm>
            <a:off x="538038" y="4038600"/>
            <a:ext cx="8077200" cy="400110"/>
          </a:xfrm>
          <a:prstGeom prst="rect">
            <a:avLst/>
          </a:prstGeom>
          <a:solidFill>
            <a:schemeClr val="bg1"/>
          </a:solidFill>
          <a:ln>
            <a:solidFill>
              <a:schemeClr val="bg1"/>
            </a:solidFill>
          </a:ln>
        </p:spPr>
        <p:txBody>
          <a:bodyPr wrap="square" rtlCol="0">
            <a:spAutoFit/>
          </a:bodyPr>
          <a:lstStyle/>
          <a:p>
            <a:r>
              <a:rPr lang="en-US" sz="2000"/>
              <a:t>Di chuyển đến page xác định:</a:t>
            </a:r>
          </a:p>
        </p:txBody>
      </p:sp>
      <p:sp>
        <p:nvSpPr>
          <p:cNvPr id="4" name="Rectangle 2">
            <a:extLst>
              <a:ext uri="{FF2B5EF4-FFF2-40B4-BE49-F238E27FC236}">
                <a16:creationId xmlns:a16="http://schemas.microsoft.com/office/drawing/2014/main" id="{9E0D515E-06C8-4037-8A2F-9733365A3225}"/>
              </a:ext>
            </a:extLst>
          </p:cNvPr>
          <p:cNvSpPr>
            <a:spLocks noChangeArrowheads="1"/>
          </p:cNvSpPr>
          <p:nvPr/>
        </p:nvSpPr>
        <p:spPr bwMode="auto">
          <a:xfrm>
            <a:off x="524124" y="4600589"/>
            <a:ext cx="8086476" cy="338554"/>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1600" b="0" dirty="0" err="1">
                <a:solidFill>
                  <a:srgbClr val="000000"/>
                </a:solidFill>
                <a:effectLst/>
                <a:latin typeface="Consolas" panose="020B0609020204030204" pitchFamily="49" charset="0"/>
              </a:rPr>
              <a:t>viewPager.setCurrentItem</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a:t>
            </a:r>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9939768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TabLayout + ViewPager2 + Fragment</a:t>
            </a:r>
            <a:endParaRPr lang="en-US" sz="3200" b="1" dirty="0">
              <a:solidFill>
                <a:schemeClr val="tx2">
                  <a:lumMod val="60000"/>
                  <a:lumOff val="40000"/>
                </a:schemeClr>
              </a:solidFill>
            </a:endParaRPr>
          </a:p>
        </p:txBody>
      </p:sp>
      <p:sp>
        <p:nvSpPr>
          <p:cNvPr id="20" name="TextBox 19"/>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58</a:t>
            </a:fld>
            <a:endParaRPr lang="en-US" sz="1400" dirty="0"/>
          </a:p>
        </p:txBody>
      </p:sp>
      <p:pic>
        <p:nvPicPr>
          <p:cNvPr id="1026" name="Picture 2" descr="Tab Layout trên Android">
            <a:extLst>
              <a:ext uri="{FF2B5EF4-FFF2-40B4-BE49-F238E27FC236}">
                <a16:creationId xmlns:a16="http://schemas.microsoft.com/office/drawing/2014/main" id="{20212703-6D40-46BB-A0BA-028EB7B08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100" y="584775"/>
            <a:ext cx="4991100" cy="3638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BDFD84-3403-4366-AE86-ECBA9DBE9A63}"/>
              </a:ext>
            </a:extLst>
          </p:cNvPr>
          <p:cNvSpPr txBox="1"/>
          <p:nvPr/>
        </p:nvSpPr>
        <p:spPr>
          <a:xfrm>
            <a:off x="533399" y="4720650"/>
            <a:ext cx="8077200" cy="707886"/>
          </a:xfrm>
          <a:prstGeom prst="rect">
            <a:avLst/>
          </a:prstGeom>
          <a:solidFill>
            <a:schemeClr val="bg1"/>
          </a:solidFill>
          <a:ln>
            <a:solidFill>
              <a:schemeClr val="bg1"/>
            </a:solidFill>
          </a:ln>
        </p:spPr>
        <p:txBody>
          <a:bodyPr wrap="square" rtlCol="0">
            <a:spAutoFit/>
          </a:bodyPr>
          <a:lstStyle/>
          <a:p>
            <a:pPr algn="just"/>
            <a:r>
              <a:rPr lang="en-US" sz="2000" b="1"/>
              <a:t>TabLayout </a:t>
            </a:r>
            <a:r>
              <a:rPr lang="en-US" sz="2000"/>
              <a:t>có thể đ</a:t>
            </a:r>
            <a:r>
              <a:rPr lang="vi-VN" sz="2000"/>
              <a:t>ư</a:t>
            </a:r>
            <a:r>
              <a:rPr lang="en-US" sz="2000"/>
              <a:t>ợc sử dụng kết hợp với ViewPager để tạo giao diện chọn trang hiển thị nhanh chóng.</a:t>
            </a:r>
            <a:endParaRPr lang="vi-VN" sz="2000"/>
          </a:p>
        </p:txBody>
      </p:sp>
      <p:sp>
        <p:nvSpPr>
          <p:cNvPr id="6" name="TextBox 5">
            <a:extLst>
              <a:ext uri="{FF2B5EF4-FFF2-40B4-BE49-F238E27FC236}">
                <a16:creationId xmlns:a16="http://schemas.microsoft.com/office/drawing/2014/main" id="{9B04F808-1092-49CE-8ACE-74FDDC38EA60}"/>
              </a:ext>
            </a:extLst>
          </p:cNvPr>
          <p:cNvSpPr txBox="1"/>
          <p:nvPr/>
        </p:nvSpPr>
        <p:spPr>
          <a:xfrm>
            <a:off x="533399" y="1006200"/>
            <a:ext cx="3200401" cy="1323439"/>
          </a:xfrm>
          <a:prstGeom prst="rect">
            <a:avLst/>
          </a:prstGeom>
          <a:solidFill>
            <a:schemeClr val="bg1"/>
          </a:solidFill>
          <a:ln>
            <a:solidFill>
              <a:schemeClr val="bg1"/>
            </a:solidFill>
          </a:ln>
        </p:spPr>
        <p:txBody>
          <a:bodyPr wrap="square" rtlCol="0">
            <a:spAutoFit/>
          </a:bodyPr>
          <a:lstStyle/>
          <a:p>
            <a:pPr algn="just"/>
            <a:r>
              <a:rPr lang="en-US" sz="2000" b="1"/>
              <a:t>TabLayout</a:t>
            </a:r>
            <a:r>
              <a:rPr lang="en-US" sz="2000"/>
              <a:t> tạo giao diện thẻ để chọn các trang hiển thị trong cùng một màn hình (activity).</a:t>
            </a:r>
            <a:endParaRPr lang="vi-VN" sz="2000"/>
          </a:p>
        </p:txBody>
      </p:sp>
    </p:spTree>
    <p:extLst>
      <p:ext uri="{BB962C8B-B14F-4D97-AF65-F5344CB8AC3E}">
        <p14:creationId xmlns:p14="http://schemas.microsoft.com/office/powerpoint/2010/main" val="36072036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TabLayout + ViewPager2 + Fragment</a:t>
            </a:r>
            <a:endParaRPr lang="en-US" sz="3200" b="1" dirty="0">
              <a:solidFill>
                <a:schemeClr val="tx2">
                  <a:lumMod val="60000"/>
                  <a:lumOff val="40000"/>
                </a:schemeClr>
              </a:solidFill>
            </a:endParaRPr>
          </a:p>
        </p:txBody>
      </p:sp>
      <p:sp>
        <p:nvSpPr>
          <p:cNvPr id="20" name="TextBox 19"/>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59</a:t>
            </a:fld>
            <a:endParaRPr lang="en-US" sz="1400" dirty="0"/>
          </a:p>
        </p:txBody>
      </p:sp>
      <p:sp>
        <p:nvSpPr>
          <p:cNvPr id="5" name="TextBox 4">
            <a:extLst>
              <a:ext uri="{FF2B5EF4-FFF2-40B4-BE49-F238E27FC236}">
                <a16:creationId xmlns:a16="http://schemas.microsoft.com/office/drawing/2014/main" id="{023667BE-290A-4259-9E66-16E2C71A04FA}"/>
              </a:ext>
            </a:extLst>
          </p:cNvPr>
          <p:cNvSpPr txBox="1"/>
          <p:nvPr/>
        </p:nvSpPr>
        <p:spPr>
          <a:xfrm>
            <a:off x="533400" y="726519"/>
            <a:ext cx="8077200" cy="2431435"/>
          </a:xfrm>
          <a:prstGeom prst="rect">
            <a:avLst/>
          </a:prstGeom>
          <a:solidFill>
            <a:schemeClr val="bg1"/>
          </a:solidFill>
          <a:ln>
            <a:solidFill>
              <a:schemeClr val="bg1"/>
            </a:solidFill>
          </a:ln>
        </p:spPr>
        <p:txBody>
          <a:bodyPr wrap="square" rtlCol="0">
            <a:spAutoFit/>
          </a:bodyPr>
          <a:lstStyle/>
          <a:p>
            <a:r>
              <a:rPr lang="en-US" sz="2000" b="1">
                <a:latin typeface="Calibri" panose="020F0502020204030204" pitchFamily="34" charset="0"/>
                <a:cs typeface="Calibri" panose="020F0502020204030204" pitchFamily="34" charset="0"/>
              </a:rPr>
              <a:t>Cách sử dụng TabLayout kết hợp với ViewPager2 và Fragment</a:t>
            </a:r>
          </a:p>
          <a:p>
            <a:endParaRPr lang="en-US" sz="2000" b="1">
              <a:latin typeface="Calibri" panose="020F0502020204030204" pitchFamily="34" charset="0"/>
              <a:cs typeface="Calibri" panose="020F0502020204030204" pitchFamily="34" charset="0"/>
            </a:endParaRPr>
          </a:p>
          <a:p>
            <a:r>
              <a:rPr lang="vi-VN" sz="2000" b="1">
                <a:latin typeface="Calibri" panose="020F0502020204030204" pitchFamily="34" charset="0"/>
                <a:cs typeface="Calibri" panose="020F0502020204030204" pitchFamily="34" charset="0"/>
              </a:rPr>
              <a:t>Bước 1: </a:t>
            </a:r>
            <a:r>
              <a:rPr lang="vi-VN" sz="2000">
                <a:latin typeface="Calibri" panose="020F0502020204030204" pitchFamily="34" charset="0"/>
                <a:cs typeface="Calibri" panose="020F0502020204030204" pitchFamily="34" charset="0"/>
              </a:rPr>
              <a:t>Thêm thư viện ViewPager2 vào project</a:t>
            </a:r>
          </a:p>
          <a:p>
            <a:r>
              <a:rPr lang="en-US" sz="1600">
                <a:latin typeface="Consolas" panose="020B0609020204030204" pitchFamily="49" charset="0"/>
                <a:cs typeface="Calibri" panose="020F0502020204030204" pitchFamily="34" charset="0"/>
              </a:rPr>
              <a:t>implementation 'androidx.viewpager2:viewpager2:1.0.0</a:t>
            </a:r>
            <a:r>
              <a:rPr lang="fr-FR" sz="1600">
                <a:latin typeface="Consolas" panose="020B0609020204030204" pitchFamily="49" charset="0"/>
                <a:cs typeface="Calibri" panose="020F0502020204030204" pitchFamily="34" charset="0"/>
              </a:rPr>
              <a:t>'</a:t>
            </a:r>
            <a:endParaRPr lang="vi-VN" sz="1600">
              <a:latin typeface="Consolas" panose="020B0609020204030204" pitchFamily="49" charset="0"/>
              <a:cs typeface="Calibri" panose="020F0502020204030204" pitchFamily="34" charset="0"/>
            </a:endParaRPr>
          </a:p>
          <a:p>
            <a:r>
              <a:rPr lang="fr-FR" sz="1600">
                <a:latin typeface="Consolas" panose="020B0609020204030204" pitchFamily="49" charset="0"/>
                <a:cs typeface="Calibri" panose="020F0502020204030204" pitchFamily="34" charset="0"/>
              </a:rPr>
              <a:t>implementation 'com.google.android.material:material:1.2.0-alpha06'</a:t>
            </a:r>
            <a:endParaRPr lang="en-US" sz="1600">
              <a:latin typeface="Consolas" panose="020B0609020204030204" pitchFamily="49" charset="0"/>
              <a:cs typeface="Calibri" panose="020F0502020204030204" pitchFamily="34" charset="0"/>
            </a:endParaRPr>
          </a:p>
          <a:p>
            <a:endParaRPr lang="vi-VN" sz="2000">
              <a:latin typeface="Calibri" panose="020F0502020204030204" pitchFamily="34" charset="0"/>
              <a:cs typeface="Calibri" panose="020F0502020204030204" pitchFamily="34" charset="0"/>
            </a:endParaRPr>
          </a:p>
          <a:p>
            <a:r>
              <a:rPr lang="vi-VN" sz="2000" b="1">
                <a:latin typeface="Calibri" panose="020F0502020204030204" pitchFamily="34" charset="0"/>
                <a:cs typeface="Calibri" panose="020F0502020204030204" pitchFamily="34" charset="0"/>
              </a:rPr>
              <a:t>Bước 2: </a:t>
            </a:r>
            <a:r>
              <a:rPr lang="en-US" sz="2000">
                <a:latin typeface="Calibri" panose="020F0502020204030204" pitchFamily="34" charset="0"/>
                <a:cs typeface="Calibri" panose="020F0502020204030204" pitchFamily="34" charset="0"/>
              </a:rPr>
              <a:t>Khai </a:t>
            </a:r>
            <a:r>
              <a:rPr lang="vi-VN" sz="2000">
                <a:latin typeface="Calibri" panose="020F0502020204030204" pitchFamily="34" charset="0"/>
                <a:cs typeface="Calibri" panose="020F0502020204030204" pitchFamily="34" charset="0"/>
              </a:rPr>
              <a:t>báo</a:t>
            </a:r>
            <a:r>
              <a:rPr lang="en-US" sz="2000">
                <a:latin typeface="Calibri" panose="020F0502020204030204" pitchFamily="34" charset="0"/>
                <a:cs typeface="Calibri" panose="020F0502020204030204" pitchFamily="34" charset="0"/>
              </a:rPr>
              <a:t> TabLayout và</a:t>
            </a:r>
            <a:r>
              <a:rPr lang="vi-VN" sz="2000">
                <a:latin typeface="Calibri" panose="020F0502020204030204" pitchFamily="34" charset="0"/>
                <a:cs typeface="Calibri" panose="020F0502020204030204" pitchFamily="34" charset="0"/>
              </a:rPr>
              <a:t> ViewPager2 trong file xml của activity</a:t>
            </a:r>
            <a:endParaRPr lang="en-US" sz="200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02CB00C6-BC55-4878-AC69-35E9E90873A5}"/>
              </a:ext>
            </a:extLst>
          </p:cNvPr>
          <p:cNvSpPr>
            <a:spLocks noChangeArrowheads="1"/>
          </p:cNvSpPr>
          <p:nvPr/>
        </p:nvSpPr>
        <p:spPr bwMode="auto">
          <a:xfrm>
            <a:off x="532002" y="2987457"/>
            <a:ext cx="8077200" cy="3108543"/>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1400" b="0" dirty="0">
                <a:solidFill>
                  <a:srgbClr val="800000"/>
                </a:solidFill>
                <a:effectLst/>
                <a:latin typeface="Consolas" panose="020B0609020204030204" pitchFamily="49" charset="0"/>
              </a:rPr>
              <a:t>&lt;?xml</a:t>
            </a:r>
            <a:r>
              <a:rPr lang="en-US" sz="1400" b="0" dirty="0">
                <a:solidFill>
                  <a:srgbClr val="FF0000"/>
                </a:solidFill>
                <a:effectLst/>
                <a:latin typeface="Consolas" panose="020B0609020204030204" pitchFamily="49" charset="0"/>
              </a:rPr>
              <a:t> version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"1.0"</a:t>
            </a:r>
            <a:r>
              <a:rPr lang="en-US" sz="1400" b="0" dirty="0">
                <a:solidFill>
                  <a:srgbClr val="FF0000"/>
                </a:solidFill>
                <a:effectLst/>
                <a:latin typeface="Consolas" panose="020B0609020204030204" pitchFamily="49" charset="0"/>
              </a:rPr>
              <a:t> encoding</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"utf-8"</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LinearLayout</a:t>
            </a:r>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xmlns:android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"http://schemas.android.com/</a:t>
            </a:r>
            <a:r>
              <a:rPr lang="en-US" sz="1400" b="0" dirty="0" err="1">
                <a:solidFill>
                  <a:srgbClr val="0000FF"/>
                </a:solidFill>
                <a:effectLst/>
                <a:latin typeface="Consolas" panose="020B0609020204030204" pitchFamily="49" charset="0"/>
              </a:rPr>
              <a:t>apk</a:t>
            </a:r>
            <a:r>
              <a:rPr lang="en-US" sz="1400" b="0" dirty="0">
                <a:solidFill>
                  <a:srgbClr val="0000FF"/>
                </a:solidFill>
                <a:effectLst/>
                <a:latin typeface="Consolas" panose="020B0609020204030204" pitchFamily="49" charset="0"/>
              </a:rPr>
              <a:t>/res/android"</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android:layout_width</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match_parent</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android:layout_height</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match_parent</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android:orientation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"vertical"</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com.google.android.material.tabs.TabLayout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"@+id/</a:t>
            </a:r>
            <a:r>
              <a:rPr lang="en-US" sz="1400" b="0" dirty="0" err="1">
                <a:solidFill>
                  <a:srgbClr val="0000FF"/>
                </a:solidFill>
                <a:effectLst/>
                <a:latin typeface="Consolas" panose="020B0609020204030204" pitchFamily="49" charset="0"/>
              </a:rPr>
              <a:t>tab_layout</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android:layout_width</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match_parent</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android:layout_height</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wrap_content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&lt;androidx.viewpager2.widget.ViewPager2</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"@+id/</a:t>
            </a:r>
            <a:r>
              <a:rPr lang="en-US" sz="1400" b="0" dirty="0" err="1">
                <a:solidFill>
                  <a:srgbClr val="0000FF"/>
                </a:solidFill>
                <a:effectLst/>
                <a:latin typeface="Consolas" panose="020B0609020204030204" pitchFamily="49" charset="0"/>
              </a:rPr>
              <a:t>view_pager</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android:layout_width</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match_parent</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android:layout_height</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match_parent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LinearLayout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30156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274088"/>
            <a:ext cx="3886200" cy="5355312"/>
          </a:xfrm>
          <a:prstGeom prst="rect">
            <a:avLst/>
          </a:prstGeom>
          <a:noFill/>
        </p:spPr>
        <p:txBody>
          <a:bodyPr wrap="square" rtlCol="0">
            <a:spAutoFit/>
          </a:bodyPr>
          <a:lstStyle/>
          <a:p>
            <a:pPr marL="457200" indent="-457200">
              <a:buFont typeface="Arial" pitchFamily="34" charset="0"/>
              <a:buChar char="•"/>
            </a:pPr>
            <a:r>
              <a:rPr lang="en-US" sz="1900" dirty="0"/>
              <a:t>All Fragment-to-Fragment communication is done in a centralized mode through the home-base Activity. </a:t>
            </a:r>
          </a:p>
          <a:p>
            <a:pPr marL="457200" indent="-457200">
              <a:buFont typeface="Arial" pitchFamily="34" charset="0"/>
              <a:buChar char="•"/>
            </a:pPr>
            <a:endParaRPr lang="en-US" sz="1900" dirty="0"/>
          </a:p>
          <a:p>
            <a:pPr marL="457200" indent="-457200">
              <a:buFont typeface="Arial" pitchFamily="34" charset="0"/>
              <a:buChar char="•"/>
            </a:pPr>
            <a:r>
              <a:rPr lang="en-US" sz="1900" dirty="0"/>
              <a:t>As a design principle; two Fragments should </a:t>
            </a:r>
            <a:r>
              <a:rPr lang="en-US" sz="1900" b="1" dirty="0">
                <a:solidFill>
                  <a:srgbClr val="C00000"/>
                </a:solidFill>
              </a:rPr>
              <a:t>NEVER</a:t>
            </a:r>
            <a:r>
              <a:rPr lang="en-US" sz="1900" b="1" i="1" dirty="0">
                <a:solidFill>
                  <a:srgbClr val="C00000"/>
                </a:solidFill>
              </a:rPr>
              <a:t> </a:t>
            </a:r>
            <a:r>
              <a:rPr lang="en-US" sz="1900" dirty="0"/>
              <a:t>communicate directly.</a:t>
            </a:r>
          </a:p>
          <a:p>
            <a:pPr marL="457200" indent="-457200">
              <a:buFont typeface="Arial" pitchFamily="34" charset="0"/>
              <a:buChar char="•"/>
            </a:pPr>
            <a:endParaRPr lang="en-US" sz="1900" dirty="0"/>
          </a:p>
          <a:p>
            <a:pPr marL="457200" indent="-457200">
              <a:buFont typeface="Arial" pitchFamily="34" charset="0"/>
              <a:buChar char="•"/>
            </a:pPr>
            <a:r>
              <a:rPr lang="en-US" sz="1900" dirty="0"/>
              <a:t>The home-base Activity and its fragments interact through listeners and events.</a:t>
            </a:r>
          </a:p>
          <a:p>
            <a:pPr marL="457200" indent="-457200">
              <a:buFont typeface="Arial" pitchFamily="34" charset="0"/>
              <a:buChar char="•"/>
            </a:pPr>
            <a:endParaRPr lang="en-US" sz="1900" dirty="0"/>
          </a:p>
          <a:p>
            <a:pPr marL="457200" indent="-457200">
              <a:buFont typeface="Arial" pitchFamily="34" charset="0"/>
              <a:buChar char="•"/>
            </a:pPr>
            <a:r>
              <a:rPr lang="en-US" sz="1900" dirty="0"/>
              <a:t>When a fragment has some data for another fragment, it sends it to a listener in the main which in turn dispatches to a listener of the second fragment.</a:t>
            </a:r>
          </a:p>
        </p:txBody>
      </p:sp>
      <p:sp>
        <p:nvSpPr>
          <p:cNvPr id="15"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a:solidFill>
                  <a:schemeClr val="tx2">
                    <a:lumMod val="60000"/>
                    <a:lumOff val="40000"/>
                  </a:schemeClr>
                </a:solidFill>
              </a:rPr>
              <a:t>                                      </a:t>
            </a:r>
          </a:p>
          <a:p>
            <a:pPr>
              <a:spcBef>
                <a:spcPct val="0"/>
              </a:spcBef>
              <a:defRPr/>
            </a:pPr>
            <a:endParaRPr lang="en-US" sz="1100" dirty="0">
              <a:solidFill>
                <a:schemeClr val="tx2">
                  <a:lumMod val="60000"/>
                  <a:lumOff val="40000"/>
                </a:schemeClr>
              </a:solidFill>
            </a:endParaRPr>
          </a:p>
          <a:p>
            <a:pPr algn="ctr">
              <a:spcBef>
                <a:spcPct val="0"/>
              </a:spcBef>
              <a:defRPr/>
            </a:pPr>
            <a:r>
              <a:rPr lang="en-US" sz="6100" b="1" dirty="0">
                <a:solidFill>
                  <a:schemeClr val="tx2">
                    <a:lumMod val="60000"/>
                    <a:lumOff val="40000"/>
                  </a:schemeClr>
                </a:solidFill>
              </a:rPr>
              <a:t>      Fragments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a:ln>
                <a:noFill/>
              </a:ln>
              <a:solidFill>
                <a:schemeClr val="tx2">
                  <a:lumMod val="60000"/>
                  <a:lumOff val="40000"/>
                </a:schemeClr>
              </a:solidFill>
              <a:effectLst/>
              <a:uLnTx/>
              <a:uFillTx/>
              <a:latin typeface="+mj-lt"/>
              <a:ea typeface="+mj-ea"/>
              <a:cs typeface="+mj-cs"/>
            </a:endParaRPr>
          </a:p>
        </p:txBody>
      </p:sp>
      <p:sp>
        <p:nvSpPr>
          <p:cNvPr id="17" name="TextBox 16"/>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6</a:t>
            </a:fld>
            <a:endParaRPr lang="en-US" sz="1400" dirty="0"/>
          </a:p>
        </p:txBody>
      </p:sp>
      <p:sp>
        <p:nvSpPr>
          <p:cNvPr id="18" name="TextBox 17"/>
          <p:cNvSpPr txBox="1"/>
          <p:nvPr/>
        </p:nvSpPr>
        <p:spPr>
          <a:xfrm>
            <a:off x="609600" y="685800"/>
            <a:ext cx="8229600" cy="523220"/>
          </a:xfrm>
          <a:prstGeom prst="rect">
            <a:avLst/>
          </a:prstGeom>
          <a:noFill/>
        </p:spPr>
        <p:txBody>
          <a:bodyPr wrap="square" rtlCol="0">
            <a:spAutoFit/>
          </a:bodyPr>
          <a:lstStyle/>
          <a:p>
            <a:pPr algn="ctr"/>
            <a:r>
              <a:rPr lang="en-US" sz="2800" b="1" dirty="0">
                <a:solidFill>
                  <a:srgbClr val="0070C0"/>
                </a:solidFill>
              </a:rPr>
              <a:t>Inter-Fragment Communication</a:t>
            </a:r>
          </a:p>
        </p:txBody>
      </p:sp>
      <p:grpSp>
        <p:nvGrpSpPr>
          <p:cNvPr id="34" name="Group 33"/>
          <p:cNvGrpSpPr/>
          <p:nvPr/>
        </p:nvGrpSpPr>
        <p:grpSpPr>
          <a:xfrm>
            <a:off x="4572000" y="1447800"/>
            <a:ext cx="4114800" cy="4419600"/>
            <a:chOff x="3962400" y="1447800"/>
            <a:chExt cx="5029200" cy="4953000"/>
          </a:xfrm>
        </p:grpSpPr>
        <p:cxnSp>
          <p:nvCxnSpPr>
            <p:cNvPr id="25" name="Straight Arrow Connector 24"/>
            <p:cNvCxnSpPr/>
            <p:nvPr/>
          </p:nvCxnSpPr>
          <p:spPr>
            <a:xfrm flipV="1">
              <a:off x="7543800" y="2934420"/>
              <a:ext cx="0" cy="2170980"/>
            </a:xfrm>
            <a:prstGeom prst="straightConnector1">
              <a:avLst/>
            </a:prstGeom>
            <a:ln w="5715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3962400" y="1447800"/>
              <a:ext cx="5029200" cy="4953000"/>
              <a:chOff x="3962400" y="1447800"/>
              <a:chExt cx="5029200" cy="4953000"/>
            </a:xfrm>
          </p:grpSpPr>
          <p:grpSp>
            <p:nvGrpSpPr>
              <p:cNvPr id="32" name="Group 31"/>
              <p:cNvGrpSpPr/>
              <p:nvPr/>
            </p:nvGrpSpPr>
            <p:grpSpPr>
              <a:xfrm>
                <a:off x="3962400" y="1447800"/>
                <a:ext cx="5029200" cy="4953000"/>
                <a:chOff x="3962400" y="1447800"/>
                <a:chExt cx="5029200" cy="4953000"/>
              </a:xfrm>
            </p:grpSpPr>
            <p:sp>
              <p:nvSpPr>
                <p:cNvPr id="22" name="Rectangle 21"/>
                <p:cNvSpPr/>
                <p:nvPr/>
              </p:nvSpPr>
              <p:spPr>
                <a:xfrm>
                  <a:off x="3962400" y="1447800"/>
                  <a:ext cx="5029200" cy="4953000"/>
                </a:xfrm>
                <a:prstGeom prst="rect">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5"/>
                <p:cNvGrpSpPr/>
                <p:nvPr/>
              </p:nvGrpSpPr>
              <p:grpSpPr>
                <a:xfrm>
                  <a:off x="4114800" y="1600200"/>
                  <a:ext cx="4724400" cy="4676749"/>
                  <a:chOff x="5525310" y="1066800"/>
                  <a:chExt cx="3542490" cy="4598955"/>
                </a:xfrm>
              </p:grpSpPr>
              <p:sp>
                <p:nvSpPr>
                  <p:cNvPr id="8" name="Rectangle 7"/>
                  <p:cNvSpPr/>
                  <p:nvPr/>
                </p:nvSpPr>
                <p:spPr>
                  <a:xfrm>
                    <a:off x="5582447" y="1066800"/>
                    <a:ext cx="3485352" cy="1219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Activity</a:t>
                    </a:r>
                  </a:p>
                  <a:p>
                    <a:pPr algn="ctr"/>
                    <a:endParaRPr lang="en-US" b="1" dirty="0"/>
                  </a:p>
                  <a:p>
                    <a:pPr algn="ctr"/>
                    <a:r>
                      <a:rPr lang="en-US" b="1" dirty="0"/>
                      <a:t>Listener(s) &amp; Dispatcher(s)</a:t>
                    </a:r>
                  </a:p>
                </p:txBody>
              </p:sp>
              <p:sp>
                <p:nvSpPr>
                  <p:cNvPr id="9" name="TextBox 8"/>
                  <p:cNvSpPr txBox="1"/>
                  <p:nvPr/>
                </p:nvSpPr>
                <p:spPr>
                  <a:xfrm>
                    <a:off x="5525310" y="3268264"/>
                    <a:ext cx="1752600" cy="1017554"/>
                  </a:xfrm>
                  <a:prstGeom prst="rect">
                    <a:avLst/>
                  </a:prstGeom>
                  <a:solidFill>
                    <a:schemeClr val="bg1">
                      <a:lumMod val="65000"/>
                    </a:schemeClr>
                  </a:solidFill>
                </p:spPr>
                <p:txBody>
                  <a:bodyPr wrap="square" rtlCol="0">
                    <a:spAutoFit/>
                  </a:bodyPr>
                  <a:lstStyle/>
                  <a:p>
                    <a:pPr algn="ctr"/>
                    <a:r>
                      <a:rPr lang="en-US" b="1" dirty="0">
                        <a:solidFill>
                          <a:schemeClr val="bg1"/>
                        </a:solidFill>
                      </a:rPr>
                      <a:t>Fragment1</a:t>
                    </a:r>
                    <a:br>
                      <a:rPr lang="en-US" b="1" dirty="0">
                        <a:solidFill>
                          <a:schemeClr val="bg1"/>
                        </a:solidFill>
                      </a:rPr>
                    </a:br>
                    <a:r>
                      <a:rPr lang="en-US" dirty="0">
                        <a:solidFill>
                          <a:schemeClr val="bg1"/>
                        </a:solidFill>
                      </a:rPr>
                      <a:t>Event-send-</a:t>
                    </a:r>
                    <a:r>
                      <a:rPr lang="en-US" dirty="0" err="1">
                        <a:solidFill>
                          <a:schemeClr val="bg1"/>
                        </a:solidFill>
                      </a:rPr>
                      <a:t>msg</a:t>
                    </a:r>
                    <a:br>
                      <a:rPr lang="en-US" dirty="0">
                        <a:solidFill>
                          <a:schemeClr val="bg1"/>
                        </a:solidFill>
                      </a:rPr>
                    </a:br>
                    <a:r>
                      <a:rPr lang="en-US" dirty="0">
                        <a:solidFill>
                          <a:schemeClr val="bg1"/>
                        </a:solidFill>
                      </a:rPr>
                      <a:t>Event-receive-</a:t>
                    </a:r>
                    <a:r>
                      <a:rPr lang="en-US" dirty="0" err="1">
                        <a:solidFill>
                          <a:schemeClr val="bg1"/>
                        </a:solidFill>
                      </a:rPr>
                      <a:t>msg</a:t>
                    </a:r>
                    <a:endParaRPr lang="en-US" dirty="0">
                      <a:solidFill>
                        <a:schemeClr val="bg1"/>
                      </a:solidFill>
                    </a:endParaRPr>
                  </a:p>
                </p:txBody>
              </p:sp>
              <p:sp>
                <p:nvSpPr>
                  <p:cNvPr id="10" name="TextBox 9"/>
                  <p:cNvSpPr txBox="1"/>
                  <p:nvPr/>
                </p:nvSpPr>
                <p:spPr>
                  <a:xfrm>
                    <a:off x="7162800" y="4648201"/>
                    <a:ext cx="1905000" cy="1017554"/>
                  </a:xfrm>
                  <a:prstGeom prst="rect">
                    <a:avLst/>
                  </a:prstGeom>
                  <a:solidFill>
                    <a:srgbClr val="00B050"/>
                  </a:solidFill>
                </p:spPr>
                <p:txBody>
                  <a:bodyPr wrap="square" rtlCol="0">
                    <a:spAutoFit/>
                  </a:bodyPr>
                  <a:lstStyle/>
                  <a:p>
                    <a:pPr algn="ctr"/>
                    <a:r>
                      <a:rPr lang="en-US" b="1" dirty="0">
                        <a:solidFill>
                          <a:schemeClr val="bg1"/>
                        </a:solidFill>
                      </a:rPr>
                      <a:t>Fragment2</a:t>
                    </a:r>
                  </a:p>
                  <a:p>
                    <a:pPr algn="ctr"/>
                    <a:r>
                      <a:rPr lang="en-US" dirty="0">
                        <a:solidFill>
                          <a:schemeClr val="bg1"/>
                        </a:solidFill>
                      </a:rPr>
                      <a:t>Event-send-</a:t>
                    </a:r>
                    <a:r>
                      <a:rPr lang="en-US" dirty="0" err="1">
                        <a:solidFill>
                          <a:schemeClr val="bg1"/>
                        </a:solidFill>
                      </a:rPr>
                      <a:t>msg</a:t>
                    </a:r>
                    <a:br>
                      <a:rPr lang="en-US" dirty="0">
                        <a:solidFill>
                          <a:schemeClr val="bg1"/>
                        </a:solidFill>
                      </a:rPr>
                    </a:br>
                    <a:r>
                      <a:rPr lang="en-US" dirty="0">
                        <a:solidFill>
                          <a:schemeClr val="bg1"/>
                        </a:solidFill>
                      </a:rPr>
                      <a:t>Event-receive-</a:t>
                    </a:r>
                    <a:r>
                      <a:rPr lang="en-US" dirty="0" err="1">
                        <a:solidFill>
                          <a:schemeClr val="bg1"/>
                        </a:solidFill>
                      </a:rPr>
                      <a:t>msg</a:t>
                    </a:r>
                    <a:endParaRPr lang="en-US" dirty="0">
                      <a:solidFill>
                        <a:schemeClr val="bg1"/>
                      </a:solidFill>
                    </a:endParaRPr>
                  </a:p>
                </p:txBody>
              </p:sp>
              <p:cxnSp>
                <p:nvCxnSpPr>
                  <p:cNvPr id="12" name="Straight Arrow Connector 11"/>
                  <p:cNvCxnSpPr/>
                  <p:nvPr/>
                </p:nvCxnSpPr>
                <p:spPr>
                  <a:xfrm flipV="1">
                    <a:off x="6324600" y="2378825"/>
                    <a:ext cx="627" cy="861016"/>
                  </a:xfrm>
                  <a:prstGeom prst="straightConnector1">
                    <a:avLst/>
                  </a:prstGeom>
                  <a:ln w="5715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6" name="Picture 2" descr="C:\Users\1002125\AppData\Local\Microsoft\Windows\Temporary Internet Files\Content.IE5\G8ZN0ESZ\MC900435528[1].wmf"/>
                  <p:cNvPicPr>
                    <a:picLocks noChangeAspect="1" noChangeArrowheads="1"/>
                  </p:cNvPicPr>
                  <p:nvPr/>
                </p:nvPicPr>
                <p:blipFill>
                  <a:blip r:embed="rId2" cstate="print"/>
                  <a:srcRect b="22042"/>
                  <a:stretch>
                    <a:fillRect/>
                  </a:stretch>
                </p:blipFill>
                <p:spPr bwMode="auto">
                  <a:xfrm>
                    <a:off x="6096679" y="4513694"/>
                    <a:ext cx="571370" cy="662606"/>
                  </a:xfrm>
                  <a:prstGeom prst="rect">
                    <a:avLst/>
                  </a:prstGeom>
                  <a:noFill/>
                </p:spPr>
              </p:pic>
            </p:grpSp>
          </p:grpSp>
          <p:grpSp>
            <p:nvGrpSpPr>
              <p:cNvPr id="31" name="Group 30"/>
              <p:cNvGrpSpPr/>
              <p:nvPr/>
            </p:nvGrpSpPr>
            <p:grpSpPr>
              <a:xfrm>
                <a:off x="5638800" y="4949058"/>
                <a:ext cx="609602" cy="533401"/>
                <a:chOff x="5638800" y="4949058"/>
                <a:chExt cx="609602" cy="533401"/>
              </a:xfrm>
            </p:grpSpPr>
            <p:cxnSp>
              <p:nvCxnSpPr>
                <p:cNvPr id="28" name="Straight Arrow Connector 27"/>
                <p:cNvCxnSpPr/>
                <p:nvPr/>
              </p:nvCxnSpPr>
              <p:spPr>
                <a:xfrm>
                  <a:off x="5715001" y="5482459"/>
                  <a:ext cx="533401" cy="0"/>
                </a:xfrm>
                <a:prstGeom prst="straightConnector1">
                  <a:avLst/>
                </a:prstGeom>
                <a:ln w="381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5638800" y="4949058"/>
                  <a:ext cx="76201" cy="533400"/>
                </a:xfrm>
                <a:prstGeom prst="straightConnector1">
                  <a:avLst/>
                </a:prstGeom>
                <a:ln w="381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TabLayout + ViewPager2 + Fragment</a:t>
            </a:r>
            <a:endParaRPr lang="en-US" sz="3200" b="1" dirty="0">
              <a:solidFill>
                <a:schemeClr val="tx2">
                  <a:lumMod val="60000"/>
                  <a:lumOff val="40000"/>
                </a:schemeClr>
              </a:solidFill>
            </a:endParaRPr>
          </a:p>
        </p:txBody>
      </p:sp>
      <p:sp>
        <p:nvSpPr>
          <p:cNvPr id="20" name="TextBox 19"/>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60</a:t>
            </a:fld>
            <a:endParaRPr lang="en-US" sz="1400" dirty="0"/>
          </a:p>
        </p:txBody>
      </p:sp>
      <p:sp>
        <p:nvSpPr>
          <p:cNvPr id="5" name="TextBox 4">
            <a:extLst>
              <a:ext uri="{FF2B5EF4-FFF2-40B4-BE49-F238E27FC236}">
                <a16:creationId xmlns:a16="http://schemas.microsoft.com/office/drawing/2014/main" id="{023667BE-290A-4259-9E66-16E2C71A04FA}"/>
              </a:ext>
            </a:extLst>
          </p:cNvPr>
          <p:cNvSpPr txBox="1"/>
          <p:nvPr/>
        </p:nvSpPr>
        <p:spPr>
          <a:xfrm>
            <a:off x="533400" y="726519"/>
            <a:ext cx="8077200" cy="707886"/>
          </a:xfrm>
          <a:prstGeom prst="rect">
            <a:avLst/>
          </a:prstGeom>
          <a:solidFill>
            <a:schemeClr val="bg1"/>
          </a:solidFill>
          <a:ln>
            <a:solidFill>
              <a:schemeClr val="bg1"/>
            </a:solidFill>
          </a:ln>
        </p:spPr>
        <p:txBody>
          <a:bodyPr wrap="square" rtlCol="0">
            <a:spAutoFit/>
          </a:bodyPr>
          <a:lstStyle/>
          <a:p>
            <a:r>
              <a:rPr lang="vi-VN" sz="2000" b="1">
                <a:latin typeface="Calibri" panose="020F0502020204030204" pitchFamily="34" charset="0"/>
                <a:cs typeface="Calibri" panose="020F0502020204030204" pitchFamily="34" charset="0"/>
              </a:rPr>
              <a:t>Bước </a:t>
            </a:r>
            <a:r>
              <a:rPr lang="en-US" sz="2000" b="1">
                <a:latin typeface="Calibri" panose="020F0502020204030204" pitchFamily="34" charset="0"/>
                <a:cs typeface="Calibri" panose="020F0502020204030204" pitchFamily="34" charset="0"/>
              </a:rPr>
              <a:t>3</a:t>
            </a:r>
            <a:r>
              <a:rPr lang="vi-VN" sz="2000" b="1">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rPr>
              <a:t>Khai báo adapter cho ViewPager2</a:t>
            </a:r>
          </a:p>
          <a:p>
            <a:endParaRPr lang="en-US" sz="2000" dirty="0">
              <a:latin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2DCAE495-0671-499E-8DF7-64D2C0C4DD65}"/>
              </a:ext>
            </a:extLst>
          </p:cNvPr>
          <p:cNvSpPr>
            <a:spLocks noChangeArrowheads="1"/>
          </p:cNvSpPr>
          <p:nvPr/>
        </p:nvSpPr>
        <p:spPr bwMode="auto">
          <a:xfrm>
            <a:off x="533400" y="1434405"/>
            <a:ext cx="8077200" cy="4339650"/>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1200" b="0" dirty="0">
                <a:solidFill>
                  <a:srgbClr val="0000FF"/>
                </a:solidFill>
                <a:effectLst/>
                <a:latin typeface="Consolas" panose="020B0609020204030204" pitchFamily="49" charset="0"/>
              </a:rPr>
              <a:t>private</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class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ViewPagerAdapter</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extends</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FragmentStateAdapter</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ViewPagerAdapter</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NonNull</a:t>
            </a:r>
            <a:r>
              <a:rPr lang="en-US" sz="1200" b="0" dirty="0">
                <a:solidFill>
                  <a:srgbClr val="000000"/>
                </a:solidFill>
                <a:effectLst/>
                <a:latin typeface="Consolas" panose="020B0609020204030204" pitchFamily="49" charset="0"/>
              </a:rPr>
              <a:t> </a:t>
            </a:r>
            <a:r>
              <a:rPr lang="en-US" sz="1200" b="0" dirty="0" err="1">
                <a:solidFill>
                  <a:srgbClr val="0000FF"/>
                </a:solidFill>
                <a:effectLst/>
                <a:latin typeface="Consolas" panose="020B0609020204030204" pitchFamily="49" charset="0"/>
              </a:rPr>
              <a:t>FragmentActivity</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fragmentActivity</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super</a:t>
            </a:r>
            <a:r>
              <a:rPr lang="en-US" sz="1200" b="0" dirty="0">
                <a:solidFill>
                  <a:srgbClr val="000000"/>
                </a:solidFill>
                <a:effectLst/>
                <a:latin typeface="Consolas" panose="020B0609020204030204" pitchFamily="49" charset="0"/>
              </a:rPr>
              <a:t>(</a:t>
            </a:r>
            <a:r>
              <a:rPr lang="en-US" sz="1200" b="0" dirty="0" err="1">
                <a:solidFill>
                  <a:srgbClr val="000000"/>
                </a:solidFill>
                <a:effectLst/>
                <a:latin typeface="Consolas" panose="020B0609020204030204" pitchFamily="49" charset="0"/>
              </a:rPr>
              <a:t>fragmentActivity</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p>
          <a:p>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NonNull</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Override</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Fragment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createFragment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int</a:t>
            </a:r>
            <a:r>
              <a:rPr lang="en-US" sz="1200" b="0" dirty="0">
                <a:solidFill>
                  <a:srgbClr val="000000"/>
                </a:solidFill>
                <a:effectLst/>
                <a:latin typeface="Consolas" panose="020B0609020204030204" pitchFamily="49" charset="0"/>
              </a:rPr>
              <a:t> position)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switch</a:t>
            </a:r>
            <a:r>
              <a:rPr lang="en-US" sz="1200" b="0" dirty="0">
                <a:solidFill>
                  <a:srgbClr val="000000"/>
                </a:solidFill>
                <a:effectLst/>
                <a:latin typeface="Consolas" panose="020B0609020204030204" pitchFamily="49" charset="0"/>
              </a:rPr>
              <a:t> (position)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case</a:t>
            </a:r>
            <a:r>
              <a:rPr lang="en-US" sz="1200" b="0" dirty="0">
                <a:solidFill>
                  <a:srgbClr val="000000"/>
                </a:solidFill>
                <a:effectLst/>
                <a:latin typeface="Consolas" panose="020B0609020204030204" pitchFamily="49" charset="0"/>
              </a:rPr>
              <a:t> </a:t>
            </a:r>
            <a:r>
              <a:rPr lang="en-US" sz="1200" b="0" dirty="0">
                <a:solidFill>
                  <a:srgbClr val="098658"/>
                </a:solidFill>
                <a:effectLst/>
                <a:latin typeface="Consolas" panose="020B0609020204030204" pitchFamily="49" charset="0"/>
              </a:rPr>
              <a:t>0</a:t>
            </a:r>
            <a:r>
              <a:rPr lang="en-US" sz="1200" b="0" dirty="0">
                <a:solidFill>
                  <a:srgbClr val="0000FF"/>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RedFragment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case</a:t>
            </a:r>
            <a:r>
              <a:rPr lang="en-US" sz="1200" b="0" dirty="0">
                <a:solidFill>
                  <a:srgbClr val="000000"/>
                </a:solidFill>
                <a:effectLst/>
                <a:latin typeface="Consolas" panose="020B0609020204030204" pitchFamily="49" charset="0"/>
              </a:rPr>
              <a:t> </a:t>
            </a:r>
            <a:r>
              <a:rPr lang="en-US" sz="1200" b="0" dirty="0">
                <a:solidFill>
                  <a:srgbClr val="098658"/>
                </a:solidFill>
                <a:effectLst/>
                <a:latin typeface="Consolas" panose="020B0609020204030204" pitchFamily="49" charset="0"/>
              </a:rPr>
              <a:t>1</a:t>
            </a:r>
            <a:r>
              <a:rPr lang="en-US" sz="1200" b="0" dirty="0">
                <a:solidFill>
                  <a:srgbClr val="0000FF"/>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GreenFragment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default: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new</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BlueFragment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p>
          <a:p>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Override</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public</a:t>
            </a: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int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getItemCount</a:t>
            </a:r>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r>
              <a:rPr lang="en-US" sz="1200" b="0" dirty="0">
                <a:solidFill>
                  <a:srgbClr val="098658"/>
                </a:solidFill>
                <a:effectLst/>
                <a:latin typeface="Consolas" panose="020B0609020204030204" pitchFamily="49" charset="0"/>
              </a:rPr>
              <a:t>3</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p>
          <a:p>
            <a:r>
              <a:rPr lang="en-US" sz="12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066832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TabLayout + ViewPager2 + Fragment</a:t>
            </a:r>
            <a:endParaRPr lang="en-US" sz="3200" b="1" dirty="0">
              <a:solidFill>
                <a:schemeClr val="tx2">
                  <a:lumMod val="60000"/>
                  <a:lumOff val="40000"/>
                </a:schemeClr>
              </a:solidFill>
            </a:endParaRPr>
          </a:p>
        </p:txBody>
      </p:sp>
      <p:sp>
        <p:nvSpPr>
          <p:cNvPr id="20" name="TextBox 19"/>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61</a:t>
            </a:fld>
            <a:endParaRPr lang="en-US" sz="1400" dirty="0"/>
          </a:p>
        </p:txBody>
      </p:sp>
      <p:sp>
        <p:nvSpPr>
          <p:cNvPr id="5" name="TextBox 4">
            <a:extLst>
              <a:ext uri="{FF2B5EF4-FFF2-40B4-BE49-F238E27FC236}">
                <a16:creationId xmlns:a16="http://schemas.microsoft.com/office/drawing/2014/main" id="{023667BE-290A-4259-9E66-16E2C71A04FA}"/>
              </a:ext>
            </a:extLst>
          </p:cNvPr>
          <p:cNvSpPr txBox="1"/>
          <p:nvPr/>
        </p:nvSpPr>
        <p:spPr>
          <a:xfrm>
            <a:off x="533400" y="726519"/>
            <a:ext cx="8077200" cy="707886"/>
          </a:xfrm>
          <a:prstGeom prst="rect">
            <a:avLst/>
          </a:prstGeom>
          <a:solidFill>
            <a:schemeClr val="bg1"/>
          </a:solidFill>
          <a:ln>
            <a:solidFill>
              <a:schemeClr val="bg1"/>
            </a:solidFill>
          </a:ln>
        </p:spPr>
        <p:txBody>
          <a:bodyPr wrap="square" rtlCol="0">
            <a:spAutoFit/>
          </a:bodyPr>
          <a:lstStyle/>
          <a:p>
            <a:r>
              <a:rPr lang="vi-VN" sz="2000" b="1">
                <a:latin typeface="Calibri" panose="020F0502020204030204" pitchFamily="34" charset="0"/>
                <a:cs typeface="Calibri" panose="020F0502020204030204" pitchFamily="34" charset="0"/>
              </a:rPr>
              <a:t>Bước </a:t>
            </a:r>
            <a:r>
              <a:rPr lang="en-US" sz="2000" b="1">
                <a:latin typeface="Calibri" panose="020F0502020204030204" pitchFamily="34" charset="0"/>
                <a:cs typeface="Calibri" panose="020F0502020204030204" pitchFamily="34" charset="0"/>
              </a:rPr>
              <a:t>4</a:t>
            </a:r>
            <a:r>
              <a:rPr lang="vi-VN" sz="2000" b="1">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rPr>
              <a:t>Thiết lập TabLayout và ViewPager2 trong activity</a:t>
            </a:r>
          </a:p>
          <a:p>
            <a:endParaRPr lang="en-US" sz="20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BC5AC248-AB7B-413B-932D-F092B7DCE9AE}"/>
              </a:ext>
            </a:extLst>
          </p:cNvPr>
          <p:cNvSpPr>
            <a:spLocks noChangeArrowheads="1"/>
          </p:cNvSpPr>
          <p:nvPr/>
        </p:nvSpPr>
        <p:spPr bwMode="auto">
          <a:xfrm>
            <a:off x="533400" y="1333873"/>
            <a:ext cx="8077200" cy="5001369"/>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Override</a:t>
            </a:r>
            <a:endParaRPr lang="en-US" sz="1100" b="0" dirty="0">
              <a:solidFill>
                <a:srgbClr val="000000"/>
              </a:solidFill>
              <a:effectLst/>
              <a:latin typeface="Consolas" panose="020B0609020204030204" pitchFamily="49" charset="0"/>
            </a:endParaRPr>
          </a:p>
          <a:p>
            <a:r>
              <a:rPr lang="en-US" sz="1100" b="0" dirty="0">
                <a:solidFill>
                  <a:srgbClr val="0000FF"/>
                </a:solidFill>
                <a:effectLst/>
                <a:latin typeface="Consolas" panose="020B0609020204030204" pitchFamily="49" charset="0"/>
              </a:rPr>
              <a:t>protected</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void</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onCreate</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Bundle</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savedInstanceState</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super</a:t>
            </a:r>
            <a:r>
              <a:rPr lang="en-US" sz="1100" b="0" dirty="0" err="1">
                <a:solidFill>
                  <a:srgbClr val="000000"/>
                </a:solidFill>
                <a:effectLst/>
                <a:latin typeface="Consolas" panose="020B0609020204030204" pitchFamily="49" charset="0"/>
              </a:rPr>
              <a:t>.onCreate</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savedInstanceState</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setContentView</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R.layout.activity_third</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ViewPager2</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viewPager</a:t>
            </a:r>
            <a:r>
              <a:rPr lang="en-US" sz="1100" b="0" dirty="0">
                <a:solidFill>
                  <a:srgbClr val="000000"/>
                </a:solidFill>
                <a:effectLst/>
                <a:latin typeface="Consolas" panose="020B0609020204030204" pitchFamily="49" charset="0"/>
              </a:rPr>
              <a:t> = </a:t>
            </a:r>
            <a:r>
              <a:rPr lang="en-US" sz="1100" b="0" dirty="0" err="1">
                <a:solidFill>
                  <a:srgbClr val="000000"/>
                </a:solidFill>
                <a:effectLst/>
                <a:latin typeface="Consolas" panose="020B0609020204030204" pitchFamily="49" charset="0"/>
              </a:rPr>
              <a:t>findViewById</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R.id.view_pager</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ViewPagerAdapter</a:t>
            </a:r>
            <a:r>
              <a:rPr lang="en-US" sz="1100" b="0" dirty="0">
                <a:solidFill>
                  <a:srgbClr val="000000"/>
                </a:solidFill>
                <a:effectLst/>
                <a:latin typeface="Consolas" panose="020B0609020204030204" pitchFamily="49" charset="0"/>
              </a:rPr>
              <a:t> adapter = </a:t>
            </a:r>
            <a:r>
              <a:rPr lang="en-US" sz="1100" b="0" dirty="0">
                <a:solidFill>
                  <a:srgbClr val="0000FF"/>
                </a:solidFill>
                <a:effectLst/>
                <a:latin typeface="Consolas" panose="020B0609020204030204" pitchFamily="49" charset="0"/>
              </a:rPr>
              <a:t>new</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ViewPagerAdapter</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this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viewPager.setAdapter</a:t>
            </a:r>
            <a:r>
              <a:rPr lang="en-US" sz="1100" b="0" dirty="0">
                <a:solidFill>
                  <a:srgbClr val="000000"/>
                </a:solidFill>
                <a:effectLst/>
                <a:latin typeface="Consolas" panose="020B0609020204030204" pitchFamily="49" charset="0"/>
              </a:rPr>
              <a:t>(adapter);</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TabLayout</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tabLayout</a:t>
            </a:r>
            <a:r>
              <a:rPr lang="en-US" sz="1100" b="0" dirty="0">
                <a:solidFill>
                  <a:srgbClr val="000000"/>
                </a:solidFill>
                <a:effectLst/>
                <a:latin typeface="Consolas" panose="020B0609020204030204" pitchFamily="49" charset="0"/>
              </a:rPr>
              <a:t> = </a:t>
            </a:r>
            <a:r>
              <a:rPr lang="en-US" sz="1100" b="0" dirty="0" err="1">
                <a:solidFill>
                  <a:srgbClr val="000000"/>
                </a:solidFill>
                <a:effectLst/>
                <a:latin typeface="Consolas" panose="020B0609020204030204" pitchFamily="49" charset="0"/>
              </a:rPr>
              <a:t>findViewById</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R.id.tab_layout</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new</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TabLayoutMediator</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tabLayout</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viewPager</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new</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TabLayoutMediator.TabConfigurationStrategy</a:t>
            </a:r>
            <a:r>
              <a:rPr lang="en-US" sz="1100" b="0" dirty="0">
                <a:solidFill>
                  <a:srgbClr val="000000"/>
                </a:solidFill>
                <a:effectLst/>
                <a:latin typeface="Consolas" panose="020B0609020204030204" pitchFamily="49" charset="0"/>
              </a:rPr>
              <a:t>() {</a:t>
            </a:r>
          </a:p>
          <a:p>
            <a:r>
              <a:rPr lang="en-US" sz="1100" b="0">
                <a:solidFill>
                  <a:srgbClr val="000000"/>
                </a:solidFill>
                <a:effectLst/>
                <a:latin typeface="Consolas" panose="020B0609020204030204" pitchFamily="49" charset="0"/>
              </a:rPr>
              <a:t>                @</a:t>
            </a:r>
            <a:r>
              <a:rPr lang="en-US" sz="1100" b="0">
                <a:solidFill>
                  <a:srgbClr val="0000FF"/>
                </a:solidFill>
                <a:effectLst/>
                <a:latin typeface="Consolas" panose="020B0609020204030204" pitchFamily="49" charset="0"/>
              </a:rPr>
              <a:t>override</a:t>
            </a:r>
            <a:r>
              <a:rPr lang="en-US" sz="1100" b="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public</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void</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onConfigureTab</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NonNull</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TabLayout.Tab</a:t>
            </a:r>
            <a:r>
              <a:rPr lang="en-US" sz="1100" b="0" dirty="0">
                <a:solidFill>
                  <a:srgbClr val="000000"/>
                </a:solidFill>
                <a:effectLst/>
                <a:latin typeface="Consolas" panose="020B0609020204030204" pitchFamily="49" charset="0"/>
              </a:rPr>
              <a:t> tab, </a:t>
            </a:r>
            <a:r>
              <a:rPr lang="en-US" sz="1100" b="0" dirty="0">
                <a:solidFill>
                  <a:srgbClr val="0000FF"/>
                </a:solidFill>
                <a:effectLst/>
                <a:latin typeface="Consolas" panose="020B0609020204030204" pitchFamily="49" charset="0"/>
              </a:rPr>
              <a:t>int</a:t>
            </a:r>
            <a:r>
              <a:rPr lang="en-US" sz="1100" b="0" dirty="0">
                <a:solidFill>
                  <a:srgbClr val="000000"/>
                </a:solidFill>
                <a:effectLst/>
                <a:latin typeface="Consolas" panose="020B0609020204030204" pitchFamily="49" charset="0"/>
              </a:rPr>
              <a:t> position) {</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switch</a:t>
            </a:r>
            <a:r>
              <a:rPr lang="en-US" sz="1100" b="0" dirty="0">
                <a:solidFill>
                  <a:srgbClr val="000000"/>
                </a:solidFill>
                <a:effectLst/>
                <a:latin typeface="Consolas" panose="020B0609020204030204" pitchFamily="49" charset="0"/>
              </a:rPr>
              <a:t> (position) {</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case</a:t>
            </a:r>
            <a:r>
              <a:rPr lang="en-US" sz="1100" b="0" dirty="0">
                <a:solidFill>
                  <a:srgbClr val="000000"/>
                </a:solidFill>
                <a:effectLst/>
                <a:latin typeface="Consolas" panose="020B0609020204030204" pitchFamily="49" charset="0"/>
              </a:rPr>
              <a:t> </a:t>
            </a:r>
            <a:r>
              <a:rPr lang="en-US" sz="1100" b="0" dirty="0">
                <a:solidFill>
                  <a:srgbClr val="098658"/>
                </a:solidFill>
                <a:effectLst/>
                <a:latin typeface="Consolas" panose="020B0609020204030204" pitchFamily="49" charset="0"/>
              </a:rPr>
              <a:t>0</a:t>
            </a:r>
            <a:r>
              <a:rPr lang="en-US" sz="1100" b="0" dirty="0">
                <a:solidFill>
                  <a:srgbClr val="0000FF"/>
                </a:solidFill>
                <a:effectLst/>
                <a:latin typeface="Consolas" panose="020B0609020204030204" pitchFamily="49" charset="0"/>
              </a:rPr>
              <a:t>:</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tab.setText</a:t>
            </a:r>
            <a:r>
              <a:rPr lang="en-US" sz="1100" b="0" dirty="0">
                <a:solidFill>
                  <a:srgbClr val="000000"/>
                </a:solidFill>
                <a:effectLst/>
                <a:latin typeface="Consolas" panose="020B0609020204030204" pitchFamily="49" charset="0"/>
              </a:rPr>
              <a:t>(</a:t>
            </a:r>
            <a:r>
              <a:rPr lang="en-US" sz="1100" b="0" dirty="0">
                <a:solidFill>
                  <a:srgbClr val="A31515"/>
                </a:solidFill>
                <a:effectLst/>
                <a:latin typeface="Consolas" panose="020B0609020204030204" pitchFamily="49" charset="0"/>
              </a:rPr>
              <a:t>"Home"</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tab.setIcon</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R.drawable.ic_home</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break</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case</a:t>
            </a:r>
            <a:r>
              <a:rPr lang="en-US" sz="1100" b="0" dirty="0">
                <a:solidFill>
                  <a:srgbClr val="000000"/>
                </a:solidFill>
                <a:effectLst/>
                <a:latin typeface="Consolas" panose="020B0609020204030204" pitchFamily="49" charset="0"/>
              </a:rPr>
              <a:t> </a:t>
            </a:r>
            <a:r>
              <a:rPr lang="en-US" sz="1100" b="0" dirty="0">
                <a:solidFill>
                  <a:srgbClr val="098658"/>
                </a:solidFill>
                <a:effectLst/>
                <a:latin typeface="Consolas" panose="020B0609020204030204" pitchFamily="49" charset="0"/>
              </a:rPr>
              <a:t>1</a:t>
            </a:r>
            <a:r>
              <a:rPr lang="en-US" sz="1100" b="0" dirty="0">
                <a:solidFill>
                  <a:srgbClr val="0000FF"/>
                </a:solidFill>
                <a:effectLst/>
                <a:latin typeface="Consolas" panose="020B0609020204030204" pitchFamily="49" charset="0"/>
              </a:rPr>
              <a:t>:</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tab.setText</a:t>
            </a:r>
            <a:r>
              <a:rPr lang="en-US" sz="1100" b="0" dirty="0">
                <a:solidFill>
                  <a:srgbClr val="000000"/>
                </a:solidFill>
                <a:effectLst/>
                <a:latin typeface="Consolas" panose="020B0609020204030204" pitchFamily="49" charset="0"/>
              </a:rPr>
              <a:t>(</a:t>
            </a:r>
            <a:r>
              <a:rPr lang="en-US" sz="1100" b="0" dirty="0">
                <a:solidFill>
                  <a:srgbClr val="A31515"/>
                </a:solidFill>
                <a:effectLst/>
                <a:latin typeface="Consolas" panose="020B0609020204030204" pitchFamily="49" charset="0"/>
              </a:rPr>
              <a:t>"Mail"</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tab.setIcon</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R.drawable.ic_mail</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break</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default:</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tab.setText</a:t>
            </a:r>
            <a:r>
              <a:rPr lang="en-US" sz="1100" b="0" dirty="0">
                <a:solidFill>
                  <a:srgbClr val="000000"/>
                </a:solidFill>
                <a:effectLst/>
                <a:latin typeface="Consolas" panose="020B0609020204030204" pitchFamily="49" charset="0"/>
              </a:rPr>
              <a:t>(</a:t>
            </a:r>
            <a:r>
              <a:rPr lang="en-US" sz="1100" b="0" dirty="0">
                <a:solidFill>
                  <a:srgbClr val="A31515"/>
                </a:solidFill>
                <a:effectLst/>
                <a:latin typeface="Consolas" panose="020B0609020204030204" pitchFamily="49" charset="0"/>
              </a:rPr>
              <a:t>"Train"</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tab.setIcon</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R.drawable.ic_train</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}).attach();</a:t>
            </a:r>
          </a:p>
          <a:p>
            <a:r>
              <a:rPr lang="en-US" sz="11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235541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Build a flexible UI</a:t>
            </a:r>
            <a:endParaRPr lang="en-US" sz="3200" b="1" dirty="0">
              <a:solidFill>
                <a:schemeClr val="tx2">
                  <a:lumMod val="60000"/>
                  <a:lumOff val="40000"/>
                </a:schemeClr>
              </a:solidFill>
            </a:endParaRPr>
          </a:p>
        </p:txBody>
      </p:sp>
      <p:sp>
        <p:nvSpPr>
          <p:cNvPr id="20" name="TextBox 19"/>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62</a:t>
            </a:fld>
            <a:endParaRPr lang="en-US" sz="1400" dirty="0"/>
          </a:p>
        </p:txBody>
      </p:sp>
      <p:pic>
        <p:nvPicPr>
          <p:cNvPr id="4" name="Picture 2">
            <a:extLst>
              <a:ext uri="{FF2B5EF4-FFF2-40B4-BE49-F238E27FC236}">
                <a16:creationId xmlns:a16="http://schemas.microsoft.com/office/drawing/2014/main" id="{B7F9BB03-2D02-4CF1-B7EF-4F1674CE7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198" y="3581400"/>
            <a:ext cx="6751603" cy="2638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19F41B9-8BD4-4343-8348-79F0EDDF6DE1}"/>
              </a:ext>
            </a:extLst>
          </p:cNvPr>
          <p:cNvSpPr/>
          <p:nvPr/>
        </p:nvSpPr>
        <p:spPr>
          <a:xfrm>
            <a:off x="533400" y="770334"/>
            <a:ext cx="8001000" cy="2308324"/>
          </a:xfrm>
          <a:prstGeom prst="rect">
            <a:avLst/>
          </a:prstGeom>
        </p:spPr>
        <p:txBody>
          <a:bodyPr wrap="square">
            <a:spAutoFit/>
          </a:bodyPr>
          <a:lstStyle/>
          <a:p>
            <a:pPr algn="just"/>
            <a:r>
              <a:rPr lang="en-US"/>
              <a:t>When designing your application to support a wide range of screen sizes, you can reuse your fragments in different layout configurations to optimize the user experience based on the available screen space.</a:t>
            </a:r>
          </a:p>
          <a:p>
            <a:pPr algn="just"/>
            <a:endParaRPr lang="en-US"/>
          </a:p>
          <a:p>
            <a:pPr algn="just"/>
            <a:r>
              <a:rPr lang="en-US"/>
              <a:t>For example, on a handset device it might be appropriate to display just one fragment at a time for a single-pane user interface. Conversely, you may want to set fragments side-by-side on a tablet which has a wider screen size to display more information to the user.</a:t>
            </a:r>
          </a:p>
        </p:txBody>
      </p:sp>
    </p:spTree>
    <p:extLst>
      <p:ext uri="{BB962C8B-B14F-4D97-AF65-F5344CB8AC3E}">
        <p14:creationId xmlns:p14="http://schemas.microsoft.com/office/powerpoint/2010/main" val="41346339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D1D0CE-7846-48C8-B60F-C1F34C555980}"/>
              </a:ext>
            </a:extLst>
          </p:cNvPr>
          <p:cNvSpPr>
            <a:spLocks noGrp="1"/>
          </p:cNvSpPr>
          <p:nvPr>
            <p:ph type="sldNum" sz="quarter" idx="12"/>
          </p:nvPr>
        </p:nvSpPr>
        <p:spPr/>
        <p:txBody>
          <a:bodyPr/>
          <a:lstStyle/>
          <a:p>
            <a:fld id="{7967A042-E02F-4D13-9079-28240E5E6B49}" type="slidenum">
              <a:rPr lang="en-US" smtClean="0"/>
              <a:pPr/>
              <a:t>63</a:t>
            </a:fld>
            <a:endParaRPr lang="en-US"/>
          </a:p>
        </p:txBody>
      </p:sp>
      <p:sp>
        <p:nvSpPr>
          <p:cNvPr id="3" name="TextBox 2">
            <a:extLst>
              <a:ext uri="{FF2B5EF4-FFF2-40B4-BE49-F238E27FC236}">
                <a16:creationId xmlns:a16="http://schemas.microsoft.com/office/drawing/2014/main" id="{02C886A3-74AB-418D-A7A2-A67872D52BC0}"/>
              </a:ext>
            </a:extLst>
          </p:cNvPr>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Build a flexible UI</a:t>
            </a:r>
            <a:endParaRPr lang="en-US" sz="3200" b="1" dirty="0">
              <a:solidFill>
                <a:schemeClr val="tx2">
                  <a:lumMod val="60000"/>
                  <a:lumOff val="40000"/>
                </a:schemeClr>
              </a:solidFill>
            </a:endParaRPr>
          </a:p>
        </p:txBody>
      </p:sp>
      <p:sp>
        <p:nvSpPr>
          <p:cNvPr id="4" name="TextBox 3">
            <a:extLst>
              <a:ext uri="{FF2B5EF4-FFF2-40B4-BE49-F238E27FC236}">
                <a16:creationId xmlns:a16="http://schemas.microsoft.com/office/drawing/2014/main" id="{1B641872-4BCD-4A1F-871B-727E13F8A584}"/>
              </a:ext>
            </a:extLst>
          </p:cNvPr>
          <p:cNvSpPr txBox="1"/>
          <p:nvPr/>
        </p:nvSpPr>
        <p:spPr>
          <a:xfrm>
            <a:off x="533400" y="681335"/>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a:t>Example 6. Master-detail app on portrait and landscape mode</a:t>
            </a:r>
            <a:endParaRPr lang="en-US" sz="1600" b="1" dirty="0"/>
          </a:p>
        </p:txBody>
      </p:sp>
      <p:pic>
        <p:nvPicPr>
          <p:cNvPr id="6" name="Picture 5" descr="A screenshot of a cell phone&#10;&#10;Description automatically generated">
            <a:extLst>
              <a:ext uri="{FF2B5EF4-FFF2-40B4-BE49-F238E27FC236}">
                <a16:creationId xmlns:a16="http://schemas.microsoft.com/office/drawing/2014/main" id="{232B4589-3C23-4501-84B5-521B838DA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97420"/>
            <a:ext cx="1615381" cy="2871788"/>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BB03F231-5F4E-4038-AD20-932C5CF43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397420"/>
            <a:ext cx="1615381" cy="2871788"/>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4EA4D1B5-3F9B-477B-AEDF-60CBF21A81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1397420"/>
            <a:ext cx="4267200" cy="2400300"/>
          </a:xfrm>
          <a:prstGeom prst="rect">
            <a:avLst/>
          </a:prstGeom>
        </p:spPr>
      </p:pic>
    </p:spTree>
    <p:extLst>
      <p:ext uri="{BB962C8B-B14F-4D97-AF65-F5344CB8AC3E}">
        <p14:creationId xmlns:p14="http://schemas.microsoft.com/office/powerpoint/2010/main" val="27702228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D1D0CE-7846-48C8-B60F-C1F34C555980}"/>
              </a:ext>
            </a:extLst>
          </p:cNvPr>
          <p:cNvSpPr>
            <a:spLocks noGrp="1"/>
          </p:cNvSpPr>
          <p:nvPr>
            <p:ph type="sldNum" sz="quarter" idx="12"/>
          </p:nvPr>
        </p:nvSpPr>
        <p:spPr/>
        <p:txBody>
          <a:bodyPr/>
          <a:lstStyle/>
          <a:p>
            <a:fld id="{7967A042-E02F-4D13-9079-28240E5E6B49}" type="slidenum">
              <a:rPr lang="en-US" smtClean="0"/>
              <a:pPr/>
              <a:t>64</a:t>
            </a:fld>
            <a:endParaRPr lang="en-US"/>
          </a:p>
        </p:txBody>
      </p:sp>
      <p:sp>
        <p:nvSpPr>
          <p:cNvPr id="3" name="TextBox 2">
            <a:extLst>
              <a:ext uri="{FF2B5EF4-FFF2-40B4-BE49-F238E27FC236}">
                <a16:creationId xmlns:a16="http://schemas.microsoft.com/office/drawing/2014/main" id="{02C886A3-74AB-418D-A7A2-A67872D52BC0}"/>
              </a:ext>
            </a:extLst>
          </p:cNvPr>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Build a flexible UI</a:t>
            </a:r>
            <a:endParaRPr lang="en-US" sz="3200" b="1" dirty="0">
              <a:solidFill>
                <a:schemeClr val="tx2">
                  <a:lumMod val="60000"/>
                  <a:lumOff val="40000"/>
                </a:schemeClr>
              </a:solidFill>
            </a:endParaRPr>
          </a:p>
        </p:txBody>
      </p:sp>
      <p:sp>
        <p:nvSpPr>
          <p:cNvPr id="4" name="TextBox 3">
            <a:extLst>
              <a:ext uri="{FF2B5EF4-FFF2-40B4-BE49-F238E27FC236}">
                <a16:creationId xmlns:a16="http://schemas.microsoft.com/office/drawing/2014/main" id="{1B641872-4BCD-4A1F-871B-727E13F8A584}"/>
              </a:ext>
            </a:extLst>
          </p:cNvPr>
          <p:cNvSpPr txBox="1"/>
          <p:nvPr/>
        </p:nvSpPr>
        <p:spPr>
          <a:xfrm>
            <a:off x="533400" y="681335"/>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a:t>Example 6. Create layout for portrait and landscape orientation</a:t>
            </a:r>
            <a:endParaRPr lang="en-US" sz="1600" b="1" dirty="0"/>
          </a:p>
        </p:txBody>
      </p:sp>
      <p:sp>
        <p:nvSpPr>
          <p:cNvPr id="5" name="Rectangle 1">
            <a:extLst>
              <a:ext uri="{FF2B5EF4-FFF2-40B4-BE49-F238E27FC236}">
                <a16:creationId xmlns:a16="http://schemas.microsoft.com/office/drawing/2014/main" id="{186F7C2B-6F92-4C19-B646-FA44DDBEC22C}"/>
              </a:ext>
            </a:extLst>
          </p:cNvPr>
          <p:cNvSpPr>
            <a:spLocks noChangeArrowheads="1"/>
          </p:cNvSpPr>
          <p:nvPr/>
        </p:nvSpPr>
        <p:spPr bwMode="auto">
          <a:xfrm>
            <a:off x="533400" y="1372850"/>
            <a:ext cx="8229600" cy="2893100"/>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1400" b="0" dirty="0">
                <a:solidFill>
                  <a:srgbClr val="800000"/>
                </a:solidFill>
                <a:effectLst/>
                <a:latin typeface="Consolas" panose="020B0609020204030204" pitchFamily="49" charset="0"/>
              </a:rPr>
              <a:t>&lt;?xml</a:t>
            </a:r>
            <a:r>
              <a:rPr lang="en-US" sz="1400" b="0" dirty="0">
                <a:solidFill>
                  <a:srgbClr val="FF0000"/>
                </a:solidFill>
                <a:effectLst/>
                <a:latin typeface="Consolas" panose="020B0609020204030204" pitchFamily="49" charset="0"/>
              </a:rPr>
              <a:t> version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"1.0"</a:t>
            </a:r>
            <a:r>
              <a:rPr lang="en-US" sz="1400" b="0" dirty="0">
                <a:solidFill>
                  <a:srgbClr val="FF0000"/>
                </a:solidFill>
                <a:effectLst/>
                <a:latin typeface="Consolas" panose="020B0609020204030204" pitchFamily="49" charset="0"/>
              </a:rPr>
              <a:t> encoding</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"utf-8"</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FrameLayout</a:t>
            </a:r>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xmlns:android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"http://schemas.android.com/</a:t>
            </a:r>
            <a:r>
              <a:rPr lang="en-US" sz="1400" b="0" dirty="0" err="1">
                <a:solidFill>
                  <a:srgbClr val="0000FF"/>
                </a:solidFill>
                <a:effectLst/>
                <a:latin typeface="Consolas" panose="020B0609020204030204" pitchFamily="49" charset="0"/>
              </a:rPr>
              <a:t>apk</a:t>
            </a:r>
            <a:r>
              <a:rPr lang="en-US" sz="1400" b="0" dirty="0">
                <a:solidFill>
                  <a:srgbClr val="0000FF"/>
                </a:solidFill>
                <a:effectLst/>
                <a:latin typeface="Consolas" panose="020B0609020204030204" pitchFamily="49" charset="0"/>
              </a:rPr>
              <a:t>/res/android"</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xmlns:app</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"http://schemas.android.com/</a:t>
            </a:r>
            <a:r>
              <a:rPr lang="en-US" sz="1400" b="0" dirty="0" err="1">
                <a:solidFill>
                  <a:srgbClr val="0000FF"/>
                </a:solidFill>
                <a:effectLst/>
                <a:latin typeface="Consolas" panose="020B0609020204030204" pitchFamily="49" charset="0"/>
              </a:rPr>
              <a:t>apk</a:t>
            </a:r>
            <a:r>
              <a:rPr lang="en-US" sz="1400" b="0" dirty="0">
                <a:solidFill>
                  <a:srgbClr val="0000FF"/>
                </a:solidFill>
                <a:effectLst/>
                <a:latin typeface="Consolas" panose="020B0609020204030204" pitchFamily="49" charset="0"/>
              </a:rPr>
              <a:t>/res-auto"</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xmlns:tools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"http://schemas.android.com/tools"</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android:layout_width</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match_parent</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android:layout_height</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match_parent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FrameLayout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"@+id/</a:t>
            </a:r>
            <a:r>
              <a:rPr lang="en-US" sz="1400" b="0" dirty="0" err="1">
                <a:solidFill>
                  <a:srgbClr val="0000FF"/>
                </a:solidFill>
                <a:effectLst/>
                <a:latin typeface="Consolas" panose="020B0609020204030204" pitchFamily="49" charset="0"/>
              </a:rPr>
              <a:t>master_frame</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android:layout_width</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match_parent</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android:layout_height</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match_parent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FrameLayout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080782D6-5486-4386-A755-1D8F3A197B83}"/>
              </a:ext>
            </a:extLst>
          </p:cNvPr>
          <p:cNvSpPr/>
          <p:nvPr/>
        </p:nvSpPr>
        <p:spPr>
          <a:xfrm>
            <a:off x="533400" y="4446528"/>
            <a:ext cx="8229600" cy="369332"/>
          </a:xfrm>
          <a:prstGeom prst="rect">
            <a:avLst/>
          </a:prstGeom>
        </p:spPr>
        <p:txBody>
          <a:bodyPr wrap="square">
            <a:spAutoFit/>
          </a:bodyPr>
          <a:lstStyle/>
          <a:p>
            <a:pPr algn="just"/>
            <a:r>
              <a:rPr lang="en-US"/>
              <a:t>Layout of activity in portrait orientation (default mode in </a:t>
            </a:r>
            <a:r>
              <a:rPr lang="en-US" b="1"/>
              <a:t>layout</a:t>
            </a:r>
            <a:r>
              <a:rPr lang="en-US"/>
              <a:t> folder).</a:t>
            </a:r>
          </a:p>
        </p:txBody>
      </p:sp>
    </p:spTree>
    <p:extLst>
      <p:ext uri="{BB962C8B-B14F-4D97-AF65-F5344CB8AC3E}">
        <p14:creationId xmlns:p14="http://schemas.microsoft.com/office/powerpoint/2010/main" val="39731482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D1D0CE-7846-48C8-B60F-C1F34C555980}"/>
              </a:ext>
            </a:extLst>
          </p:cNvPr>
          <p:cNvSpPr>
            <a:spLocks noGrp="1"/>
          </p:cNvSpPr>
          <p:nvPr>
            <p:ph type="sldNum" sz="quarter" idx="12"/>
          </p:nvPr>
        </p:nvSpPr>
        <p:spPr/>
        <p:txBody>
          <a:bodyPr/>
          <a:lstStyle/>
          <a:p>
            <a:fld id="{7967A042-E02F-4D13-9079-28240E5E6B49}" type="slidenum">
              <a:rPr lang="en-US" smtClean="0"/>
              <a:pPr/>
              <a:t>65</a:t>
            </a:fld>
            <a:endParaRPr lang="en-US"/>
          </a:p>
        </p:txBody>
      </p:sp>
      <p:sp>
        <p:nvSpPr>
          <p:cNvPr id="3" name="TextBox 2">
            <a:extLst>
              <a:ext uri="{FF2B5EF4-FFF2-40B4-BE49-F238E27FC236}">
                <a16:creationId xmlns:a16="http://schemas.microsoft.com/office/drawing/2014/main" id="{02C886A3-74AB-418D-A7A2-A67872D52BC0}"/>
              </a:ext>
            </a:extLst>
          </p:cNvPr>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Build a flexible UI</a:t>
            </a:r>
            <a:endParaRPr lang="en-US" sz="3200" b="1" dirty="0">
              <a:solidFill>
                <a:schemeClr val="tx2">
                  <a:lumMod val="60000"/>
                  <a:lumOff val="40000"/>
                </a:schemeClr>
              </a:solidFill>
            </a:endParaRPr>
          </a:p>
        </p:txBody>
      </p:sp>
      <p:sp>
        <p:nvSpPr>
          <p:cNvPr id="4" name="TextBox 3">
            <a:extLst>
              <a:ext uri="{FF2B5EF4-FFF2-40B4-BE49-F238E27FC236}">
                <a16:creationId xmlns:a16="http://schemas.microsoft.com/office/drawing/2014/main" id="{1B641872-4BCD-4A1F-871B-727E13F8A584}"/>
              </a:ext>
            </a:extLst>
          </p:cNvPr>
          <p:cNvSpPr txBox="1"/>
          <p:nvPr/>
        </p:nvSpPr>
        <p:spPr>
          <a:xfrm>
            <a:off x="533400" y="681335"/>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a:t>Example 6. Create layout for portrait and landscape orientation</a:t>
            </a:r>
            <a:endParaRPr lang="en-US" sz="1600" b="1" dirty="0"/>
          </a:p>
        </p:txBody>
      </p:sp>
      <p:sp>
        <p:nvSpPr>
          <p:cNvPr id="6" name="Rectangle 1">
            <a:extLst>
              <a:ext uri="{FF2B5EF4-FFF2-40B4-BE49-F238E27FC236}">
                <a16:creationId xmlns:a16="http://schemas.microsoft.com/office/drawing/2014/main" id="{8FC4DB10-06BD-4249-9095-88A8364DFBAA}"/>
              </a:ext>
            </a:extLst>
          </p:cNvPr>
          <p:cNvSpPr>
            <a:spLocks noChangeArrowheads="1"/>
          </p:cNvSpPr>
          <p:nvPr/>
        </p:nvSpPr>
        <p:spPr bwMode="auto">
          <a:xfrm>
            <a:off x="533400" y="1371600"/>
            <a:ext cx="8229600" cy="3416320"/>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1200" b="0" dirty="0">
                <a:solidFill>
                  <a:srgbClr val="800000"/>
                </a:solidFill>
                <a:effectLst/>
                <a:latin typeface="Consolas" panose="020B0609020204030204" pitchFamily="49" charset="0"/>
              </a:rPr>
              <a:t>&lt;?xml</a:t>
            </a:r>
            <a:r>
              <a:rPr lang="en-US" sz="1200" b="0" dirty="0">
                <a:solidFill>
                  <a:srgbClr val="FF0000"/>
                </a:solidFill>
                <a:effectLst/>
                <a:latin typeface="Consolas" panose="020B0609020204030204" pitchFamily="49" charset="0"/>
              </a:rPr>
              <a:t> version</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"1.0"</a:t>
            </a:r>
            <a:r>
              <a:rPr lang="en-US" sz="1200" b="0" dirty="0">
                <a:solidFill>
                  <a:srgbClr val="FF0000"/>
                </a:solidFill>
                <a:effectLst/>
                <a:latin typeface="Consolas" panose="020B0609020204030204" pitchFamily="49" charset="0"/>
              </a:rPr>
              <a:t> encoding</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"utf-8"</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LinearLayout</a:t>
            </a:r>
            <a:r>
              <a:rPr lang="en-US" sz="1200" b="0" dirty="0">
                <a:solidFill>
                  <a:srgbClr val="00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xmlns:android</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"http://schemas.android.com/</a:t>
            </a:r>
            <a:r>
              <a:rPr lang="en-US" sz="1200" b="0" dirty="0" err="1">
                <a:solidFill>
                  <a:srgbClr val="0000FF"/>
                </a:solidFill>
                <a:effectLst/>
                <a:latin typeface="Consolas" panose="020B0609020204030204" pitchFamily="49" charset="0"/>
              </a:rPr>
              <a:t>apk</a:t>
            </a:r>
            <a:r>
              <a:rPr lang="en-US" sz="1200" b="0" dirty="0">
                <a:solidFill>
                  <a:srgbClr val="0000FF"/>
                </a:solidFill>
                <a:effectLst/>
                <a:latin typeface="Consolas" panose="020B0609020204030204" pitchFamily="49" charset="0"/>
              </a:rPr>
              <a:t>/res/android"</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android:layout_width</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match_parent</a:t>
            </a:r>
            <a:r>
              <a:rPr lang="en-US" sz="1200" b="0" dirty="0">
                <a:solidFill>
                  <a:srgbClr val="0000FF"/>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android:layout_height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match_parent</a:t>
            </a:r>
            <a:r>
              <a:rPr lang="en-US" sz="1200" b="0" dirty="0">
                <a:solidFill>
                  <a:srgbClr val="0000FF"/>
                </a:solidFill>
                <a:effectLst/>
                <a:latin typeface="Consolas" panose="020B0609020204030204" pitchFamily="49" charset="0"/>
              </a:rPr>
              <a:t>"</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FrameLayout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android:id</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"@+id/</a:t>
            </a:r>
            <a:r>
              <a:rPr lang="en-US" sz="1200" b="0" dirty="0" err="1">
                <a:solidFill>
                  <a:srgbClr val="0000FF"/>
                </a:solidFill>
                <a:effectLst/>
                <a:latin typeface="Consolas" panose="020B0609020204030204" pitchFamily="49" charset="0"/>
              </a:rPr>
              <a:t>master_frame</a:t>
            </a:r>
            <a:r>
              <a:rPr lang="en-US" sz="1200" b="0" dirty="0">
                <a:solidFill>
                  <a:srgbClr val="0000FF"/>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android:layout_width</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"0dp"</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android:layout_height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match_parent</a:t>
            </a:r>
            <a:r>
              <a:rPr lang="en-US" sz="1200" b="0" dirty="0">
                <a:solidFill>
                  <a:srgbClr val="0000FF"/>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android:layout_weight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"1"</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FrameLayout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android:id</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"@+id/</a:t>
            </a:r>
            <a:r>
              <a:rPr lang="en-US" sz="1200" b="0" dirty="0" err="1">
                <a:solidFill>
                  <a:srgbClr val="0000FF"/>
                </a:solidFill>
                <a:effectLst/>
                <a:latin typeface="Consolas" panose="020B0609020204030204" pitchFamily="49" charset="0"/>
              </a:rPr>
              <a:t>detail_frame</a:t>
            </a:r>
            <a:r>
              <a:rPr lang="en-US" sz="1200" b="0" dirty="0">
                <a:solidFill>
                  <a:srgbClr val="0000FF"/>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android:layout_width</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"0dp"</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android:layout_height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match_parent</a:t>
            </a:r>
            <a:r>
              <a:rPr lang="en-US" sz="1200" b="0" dirty="0">
                <a:solidFill>
                  <a:srgbClr val="0000FF"/>
                </a:solidFill>
                <a:effectLst/>
                <a:latin typeface="Consolas" panose="020B0609020204030204" pitchFamily="49" charset="0"/>
              </a:rPr>
              <a: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err="1">
                <a:solidFill>
                  <a:srgbClr val="FF0000"/>
                </a:solidFill>
                <a:effectLst/>
                <a:latin typeface="Consolas" panose="020B0609020204030204" pitchFamily="49" charset="0"/>
              </a:rPr>
              <a:t>android:layout_weight</a:t>
            </a:r>
            <a:r>
              <a:rPr lang="en-US" sz="1200" b="0" dirty="0">
                <a:solidFill>
                  <a:srgbClr val="000000"/>
                </a:solidFill>
                <a:effectLst/>
                <a:latin typeface="Consolas" panose="020B0609020204030204" pitchFamily="49" charset="0"/>
              </a:rPr>
              <a:t>=</a:t>
            </a:r>
            <a:r>
              <a:rPr lang="en-US" sz="1200" b="0" dirty="0">
                <a:solidFill>
                  <a:srgbClr val="0000FF"/>
                </a:solidFill>
                <a:effectLst/>
                <a:latin typeface="Consolas" panose="020B0609020204030204" pitchFamily="49" charset="0"/>
              </a:rPr>
              <a:t>"1"</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br>
              <a:rPr lang="en-US" sz="1200" b="0" dirty="0">
                <a:solidFill>
                  <a:srgbClr val="000000"/>
                </a:solidFill>
                <a:effectLst/>
                <a:latin typeface="Consolas" panose="020B0609020204030204" pitchFamily="49" charset="0"/>
              </a:rPr>
            </a:b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LinearLayout</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E02D9A9C-57F7-4AB1-B5C2-ACDD19C6DD37}"/>
              </a:ext>
            </a:extLst>
          </p:cNvPr>
          <p:cNvSpPr/>
          <p:nvPr/>
        </p:nvSpPr>
        <p:spPr>
          <a:xfrm>
            <a:off x="533400" y="4964668"/>
            <a:ext cx="8229600" cy="1200329"/>
          </a:xfrm>
          <a:prstGeom prst="rect">
            <a:avLst/>
          </a:prstGeom>
        </p:spPr>
        <p:txBody>
          <a:bodyPr wrap="square">
            <a:spAutoFit/>
          </a:bodyPr>
          <a:lstStyle/>
          <a:p>
            <a:pPr algn="just"/>
            <a:r>
              <a:rPr lang="en-US"/>
              <a:t>Layout of activity in landscape orientation. This layout file is stored in </a:t>
            </a:r>
            <a:r>
              <a:rPr lang="en-US" b="1"/>
              <a:t>layout-land</a:t>
            </a:r>
            <a:r>
              <a:rPr lang="en-US"/>
              <a:t> folder and has the same name with the portrait layout file.</a:t>
            </a:r>
          </a:p>
          <a:p>
            <a:pPr algn="just"/>
            <a:r>
              <a:rPr lang="en-US"/>
              <a:t>Also add </a:t>
            </a:r>
            <a:r>
              <a:rPr lang="en-US" b="1"/>
              <a:t>android:screenOrientation="fullSensor"</a:t>
            </a:r>
            <a:r>
              <a:rPr lang="en-US"/>
              <a:t> property for the activity in AndroidManifest file.</a:t>
            </a:r>
          </a:p>
        </p:txBody>
      </p:sp>
    </p:spTree>
    <p:extLst>
      <p:ext uri="{BB962C8B-B14F-4D97-AF65-F5344CB8AC3E}">
        <p14:creationId xmlns:p14="http://schemas.microsoft.com/office/powerpoint/2010/main" val="31493630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D1D0CE-7846-48C8-B60F-C1F34C555980}"/>
              </a:ext>
            </a:extLst>
          </p:cNvPr>
          <p:cNvSpPr>
            <a:spLocks noGrp="1"/>
          </p:cNvSpPr>
          <p:nvPr>
            <p:ph type="sldNum" sz="quarter" idx="12"/>
          </p:nvPr>
        </p:nvSpPr>
        <p:spPr/>
        <p:txBody>
          <a:bodyPr/>
          <a:lstStyle/>
          <a:p>
            <a:fld id="{7967A042-E02F-4D13-9079-28240E5E6B49}" type="slidenum">
              <a:rPr lang="en-US" smtClean="0"/>
              <a:pPr/>
              <a:t>66</a:t>
            </a:fld>
            <a:endParaRPr lang="en-US"/>
          </a:p>
        </p:txBody>
      </p:sp>
      <p:sp>
        <p:nvSpPr>
          <p:cNvPr id="3" name="TextBox 2">
            <a:extLst>
              <a:ext uri="{FF2B5EF4-FFF2-40B4-BE49-F238E27FC236}">
                <a16:creationId xmlns:a16="http://schemas.microsoft.com/office/drawing/2014/main" id="{02C886A3-74AB-418D-A7A2-A67872D52BC0}"/>
              </a:ext>
            </a:extLst>
          </p:cNvPr>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Build a flexible UI</a:t>
            </a:r>
            <a:endParaRPr lang="en-US" sz="3200" b="1" dirty="0">
              <a:solidFill>
                <a:schemeClr val="tx2">
                  <a:lumMod val="60000"/>
                  <a:lumOff val="40000"/>
                </a:schemeClr>
              </a:solidFill>
            </a:endParaRPr>
          </a:p>
        </p:txBody>
      </p:sp>
      <p:sp>
        <p:nvSpPr>
          <p:cNvPr id="4" name="TextBox 3">
            <a:extLst>
              <a:ext uri="{FF2B5EF4-FFF2-40B4-BE49-F238E27FC236}">
                <a16:creationId xmlns:a16="http://schemas.microsoft.com/office/drawing/2014/main" id="{1B641872-4BCD-4A1F-871B-727E13F8A584}"/>
              </a:ext>
            </a:extLst>
          </p:cNvPr>
          <p:cNvSpPr txBox="1"/>
          <p:nvPr/>
        </p:nvSpPr>
        <p:spPr>
          <a:xfrm>
            <a:off x="533400" y="681335"/>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a:t>Example 6. Create layout for master fragment</a:t>
            </a:r>
            <a:endParaRPr lang="en-US" sz="1600" b="1" dirty="0"/>
          </a:p>
        </p:txBody>
      </p:sp>
      <p:sp>
        <p:nvSpPr>
          <p:cNvPr id="5" name="Rectangle 1">
            <a:extLst>
              <a:ext uri="{FF2B5EF4-FFF2-40B4-BE49-F238E27FC236}">
                <a16:creationId xmlns:a16="http://schemas.microsoft.com/office/drawing/2014/main" id="{A04E73DE-B21C-4F70-AB8E-9ABB4CB0602B}"/>
              </a:ext>
            </a:extLst>
          </p:cNvPr>
          <p:cNvSpPr>
            <a:spLocks noChangeArrowheads="1"/>
          </p:cNvSpPr>
          <p:nvPr/>
        </p:nvSpPr>
        <p:spPr bwMode="auto">
          <a:xfrm>
            <a:off x="533400" y="1284119"/>
            <a:ext cx="8229600" cy="3539430"/>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1600" b="0" dirty="0">
                <a:solidFill>
                  <a:srgbClr val="800000"/>
                </a:solidFill>
                <a:effectLst/>
                <a:latin typeface="Consolas" panose="020B0609020204030204" pitchFamily="49" charset="0"/>
              </a:rPr>
              <a:t>&lt;?xml</a:t>
            </a:r>
            <a:r>
              <a:rPr lang="en-US" sz="1600" b="0" dirty="0">
                <a:solidFill>
                  <a:srgbClr val="FF0000"/>
                </a:solidFill>
                <a:effectLst/>
                <a:latin typeface="Consolas" panose="020B0609020204030204" pitchFamily="49" charset="0"/>
              </a:rPr>
              <a:t> version</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"1.0"</a:t>
            </a:r>
            <a:r>
              <a:rPr lang="en-US" sz="1600" b="0" dirty="0">
                <a:solidFill>
                  <a:srgbClr val="FF0000"/>
                </a:solidFill>
                <a:effectLst/>
                <a:latin typeface="Consolas" panose="020B0609020204030204" pitchFamily="49" charset="0"/>
              </a:rPr>
              <a:t> encoding</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"utf-8"</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FrameLayout</a:t>
            </a:r>
            <a:r>
              <a:rPr lang="en-US" sz="1600" b="0" dirty="0">
                <a:solidFill>
                  <a:srgbClr val="000000"/>
                </a:solidFill>
                <a:effectLst/>
                <a:latin typeface="Consolas" panose="020B0609020204030204" pitchFamily="49" charset="0"/>
              </a:rPr>
              <a:t> </a:t>
            </a:r>
            <a:r>
              <a:rPr lang="en-US" sz="1600" b="0" dirty="0" err="1">
                <a:solidFill>
                  <a:srgbClr val="FF0000"/>
                </a:solidFill>
                <a:effectLst/>
                <a:latin typeface="Consolas" panose="020B0609020204030204" pitchFamily="49" charset="0"/>
              </a:rPr>
              <a:t>xmlns:android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"http://schemas.android.com/</a:t>
            </a:r>
            <a:r>
              <a:rPr lang="en-US" sz="1600" b="0" dirty="0" err="1">
                <a:solidFill>
                  <a:srgbClr val="0000FF"/>
                </a:solidFill>
                <a:effectLst/>
                <a:latin typeface="Consolas" panose="020B0609020204030204" pitchFamily="49" charset="0"/>
              </a:rPr>
              <a:t>apk</a:t>
            </a:r>
            <a:r>
              <a:rPr lang="en-US" sz="1600" b="0" dirty="0">
                <a:solidFill>
                  <a:srgbClr val="0000FF"/>
                </a:solidFill>
                <a:effectLst/>
                <a:latin typeface="Consolas" panose="020B0609020204030204" pitchFamily="49" charset="0"/>
              </a:rPr>
              <a:t>/res/android"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FF0000"/>
                </a:solidFill>
                <a:effectLst/>
                <a:latin typeface="Consolas" panose="020B0609020204030204" pitchFamily="49" charset="0"/>
              </a:rPr>
              <a:t>xmlns:tools</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"http://schemas.android.com/tools"</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FF0000"/>
                </a:solidFill>
                <a:effectLst/>
                <a:latin typeface="Consolas" panose="020B0609020204030204" pitchFamily="49" charset="0"/>
              </a:rPr>
              <a:t>android:layout_width</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match_parent</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FF0000"/>
                </a:solidFill>
                <a:effectLst/>
                <a:latin typeface="Consolas" panose="020B0609020204030204" pitchFamily="49" charset="0"/>
              </a:rPr>
              <a:t>android:layout_height</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match_parent</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FF0000"/>
                </a:solidFill>
                <a:effectLst/>
                <a:latin typeface="Consolas" panose="020B0609020204030204" pitchFamily="49" charset="0"/>
              </a:rPr>
              <a:t>tools:context</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MasterFragment</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FF0000"/>
                </a:solidFill>
                <a:effectLst/>
                <a:latin typeface="Consolas" panose="020B0609020204030204" pitchFamily="49" charset="0"/>
              </a:rPr>
              <a:t>android:background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"#8F00"</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ListView</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FF0000"/>
                </a:solidFill>
                <a:effectLst/>
                <a:latin typeface="Consolas" panose="020B0609020204030204" pitchFamily="49" charset="0"/>
              </a:rPr>
              <a:t>android:id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"@+id/</a:t>
            </a:r>
            <a:r>
              <a:rPr lang="en-US" sz="1600" b="0" dirty="0" err="1">
                <a:solidFill>
                  <a:srgbClr val="0000FF"/>
                </a:solidFill>
                <a:effectLst/>
                <a:latin typeface="Consolas" panose="020B0609020204030204" pitchFamily="49" charset="0"/>
              </a:rPr>
              <a:t>list_view</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FF0000"/>
                </a:solidFill>
                <a:effectLst/>
                <a:latin typeface="Consolas" panose="020B0609020204030204" pitchFamily="49" charset="0"/>
              </a:rPr>
              <a:t>android:layout_width</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match_parent</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FF0000"/>
                </a:solidFill>
                <a:effectLst/>
                <a:latin typeface="Consolas" panose="020B0609020204030204" pitchFamily="49" charset="0"/>
              </a:rPr>
              <a:t>android:layout_height</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match_parent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br>
              <a:rPr lang="en-US" sz="1600" b="0" dirty="0">
                <a:solidFill>
                  <a:srgbClr val="000000"/>
                </a:solidFill>
                <a:effectLst/>
                <a:latin typeface="Consolas" panose="020B0609020204030204" pitchFamily="49" charset="0"/>
              </a:rPr>
            </a:b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FrameLayout</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421931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D1D0CE-7846-48C8-B60F-C1F34C555980}"/>
              </a:ext>
            </a:extLst>
          </p:cNvPr>
          <p:cNvSpPr>
            <a:spLocks noGrp="1"/>
          </p:cNvSpPr>
          <p:nvPr>
            <p:ph type="sldNum" sz="quarter" idx="12"/>
          </p:nvPr>
        </p:nvSpPr>
        <p:spPr/>
        <p:txBody>
          <a:bodyPr/>
          <a:lstStyle/>
          <a:p>
            <a:fld id="{7967A042-E02F-4D13-9079-28240E5E6B49}" type="slidenum">
              <a:rPr lang="en-US" smtClean="0"/>
              <a:pPr/>
              <a:t>67</a:t>
            </a:fld>
            <a:endParaRPr lang="en-US"/>
          </a:p>
        </p:txBody>
      </p:sp>
      <p:sp>
        <p:nvSpPr>
          <p:cNvPr id="3" name="TextBox 2">
            <a:extLst>
              <a:ext uri="{FF2B5EF4-FFF2-40B4-BE49-F238E27FC236}">
                <a16:creationId xmlns:a16="http://schemas.microsoft.com/office/drawing/2014/main" id="{02C886A3-74AB-418D-A7A2-A67872D52BC0}"/>
              </a:ext>
            </a:extLst>
          </p:cNvPr>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Build a flexible UI</a:t>
            </a:r>
            <a:endParaRPr lang="en-US" sz="3200" b="1" dirty="0">
              <a:solidFill>
                <a:schemeClr val="tx2">
                  <a:lumMod val="60000"/>
                  <a:lumOff val="40000"/>
                </a:schemeClr>
              </a:solidFill>
            </a:endParaRPr>
          </a:p>
        </p:txBody>
      </p:sp>
      <p:sp>
        <p:nvSpPr>
          <p:cNvPr id="4" name="TextBox 3">
            <a:extLst>
              <a:ext uri="{FF2B5EF4-FFF2-40B4-BE49-F238E27FC236}">
                <a16:creationId xmlns:a16="http://schemas.microsoft.com/office/drawing/2014/main" id="{1B641872-4BCD-4A1F-871B-727E13F8A584}"/>
              </a:ext>
            </a:extLst>
          </p:cNvPr>
          <p:cNvSpPr txBox="1"/>
          <p:nvPr/>
        </p:nvSpPr>
        <p:spPr>
          <a:xfrm>
            <a:off x="533400" y="681335"/>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a:t>Example 6. Create master fragment</a:t>
            </a:r>
            <a:endParaRPr lang="en-US" sz="1600" b="1" dirty="0"/>
          </a:p>
        </p:txBody>
      </p:sp>
      <p:sp>
        <p:nvSpPr>
          <p:cNvPr id="7" name="Rectangle 2">
            <a:extLst>
              <a:ext uri="{FF2B5EF4-FFF2-40B4-BE49-F238E27FC236}">
                <a16:creationId xmlns:a16="http://schemas.microsoft.com/office/drawing/2014/main" id="{14CBD292-4DBF-4B99-B020-427965109D6D}"/>
              </a:ext>
            </a:extLst>
          </p:cNvPr>
          <p:cNvSpPr>
            <a:spLocks noChangeArrowheads="1"/>
          </p:cNvSpPr>
          <p:nvPr/>
        </p:nvSpPr>
        <p:spPr bwMode="auto">
          <a:xfrm>
            <a:off x="533400" y="1249738"/>
            <a:ext cx="8229600" cy="3139321"/>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1100" b="0" dirty="0">
                <a:solidFill>
                  <a:srgbClr val="0000FF"/>
                </a:solidFill>
                <a:effectLst/>
                <a:latin typeface="Consolas" panose="020B0609020204030204" pitchFamily="49" charset="0"/>
              </a:rPr>
              <a:t>public</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class</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MasterFragment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extends</a:t>
            </a:r>
            <a:r>
              <a:rPr lang="en-US" sz="1100" b="0" dirty="0">
                <a:solidFill>
                  <a:srgbClr val="000000"/>
                </a:solidFill>
                <a:effectLst/>
                <a:latin typeface="Consolas" panose="020B0609020204030204" pitchFamily="49" charset="0"/>
              </a:rPr>
              <a:t> Fragment {</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OnShowDetailListener</a:t>
            </a:r>
            <a:r>
              <a:rPr lang="en-US" sz="1100" b="0" dirty="0">
                <a:solidFill>
                  <a:srgbClr val="000000"/>
                </a:solidFill>
                <a:effectLst/>
                <a:latin typeface="Consolas" panose="020B0609020204030204" pitchFamily="49" charset="0"/>
              </a:rPr>
              <a:t> listener;</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public</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MasterFragment</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a:solidFill>
                  <a:srgbClr val="008000"/>
                </a:solidFill>
                <a:effectLst/>
                <a:latin typeface="Consolas" panose="020B0609020204030204" pitchFamily="49" charset="0"/>
              </a:rPr>
              <a:t>// Required empty public constructor</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public</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void</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setShowDetailListener</a:t>
            </a:r>
            <a:r>
              <a:rPr lang="en-US" sz="1100" b="0" dirty="0">
                <a:solidFill>
                  <a:srgbClr val="000000"/>
                </a:solidFill>
                <a:effectLst/>
                <a:latin typeface="Consolas" panose="020B0609020204030204" pitchFamily="49" charset="0"/>
              </a:rPr>
              <a:t>(</a:t>
            </a:r>
            <a:r>
              <a:rPr lang="en-US" sz="1100" b="0" dirty="0" err="1">
                <a:solidFill>
                  <a:srgbClr val="0000FF"/>
                </a:solidFill>
                <a:effectLst/>
                <a:latin typeface="Consolas" panose="020B0609020204030204" pitchFamily="49" charset="0"/>
              </a:rPr>
              <a:t>OnShowDetailListener</a:t>
            </a:r>
            <a:r>
              <a:rPr lang="en-US" sz="1100" b="0" dirty="0">
                <a:solidFill>
                  <a:srgbClr val="000000"/>
                </a:solidFill>
                <a:effectLst/>
                <a:latin typeface="Consolas" panose="020B0609020204030204" pitchFamily="49" charset="0"/>
              </a:rPr>
              <a:t> listener) {</a:t>
            </a:r>
          </a:p>
          <a:p>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this</a:t>
            </a:r>
            <a:r>
              <a:rPr lang="en-US" sz="1100" b="0" dirty="0" err="1">
                <a:solidFill>
                  <a:srgbClr val="000000"/>
                </a:solidFill>
                <a:effectLst/>
                <a:latin typeface="Consolas" panose="020B0609020204030204" pitchFamily="49" charset="0"/>
              </a:rPr>
              <a:t>.listener</a:t>
            </a:r>
            <a:r>
              <a:rPr lang="en-US" sz="1100" b="0" dirty="0">
                <a:solidFill>
                  <a:srgbClr val="000000"/>
                </a:solidFill>
                <a:effectLst/>
                <a:latin typeface="Consolas" panose="020B0609020204030204" pitchFamily="49" charset="0"/>
              </a:rPr>
              <a:t> = listener;</a:t>
            </a:r>
          </a:p>
          <a:p>
            <a:r>
              <a:rPr lang="en-US" sz="1100" b="0" dirty="0">
                <a:solidFill>
                  <a:srgbClr val="000000"/>
                </a:solidFill>
                <a:effectLst/>
                <a:latin typeface="Consolas" panose="020B0609020204030204" pitchFamily="49" charset="0"/>
              </a:rPr>
              <a:t>    }</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Override</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public</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void</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onCreate</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Bundle</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savedInstanceState</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super</a:t>
            </a:r>
            <a:r>
              <a:rPr lang="en-US" sz="1100" b="0" dirty="0" err="1">
                <a:solidFill>
                  <a:srgbClr val="000000"/>
                </a:solidFill>
                <a:effectLst/>
                <a:latin typeface="Consolas" panose="020B0609020204030204" pitchFamily="49" charset="0"/>
              </a:rPr>
              <a:t>.onCreate</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savedInstanceState</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3695034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D1D0CE-7846-48C8-B60F-C1F34C555980}"/>
              </a:ext>
            </a:extLst>
          </p:cNvPr>
          <p:cNvSpPr>
            <a:spLocks noGrp="1"/>
          </p:cNvSpPr>
          <p:nvPr>
            <p:ph type="sldNum" sz="quarter" idx="12"/>
          </p:nvPr>
        </p:nvSpPr>
        <p:spPr/>
        <p:txBody>
          <a:bodyPr/>
          <a:lstStyle/>
          <a:p>
            <a:fld id="{7967A042-E02F-4D13-9079-28240E5E6B49}" type="slidenum">
              <a:rPr lang="en-US" smtClean="0"/>
              <a:pPr/>
              <a:t>68</a:t>
            </a:fld>
            <a:endParaRPr lang="en-US"/>
          </a:p>
        </p:txBody>
      </p:sp>
      <p:sp>
        <p:nvSpPr>
          <p:cNvPr id="3" name="TextBox 2">
            <a:extLst>
              <a:ext uri="{FF2B5EF4-FFF2-40B4-BE49-F238E27FC236}">
                <a16:creationId xmlns:a16="http://schemas.microsoft.com/office/drawing/2014/main" id="{02C886A3-74AB-418D-A7A2-A67872D52BC0}"/>
              </a:ext>
            </a:extLst>
          </p:cNvPr>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Build a flexible UI</a:t>
            </a:r>
            <a:endParaRPr lang="en-US" sz="3200" b="1" dirty="0">
              <a:solidFill>
                <a:schemeClr val="tx2">
                  <a:lumMod val="60000"/>
                  <a:lumOff val="40000"/>
                </a:schemeClr>
              </a:solidFill>
            </a:endParaRPr>
          </a:p>
        </p:txBody>
      </p:sp>
      <p:sp>
        <p:nvSpPr>
          <p:cNvPr id="4" name="TextBox 3">
            <a:extLst>
              <a:ext uri="{FF2B5EF4-FFF2-40B4-BE49-F238E27FC236}">
                <a16:creationId xmlns:a16="http://schemas.microsoft.com/office/drawing/2014/main" id="{1B641872-4BCD-4A1F-871B-727E13F8A584}"/>
              </a:ext>
            </a:extLst>
          </p:cNvPr>
          <p:cNvSpPr txBox="1"/>
          <p:nvPr/>
        </p:nvSpPr>
        <p:spPr>
          <a:xfrm>
            <a:off x="533400" y="681335"/>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a:t>Example 6. Create master fragment</a:t>
            </a:r>
            <a:endParaRPr lang="en-US" sz="1600" b="1" dirty="0"/>
          </a:p>
        </p:txBody>
      </p:sp>
      <p:sp>
        <p:nvSpPr>
          <p:cNvPr id="7" name="Rectangle 2">
            <a:extLst>
              <a:ext uri="{FF2B5EF4-FFF2-40B4-BE49-F238E27FC236}">
                <a16:creationId xmlns:a16="http://schemas.microsoft.com/office/drawing/2014/main" id="{14CBD292-4DBF-4B99-B020-427965109D6D}"/>
              </a:ext>
            </a:extLst>
          </p:cNvPr>
          <p:cNvSpPr>
            <a:spLocks noChangeArrowheads="1"/>
          </p:cNvSpPr>
          <p:nvPr/>
        </p:nvSpPr>
        <p:spPr bwMode="auto">
          <a:xfrm>
            <a:off x="533400" y="1263123"/>
            <a:ext cx="8229600" cy="5339923"/>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List</a:t>
            </a:r>
            <a:r>
              <a:rPr lang="en-US" sz="1100" b="0" dirty="0">
                <a:solidFill>
                  <a:srgbClr val="000000"/>
                </a:solidFill>
                <a:effectLst/>
                <a:latin typeface="Consolas" panose="020B0609020204030204" pitchFamily="49" charset="0"/>
              </a:rPr>
              <a:t>&lt;</a:t>
            </a:r>
            <a:r>
              <a:rPr lang="en-US" sz="1100" b="0" dirty="0">
                <a:solidFill>
                  <a:srgbClr val="0000FF"/>
                </a:solidFill>
                <a:effectLst/>
                <a:latin typeface="Consolas" panose="020B0609020204030204" pitchFamily="49" charset="0"/>
              </a:rPr>
              <a:t>String</a:t>
            </a:r>
            <a:r>
              <a:rPr lang="en-US" sz="1100" b="0" dirty="0">
                <a:solidFill>
                  <a:srgbClr val="000000"/>
                </a:solidFill>
                <a:effectLst/>
                <a:latin typeface="Consolas" panose="020B0609020204030204" pitchFamily="49" charset="0"/>
              </a:rPr>
              <a:t>&gt; items;</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Override</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public</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View</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onCreateView</a:t>
            </a:r>
            <a:r>
              <a:rPr lang="en-US" sz="1100" b="0" dirty="0">
                <a:solidFill>
                  <a:srgbClr val="000000"/>
                </a:solidFill>
                <a:effectLst/>
                <a:latin typeface="Consolas" panose="020B0609020204030204" pitchFamily="49" charset="0"/>
              </a:rPr>
              <a:t>(</a:t>
            </a:r>
            <a:r>
              <a:rPr lang="en-US" sz="1100" b="0" dirty="0" err="1">
                <a:solidFill>
                  <a:srgbClr val="0000FF"/>
                </a:solidFill>
                <a:effectLst/>
                <a:latin typeface="Consolas" panose="020B0609020204030204" pitchFamily="49" charset="0"/>
              </a:rPr>
              <a:t>LayoutInflater</a:t>
            </a:r>
            <a:r>
              <a:rPr lang="en-US" sz="1100" b="0" dirty="0">
                <a:solidFill>
                  <a:srgbClr val="000000"/>
                </a:solidFill>
                <a:effectLst/>
                <a:latin typeface="Consolas" panose="020B0609020204030204" pitchFamily="49" charset="0"/>
              </a:rPr>
              <a:t> inflater, </a:t>
            </a:r>
            <a:r>
              <a:rPr lang="en-US" sz="1100" b="0" dirty="0" err="1">
                <a:solidFill>
                  <a:srgbClr val="0000FF"/>
                </a:solidFill>
                <a:effectLst/>
                <a:latin typeface="Consolas" panose="020B0609020204030204" pitchFamily="49" charset="0"/>
              </a:rPr>
              <a:t>ViewGroup</a:t>
            </a:r>
            <a:r>
              <a:rPr lang="en-US" sz="1100" b="0" dirty="0">
                <a:solidFill>
                  <a:srgbClr val="000000"/>
                </a:solidFill>
                <a:effectLst/>
                <a:latin typeface="Consolas" panose="020B0609020204030204" pitchFamily="49" charset="0"/>
              </a:rPr>
              <a:t> container,</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Bundle</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savedInstanceState</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View</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view</a:t>
            </a:r>
            <a:r>
              <a:rPr lang="en-US" sz="1100" b="0" dirty="0">
                <a:solidFill>
                  <a:srgbClr val="000000"/>
                </a:solidFill>
                <a:effectLst/>
                <a:latin typeface="Consolas" panose="020B0609020204030204" pitchFamily="49" charset="0"/>
              </a:rPr>
              <a:t> = </a:t>
            </a:r>
            <a:r>
              <a:rPr lang="en-US" sz="1100" b="0" dirty="0" err="1">
                <a:solidFill>
                  <a:srgbClr val="000000"/>
                </a:solidFill>
                <a:effectLst/>
                <a:latin typeface="Consolas" panose="020B0609020204030204" pitchFamily="49" charset="0"/>
              </a:rPr>
              <a:t>inflater.inflate</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R.layout.fragment_master</a:t>
            </a:r>
            <a:r>
              <a:rPr lang="en-US" sz="1100" b="0" dirty="0">
                <a:solidFill>
                  <a:srgbClr val="000000"/>
                </a:solidFill>
                <a:effectLst/>
                <a:latin typeface="Consolas" panose="020B0609020204030204" pitchFamily="49" charset="0"/>
              </a:rPr>
              <a:t>, container, </a:t>
            </a:r>
            <a:r>
              <a:rPr lang="en-US" sz="1100" b="0" dirty="0">
                <a:solidFill>
                  <a:srgbClr val="0000FF"/>
                </a:solidFill>
                <a:effectLst/>
                <a:latin typeface="Consolas" panose="020B0609020204030204" pitchFamily="49" charset="0"/>
              </a:rPr>
              <a:t>false</a:t>
            </a:r>
            <a:r>
              <a:rPr lang="en-US" sz="1100" b="0" dirty="0">
                <a:solidFill>
                  <a:srgbClr val="000000"/>
                </a:solidFill>
                <a:effectLst/>
                <a:latin typeface="Consolas" panose="020B0609020204030204" pitchFamily="49" charset="0"/>
              </a:rPr>
              <a:t>);</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items = </a:t>
            </a:r>
            <a:r>
              <a:rPr lang="en-US" sz="1100" b="0" dirty="0">
                <a:solidFill>
                  <a:srgbClr val="0000FF"/>
                </a:solidFill>
                <a:effectLst/>
                <a:latin typeface="Consolas" panose="020B0609020204030204" pitchFamily="49" charset="0"/>
              </a:rPr>
              <a:t>new</a:t>
            </a:r>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ArrayList</a:t>
            </a:r>
            <a:r>
              <a:rPr lang="en-US" sz="1100" b="0" dirty="0">
                <a:solidFill>
                  <a:srgbClr val="000000"/>
                </a:solidFill>
                <a:effectLst/>
                <a:latin typeface="Consolas" panose="020B0609020204030204" pitchFamily="49" charset="0"/>
              </a:rPr>
              <a:t>&lt;&gt;();</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for</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int</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i</a:t>
            </a:r>
            <a:r>
              <a:rPr lang="en-US" sz="1100" b="0" dirty="0">
                <a:solidFill>
                  <a:srgbClr val="000000"/>
                </a:solidFill>
                <a:effectLst/>
                <a:latin typeface="Consolas" panose="020B0609020204030204" pitchFamily="49" charset="0"/>
              </a:rPr>
              <a:t> = </a:t>
            </a:r>
            <a:r>
              <a:rPr lang="en-US" sz="1100" b="0" dirty="0">
                <a:solidFill>
                  <a:srgbClr val="098658"/>
                </a:solidFill>
                <a:effectLst/>
                <a:latin typeface="Consolas" panose="020B0609020204030204" pitchFamily="49" charset="0"/>
              </a:rPr>
              <a:t>0</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i</a:t>
            </a:r>
            <a:r>
              <a:rPr lang="en-US" sz="1100" b="0" dirty="0">
                <a:solidFill>
                  <a:srgbClr val="000000"/>
                </a:solidFill>
                <a:effectLst/>
                <a:latin typeface="Consolas" panose="020B0609020204030204" pitchFamily="49" charset="0"/>
              </a:rPr>
              <a:t> &lt; </a:t>
            </a:r>
            <a:r>
              <a:rPr lang="en-US" sz="1100" b="0" dirty="0">
                <a:solidFill>
                  <a:srgbClr val="098658"/>
                </a:solidFill>
                <a:effectLst/>
                <a:latin typeface="Consolas" panose="020B0609020204030204" pitchFamily="49" charset="0"/>
              </a:rPr>
              <a:t>20</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i</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items.add</a:t>
            </a:r>
            <a:r>
              <a:rPr lang="en-US" sz="1100" b="0" dirty="0">
                <a:solidFill>
                  <a:srgbClr val="000000"/>
                </a:solidFill>
                <a:effectLst/>
                <a:latin typeface="Consolas" panose="020B0609020204030204" pitchFamily="49" charset="0"/>
              </a:rPr>
              <a:t>(</a:t>
            </a:r>
            <a:r>
              <a:rPr lang="en-US" sz="1100" b="0" dirty="0">
                <a:solidFill>
                  <a:srgbClr val="A31515"/>
                </a:solidFill>
                <a:effectLst/>
                <a:latin typeface="Consolas" panose="020B0609020204030204" pitchFamily="49" charset="0"/>
              </a:rPr>
              <a:t>"Item "</a:t>
            </a:r>
            <a:r>
              <a:rPr lang="en-US" sz="1100" b="0" dirty="0">
                <a:solidFill>
                  <a:srgbClr val="000000"/>
                </a:solidFill>
                <a:effectLst/>
                <a:latin typeface="Consolas" panose="020B0609020204030204" pitchFamily="49" charset="0"/>
              </a:rPr>
              <a:t> + </a:t>
            </a:r>
            <a:r>
              <a:rPr lang="en-US" sz="1100" b="0" dirty="0" err="1">
                <a:solidFill>
                  <a:srgbClr val="000000"/>
                </a:solidFill>
                <a:effectLst/>
                <a:latin typeface="Consolas" panose="020B0609020204030204" pitchFamily="49" charset="0"/>
              </a:rPr>
              <a:t>i</a:t>
            </a:r>
            <a:r>
              <a:rPr lang="en-US" sz="1100" b="0" dirty="0">
                <a:solidFill>
                  <a:srgbClr val="000000"/>
                </a:solidFill>
                <a:effectLst/>
                <a:latin typeface="Consolas" panose="020B0609020204030204" pitchFamily="49" charset="0"/>
              </a:rPr>
              <a:t>);</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ArrayAdapter</a:t>
            </a:r>
            <a:r>
              <a:rPr lang="en-US" sz="1100" b="0" dirty="0">
                <a:solidFill>
                  <a:srgbClr val="000000"/>
                </a:solidFill>
                <a:effectLst/>
                <a:latin typeface="Consolas" panose="020B0609020204030204" pitchFamily="49" charset="0"/>
              </a:rPr>
              <a:t>&lt;</a:t>
            </a:r>
            <a:r>
              <a:rPr lang="en-US" sz="1100" b="0" dirty="0">
                <a:solidFill>
                  <a:srgbClr val="0000FF"/>
                </a:solidFill>
                <a:effectLst/>
                <a:latin typeface="Consolas" panose="020B0609020204030204" pitchFamily="49" charset="0"/>
              </a:rPr>
              <a:t>String</a:t>
            </a:r>
            <a:r>
              <a:rPr lang="en-US" sz="1100" b="0" dirty="0">
                <a:solidFill>
                  <a:srgbClr val="000000"/>
                </a:solidFill>
                <a:effectLst/>
                <a:latin typeface="Consolas" panose="020B0609020204030204" pitchFamily="49" charset="0"/>
              </a:rPr>
              <a:t>&gt; adapter = </a:t>
            </a:r>
            <a:r>
              <a:rPr lang="en-US" sz="1100" b="0" dirty="0">
                <a:solidFill>
                  <a:srgbClr val="0000FF"/>
                </a:solidFill>
                <a:effectLst/>
                <a:latin typeface="Consolas" panose="020B0609020204030204" pitchFamily="49" charset="0"/>
              </a:rPr>
              <a:t>new</a:t>
            </a:r>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ArrayAdapter</a:t>
            </a:r>
            <a:r>
              <a:rPr lang="en-US" sz="1100" b="0" dirty="0">
                <a:solidFill>
                  <a:srgbClr val="000000"/>
                </a:solidFill>
                <a:effectLst/>
                <a:latin typeface="Consolas" panose="020B0609020204030204" pitchFamily="49" charset="0"/>
              </a:rPr>
              <a:t>&lt;&gt;(</a:t>
            </a:r>
            <a:r>
              <a:rPr lang="en-US" sz="1100" b="0" dirty="0" err="1">
                <a:solidFill>
                  <a:srgbClr val="000000"/>
                </a:solidFill>
                <a:effectLst/>
                <a:latin typeface="Consolas" panose="020B0609020204030204" pitchFamily="49" charset="0"/>
              </a:rPr>
              <a:t>getContext</a:t>
            </a:r>
            <a:r>
              <a:rPr lang="en-US" sz="1100" b="0" dirty="0">
                <a:solidFill>
                  <a:srgbClr val="000000"/>
                </a:solidFill>
                <a:effectLst/>
                <a:latin typeface="Consolas" panose="020B0609020204030204" pitchFamily="49" charset="0"/>
              </a:rPr>
              <a:t>(), android.R.layout.simple_list_item_1, items);</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final</a:t>
            </a:r>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ListView</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listView</a:t>
            </a:r>
            <a:r>
              <a:rPr lang="en-US" sz="1100" b="0" dirty="0">
                <a:solidFill>
                  <a:srgbClr val="000000"/>
                </a:solidFill>
                <a:effectLst/>
                <a:latin typeface="Consolas" panose="020B0609020204030204" pitchFamily="49" charset="0"/>
              </a:rPr>
              <a:t> = </a:t>
            </a:r>
            <a:r>
              <a:rPr lang="en-US" sz="1100" b="0" dirty="0" err="1">
                <a:solidFill>
                  <a:srgbClr val="000000"/>
                </a:solidFill>
                <a:effectLst/>
                <a:latin typeface="Consolas" panose="020B0609020204030204" pitchFamily="49" charset="0"/>
              </a:rPr>
              <a:t>view.findViewById</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R.id.list_view</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listView.setAdapter</a:t>
            </a:r>
            <a:r>
              <a:rPr lang="en-US" sz="1100" b="0" dirty="0">
                <a:solidFill>
                  <a:srgbClr val="000000"/>
                </a:solidFill>
                <a:effectLst/>
                <a:latin typeface="Consolas" panose="020B0609020204030204" pitchFamily="49" charset="0"/>
              </a:rPr>
              <a:t>(adapter);</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listView.setOnItemClickListener</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new</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AdapterView.OnItemClickListener</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Override</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public</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void</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onItemClick</a:t>
            </a:r>
            <a:r>
              <a:rPr lang="en-US" sz="1100" b="0" dirty="0">
                <a:solidFill>
                  <a:srgbClr val="000000"/>
                </a:solidFill>
                <a:effectLst/>
                <a:latin typeface="Consolas" panose="020B0609020204030204" pitchFamily="49" charset="0"/>
              </a:rPr>
              <a:t>(</a:t>
            </a:r>
            <a:r>
              <a:rPr lang="en-US" sz="1100" b="0" dirty="0" err="1">
                <a:solidFill>
                  <a:srgbClr val="0000FF"/>
                </a:solidFill>
                <a:effectLst/>
                <a:latin typeface="Consolas" panose="020B0609020204030204" pitchFamily="49" charset="0"/>
              </a:rPr>
              <a:t>AdapterView</a:t>
            </a:r>
            <a:r>
              <a:rPr lang="en-US" sz="1100" b="0" dirty="0">
                <a:solidFill>
                  <a:srgbClr val="000000"/>
                </a:solidFill>
                <a:effectLst/>
                <a:latin typeface="Consolas" panose="020B0609020204030204" pitchFamily="49" charset="0"/>
              </a:rPr>
              <a:t>&lt;</a:t>
            </a:r>
            <a:r>
              <a:rPr lang="en-US" sz="1100" b="0" dirty="0">
                <a:solidFill>
                  <a:srgbClr val="0000FF"/>
                </a:solidFill>
                <a:effectLst/>
                <a:latin typeface="Consolas" panose="020B0609020204030204" pitchFamily="49" charset="0"/>
              </a:rPr>
              <a:t>?</a:t>
            </a:r>
            <a:r>
              <a:rPr lang="en-US" sz="1100" b="0" dirty="0">
                <a:solidFill>
                  <a:srgbClr val="000000"/>
                </a:solidFill>
                <a:effectLst/>
                <a:latin typeface="Consolas" panose="020B0609020204030204" pitchFamily="49" charset="0"/>
              </a:rPr>
              <a:t>&gt; </a:t>
            </a:r>
            <a:r>
              <a:rPr lang="en-US" sz="1100" b="0" dirty="0" err="1">
                <a:solidFill>
                  <a:srgbClr val="000000"/>
                </a:solidFill>
                <a:effectLst/>
                <a:latin typeface="Consolas" panose="020B0609020204030204" pitchFamily="49" charset="0"/>
              </a:rPr>
              <a:t>adapterView</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View</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view</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int</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i</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long</a:t>
            </a:r>
            <a:r>
              <a:rPr lang="en-US" sz="1100" b="0" dirty="0">
                <a:solidFill>
                  <a:srgbClr val="000000"/>
                </a:solidFill>
                <a:effectLst/>
                <a:latin typeface="Consolas" panose="020B0609020204030204" pitchFamily="49" charset="0"/>
              </a:rPr>
              <a:t> l) {</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if</a:t>
            </a:r>
            <a:r>
              <a:rPr lang="en-US" sz="1100" b="0" dirty="0">
                <a:solidFill>
                  <a:srgbClr val="000000"/>
                </a:solidFill>
                <a:effectLst/>
                <a:latin typeface="Consolas" panose="020B0609020204030204" pitchFamily="49" charset="0"/>
              </a:rPr>
              <a:t> (listener != </a:t>
            </a:r>
            <a:r>
              <a:rPr lang="en-US" sz="1100" b="0" dirty="0">
                <a:solidFill>
                  <a:srgbClr val="0000FF"/>
                </a:solidFill>
                <a:effectLst/>
                <a:latin typeface="Consolas" panose="020B0609020204030204" pitchFamily="49" charset="0"/>
              </a:rPr>
              <a:t>null</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listener.showDetail</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items.get</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i</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return</a:t>
            </a:r>
            <a:r>
              <a:rPr lang="en-US" sz="1100" b="0" dirty="0">
                <a:solidFill>
                  <a:srgbClr val="000000"/>
                </a:solidFill>
                <a:effectLst/>
                <a:latin typeface="Consolas" panose="020B0609020204030204" pitchFamily="49" charset="0"/>
              </a:rPr>
              <a:t> view;</a:t>
            </a:r>
          </a:p>
          <a:p>
            <a:r>
              <a:rPr lang="en-US" sz="1100" b="0" dirty="0">
                <a:solidFill>
                  <a:srgbClr val="000000"/>
                </a:solidFill>
                <a:effectLst/>
                <a:latin typeface="Consolas" panose="020B0609020204030204" pitchFamily="49" charset="0"/>
              </a:rPr>
              <a:t>    }</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interface</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OnShowDetailListener</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void</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showDetail</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String</a:t>
            </a:r>
            <a:r>
              <a:rPr lang="en-US" sz="1100" b="0" dirty="0">
                <a:solidFill>
                  <a:srgbClr val="000000"/>
                </a:solidFill>
                <a:effectLst/>
                <a:latin typeface="Consolas" panose="020B0609020204030204" pitchFamily="49" charset="0"/>
              </a:rPr>
              <a:t> text);</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634817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D1D0CE-7846-48C8-B60F-C1F34C555980}"/>
              </a:ext>
            </a:extLst>
          </p:cNvPr>
          <p:cNvSpPr>
            <a:spLocks noGrp="1"/>
          </p:cNvSpPr>
          <p:nvPr>
            <p:ph type="sldNum" sz="quarter" idx="12"/>
          </p:nvPr>
        </p:nvSpPr>
        <p:spPr/>
        <p:txBody>
          <a:bodyPr/>
          <a:lstStyle/>
          <a:p>
            <a:fld id="{7967A042-E02F-4D13-9079-28240E5E6B49}" type="slidenum">
              <a:rPr lang="en-US" smtClean="0"/>
              <a:pPr/>
              <a:t>69</a:t>
            </a:fld>
            <a:endParaRPr lang="en-US"/>
          </a:p>
        </p:txBody>
      </p:sp>
      <p:sp>
        <p:nvSpPr>
          <p:cNvPr id="3" name="TextBox 2">
            <a:extLst>
              <a:ext uri="{FF2B5EF4-FFF2-40B4-BE49-F238E27FC236}">
                <a16:creationId xmlns:a16="http://schemas.microsoft.com/office/drawing/2014/main" id="{02C886A3-74AB-418D-A7A2-A67872D52BC0}"/>
              </a:ext>
            </a:extLst>
          </p:cNvPr>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Build a flexible UI</a:t>
            </a:r>
            <a:endParaRPr lang="en-US" sz="3200" b="1" dirty="0">
              <a:solidFill>
                <a:schemeClr val="tx2">
                  <a:lumMod val="60000"/>
                  <a:lumOff val="40000"/>
                </a:schemeClr>
              </a:solidFill>
            </a:endParaRPr>
          </a:p>
        </p:txBody>
      </p:sp>
      <p:sp>
        <p:nvSpPr>
          <p:cNvPr id="4" name="TextBox 3">
            <a:extLst>
              <a:ext uri="{FF2B5EF4-FFF2-40B4-BE49-F238E27FC236}">
                <a16:creationId xmlns:a16="http://schemas.microsoft.com/office/drawing/2014/main" id="{1B641872-4BCD-4A1F-871B-727E13F8A584}"/>
              </a:ext>
            </a:extLst>
          </p:cNvPr>
          <p:cNvSpPr txBox="1"/>
          <p:nvPr/>
        </p:nvSpPr>
        <p:spPr>
          <a:xfrm>
            <a:off x="533400" y="681335"/>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a:t>Example 6. Create layout for detail fragment</a:t>
            </a:r>
            <a:endParaRPr lang="en-US" sz="1600" b="1" dirty="0"/>
          </a:p>
        </p:txBody>
      </p:sp>
      <p:sp>
        <p:nvSpPr>
          <p:cNvPr id="6" name="Rectangle 1">
            <a:extLst>
              <a:ext uri="{FF2B5EF4-FFF2-40B4-BE49-F238E27FC236}">
                <a16:creationId xmlns:a16="http://schemas.microsoft.com/office/drawing/2014/main" id="{25F14196-C523-41B0-9316-A5016DC01A2F}"/>
              </a:ext>
            </a:extLst>
          </p:cNvPr>
          <p:cNvSpPr>
            <a:spLocks noChangeArrowheads="1"/>
          </p:cNvSpPr>
          <p:nvPr/>
        </p:nvSpPr>
        <p:spPr bwMode="auto">
          <a:xfrm>
            <a:off x="533400" y="1179983"/>
            <a:ext cx="8229600" cy="3323987"/>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1400" b="0" dirty="0">
                <a:solidFill>
                  <a:srgbClr val="800000"/>
                </a:solidFill>
                <a:effectLst/>
                <a:latin typeface="Consolas" panose="020B0609020204030204" pitchFamily="49" charset="0"/>
              </a:rPr>
              <a:t>&lt;?xml</a:t>
            </a:r>
            <a:r>
              <a:rPr lang="en-US" sz="1400" b="0" dirty="0">
                <a:solidFill>
                  <a:srgbClr val="FF0000"/>
                </a:solidFill>
                <a:effectLst/>
                <a:latin typeface="Consolas" panose="020B0609020204030204" pitchFamily="49" charset="0"/>
              </a:rPr>
              <a:t> version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"1.0"</a:t>
            </a:r>
            <a:r>
              <a:rPr lang="en-US" sz="1400" b="0" dirty="0">
                <a:solidFill>
                  <a:srgbClr val="FF0000"/>
                </a:solidFill>
                <a:effectLst/>
                <a:latin typeface="Consolas" panose="020B0609020204030204" pitchFamily="49" charset="0"/>
              </a:rPr>
              <a:t> encoding</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"utf-8"</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FrameLayout</a:t>
            </a:r>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xmlns:android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"http://schemas.android.com/</a:t>
            </a:r>
            <a:r>
              <a:rPr lang="en-US" sz="1400" b="0" dirty="0" err="1">
                <a:solidFill>
                  <a:srgbClr val="0000FF"/>
                </a:solidFill>
                <a:effectLst/>
                <a:latin typeface="Consolas" panose="020B0609020204030204" pitchFamily="49" charset="0"/>
              </a:rPr>
              <a:t>apk</a:t>
            </a:r>
            <a:r>
              <a:rPr lang="en-US" sz="1400" b="0" dirty="0">
                <a:solidFill>
                  <a:srgbClr val="0000FF"/>
                </a:solidFill>
                <a:effectLst/>
                <a:latin typeface="Consolas" panose="020B0609020204030204" pitchFamily="49" charset="0"/>
              </a:rPr>
              <a:t>/res/android"</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xmlns:tools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"http://schemas.android.com/tools"</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android:layout_width</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match_parent</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android:layout_height</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match_parent</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tools:context</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DetailFragment</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android:background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"#80F0"</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TextView</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"@+id/</a:t>
            </a:r>
            <a:r>
              <a:rPr lang="en-US" sz="1400" b="0" dirty="0" err="1">
                <a:solidFill>
                  <a:srgbClr val="0000FF"/>
                </a:solidFill>
                <a:effectLst/>
                <a:latin typeface="Consolas" panose="020B0609020204030204" pitchFamily="49" charset="0"/>
              </a:rPr>
              <a:t>text_view</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android:layout_width</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match_parent</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android:layout_height</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match_parent</a:t>
            </a:r>
            <a:r>
              <a:rPr lang="en-US" sz="1400" b="0" dirty="0">
                <a:solidFill>
                  <a:srgbClr val="0000FF"/>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FF0000"/>
                </a:solidFill>
                <a:effectLst/>
                <a:latin typeface="Consolas" panose="020B0609020204030204" pitchFamily="49" charset="0"/>
              </a:rPr>
              <a:t>android:text</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"@string/</a:t>
            </a:r>
            <a:r>
              <a:rPr lang="en-US" sz="1400" b="0" dirty="0" err="1">
                <a:solidFill>
                  <a:srgbClr val="0000FF"/>
                </a:solidFill>
                <a:effectLst/>
                <a:latin typeface="Consolas" panose="020B0609020204030204" pitchFamily="49" charset="0"/>
              </a:rPr>
              <a:t>hello_blank_fragment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FrameLayout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78091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685800"/>
            <a:ext cx="8229600" cy="523220"/>
          </a:xfrm>
          <a:prstGeom prst="rect">
            <a:avLst/>
          </a:prstGeom>
          <a:noFill/>
        </p:spPr>
        <p:txBody>
          <a:bodyPr wrap="square" rtlCol="0">
            <a:spAutoFit/>
          </a:bodyPr>
          <a:lstStyle/>
          <a:p>
            <a:r>
              <a:rPr lang="en-US" sz="2800" b="1" dirty="0">
                <a:solidFill>
                  <a:srgbClr val="0070C0"/>
                </a:solidFill>
              </a:rPr>
              <a:t>Integrating the Home Activity and its Fragments</a:t>
            </a:r>
          </a:p>
        </p:txBody>
      </p:sp>
      <p:sp>
        <p:nvSpPr>
          <p:cNvPr id="5" name="TextBox 4"/>
          <p:cNvSpPr txBox="1"/>
          <p:nvPr/>
        </p:nvSpPr>
        <p:spPr>
          <a:xfrm>
            <a:off x="533400" y="1295400"/>
            <a:ext cx="8229600" cy="5109091"/>
          </a:xfrm>
          <a:prstGeom prst="rect">
            <a:avLst/>
          </a:prstGeom>
          <a:noFill/>
        </p:spPr>
        <p:txBody>
          <a:bodyPr wrap="square" rtlCol="0">
            <a:spAutoFit/>
          </a:bodyPr>
          <a:lstStyle/>
          <a:p>
            <a:r>
              <a:rPr lang="en-US" sz="2000" dirty="0"/>
              <a:t>In general </a:t>
            </a:r>
            <a:r>
              <a:rPr lang="en-US" sz="2000" b="1" dirty="0"/>
              <a:t>fragments</a:t>
            </a:r>
            <a:r>
              <a:rPr lang="en-US" sz="2000" dirty="0"/>
              <a:t> appear on their enclosing Activity’s GUI using one of the following attachment approaches </a:t>
            </a:r>
          </a:p>
          <a:p>
            <a:endParaRPr lang="en-US" sz="800" dirty="0">
              <a:solidFill>
                <a:srgbClr val="C00000"/>
              </a:solidFill>
            </a:endParaRPr>
          </a:p>
          <a:p>
            <a:pPr lvl="1" defTabSz="274320"/>
            <a:r>
              <a:rPr lang="en-US" sz="2000" b="1" dirty="0">
                <a:solidFill>
                  <a:srgbClr val="C00000"/>
                </a:solidFill>
              </a:rPr>
              <a:t>Dynamic Binding</a:t>
            </a:r>
          </a:p>
          <a:p>
            <a:pPr lvl="1" defTabSz="274320"/>
            <a:r>
              <a:rPr lang="en-US" dirty="0"/>
              <a:t>The main activity defines a particular place on its GUI for fragments to be plugged in (or attached). Occupancy of designated areas is not permanent. Later on, the hosting Activity may replace a fragment with another (see </a:t>
            </a:r>
            <a:r>
              <a:rPr lang="en-US" b="1" dirty="0"/>
              <a:t>Example-1</a:t>
            </a:r>
            <a:r>
              <a:rPr lang="en-US" dirty="0"/>
              <a:t>)</a:t>
            </a:r>
          </a:p>
          <a:p>
            <a:pPr lvl="1" defTabSz="274320"/>
            <a:endParaRPr lang="en-US" sz="1000" dirty="0"/>
          </a:p>
          <a:p>
            <a:pPr lvl="1" defTabSz="274320"/>
            <a:r>
              <a:rPr lang="en-US" sz="2000" b="1" dirty="0">
                <a:solidFill>
                  <a:srgbClr val="C00000"/>
                </a:solidFill>
              </a:rPr>
              <a:t>Static Binding</a:t>
            </a:r>
          </a:p>
          <a:p>
            <a:pPr lvl="1" defTabSz="274320"/>
            <a:r>
              <a:rPr lang="en-US" dirty="0"/>
              <a:t>The Activity’s GUI declares a portion of its layout as a </a:t>
            </a:r>
            <a:r>
              <a:rPr lang="en-US" b="1" dirty="0"/>
              <a:t>&lt;</a:t>
            </a:r>
            <a:r>
              <a:rPr lang="en-US" sz="1600" b="1" dirty="0">
                <a:latin typeface="Consolas" pitchFamily="49" charset="0"/>
                <a:cs typeface="Consolas" pitchFamily="49" charset="0"/>
              </a:rPr>
              <a:t>fragment</a:t>
            </a:r>
            <a:r>
              <a:rPr lang="en-US" b="1" dirty="0"/>
              <a:t>&gt; </a:t>
            </a:r>
            <a:r>
              <a:rPr lang="en-US" dirty="0"/>
              <a:t>and explicitly supplies a reference to the first type of fragment to be held there using the “</a:t>
            </a:r>
            <a:r>
              <a:rPr lang="en-US" sz="1600" dirty="0" err="1">
                <a:latin typeface="Consolas" pitchFamily="49" charset="0"/>
                <a:cs typeface="Consolas" pitchFamily="49" charset="0"/>
              </a:rPr>
              <a:t>android:name</a:t>
            </a:r>
            <a:r>
              <a:rPr lang="en-US" sz="1600" dirty="0">
                <a:latin typeface="Consolas" pitchFamily="49" charset="0"/>
                <a:cs typeface="Consolas" pitchFamily="49" charset="0"/>
              </a:rPr>
              <a:t>=</a:t>
            </a:r>
            <a:r>
              <a:rPr lang="en-US" sz="1600" dirty="0" err="1">
                <a:latin typeface="Consolas" pitchFamily="49" charset="0"/>
                <a:cs typeface="Consolas" pitchFamily="49" charset="0"/>
              </a:rPr>
              <a:t>fragmentName</a:t>
            </a:r>
            <a:r>
              <a:rPr lang="en-US" dirty="0"/>
              <a:t>” clause. This simple association does not required you to call the constructors (or pass initial parameters). A static binding is permanent, fragments cannot be replaced at run time (see </a:t>
            </a:r>
            <a:r>
              <a:rPr lang="en-US" b="1" dirty="0"/>
              <a:t>Example-2</a:t>
            </a:r>
            <a:r>
              <a:rPr lang="en-US" dirty="0"/>
              <a:t>)</a:t>
            </a:r>
          </a:p>
          <a:p>
            <a:pPr lvl="1" defTabSz="274320"/>
            <a:endParaRPr lang="en-US" sz="1000" b="1" dirty="0"/>
          </a:p>
          <a:p>
            <a:pPr lvl="1" defTabSz="274320"/>
            <a:r>
              <a:rPr lang="en-US" sz="2000" b="1" dirty="0">
                <a:solidFill>
                  <a:srgbClr val="C00000"/>
                </a:solidFill>
              </a:rPr>
              <a:t>Multiple Fragments</a:t>
            </a:r>
          </a:p>
          <a:p>
            <a:pPr lvl="1" defTabSz="274320"/>
            <a:r>
              <a:rPr lang="en-US" dirty="0"/>
              <a:t>The hosting activity may simultaneously expose any number of fragments using a combination of the strategies describe above. Fragments may interact with each other using the enclosing activity as a central </a:t>
            </a:r>
            <a:r>
              <a:rPr lang="en-US" i="1" dirty="0"/>
              <a:t>store-and-forward</a:t>
            </a:r>
            <a:r>
              <a:rPr lang="en-US" dirty="0"/>
              <a:t> unit (</a:t>
            </a:r>
            <a:r>
              <a:rPr lang="en-US" b="1" dirty="0"/>
              <a:t>Example-3</a:t>
            </a:r>
            <a:r>
              <a:rPr lang="en-US" dirty="0"/>
              <a:t>).</a:t>
            </a:r>
          </a:p>
        </p:txBody>
      </p:sp>
      <p:sp>
        <p:nvSpPr>
          <p:cNvPr id="15"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a:solidFill>
                  <a:schemeClr val="tx2">
                    <a:lumMod val="60000"/>
                    <a:lumOff val="40000"/>
                  </a:schemeClr>
                </a:solidFill>
              </a:rPr>
              <a:t>                                      </a:t>
            </a:r>
          </a:p>
          <a:p>
            <a:pPr>
              <a:spcBef>
                <a:spcPct val="0"/>
              </a:spcBef>
              <a:defRPr/>
            </a:pPr>
            <a:endParaRPr lang="en-US" sz="1100" dirty="0">
              <a:solidFill>
                <a:schemeClr val="tx2">
                  <a:lumMod val="60000"/>
                  <a:lumOff val="40000"/>
                </a:schemeClr>
              </a:solidFill>
            </a:endParaRPr>
          </a:p>
          <a:p>
            <a:pPr algn="ctr">
              <a:spcBef>
                <a:spcPct val="0"/>
              </a:spcBef>
              <a:defRPr/>
            </a:pPr>
            <a:r>
              <a:rPr lang="en-US" sz="6100" b="1" dirty="0">
                <a:solidFill>
                  <a:schemeClr val="tx2">
                    <a:lumMod val="60000"/>
                    <a:lumOff val="40000"/>
                  </a:schemeClr>
                </a:solidFill>
              </a:rPr>
              <a:t>      Fragments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a:ln>
                <a:noFill/>
              </a:ln>
              <a:solidFill>
                <a:schemeClr val="tx2">
                  <a:lumMod val="60000"/>
                  <a:lumOff val="40000"/>
                </a:schemeClr>
              </a:solidFill>
              <a:effectLst/>
              <a:uLnTx/>
              <a:uFillTx/>
              <a:latin typeface="+mj-lt"/>
              <a:ea typeface="+mj-ea"/>
              <a:cs typeface="+mj-cs"/>
            </a:endParaRPr>
          </a:p>
        </p:txBody>
      </p:sp>
      <p:sp>
        <p:nvSpPr>
          <p:cNvPr id="6" name="TextBox 5"/>
          <p:cNvSpPr txBox="1"/>
          <p:nvPr/>
        </p:nvSpPr>
        <p:spPr>
          <a:xfrm>
            <a:off x="7772400" y="6400800"/>
            <a:ext cx="1066800" cy="307777"/>
          </a:xfrm>
          <a:prstGeom prst="rect">
            <a:avLst/>
          </a:prstGeom>
          <a:noFill/>
        </p:spPr>
        <p:txBody>
          <a:bodyPr wrap="square" rtlCol="0">
            <a:spAutoFit/>
          </a:bodyPr>
          <a:lstStyle/>
          <a:p>
            <a:pPr algn="r"/>
            <a:r>
              <a:rPr lang="en-US" sz="1400" dirty="0">
                <a:solidFill>
                  <a:schemeClr val="bg1">
                    <a:lumMod val="50000"/>
                  </a:schemeClr>
                </a:solidFill>
              </a:rPr>
              <a:t>6 - </a:t>
            </a:r>
            <a:fld id="{24FBCB89-110A-4F0B-8B5B-A6EDDC51C6E1}" type="slidenum">
              <a:rPr lang="en-US" sz="1400" smtClean="0">
                <a:solidFill>
                  <a:schemeClr val="bg1">
                    <a:lumMod val="50000"/>
                  </a:schemeClr>
                </a:solidFill>
              </a:rPr>
              <a:pPr algn="r"/>
              <a:t>7</a:t>
            </a:fld>
            <a:endParaRPr lang="en-US" sz="1400" dirty="0">
              <a:solidFill>
                <a:schemeClr val="bg1">
                  <a:lumMod val="50000"/>
                </a:schemeClr>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D1D0CE-7846-48C8-B60F-C1F34C555980}"/>
              </a:ext>
            </a:extLst>
          </p:cNvPr>
          <p:cNvSpPr>
            <a:spLocks noGrp="1"/>
          </p:cNvSpPr>
          <p:nvPr>
            <p:ph type="sldNum" sz="quarter" idx="12"/>
          </p:nvPr>
        </p:nvSpPr>
        <p:spPr/>
        <p:txBody>
          <a:bodyPr/>
          <a:lstStyle/>
          <a:p>
            <a:fld id="{7967A042-E02F-4D13-9079-28240E5E6B49}" type="slidenum">
              <a:rPr lang="en-US" smtClean="0"/>
              <a:pPr/>
              <a:t>70</a:t>
            </a:fld>
            <a:endParaRPr lang="en-US"/>
          </a:p>
        </p:txBody>
      </p:sp>
      <p:sp>
        <p:nvSpPr>
          <p:cNvPr id="3" name="TextBox 2">
            <a:extLst>
              <a:ext uri="{FF2B5EF4-FFF2-40B4-BE49-F238E27FC236}">
                <a16:creationId xmlns:a16="http://schemas.microsoft.com/office/drawing/2014/main" id="{02C886A3-74AB-418D-A7A2-A67872D52BC0}"/>
              </a:ext>
            </a:extLst>
          </p:cNvPr>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Build a flexible UI</a:t>
            </a:r>
            <a:endParaRPr lang="en-US" sz="3200" b="1" dirty="0">
              <a:solidFill>
                <a:schemeClr val="tx2">
                  <a:lumMod val="60000"/>
                  <a:lumOff val="40000"/>
                </a:schemeClr>
              </a:solidFill>
            </a:endParaRPr>
          </a:p>
        </p:txBody>
      </p:sp>
      <p:sp>
        <p:nvSpPr>
          <p:cNvPr id="4" name="TextBox 3">
            <a:extLst>
              <a:ext uri="{FF2B5EF4-FFF2-40B4-BE49-F238E27FC236}">
                <a16:creationId xmlns:a16="http://schemas.microsoft.com/office/drawing/2014/main" id="{1B641872-4BCD-4A1F-871B-727E13F8A584}"/>
              </a:ext>
            </a:extLst>
          </p:cNvPr>
          <p:cNvSpPr txBox="1"/>
          <p:nvPr/>
        </p:nvSpPr>
        <p:spPr>
          <a:xfrm>
            <a:off x="533400" y="681335"/>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a:t>Example 6. Create detail fragment</a:t>
            </a:r>
            <a:endParaRPr lang="en-US" sz="1600" b="1" dirty="0"/>
          </a:p>
        </p:txBody>
      </p:sp>
      <p:sp>
        <p:nvSpPr>
          <p:cNvPr id="5" name="Rectangle 1">
            <a:extLst>
              <a:ext uri="{FF2B5EF4-FFF2-40B4-BE49-F238E27FC236}">
                <a16:creationId xmlns:a16="http://schemas.microsoft.com/office/drawing/2014/main" id="{33D0A5F6-50E0-435D-82BD-3E98161259E5}"/>
              </a:ext>
            </a:extLst>
          </p:cNvPr>
          <p:cNvSpPr>
            <a:spLocks noChangeArrowheads="1"/>
          </p:cNvSpPr>
          <p:nvPr/>
        </p:nvSpPr>
        <p:spPr bwMode="auto">
          <a:xfrm>
            <a:off x="533400" y="1295400"/>
            <a:ext cx="8229600" cy="5170646"/>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1100" b="0" dirty="0">
                <a:solidFill>
                  <a:srgbClr val="0000FF"/>
                </a:solidFill>
                <a:effectLst/>
                <a:latin typeface="Consolas" panose="020B0609020204030204" pitchFamily="49" charset="0"/>
              </a:rPr>
              <a:t>public</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class</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DetailFragment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extends</a:t>
            </a:r>
            <a:r>
              <a:rPr lang="en-US" sz="1100" b="0" dirty="0">
                <a:solidFill>
                  <a:srgbClr val="000000"/>
                </a:solidFill>
                <a:effectLst/>
                <a:latin typeface="Consolas" panose="020B0609020204030204" pitchFamily="49" charset="0"/>
              </a:rPr>
              <a:t> Fragment {</a:t>
            </a:r>
          </a:p>
          <a:p>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TextView</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textView</a:t>
            </a:r>
            <a:r>
              <a:rPr lang="en-US" sz="1100" b="0" dirty="0">
                <a:solidFill>
                  <a:srgbClr val="000000"/>
                </a:solidFill>
                <a:effectLst/>
                <a:latin typeface="Consolas" panose="020B0609020204030204" pitchFamily="49" charset="0"/>
              </a:rPr>
              <a:t>;</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public</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DetailFragment</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a:solidFill>
                  <a:srgbClr val="008000"/>
                </a:solidFill>
                <a:effectLst/>
                <a:latin typeface="Consolas" panose="020B0609020204030204" pitchFamily="49" charset="0"/>
              </a:rPr>
              <a:t>// Required empty public constructor</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Override</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public</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void</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onCreate</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Bundle</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savedInstanceState</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super</a:t>
            </a:r>
            <a:r>
              <a:rPr lang="en-US" sz="1100" b="0" dirty="0" err="1">
                <a:solidFill>
                  <a:srgbClr val="000000"/>
                </a:solidFill>
                <a:effectLst/>
                <a:latin typeface="Consolas" panose="020B0609020204030204" pitchFamily="49" charset="0"/>
              </a:rPr>
              <a:t>.onCreate</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savedInstanceState</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Override</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public</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View</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onCreateView</a:t>
            </a:r>
            <a:r>
              <a:rPr lang="en-US" sz="1100" b="0" dirty="0">
                <a:solidFill>
                  <a:srgbClr val="000000"/>
                </a:solidFill>
                <a:effectLst/>
                <a:latin typeface="Consolas" panose="020B0609020204030204" pitchFamily="49" charset="0"/>
              </a:rPr>
              <a:t>(</a:t>
            </a:r>
            <a:r>
              <a:rPr lang="en-US" sz="1100" b="0" dirty="0" err="1">
                <a:solidFill>
                  <a:srgbClr val="0000FF"/>
                </a:solidFill>
                <a:effectLst/>
                <a:latin typeface="Consolas" panose="020B0609020204030204" pitchFamily="49" charset="0"/>
              </a:rPr>
              <a:t>LayoutInflater</a:t>
            </a:r>
            <a:r>
              <a:rPr lang="en-US" sz="1100" b="0" dirty="0">
                <a:solidFill>
                  <a:srgbClr val="000000"/>
                </a:solidFill>
                <a:effectLst/>
                <a:latin typeface="Consolas" panose="020B0609020204030204" pitchFamily="49" charset="0"/>
              </a:rPr>
              <a:t> inflater, </a:t>
            </a:r>
            <a:r>
              <a:rPr lang="en-US" sz="1100" b="0" dirty="0" err="1">
                <a:solidFill>
                  <a:srgbClr val="0000FF"/>
                </a:solidFill>
                <a:effectLst/>
                <a:latin typeface="Consolas" panose="020B0609020204030204" pitchFamily="49" charset="0"/>
              </a:rPr>
              <a:t>ViewGroup</a:t>
            </a:r>
            <a:r>
              <a:rPr lang="en-US" sz="1100" b="0" dirty="0">
                <a:solidFill>
                  <a:srgbClr val="000000"/>
                </a:solidFill>
                <a:effectLst/>
                <a:latin typeface="Consolas" panose="020B0609020204030204" pitchFamily="49" charset="0"/>
              </a:rPr>
              <a:t> container,</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Bundle</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savedInstanceState</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View</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view</a:t>
            </a:r>
            <a:r>
              <a:rPr lang="en-US" sz="1100" b="0" dirty="0">
                <a:solidFill>
                  <a:srgbClr val="000000"/>
                </a:solidFill>
                <a:effectLst/>
                <a:latin typeface="Consolas" panose="020B0609020204030204" pitchFamily="49" charset="0"/>
              </a:rPr>
              <a:t> = </a:t>
            </a:r>
            <a:r>
              <a:rPr lang="en-US" sz="1100" b="0" dirty="0" err="1">
                <a:solidFill>
                  <a:srgbClr val="000000"/>
                </a:solidFill>
                <a:effectLst/>
                <a:latin typeface="Consolas" panose="020B0609020204030204" pitchFamily="49" charset="0"/>
              </a:rPr>
              <a:t>inflater.inflate</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R.layout.fragment_detail</a:t>
            </a:r>
            <a:r>
              <a:rPr lang="en-US" sz="1100" b="0" dirty="0">
                <a:solidFill>
                  <a:srgbClr val="000000"/>
                </a:solidFill>
                <a:effectLst/>
                <a:latin typeface="Consolas" panose="020B0609020204030204" pitchFamily="49" charset="0"/>
              </a:rPr>
              <a:t>, container, </a:t>
            </a:r>
            <a:r>
              <a:rPr lang="en-US" sz="1100" b="0" dirty="0">
                <a:solidFill>
                  <a:srgbClr val="0000FF"/>
                </a:solidFill>
                <a:effectLst/>
                <a:latin typeface="Consolas" panose="020B0609020204030204" pitchFamily="49" charset="0"/>
              </a:rPr>
              <a:t>false</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textView</a:t>
            </a:r>
            <a:r>
              <a:rPr lang="en-US" sz="1100" b="0" dirty="0">
                <a:solidFill>
                  <a:srgbClr val="000000"/>
                </a:solidFill>
                <a:effectLst/>
                <a:latin typeface="Consolas" panose="020B0609020204030204" pitchFamily="49" charset="0"/>
              </a:rPr>
              <a:t> = </a:t>
            </a:r>
            <a:r>
              <a:rPr lang="en-US" sz="1100" b="0" dirty="0" err="1">
                <a:solidFill>
                  <a:srgbClr val="000000"/>
                </a:solidFill>
                <a:effectLst/>
                <a:latin typeface="Consolas" panose="020B0609020204030204" pitchFamily="49" charset="0"/>
              </a:rPr>
              <a:t>view.findViewById</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R.id.text_view</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Bundle</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bundle</a:t>
            </a:r>
            <a:r>
              <a:rPr lang="en-US" sz="1100" b="0" dirty="0">
                <a:solidFill>
                  <a:srgbClr val="000000"/>
                </a:solidFill>
                <a:effectLst/>
                <a:latin typeface="Consolas" panose="020B0609020204030204" pitchFamily="49" charset="0"/>
              </a:rPr>
              <a:t> = </a:t>
            </a:r>
            <a:r>
              <a:rPr lang="en-US" sz="1100" b="0" dirty="0" err="1">
                <a:solidFill>
                  <a:srgbClr val="000000"/>
                </a:solidFill>
                <a:effectLst/>
                <a:latin typeface="Consolas" panose="020B0609020204030204" pitchFamily="49" charset="0"/>
              </a:rPr>
              <a:t>getArguments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if</a:t>
            </a:r>
            <a:r>
              <a:rPr lang="en-US" sz="1100" b="0" dirty="0">
                <a:solidFill>
                  <a:srgbClr val="000000"/>
                </a:solidFill>
                <a:effectLst/>
                <a:latin typeface="Consolas" panose="020B0609020204030204" pitchFamily="49" charset="0"/>
              </a:rPr>
              <a:t> (bundle == </a:t>
            </a:r>
            <a:r>
              <a:rPr lang="en-US" sz="1100" b="0" dirty="0">
                <a:solidFill>
                  <a:srgbClr val="0000FF"/>
                </a:solidFill>
                <a:effectLst/>
                <a:latin typeface="Consolas" panose="020B0609020204030204" pitchFamily="49" charset="0"/>
              </a:rPr>
              <a:t>null</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textView.setText</a:t>
            </a:r>
            <a:r>
              <a:rPr lang="en-US" sz="1100" b="0" dirty="0">
                <a:solidFill>
                  <a:srgbClr val="000000"/>
                </a:solidFill>
                <a:effectLst/>
                <a:latin typeface="Consolas" panose="020B0609020204030204" pitchFamily="49" charset="0"/>
              </a:rPr>
              <a:t>(</a:t>
            </a:r>
            <a:r>
              <a:rPr lang="en-US" sz="1100" b="0" dirty="0">
                <a:solidFill>
                  <a:srgbClr val="A31515"/>
                </a:solidFill>
                <a:effectLst/>
                <a:latin typeface="Consolas" panose="020B0609020204030204" pitchFamily="49" charset="0"/>
              </a:rPr>
              <a:t>""</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else</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textView.setText</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bundle.getString</a:t>
            </a:r>
            <a:r>
              <a:rPr lang="en-US" sz="1100" b="0" dirty="0">
                <a:solidFill>
                  <a:srgbClr val="000000"/>
                </a:solidFill>
                <a:effectLst/>
                <a:latin typeface="Consolas" panose="020B0609020204030204" pitchFamily="49" charset="0"/>
              </a:rPr>
              <a:t>(</a:t>
            </a:r>
            <a:r>
              <a:rPr lang="en-US" sz="1100" b="0" dirty="0">
                <a:solidFill>
                  <a:srgbClr val="A31515"/>
                </a:solidFill>
                <a:effectLst/>
                <a:latin typeface="Consolas" panose="020B0609020204030204" pitchFamily="49" charset="0"/>
              </a:rPr>
              <a:t>"selected"</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return</a:t>
            </a:r>
            <a:r>
              <a:rPr lang="en-US" sz="1100" b="0" dirty="0">
                <a:solidFill>
                  <a:srgbClr val="000000"/>
                </a:solidFill>
                <a:effectLst/>
                <a:latin typeface="Consolas" panose="020B0609020204030204" pitchFamily="49" charset="0"/>
              </a:rPr>
              <a:t> view;</a:t>
            </a:r>
          </a:p>
          <a:p>
            <a:r>
              <a:rPr lang="en-US" sz="1100" b="0" dirty="0">
                <a:solidFill>
                  <a:srgbClr val="000000"/>
                </a:solidFill>
                <a:effectLst/>
                <a:latin typeface="Consolas" panose="020B0609020204030204" pitchFamily="49" charset="0"/>
              </a:rPr>
              <a:t>    }</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public</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void</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updateText</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String</a:t>
            </a:r>
            <a:r>
              <a:rPr lang="en-US" sz="1100" b="0" dirty="0">
                <a:solidFill>
                  <a:srgbClr val="000000"/>
                </a:solidFill>
                <a:effectLst/>
                <a:latin typeface="Consolas" panose="020B0609020204030204" pitchFamily="49" charset="0"/>
              </a:rPr>
              <a:t> text) {</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if</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textView</a:t>
            </a:r>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null</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textView.setText</a:t>
            </a:r>
            <a:r>
              <a:rPr lang="en-US" sz="1100" b="0" dirty="0">
                <a:solidFill>
                  <a:srgbClr val="000000"/>
                </a:solidFill>
                <a:effectLst/>
                <a:latin typeface="Consolas" panose="020B0609020204030204" pitchFamily="49" charset="0"/>
              </a:rPr>
              <a:t>(text);</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845796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D1D0CE-7846-48C8-B60F-C1F34C555980}"/>
              </a:ext>
            </a:extLst>
          </p:cNvPr>
          <p:cNvSpPr>
            <a:spLocks noGrp="1"/>
          </p:cNvSpPr>
          <p:nvPr>
            <p:ph type="sldNum" sz="quarter" idx="12"/>
          </p:nvPr>
        </p:nvSpPr>
        <p:spPr/>
        <p:txBody>
          <a:bodyPr/>
          <a:lstStyle/>
          <a:p>
            <a:fld id="{7967A042-E02F-4D13-9079-28240E5E6B49}" type="slidenum">
              <a:rPr lang="en-US" smtClean="0"/>
              <a:pPr/>
              <a:t>71</a:t>
            </a:fld>
            <a:endParaRPr lang="en-US"/>
          </a:p>
        </p:txBody>
      </p:sp>
      <p:sp>
        <p:nvSpPr>
          <p:cNvPr id="3" name="TextBox 2">
            <a:extLst>
              <a:ext uri="{FF2B5EF4-FFF2-40B4-BE49-F238E27FC236}">
                <a16:creationId xmlns:a16="http://schemas.microsoft.com/office/drawing/2014/main" id="{02C886A3-74AB-418D-A7A2-A67872D52BC0}"/>
              </a:ext>
            </a:extLst>
          </p:cNvPr>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Build a flexible UI</a:t>
            </a:r>
            <a:endParaRPr lang="en-US" sz="3200" b="1" dirty="0">
              <a:solidFill>
                <a:schemeClr val="tx2">
                  <a:lumMod val="60000"/>
                  <a:lumOff val="40000"/>
                </a:schemeClr>
              </a:solidFill>
            </a:endParaRPr>
          </a:p>
        </p:txBody>
      </p:sp>
      <p:sp>
        <p:nvSpPr>
          <p:cNvPr id="4" name="TextBox 3">
            <a:extLst>
              <a:ext uri="{FF2B5EF4-FFF2-40B4-BE49-F238E27FC236}">
                <a16:creationId xmlns:a16="http://schemas.microsoft.com/office/drawing/2014/main" id="{1B641872-4BCD-4A1F-871B-727E13F8A584}"/>
              </a:ext>
            </a:extLst>
          </p:cNvPr>
          <p:cNvSpPr txBox="1"/>
          <p:nvPr/>
        </p:nvSpPr>
        <p:spPr>
          <a:xfrm>
            <a:off x="533400" y="681335"/>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a:t>Example 6. Create main activity</a:t>
            </a:r>
            <a:endParaRPr lang="en-US" sz="1600" b="1" dirty="0"/>
          </a:p>
        </p:txBody>
      </p:sp>
      <p:sp>
        <p:nvSpPr>
          <p:cNvPr id="6" name="Rectangle 1">
            <a:extLst>
              <a:ext uri="{FF2B5EF4-FFF2-40B4-BE49-F238E27FC236}">
                <a16:creationId xmlns:a16="http://schemas.microsoft.com/office/drawing/2014/main" id="{7C5B27FD-4485-4513-87A2-269E78247CA2}"/>
              </a:ext>
            </a:extLst>
          </p:cNvPr>
          <p:cNvSpPr>
            <a:spLocks noChangeArrowheads="1"/>
          </p:cNvSpPr>
          <p:nvPr/>
        </p:nvSpPr>
        <p:spPr bwMode="auto">
          <a:xfrm>
            <a:off x="533400" y="1335390"/>
            <a:ext cx="8229600" cy="449353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r>
              <a:rPr lang="en-US" sz="1100" b="0" dirty="0">
                <a:solidFill>
                  <a:srgbClr val="0000FF"/>
                </a:solidFill>
                <a:effectLst/>
                <a:latin typeface="Consolas" panose="020B0609020204030204" pitchFamily="49" charset="0"/>
              </a:rPr>
              <a:t>public</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class</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FourthActivity</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extends</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AppCompatActivity</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implements</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MasterFragment.OnShowDetailListener</a:t>
            </a:r>
            <a:r>
              <a:rPr lang="en-US" sz="1100" b="0" dirty="0">
                <a:solidFill>
                  <a:srgbClr val="000000"/>
                </a:solidFill>
                <a:effectLst/>
                <a:latin typeface="Consolas" panose="020B0609020204030204" pitchFamily="49" charset="0"/>
              </a:rPr>
              <a:t> {</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MasterFragment</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masterFragment</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DetailFragment</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detailFragment</a:t>
            </a:r>
            <a:r>
              <a:rPr lang="en-US" sz="1100" b="0" dirty="0">
                <a:solidFill>
                  <a:srgbClr val="000000"/>
                </a:solidFill>
                <a:effectLst/>
                <a:latin typeface="Consolas" panose="020B0609020204030204" pitchFamily="49" charset="0"/>
              </a:rPr>
              <a:t>;</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Override</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protected</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void</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onCreate</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Bundle</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savedInstanceState</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super</a:t>
            </a:r>
            <a:r>
              <a:rPr lang="en-US" sz="1100" b="0" dirty="0" err="1">
                <a:solidFill>
                  <a:srgbClr val="000000"/>
                </a:solidFill>
                <a:effectLst/>
                <a:latin typeface="Consolas" panose="020B0609020204030204" pitchFamily="49" charset="0"/>
              </a:rPr>
              <a:t>.onCreate</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savedInstanceState</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setContentView</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R.layout.activity_fourth</a:t>
            </a:r>
            <a:r>
              <a:rPr lang="en-US" sz="1100" b="0" dirty="0">
                <a:solidFill>
                  <a:srgbClr val="000000"/>
                </a:solidFill>
                <a:effectLst/>
                <a:latin typeface="Consolas" panose="020B0609020204030204" pitchFamily="49" charset="0"/>
              </a:rPr>
              <a:t>);</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masterFragment</a:t>
            </a:r>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new</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MasterFragment</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detailFragment</a:t>
            </a:r>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new</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DetailFragment</a:t>
            </a:r>
            <a:r>
              <a:rPr lang="en-US" sz="1100" b="0" dirty="0">
                <a:solidFill>
                  <a:srgbClr val="000000"/>
                </a:solidFill>
                <a:effectLst/>
                <a:latin typeface="Consolas" panose="020B0609020204030204" pitchFamily="49" charset="0"/>
              </a:rPr>
              <a:t>();</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masterFragment.setShowDetailListener</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this</a:t>
            </a:r>
            <a:r>
              <a:rPr lang="en-US" sz="1100" b="0" dirty="0">
                <a:solidFill>
                  <a:srgbClr val="000000"/>
                </a:solidFill>
                <a:effectLst/>
                <a:latin typeface="Consolas" panose="020B0609020204030204" pitchFamily="49" charset="0"/>
              </a:rPr>
              <a:t>);</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FragmentTransaction</a:t>
            </a:r>
            <a:r>
              <a:rPr lang="en-US" sz="1100" b="0" dirty="0">
                <a:solidFill>
                  <a:srgbClr val="000000"/>
                </a:solidFill>
                <a:effectLst/>
                <a:latin typeface="Consolas" panose="020B0609020204030204" pitchFamily="49" charset="0"/>
              </a:rPr>
              <a:t> ft = </a:t>
            </a:r>
            <a:r>
              <a:rPr lang="en-US" sz="1100" b="0" dirty="0" err="1">
                <a:solidFill>
                  <a:srgbClr val="000000"/>
                </a:solidFill>
                <a:effectLst/>
                <a:latin typeface="Consolas" panose="020B0609020204030204" pitchFamily="49" charset="0"/>
              </a:rPr>
              <a:t>getSupportFragmentManager</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beginTransaction</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ft.replace</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R.id.master_frame</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masterFragment</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ft.commit</a:t>
            </a:r>
            <a:r>
              <a:rPr lang="en-US" sz="1100" b="0" dirty="0">
                <a:solidFill>
                  <a:srgbClr val="000000"/>
                </a:solidFill>
                <a:effectLst/>
                <a:latin typeface="Consolas" panose="020B0609020204030204" pitchFamily="49" charset="0"/>
              </a:rPr>
              <a:t>();</a:t>
            </a:r>
          </a:p>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if</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findViewById</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R.id.detail_frame</a:t>
            </a:r>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null</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ft = </a:t>
            </a:r>
            <a:r>
              <a:rPr lang="en-US" sz="1100" b="0" dirty="0" err="1">
                <a:solidFill>
                  <a:srgbClr val="000000"/>
                </a:solidFill>
                <a:effectLst/>
                <a:latin typeface="Consolas" panose="020B0609020204030204" pitchFamily="49" charset="0"/>
              </a:rPr>
              <a:t>getSupportFragmentManager</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beginTransaction</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ft.replace</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R.id.detail_frame</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detailFragment</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ft.commit</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endParaRPr lang="en-US" sz="1100" dirty="0">
              <a:solidFill>
                <a:srgbClr val="000000"/>
              </a:solidFill>
              <a:latin typeface="Consolas" panose="020B0609020204030204" pitchFamily="49" charset="0"/>
            </a:endParaRPr>
          </a:p>
          <a:p>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836351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D1D0CE-7846-48C8-B60F-C1F34C555980}"/>
              </a:ext>
            </a:extLst>
          </p:cNvPr>
          <p:cNvSpPr>
            <a:spLocks noGrp="1"/>
          </p:cNvSpPr>
          <p:nvPr>
            <p:ph type="sldNum" sz="quarter" idx="12"/>
          </p:nvPr>
        </p:nvSpPr>
        <p:spPr/>
        <p:txBody>
          <a:bodyPr/>
          <a:lstStyle/>
          <a:p>
            <a:fld id="{7967A042-E02F-4D13-9079-28240E5E6B49}" type="slidenum">
              <a:rPr lang="en-US" smtClean="0"/>
              <a:pPr/>
              <a:t>72</a:t>
            </a:fld>
            <a:endParaRPr lang="en-US"/>
          </a:p>
        </p:txBody>
      </p:sp>
      <p:sp>
        <p:nvSpPr>
          <p:cNvPr id="3" name="TextBox 2">
            <a:extLst>
              <a:ext uri="{FF2B5EF4-FFF2-40B4-BE49-F238E27FC236}">
                <a16:creationId xmlns:a16="http://schemas.microsoft.com/office/drawing/2014/main" id="{02C886A3-74AB-418D-A7A2-A67872D52BC0}"/>
              </a:ext>
            </a:extLst>
          </p:cNvPr>
          <p:cNvSpPr txBox="1"/>
          <p:nvPr/>
        </p:nvSpPr>
        <p:spPr>
          <a:xfrm>
            <a:off x="0" y="0"/>
            <a:ext cx="9144000" cy="584775"/>
          </a:xfrm>
          <a:prstGeom prst="rect">
            <a:avLst/>
          </a:prstGeom>
          <a:noFill/>
        </p:spPr>
        <p:txBody>
          <a:bodyPr wrap="square" rtlCol="0">
            <a:spAutoFit/>
          </a:bodyPr>
          <a:lstStyle/>
          <a:p>
            <a:pPr algn="ctr"/>
            <a:r>
              <a:rPr lang="en-US" sz="3200" b="1">
                <a:solidFill>
                  <a:schemeClr val="tx2">
                    <a:lumMod val="60000"/>
                    <a:lumOff val="40000"/>
                  </a:schemeClr>
                </a:solidFill>
              </a:rPr>
              <a:t>Build a flexible UI</a:t>
            </a:r>
            <a:endParaRPr lang="en-US" sz="3200" b="1" dirty="0">
              <a:solidFill>
                <a:schemeClr val="tx2">
                  <a:lumMod val="60000"/>
                  <a:lumOff val="40000"/>
                </a:schemeClr>
              </a:solidFill>
            </a:endParaRPr>
          </a:p>
        </p:txBody>
      </p:sp>
      <p:sp>
        <p:nvSpPr>
          <p:cNvPr id="4" name="TextBox 3">
            <a:extLst>
              <a:ext uri="{FF2B5EF4-FFF2-40B4-BE49-F238E27FC236}">
                <a16:creationId xmlns:a16="http://schemas.microsoft.com/office/drawing/2014/main" id="{1B641872-4BCD-4A1F-871B-727E13F8A584}"/>
              </a:ext>
            </a:extLst>
          </p:cNvPr>
          <p:cNvSpPr txBox="1"/>
          <p:nvPr/>
        </p:nvSpPr>
        <p:spPr>
          <a:xfrm>
            <a:off x="533400" y="681335"/>
            <a:ext cx="8229600" cy="461665"/>
          </a:xfrm>
          <a:prstGeom prst="rect">
            <a:avLst/>
          </a:prstGeom>
          <a:solidFill>
            <a:schemeClr val="accent6">
              <a:lumMod val="20000"/>
              <a:lumOff val="80000"/>
            </a:schemeClr>
          </a:solidFill>
          <a:ln>
            <a:solidFill>
              <a:schemeClr val="bg1">
                <a:lumMod val="75000"/>
              </a:schemeClr>
            </a:solidFill>
          </a:ln>
        </p:spPr>
        <p:txBody>
          <a:bodyPr wrap="square" rtlCol="0">
            <a:spAutoFit/>
          </a:bodyPr>
          <a:lstStyle/>
          <a:p>
            <a:r>
              <a:rPr lang="en-US" sz="2400" b="1"/>
              <a:t>Example 6. Create main activity</a:t>
            </a:r>
            <a:endParaRPr lang="en-US" sz="1600" b="1" dirty="0"/>
          </a:p>
        </p:txBody>
      </p:sp>
      <p:sp>
        <p:nvSpPr>
          <p:cNvPr id="6" name="Rectangle 1">
            <a:extLst>
              <a:ext uri="{FF2B5EF4-FFF2-40B4-BE49-F238E27FC236}">
                <a16:creationId xmlns:a16="http://schemas.microsoft.com/office/drawing/2014/main" id="{7C5B27FD-4485-4513-87A2-269E78247CA2}"/>
              </a:ext>
            </a:extLst>
          </p:cNvPr>
          <p:cNvSpPr>
            <a:spLocks noChangeArrowheads="1"/>
          </p:cNvSpPr>
          <p:nvPr/>
        </p:nvSpPr>
        <p:spPr bwMode="auto">
          <a:xfrm>
            <a:off x="533400" y="1283953"/>
            <a:ext cx="8229600" cy="2800767"/>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br>
              <a:rPr lang="en-US" sz="1100" b="0" dirty="0">
                <a:solidFill>
                  <a:srgbClr val="000000"/>
                </a:solidFill>
                <a:effectLst/>
                <a:latin typeface="Consolas" panose="020B0609020204030204" pitchFamily="49" charset="0"/>
              </a:rPr>
            </a:b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Override</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public</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void</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showDetail</a:t>
            </a:r>
            <a:r>
              <a:rPr lang="en-US" sz="1100" b="0" dirty="0">
                <a:solidFill>
                  <a:srgbClr val="000000"/>
                </a:solidFill>
                <a:effectLst/>
                <a:latin typeface="Consolas" panose="020B0609020204030204" pitchFamily="49" charset="0"/>
              </a:rPr>
              <a:t>(</a:t>
            </a:r>
            <a:r>
              <a:rPr lang="en-US" sz="1100" b="0" dirty="0">
                <a:solidFill>
                  <a:srgbClr val="0000FF"/>
                </a:solidFill>
                <a:effectLst/>
                <a:latin typeface="Consolas" panose="020B0609020204030204" pitchFamily="49" charset="0"/>
              </a:rPr>
              <a:t>String</a:t>
            </a:r>
            <a:r>
              <a:rPr lang="en-US" sz="1100" b="0" dirty="0">
                <a:solidFill>
                  <a:srgbClr val="000000"/>
                </a:solidFill>
                <a:effectLst/>
                <a:latin typeface="Consolas" panose="020B0609020204030204" pitchFamily="49" charset="0"/>
              </a:rPr>
              <a:t> text) {</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if</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findViewById</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R.id.detail_frame</a:t>
            </a:r>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null</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Bundle</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bundle</a:t>
            </a:r>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new</a:t>
            </a:r>
            <a:r>
              <a:rPr lang="en-US" sz="1100" b="0" dirty="0">
                <a:solidFill>
                  <a:srgbClr val="000000"/>
                </a:solidFill>
                <a:effectLst/>
                <a:latin typeface="Consolas" panose="020B0609020204030204" pitchFamily="49" charset="0"/>
              </a:rPr>
              <a:t> Bundle();</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bundle.putString</a:t>
            </a:r>
            <a:r>
              <a:rPr lang="en-US" sz="1100" b="0" dirty="0">
                <a:solidFill>
                  <a:srgbClr val="000000"/>
                </a:solidFill>
                <a:effectLst/>
                <a:latin typeface="Consolas" panose="020B0609020204030204" pitchFamily="49" charset="0"/>
              </a:rPr>
              <a:t>(</a:t>
            </a:r>
            <a:r>
              <a:rPr lang="en-US" sz="1100" b="0" dirty="0">
                <a:solidFill>
                  <a:srgbClr val="A31515"/>
                </a:solidFill>
                <a:effectLst/>
                <a:latin typeface="Consolas" panose="020B0609020204030204" pitchFamily="49" charset="0"/>
              </a:rPr>
              <a:t>"selected"</a:t>
            </a:r>
            <a:r>
              <a:rPr lang="en-US" sz="1100" b="0" dirty="0">
                <a:solidFill>
                  <a:srgbClr val="000000"/>
                </a:solidFill>
                <a:effectLst/>
                <a:latin typeface="Consolas" panose="020B0609020204030204" pitchFamily="49" charset="0"/>
              </a:rPr>
              <a:t>, text);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detailFragment.setArguments</a:t>
            </a:r>
            <a:r>
              <a:rPr lang="en-US" sz="1100" b="0" dirty="0">
                <a:solidFill>
                  <a:srgbClr val="000000"/>
                </a:solidFill>
                <a:effectLst/>
                <a:latin typeface="Consolas" panose="020B0609020204030204" pitchFamily="49" charset="0"/>
              </a:rPr>
              <a:t>(bundle);</a:t>
            </a:r>
          </a:p>
          <a:p>
            <a:r>
              <a:rPr lang="en-US" sz="1100" b="0" dirty="0">
                <a:solidFill>
                  <a:srgbClr val="000000"/>
                </a:solidFill>
                <a:effectLst/>
                <a:latin typeface="Consolas" panose="020B0609020204030204" pitchFamily="49" charset="0"/>
              </a:rPr>
              <a:t>            </a:t>
            </a:r>
            <a:r>
              <a:rPr lang="en-US" sz="1100" b="0" dirty="0" err="1">
                <a:solidFill>
                  <a:srgbClr val="0000FF"/>
                </a:solidFill>
                <a:effectLst/>
                <a:latin typeface="Consolas" panose="020B0609020204030204" pitchFamily="49" charset="0"/>
              </a:rPr>
              <a:t>FragmentTransaction</a:t>
            </a:r>
            <a:r>
              <a:rPr lang="en-US" sz="1100" b="0" dirty="0">
                <a:solidFill>
                  <a:srgbClr val="000000"/>
                </a:solidFill>
                <a:effectLst/>
                <a:latin typeface="Consolas" panose="020B0609020204030204" pitchFamily="49" charset="0"/>
              </a:rPr>
              <a:t> ft = </a:t>
            </a:r>
            <a:r>
              <a:rPr lang="en-US" sz="1100" b="0" dirty="0" err="1">
                <a:solidFill>
                  <a:srgbClr val="000000"/>
                </a:solidFill>
                <a:effectLst/>
                <a:latin typeface="Consolas" panose="020B0609020204030204" pitchFamily="49" charset="0"/>
              </a:rPr>
              <a:t>getSupportFragmentManager</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beginTransaction</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ft.replace</a:t>
            </a:r>
            <a:r>
              <a:rPr lang="en-US" sz="1100" b="0" dirty="0">
                <a:solidFill>
                  <a:srgbClr val="000000"/>
                </a:solidFill>
                <a:effectLst/>
                <a:latin typeface="Consolas" panose="020B0609020204030204" pitchFamily="49" charset="0"/>
              </a:rPr>
              <a:t>(</a:t>
            </a:r>
            <a:r>
              <a:rPr lang="en-US" sz="1100" b="0" dirty="0" err="1">
                <a:solidFill>
                  <a:srgbClr val="000000"/>
                </a:solidFill>
                <a:effectLst/>
                <a:latin typeface="Consolas" panose="020B0609020204030204" pitchFamily="49" charset="0"/>
              </a:rPr>
              <a:t>R.id.master_frame</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detailFragment</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ft.addToBackStack</a:t>
            </a:r>
            <a:r>
              <a:rPr lang="en-US" sz="1100" b="0" dirty="0">
                <a:solidFill>
                  <a:srgbClr val="000000"/>
                </a:solidFill>
                <a:effectLst/>
                <a:latin typeface="Consolas" panose="020B0609020204030204" pitchFamily="49" charset="0"/>
              </a:rPr>
              <a:t>(</a:t>
            </a:r>
            <a:r>
              <a:rPr lang="en-US" sz="1100" b="0" dirty="0">
                <a:solidFill>
                  <a:srgbClr val="A31515"/>
                </a:solidFill>
                <a:effectLst/>
                <a:latin typeface="Consolas" panose="020B0609020204030204" pitchFamily="49" charset="0"/>
              </a:rPr>
              <a:t>"detail"</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ft.commit</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else</a:t>
            </a:r>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detailFragment.updateText</a:t>
            </a:r>
            <a:r>
              <a:rPr lang="en-US" sz="1100" b="0" dirty="0">
                <a:solidFill>
                  <a:srgbClr val="000000"/>
                </a:solidFill>
                <a:effectLst/>
                <a:latin typeface="Consolas" panose="020B0609020204030204" pitchFamily="49" charset="0"/>
              </a:rPr>
              <a:t>(text);</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4979174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04800" y="457200"/>
            <a:ext cx="8229600" cy="868362"/>
          </a:xfrm>
          <a:prstGeom prst="rect">
            <a:avLst/>
          </a:prstGeom>
        </p:spPr>
        <p:txBody>
          <a:bodyPr tIns="0">
            <a:normAutofit fontScale="90000" lnSpcReduction="20000"/>
          </a:bodyPr>
          <a:lstStyle/>
          <a:p>
            <a:pPr>
              <a:spcBef>
                <a:spcPct val="0"/>
              </a:spcBef>
              <a:defRPr/>
            </a:pPr>
            <a:r>
              <a:rPr lang="en-US" sz="1100" dirty="0">
                <a:solidFill>
                  <a:srgbClr val="0070C0"/>
                </a:solidFill>
              </a:rPr>
              <a:t>	 </a:t>
            </a:r>
          </a:p>
          <a:p>
            <a:pPr algn="ctr">
              <a:spcBef>
                <a:spcPct val="0"/>
              </a:spcBef>
              <a:defRPr/>
            </a:pPr>
            <a:r>
              <a:rPr lang="en-US" sz="5900" dirty="0">
                <a:solidFill>
                  <a:srgbClr val="0070C0"/>
                </a:solidFill>
                <a:latin typeface="Arial Rounded MT Bold" pitchFamily="34" charset="0"/>
              </a:rPr>
              <a:t>Fragments</a:t>
            </a:r>
            <a:endParaRPr lang="en-US" sz="4400" dirty="0">
              <a:solidFill>
                <a:srgbClr val="0070C0"/>
              </a:solidFill>
              <a:latin typeface="Arial Rounded MT Bold"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a:ln>
                <a:noFill/>
              </a:ln>
              <a:solidFill>
                <a:srgbClr val="0070C0"/>
              </a:solidFill>
              <a:effectLst/>
              <a:uLnTx/>
              <a:uFillTx/>
              <a:latin typeface="+mj-lt"/>
              <a:ea typeface="+mj-ea"/>
              <a:cs typeface="+mj-cs"/>
            </a:endParaRPr>
          </a:p>
        </p:txBody>
      </p:sp>
      <p:sp>
        <p:nvSpPr>
          <p:cNvPr id="7" name="TextBox 6"/>
          <p:cNvSpPr txBox="1"/>
          <p:nvPr/>
        </p:nvSpPr>
        <p:spPr>
          <a:xfrm>
            <a:off x="152400" y="2590800"/>
            <a:ext cx="8534400" cy="1015663"/>
          </a:xfrm>
          <a:prstGeom prst="rect">
            <a:avLst/>
          </a:prstGeom>
          <a:noFill/>
        </p:spPr>
        <p:txBody>
          <a:bodyPr wrap="square" rtlCol="0">
            <a:spAutoFit/>
          </a:bodyPr>
          <a:lstStyle/>
          <a:p>
            <a:pPr marL="457200" indent="-457200" algn="ctr"/>
            <a:r>
              <a:rPr lang="en-US" sz="6000" b="1" dirty="0">
                <a:solidFill>
                  <a:srgbClr val="FF0000"/>
                </a:solidFill>
                <a:latin typeface="Arial Rounded MT Bold" pitchFamily="34" charset="0"/>
              </a:rPr>
              <a:t>Questions ?</a:t>
            </a:r>
            <a:endParaRPr lang="en-US" sz="6000" dirty="0">
              <a:solidFill>
                <a:srgbClr val="FF0000"/>
              </a:solidFill>
              <a:latin typeface="Arial Rounded MT Bold"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685800"/>
            <a:ext cx="8229600" cy="523220"/>
          </a:xfrm>
          <a:prstGeom prst="rect">
            <a:avLst/>
          </a:prstGeom>
          <a:noFill/>
        </p:spPr>
        <p:txBody>
          <a:bodyPr wrap="square" rtlCol="0">
            <a:spAutoFit/>
          </a:bodyPr>
          <a:lstStyle/>
          <a:p>
            <a:r>
              <a:rPr lang="en-US" sz="2800" b="1" dirty="0">
                <a:solidFill>
                  <a:srgbClr val="0070C0"/>
                </a:solidFill>
              </a:rPr>
              <a:t>Fragment-Activity: Dynamic Binding</a:t>
            </a:r>
          </a:p>
        </p:txBody>
      </p:sp>
      <p:sp>
        <p:nvSpPr>
          <p:cNvPr id="5" name="TextBox 4"/>
          <p:cNvSpPr txBox="1"/>
          <p:nvPr/>
        </p:nvSpPr>
        <p:spPr>
          <a:xfrm>
            <a:off x="533400" y="1295400"/>
            <a:ext cx="8229600" cy="5262979"/>
          </a:xfrm>
          <a:prstGeom prst="rect">
            <a:avLst/>
          </a:prstGeom>
          <a:noFill/>
        </p:spPr>
        <p:txBody>
          <a:bodyPr wrap="square" rtlCol="0">
            <a:spAutoFit/>
          </a:bodyPr>
          <a:lstStyle/>
          <a:p>
            <a:pPr marL="457200" indent="-457200" defTabSz="457200">
              <a:buFont typeface="Arial" pitchFamily="34" charset="0"/>
              <a:buChar char="•"/>
            </a:pPr>
            <a:r>
              <a:rPr lang="en-US" dirty="0"/>
              <a:t>Fragments must be created inside a secure </a:t>
            </a:r>
            <a:r>
              <a:rPr lang="en-US" b="1" dirty="0" err="1"/>
              <a:t>FragmentTransaction</a:t>
            </a:r>
            <a:r>
              <a:rPr lang="en-US" dirty="0"/>
              <a:t> block. </a:t>
            </a:r>
          </a:p>
          <a:p>
            <a:pPr marL="457200" indent="-457200" defTabSz="457200">
              <a:buFont typeface="Arial" pitchFamily="34" charset="0"/>
              <a:buChar char="•"/>
            </a:pPr>
            <a:r>
              <a:rPr lang="en-US" dirty="0"/>
              <a:t>You may use the method </a:t>
            </a:r>
            <a:r>
              <a:rPr lang="en-US" b="1" dirty="0"/>
              <a:t>add() </a:t>
            </a:r>
            <a:r>
              <a:rPr lang="en-US" dirty="0"/>
              <a:t>to aggregate a fragment to the activity. Optionally any view produced by the fragment is moved into an UI container of the host activity.</a:t>
            </a:r>
          </a:p>
          <a:p>
            <a:pPr marL="457200" indent="-457200" defTabSz="457200">
              <a:buFont typeface="Arial" pitchFamily="34" charset="0"/>
              <a:buChar char="•"/>
            </a:pPr>
            <a:r>
              <a:rPr lang="en-US" dirty="0"/>
              <a:t>When you use the </a:t>
            </a:r>
            <a:r>
              <a:rPr lang="en-US" b="1" dirty="0"/>
              <a:t>replace </a:t>
            </a:r>
            <a:r>
              <a:rPr lang="en-US" dirty="0"/>
              <a:t>method to refresh the UI, the current view in the target  area is </a:t>
            </a:r>
            <a:r>
              <a:rPr lang="en-US" i="1" dirty="0"/>
              <a:t>removed </a:t>
            </a:r>
            <a:r>
              <a:rPr lang="en-US" dirty="0"/>
              <a:t>and the new fragment is </a:t>
            </a:r>
            <a:r>
              <a:rPr lang="en-US" i="1" dirty="0"/>
              <a:t>added </a:t>
            </a:r>
            <a:r>
              <a:rPr lang="en-US" dirty="0"/>
              <a:t>to the activity’s UI. </a:t>
            </a:r>
          </a:p>
          <a:p>
            <a:pPr marL="457200" indent="-457200" defTabSz="457200">
              <a:buFont typeface="Arial" pitchFamily="34" charset="0"/>
              <a:buChar char="•"/>
            </a:pPr>
            <a:r>
              <a:rPr lang="en-US" dirty="0"/>
              <a:t>A faceless fragment may also be </a:t>
            </a:r>
            <a:r>
              <a:rPr lang="en-US" i="1" dirty="0"/>
              <a:t>added</a:t>
            </a:r>
            <a:r>
              <a:rPr lang="en-US" dirty="0"/>
              <a:t> to an activity without having to produce a view hierarchy.</a:t>
            </a:r>
          </a:p>
          <a:p>
            <a:pPr marL="457200" indent="-457200" defTabSz="457200"/>
            <a:endParaRPr lang="en-US" sz="1000" dirty="0"/>
          </a:p>
          <a:p>
            <a:pPr defTabSz="457200"/>
            <a:r>
              <a:rPr lang="en-US" sz="2000" b="1" dirty="0"/>
              <a:t>STEPS</a:t>
            </a:r>
          </a:p>
          <a:p>
            <a:pPr defTabSz="457200"/>
            <a:r>
              <a:rPr lang="en-US" sz="2000" dirty="0"/>
              <a:t>1.  </a:t>
            </a:r>
            <a:r>
              <a:rPr lang="en-US" dirty="0"/>
              <a:t>Obtain a reference to the </a:t>
            </a:r>
            <a:r>
              <a:rPr lang="en-US" dirty="0" err="1"/>
              <a:t>FragmentManager</a:t>
            </a:r>
            <a:r>
              <a:rPr lang="en-US" dirty="0"/>
              <a:t>, initiate a transaction</a:t>
            </a:r>
            <a:endParaRPr lang="en-US" sz="1600" dirty="0"/>
          </a:p>
          <a:p>
            <a:pPr defTabSz="457200"/>
            <a:r>
              <a:rPr lang="en-US" sz="1600" b="1" dirty="0">
                <a:solidFill>
                  <a:srgbClr val="000000"/>
                </a:solidFill>
                <a:highlight>
                  <a:srgbClr val="FFFF00"/>
                </a:highlight>
                <a:latin typeface="Consolas"/>
              </a:rPr>
              <a:t>	</a:t>
            </a:r>
            <a:r>
              <a:rPr lang="en-US" sz="1600" b="1" err="1">
                <a:solidFill>
                  <a:srgbClr val="000000"/>
                </a:solidFill>
                <a:highlight>
                  <a:srgbClr val="FFFF00"/>
                </a:highlight>
                <a:latin typeface="Consolas"/>
              </a:rPr>
              <a:t>FragmentTransaction</a:t>
            </a:r>
            <a:r>
              <a:rPr lang="en-US" sz="1600" b="1">
                <a:solidFill>
                  <a:srgbClr val="000000"/>
                </a:solidFill>
                <a:highlight>
                  <a:srgbClr val="FFFF00"/>
                </a:highlight>
                <a:latin typeface="Consolas"/>
              </a:rPr>
              <a:t> </a:t>
            </a:r>
            <a:r>
              <a:rPr lang="en-US" sz="1600" b="1">
                <a:solidFill>
                  <a:srgbClr val="0000C0"/>
                </a:solidFill>
                <a:highlight>
                  <a:srgbClr val="FFFF00"/>
                </a:highlight>
                <a:latin typeface="Consolas"/>
              </a:rPr>
              <a:t>ft </a:t>
            </a:r>
            <a:r>
              <a:rPr lang="en-US" sz="1600" b="1">
                <a:solidFill>
                  <a:srgbClr val="000000"/>
                </a:solidFill>
                <a:highlight>
                  <a:srgbClr val="FFFF00"/>
                </a:highlight>
                <a:latin typeface="Consolas"/>
              </a:rPr>
              <a:t>= </a:t>
            </a:r>
            <a:r>
              <a:rPr lang="en-US" sz="1600" b="1" dirty="0" err="1">
                <a:solidFill>
                  <a:srgbClr val="000000"/>
                </a:solidFill>
                <a:highlight>
                  <a:srgbClr val="FFFF00"/>
                </a:highlight>
                <a:latin typeface="Consolas"/>
              </a:rPr>
              <a:t>getFragmentManager</a:t>
            </a:r>
            <a:r>
              <a:rPr lang="en-US" sz="1600" b="1" dirty="0">
                <a:solidFill>
                  <a:srgbClr val="000000"/>
                </a:solidFill>
                <a:highlight>
                  <a:srgbClr val="FFFF00"/>
                </a:highlight>
                <a:latin typeface="Consolas"/>
              </a:rPr>
              <a:t>().</a:t>
            </a:r>
            <a:r>
              <a:rPr lang="en-US" sz="1600" b="1" dirty="0" err="1">
                <a:solidFill>
                  <a:srgbClr val="000000"/>
                </a:solidFill>
                <a:highlight>
                  <a:srgbClr val="FFFF00"/>
                </a:highlight>
                <a:latin typeface="Consolas"/>
              </a:rPr>
              <a:t>beginTransaction</a:t>
            </a:r>
            <a:r>
              <a:rPr lang="en-US" sz="1600" b="1" dirty="0">
                <a:solidFill>
                  <a:srgbClr val="000000"/>
                </a:solidFill>
                <a:highlight>
                  <a:srgbClr val="FFFF00"/>
                </a:highlight>
                <a:latin typeface="Consolas"/>
              </a:rPr>
              <a:t>();</a:t>
            </a:r>
          </a:p>
          <a:p>
            <a:pPr marL="457200" indent="-457200" defTabSz="457200"/>
            <a:endParaRPr lang="en-US" sz="800" dirty="0"/>
          </a:p>
          <a:p>
            <a:pPr marL="457200" indent="-457200" defTabSz="457200"/>
            <a:r>
              <a:rPr lang="en-US" dirty="0"/>
              <a:t>2.  Create an instance of your fragment, supply arguments if needed.</a:t>
            </a:r>
          </a:p>
          <a:p>
            <a:pPr marL="457200" indent="-457200" defTabSz="457200"/>
            <a:r>
              <a:rPr lang="en-US" sz="1600" b="1" dirty="0">
                <a:solidFill>
                  <a:srgbClr val="000000"/>
                </a:solidFill>
                <a:highlight>
                  <a:srgbClr val="FFFF00"/>
                </a:highlight>
                <a:latin typeface="Consolas"/>
              </a:rPr>
              <a:t>	</a:t>
            </a:r>
            <a:r>
              <a:rPr lang="en-US" sz="1600" b="1" err="1">
                <a:solidFill>
                  <a:srgbClr val="000000"/>
                </a:solidFill>
                <a:highlight>
                  <a:srgbClr val="FFFF00"/>
                </a:highlight>
                <a:latin typeface="Consolas"/>
              </a:rPr>
              <a:t>FragmentBlue</a:t>
            </a:r>
            <a:r>
              <a:rPr lang="en-US" sz="1600" b="1">
                <a:solidFill>
                  <a:srgbClr val="000000"/>
                </a:solidFill>
                <a:highlight>
                  <a:srgbClr val="FFFF00"/>
                </a:highlight>
                <a:latin typeface="Consolas"/>
              </a:rPr>
              <a:t> </a:t>
            </a:r>
            <a:r>
              <a:rPr lang="en-US" sz="1600" b="1">
                <a:solidFill>
                  <a:srgbClr val="0000C0"/>
                </a:solidFill>
                <a:highlight>
                  <a:srgbClr val="FFFF00"/>
                </a:highlight>
                <a:latin typeface="Consolas"/>
              </a:rPr>
              <a:t>blueFragment </a:t>
            </a:r>
            <a:r>
              <a:rPr lang="en-US" sz="1600" b="1">
                <a:solidFill>
                  <a:srgbClr val="000000"/>
                </a:solidFill>
                <a:highlight>
                  <a:srgbClr val="FFFF00"/>
                </a:highlight>
                <a:latin typeface="Consolas"/>
              </a:rPr>
              <a:t>= </a:t>
            </a:r>
            <a:r>
              <a:rPr lang="en-US" sz="1600" b="1" dirty="0" err="1">
                <a:solidFill>
                  <a:srgbClr val="000000"/>
                </a:solidFill>
                <a:highlight>
                  <a:srgbClr val="FFFF00"/>
                </a:highlight>
                <a:latin typeface="Consolas"/>
              </a:rPr>
              <a:t>FragmentBlue.</a:t>
            </a:r>
            <a:r>
              <a:rPr lang="en-US" sz="1600" b="1" i="1" dirty="0" err="1">
                <a:solidFill>
                  <a:srgbClr val="000000"/>
                </a:solidFill>
                <a:highlight>
                  <a:srgbClr val="FFFF00"/>
                </a:highlight>
                <a:latin typeface="Consolas"/>
              </a:rPr>
              <a:t>newInstance</a:t>
            </a:r>
            <a:r>
              <a:rPr lang="en-US" sz="1600" b="1" dirty="0">
                <a:solidFill>
                  <a:srgbClr val="000000"/>
                </a:solidFill>
                <a:highlight>
                  <a:srgbClr val="FFFF00"/>
                </a:highlight>
                <a:latin typeface="Consolas"/>
              </a:rPr>
              <a:t>(</a:t>
            </a:r>
            <a:r>
              <a:rPr lang="en-US" sz="1600" b="1" i="1" dirty="0">
                <a:solidFill>
                  <a:srgbClr val="2A00FF"/>
                </a:solidFill>
                <a:highlight>
                  <a:srgbClr val="FFFF00"/>
                </a:highlight>
                <a:latin typeface="Consolas"/>
              </a:rPr>
              <a:t>"some-value"</a:t>
            </a:r>
            <a:r>
              <a:rPr lang="en-US" sz="1600" b="1" dirty="0">
                <a:solidFill>
                  <a:srgbClr val="000000"/>
                </a:solidFill>
                <a:highlight>
                  <a:srgbClr val="FFFF00"/>
                </a:highlight>
                <a:latin typeface="Consolas"/>
              </a:rPr>
              <a:t>);</a:t>
            </a:r>
            <a:endParaRPr lang="en-US" sz="1600" dirty="0"/>
          </a:p>
          <a:p>
            <a:pPr marL="457200" indent="-457200" defTabSz="457200"/>
            <a:endParaRPr lang="en-US" sz="800" dirty="0"/>
          </a:p>
          <a:p>
            <a:pPr marL="457200" indent="-457200" defTabSz="457200"/>
            <a:r>
              <a:rPr lang="en-US" dirty="0"/>
              <a:t>3.  Place the fragment’s view on the application’s GUI.</a:t>
            </a:r>
          </a:p>
          <a:p>
            <a:pPr defTabSz="457200"/>
            <a:r>
              <a:rPr lang="en-US" sz="1600" b="1" dirty="0">
                <a:solidFill>
                  <a:srgbClr val="0000C0"/>
                </a:solidFill>
                <a:highlight>
                  <a:srgbClr val="FFFF00"/>
                </a:highlight>
                <a:latin typeface="Consolas"/>
              </a:rPr>
              <a:t>	</a:t>
            </a:r>
            <a:r>
              <a:rPr lang="en-US" sz="1600" b="1" dirty="0" err="1">
                <a:solidFill>
                  <a:srgbClr val="0000C0"/>
                </a:solidFill>
                <a:highlight>
                  <a:srgbClr val="FFFF00"/>
                </a:highlight>
                <a:latin typeface="Consolas"/>
              </a:rPr>
              <a:t>ft</a:t>
            </a:r>
            <a:r>
              <a:rPr lang="en-US" sz="1600" b="1" dirty="0" err="1">
                <a:solidFill>
                  <a:srgbClr val="000000"/>
                </a:solidFill>
                <a:highlight>
                  <a:srgbClr val="FFFF00"/>
                </a:highlight>
                <a:latin typeface="Consolas"/>
              </a:rPr>
              <a:t>.replace</a:t>
            </a:r>
            <a:r>
              <a:rPr lang="en-US" sz="1600" b="1" dirty="0">
                <a:solidFill>
                  <a:srgbClr val="000000"/>
                </a:solidFill>
                <a:highlight>
                  <a:srgbClr val="FFFF00"/>
                </a:highlight>
                <a:latin typeface="Consolas"/>
              </a:rPr>
              <a:t>(</a:t>
            </a:r>
            <a:r>
              <a:rPr lang="en-US" sz="1600" b="1" dirty="0" err="1">
                <a:solidFill>
                  <a:srgbClr val="000000"/>
                </a:solidFill>
                <a:highlight>
                  <a:srgbClr val="FFFF00"/>
                </a:highlight>
                <a:latin typeface="Consolas"/>
              </a:rPr>
              <a:t>R.id.</a:t>
            </a:r>
            <a:r>
              <a:rPr lang="en-US" sz="1600" b="1" i="1" dirty="0" err="1">
                <a:solidFill>
                  <a:srgbClr val="0000C0"/>
                </a:solidFill>
                <a:highlight>
                  <a:srgbClr val="FFFF00"/>
                </a:highlight>
                <a:latin typeface="Consolas"/>
              </a:rPr>
              <a:t>main_holder_blue</a:t>
            </a:r>
            <a:r>
              <a:rPr lang="en-US" sz="1600" b="1" i="1" dirty="0">
                <a:solidFill>
                  <a:srgbClr val="000000"/>
                </a:solidFill>
                <a:highlight>
                  <a:srgbClr val="FFFF00"/>
                </a:highlight>
                <a:latin typeface="Consolas"/>
              </a:rPr>
              <a:t>, </a:t>
            </a:r>
            <a:r>
              <a:rPr lang="en-US" sz="1600" b="1" i="1" dirty="0" err="1">
                <a:solidFill>
                  <a:srgbClr val="0000C0"/>
                </a:solidFill>
                <a:highlight>
                  <a:srgbClr val="FFFF00"/>
                </a:highlight>
                <a:latin typeface="Consolas"/>
              </a:rPr>
              <a:t>blueFragment</a:t>
            </a:r>
            <a:r>
              <a:rPr lang="en-US" sz="1600" b="1" dirty="0">
                <a:solidFill>
                  <a:srgbClr val="000000"/>
                </a:solidFill>
                <a:highlight>
                  <a:srgbClr val="FFFF00"/>
                </a:highlight>
                <a:latin typeface="Consolas"/>
              </a:rPr>
              <a:t>);</a:t>
            </a:r>
          </a:p>
          <a:p>
            <a:pPr marL="457200" indent="-457200" defTabSz="457200"/>
            <a:endParaRPr lang="en-US" sz="800" dirty="0"/>
          </a:p>
          <a:p>
            <a:pPr marL="457200" indent="-457200" defTabSz="457200"/>
            <a:r>
              <a:rPr lang="en-US" dirty="0"/>
              <a:t>4.  Terminate the transaction.</a:t>
            </a:r>
          </a:p>
          <a:p>
            <a:pPr defTabSz="457200"/>
            <a:r>
              <a:rPr lang="en-US" sz="1600" b="1" dirty="0">
                <a:solidFill>
                  <a:srgbClr val="0000C0"/>
                </a:solidFill>
                <a:highlight>
                  <a:srgbClr val="FFFF00"/>
                </a:highlight>
                <a:latin typeface="Consolas"/>
              </a:rPr>
              <a:t>	</a:t>
            </a:r>
            <a:r>
              <a:rPr lang="en-US" sz="1600" b="1" dirty="0" err="1">
                <a:solidFill>
                  <a:srgbClr val="0000C0"/>
                </a:solidFill>
                <a:highlight>
                  <a:srgbClr val="FFFF00"/>
                </a:highlight>
                <a:latin typeface="Consolas"/>
              </a:rPr>
              <a:t>ft</a:t>
            </a:r>
            <a:r>
              <a:rPr lang="en-US" sz="1600" b="1" dirty="0" err="1">
                <a:solidFill>
                  <a:srgbClr val="000000"/>
                </a:solidFill>
                <a:highlight>
                  <a:srgbClr val="FFFF00"/>
                </a:highlight>
                <a:latin typeface="Consolas"/>
              </a:rPr>
              <a:t>.commit</a:t>
            </a:r>
            <a:r>
              <a:rPr lang="en-US" sz="1600" b="1" dirty="0">
                <a:solidFill>
                  <a:srgbClr val="000000"/>
                </a:solidFill>
                <a:highlight>
                  <a:srgbClr val="FFFF00"/>
                </a:highlight>
                <a:latin typeface="Consolas"/>
              </a:rPr>
              <a:t>();</a:t>
            </a:r>
            <a:endParaRPr lang="en-US" sz="1600" dirty="0"/>
          </a:p>
        </p:txBody>
      </p:sp>
      <p:sp>
        <p:nvSpPr>
          <p:cNvPr id="15"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a:solidFill>
                  <a:schemeClr val="tx2">
                    <a:lumMod val="60000"/>
                    <a:lumOff val="40000"/>
                  </a:schemeClr>
                </a:solidFill>
              </a:rPr>
              <a:t>                                      </a:t>
            </a:r>
          </a:p>
          <a:p>
            <a:pPr>
              <a:spcBef>
                <a:spcPct val="0"/>
              </a:spcBef>
              <a:defRPr/>
            </a:pPr>
            <a:endParaRPr lang="en-US" sz="1100" dirty="0">
              <a:solidFill>
                <a:schemeClr val="tx2">
                  <a:lumMod val="60000"/>
                  <a:lumOff val="40000"/>
                </a:schemeClr>
              </a:solidFill>
            </a:endParaRPr>
          </a:p>
          <a:p>
            <a:pPr algn="ctr">
              <a:spcBef>
                <a:spcPct val="0"/>
              </a:spcBef>
              <a:defRPr/>
            </a:pPr>
            <a:r>
              <a:rPr lang="en-US" sz="6100" b="1" dirty="0">
                <a:solidFill>
                  <a:schemeClr val="tx2">
                    <a:lumMod val="60000"/>
                    <a:lumOff val="40000"/>
                  </a:schemeClr>
                </a:solidFill>
              </a:rPr>
              <a:t>      Fragments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a:ln>
                <a:noFill/>
              </a:ln>
              <a:solidFill>
                <a:schemeClr val="tx2">
                  <a:lumMod val="60000"/>
                  <a:lumOff val="40000"/>
                </a:schemeClr>
              </a:solidFill>
              <a:effectLst/>
              <a:uLnTx/>
              <a:uFillTx/>
              <a:latin typeface="+mj-lt"/>
              <a:ea typeface="+mj-ea"/>
              <a:cs typeface="+mj-cs"/>
            </a:endParaRPr>
          </a:p>
        </p:txBody>
      </p:sp>
      <p:sp>
        <p:nvSpPr>
          <p:cNvPr id="6" name="TextBox 5"/>
          <p:cNvSpPr txBox="1"/>
          <p:nvPr/>
        </p:nvSpPr>
        <p:spPr>
          <a:xfrm>
            <a:off x="7772400" y="6400800"/>
            <a:ext cx="1066800" cy="307777"/>
          </a:xfrm>
          <a:prstGeom prst="rect">
            <a:avLst/>
          </a:prstGeom>
          <a:noFill/>
        </p:spPr>
        <p:txBody>
          <a:bodyPr wrap="square" rtlCol="0">
            <a:spAutoFit/>
          </a:bodyPr>
          <a:lstStyle/>
          <a:p>
            <a:pPr algn="r"/>
            <a:r>
              <a:rPr lang="en-US" sz="1400" dirty="0">
                <a:solidFill>
                  <a:schemeClr val="bg1">
                    <a:lumMod val="50000"/>
                  </a:schemeClr>
                </a:solidFill>
              </a:rPr>
              <a:t>6 - </a:t>
            </a:r>
            <a:fld id="{24FBCB89-110A-4F0B-8B5B-A6EDDC51C6E1}" type="slidenum">
              <a:rPr lang="en-US" sz="1400" smtClean="0">
                <a:solidFill>
                  <a:schemeClr val="bg1">
                    <a:lumMod val="50000"/>
                  </a:schemeClr>
                </a:solidFill>
              </a:rPr>
              <a:pPr algn="r"/>
              <a:t>8</a:t>
            </a:fld>
            <a:endParaRPr lang="en-US" sz="1400" dirty="0">
              <a:solidFill>
                <a:schemeClr val="bg1">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685800"/>
            <a:ext cx="8229600" cy="523220"/>
          </a:xfrm>
          <a:prstGeom prst="rect">
            <a:avLst/>
          </a:prstGeom>
          <a:noFill/>
        </p:spPr>
        <p:txBody>
          <a:bodyPr wrap="square" rtlCol="0">
            <a:spAutoFit/>
          </a:bodyPr>
          <a:lstStyle/>
          <a:p>
            <a:r>
              <a:rPr lang="en-US" sz="2800" b="1" dirty="0">
                <a:solidFill>
                  <a:srgbClr val="0070C0"/>
                </a:solidFill>
              </a:rPr>
              <a:t>Integrating the Home Activity and its Fragments</a:t>
            </a:r>
          </a:p>
        </p:txBody>
      </p:sp>
      <p:sp>
        <p:nvSpPr>
          <p:cNvPr id="5" name="TextBox 4"/>
          <p:cNvSpPr txBox="1"/>
          <p:nvPr/>
        </p:nvSpPr>
        <p:spPr>
          <a:xfrm>
            <a:off x="4191000" y="4038600"/>
            <a:ext cx="4648200" cy="1015663"/>
          </a:xfrm>
          <a:prstGeom prst="rect">
            <a:avLst/>
          </a:prstGeom>
          <a:solidFill>
            <a:schemeClr val="bg1">
              <a:lumMod val="95000"/>
            </a:schemeClr>
          </a:solidFill>
          <a:ln>
            <a:solidFill>
              <a:schemeClr val="bg1">
                <a:lumMod val="50000"/>
              </a:schemeClr>
            </a:solidFill>
          </a:ln>
        </p:spPr>
        <p:txBody>
          <a:bodyPr wrap="square" rtlCol="0">
            <a:spAutoFit/>
          </a:bodyPr>
          <a:lstStyle/>
          <a:p>
            <a:r>
              <a:rPr lang="en-US" sz="1200" b="1" dirty="0">
                <a:solidFill>
                  <a:srgbClr val="3F7F5F"/>
                </a:solidFill>
                <a:latin typeface="Consolas"/>
              </a:rPr>
              <a:t>// create a new RED fragment - show it</a:t>
            </a:r>
          </a:p>
          <a:p>
            <a:r>
              <a:rPr lang="en-US" sz="1200" dirty="0">
                <a:solidFill>
                  <a:srgbClr val="0000C0"/>
                </a:solidFill>
                <a:latin typeface="Consolas"/>
              </a:rPr>
              <a:t>ft</a:t>
            </a:r>
            <a:r>
              <a:rPr lang="en-US" sz="1200" dirty="0">
                <a:solidFill>
                  <a:srgbClr val="000000"/>
                </a:solidFill>
                <a:latin typeface="Consolas"/>
              </a:rPr>
              <a:t> = </a:t>
            </a:r>
            <a:r>
              <a:rPr lang="en-US" sz="1200" dirty="0" err="1">
                <a:solidFill>
                  <a:srgbClr val="000000"/>
                </a:solidFill>
                <a:latin typeface="Consolas"/>
              </a:rPr>
              <a:t>getFragmentManager</a:t>
            </a:r>
            <a:r>
              <a:rPr lang="en-US" sz="1200" dirty="0">
                <a:solidFill>
                  <a:srgbClr val="000000"/>
                </a:solidFill>
                <a:latin typeface="Consolas"/>
              </a:rPr>
              <a:t>().</a:t>
            </a:r>
            <a:r>
              <a:rPr lang="en-US" sz="1200" dirty="0" err="1">
                <a:solidFill>
                  <a:srgbClr val="000000"/>
                </a:solidFill>
                <a:latin typeface="Consolas"/>
              </a:rPr>
              <a:t>beginTransaction</a:t>
            </a:r>
            <a:r>
              <a:rPr lang="en-US" sz="1200" dirty="0">
                <a:solidFill>
                  <a:srgbClr val="000000"/>
                </a:solidFill>
                <a:latin typeface="Consolas"/>
              </a:rPr>
              <a:t>();</a:t>
            </a:r>
          </a:p>
          <a:p>
            <a:r>
              <a:rPr lang="en-US" sz="1200" dirty="0" err="1">
                <a:solidFill>
                  <a:srgbClr val="0000C0"/>
                </a:solidFill>
                <a:latin typeface="Consolas"/>
              </a:rPr>
              <a:t>redFragment</a:t>
            </a:r>
            <a:r>
              <a:rPr lang="en-US" sz="1200" dirty="0">
                <a:solidFill>
                  <a:srgbClr val="000000"/>
                </a:solidFill>
                <a:latin typeface="Consolas"/>
              </a:rPr>
              <a:t> = </a:t>
            </a:r>
            <a:r>
              <a:rPr lang="en-US" sz="1200" dirty="0" err="1">
                <a:solidFill>
                  <a:srgbClr val="000000"/>
                </a:solidFill>
                <a:latin typeface="Consolas"/>
              </a:rPr>
              <a:t>FragmentRed.</a:t>
            </a:r>
            <a:r>
              <a:rPr lang="en-US" sz="1200" i="1" dirty="0" err="1">
                <a:solidFill>
                  <a:srgbClr val="000000"/>
                </a:solidFill>
                <a:latin typeface="Consolas"/>
              </a:rPr>
              <a:t>newInstance</a:t>
            </a:r>
            <a:r>
              <a:rPr lang="en-US" sz="1200" i="1" dirty="0">
                <a:solidFill>
                  <a:srgbClr val="000000"/>
                </a:solidFill>
                <a:latin typeface="Consolas"/>
              </a:rPr>
              <a:t>(</a:t>
            </a:r>
            <a:r>
              <a:rPr lang="en-US" sz="1200" i="1" dirty="0">
                <a:solidFill>
                  <a:srgbClr val="2A00FF"/>
                </a:solidFill>
                <a:latin typeface="Consolas"/>
              </a:rPr>
              <a:t>"new-red"</a:t>
            </a:r>
            <a:r>
              <a:rPr lang="en-US" sz="1200" dirty="0">
                <a:solidFill>
                  <a:srgbClr val="000000"/>
                </a:solidFill>
                <a:latin typeface="Consolas"/>
              </a:rPr>
              <a:t>);</a:t>
            </a:r>
          </a:p>
          <a:p>
            <a:r>
              <a:rPr lang="en-US" sz="1200" dirty="0" err="1">
                <a:solidFill>
                  <a:srgbClr val="0000C0"/>
                </a:solidFill>
                <a:latin typeface="Consolas"/>
              </a:rPr>
              <a:t>ft</a:t>
            </a:r>
            <a:r>
              <a:rPr lang="en-US" sz="1200" dirty="0" err="1">
                <a:solidFill>
                  <a:srgbClr val="000000"/>
                </a:solidFill>
                <a:latin typeface="Consolas"/>
              </a:rPr>
              <a:t>.replace</a:t>
            </a:r>
            <a:r>
              <a:rPr lang="en-US" sz="1200" dirty="0">
                <a:solidFill>
                  <a:srgbClr val="000000"/>
                </a:solidFill>
                <a:latin typeface="Consolas"/>
              </a:rPr>
              <a:t>(</a:t>
            </a:r>
            <a:r>
              <a:rPr lang="en-US" sz="1200" dirty="0" err="1">
                <a:solidFill>
                  <a:srgbClr val="000000"/>
                </a:solidFill>
                <a:latin typeface="Consolas"/>
              </a:rPr>
              <a:t>R.id.</a:t>
            </a:r>
            <a:r>
              <a:rPr lang="en-US" sz="1200" b="1" i="1" dirty="0" err="1">
                <a:solidFill>
                  <a:srgbClr val="0000C0"/>
                </a:solidFill>
                <a:latin typeface="Consolas"/>
              </a:rPr>
              <a:t>main_holder_red</a:t>
            </a:r>
            <a:r>
              <a:rPr lang="en-US" sz="1200" b="1" i="1" dirty="0">
                <a:solidFill>
                  <a:srgbClr val="000000"/>
                </a:solidFill>
                <a:latin typeface="Consolas"/>
              </a:rPr>
              <a:t>, </a:t>
            </a:r>
            <a:r>
              <a:rPr lang="en-US" sz="1200" b="1" i="1" dirty="0" err="1">
                <a:solidFill>
                  <a:srgbClr val="0000C0"/>
                </a:solidFill>
                <a:latin typeface="Consolas"/>
              </a:rPr>
              <a:t>redFragment</a:t>
            </a:r>
            <a:r>
              <a:rPr lang="en-US" sz="1200" b="1" dirty="0">
                <a:solidFill>
                  <a:srgbClr val="000000"/>
                </a:solidFill>
                <a:latin typeface="Consolas"/>
              </a:rPr>
              <a:t>);</a:t>
            </a:r>
          </a:p>
          <a:p>
            <a:r>
              <a:rPr lang="en-US" sz="1200" dirty="0" err="1">
                <a:solidFill>
                  <a:srgbClr val="0000C0"/>
                </a:solidFill>
                <a:latin typeface="Consolas"/>
              </a:rPr>
              <a:t>ft</a:t>
            </a:r>
            <a:r>
              <a:rPr lang="en-US" sz="1200" dirty="0" err="1">
                <a:solidFill>
                  <a:srgbClr val="000000"/>
                </a:solidFill>
                <a:latin typeface="Consolas"/>
              </a:rPr>
              <a:t>.commit</a:t>
            </a:r>
            <a:r>
              <a:rPr lang="en-US" sz="1200" dirty="0">
                <a:solidFill>
                  <a:srgbClr val="000000"/>
                </a:solidFill>
                <a:latin typeface="Consolas"/>
              </a:rPr>
              <a:t>();</a:t>
            </a:r>
            <a:endParaRPr lang="en-US" sz="1200" dirty="0">
              <a:solidFill>
                <a:srgbClr val="C00000"/>
              </a:solidFill>
            </a:endParaRPr>
          </a:p>
        </p:txBody>
      </p:sp>
      <p:sp>
        <p:nvSpPr>
          <p:cNvPr id="15" name="Title 1"/>
          <p:cNvSpPr txBox="1">
            <a:spLocks/>
          </p:cNvSpPr>
          <p:nvPr/>
        </p:nvSpPr>
        <p:spPr>
          <a:xfrm>
            <a:off x="304800" y="46038"/>
            <a:ext cx="8229600" cy="639762"/>
          </a:xfrm>
          <a:prstGeom prst="rect">
            <a:avLst/>
          </a:prstGeom>
        </p:spPr>
        <p:txBody>
          <a:bodyPr tIns="0">
            <a:normAutofit fontScale="52500" lnSpcReduction="20000"/>
          </a:bodyPr>
          <a:lstStyle/>
          <a:p>
            <a:pPr>
              <a:spcBef>
                <a:spcPct val="0"/>
              </a:spcBef>
              <a:defRPr/>
            </a:pPr>
            <a:r>
              <a:rPr lang="en-US" sz="1100" dirty="0">
                <a:solidFill>
                  <a:schemeClr val="tx2">
                    <a:lumMod val="60000"/>
                    <a:lumOff val="40000"/>
                  </a:schemeClr>
                </a:solidFill>
              </a:rPr>
              <a:t>                                      </a:t>
            </a:r>
          </a:p>
          <a:p>
            <a:pPr>
              <a:spcBef>
                <a:spcPct val="0"/>
              </a:spcBef>
              <a:defRPr/>
            </a:pPr>
            <a:endParaRPr lang="en-US" sz="1100" dirty="0">
              <a:solidFill>
                <a:schemeClr val="tx2">
                  <a:lumMod val="60000"/>
                  <a:lumOff val="40000"/>
                </a:schemeClr>
              </a:solidFill>
            </a:endParaRPr>
          </a:p>
          <a:p>
            <a:pPr algn="ctr">
              <a:spcBef>
                <a:spcPct val="0"/>
              </a:spcBef>
              <a:defRPr/>
            </a:pPr>
            <a:r>
              <a:rPr lang="en-US" sz="6100" b="1" dirty="0">
                <a:solidFill>
                  <a:schemeClr val="tx2">
                    <a:lumMod val="60000"/>
                    <a:lumOff val="40000"/>
                  </a:schemeClr>
                </a:solidFill>
              </a:rPr>
              <a:t>      Fragments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noProof="0" dirty="0">
              <a:ln>
                <a:noFill/>
              </a:ln>
              <a:solidFill>
                <a:schemeClr val="tx2">
                  <a:lumMod val="60000"/>
                  <a:lumOff val="40000"/>
                </a:schemeClr>
              </a:solidFill>
              <a:effectLst/>
              <a:uLnTx/>
              <a:uFillTx/>
              <a:latin typeface="+mj-lt"/>
              <a:ea typeface="+mj-ea"/>
              <a:cs typeface="+mj-cs"/>
            </a:endParaRPr>
          </a:p>
        </p:txBody>
      </p:sp>
      <p:sp>
        <p:nvSpPr>
          <p:cNvPr id="6" name="TextBox 5"/>
          <p:cNvSpPr txBox="1"/>
          <p:nvPr/>
        </p:nvSpPr>
        <p:spPr>
          <a:xfrm>
            <a:off x="7772400" y="6400800"/>
            <a:ext cx="1066800" cy="307777"/>
          </a:xfrm>
          <a:prstGeom prst="rect">
            <a:avLst/>
          </a:prstGeom>
          <a:noFill/>
        </p:spPr>
        <p:txBody>
          <a:bodyPr wrap="square" rtlCol="0">
            <a:spAutoFit/>
          </a:bodyPr>
          <a:lstStyle/>
          <a:p>
            <a:pPr algn="r"/>
            <a:r>
              <a:rPr lang="en-US" sz="1400" dirty="0"/>
              <a:t>6 - </a:t>
            </a:r>
            <a:fld id="{24FBCB89-110A-4F0B-8B5B-A6EDDC51C6E1}" type="slidenum">
              <a:rPr lang="en-US" sz="1400" smtClean="0"/>
              <a:pPr algn="r"/>
              <a:t>9</a:t>
            </a:fld>
            <a:endParaRPr lang="en-US" sz="1400" dirty="0"/>
          </a:p>
        </p:txBody>
      </p:sp>
      <p:pic>
        <p:nvPicPr>
          <p:cNvPr id="5122" name="Picture 2"/>
          <p:cNvPicPr>
            <a:picLocks noChangeAspect="1" noChangeArrowheads="1"/>
          </p:cNvPicPr>
          <p:nvPr/>
        </p:nvPicPr>
        <p:blipFill>
          <a:blip r:embed="rId2" cstate="print"/>
          <a:srcRect/>
          <a:stretch>
            <a:fillRect/>
          </a:stretch>
        </p:blipFill>
        <p:spPr bwMode="auto">
          <a:xfrm>
            <a:off x="914400" y="1371600"/>
            <a:ext cx="3038475" cy="4735641"/>
          </a:xfrm>
          <a:prstGeom prst="rect">
            <a:avLst/>
          </a:prstGeom>
          <a:noFill/>
          <a:ln w="9525">
            <a:noFill/>
            <a:miter lim="800000"/>
            <a:headEnd/>
            <a:tailEnd/>
          </a:ln>
        </p:spPr>
      </p:pic>
      <p:sp>
        <p:nvSpPr>
          <p:cNvPr id="9" name="TextBox 8"/>
          <p:cNvSpPr txBox="1"/>
          <p:nvPr/>
        </p:nvSpPr>
        <p:spPr>
          <a:xfrm>
            <a:off x="4495800" y="5791200"/>
            <a:ext cx="2743200" cy="307777"/>
          </a:xfrm>
          <a:prstGeom prst="rect">
            <a:avLst/>
          </a:prstGeom>
          <a:noFill/>
        </p:spPr>
        <p:txBody>
          <a:bodyPr wrap="square" rtlCol="0">
            <a:spAutoFit/>
          </a:bodyPr>
          <a:lstStyle/>
          <a:p>
            <a:r>
              <a:rPr lang="en-US" sz="1400" b="1" i="1" dirty="0" err="1">
                <a:latin typeface="Consolas" pitchFamily="49" charset="0"/>
                <a:cs typeface="Consolas" pitchFamily="49" charset="0"/>
              </a:rPr>
              <a:t>main_holder_red</a:t>
            </a:r>
            <a:endParaRPr lang="en-US" sz="1400" b="1" i="1" dirty="0">
              <a:latin typeface="Consolas" pitchFamily="49" charset="0"/>
              <a:cs typeface="Consolas" pitchFamily="49" charset="0"/>
            </a:endParaRPr>
          </a:p>
        </p:txBody>
      </p:sp>
      <p:sp>
        <p:nvSpPr>
          <p:cNvPr id="10" name="TextBox 9"/>
          <p:cNvSpPr txBox="1"/>
          <p:nvPr/>
        </p:nvSpPr>
        <p:spPr>
          <a:xfrm>
            <a:off x="228600" y="6248400"/>
            <a:ext cx="2743200" cy="307777"/>
          </a:xfrm>
          <a:prstGeom prst="rect">
            <a:avLst/>
          </a:prstGeom>
          <a:noFill/>
        </p:spPr>
        <p:txBody>
          <a:bodyPr wrap="square" rtlCol="0">
            <a:spAutoFit/>
          </a:bodyPr>
          <a:lstStyle/>
          <a:p>
            <a:r>
              <a:rPr lang="en-US" sz="1400" b="1" i="1" dirty="0" err="1">
                <a:latin typeface="Consolas" pitchFamily="49" charset="0"/>
                <a:cs typeface="Consolas" pitchFamily="49" charset="0"/>
              </a:rPr>
              <a:t>main_holder_blue</a:t>
            </a:r>
            <a:endParaRPr lang="en-US" sz="1400" b="1" i="1" dirty="0">
              <a:latin typeface="Consolas" pitchFamily="49" charset="0"/>
              <a:cs typeface="Consolas" pitchFamily="49" charset="0"/>
            </a:endParaRPr>
          </a:p>
        </p:txBody>
      </p:sp>
      <p:sp>
        <p:nvSpPr>
          <p:cNvPr id="11" name="Freeform 10"/>
          <p:cNvSpPr/>
          <p:nvPr/>
        </p:nvSpPr>
        <p:spPr>
          <a:xfrm>
            <a:off x="2639961" y="4424516"/>
            <a:ext cx="2875936" cy="1297858"/>
          </a:xfrm>
          <a:custGeom>
            <a:avLst/>
            <a:gdLst>
              <a:gd name="connsiteX0" fmla="*/ 2875936 w 2875936"/>
              <a:gd name="connsiteY0" fmla="*/ 1297858 h 1297858"/>
              <a:gd name="connsiteX1" fmla="*/ 501445 w 2875936"/>
              <a:gd name="connsiteY1" fmla="*/ 811161 h 1297858"/>
              <a:gd name="connsiteX2" fmla="*/ 0 w 2875936"/>
              <a:gd name="connsiteY2" fmla="*/ 0 h 1297858"/>
            </a:gdLst>
            <a:ahLst/>
            <a:cxnLst>
              <a:cxn ang="0">
                <a:pos x="connsiteX0" y="connsiteY0"/>
              </a:cxn>
              <a:cxn ang="0">
                <a:pos x="connsiteX1" y="connsiteY1"/>
              </a:cxn>
              <a:cxn ang="0">
                <a:pos x="connsiteX2" y="connsiteY2"/>
              </a:cxn>
            </a:cxnLst>
            <a:rect l="l" t="t" r="r" b="b"/>
            <a:pathLst>
              <a:path w="2875936" h="1297858">
                <a:moveTo>
                  <a:pt x="2875936" y="1297858"/>
                </a:moveTo>
                <a:cubicBezTo>
                  <a:pt x="1928352" y="1162664"/>
                  <a:pt x="980768" y="1027471"/>
                  <a:pt x="501445" y="811161"/>
                </a:cubicBezTo>
                <a:cubicBezTo>
                  <a:pt x="22122" y="594851"/>
                  <a:pt x="11061" y="297425"/>
                  <a:pt x="0" y="0"/>
                </a:cubicBezTo>
              </a:path>
            </a:pathLst>
          </a:cu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260555" y="4114799"/>
            <a:ext cx="1034845" cy="2153265"/>
          </a:xfrm>
          <a:custGeom>
            <a:avLst/>
            <a:gdLst>
              <a:gd name="connsiteX0" fmla="*/ 167148 w 1081548"/>
              <a:gd name="connsiteY0" fmla="*/ 2403988 h 2403988"/>
              <a:gd name="connsiteX1" fmla="*/ 152400 w 1081548"/>
              <a:gd name="connsiteY1" fmla="*/ 1047136 h 2403988"/>
              <a:gd name="connsiteX2" fmla="*/ 1081548 w 1081548"/>
              <a:gd name="connsiteY2" fmla="*/ 0 h 2403988"/>
            </a:gdLst>
            <a:ahLst/>
            <a:cxnLst>
              <a:cxn ang="0">
                <a:pos x="connsiteX0" y="connsiteY0"/>
              </a:cxn>
              <a:cxn ang="0">
                <a:pos x="connsiteX1" y="connsiteY1"/>
              </a:cxn>
              <a:cxn ang="0">
                <a:pos x="connsiteX2" y="connsiteY2"/>
              </a:cxn>
            </a:cxnLst>
            <a:rect l="l" t="t" r="r" b="b"/>
            <a:pathLst>
              <a:path w="1081548" h="2403988">
                <a:moveTo>
                  <a:pt x="167148" y="2403988"/>
                </a:moveTo>
                <a:cubicBezTo>
                  <a:pt x="83574" y="1925894"/>
                  <a:pt x="0" y="1447801"/>
                  <a:pt x="152400" y="1047136"/>
                </a:cubicBezTo>
                <a:cubicBezTo>
                  <a:pt x="304800" y="646471"/>
                  <a:pt x="693174" y="323235"/>
                  <a:pt x="1081548" y="0"/>
                </a:cubicBez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Group 21"/>
          <p:cNvGrpSpPr/>
          <p:nvPr/>
        </p:nvGrpSpPr>
        <p:grpSpPr>
          <a:xfrm>
            <a:off x="1447800" y="2693075"/>
            <a:ext cx="7391400" cy="1345525"/>
            <a:chOff x="1447800" y="2489537"/>
            <a:chExt cx="7391400" cy="1345525"/>
          </a:xfrm>
        </p:grpSpPr>
        <p:sp>
          <p:nvSpPr>
            <p:cNvPr id="8" name="TextBox 7"/>
            <p:cNvSpPr txBox="1"/>
            <p:nvPr/>
          </p:nvSpPr>
          <p:spPr>
            <a:xfrm>
              <a:off x="4191000" y="2489537"/>
              <a:ext cx="4648200" cy="1015663"/>
            </a:xfrm>
            <a:prstGeom prst="rect">
              <a:avLst/>
            </a:prstGeom>
            <a:solidFill>
              <a:schemeClr val="bg1">
                <a:lumMod val="95000"/>
              </a:schemeClr>
            </a:solidFill>
            <a:ln>
              <a:solidFill>
                <a:schemeClr val="bg1">
                  <a:lumMod val="50000"/>
                </a:schemeClr>
              </a:solidFill>
            </a:ln>
          </p:spPr>
          <p:txBody>
            <a:bodyPr wrap="square" rtlCol="0">
              <a:spAutoFit/>
            </a:bodyPr>
            <a:lstStyle/>
            <a:p>
              <a:r>
                <a:rPr lang="en-US" sz="1200" b="1" dirty="0">
                  <a:solidFill>
                    <a:srgbClr val="3F7F5F"/>
                  </a:solidFill>
                  <a:latin typeface="Consolas"/>
                </a:rPr>
                <a:t>// create a new BLUE fragment - show it</a:t>
              </a:r>
            </a:p>
            <a:p>
              <a:r>
                <a:rPr lang="en-US" sz="1200" dirty="0">
                  <a:solidFill>
                    <a:srgbClr val="0000C0"/>
                  </a:solidFill>
                  <a:latin typeface="Consolas"/>
                </a:rPr>
                <a:t>ft</a:t>
              </a:r>
              <a:r>
                <a:rPr lang="en-US" sz="1200" dirty="0">
                  <a:solidFill>
                    <a:srgbClr val="000000"/>
                  </a:solidFill>
                  <a:latin typeface="Consolas"/>
                </a:rPr>
                <a:t> = </a:t>
              </a:r>
              <a:r>
                <a:rPr lang="en-US" sz="1200" dirty="0" err="1">
                  <a:solidFill>
                    <a:srgbClr val="000000"/>
                  </a:solidFill>
                  <a:latin typeface="Consolas"/>
                </a:rPr>
                <a:t>getFragmentManager</a:t>
              </a:r>
              <a:r>
                <a:rPr lang="en-US" sz="1200" dirty="0">
                  <a:solidFill>
                    <a:srgbClr val="000000"/>
                  </a:solidFill>
                  <a:latin typeface="Consolas"/>
                </a:rPr>
                <a:t>().</a:t>
              </a:r>
              <a:r>
                <a:rPr lang="en-US" sz="1200" dirty="0" err="1">
                  <a:solidFill>
                    <a:srgbClr val="000000"/>
                  </a:solidFill>
                  <a:latin typeface="Consolas"/>
                </a:rPr>
                <a:t>beginTransaction</a:t>
              </a:r>
              <a:r>
                <a:rPr lang="en-US" sz="1200" dirty="0">
                  <a:solidFill>
                    <a:srgbClr val="000000"/>
                  </a:solidFill>
                  <a:latin typeface="Consolas"/>
                </a:rPr>
                <a:t>();</a:t>
              </a:r>
            </a:p>
            <a:p>
              <a:r>
                <a:rPr lang="en-US" sz="1200" dirty="0" err="1">
                  <a:solidFill>
                    <a:srgbClr val="0000C0"/>
                  </a:solidFill>
                  <a:latin typeface="Consolas"/>
                </a:rPr>
                <a:t>blueFragment</a:t>
              </a:r>
              <a:r>
                <a:rPr lang="en-US" sz="1200" dirty="0">
                  <a:solidFill>
                    <a:srgbClr val="000000"/>
                  </a:solidFill>
                  <a:latin typeface="Consolas"/>
                </a:rPr>
                <a:t> = </a:t>
              </a:r>
              <a:r>
                <a:rPr lang="en-US" sz="1200" dirty="0" err="1">
                  <a:solidFill>
                    <a:srgbClr val="000000"/>
                  </a:solidFill>
                  <a:latin typeface="Consolas"/>
                </a:rPr>
                <a:t>FragmentBlue.</a:t>
              </a:r>
              <a:r>
                <a:rPr lang="en-US" sz="1200" i="1" dirty="0" err="1">
                  <a:solidFill>
                    <a:srgbClr val="000000"/>
                  </a:solidFill>
                  <a:latin typeface="Consolas"/>
                </a:rPr>
                <a:t>newInstance</a:t>
              </a:r>
              <a:r>
                <a:rPr lang="en-US" sz="1200" i="1" dirty="0">
                  <a:solidFill>
                    <a:srgbClr val="000000"/>
                  </a:solidFill>
                  <a:latin typeface="Consolas"/>
                </a:rPr>
                <a:t>(</a:t>
              </a:r>
              <a:r>
                <a:rPr lang="en-US" sz="1200" i="1" dirty="0">
                  <a:solidFill>
                    <a:srgbClr val="2A00FF"/>
                  </a:solidFill>
                  <a:latin typeface="Consolas"/>
                </a:rPr>
                <a:t>"new-blue"</a:t>
              </a:r>
              <a:r>
                <a:rPr lang="en-US" sz="1200" dirty="0">
                  <a:solidFill>
                    <a:srgbClr val="000000"/>
                  </a:solidFill>
                  <a:latin typeface="Consolas"/>
                </a:rPr>
                <a:t>);</a:t>
              </a:r>
            </a:p>
            <a:p>
              <a:r>
                <a:rPr lang="en-US" sz="1200" dirty="0" err="1">
                  <a:solidFill>
                    <a:srgbClr val="0000C0"/>
                  </a:solidFill>
                  <a:latin typeface="Consolas"/>
                </a:rPr>
                <a:t>ft</a:t>
              </a:r>
              <a:r>
                <a:rPr lang="en-US" sz="1200" dirty="0" err="1">
                  <a:solidFill>
                    <a:srgbClr val="000000"/>
                  </a:solidFill>
                  <a:latin typeface="Consolas"/>
                </a:rPr>
                <a:t>.replace</a:t>
              </a:r>
              <a:r>
                <a:rPr lang="en-US" sz="1200" dirty="0">
                  <a:solidFill>
                    <a:srgbClr val="000000"/>
                  </a:solidFill>
                  <a:latin typeface="Consolas"/>
                </a:rPr>
                <a:t>(</a:t>
              </a:r>
              <a:r>
                <a:rPr lang="en-US" sz="1200" dirty="0" err="1">
                  <a:solidFill>
                    <a:srgbClr val="000000"/>
                  </a:solidFill>
                  <a:latin typeface="Consolas"/>
                </a:rPr>
                <a:t>R.id.</a:t>
              </a:r>
              <a:r>
                <a:rPr lang="en-US" sz="1200" b="1" i="1" dirty="0" err="1">
                  <a:solidFill>
                    <a:srgbClr val="0000C0"/>
                  </a:solidFill>
                  <a:latin typeface="Consolas"/>
                </a:rPr>
                <a:t>main_holder_blue</a:t>
              </a:r>
              <a:r>
                <a:rPr lang="en-US" sz="1200" b="1" i="1" dirty="0">
                  <a:solidFill>
                    <a:srgbClr val="000000"/>
                  </a:solidFill>
                  <a:latin typeface="Consolas"/>
                </a:rPr>
                <a:t>, </a:t>
              </a:r>
              <a:r>
                <a:rPr lang="en-US" sz="1200" b="1" i="1" dirty="0" err="1">
                  <a:solidFill>
                    <a:srgbClr val="0000C0"/>
                  </a:solidFill>
                  <a:latin typeface="Consolas"/>
                </a:rPr>
                <a:t>blueFragment</a:t>
              </a:r>
              <a:r>
                <a:rPr lang="en-US" sz="1200" b="1" dirty="0">
                  <a:solidFill>
                    <a:srgbClr val="000000"/>
                  </a:solidFill>
                  <a:latin typeface="Consolas"/>
                </a:rPr>
                <a:t>);</a:t>
              </a:r>
            </a:p>
            <a:p>
              <a:r>
                <a:rPr lang="en-US" sz="1200" dirty="0" err="1">
                  <a:solidFill>
                    <a:srgbClr val="0000C0"/>
                  </a:solidFill>
                  <a:latin typeface="Consolas"/>
                </a:rPr>
                <a:t>ft</a:t>
              </a:r>
              <a:r>
                <a:rPr lang="en-US" sz="1200" dirty="0" err="1">
                  <a:solidFill>
                    <a:srgbClr val="000000"/>
                  </a:solidFill>
                  <a:latin typeface="Consolas"/>
                </a:rPr>
                <a:t>.commit</a:t>
              </a:r>
              <a:r>
                <a:rPr lang="en-US" sz="1200" dirty="0">
                  <a:solidFill>
                    <a:srgbClr val="000000"/>
                  </a:solidFill>
                  <a:latin typeface="Consolas"/>
                </a:rPr>
                <a:t>();</a:t>
              </a:r>
              <a:endParaRPr lang="en-US" sz="1200" dirty="0">
                <a:solidFill>
                  <a:srgbClr val="C00000"/>
                </a:solidFill>
              </a:endParaRPr>
            </a:p>
          </p:txBody>
        </p:sp>
        <p:cxnSp>
          <p:nvCxnSpPr>
            <p:cNvPr id="16" name="Straight Arrow Connector 15"/>
            <p:cNvCxnSpPr/>
            <p:nvPr/>
          </p:nvCxnSpPr>
          <p:spPr>
            <a:xfrm flipH="1">
              <a:off x="1447800" y="2971800"/>
              <a:ext cx="2743200" cy="863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p:cNvCxnSpPr>
            <a:stCxn id="5" idx="1"/>
          </p:cNvCxnSpPr>
          <p:nvPr/>
        </p:nvCxnSpPr>
        <p:spPr>
          <a:xfrm flipH="1" flipV="1">
            <a:off x="2743200" y="4419600"/>
            <a:ext cx="1447800" cy="1268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38600" y="1295400"/>
            <a:ext cx="4724400" cy="1200329"/>
          </a:xfrm>
          <a:prstGeom prst="rect">
            <a:avLst/>
          </a:prstGeom>
          <a:noFill/>
        </p:spPr>
        <p:txBody>
          <a:bodyPr wrap="square" rtlCol="0">
            <a:spAutoFit/>
          </a:bodyPr>
          <a:lstStyle/>
          <a:p>
            <a:r>
              <a:rPr lang="en-US" dirty="0"/>
              <a:t>Example of dynamic binding. Instances of the </a:t>
            </a:r>
            <a:r>
              <a:rPr lang="en-US" b="1" dirty="0" err="1"/>
              <a:t>FragmentRed</a:t>
            </a:r>
            <a:r>
              <a:rPr lang="en-US" dirty="0"/>
              <a:t> and </a:t>
            </a:r>
            <a:r>
              <a:rPr lang="en-US" b="1" dirty="0" err="1"/>
              <a:t>FragmentBlue</a:t>
            </a:r>
            <a:r>
              <a:rPr lang="en-US" dirty="0"/>
              <a:t> classes are created at run-time and set to replace the left and right portions of the app’s GUI.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A282EF92C64F8598DE27BEC32E36" ma:contentTypeVersion="4" ma:contentTypeDescription="Create a new document." ma:contentTypeScope="" ma:versionID="59267f1040c7911ee25e468cadc5b5b6">
  <xsd:schema xmlns:xsd="http://www.w3.org/2001/XMLSchema" xmlns:xs="http://www.w3.org/2001/XMLSchema" xmlns:p="http://schemas.microsoft.com/office/2006/metadata/properties" xmlns:ns2="50955fad-898c-492a-b871-f0a117ec9e1f" targetNamespace="http://schemas.microsoft.com/office/2006/metadata/properties" ma:root="true" ma:fieldsID="7ded3b6be544035ca253f20c65dfe91a" ns2:_="">
    <xsd:import namespace="50955fad-898c-492a-b871-f0a117ec9e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55fad-898c-492a-b871-f0a117ec9e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027ECD-FD44-4B61-A98B-2242B2A532FE}"/>
</file>

<file path=customXml/itemProps2.xml><?xml version="1.0" encoding="utf-8"?>
<ds:datastoreItem xmlns:ds="http://schemas.openxmlformats.org/officeDocument/2006/customXml" ds:itemID="{1F1416C5-6328-450B-938D-431D854455AE}"/>
</file>

<file path=customXml/itemProps3.xml><?xml version="1.0" encoding="utf-8"?>
<ds:datastoreItem xmlns:ds="http://schemas.openxmlformats.org/officeDocument/2006/customXml" ds:itemID="{D50DF92F-8244-4C0B-9E1E-6745F7A09340}"/>
</file>

<file path=docProps/app.xml><?xml version="1.0" encoding="utf-8"?>
<Properties xmlns="http://schemas.openxmlformats.org/officeDocument/2006/extended-properties" xmlns:vt="http://schemas.openxmlformats.org/officeDocument/2006/docPropsVTypes">
  <Template/>
  <TotalTime>31360</TotalTime>
  <Words>11790</Words>
  <Application>Microsoft Office PowerPoint</Application>
  <PresentationFormat>On-screen Show (4:3)</PresentationFormat>
  <Paragraphs>1406</Paragraphs>
  <Slides>73</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Arial Rounded MT Bold</vt:lpstr>
      <vt:lpstr>Calibri</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dc:title>
  <dc:creator>V.Matos</dc:creator>
  <cp:lastModifiedBy>Vui Le Ba</cp:lastModifiedBy>
  <cp:revision>852</cp:revision>
  <dcterms:created xsi:type="dcterms:W3CDTF">2009-06-10T00:38:22Z</dcterms:created>
  <dcterms:modified xsi:type="dcterms:W3CDTF">2024-11-18T08:03:12Z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0x010100CC49A282EF92C64F8598DE27BEC32E36</vt:lpwstr>
  </property>
</Properties>
</file>