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6"/>
  </p:notesMasterIdLst>
  <p:sldIdLst>
    <p:sldId id="256" r:id="rId2"/>
    <p:sldId id="329" r:id="rId3"/>
    <p:sldId id="346" r:id="rId4"/>
    <p:sldId id="327" r:id="rId5"/>
    <p:sldId id="350" r:id="rId6"/>
    <p:sldId id="352" r:id="rId7"/>
    <p:sldId id="347" r:id="rId8"/>
    <p:sldId id="348" r:id="rId9"/>
    <p:sldId id="349" r:id="rId10"/>
    <p:sldId id="258" r:id="rId11"/>
    <p:sldId id="259" r:id="rId12"/>
    <p:sldId id="260" r:id="rId13"/>
    <p:sldId id="261" r:id="rId14"/>
    <p:sldId id="262" r:id="rId15"/>
    <p:sldId id="264" r:id="rId16"/>
    <p:sldId id="265" r:id="rId17"/>
    <p:sldId id="266" r:id="rId18"/>
    <p:sldId id="267" r:id="rId19"/>
    <p:sldId id="341" r:id="rId20"/>
    <p:sldId id="268" r:id="rId21"/>
    <p:sldId id="331" r:id="rId22"/>
    <p:sldId id="332" r:id="rId23"/>
    <p:sldId id="333" r:id="rId24"/>
    <p:sldId id="257" r:id="rId25"/>
    <p:sldId id="334" r:id="rId26"/>
    <p:sldId id="335" r:id="rId27"/>
    <p:sldId id="336" r:id="rId28"/>
    <p:sldId id="337" r:id="rId29"/>
    <p:sldId id="338" r:id="rId30"/>
    <p:sldId id="340" r:id="rId31"/>
    <p:sldId id="342" r:id="rId32"/>
    <p:sldId id="343" r:id="rId33"/>
    <p:sldId id="345" r:id="rId34"/>
    <p:sldId id="344" r:id="rId3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8" y="4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ui Le Ba" userId="052109168efbc39a" providerId="LiveId" clId="{28085845-7AFF-4CAE-A598-B2FFF4E95FCD}"/>
    <pc:docChg chg="modSld">
      <pc:chgData name="Vui Le Ba" userId="052109168efbc39a" providerId="LiveId" clId="{28085845-7AFF-4CAE-A598-B2FFF4E95FCD}" dt="2024-01-04T03:54:40.063" v="0" actId="20577"/>
      <pc:docMkLst>
        <pc:docMk/>
      </pc:docMkLst>
      <pc:sldChg chg="modSp mod">
        <pc:chgData name="Vui Le Ba" userId="052109168efbc39a" providerId="LiveId" clId="{28085845-7AFF-4CAE-A598-B2FFF4E95FCD}" dt="2024-01-04T03:54:40.063" v="0" actId="20577"/>
        <pc:sldMkLst>
          <pc:docMk/>
          <pc:sldMk cId="1347303803" sldId="341"/>
        </pc:sldMkLst>
        <pc:spChg chg="mod">
          <ac:chgData name="Vui Le Ba" userId="052109168efbc39a" providerId="LiveId" clId="{28085845-7AFF-4CAE-A598-B2FFF4E95FCD}" dt="2024-01-04T03:54:40.063" v="0" actId="20577"/>
          <ac:spMkLst>
            <pc:docMk/>
            <pc:sldMk cId="1347303803" sldId="341"/>
            <ac:spMk id="4" creationId="{BA6447F5-0C9A-C15C-CD77-01698D5E5B5F}"/>
          </ac:spMkLst>
        </pc:spChg>
      </pc:sldChg>
    </pc:docChg>
  </pc:docChgLst>
  <pc:docChgLst>
    <pc:chgData name="Vui Le Ba" userId="052109168efbc39a" providerId="LiveId" clId="{C60C3B77-27B7-4CE2-931A-650CDB48C2B0}"/>
    <pc:docChg chg="modSld">
      <pc:chgData name="Vui Le Ba" userId="052109168efbc39a" providerId="LiveId" clId="{C60C3B77-27B7-4CE2-931A-650CDB48C2B0}" dt="2023-01-10T06:48:29.390" v="2" actId="113"/>
      <pc:docMkLst>
        <pc:docMk/>
      </pc:docMkLst>
      <pc:sldChg chg="modSp mod">
        <pc:chgData name="Vui Le Ba" userId="052109168efbc39a" providerId="LiveId" clId="{C60C3B77-27B7-4CE2-931A-650CDB48C2B0}" dt="2023-01-10T06:48:29.390" v="2" actId="113"/>
        <pc:sldMkLst>
          <pc:docMk/>
          <pc:sldMk cId="1131356739" sldId="326"/>
        </pc:sldMkLst>
        <pc:spChg chg="mod">
          <ac:chgData name="Vui Le Ba" userId="052109168efbc39a" providerId="LiveId" clId="{C60C3B77-27B7-4CE2-931A-650CDB48C2B0}" dt="2023-01-10T06:48:29.390" v="2" actId="113"/>
          <ac:spMkLst>
            <pc:docMk/>
            <pc:sldMk cId="1131356739" sldId="326"/>
            <ac:spMk id="4" creationId="{00000000-0000-0000-0000-000000000000}"/>
          </ac:spMkLst>
        </pc:spChg>
      </pc:sldChg>
    </pc:docChg>
  </pc:docChgLst>
  <pc:docChgLst>
    <pc:chgData name="Vui Le Ba" userId="052109168efbc39a" providerId="LiveId" clId="{4C4637D7-81AA-49C4-8D39-5BAA2935D8A4}"/>
    <pc:docChg chg="modSld">
      <pc:chgData name="Vui Le Ba" userId="052109168efbc39a" providerId="LiveId" clId="{4C4637D7-81AA-49C4-8D39-5BAA2935D8A4}" dt="2019-08-01T08:40:48.526" v="7" actId="20577"/>
      <pc:docMkLst>
        <pc:docMk/>
      </pc:docMkLst>
      <pc:sldChg chg="modSp">
        <pc:chgData name="Vui Le Ba" userId="052109168efbc39a" providerId="LiveId" clId="{4C4637D7-81AA-49C4-8D39-5BAA2935D8A4}" dt="2019-08-01T08:40:48.526" v="7" actId="20577"/>
        <pc:sldMkLst>
          <pc:docMk/>
          <pc:sldMk cId="0" sldId="256"/>
        </pc:sldMkLst>
        <pc:spChg chg="mod">
          <ac:chgData name="Vui Le Ba" userId="052109168efbc39a" providerId="LiveId" clId="{4C4637D7-81AA-49C4-8D39-5BAA2935D8A4}" dt="2019-08-01T08:40:48.526" v="7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Vui Le Ba" userId="052109168efbc39a" providerId="LiveId" clId="{9B18ED86-A6C6-4277-8CE2-D8040BE76B75}"/>
    <pc:docChg chg="undo custSel addSld delSld modSld">
      <pc:chgData name="Vui Le Ba" userId="052109168efbc39a" providerId="LiveId" clId="{9B18ED86-A6C6-4277-8CE2-D8040BE76B75}" dt="2023-12-18T14:00:41.087" v="1179" actId="20577"/>
      <pc:docMkLst>
        <pc:docMk/>
      </pc:docMkLst>
      <pc:sldChg chg="delSp modSp mod modClrScheme chgLayout">
        <pc:chgData name="Vui Le Ba" userId="052109168efbc39a" providerId="LiveId" clId="{9B18ED86-A6C6-4277-8CE2-D8040BE76B75}" dt="2023-12-09T23:16:17.228" v="7" actId="6549"/>
        <pc:sldMkLst>
          <pc:docMk/>
          <pc:sldMk cId="0" sldId="256"/>
        </pc:sldMkLst>
        <pc:spChg chg="del">
          <ac:chgData name="Vui Le Ba" userId="052109168efbc39a" providerId="LiveId" clId="{9B18ED86-A6C6-4277-8CE2-D8040BE76B75}" dt="2023-12-09T23:16:10.119" v="3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Vui Le Ba" userId="052109168efbc39a" providerId="LiveId" clId="{9B18ED86-A6C6-4277-8CE2-D8040BE76B75}" dt="2023-12-09T23:16:12.248" v="5" actId="478"/>
          <ac:spMkLst>
            <pc:docMk/>
            <pc:sldMk cId="0" sldId="256"/>
            <ac:spMk id="3" creationId="{00000000-0000-0000-0000-000000000000}"/>
          </ac:spMkLst>
        </pc:spChg>
        <pc:spChg chg="del">
          <ac:chgData name="Vui Le Ba" userId="052109168efbc39a" providerId="LiveId" clId="{9B18ED86-A6C6-4277-8CE2-D8040BE76B75}" dt="2023-12-09T23:16:11.090" v="4" actId="478"/>
          <ac:spMkLst>
            <pc:docMk/>
            <pc:sldMk cId="0" sldId="256"/>
            <ac:spMk id="4" creationId="{00000000-0000-0000-0000-000000000000}"/>
          </ac:spMkLst>
        </pc:spChg>
        <pc:spChg chg="del mod ord">
          <ac:chgData name="Vui Le Ba" userId="052109168efbc39a" providerId="LiveId" clId="{9B18ED86-A6C6-4277-8CE2-D8040BE76B75}" dt="2023-12-09T23:16:14.306" v="6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16:17.228" v="7" actId="6549"/>
          <ac:spMkLst>
            <pc:docMk/>
            <pc:sldMk cId="0" sldId="256"/>
            <ac:spMk id="6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8:14.820" v="665" actId="1036"/>
        <pc:sldMkLst>
          <pc:docMk/>
          <pc:sldMk cId="3207043326" sldId="257"/>
        </pc:sldMkLst>
        <pc:spChg chg="add del mod ord">
          <ac:chgData name="Vui Le Ba" userId="052109168efbc39a" providerId="LiveId" clId="{9B18ED86-A6C6-4277-8CE2-D8040BE76B75}" dt="2023-12-09T23:28:10.062" v="645" actId="478"/>
          <ac:spMkLst>
            <pc:docMk/>
            <pc:sldMk cId="3207043326" sldId="257"/>
            <ac:spMk id="3" creationId="{E758B7C2-B4E0-0D43-D710-22CA84BEA069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207043326" sldId="257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8:14.820" v="665" actId="1036"/>
          <ac:spMkLst>
            <pc:docMk/>
            <pc:sldMk cId="3207043326" sldId="257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207043326" sldId="257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3:57.367" v="195" actId="1035"/>
        <pc:sldMkLst>
          <pc:docMk/>
          <pc:sldMk cId="1852530437" sldId="258"/>
        </pc:sldMkLst>
        <pc:spChg chg="add del mod ord">
          <ac:chgData name="Vui Le Ba" userId="052109168efbc39a" providerId="LiveId" clId="{9B18ED86-A6C6-4277-8CE2-D8040BE76B75}" dt="2023-12-09T23:23:39.542" v="171" actId="478"/>
          <ac:spMkLst>
            <pc:docMk/>
            <pc:sldMk cId="1852530437" sldId="258"/>
            <ac:spMk id="3" creationId="{0DEB0531-CED2-74B9-E0C6-A0746A324459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852530437" sldId="258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3:57.367" v="195" actId="1035"/>
          <ac:spMkLst>
            <pc:docMk/>
            <pc:sldMk cId="1852530437" sldId="258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852530437" sldId="258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4:26.255" v="232" actId="1035"/>
        <pc:sldMkLst>
          <pc:docMk/>
          <pc:sldMk cId="2927106183" sldId="259"/>
        </pc:sldMkLst>
        <pc:spChg chg="add del mod ord">
          <ac:chgData name="Vui Le Ba" userId="052109168efbc39a" providerId="LiveId" clId="{9B18ED86-A6C6-4277-8CE2-D8040BE76B75}" dt="2023-12-09T23:24:20.962" v="213" actId="478"/>
          <ac:spMkLst>
            <pc:docMk/>
            <pc:sldMk cId="2927106183" sldId="259"/>
            <ac:spMk id="3" creationId="{4D54CAEC-AAEC-7504-92DA-EE30413CAC54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927106183" sldId="259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4:26.255" v="232" actId="1035"/>
          <ac:spMkLst>
            <pc:docMk/>
            <pc:sldMk cId="2927106183" sldId="259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927106183" sldId="259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4:36.931" v="257" actId="1035"/>
        <pc:sldMkLst>
          <pc:docMk/>
          <pc:sldMk cId="3133353117" sldId="260"/>
        </pc:sldMkLst>
        <pc:spChg chg="add del mod ord">
          <ac:chgData name="Vui Le Ba" userId="052109168efbc39a" providerId="LiveId" clId="{9B18ED86-A6C6-4277-8CE2-D8040BE76B75}" dt="2023-12-09T23:24:30.990" v="233" actId="478"/>
          <ac:spMkLst>
            <pc:docMk/>
            <pc:sldMk cId="3133353117" sldId="260"/>
            <ac:spMk id="3" creationId="{0ED133C5-8F76-8C62-C883-A6F83155902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133353117" sldId="260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4:36.931" v="257" actId="1035"/>
          <ac:spMkLst>
            <pc:docMk/>
            <pc:sldMk cId="3133353117" sldId="260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133353117" sldId="260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4:48.874" v="283" actId="1035"/>
        <pc:sldMkLst>
          <pc:docMk/>
          <pc:sldMk cId="3153840958" sldId="261"/>
        </pc:sldMkLst>
        <pc:spChg chg="add del mod ord">
          <ac:chgData name="Vui Le Ba" userId="052109168efbc39a" providerId="LiveId" clId="{9B18ED86-A6C6-4277-8CE2-D8040BE76B75}" dt="2023-12-09T23:24:42.986" v="258" actId="478"/>
          <ac:spMkLst>
            <pc:docMk/>
            <pc:sldMk cId="3153840958" sldId="261"/>
            <ac:spMk id="3" creationId="{C74A15E3-1F82-9D06-DF40-842A8B9945CE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153840958" sldId="261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4:48.874" v="283" actId="1035"/>
          <ac:spMkLst>
            <pc:docMk/>
            <pc:sldMk cId="3153840958" sldId="261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153840958" sldId="261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5:01.063" v="308" actId="1035"/>
        <pc:sldMkLst>
          <pc:docMk/>
          <pc:sldMk cId="3940611030" sldId="262"/>
        </pc:sldMkLst>
        <pc:spChg chg="add del mod ord">
          <ac:chgData name="Vui Le Ba" userId="052109168efbc39a" providerId="LiveId" clId="{9B18ED86-A6C6-4277-8CE2-D8040BE76B75}" dt="2023-12-09T23:24:55.103" v="284" actId="478"/>
          <ac:spMkLst>
            <pc:docMk/>
            <pc:sldMk cId="3940611030" sldId="262"/>
            <ac:spMk id="2" creationId="{DA706443-DBDE-2CB1-ACEA-A79DCEB463ED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940611030" sldId="262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01.063" v="308" actId="1035"/>
          <ac:spMkLst>
            <pc:docMk/>
            <pc:sldMk cId="3940611030" sldId="262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940611030" sldId="262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5:11.853" v="332" actId="1036"/>
        <pc:sldMkLst>
          <pc:docMk/>
          <pc:sldMk cId="826090898" sldId="264"/>
        </pc:sldMkLst>
        <pc:spChg chg="add del mod ord">
          <ac:chgData name="Vui Le Ba" userId="052109168efbc39a" providerId="LiveId" clId="{9B18ED86-A6C6-4277-8CE2-D8040BE76B75}" dt="2023-12-09T23:25:06.169" v="309" actId="478"/>
          <ac:spMkLst>
            <pc:docMk/>
            <pc:sldMk cId="826090898" sldId="264"/>
            <ac:spMk id="3" creationId="{463C9EA7-BA43-F9D7-A416-41FB538CB399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826090898" sldId="264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11.853" v="332" actId="1036"/>
          <ac:spMkLst>
            <pc:docMk/>
            <pc:sldMk cId="826090898" sldId="264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826090898" sldId="264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5:22.175" v="351" actId="1035"/>
        <pc:sldMkLst>
          <pc:docMk/>
          <pc:sldMk cId="2567434599" sldId="265"/>
        </pc:sldMkLst>
        <pc:spChg chg="add del mod ord">
          <ac:chgData name="Vui Le Ba" userId="052109168efbc39a" providerId="LiveId" clId="{9B18ED86-A6C6-4277-8CE2-D8040BE76B75}" dt="2023-12-09T23:25:16.431" v="333" actId="478"/>
          <ac:spMkLst>
            <pc:docMk/>
            <pc:sldMk cId="2567434599" sldId="265"/>
            <ac:spMk id="3" creationId="{3FB30E91-2CD4-13A3-F36F-06D68F8EA49B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567434599" sldId="265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22.175" v="351" actId="1035"/>
          <ac:spMkLst>
            <pc:docMk/>
            <pc:sldMk cId="2567434599" sldId="265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567434599" sldId="265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5:34.711" v="371" actId="1035"/>
        <pc:sldMkLst>
          <pc:docMk/>
          <pc:sldMk cId="1691299781" sldId="266"/>
        </pc:sldMkLst>
        <pc:spChg chg="add del mod ord">
          <ac:chgData name="Vui Le Ba" userId="052109168efbc39a" providerId="LiveId" clId="{9B18ED86-A6C6-4277-8CE2-D8040BE76B75}" dt="2023-12-09T23:25:30.043" v="352" actId="478"/>
          <ac:spMkLst>
            <pc:docMk/>
            <pc:sldMk cId="1691299781" sldId="266"/>
            <ac:spMk id="3" creationId="{A76D8444-13E7-3031-ADEF-ED5DD5C347EA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691299781" sldId="266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34.711" v="371" actId="1035"/>
          <ac:spMkLst>
            <pc:docMk/>
            <pc:sldMk cId="1691299781" sldId="266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691299781" sldId="266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44:33.740" v="786" actId="20577"/>
        <pc:sldMkLst>
          <pc:docMk/>
          <pc:sldMk cId="302184259" sldId="267"/>
        </pc:sldMkLst>
        <pc:spChg chg="del">
          <ac:chgData name="Vui Le Ba" userId="052109168efbc39a" providerId="LiveId" clId="{9B18ED86-A6C6-4277-8CE2-D8040BE76B75}" dt="2023-12-09T23:37:44.394" v="746" actId="478"/>
          <ac:spMkLst>
            <pc:docMk/>
            <pc:sldMk cId="302184259" sldId="267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5:39.836" v="372" actId="478"/>
          <ac:spMkLst>
            <pc:docMk/>
            <pc:sldMk cId="302184259" sldId="267"/>
            <ac:spMk id="3" creationId="{C2C2010C-C737-AF5D-11B4-1474C49550CF}"/>
          </ac:spMkLst>
        </pc:spChg>
        <pc:spChg chg="add mod">
          <ac:chgData name="Vui Le Ba" userId="052109168efbc39a" providerId="LiveId" clId="{9B18ED86-A6C6-4277-8CE2-D8040BE76B75}" dt="2023-12-09T23:44:33.740" v="786" actId="20577"/>
          <ac:spMkLst>
            <pc:docMk/>
            <pc:sldMk cId="302184259" sldId="267"/>
            <ac:spMk id="4" creationId="{9A785186-346F-B657-F1E6-DE643B1644CD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02184259" sldId="267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45.958" v="394" actId="1036"/>
          <ac:spMkLst>
            <pc:docMk/>
            <pc:sldMk cId="302184259" sldId="267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02184259" sldId="267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44:30.022" v="785" actId="20577"/>
        <pc:sldMkLst>
          <pc:docMk/>
          <pc:sldMk cId="293542183" sldId="268"/>
        </pc:sldMkLst>
        <pc:spChg chg="del">
          <ac:chgData name="Vui Le Ba" userId="052109168efbc39a" providerId="LiveId" clId="{9B18ED86-A6C6-4277-8CE2-D8040BE76B75}" dt="2023-12-09T23:41:27.953" v="757" actId="478"/>
          <ac:spMkLst>
            <pc:docMk/>
            <pc:sldMk cId="293542183" sldId="268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02.023" v="411" actId="478"/>
          <ac:spMkLst>
            <pc:docMk/>
            <pc:sldMk cId="293542183" sldId="268"/>
            <ac:spMk id="3" creationId="{186F7AE2-7E40-DA18-36A5-1B200DB2C70B}"/>
          </ac:spMkLst>
        </pc:spChg>
        <pc:spChg chg="add mod">
          <ac:chgData name="Vui Le Ba" userId="052109168efbc39a" providerId="LiveId" clId="{9B18ED86-A6C6-4277-8CE2-D8040BE76B75}" dt="2023-12-09T23:44:30.022" v="785" actId="20577"/>
          <ac:spMkLst>
            <pc:docMk/>
            <pc:sldMk cId="293542183" sldId="268"/>
            <ac:spMk id="4" creationId="{A4D8357D-1B93-28D7-7A84-5585AFEA4A6C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93542183" sldId="268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6:08.849" v="433" actId="1035"/>
          <ac:spMkLst>
            <pc:docMk/>
            <pc:sldMk cId="293542183" sldId="268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93542183" sldId="268"/>
            <ac:spMk id="7" creationId="{00000000-0000-0000-0000-000000000000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26.862" v="9" actId="47"/>
        <pc:sldMkLst>
          <pc:docMk/>
          <pc:sldMk cId="4067822805" sldId="317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067822805" sldId="317"/>
            <ac:spMk id="5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067822805" sldId="317"/>
            <ac:spMk id="7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4067822805" sldId="317"/>
            <ac:spMk id="8" creationId="{571161EC-3C97-1D3F-325C-014DE6FF1CEB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28.072" v="10" actId="47"/>
        <pc:sldMkLst>
          <pc:docMk/>
          <pc:sldMk cId="3232162410" sldId="318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232162410" sldId="318"/>
            <ac:spMk id="5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232162410" sldId="318"/>
            <ac:spMk id="7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3232162410" sldId="318"/>
            <ac:spMk id="8" creationId="{6FDE3190-3925-A315-5D1D-1ED252895B05}"/>
          </ac:spMkLst>
        </pc:spChg>
      </pc:sldChg>
      <pc:sldChg chg="modSp del mod modClrScheme chgLayout">
        <pc:chgData name="Vui Le Ba" userId="052109168efbc39a" providerId="LiveId" clId="{9B18ED86-A6C6-4277-8CE2-D8040BE76B75}" dt="2023-12-09T23:16:29.381" v="11" actId="47"/>
        <pc:sldMkLst>
          <pc:docMk/>
          <pc:sldMk cId="3818808879" sldId="319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818808879" sldId="319"/>
            <ac:spMk id="12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818808879" sldId="319"/>
            <ac:spMk id="34" creationId="{00000000-0000-0000-0000-000000000000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0.692" v="12" actId="47"/>
        <pc:sldMkLst>
          <pc:docMk/>
          <pc:sldMk cId="733031422" sldId="320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733031422" sldId="320"/>
            <ac:spMk id="4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733031422" sldId="320"/>
            <ac:spMk id="7" creationId="{3A33A97B-7461-3EAB-0364-CAD1E4ECE986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1.624" v="13" actId="47"/>
        <pc:sldMkLst>
          <pc:docMk/>
          <pc:sldMk cId="2038370164" sldId="321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038370164" sldId="321"/>
            <ac:spMk id="5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2038370164" sldId="321"/>
            <ac:spMk id="14" creationId="{74A7B45A-8CB2-7C27-1E4F-E6DB176736DD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2.387" v="14" actId="47"/>
        <pc:sldMkLst>
          <pc:docMk/>
          <pc:sldMk cId="3895880868" sldId="322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895880868" sldId="322"/>
            <ac:spMk id="7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3895880868" sldId="322"/>
            <ac:spMk id="11" creationId="{784502A0-0ADB-2A9D-FA40-67DA8FC35A57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3.553" v="15" actId="47"/>
        <pc:sldMkLst>
          <pc:docMk/>
          <pc:sldMk cId="3973310379" sldId="323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973310379" sldId="323"/>
            <ac:spMk id="6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3973310379" sldId="323"/>
            <ac:spMk id="12" creationId="{B09E0E6B-443F-3B15-B06B-DEF7A4C884DF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4.215" v="16" actId="47"/>
        <pc:sldMkLst>
          <pc:docMk/>
          <pc:sldMk cId="4181212775" sldId="324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81212775" sldId="324"/>
            <ac:spMk id="7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4181212775" sldId="324"/>
            <ac:spMk id="17" creationId="{62CB24B6-3DDA-699F-156C-B01A6546E2ED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35.031" v="17" actId="47"/>
        <pc:sldMkLst>
          <pc:docMk/>
          <pc:sldMk cId="1450453443" sldId="325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450453443" sldId="325"/>
            <ac:spMk id="7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450453443" sldId="325"/>
            <ac:spMk id="17" creationId="{00000000-0000-0000-0000-000000000000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1450453443" sldId="325"/>
            <ac:spMk id="18" creationId="{C7C7300C-0F7E-B01F-DE79-CF8C7F521356}"/>
          </ac:spMkLst>
        </pc:spChg>
      </pc:sldChg>
      <pc:sldChg chg="modSp del mod modClrScheme chgLayout">
        <pc:chgData name="Vui Le Ba" userId="052109168efbc39a" providerId="LiveId" clId="{9B18ED86-A6C6-4277-8CE2-D8040BE76B75}" dt="2023-12-09T23:16:35.747" v="18" actId="47"/>
        <pc:sldMkLst>
          <pc:docMk/>
          <pc:sldMk cId="1131356739" sldId="326"/>
        </pc:sldMkLst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131356739" sldId="326"/>
            <ac:spMk id="2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131356739" sldId="326"/>
            <ac:spMk id="4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131356739" sldId="326"/>
            <ac:spMk id="5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17:46.866" v="106" actId="1036"/>
        <pc:sldMkLst>
          <pc:docMk/>
          <pc:sldMk cId="4180814284" sldId="327"/>
        </pc:sldMkLst>
        <pc:spChg chg="add del mod ord">
          <ac:chgData name="Vui Le Ba" userId="052109168efbc39a" providerId="LiveId" clId="{9B18ED86-A6C6-4277-8CE2-D8040BE76B75}" dt="2023-12-09T23:17:25.966" v="71" actId="478"/>
          <ac:spMkLst>
            <pc:docMk/>
            <pc:sldMk cId="4180814284" sldId="327"/>
            <ac:spMk id="3" creationId="{CB1FB09C-1EA6-9343-3499-3DDF23DBC5F5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80814284" sldId="327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17:46.866" v="106" actId="1036"/>
          <ac:spMkLst>
            <pc:docMk/>
            <pc:sldMk cId="4180814284" sldId="327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80814284" sldId="327"/>
            <ac:spMk id="7" creationId="{00000000-0000-0000-0000-000000000000}"/>
          </ac:spMkLst>
        </pc:spChg>
      </pc:sldChg>
      <pc:sldChg chg="addSp modSp del mod modClrScheme chgLayout">
        <pc:chgData name="Vui Le Ba" userId="052109168efbc39a" providerId="LiveId" clId="{9B18ED86-A6C6-4277-8CE2-D8040BE76B75}" dt="2023-12-09T23:16:25.233" v="8" actId="47"/>
        <pc:sldMkLst>
          <pc:docMk/>
          <pc:sldMk cId="3841440785" sldId="328"/>
        </pc:sldMkLst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3841440785" sldId="328"/>
            <ac:spMk id="5" creationId="{6824E7F0-2853-1810-649C-5A66CFEE6CC1}"/>
          </ac:spMkLst>
        </pc:spChg>
        <pc:spChg chg="add mod ord">
          <ac:chgData name="Vui Le Ba" userId="052109168efbc39a" providerId="LiveId" clId="{9B18ED86-A6C6-4277-8CE2-D8040BE76B75}" dt="2023-12-09T23:16:02.665" v="2" actId="700"/>
          <ac:spMkLst>
            <pc:docMk/>
            <pc:sldMk cId="3841440785" sldId="328"/>
            <ac:spMk id="7" creationId="{C138601B-2C55-1CE1-F47E-D180B4F22737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16:59.094" v="35" actId="700"/>
        <pc:sldMkLst>
          <pc:docMk/>
          <pc:sldMk cId="2523963869" sldId="329"/>
        </pc:sldMkLst>
        <pc:spChg chg="del">
          <ac:chgData name="Vui Le Ba" userId="052109168efbc39a" providerId="LiveId" clId="{9B18ED86-A6C6-4277-8CE2-D8040BE76B75}" dt="2023-12-09T23:16:38.508" v="19" actId="478"/>
          <ac:spMkLst>
            <pc:docMk/>
            <pc:sldMk cId="2523963869" sldId="329"/>
            <ac:spMk id="2" creationId="{00000000-0000-0000-0000-000000000000}"/>
          </ac:spMkLst>
        </pc:spChg>
        <pc:spChg chg="del">
          <ac:chgData name="Vui Le Ba" userId="052109168efbc39a" providerId="LiveId" clId="{9B18ED86-A6C6-4277-8CE2-D8040BE76B75}" dt="2023-12-09T23:16:40.921" v="21" actId="478"/>
          <ac:spMkLst>
            <pc:docMk/>
            <pc:sldMk cId="2523963869" sldId="329"/>
            <ac:spMk id="3" creationId="{00000000-0000-0000-0000-000000000000}"/>
          </ac:spMkLst>
        </pc:spChg>
        <pc:spChg chg="del">
          <ac:chgData name="Vui Le Ba" userId="052109168efbc39a" providerId="LiveId" clId="{9B18ED86-A6C6-4277-8CE2-D8040BE76B75}" dt="2023-12-09T23:16:39.896" v="20" actId="478"/>
          <ac:spMkLst>
            <pc:docMk/>
            <pc:sldMk cId="2523963869" sldId="329"/>
            <ac:spMk id="4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16:44.882" v="23" actId="478"/>
          <ac:spMkLst>
            <pc:docMk/>
            <pc:sldMk cId="2523963869" sldId="329"/>
            <ac:spMk id="5" creationId="{AEFDBB1D-266E-F30B-8410-22728E23022D}"/>
          </ac:spMkLst>
        </pc:spChg>
        <pc:spChg chg="mod">
          <ac:chgData name="Vui Le Ba" userId="052109168efbc39a" providerId="LiveId" clId="{9B18ED86-A6C6-4277-8CE2-D8040BE76B75}" dt="2023-12-09T23:16:55.516" v="34" actId="20577"/>
          <ac:spMkLst>
            <pc:docMk/>
            <pc:sldMk cId="2523963869" sldId="329"/>
            <ac:spMk id="6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16:42.513" v="22" actId="478"/>
          <ac:spMkLst>
            <pc:docMk/>
            <pc:sldMk cId="2523963869" sldId="329"/>
            <ac:spMk id="7" creationId="{C44F5C6B-3E3C-2B2D-4E24-42E655E40DDA}"/>
          </ac:spMkLst>
        </pc:spChg>
      </pc:sldChg>
      <pc:sldChg chg="addSp delSp modSp add del mod modClrScheme chgLayout">
        <pc:chgData name="Vui Le Ba" userId="052109168efbc39a" providerId="LiveId" clId="{9B18ED86-A6C6-4277-8CE2-D8040BE76B75}" dt="2023-12-09T23:28:50.683" v="724" actId="1036"/>
        <pc:sldMkLst>
          <pc:docMk/>
          <pc:sldMk cId="1138627708" sldId="331"/>
        </pc:sldMkLst>
        <pc:spChg chg="mod">
          <ac:chgData name="Vui Le Ba" userId="052109168efbc39a" providerId="LiveId" clId="{9B18ED86-A6C6-4277-8CE2-D8040BE76B75}" dt="2023-12-09T23:28:50.683" v="724" actId="1036"/>
          <ac:spMkLst>
            <pc:docMk/>
            <pc:sldMk cId="1138627708" sldId="331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8:39.546" v="693" actId="478"/>
          <ac:spMkLst>
            <pc:docMk/>
            <pc:sldMk cId="1138627708" sldId="331"/>
            <ac:spMk id="3" creationId="{26CF4881-41A0-CCFA-552C-C938621BBDE9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138627708" sldId="331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8:45.151" v="716" actId="1036"/>
          <ac:spMkLst>
            <pc:docMk/>
            <pc:sldMk cId="1138627708" sldId="331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138627708" sldId="331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6:23.954" v="441" actId="20577"/>
        <pc:sldMkLst>
          <pc:docMk/>
          <pc:sldMk cId="1033234309" sldId="332"/>
        </pc:sldMkLst>
        <pc:spChg chg="del">
          <ac:chgData name="Vui Le Ba" userId="052109168efbc39a" providerId="LiveId" clId="{9B18ED86-A6C6-4277-8CE2-D8040BE76B75}" dt="2023-12-09T23:26:13.788" v="434" actId="478"/>
          <ac:spMkLst>
            <pc:docMk/>
            <pc:sldMk cId="1033234309" sldId="332"/>
            <ac:spMk id="2" creationId="{00000000-0000-0000-0000-000000000000}"/>
          </ac:spMkLst>
        </pc:spChg>
        <pc:spChg chg="del">
          <ac:chgData name="Vui Le Ba" userId="052109168efbc39a" providerId="LiveId" clId="{9B18ED86-A6C6-4277-8CE2-D8040BE76B75}" dt="2023-12-09T23:26:15.516" v="435" actId="478"/>
          <ac:spMkLst>
            <pc:docMk/>
            <pc:sldMk cId="1033234309" sldId="332"/>
            <ac:spMk id="3" creationId="{00000000-0000-0000-0000-000000000000}"/>
          </ac:spMkLst>
        </pc:spChg>
        <pc:spChg chg="del">
          <ac:chgData name="Vui Le Ba" userId="052109168efbc39a" providerId="LiveId" clId="{9B18ED86-A6C6-4277-8CE2-D8040BE76B75}" dt="2023-12-09T23:26:17.509" v="437" actId="478"/>
          <ac:spMkLst>
            <pc:docMk/>
            <pc:sldMk cId="1033234309" sldId="332"/>
            <ac:spMk id="4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21.932" v="438" actId="700"/>
          <ac:spMkLst>
            <pc:docMk/>
            <pc:sldMk cId="1033234309" sldId="332"/>
            <ac:spMk id="5" creationId="{E24314D9-0F0E-94B1-90BB-4E05210C87C2}"/>
          </ac:spMkLst>
        </pc:spChg>
        <pc:spChg chg="mod">
          <ac:chgData name="Vui Le Ba" userId="052109168efbc39a" providerId="LiveId" clId="{9B18ED86-A6C6-4277-8CE2-D8040BE76B75}" dt="2023-12-09T23:26:23.954" v="441" actId="20577"/>
          <ac:spMkLst>
            <pc:docMk/>
            <pc:sldMk cId="1033234309" sldId="332"/>
            <ac:spMk id="6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16.758" v="436" actId="478"/>
          <ac:spMkLst>
            <pc:docMk/>
            <pc:sldMk cId="1033234309" sldId="332"/>
            <ac:spMk id="7" creationId="{A844B271-E310-7FAF-B46F-E724B257548E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8:22.856" v="690" actId="1036"/>
        <pc:sldMkLst>
          <pc:docMk/>
          <pc:sldMk cId="58919023" sldId="333"/>
        </pc:sldMkLst>
        <pc:spChg chg="add del mod ord">
          <ac:chgData name="Vui Le Ba" userId="052109168efbc39a" providerId="LiveId" clId="{9B18ED86-A6C6-4277-8CE2-D8040BE76B75}" dt="2023-12-09T23:28:18.098" v="666" actId="478"/>
          <ac:spMkLst>
            <pc:docMk/>
            <pc:sldMk cId="58919023" sldId="333"/>
            <ac:spMk id="3" creationId="{8AEAA3C7-C6D5-FA39-E711-D65C065DBE1B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58919023" sldId="333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8:22.856" v="690" actId="1036"/>
          <ac:spMkLst>
            <pc:docMk/>
            <pc:sldMk cId="58919023" sldId="333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58919023" sldId="333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8:07.079" v="644" actId="1035"/>
        <pc:sldMkLst>
          <pc:docMk/>
          <pc:sldMk cId="1366064680" sldId="334"/>
        </pc:sldMkLst>
        <pc:spChg chg="add del mod ord">
          <ac:chgData name="Vui Le Ba" userId="052109168efbc39a" providerId="LiveId" clId="{9B18ED86-A6C6-4277-8CE2-D8040BE76B75}" dt="2023-12-09T23:28:03.933" v="626" actId="478"/>
          <ac:spMkLst>
            <pc:docMk/>
            <pc:sldMk cId="1366064680" sldId="334"/>
            <ac:spMk id="3" creationId="{8BC8ADF0-226E-4A73-1379-BF37AFCDD5EB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366064680" sldId="334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8:07.079" v="644" actId="1035"/>
          <ac:spMkLst>
            <pc:docMk/>
            <pc:sldMk cId="1366064680" sldId="334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366064680" sldId="334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8:00.723" v="625" actId="1036"/>
        <pc:sldMkLst>
          <pc:docMk/>
          <pc:sldMk cId="2192912352" sldId="335"/>
        </pc:sldMkLst>
        <pc:spChg chg="add del mod ord">
          <ac:chgData name="Vui Le Ba" userId="052109168efbc39a" providerId="LiveId" clId="{9B18ED86-A6C6-4277-8CE2-D8040BE76B75}" dt="2023-12-09T23:27:58.131" v="611" actId="478"/>
          <ac:spMkLst>
            <pc:docMk/>
            <pc:sldMk cId="2192912352" sldId="335"/>
            <ac:spMk id="3" creationId="{11490D50-E387-F186-1DF1-536BFB5D7F2C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192912352" sldId="335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8:00.723" v="625" actId="1036"/>
          <ac:spMkLst>
            <pc:docMk/>
            <pc:sldMk cId="2192912352" sldId="335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192912352" sldId="335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46:37.439" v="812" actId="20577"/>
        <pc:sldMkLst>
          <pc:docMk/>
          <pc:sldMk cId="4181999867" sldId="336"/>
        </pc:sldMkLst>
        <pc:spChg chg="mod">
          <ac:chgData name="Vui Le Ba" userId="052109168efbc39a" providerId="LiveId" clId="{9B18ED86-A6C6-4277-8CE2-D8040BE76B75}" dt="2023-12-09T23:46:26.320" v="807" actId="20577"/>
          <ac:spMkLst>
            <pc:docMk/>
            <pc:sldMk cId="4181999867" sldId="336"/>
            <ac:spMk id="3" creationId="{50DFAC90-F572-477B-8A6D-B31BDC8091A8}"/>
          </ac:spMkLst>
        </pc:spChg>
        <pc:spChg chg="add del mod ord">
          <ac:chgData name="Vui Le Ba" userId="052109168efbc39a" providerId="LiveId" clId="{9B18ED86-A6C6-4277-8CE2-D8040BE76B75}" dt="2023-12-09T23:27:51.750" v="597" actId="478"/>
          <ac:spMkLst>
            <pc:docMk/>
            <pc:sldMk cId="4181999867" sldId="336"/>
            <ac:spMk id="4" creationId="{AA90D630-B112-689F-5EE8-878C1595F53D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81999867" sldId="336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53.770" v="610" actId="1036"/>
          <ac:spMkLst>
            <pc:docMk/>
            <pc:sldMk cId="4181999867" sldId="336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81999867" sldId="336"/>
            <ac:spMk id="7" creationId="{00000000-0000-0000-0000-000000000000}"/>
          </ac:spMkLst>
        </pc:spChg>
        <pc:spChg chg="mod">
          <ac:chgData name="Vui Le Ba" userId="052109168efbc39a" providerId="LiveId" clId="{9B18ED86-A6C6-4277-8CE2-D8040BE76B75}" dt="2023-12-09T23:46:37.439" v="812" actId="20577"/>
          <ac:spMkLst>
            <pc:docMk/>
            <pc:sldMk cId="4181999867" sldId="336"/>
            <ac:spMk id="8" creationId="{E471E443-42BD-4D4B-8F0A-458AA59FAA02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7:49.021" v="596" actId="1036"/>
        <pc:sldMkLst>
          <pc:docMk/>
          <pc:sldMk cId="3381517009" sldId="337"/>
        </pc:sldMkLst>
        <pc:spChg chg="add del mod ord">
          <ac:chgData name="Vui Le Ba" userId="052109168efbc39a" providerId="LiveId" clId="{9B18ED86-A6C6-4277-8CE2-D8040BE76B75}" dt="2023-12-09T23:27:43.715" v="574" actId="478"/>
          <ac:spMkLst>
            <pc:docMk/>
            <pc:sldMk cId="3381517009" sldId="337"/>
            <ac:spMk id="3" creationId="{42CFAC36-FA0A-746A-1D2E-E3A6BAE0C422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381517009" sldId="337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49.021" v="596" actId="1036"/>
          <ac:spMkLst>
            <pc:docMk/>
            <pc:sldMk cId="3381517009" sldId="337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381517009" sldId="337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43:32.530" v="784" actId="20577"/>
        <pc:sldMkLst>
          <pc:docMk/>
          <pc:sldMk cId="246187942" sldId="338"/>
        </pc:sldMkLst>
        <pc:spChg chg="mod">
          <ac:chgData name="Vui Le Ba" userId="052109168efbc39a" providerId="LiveId" clId="{9B18ED86-A6C6-4277-8CE2-D8040BE76B75}" dt="2023-12-09T23:43:32.530" v="784" actId="20577"/>
          <ac:spMkLst>
            <pc:docMk/>
            <pc:sldMk cId="246187942" sldId="338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7:35.270" v="549" actId="478"/>
          <ac:spMkLst>
            <pc:docMk/>
            <pc:sldMk cId="246187942" sldId="338"/>
            <ac:spMk id="3" creationId="{8305F17E-E5AD-B79C-EC16-54A25801FE1A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46187942" sldId="338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41.020" v="573" actId="1036"/>
          <ac:spMkLst>
            <pc:docMk/>
            <pc:sldMk cId="246187942" sldId="338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46187942" sldId="338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10T08:53:36.354" v="843" actId="14100"/>
        <pc:sldMkLst>
          <pc:docMk/>
          <pc:sldMk cId="940895263" sldId="340"/>
        </pc:sldMkLst>
        <pc:spChg chg="mod">
          <ac:chgData name="Vui Le Ba" userId="052109168efbc39a" providerId="LiveId" clId="{9B18ED86-A6C6-4277-8CE2-D8040BE76B75}" dt="2023-12-10T08:53:36.354" v="843" actId="14100"/>
          <ac:spMkLst>
            <pc:docMk/>
            <pc:sldMk cId="940895263" sldId="340"/>
            <ac:spMk id="3" creationId="{2FBCEA05-FE02-48A0-8AE9-29B3EFFB6105}"/>
          </ac:spMkLst>
        </pc:spChg>
        <pc:spChg chg="add del mod ord">
          <ac:chgData name="Vui Le Ba" userId="052109168efbc39a" providerId="LiveId" clId="{9B18ED86-A6C6-4277-8CE2-D8040BE76B75}" dt="2023-12-09T23:27:27.264" v="525" actId="478"/>
          <ac:spMkLst>
            <pc:docMk/>
            <pc:sldMk cId="940895263" sldId="340"/>
            <ac:spMk id="4" creationId="{C1C85F66-CF1D-F6A4-BA66-E2589B1F0CC5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940895263" sldId="340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32.353" v="548" actId="1035"/>
          <ac:spMkLst>
            <pc:docMk/>
            <pc:sldMk cId="940895263" sldId="340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940895263" sldId="340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33:58.739" v="745" actId="1076"/>
        <pc:sldMkLst>
          <pc:docMk/>
          <pc:sldMk cId="1347303803" sldId="341"/>
        </pc:sldMkLst>
        <pc:spChg chg="del">
          <ac:chgData name="Vui Le Ba" userId="052109168efbc39a" providerId="LiveId" clId="{9B18ED86-A6C6-4277-8CE2-D8040BE76B75}" dt="2023-12-09T23:33:15.240" v="725" actId="478"/>
          <ac:spMkLst>
            <pc:docMk/>
            <pc:sldMk cId="1347303803" sldId="341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5:52.433" v="395" actId="478"/>
          <ac:spMkLst>
            <pc:docMk/>
            <pc:sldMk cId="1347303803" sldId="341"/>
            <ac:spMk id="3" creationId="{561D1E4C-A2D7-30F2-02BE-BF75BECC78EB}"/>
          </ac:spMkLst>
        </pc:spChg>
        <pc:spChg chg="add mod">
          <ac:chgData name="Vui Le Ba" userId="052109168efbc39a" providerId="LiveId" clId="{9B18ED86-A6C6-4277-8CE2-D8040BE76B75}" dt="2023-12-09T23:33:58.739" v="745" actId="1076"/>
          <ac:spMkLst>
            <pc:docMk/>
            <pc:sldMk cId="1347303803" sldId="341"/>
            <ac:spMk id="4" creationId="{BA6447F5-0C9A-C15C-CD77-01698D5E5B5F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347303803" sldId="341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5:56.352" v="410" actId="1035"/>
          <ac:spMkLst>
            <pc:docMk/>
            <pc:sldMk cId="1347303803" sldId="341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347303803" sldId="341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6:40.294" v="448" actId="20577"/>
        <pc:sldMkLst>
          <pc:docMk/>
          <pc:sldMk cId="3932781445" sldId="342"/>
        </pc:sldMkLst>
        <pc:spChg chg="del">
          <ac:chgData name="Vui Le Ba" userId="052109168efbc39a" providerId="LiveId" clId="{9B18ED86-A6C6-4277-8CE2-D8040BE76B75}" dt="2023-12-09T23:26:32.812" v="443" actId="478"/>
          <ac:spMkLst>
            <pc:docMk/>
            <pc:sldMk cId="3932781445" sldId="342"/>
            <ac:spMk id="2" creationId="{00000000-0000-0000-0000-000000000000}"/>
          </ac:spMkLst>
        </pc:spChg>
        <pc:spChg chg="del">
          <ac:chgData name="Vui Le Ba" userId="052109168efbc39a" providerId="LiveId" clId="{9B18ED86-A6C6-4277-8CE2-D8040BE76B75}" dt="2023-12-09T23:26:31.690" v="442" actId="478"/>
          <ac:spMkLst>
            <pc:docMk/>
            <pc:sldMk cId="3932781445" sldId="342"/>
            <ac:spMk id="3" creationId="{00000000-0000-0000-0000-000000000000}"/>
          </ac:spMkLst>
        </pc:spChg>
        <pc:spChg chg="del">
          <ac:chgData name="Vui Le Ba" userId="052109168efbc39a" providerId="LiveId" clId="{9B18ED86-A6C6-4277-8CE2-D8040BE76B75}" dt="2023-12-09T23:26:34.078" v="444" actId="478"/>
          <ac:spMkLst>
            <pc:docMk/>
            <pc:sldMk cId="3932781445" sldId="342"/>
            <ac:spMk id="4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38.458" v="445" actId="700"/>
          <ac:spMkLst>
            <pc:docMk/>
            <pc:sldMk cId="3932781445" sldId="342"/>
            <ac:spMk id="5" creationId="{4BC4471D-4A86-1863-F960-EE2AD36EFBD5}"/>
          </ac:spMkLst>
        </pc:spChg>
        <pc:spChg chg="mod">
          <ac:chgData name="Vui Le Ba" userId="052109168efbc39a" providerId="LiveId" clId="{9B18ED86-A6C6-4277-8CE2-D8040BE76B75}" dt="2023-12-09T23:26:40.294" v="448" actId="20577"/>
          <ac:spMkLst>
            <pc:docMk/>
            <pc:sldMk cId="3932781445" sldId="342"/>
            <ac:spMk id="6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38.458" v="445" actId="700"/>
          <ac:spMkLst>
            <pc:docMk/>
            <pc:sldMk cId="3932781445" sldId="342"/>
            <ac:spMk id="7" creationId="{FB85E6EE-AE8B-9691-62E4-AE90C36AB40A}"/>
          </ac:spMkLst>
        </pc:spChg>
      </pc:sldChg>
      <pc:sldChg chg="addSp delSp modSp mod modClrScheme chgLayout">
        <pc:chgData name="Vui Le Ba" userId="052109168efbc39a" providerId="LiveId" clId="{9B18ED86-A6C6-4277-8CE2-D8040BE76B75}" dt="2023-12-10T10:41:23.423" v="966" actId="1036"/>
        <pc:sldMkLst>
          <pc:docMk/>
          <pc:sldMk cId="4133285737" sldId="343"/>
        </pc:sldMkLst>
        <pc:spChg chg="add del mod ord">
          <ac:chgData name="Vui Le Ba" userId="052109168efbc39a" providerId="LiveId" clId="{9B18ED86-A6C6-4277-8CE2-D8040BE76B75}" dt="2023-12-09T23:27:07.808" v="500" actId="478"/>
          <ac:spMkLst>
            <pc:docMk/>
            <pc:sldMk cId="4133285737" sldId="343"/>
            <ac:spMk id="2" creationId="{B6132B3E-894A-18FD-324B-A772A111E155}"/>
          </ac:spMkLst>
        </pc:spChg>
        <pc:spChg chg="add mod">
          <ac:chgData name="Vui Le Ba" userId="052109168efbc39a" providerId="LiveId" clId="{9B18ED86-A6C6-4277-8CE2-D8040BE76B75}" dt="2023-12-10T10:41:23.423" v="966" actId="1036"/>
          <ac:spMkLst>
            <pc:docMk/>
            <pc:sldMk cId="4133285737" sldId="343"/>
            <ac:spMk id="3" creationId="{142CD8E6-6AA7-A7E2-2206-B57F8347D94F}"/>
          </ac:spMkLst>
        </pc:spChg>
        <pc:spChg chg="add del mod">
          <ac:chgData name="Vui Le Ba" userId="052109168efbc39a" providerId="LiveId" clId="{9B18ED86-A6C6-4277-8CE2-D8040BE76B75}" dt="2023-12-10T10:14:22.520" v="914" actId="478"/>
          <ac:spMkLst>
            <pc:docMk/>
            <pc:sldMk cId="4133285737" sldId="343"/>
            <ac:spMk id="4" creationId="{6DCB132C-0A94-5867-F808-0B5763944249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33285737" sldId="343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13.708" v="524" actId="1035"/>
          <ac:spMkLst>
            <pc:docMk/>
            <pc:sldMk cId="4133285737" sldId="343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4133285737" sldId="343"/>
            <ac:spMk id="7" creationId="{00000000-0000-0000-0000-000000000000}"/>
          </ac:spMkLst>
        </pc:spChg>
        <pc:spChg chg="del mod">
          <ac:chgData name="Vui Le Ba" userId="052109168efbc39a" providerId="LiveId" clId="{9B18ED86-A6C6-4277-8CE2-D8040BE76B75}" dt="2023-12-10T10:11:23.229" v="844" actId="478"/>
          <ac:spMkLst>
            <pc:docMk/>
            <pc:sldMk cId="4133285737" sldId="343"/>
            <ac:spMk id="8" creationId="{93C5C26F-91CC-CE5F-AC63-1C9C4BF79ED8}"/>
          </ac:spMkLst>
        </pc:spChg>
      </pc:sldChg>
      <pc:sldChg chg="addSp delSp modSp mod modClrScheme chgLayout">
        <pc:chgData name="Vui Le Ba" userId="052109168efbc39a" providerId="LiveId" clId="{9B18ED86-A6C6-4277-8CE2-D8040BE76B75}" dt="2023-12-10T10:42:04.618" v="1008" actId="1036"/>
        <pc:sldMkLst>
          <pc:docMk/>
          <pc:sldMk cId="1897195321" sldId="344"/>
        </pc:sldMkLst>
        <pc:spChg chg="del">
          <ac:chgData name="Vui Le Ba" userId="052109168efbc39a" providerId="LiveId" clId="{9B18ED86-A6C6-4277-8CE2-D8040BE76B75}" dt="2023-12-10T10:40:42.803" v="933" actId="478"/>
          <ac:spMkLst>
            <pc:docMk/>
            <pc:sldMk cId="1897195321" sldId="344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48.121" v="449" actId="478"/>
          <ac:spMkLst>
            <pc:docMk/>
            <pc:sldMk cId="1897195321" sldId="344"/>
            <ac:spMk id="3" creationId="{1572FF9F-A66C-49FA-6AB2-B45668C25CE3}"/>
          </ac:spMkLst>
        </pc:spChg>
        <pc:spChg chg="add mod">
          <ac:chgData name="Vui Le Ba" userId="052109168efbc39a" providerId="LiveId" clId="{9B18ED86-A6C6-4277-8CE2-D8040BE76B75}" dt="2023-12-10T10:42:04.618" v="1008" actId="1036"/>
          <ac:spMkLst>
            <pc:docMk/>
            <pc:sldMk cId="1897195321" sldId="344"/>
            <ac:spMk id="4" creationId="{7C0C9718-A06A-BD73-9BD3-728EF62A9E8B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897195321" sldId="344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6:56.019" v="477" actId="1036"/>
          <ac:spMkLst>
            <pc:docMk/>
            <pc:sldMk cId="1897195321" sldId="344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897195321" sldId="344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10T10:41:54.634" v="1004" actId="1036"/>
        <pc:sldMkLst>
          <pc:docMk/>
          <pc:sldMk cId="85129091" sldId="345"/>
        </pc:sldMkLst>
        <pc:spChg chg="add del">
          <ac:chgData name="Vui Le Ba" userId="052109168efbc39a" providerId="LiveId" clId="{9B18ED86-A6C6-4277-8CE2-D8040BE76B75}" dt="2023-12-10T10:14:49.320" v="922" actId="478"/>
          <ac:spMkLst>
            <pc:docMk/>
            <pc:sldMk cId="85129091" sldId="345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26:59.099" v="478" actId="478"/>
          <ac:spMkLst>
            <pc:docMk/>
            <pc:sldMk cId="85129091" sldId="345"/>
            <ac:spMk id="3" creationId="{9E9B656E-E2F9-32FD-069A-C202872ECE4F}"/>
          </ac:spMkLst>
        </pc:spChg>
        <pc:spChg chg="add mod">
          <ac:chgData name="Vui Le Ba" userId="052109168efbc39a" providerId="LiveId" clId="{9B18ED86-A6C6-4277-8CE2-D8040BE76B75}" dt="2023-12-10T10:41:54.634" v="1004" actId="1036"/>
          <ac:spMkLst>
            <pc:docMk/>
            <pc:sldMk cId="85129091" sldId="345"/>
            <ac:spMk id="4" creationId="{562956A6-DAB9-F4BC-4C2F-3ABCFC0F88A1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85129091" sldId="345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7:04.500" v="499" actId="1035"/>
          <ac:spMkLst>
            <pc:docMk/>
            <pc:sldMk cId="85129091" sldId="345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85129091" sldId="345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16T15:01:29.416" v="1021" actId="20577"/>
        <pc:sldMkLst>
          <pc:docMk/>
          <pc:sldMk cId="2595874521" sldId="346"/>
        </pc:sldMkLst>
        <pc:spChg chg="mod">
          <ac:chgData name="Vui Le Ba" userId="052109168efbc39a" providerId="LiveId" clId="{9B18ED86-A6C6-4277-8CE2-D8040BE76B75}" dt="2023-12-16T15:01:29.416" v="1021" actId="20577"/>
          <ac:spMkLst>
            <pc:docMk/>
            <pc:sldMk cId="2595874521" sldId="346"/>
            <ac:spMk id="2" creationId="{00000000-0000-0000-0000-000000000000}"/>
          </ac:spMkLst>
        </pc:spChg>
        <pc:spChg chg="add del mod ord">
          <ac:chgData name="Vui Le Ba" userId="052109168efbc39a" providerId="LiveId" clId="{9B18ED86-A6C6-4277-8CE2-D8040BE76B75}" dt="2023-12-09T23:17:03.827" v="36" actId="478"/>
          <ac:spMkLst>
            <pc:docMk/>
            <pc:sldMk cId="2595874521" sldId="346"/>
            <ac:spMk id="3" creationId="{B6D8FBF5-CE92-4F55-FFB2-F1B460682F91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595874521" sldId="346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17:18.092" v="69" actId="1036"/>
          <ac:spMkLst>
            <pc:docMk/>
            <pc:sldMk cId="2595874521" sldId="346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2595874521" sldId="346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18T14:00:41.087" v="1179" actId="20577"/>
        <pc:sldMkLst>
          <pc:docMk/>
          <pc:sldMk cId="1449826780" sldId="347"/>
        </pc:sldMkLst>
        <pc:spChg chg="add del mod ord">
          <ac:chgData name="Vui Le Ba" userId="052109168efbc39a" providerId="LiveId" clId="{9B18ED86-A6C6-4277-8CE2-D8040BE76B75}" dt="2023-12-09T23:18:01.607" v="107" actId="478"/>
          <ac:spMkLst>
            <pc:docMk/>
            <pc:sldMk cId="1449826780" sldId="347"/>
            <ac:spMk id="3" creationId="{D9472089-C797-C720-E18A-B3D41615BF6F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449826780" sldId="347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18T14:00:41.087" v="1179" actId="20577"/>
          <ac:spMkLst>
            <pc:docMk/>
            <pc:sldMk cId="1449826780" sldId="347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449826780" sldId="347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18:23.591" v="170" actId="1036"/>
        <pc:sldMkLst>
          <pc:docMk/>
          <pc:sldMk cId="3655577183" sldId="348"/>
        </pc:sldMkLst>
        <pc:spChg chg="add del mod ord">
          <ac:chgData name="Vui Le Ba" userId="052109168efbc39a" providerId="LiveId" clId="{9B18ED86-A6C6-4277-8CE2-D8040BE76B75}" dt="2023-12-09T23:18:14.577" v="138" actId="478"/>
          <ac:spMkLst>
            <pc:docMk/>
            <pc:sldMk cId="3655577183" sldId="348"/>
            <ac:spMk id="2" creationId="{752F7064-9A74-F11B-74E0-75B9BFEE6FE8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655577183" sldId="348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18:23.591" v="170" actId="1036"/>
          <ac:spMkLst>
            <pc:docMk/>
            <pc:sldMk cId="3655577183" sldId="348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3655577183" sldId="348"/>
            <ac:spMk id="7" creationId="{00000000-0000-0000-0000-000000000000}"/>
          </ac:spMkLst>
        </pc:spChg>
      </pc:sldChg>
      <pc:sldChg chg="addSp delSp modSp mod modClrScheme chgLayout">
        <pc:chgData name="Vui Le Ba" userId="052109168efbc39a" providerId="LiveId" clId="{9B18ED86-A6C6-4277-8CE2-D8040BE76B75}" dt="2023-12-09T23:24:14.794" v="212" actId="1036"/>
        <pc:sldMkLst>
          <pc:docMk/>
          <pc:sldMk cId="1239610129" sldId="349"/>
        </pc:sldMkLst>
        <pc:spChg chg="add del mod ord">
          <ac:chgData name="Vui Le Ba" userId="052109168efbc39a" providerId="LiveId" clId="{9B18ED86-A6C6-4277-8CE2-D8040BE76B75}" dt="2023-12-09T23:24:05.523" v="196" actId="478"/>
          <ac:spMkLst>
            <pc:docMk/>
            <pc:sldMk cId="1239610129" sldId="349"/>
            <ac:spMk id="3" creationId="{BE443D90-C84B-D2AB-D4F4-9BF627C18BE8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239610129" sldId="349"/>
            <ac:spMk id="5" creationId="{00000000-0000-0000-0000-000000000000}"/>
          </ac:spMkLst>
        </pc:spChg>
        <pc:spChg chg="mod">
          <ac:chgData name="Vui Le Ba" userId="052109168efbc39a" providerId="LiveId" clId="{9B18ED86-A6C6-4277-8CE2-D8040BE76B75}" dt="2023-12-09T23:24:14.794" v="212" actId="1036"/>
          <ac:spMkLst>
            <pc:docMk/>
            <pc:sldMk cId="1239610129" sldId="349"/>
            <ac:spMk id="6" creationId="{00000000-0000-0000-0000-000000000000}"/>
          </ac:spMkLst>
        </pc:spChg>
        <pc:spChg chg="mod ord">
          <ac:chgData name="Vui Le Ba" userId="052109168efbc39a" providerId="LiveId" clId="{9B18ED86-A6C6-4277-8CE2-D8040BE76B75}" dt="2023-12-09T23:16:02.665" v="2" actId="700"/>
          <ac:spMkLst>
            <pc:docMk/>
            <pc:sldMk cId="1239610129" sldId="349"/>
            <ac:spMk id="7" creationId="{00000000-0000-0000-0000-000000000000}"/>
          </ac:spMkLst>
        </pc:spChg>
      </pc:sldChg>
      <pc:sldChg chg="addSp delSp modSp add mod">
        <pc:chgData name="Vui Le Ba" userId="052109168efbc39a" providerId="LiveId" clId="{9B18ED86-A6C6-4277-8CE2-D8040BE76B75}" dt="2023-12-18T13:44:13.429" v="1169" actId="20577"/>
        <pc:sldMkLst>
          <pc:docMk/>
          <pc:sldMk cId="2939977038" sldId="350"/>
        </pc:sldMkLst>
        <pc:spChg chg="mod">
          <ac:chgData name="Vui Le Ba" userId="052109168efbc39a" providerId="LiveId" clId="{9B18ED86-A6C6-4277-8CE2-D8040BE76B75}" dt="2023-12-18T13:44:13.429" v="1169" actId="20577"/>
          <ac:spMkLst>
            <pc:docMk/>
            <pc:sldMk cId="2939977038" sldId="350"/>
            <ac:spMk id="2" creationId="{00000000-0000-0000-0000-000000000000}"/>
          </ac:spMkLst>
        </pc:spChg>
        <pc:spChg chg="add del">
          <ac:chgData name="Vui Le Ba" userId="052109168efbc39a" providerId="LiveId" clId="{9B18ED86-A6C6-4277-8CE2-D8040BE76B75}" dt="2023-12-18T13:40:27.167" v="1060" actId="22"/>
          <ac:spMkLst>
            <pc:docMk/>
            <pc:sldMk cId="2939977038" sldId="350"/>
            <ac:spMk id="4" creationId="{79D4E5A4-0CC7-14A7-9572-21BBE7843682}"/>
          </ac:spMkLst>
        </pc:spChg>
        <pc:spChg chg="mod">
          <ac:chgData name="Vui Le Ba" userId="052109168efbc39a" providerId="LiveId" clId="{9B18ED86-A6C6-4277-8CE2-D8040BE76B75}" dt="2023-12-18T13:39:46.822" v="1036" actId="20577"/>
          <ac:spMkLst>
            <pc:docMk/>
            <pc:sldMk cId="2939977038" sldId="350"/>
            <ac:spMk id="6" creationId="{00000000-0000-0000-0000-000000000000}"/>
          </ac:spMkLst>
        </pc:spChg>
      </pc:sldChg>
      <pc:sldChg chg="new del">
        <pc:chgData name="Vui Le Ba" userId="052109168efbc39a" providerId="LiveId" clId="{9B18ED86-A6C6-4277-8CE2-D8040BE76B75}" dt="2023-12-18T13:40:00.548" v="1040" actId="47"/>
        <pc:sldMkLst>
          <pc:docMk/>
          <pc:sldMk cId="404542286" sldId="351"/>
        </pc:sldMkLst>
      </pc:sldChg>
      <pc:sldChg chg="addSp delSp modSp add mod">
        <pc:chgData name="Vui Le Ba" userId="052109168efbc39a" providerId="LiveId" clId="{9B18ED86-A6C6-4277-8CE2-D8040BE76B75}" dt="2023-12-18T13:48:02.508" v="1178" actId="404"/>
        <pc:sldMkLst>
          <pc:docMk/>
          <pc:sldMk cId="3576901664" sldId="352"/>
        </pc:sldMkLst>
        <pc:spChg chg="add del">
          <ac:chgData name="Vui Le Ba" userId="052109168efbc39a" providerId="LiveId" clId="{9B18ED86-A6C6-4277-8CE2-D8040BE76B75}" dt="2023-12-18T13:43:21.632" v="1155" actId="478"/>
          <ac:spMkLst>
            <pc:docMk/>
            <pc:sldMk cId="3576901664" sldId="352"/>
            <ac:spMk id="2" creationId="{00000000-0000-0000-0000-000000000000}"/>
          </ac:spMkLst>
        </pc:spChg>
        <pc:spChg chg="add mod">
          <ac:chgData name="Vui Le Ba" userId="052109168efbc39a" providerId="LiveId" clId="{9B18ED86-A6C6-4277-8CE2-D8040BE76B75}" dt="2023-12-18T13:48:02.508" v="1178" actId="404"/>
          <ac:spMkLst>
            <pc:docMk/>
            <pc:sldMk cId="3576901664" sldId="352"/>
            <ac:spMk id="3" creationId="{70302625-83CB-48DC-4D27-42DB90EE0085}"/>
          </ac:spMkLst>
        </pc:spChg>
      </pc:sldChg>
    </pc:docChg>
  </pc:docChgLst>
  <pc:docChgLst>
    <pc:chgData name="Vui Le Ba" userId="052109168efbc39a" providerId="LiveId" clId="{CFEF9ADF-72C7-4BE9-B5CC-67E0CA372045}"/>
    <pc:docChg chg="undo custSel addSld delSld modSld">
      <pc:chgData name="Vui Le Ba" userId="052109168efbc39a" providerId="LiveId" clId="{CFEF9ADF-72C7-4BE9-B5CC-67E0CA372045}" dt="2022-01-07T09:32:15.170" v="175" actId="20577"/>
      <pc:docMkLst>
        <pc:docMk/>
      </pc:docMkLst>
      <pc:sldChg chg="modSp mod">
        <pc:chgData name="Vui Le Ba" userId="052109168efbc39a" providerId="LiveId" clId="{CFEF9ADF-72C7-4BE9-B5CC-67E0CA372045}" dt="2022-01-07T09:32:15.170" v="175" actId="20577"/>
        <pc:sldMkLst>
          <pc:docMk/>
          <pc:sldMk cId="1347303803" sldId="341"/>
        </pc:sldMkLst>
        <pc:spChg chg="mod">
          <ac:chgData name="Vui Le Ba" userId="052109168efbc39a" providerId="LiveId" clId="{CFEF9ADF-72C7-4BE9-B5CC-67E0CA372045}" dt="2022-01-07T09:32:15.170" v="175" actId="20577"/>
          <ac:spMkLst>
            <pc:docMk/>
            <pc:sldMk cId="1347303803" sldId="341"/>
            <ac:spMk id="2" creationId="{00000000-0000-0000-0000-000000000000}"/>
          </ac:spMkLst>
        </pc:spChg>
      </pc:sldChg>
      <pc:sldChg chg="delSp modSp add mod">
        <pc:chgData name="Vui Le Ba" userId="052109168efbc39a" providerId="LiveId" clId="{CFEF9ADF-72C7-4BE9-B5CC-67E0CA372045}" dt="2021-12-13T02:22:34.945" v="60" actId="404"/>
        <pc:sldMkLst>
          <pc:docMk/>
          <pc:sldMk cId="2595874521" sldId="346"/>
        </pc:sldMkLst>
        <pc:spChg chg="mod">
          <ac:chgData name="Vui Le Ba" userId="052109168efbc39a" providerId="LiveId" clId="{CFEF9ADF-72C7-4BE9-B5CC-67E0CA372045}" dt="2021-12-13T02:22:34.945" v="60" actId="404"/>
          <ac:spMkLst>
            <pc:docMk/>
            <pc:sldMk cId="2595874521" sldId="346"/>
            <ac:spMk id="2" creationId="{00000000-0000-0000-0000-000000000000}"/>
          </ac:spMkLst>
        </pc:spChg>
        <pc:spChg chg="mod">
          <ac:chgData name="Vui Le Ba" userId="052109168efbc39a" providerId="LiveId" clId="{CFEF9ADF-72C7-4BE9-B5CC-67E0CA372045}" dt="2021-12-13T02:21:21.331" v="34" actId="20577"/>
          <ac:spMkLst>
            <pc:docMk/>
            <pc:sldMk cId="2595874521" sldId="346"/>
            <ac:spMk id="6" creationId="{00000000-0000-0000-0000-000000000000}"/>
          </ac:spMkLst>
        </pc:spChg>
        <pc:spChg chg="del">
          <ac:chgData name="Vui Le Ba" userId="052109168efbc39a" providerId="LiveId" clId="{CFEF9ADF-72C7-4BE9-B5CC-67E0CA372045}" dt="2021-12-13T02:21:31.405" v="36" actId="478"/>
          <ac:spMkLst>
            <pc:docMk/>
            <pc:sldMk cId="2595874521" sldId="346"/>
            <ac:spMk id="8" creationId="{E440B0D9-6DE8-4C3C-BA42-53619E7BB709}"/>
          </ac:spMkLst>
        </pc:spChg>
      </pc:sldChg>
      <pc:sldChg chg="modSp add mod">
        <pc:chgData name="Vui Le Ba" userId="052109168efbc39a" providerId="LiveId" clId="{CFEF9ADF-72C7-4BE9-B5CC-67E0CA372045}" dt="2021-12-13T02:25:09.685" v="106" actId="404"/>
        <pc:sldMkLst>
          <pc:docMk/>
          <pc:sldMk cId="1449826780" sldId="347"/>
        </pc:sldMkLst>
        <pc:spChg chg="mod">
          <ac:chgData name="Vui Le Ba" userId="052109168efbc39a" providerId="LiveId" clId="{CFEF9ADF-72C7-4BE9-B5CC-67E0CA372045}" dt="2021-12-13T02:25:09.685" v="106" actId="404"/>
          <ac:spMkLst>
            <pc:docMk/>
            <pc:sldMk cId="1449826780" sldId="347"/>
            <ac:spMk id="2" creationId="{00000000-0000-0000-0000-000000000000}"/>
          </ac:spMkLst>
        </pc:spChg>
        <pc:spChg chg="mod">
          <ac:chgData name="Vui Le Ba" userId="052109168efbc39a" providerId="LiveId" clId="{CFEF9ADF-72C7-4BE9-B5CC-67E0CA372045}" dt="2021-12-13T02:23:34.539" v="90" actId="20577"/>
          <ac:spMkLst>
            <pc:docMk/>
            <pc:sldMk cId="1449826780" sldId="347"/>
            <ac:spMk id="6" creationId="{00000000-0000-0000-0000-000000000000}"/>
          </ac:spMkLst>
        </pc:spChg>
      </pc:sldChg>
      <pc:sldChg chg="add del">
        <pc:chgData name="Vui Le Ba" userId="052109168efbc39a" providerId="LiveId" clId="{CFEF9ADF-72C7-4BE9-B5CC-67E0CA372045}" dt="2021-12-13T02:22:56.487" v="62" actId="47"/>
        <pc:sldMkLst>
          <pc:docMk/>
          <pc:sldMk cId="3141031857" sldId="347"/>
        </pc:sldMkLst>
      </pc:sldChg>
      <pc:sldChg chg="addSp delSp modSp add mod">
        <pc:chgData name="Vui Le Ba" userId="052109168efbc39a" providerId="LiveId" clId="{CFEF9ADF-72C7-4BE9-B5CC-67E0CA372045}" dt="2021-12-13T02:35:28.325" v="174" actId="404"/>
        <pc:sldMkLst>
          <pc:docMk/>
          <pc:sldMk cId="3655577183" sldId="348"/>
        </pc:sldMkLst>
        <pc:spChg chg="del mod">
          <ac:chgData name="Vui Le Ba" userId="052109168efbc39a" providerId="LiveId" clId="{CFEF9ADF-72C7-4BE9-B5CC-67E0CA372045}" dt="2021-12-13T02:35:15.048" v="165" actId="478"/>
          <ac:spMkLst>
            <pc:docMk/>
            <pc:sldMk cId="3655577183" sldId="348"/>
            <ac:spMk id="2" creationId="{00000000-0000-0000-0000-000000000000}"/>
          </ac:spMkLst>
        </pc:spChg>
        <pc:spChg chg="add mod">
          <ac:chgData name="Vui Le Ba" userId="052109168efbc39a" providerId="LiveId" clId="{CFEF9ADF-72C7-4BE9-B5CC-67E0CA372045}" dt="2021-12-13T02:35:28.325" v="174" actId="404"/>
          <ac:spMkLst>
            <pc:docMk/>
            <pc:sldMk cId="3655577183" sldId="348"/>
            <ac:spMk id="3" creationId="{51964E97-A45F-4935-9E3D-29F958A6E14F}"/>
          </ac:spMkLst>
        </pc:spChg>
        <pc:spChg chg="mod">
          <ac:chgData name="Vui Le Ba" userId="052109168efbc39a" providerId="LiveId" clId="{CFEF9ADF-72C7-4BE9-B5CC-67E0CA372045}" dt="2021-12-13T02:25:37.009" v="138" actId="20577"/>
          <ac:spMkLst>
            <pc:docMk/>
            <pc:sldMk cId="3655577183" sldId="348"/>
            <ac:spMk id="6" creationId="{00000000-0000-0000-0000-000000000000}"/>
          </ac:spMkLst>
        </pc:spChg>
      </pc:sldChg>
      <pc:sldChg chg="modSp add mod">
        <pc:chgData name="Vui Le Ba" userId="052109168efbc39a" providerId="LiveId" clId="{CFEF9ADF-72C7-4BE9-B5CC-67E0CA372045}" dt="2021-12-13T02:26:43.987" v="163" actId="403"/>
        <pc:sldMkLst>
          <pc:docMk/>
          <pc:sldMk cId="1239610129" sldId="349"/>
        </pc:sldMkLst>
        <pc:spChg chg="mod">
          <ac:chgData name="Vui Le Ba" userId="052109168efbc39a" providerId="LiveId" clId="{CFEF9ADF-72C7-4BE9-B5CC-67E0CA372045}" dt="2021-12-13T02:26:43.987" v="163" actId="403"/>
          <ac:spMkLst>
            <pc:docMk/>
            <pc:sldMk cId="1239610129" sldId="349"/>
            <ac:spMk id="2" creationId="{00000000-0000-0000-0000-000000000000}"/>
          </ac:spMkLst>
        </pc:spChg>
        <pc:spChg chg="mod">
          <ac:chgData name="Vui Le Ba" userId="052109168efbc39a" providerId="LiveId" clId="{CFEF9ADF-72C7-4BE9-B5CC-67E0CA372045}" dt="2021-12-13T02:26:22.917" v="160" actId="20577"/>
          <ac:spMkLst>
            <pc:docMk/>
            <pc:sldMk cId="1239610129" sldId="349"/>
            <ac:spMk id="6" creationId="{00000000-0000-0000-0000-000000000000}"/>
          </ac:spMkLst>
        </pc:spChg>
      </pc:sldChg>
    </pc:docChg>
  </pc:docChgLst>
  <pc:docChgLst>
    <pc:chgData name="Vui Le Ba" userId="052109168efbc39a" providerId="LiveId" clId="{56D9145B-7080-4240-B48A-C598902B0FD9}"/>
    <pc:docChg chg="modSld sldOrd">
      <pc:chgData name="Vui Le Ba" userId="052109168efbc39a" providerId="LiveId" clId="{56D9145B-7080-4240-B48A-C598902B0FD9}" dt="2019-10-15T08:46:21.537" v="109"/>
      <pc:docMkLst>
        <pc:docMk/>
      </pc:docMkLst>
      <pc:sldChg chg="modSp">
        <pc:chgData name="Vui Le Ba" userId="052109168efbc39a" providerId="LiveId" clId="{56D9145B-7080-4240-B48A-C598902B0FD9}" dt="2019-10-08T07:15:10.237" v="12" actId="6549"/>
        <pc:sldMkLst>
          <pc:docMk/>
          <pc:sldMk cId="1347303803" sldId="341"/>
        </pc:sldMkLst>
        <pc:spChg chg="mod">
          <ac:chgData name="Vui Le Ba" userId="052109168efbc39a" providerId="LiveId" clId="{56D9145B-7080-4240-B48A-C598902B0FD9}" dt="2019-10-08T07:15:10.237" v="12" actId="6549"/>
          <ac:spMkLst>
            <pc:docMk/>
            <pc:sldMk cId="1347303803" sldId="341"/>
            <ac:spMk id="2" creationId="{00000000-0000-0000-0000-000000000000}"/>
          </ac:spMkLst>
        </pc:spChg>
      </pc:sldChg>
      <pc:sldChg chg="modSp">
        <pc:chgData name="Vui Le Ba" userId="052109168efbc39a" providerId="LiveId" clId="{56D9145B-7080-4240-B48A-C598902B0FD9}" dt="2019-10-07T07:17:39.460" v="7" actId="20577"/>
        <pc:sldMkLst>
          <pc:docMk/>
          <pc:sldMk cId="4133285737" sldId="343"/>
        </pc:sldMkLst>
        <pc:spChg chg="mod">
          <ac:chgData name="Vui Le Ba" userId="052109168efbc39a" providerId="LiveId" clId="{56D9145B-7080-4240-B48A-C598902B0FD9}" dt="2019-10-07T07:17:39.460" v="7" actId="20577"/>
          <ac:spMkLst>
            <pc:docMk/>
            <pc:sldMk cId="4133285737" sldId="343"/>
            <ac:spMk id="2" creationId="{00000000-0000-0000-0000-000000000000}"/>
          </ac:spMkLst>
        </pc:spChg>
      </pc:sldChg>
      <pc:sldChg chg="modSp">
        <pc:chgData name="Vui Le Ba" userId="052109168efbc39a" providerId="LiveId" clId="{56D9145B-7080-4240-B48A-C598902B0FD9}" dt="2019-10-15T08:46:01.356" v="108" actId="20577"/>
        <pc:sldMkLst>
          <pc:docMk/>
          <pc:sldMk cId="1897195321" sldId="344"/>
        </pc:sldMkLst>
        <pc:spChg chg="mod">
          <ac:chgData name="Vui Le Ba" userId="052109168efbc39a" providerId="LiveId" clId="{56D9145B-7080-4240-B48A-C598902B0FD9}" dt="2019-10-15T08:46:01.356" v="108" actId="20577"/>
          <ac:spMkLst>
            <pc:docMk/>
            <pc:sldMk cId="1897195321" sldId="344"/>
            <ac:spMk id="2" creationId="{00000000-0000-0000-0000-000000000000}"/>
          </ac:spMkLst>
        </pc:spChg>
      </pc:sldChg>
      <pc:sldChg chg="modSp ord">
        <pc:chgData name="Vui Le Ba" userId="052109168efbc39a" providerId="LiveId" clId="{56D9145B-7080-4240-B48A-C598902B0FD9}" dt="2019-10-15T08:46:21.537" v="109"/>
        <pc:sldMkLst>
          <pc:docMk/>
          <pc:sldMk cId="85129091" sldId="345"/>
        </pc:sldMkLst>
        <pc:spChg chg="mod">
          <ac:chgData name="Vui Le Ba" userId="052109168efbc39a" providerId="LiveId" clId="{56D9145B-7080-4240-B48A-C598902B0FD9}" dt="2019-10-07T07:17:44.050" v="8" actId="403"/>
          <ac:spMkLst>
            <pc:docMk/>
            <pc:sldMk cId="85129091" sldId="345"/>
            <ac:spMk id="2" creationId="{00000000-0000-0000-0000-000000000000}"/>
          </ac:spMkLst>
        </pc:spChg>
      </pc:sldChg>
    </pc:docChg>
  </pc:docChgLst>
  <pc:docChgLst>
    <pc:chgData name="Vui Le Ba" userId="052109168efbc39a" providerId="LiveId" clId="{62C2192B-9546-46CB-A6F0-2D06354852C7}"/>
    <pc:docChg chg="undo custSel addSld delSld modSld">
      <pc:chgData name="Vui Le Ba" userId="052109168efbc39a" providerId="LiveId" clId="{62C2192B-9546-46CB-A6F0-2D06354852C7}" dt="2020-06-09T07:42:05.753" v="40" actId="2696"/>
      <pc:docMkLst>
        <pc:docMk/>
      </pc:docMkLst>
      <pc:sldChg chg="modSp">
        <pc:chgData name="Vui Le Ba" userId="052109168efbc39a" providerId="LiveId" clId="{62C2192B-9546-46CB-A6F0-2D06354852C7}" dt="2020-05-27T03:08:09.562" v="1" actId="20577"/>
        <pc:sldMkLst>
          <pc:docMk/>
          <pc:sldMk cId="0" sldId="256"/>
        </pc:sldMkLst>
        <pc:spChg chg="mod">
          <ac:chgData name="Vui Le Ba" userId="052109168efbc39a" providerId="LiveId" clId="{62C2192B-9546-46CB-A6F0-2D06354852C7}" dt="2020-05-27T03:08:09.562" v="1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NotesTx">
        <pc:chgData name="Vui Le Ba" userId="052109168efbc39a" providerId="LiveId" clId="{62C2192B-9546-46CB-A6F0-2D06354852C7}" dt="2020-06-09T07:37:47.781" v="39" actId="6549"/>
        <pc:sldMkLst>
          <pc:docMk/>
          <pc:sldMk cId="1138627708" sldId="331"/>
        </pc:sldMkLst>
        <pc:spChg chg="mod">
          <ac:chgData name="Vui Le Ba" userId="052109168efbc39a" providerId="LiveId" clId="{62C2192B-9546-46CB-A6F0-2D06354852C7}" dt="2020-06-05T03:43:56.915" v="38" actId="113"/>
          <ac:spMkLst>
            <pc:docMk/>
            <pc:sldMk cId="1138627708" sldId="331"/>
            <ac:spMk id="2" creationId="{00000000-0000-0000-0000-000000000000}"/>
          </ac:spMkLst>
        </pc:spChg>
      </pc:sldChg>
      <pc:sldChg chg="modSp add del">
        <pc:chgData name="Vui Le Ba" userId="052109168efbc39a" providerId="LiveId" clId="{62C2192B-9546-46CB-A6F0-2D06354852C7}" dt="2020-06-09T07:42:05.753" v="40" actId="2696"/>
        <pc:sldMkLst>
          <pc:docMk/>
          <pc:sldMk cId="1876338731" sldId="346"/>
        </pc:sldMkLst>
        <pc:spChg chg="mod">
          <ac:chgData name="Vui Le Ba" userId="052109168efbc39a" providerId="LiveId" clId="{62C2192B-9546-46CB-A6F0-2D06354852C7}" dt="2020-06-04T08:42:25.647" v="22" actId="20577"/>
          <ac:spMkLst>
            <pc:docMk/>
            <pc:sldMk cId="1876338731" sldId="346"/>
            <ac:spMk id="6" creationId="{00000000-0000-0000-0000-000000000000}"/>
          </ac:spMkLst>
        </pc:spChg>
      </pc:sldChg>
    </pc:docChg>
  </pc:docChgLst>
  <pc:docChgLst>
    <pc:chgData name="Vui Le Ba" userId="052109168efbc39a" providerId="LiveId" clId="{BDA4E5AA-778D-45CD-AA33-1BFE38C7093A}"/>
    <pc:docChg chg="undo custSel modSld">
      <pc:chgData name="Vui Le Ba" userId="052109168efbc39a" providerId="LiveId" clId="{BDA4E5AA-778D-45CD-AA33-1BFE38C7093A}" dt="2023-02-02T07:22:21.423" v="80"/>
      <pc:docMkLst>
        <pc:docMk/>
      </pc:docMkLst>
      <pc:sldChg chg="modSp mod">
        <pc:chgData name="Vui Le Ba" userId="052109168efbc39a" providerId="LiveId" clId="{BDA4E5AA-778D-45CD-AA33-1BFE38C7093A}" dt="2023-02-02T07:22:21.423" v="80"/>
        <pc:sldMkLst>
          <pc:docMk/>
          <pc:sldMk cId="1347303803" sldId="341"/>
        </pc:sldMkLst>
        <pc:spChg chg="mod">
          <ac:chgData name="Vui Le Ba" userId="052109168efbc39a" providerId="LiveId" clId="{BDA4E5AA-778D-45CD-AA33-1BFE38C7093A}" dt="2023-02-02T07:22:21.423" v="80"/>
          <ac:spMkLst>
            <pc:docMk/>
            <pc:sldMk cId="1347303803" sldId="341"/>
            <ac:spMk id="2" creationId="{00000000-0000-0000-0000-000000000000}"/>
          </ac:spMkLst>
        </pc:spChg>
      </pc:sldChg>
      <pc:sldChg chg="addSp delSp modSp mod">
        <pc:chgData name="Vui Le Ba" userId="052109168efbc39a" providerId="LiveId" clId="{BDA4E5AA-778D-45CD-AA33-1BFE38C7093A}" dt="2023-02-01T03:18:14.678" v="38"/>
        <pc:sldMkLst>
          <pc:docMk/>
          <pc:sldMk cId="4133285737" sldId="343"/>
        </pc:sldMkLst>
        <pc:spChg chg="del mod">
          <ac:chgData name="Vui Le Ba" userId="052109168efbc39a" providerId="LiveId" clId="{BDA4E5AA-778D-45CD-AA33-1BFE38C7093A}" dt="2023-02-01T03:17:11.083" v="10" actId="478"/>
          <ac:spMkLst>
            <pc:docMk/>
            <pc:sldMk cId="4133285737" sldId="343"/>
            <ac:spMk id="2" creationId="{00000000-0000-0000-0000-000000000000}"/>
          </ac:spMkLst>
        </pc:spChg>
        <pc:spChg chg="add del mod">
          <ac:chgData name="Vui Le Ba" userId="052109168efbc39a" providerId="LiveId" clId="{BDA4E5AA-778D-45CD-AA33-1BFE38C7093A}" dt="2023-02-01T03:15:38.555" v="5"/>
          <ac:spMkLst>
            <pc:docMk/>
            <pc:sldMk cId="4133285737" sldId="343"/>
            <ac:spMk id="3" creationId="{B8B1538F-D126-C01D-5A80-6B64D340F3D2}"/>
          </ac:spMkLst>
        </pc:spChg>
        <pc:spChg chg="add mod">
          <ac:chgData name="Vui Le Ba" userId="052109168efbc39a" providerId="LiveId" clId="{BDA4E5AA-778D-45CD-AA33-1BFE38C7093A}" dt="2023-02-01T03:18:14.678" v="38"/>
          <ac:spMkLst>
            <pc:docMk/>
            <pc:sldMk cId="4133285737" sldId="343"/>
            <ac:spMk id="8" creationId="{93C5C26F-91CC-CE5F-AC63-1C9C4BF79ED8}"/>
          </ac:spMkLst>
        </pc:spChg>
      </pc:sldChg>
      <pc:sldChg chg="modSp mod">
        <pc:chgData name="Vui Le Ba" userId="052109168efbc39a" providerId="LiveId" clId="{BDA4E5AA-778D-45CD-AA33-1BFE38C7093A}" dt="2023-02-01T03:19:41.689" v="79" actId="20577"/>
        <pc:sldMkLst>
          <pc:docMk/>
          <pc:sldMk cId="1897195321" sldId="344"/>
        </pc:sldMkLst>
        <pc:spChg chg="mod">
          <ac:chgData name="Vui Le Ba" userId="052109168efbc39a" providerId="LiveId" clId="{BDA4E5AA-778D-45CD-AA33-1BFE38C7093A}" dt="2023-02-01T03:19:41.689" v="79" actId="20577"/>
          <ac:spMkLst>
            <pc:docMk/>
            <pc:sldMk cId="1897195321" sldId="344"/>
            <ac:spMk id="2" creationId="{00000000-0000-0000-0000-000000000000}"/>
          </ac:spMkLst>
        </pc:spChg>
      </pc:sldChg>
      <pc:sldChg chg="modSp mod">
        <pc:chgData name="Vui Le Ba" userId="052109168efbc39a" providerId="LiveId" clId="{BDA4E5AA-778D-45CD-AA33-1BFE38C7093A}" dt="2023-02-01T03:18:53.798" v="72" actId="20577"/>
        <pc:sldMkLst>
          <pc:docMk/>
          <pc:sldMk cId="85129091" sldId="345"/>
        </pc:sldMkLst>
        <pc:spChg chg="mod">
          <ac:chgData name="Vui Le Ba" userId="052109168efbc39a" providerId="LiveId" clId="{BDA4E5AA-778D-45CD-AA33-1BFE38C7093A}" dt="2023-02-01T03:18:53.798" v="72" actId="20577"/>
          <ac:spMkLst>
            <pc:docMk/>
            <pc:sldMk cId="85129091" sldId="34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2FD3F-BB05-4E6D-9DE9-8F0DFCE14B1B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3014B-9A3D-4FE9-991C-8BD9FCEB4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8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  <a:p>
            <a:pPr marL="228600" indent="-228600">
              <a:buAutoNum type="arabicPeriod"/>
            </a:pPr>
            <a:r>
              <a:rPr lang="en-US"/>
              <a:t>Download web page</a:t>
            </a:r>
          </a:p>
          <a:p>
            <a:pPr marL="228600" indent="-228600">
              <a:buAutoNum type="arabicPeriod"/>
            </a:pPr>
            <a:r>
              <a:rPr lang="en-US"/>
              <a:t>Download file to private storage =&gt;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3014B-9A3D-4FE9-991C-8BD9FCEB44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44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</a:t>
            </a:r>
          </a:p>
          <a:p>
            <a:pPr marL="228600" indent="-228600">
              <a:buAutoNum type="arabicPeriod"/>
            </a:pPr>
            <a:r>
              <a:rPr lang="en-US"/>
              <a:t>Download web page</a:t>
            </a:r>
          </a:p>
          <a:p>
            <a:pPr marL="228600" indent="-228600">
              <a:buAutoNum type="arabicPeriod"/>
            </a:pPr>
            <a:r>
              <a:rPr lang="en-US"/>
              <a:t>Download file to private storage =&gt;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3014B-9A3D-4FE9-991C-8BD9FCEB44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46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Examples:</a:t>
            </a:r>
          </a:p>
          <a:p>
            <a:pPr marL="228600" indent="-228600">
              <a:buAutoNum type="arabicPeriod"/>
            </a:pPr>
            <a:r>
              <a:rPr lang="en-US"/>
              <a:t>Post data to server</a:t>
            </a:r>
          </a:p>
          <a:p>
            <a:pPr marL="228600" indent="-228600">
              <a:buAutoNum type="arabicPeriod"/>
            </a:pPr>
            <a:r>
              <a:rPr lang="en-US"/>
              <a:t>Upload file to server =&gt;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3014B-9A3D-4FE9-991C-8BD9FCEB44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0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3014B-9A3D-4FE9-991C-8BD9FCEB44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9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63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8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2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0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8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470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594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3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262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3586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74706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102235">
              <a:lnSpc>
                <a:spcPts val="1240"/>
              </a:lnSpc>
            </a:pPr>
            <a:fld id="{81D60167-4931-47E6-BA6A-407CBD079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2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99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reference/java/net/URL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volley" TargetMode="External"/><Relationship Id="rId7" Type="http://schemas.openxmlformats.org/officeDocument/2006/relationships/hyperlink" Target="https://github.com/nostra13/Android-Universal-Image-Load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quare.github.io/picasso/" TargetMode="External"/><Relationship Id="rId5" Type="http://schemas.openxmlformats.org/officeDocument/2006/relationships/hyperlink" Target="http://square.github.io/retrofit/" TargetMode="External"/><Relationship Id="rId4" Type="http://schemas.openxmlformats.org/officeDocument/2006/relationships/hyperlink" Target="http://square.github.io/okhtt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/users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son" TargetMode="Externa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net/NetworkInfo.html" TargetMode="External"/><Relationship Id="rId2" Type="http://schemas.openxmlformats.org/officeDocument/2006/relationships/hyperlink" Target="https://developer.android.com/reference/android/net/ConnectivityManager.html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net/NetworkInfo.html" TargetMode="External"/><Relationship Id="rId2" Type="http://schemas.openxmlformats.org/officeDocument/2006/relationships/hyperlink" Target="https://developer.android.com/reference/android/net/ConnectivityManager.html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21739" y="2335784"/>
            <a:ext cx="61925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8595" algn="l"/>
              </a:tabLst>
            </a:pPr>
            <a:r>
              <a:rPr lang="en-US" sz="4800">
                <a:solidFill>
                  <a:srgbClr val="005FA8"/>
                </a:solidFill>
                <a:latin typeface="Arial Rounded MT Bold"/>
                <a:cs typeface="Arial Rounded MT Bold"/>
              </a:rPr>
              <a:t>Http Connection</a:t>
            </a:r>
          </a:p>
          <a:p>
            <a:pPr marL="12700">
              <a:lnSpc>
                <a:spcPct val="100000"/>
              </a:lnSpc>
              <a:tabLst>
                <a:tab pos="3998595" algn="l"/>
              </a:tabLst>
            </a:pPr>
            <a:r>
              <a:rPr lang="en-US" sz="4800">
                <a:solidFill>
                  <a:srgbClr val="005FA8"/>
                </a:solidFill>
                <a:latin typeface="Arial Rounded MT Bold"/>
                <a:cs typeface="Arial Rounded MT Bold"/>
              </a:rPr>
              <a:t>Parsing JSON</a:t>
            </a:r>
            <a:endParaRPr sz="48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Android supports several different network protocols.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TCP / IP (through the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Socket</a:t>
            </a:r>
            <a:r>
              <a:rPr lang="en-US" sz="3200"/>
              <a:t>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SMTP (through the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GMailSender</a:t>
            </a:r>
            <a:r>
              <a:rPr lang="en-US" sz="3200"/>
              <a:t> class)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/>
              <a:t>And others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In this lesson, you will work with HTTP</a:t>
            </a:r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390522" y="867489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Protocols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25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393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/>
              <a:t>Hyper Text Transfer Protocol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/>
              <a:t>In our case the transfer protocol is HTTP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We connect the client device to a server and get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We then process that data somehow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/>
              <a:t>We might render a Web page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/>
              <a:t>We might parse and process XML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3200"/>
              <a:t>Or any other message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2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HTTP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710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Two HTTP clients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HttpClient</a:t>
            </a:r>
            <a:endParaRPr lang="en-US" sz="3200" b="1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endParaRPr lang="en-US" sz="3200" b="1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Both support HTTPS and IPV6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Use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lang="en-US" sz="3200"/>
              <a:t> for post Lollipop devices (version 5.x)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HTTP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35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4622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java.net.URL</a:t>
            </a:r>
            <a:r>
              <a:rPr lang="en-US" sz="3200"/>
              <a:t> class represents a </a:t>
            </a:r>
            <a:r>
              <a:rPr lang="en-US" sz="3200" err="1"/>
              <a:t>url</a:t>
            </a:r>
            <a:endParaRPr lang="en-US" sz="32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Convert strings to URLs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Convert URLs to strings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>
                <a:hlinkClick r:id="rId2"/>
              </a:rPr>
              <a:t>http://developer.android.com/reference/java/net/URL.html</a:t>
            </a:r>
            <a:endParaRPr lang="en-US" sz="32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The URL class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84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The URL class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A7597-5C94-445D-BE74-0DCC53E35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4566"/>
            <a:ext cx="8229600" cy="40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1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method establishes a connection to a resource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Over this connection, you make the request and get the response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We will use HTTP here but other protocols are supported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52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Opening a connection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609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setReadTimeout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mutator defines the time to wait for data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setConnectTimeout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mutator the time to wait before establishing a connection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/>
              <a:t>The  </a:t>
            </a: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setRequestMethod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defines whether the request will be a GET or a POST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4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Opening a connection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7434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3447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getResponseCode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gets the HTTP response code from the server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-1 if there is no response code.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Such as 404 not found?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getInputStream</a:t>
            </a:r>
            <a:r>
              <a:rPr lang="en-US" sz="32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200"/>
              <a:t> gets the input stream from which you can read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/>
              <a:t>Works just like an open file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2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Opening a connection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1299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18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Sending GET request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785186-346F-B657-F1E6-DE643B16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89003"/>
            <a:ext cx="8229600" cy="24622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lifecycleScope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URL(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"https://httpbin.org/get"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.openConnection()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HttpURLConnection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"Response code: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responseCode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TODO: Process result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Download file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6447F5-0C9A-C15C-CD77-01698D5E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99549"/>
            <a:ext cx="8229600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lifecycleScope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URL(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"https://lebavui.github.io/videos/ecard.mp4"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.openConnection()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HttpURLConnection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"Response code: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responseCode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inputStream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openFileOutput(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"download.mp4"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MODE_PRIVATE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ByteArray(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2048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30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21739" y="2335784"/>
            <a:ext cx="61925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8595" algn="l"/>
              </a:tabLst>
            </a:pPr>
            <a:r>
              <a:rPr lang="en-US" sz="4800" spc="-5">
                <a:solidFill>
                  <a:srgbClr val="005FA8"/>
                </a:solidFill>
                <a:latin typeface="Arial Rounded MT Bold"/>
                <a:cs typeface="Arial Rounded MT Bold"/>
              </a:rPr>
              <a:t>HTTP Connection</a:t>
            </a:r>
            <a:endParaRPr sz="480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52396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20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162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Sending POST request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D8357D-1B93-28D7-7A84-5585AFEA4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0636"/>
            <a:ext cx="8229600" cy="44012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lifecycleScope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URL(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"https://httpbin.org/post"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.openConnection()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HttpURLConnection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requestMethod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"POST"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"user=admin&amp;password=123456"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doOutput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outputStream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.write(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.flush()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"Response code: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responseCode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readText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.close()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TODO: Process result</a:t>
            </a:r>
            <a:b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4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464" y="1324261"/>
            <a:ext cx="8084183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Http Client:</a:t>
            </a: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 Volley </a:t>
            </a:r>
            <a:r>
              <a:rPr lang="en-US" sz="2400" b="1">
                <a:hlinkClick r:id="rId3"/>
              </a:rPr>
              <a:t>https://github.com/google/volley</a:t>
            </a:r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en-US" altLang="en-US" sz="2400" b="1" err="1">
                <a:solidFill>
                  <a:srgbClr val="000000"/>
                </a:solidFill>
                <a:latin typeface="Consolas" panose="020B0609020204030204" pitchFamily="49" charset="0"/>
              </a:rPr>
              <a:t>OKHttp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  <a:hlinkClick r:id="rId4"/>
              </a:rPr>
              <a:t>http://square.github.io/okhttp/</a:t>
            </a:r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 Retrofit 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  <a:hlinkClick r:id="rId5"/>
              </a:rPr>
              <a:t>http://square.github.io/retrofit/</a:t>
            </a:r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Image Loader:</a:t>
            </a: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 Picasso 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  <a:hlinkClick r:id="rId6"/>
              </a:rPr>
              <a:t>http://square.github.io/picasso/</a:t>
            </a:r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</a:rPr>
              <a:t>- Universal Image Loader </a:t>
            </a:r>
            <a:r>
              <a:rPr lang="en-US" altLang="en-US" sz="2400" b="1">
                <a:solidFill>
                  <a:srgbClr val="000000"/>
                </a:solidFill>
                <a:latin typeface="Consolas" panose="020B0609020204030204" pitchFamily="49" charset="0"/>
                <a:hlinkClick r:id="rId7"/>
              </a:rPr>
              <a:t>https://github.com/nostra13/Android-Universal-Image-Loader</a:t>
            </a:r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en-US" sz="2400" b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5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3</a:t>
            </a:r>
            <a:r>
              <a:rPr lang="en-US" sz="2400" b="1" baseline="30000">
                <a:latin typeface="Calibri"/>
                <a:cs typeface="Calibri"/>
              </a:rPr>
              <a:t>rd</a:t>
            </a:r>
            <a:r>
              <a:rPr lang="en-US" sz="2400" b="1">
                <a:latin typeface="Calibri"/>
                <a:cs typeface="Calibri"/>
              </a:rPr>
              <a:t> party libraries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627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21739" y="2335784"/>
            <a:ext cx="619252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8595" algn="l"/>
              </a:tabLst>
            </a:pPr>
            <a:r>
              <a:rPr lang="en-US" sz="4800" spc="-5">
                <a:solidFill>
                  <a:srgbClr val="005FA8"/>
                </a:solidFill>
                <a:latin typeface="Arial Rounded MT Bold"/>
                <a:cs typeface="Arial Rounded MT Bold"/>
              </a:rPr>
              <a:t>Parsing JSON</a:t>
            </a:r>
            <a:endParaRPr sz="480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1033234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/>
              <a:t>J</a:t>
            </a:r>
            <a:r>
              <a:rPr lang="en-US" sz="2400"/>
              <a:t>ava</a:t>
            </a:r>
            <a:r>
              <a:rPr lang="en-US" sz="2400" b="1"/>
              <a:t>S</a:t>
            </a:r>
            <a:r>
              <a:rPr lang="en-US" sz="2400"/>
              <a:t>cript </a:t>
            </a:r>
            <a:r>
              <a:rPr lang="en-US" sz="2400" b="1"/>
              <a:t>O</a:t>
            </a:r>
            <a:r>
              <a:rPr lang="en-US" sz="2400"/>
              <a:t>bject </a:t>
            </a:r>
            <a:r>
              <a:rPr lang="en-US" sz="2400" b="1"/>
              <a:t>N</a:t>
            </a:r>
            <a:r>
              <a:rPr lang="en-US" sz="2400"/>
              <a:t>otation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JSON is a syntax for storing and exchanging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JSON is text, written with JavaScript object notation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Completely language independent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Easy to understand, manipulate and generate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51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What is JSON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1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4001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Data is in name/value pairs</a:t>
            </a:r>
          </a:p>
          <a:p>
            <a:r>
              <a:rPr lang="en-US" sz="2400"/>
              <a:t>	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Data is separated by commas</a:t>
            </a:r>
          </a:p>
          <a:p>
            <a:r>
              <a:rPr lang="en-US" sz="2000"/>
              <a:t>	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", "age":20, "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gender":"male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sz="20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Curly braces hold objects</a:t>
            </a:r>
          </a:p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", "age":20, "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gender":"male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Square braces hold arrays</a:t>
            </a:r>
          </a:p>
          <a:p>
            <a:r>
              <a:rPr lang="en-US" sz="2400"/>
              <a:t>	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[{"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", "age":20, 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gender":"male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"}, {"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name":"Peter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", "age":21, 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gender":"male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"}, {"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name":"July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", "age":19, "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gender":"female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"}]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5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JSON syntax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704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49859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In JSON, values must be one of the following data types: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/>
              <a:t>A string</a:t>
            </a:r>
          </a:p>
          <a:p>
            <a:pPr lvl="1"/>
            <a:r>
              <a:rPr lang="en-US" sz="2400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 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 number</a:t>
            </a:r>
          </a:p>
          <a:p>
            <a:pPr lvl="2"/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 "age":30 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An object</a:t>
            </a:r>
          </a:p>
          <a:p>
            <a:pPr lvl="1"/>
            <a:r>
              <a:rPr lang="en-US" sz="2400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{"employee":{ 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name":"John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", "age":30, 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city":"New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York" }}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An array</a:t>
            </a:r>
          </a:p>
          <a:p>
            <a:pPr lvl="1"/>
            <a:r>
              <a:rPr lang="en-US" sz="2400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{"employees":[ "John", "Anna", "Peter" ]}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A Boolean</a:t>
            </a:r>
          </a:p>
          <a:p>
            <a:pPr lvl="1"/>
            <a:r>
              <a:rPr lang="en-US" sz="2400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sale":true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 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Null</a:t>
            </a:r>
          </a:p>
          <a:p>
            <a:pPr lvl="1"/>
            <a:r>
              <a:rPr lang="en-US" sz="2400"/>
              <a:t>	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{ "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middlename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":null }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4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JSON values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6064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2615"/>
            <a:ext cx="8084184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Basic types such as </a:t>
            </a:r>
            <a:r>
              <a:rPr lang="en-US" sz="2400" i="1"/>
              <a:t>strings</a:t>
            </a:r>
            <a:r>
              <a:rPr lang="en-US" sz="2400"/>
              <a:t>, </a:t>
            </a:r>
            <a:r>
              <a:rPr lang="en-US" sz="2400" i="1"/>
              <a:t>numbers</a:t>
            </a:r>
            <a:r>
              <a:rPr lang="en-US" sz="2400"/>
              <a:t>, and </a:t>
            </a:r>
            <a:r>
              <a:rPr lang="en-US" sz="2400" i="1"/>
              <a:t>Boolean values</a:t>
            </a:r>
            <a:r>
              <a:rPr lang="en-US" sz="2400"/>
              <a:t>, are represented in Java as their corresponding types (String, </a:t>
            </a:r>
            <a:r>
              <a:rPr lang="en-US" sz="2400" err="1"/>
              <a:t>int</a:t>
            </a:r>
            <a:r>
              <a:rPr lang="en-US" sz="2400"/>
              <a:t>/double, </a:t>
            </a:r>
            <a:r>
              <a:rPr lang="en-US" sz="2400" err="1"/>
              <a:t>boolean</a:t>
            </a:r>
            <a:r>
              <a:rPr lang="en-US" sz="2400"/>
              <a:t>, respectively).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Compound types are represented using classes in the </a:t>
            </a:r>
            <a:r>
              <a:rPr lang="en-US" sz="2400" err="1"/>
              <a:t>org.json</a:t>
            </a:r>
            <a:r>
              <a:rPr lang="en-US" sz="2400"/>
              <a:t> package.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/>
              <a:t>JSON arrays are represented by the class </a:t>
            </a:r>
            <a:r>
              <a:rPr lang="en-US" sz="2000" err="1"/>
              <a:t>org.json.JSONArray</a:t>
            </a:r>
            <a:r>
              <a:rPr lang="en-US" sz="2000"/>
              <a:t>;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/>
              <a:t>JSON objects are represented by the class </a:t>
            </a:r>
            <a:r>
              <a:rPr lang="en-US" sz="2000" err="1"/>
              <a:t>org.json.JSONObject</a:t>
            </a:r>
            <a:r>
              <a:rPr lang="en-US" sz="2000"/>
              <a:t>. 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i="1"/>
              <a:t>Null values </a:t>
            </a:r>
            <a:r>
              <a:rPr lang="en-US" sz="2400"/>
              <a:t>are represented by the instance </a:t>
            </a:r>
            <a:r>
              <a:rPr lang="en-US" sz="2400" err="1"/>
              <a:t>JSONObject.NULL</a:t>
            </a:r>
            <a:r>
              <a:rPr lang="en-US" sz="2400"/>
              <a:t>.</a:t>
            </a:r>
            <a:r>
              <a:rPr lang="en-US" sz="320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46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Parsing JSON string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291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2615"/>
            <a:ext cx="8084184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To parse compound JSON data from a String, create a new Java object of the appropriate type, passing the String as the only argument to the constructor.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Parsing JSON 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FAC90-F572-477B-8A6D-B31BDC8091A8}"/>
              </a:ext>
            </a:extLst>
          </p:cNvPr>
          <p:cNvSpPr/>
          <p:nvPr/>
        </p:nvSpPr>
        <p:spPr>
          <a:xfrm>
            <a:off x="1104900" y="34290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Parsing JSON object</a:t>
            </a:r>
          </a:p>
          <a:p>
            <a:r>
              <a:rPr lang="en-US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jsonData 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J</a:t>
            </a:r>
            <a:r>
              <a:rPr lang="en-US">
                <a:solidFill>
                  <a:srgbClr val="60AD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SONObject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71E443-42BD-4D4B-8F0A-458AA59FAA02}"/>
              </a:ext>
            </a:extLst>
          </p:cNvPr>
          <p:cNvSpPr/>
          <p:nvPr/>
        </p:nvSpPr>
        <p:spPr>
          <a:xfrm>
            <a:off x="1104900" y="4377389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Parsing JSON array</a:t>
            </a:r>
          </a:p>
          <a:p>
            <a:r>
              <a:rPr lang="en-US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jsonData</a:t>
            </a: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>
                <a:solidFill>
                  <a:srgbClr val="60ADD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JSONArray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jsonString</a:t>
            </a:r>
            <a:r>
              <a:rPr lang="en-US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999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2615"/>
            <a:ext cx="8084184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Values for the keys in a </a:t>
            </a:r>
            <a:r>
              <a:rPr lang="en-US" sz="2400" err="1"/>
              <a:t>JSONObject</a:t>
            </a:r>
            <a:r>
              <a:rPr lang="en-US" sz="2400"/>
              <a:t> may be obtained using </a:t>
            </a:r>
            <a:r>
              <a:rPr lang="en-US" sz="2400" b="1" i="1"/>
              <a:t>get*(String key)</a:t>
            </a:r>
            <a:r>
              <a:rPr lang="en-US" sz="2400"/>
              <a:t> methods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err="1"/>
              <a:t>getBoolean</a:t>
            </a:r>
            <a:r>
              <a:rPr lang="en-US" sz="2000" b="1" i="1"/>
              <a:t>(key)</a:t>
            </a:r>
            <a:r>
              <a:rPr lang="en-US" sz="2000"/>
              <a:t> will get a </a:t>
            </a:r>
            <a:r>
              <a:rPr lang="en-US" sz="2000" err="1"/>
              <a:t>boolean</a:t>
            </a:r>
            <a:r>
              <a:rPr lang="en-US" sz="2000"/>
              <a:t>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err="1"/>
              <a:t>getInt</a:t>
            </a:r>
            <a:r>
              <a:rPr lang="en-US" sz="2000" b="1" i="1"/>
              <a:t>(key)</a:t>
            </a:r>
            <a:r>
              <a:rPr lang="en-US" sz="2000"/>
              <a:t> will get an </a:t>
            </a:r>
            <a:r>
              <a:rPr lang="en-US" sz="2000" err="1"/>
              <a:t>int</a:t>
            </a:r>
            <a:r>
              <a:rPr lang="en-US" sz="2000"/>
              <a:t>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err="1"/>
              <a:t>getString</a:t>
            </a:r>
            <a:r>
              <a:rPr lang="en-US" sz="2000" b="1" i="1"/>
              <a:t>(key)</a:t>
            </a:r>
            <a:r>
              <a:rPr lang="en-US" sz="2000"/>
              <a:t> will get a String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err="1"/>
              <a:t>getJSONObject</a:t>
            </a:r>
            <a:r>
              <a:rPr lang="en-US" sz="2000" b="1" i="1"/>
              <a:t>(key)</a:t>
            </a:r>
            <a:r>
              <a:rPr lang="en-US" sz="2000"/>
              <a:t> will get a </a:t>
            </a:r>
            <a:r>
              <a:rPr lang="en-US" sz="2000" err="1"/>
              <a:t>JSONObject</a:t>
            </a:r>
            <a:r>
              <a:rPr lang="en-US" sz="2000"/>
              <a:t>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err="1"/>
              <a:t>isNull</a:t>
            </a:r>
            <a:r>
              <a:rPr lang="en-US" sz="2000" b="1" i="1"/>
              <a:t>(String key)</a:t>
            </a:r>
            <a:r>
              <a:rPr lang="en-US" sz="2000"/>
              <a:t> may be used to test if the value of a key is null. It will also return true if key does not exist in the </a:t>
            </a:r>
            <a:r>
              <a:rPr lang="en-US" sz="2000" err="1"/>
              <a:t>JSONObject</a:t>
            </a:r>
            <a:r>
              <a:rPr lang="en-US" sz="2000"/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i="1"/>
              <a:t>keys()</a:t>
            </a:r>
            <a:r>
              <a:rPr lang="en-US" sz="2400"/>
              <a:t> will return an iterator Java object (</a:t>
            </a:r>
            <a:r>
              <a:rPr lang="en-US" sz="2400" err="1"/>
              <a:t>java.util.Iterator</a:t>
            </a:r>
            <a:r>
              <a:rPr lang="en-US" sz="2400"/>
              <a:t>) which you can use to iterate through the keys in a </a:t>
            </a:r>
            <a:r>
              <a:rPr lang="en-US" sz="2400" err="1"/>
              <a:t>JSONObject</a:t>
            </a:r>
            <a:r>
              <a:rPr lang="en-US" sz="2400"/>
              <a:t>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Values in a </a:t>
            </a:r>
            <a:r>
              <a:rPr lang="en-US" sz="2400" err="1"/>
              <a:t>JSONArray</a:t>
            </a:r>
            <a:r>
              <a:rPr lang="en-US" sz="2400"/>
              <a:t> may be obtained using </a:t>
            </a:r>
            <a:r>
              <a:rPr lang="en-US" sz="2400" b="1" i="1"/>
              <a:t>get*(</a:t>
            </a:r>
            <a:r>
              <a:rPr lang="en-US" sz="2400" b="1" i="1" err="1"/>
              <a:t>int</a:t>
            </a:r>
            <a:r>
              <a:rPr lang="en-US" sz="2400" b="1" i="1"/>
              <a:t> index)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Both </a:t>
            </a:r>
            <a:r>
              <a:rPr lang="en-US" sz="2400" err="1"/>
              <a:t>JSONObject</a:t>
            </a:r>
            <a:r>
              <a:rPr lang="en-US" sz="2400"/>
              <a:t> and </a:t>
            </a:r>
            <a:r>
              <a:rPr lang="en-US" sz="2400" err="1"/>
              <a:t>JSONArray</a:t>
            </a:r>
            <a:r>
              <a:rPr lang="en-US" sz="2400"/>
              <a:t> provide the </a:t>
            </a:r>
            <a:r>
              <a:rPr lang="en-US" sz="2400" b="1" i="1"/>
              <a:t>count()</a:t>
            </a:r>
            <a:r>
              <a:rPr lang="en-US" sz="2400"/>
              <a:t> method to return the number of items in the </a:t>
            </a:r>
            <a:r>
              <a:rPr lang="en-US" sz="2400" i="1"/>
              <a:t>object</a:t>
            </a:r>
            <a:r>
              <a:rPr lang="en-US" sz="2400"/>
              <a:t>/</a:t>
            </a:r>
            <a:r>
              <a:rPr lang="en-US" sz="2400" i="1"/>
              <a:t>array</a:t>
            </a:r>
            <a:r>
              <a:rPr lang="en-US" sz="240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Parsing JSON string – Retrieving data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517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2615"/>
            <a:ext cx="8084184" cy="33239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Sample URL contains JSON data </a:t>
            </a:r>
            <a:r>
              <a:rPr lang="en-US" sz="2400">
                <a:hlinkClick r:id="rId2"/>
              </a:rPr>
              <a:t>https://jsonplaceholder.typicode.com/users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Steps: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/>
              <a:t>Use coroutine to get data in background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/>
              <a:t>Implement GET request by using </a:t>
            </a:r>
            <a:r>
              <a:rPr lang="en-US" sz="2400" err="1"/>
              <a:t>URLConnection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/>
              <a:t>Parse JSON by using </a:t>
            </a:r>
            <a:r>
              <a:rPr lang="en-US" sz="2400" err="1"/>
              <a:t>JSONArray</a:t>
            </a:r>
            <a:r>
              <a:rPr lang="en-US" sz="2400"/>
              <a:t> and </a:t>
            </a:r>
            <a:r>
              <a:rPr lang="en-US" sz="2400" err="1"/>
              <a:t>JSONObject</a:t>
            </a:r>
            <a:r>
              <a:rPr lang="en-US" sz="2400"/>
              <a:t> classes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/>
              <a:t>Show data using ListView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Parsing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1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Example: Parsing JSON data from URL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187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4431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/>
              <a:t>Add permissions to Android Manifest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/>
              <a:t>Check Network Connection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/>
              <a:t>Create Coroutines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/>
              <a:t>Implement background task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3200"/>
              <a:t>Create URI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3200"/>
              <a:t>Make HTTP Connection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3200"/>
              <a:t>Connect and GET Data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/>
              <a:t>Process results </a:t>
            </a:r>
          </a:p>
          <a:p>
            <a:pPr marL="914400" lvl="1" indent="-457200" fontAlgn="base">
              <a:buFont typeface="+mj-lt"/>
              <a:buAutoNum type="alphaLcPeriod"/>
            </a:pPr>
            <a:r>
              <a:rPr lang="en-US" sz="3200"/>
              <a:t>Parse Results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6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Steps to connect to the Internet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87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372615"/>
            <a:ext cx="8084184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Use GSON library </a:t>
            </a:r>
            <a:r>
              <a:rPr lang="en-US" sz="2400">
                <a:hlinkClick r:id="rId2"/>
              </a:rPr>
              <a:t>https://github.com/google/gson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Main functions: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err="1"/>
              <a:t>toJson</a:t>
            </a:r>
            <a:r>
              <a:rPr lang="en-US" sz="2400"/>
              <a:t>() serialize object to </a:t>
            </a:r>
            <a:r>
              <a:rPr lang="en-US" sz="2400" err="1"/>
              <a:t>Json</a:t>
            </a: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err="1"/>
              <a:t>fromJson</a:t>
            </a:r>
            <a:r>
              <a:rPr lang="en-US" sz="2400"/>
              <a:t>() deserialize </a:t>
            </a:r>
            <a:r>
              <a:rPr lang="en-US" sz="2400" err="1"/>
              <a:t>json</a:t>
            </a:r>
            <a:r>
              <a:rPr lang="en-US" sz="2400"/>
              <a:t> to object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Example: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Serialize object to JSON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920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Convert JAVA object to JSON string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BCEA05-FE02-48A0-8AE9-29B3EFFB6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455691"/>
            <a:ext cx="8229600" cy="9079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Gson() // Or use new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GsonBuilder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().create();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obj1 = MyType()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gson.toJson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(obj1) // serializes obj1 to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 obj2 =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gson.fromJson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MyType.class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// deserializes </a:t>
            </a:r>
            <a:r>
              <a:rPr kumimoji="0" lang="en-US" altLang="en-US" sz="1400" b="1" i="0" u="none" strike="noStrike" cap="none" normalizeH="0" baseline="0" err="1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into obj2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0895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21739" y="2335784"/>
            <a:ext cx="619252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998595" algn="l"/>
              </a:tabLst>
            </a:pPr>
            <a:r>
              <a:rPr lang="en-US" sz="4800" spc="-5">
                <a:solidFill>
                  <a:srgbClr val="005FA8"/>
                </a:solidFill>
                <a:latin typeface="Arial Rounded MT Bold"/>
                <a:cs typeface="Arial Rounded MT Bold"/>
              </a:rPr>
              <a:t>Working with Socket class</a:t>
            </a:r>
            <a:endParaRPr sz="4800">
              <a:latin typeface="Arial Rounded MT Bold"/>
              <a:cs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393278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Working with Socket class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0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Setup a client socket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2CD8E6-6AA7-A7E2-2206-B57F8347D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9582"/>
            <a:ext cx="8229600" cy="30469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lifecycleScope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serverAddress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InetAddress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.getByName(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"192.168.1.26"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Socket()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?.connect(InetSocketAddress(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serverAddress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withContext(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isConnected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.makeText(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"Connected"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).show()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80808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8DDE"/>
                </a:solidFill>
                <a:effectLst/>
                <a:latin typeface="Consolas" panose="020B0609020204030204" pitchFamily="49" charset="0"/>
              </a:rPr>
              <a:t>TODO: Read message from server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>
                <a:solidFill>
                  <a:srgbClr val="080808"/>
                </a:solidFill>
                <a:latin typeface="Consolas" panose="020B0609020204030204" pitchFamily="49" charset="0"/>
              </a:rPr>
              <a:t>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.makeText(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applicationContext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"Connect Failed"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Toast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LENGTH_LONG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).show()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8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Working with Socket class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8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Receive data from 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2956A6-DAB9-F4BC-4C2F-3ABCFC0F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9580"/>
            <a:ext cx="8229600" cy="26776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withContext(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?.getInputStream()?.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BufferedReader(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isConnected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isClosed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.readLine()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"Received: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7A6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withContext(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textLog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.append(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"Disconnected"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9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Working with Socket class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3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Send data to server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C9718-A06A-BD73-9BD3-728EF62A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59585"/>
            <a:ext cx="8229600" cy="2123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lifecycleScope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launch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IO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isConnected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isClosed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?.getOutputStream()?.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?.write(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?.flush()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withContext(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Dispatchers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binding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editMessage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.setText(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19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The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&lt;uses-permission&gt;</a:t>
            </a:r>
            <a:r>
              <a:rPr lang="en-US" sz="2400"/>
              <a:t> element must be included in the AndroidManifest.xml resource so as to allow the application to connect to the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Permissions are used to ask the operating system to access any privileged resource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/>
              <a:t>The </a:t>
            </a:r>
            <a:r>
              <a:rPr lang="en-US" sz="2400" b="1">
                <a:solidFill>
                  <a:schemeClr val="tx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&lt;uses-permission&gt;</a:t>
            </a:r>
            <a:r>
              <a:rPr lang="en-US" sz="2400"/>
              <a:t> tag causes the application to request to use an Android resource that must be authorized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The tag must be an immediate child of </a:t>
            </a:r>
            <a:r>
              <a:rPr lang="en-US" sz="2400" b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&lt;manifest&gt;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6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Network Prerequisites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440B0D9-6DE8-4C3C-BA42-53619E7BB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985265"/>
            <a:ext cx="7848600" cy="89891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>
                <a:solidFill>
                  <a:srgbClr val="000088"/>
                </a:solidFill>
                <a:latin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uses-permission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android.permission.INTERNET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&lt;uses-permission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882288"/>
                </a:solidFill>
                <a:effectLst/>
                <a:latin typeface="Courier New" panose="02070309020205020404" pitchFamily="49" charset="0"/>
              </a:rPr>
              <a:t>android:name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android.permission.ACCESS_NETWORK_STATE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88000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/&gt;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1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37240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ConnectivityManager</a:t>
            </a:r>
            <a:endParaRPr lang="en-US" sz="2400"/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Answers queries about the state of network connectivity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Notifies applications when network connectivity changes</a:t>
            </a:r>
          </a:p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 u="sng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</a:t>
            </a:r>
            <a:r>
              <a:rPr lang="en-US" sz="2400" u="sng"/>
              <a:t>Capabilities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Describes capability of a network interface of a given transport type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Cellular or Wi-Fi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Getting network information for API &gt;= 29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7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Getting network information for API &gt;= 29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0302625-83CB-48DC-4D27-42DB90EE0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68394"/>
            <a:ext cx="8229600" cy="212365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connectivityManager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getSystemService(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CONNECTIVITY_SERVICE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as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ConnectivityManager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val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networkCapabilities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connectivityManager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.getNetworkCapabilities(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connectivityManager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activeNetwork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networkCapabilities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"No connection"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else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(networkCapabilities.hasTransport(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NetworkCapabilities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TRANSPORT_WIFI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"Has WIFI connection"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(networkCapabilities.hasTransport(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NetworkCapabilities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11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nsolas" panose="020B0609020204030204" pitchFamily="49" charset="0"/>
              </a:rPr>
              <a:t>TRANSPORT_CELLULAR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)) {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.v(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"TAG"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"Has cellular connection"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0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28571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ConnectivityManager</a:t>
            </a:r>
            <a:endParaRPr lang="en-US" sz="2400"/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Answers queries about the state of network connectivity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Notifies applications when network connectivity changes</a:t>
            </a:r>
          </a:p>
          <a:p>
            <a:pPr marL="342900" indent="-342900" rtl="0" fontAlgn="base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sz="24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NetworkInfo</a:t>
            </a:r>
            <a:endParaRPr lang="en-US" sz="2400"/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Describes status of a network interface of a given type</a:t>
            </a:r>
          </a:p>
          <a:p>
            <a:pPr marL="800100" lvl="1" indent="-342900" rtl="0" fontAlgn="base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/>
              <a:t>Mobile or Wi-Fi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94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Getting network information for API &lt; 29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82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73358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Check if network is available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964E97-A45F-4935-9E3D-29F958A6E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971" y="1278187"/>
            <a:ext cx="822682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ConnectivityManager cm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ConnectivityManager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getSystemService(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CONNECTIVITY_SERVICE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NetworkInfo networkInfo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cm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.getActiveNetworkInfo();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networkInfo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&amp;&amp;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networkInfo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.isConnected())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"TAG"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"Connected"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24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"TAG"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"No network connection"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7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9" y="1372615"/>
            <a:ext cx="8084183" cy="3059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rtl="0">
              <a:spcBef>
                <a:spcPts val="500"/>
              </a:spcBef>
              <a:spcAft>
                <a:spcPts val="200"/>
              </a:spcAft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NetworkInfo networkInfo = </a:t>
            </a:r>
            <a:endParaRPr lang="en-US" sz="2000" b="0">
              <a:effectLst/>
            </a:endParaRPr>
          </a:p>
          <a:p>
            <a:pPr rtl="0">
              <a:spcBef>
                <a:spcPts val="500"/>
              </a:spcBef>
              <a:spcAft>
                <a:spcPts val="200"/>
              </a:spcAft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connMgr.getNetworkInfo(ConnectivityManager.TYPE_WIFI);</a:t>
            </a:r>
            <a:endParaRPr lang="en-US" sz="2000" b="0">
              <a:effectLst/>
            </a:endParaRPr>
          </a:p>
          <a:p>
            <a:pPr rtl="0">
              <a:spcBef>
                <a:spcPts val="500"/>
              </a:spcBef>
              <a:spcAft>
                <a:spcPts val="200"/>
              </a:spcAft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 isWifiConn = networkInfo.isConnected();</a:t>
            </a:r>
            <a:endParaRPr lang="en-US" sz="2000" b="0">
              <a:effectLst/>
            </a:endParaRPr>
          </a:p>
          <a:p>
            <a:pPr rtl="0">
              <a:spcBef>
                <a:spcPts val="500"/>
              </a:spcBef>
              <a:spcAft>
                <a:spcPts val="200"/>
              </a:spcAft>
            </a:pPr>
            <a:br>
              <a:rPr lang="en-US" sz="2000" b="0">
                <a:effectLst/>
              </a:rPr>
            </a:b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networkInfo = </a:t>
            </a:r>
            <a:endParaRPr lang="en-US" sz="2000" b="0">
              <a:effectLst/>
            </a:endParaRPr>
          </a:p>
          <a:p>
            <a:pPr rtl="0">
              <a:spcBef>
                <a:spcPts val="500"/>
              </a:spcBef>
              <a:spcAft>
                <a:spcPts val="200"/>
              </a:spcAft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connMgr.getNetworkInfo(ConnectivityManager.TYPE_MOBILE);</a:t>
            </a:r>
            <a:endParaRPr lang="en-US" sz="2000" b="0">
              <a:effectLst/>
            </a:endParaRPr>
          </a:p>
          <a:p>
            <a:pPr rtl="0">
              <a:spcBef>
                <a:spcPts val="500"/>
              </a:spcBef>
              <a:spcAft>
                <a:spcPts val="200"/>
              </a:spcAft>
            </a:pPr>
            <a:r>
              <a:rPr lang="en-US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 isMobileConn = networkInfo.isConnected();</a:t>
            </a:r>
            <a:endParaRPr lang="en-US" sz="2000" b="0">
              <a:effectLst/>
            </a:endParaRPr>
          </a:p>
          <a:p>
            <a:br>
              <a:rPr lang="en-US" sz="2000"/>
            </a:br>
            <a:endParaRPr lang="en-US" sz="20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10"/>
              <a:t>Android Networking</a:t>
            </a:r>
            <a:endParaRPr spc="-15"/>
          </a:p>
        </p:txBody>
      </p:sp>
      <p:sp>
        <p:nvSpPr>
          <p:cNvPr id="6" name="object 6"/>
          <p:cNvSpPr txBox="1"/>
          <p:nvPr/>
        </p:nvSpPr>
        <p:spPr>
          <a:xfrm>
            <a:off x="457200" y="867486"/>
            <a:ext cx="8229600" cy="390492"/>
          </a:xfrm>
          <a:prstGeom prst="rect">
            <a:avLst/>
          </a:prstGeom>
          <a:solidFill>
            <a:srgbClr val="FCEADA"/>
          </a:solidFill>
          <a:ln w="9524">
            <a:solidFill>
              <a:srgbClr val="7E7E7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65"/>
              </a:spcBef>
            </a:pPr>
            <a:r>
              <a:rPr lang="en-US" sz="2400" b="1">
                <a:latin typeface="Calibri"/>
                <a:cs typeface="Calibri"/>
              </a:rPr>
              <a:t>Check for Wifi and mobile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61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9A282EF92C64F8598DE27BEC32E36" ma:contentTypeVersion="4" ma:contentTypeDescription="Create a new document." ma:contentTypeScope="" ma:versionID="59267f1040c7911ee25e468cadc5b5b6">
  <xsd:schema xmlns:xsd="http://www.w3.org/2001/XMLSchema" xmlns:xs="http://www.w3.org/2001/XMLSchema" xmlns:p="http://schemas.microsoft.com/office/2006/metadata/properties" xmlns:ns2="50955fad-898c-492a-b871-f0a117ec9e1f" targetNamespace="http://schemas.microsoft.com/office/2006/metadata/properties" ma:root="true" ma:fieldsID="7ded3b6be544035ca253f20c65dfe91a" ns2:_="">
    <xsd:import namespace="50955fad-898c-492a-b871-f0a117ec9e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55fad-898c-492a-b871-f0a117ec9e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8570EE-8C93-400C-A15C-45EA475FC07C}"/>
</file>

<file path=customXml/itemProps2.xml><?xml version="1.0" encoding="utf-8"?>
<ds:datastoreItem xmlns:ds="http://schemas.openxmlformats.org/officeDocument/2006/customXml" ds:itemID="{CD2F7B69-8A9B-4342-BBED-E514E96BAB2D}"/>
</file>

<file path=customXml/itemProps3.xml><?xml version="1.0" encoding="utf-8"?>
<ds:datastoreItem xmlns:ds="http://schemas.openxmlformats.org/officeDocument/2006/customXml" ds:itemID="{878F6A8C-1091-4855-B399-A6C8F6173C2C}"/>
</file>

<file path=docProps/app.xml><?xml version="1.0" encoding="utf-8"?>
<Properties xmlns="http://schemas.openxmlformats.org/officeDocument/2006/extended-properties" xmlns:vt="http://schemas.openxmlformats.org/officeDocument/2006/docPropsVTypes">
  <Template>HUST_PPT_template_2022_RED_4x3</Template>
  <TotalTime>818</TotalTime>
  <Words>2308</Words>
  <Application>Microsoft Office PowerPoint</Application>
  <PresentationFormat>On-screen Show (4:3)</PresentationFormat>
  <Paragraphs>254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Arial Rounded MT Bold</vt:lpstr>
      <vt:lpstr>Calibri</vt:lpstr>
      <vt:lpstr>Consolas</vt:lpstr>
      <vt:lpstr>Courier New</vt:lpstr>
      <vt:lpstr>JetBrains Mono</vt:lpstr>
      <vt:lpstr>Lato</vt:lpstr>
      <vt:lpstr>Wingdings</vt:lpstr>
      <vt:lpstr>Office Theme</vt:lpstr>
      <vt:lpstr>PowerPoint Presentation</vt:lpstr>
      <vt:lpstr>PowerPoint Presentation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Android Networking</vt:lpstr>
      <vt:lpstr>PowerPoint Presentation</vt:lpstr>
      <vt:lpstr>Parsing JSON</vt:lpstr>
      <vt:lpstr>Parsing JSON</vt:lpstr>
      <vt:lpstr>Parsing JSON</vt:lpstr>
      <vt:lpstr>Parsing JSON</vt:lpstr>
      <vt:lpstr>Parsing JSON</vt:lpstr>
      <vt:lpstr>Parsing JSON</vt:lpstr>
      <vt:lpstr>Parsing JSON</vt:lpstr>
      <vt:lpstr>Serialize object to JSON</vt:lpstr>
      <vt:lpstr>PowerPoint Presentation</vt:lpstr>
      <vt:lpstr>Working with Socket class</vt:lpstr>
      <vt:lpstr>Working with Socket class</vt:lpstr>
      <vt:lpstr>Working with Socket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Development</dc:title>
  <dc:creator>V.Matos</dc:creator>
  <cp:lastModifiedBy>Le Ba Vui</cp:lastModifiedBy>
  <cp:revision>1</cp:revision>
  <dcterms:created xsi:type="dcterms:W3CDTF">2016-12-12T08:04:33Z</dcterms:created>
  <dcterms:modified xsi:type="dcterms:W3CDTF">2024-01-04T03:54:40Z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2015-10-25T00:00:00Z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2016-12-12T00:00:00Z</vt:filetime>
  </property>
  <property fmtid="{D5CDD505-2E9C-101B-9397-08002B2CF9AE}" pid="5" name="ContentTypeId">
    <vt:lpwstr>0x010100CC49A282EF92C64F8598DE27BEC32E36</vt:lpwstr>
  </property>
</Properties>
</file>