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Lst>
  <p:sldSz cx="6858000" cy="5143500"/>
  <p:notesSz cx="6858000" cy="9144000"/>
  <p:embeddedFontLst>
    <p:embeddedFont>
      <p:font typeface="Consolas" panose="020B0609020204030204" pitchFamily="49" charset="0"/>
      <p:regular r:id="rId41"/>
      <p:bold r:id="rId42"/>
      <p:italic r:id="rId43"/>
      <p:boldItalic r:id="rId44"/>
    </p:embeddedFont>
    <p:embeddedFont>
      <p:font typeface="Google Sans" panose="020B0604020202020204" charset="0"/>
      <p:regular r:id="rId45"/>
      <p:bold r:id="rId46"/>
      <p:italic r:id="rId47"/>
      <p:boldItalic r:id="rId48"/>
    </p:embeddedFont>
    <p:embeddedFont>
      <p:font typeface="Open Sans" panose="020B0606030504020204" pitchFamily="34" charset="0"/>
      <p:regular r:id="rId49"/>
      <p:bold r:id="rId50"/>
      <p:italic r:id="rId51"/>
      <p:boldItalic r:id="rId52"/>
    </p:embeddedFont>
    <p:embeddedFont>
      <p:font typeface="Roboto" panose="02000000000000000000" pitchFamily="2" charset="0"/>
      <p:regular r:id="rId53"/>
      <p:bold r:id="rId54"/>
      <p:italic r:id="rId55"/>
      <p:boldItalic r:id="rId56"/>
    </p:embeddedFont>
    <p:embeddedFont>
      <p:font typeface="Roboto Condensed" panose="02000000000000000000" pitchFamily="2" charset="0"/>
      <p:regular r:id="rId57"/>
      <p:bold r:id="rId58"/>
      <p:italic r:id="rId59"/>
      <p:boldItalic r:id="rId6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26AD1-A71A-49EB-8C02-5DB4096E75CB}" v="1" dt="2023-10-01T14:46:47.839"/>
  </p1510:revLst>
</p1510:revInfo>
</file>

<file path=ppt/tableStyles.xml><?xml version="1.0" encoding="utf-8"?>
<a:tblStyleLst xmlns:a="http://schemas.openxmlformats.org/drawingml/2006/main" def="{66A31D98-0814-4972-BC4C-8A2C3A4CE3CE}">
  <a:tblStyle styleId="{66A31D98-0814-4972-BC4C-8A2C3A4CE3C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91" autoAdjust="0"/>
  </p:normalViewPr>
  <p:slideViewPr>
    <p:cSldViewPr snapToGrid="0">
      <p:cViewPr varScale="1">
        <p:scale>
          <a:sx n="121" d="100"/>
          <a:sy n="121" d="100"/>
        </p:scale>
        <p:origin x="60" y="88"/>
      </p:cViewPr>
      <p:guideLst>
        <p:guide orient="horz" pos="16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font" Target="fonts/font2.fntdata"/><Relationship Id="rId47" Type="http://schemas.openxmlformats.org/officeDocument/2006/relationships/font" Target="fonts/font7.fntdata"/><Relationship Id="rId63" Type="http://schemas.openxmlformats.org/officeDocument/2006/relationships/theme" Target="theme/theme1.xml"/><Relationship Id="rId68"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font" Target="fonts/font18.fntdata"/><Relationship Id="rId66" Type="http://schemas.microsoft.com/office/2015/10/relationships/revisionInfo" Target="revisionInfo.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font" Target="fonts/font16.fntdata"/><Relationship Id="rId64" Type="http://schemas.openxmlformats.org/officeDocument/2006/relationships/tableStyles" Target="tableStyles.xml"/><Relationship Id="rId69"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font" Target="fonts/font11.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6.fntdata"/><Relationship Id="rId59" Type="http://schemas.openxmlformats.org/officeDocument/2006/relationships/font" Target="fonts/font19.fntdata"/><Relationship Id="rId67" Type="http://schemas.openxmlformats.org/officeDocument/2006/relationships/customXml" Target="../customXml/item1.xml"/><Relationship Id="rId20" Type="http://schemas.openxmlformats.org/officeDocument/2006/relationships/slide" Target="slides/slide18.xml"/><Relationship Id="rId41" Type="http://schemas.openxmlformats.org/officeDocument/2006/relationships/font" Target="fonts/font1.fntdata"/><Relationship Id="rId54" Type="http://schemas.openxmlformats.org/officeDocument/2006/relationships/font" Target="fonts/font14.fntdata"/><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9.fntdata"/><Relationship Id="rId57" Type="http://schemas.openxmlformats.org/officeDocument/2006/relationships/font" Target="fonts/font17.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4.fntdata"/><Relationship Id="rId52" Type="http://schemas.openxmlformats.org/officeDocument/2006/relationships/font" Target="fonts/font12.fntdata"/><Relationship Id="rId60" Type="http://schemas.openxmlformats.org/officeDocument/2006/relationships/font" Target="fonts/font20.fntdata"/><Relationship Id="rId65"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10.fntdata"/><Relationship Id="rId55" Type="http://schemas.openxmlformats.org/officeDocument/2006/relationships/font" Target="fonts/font15.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07026AD1-A71A-49EB-8C02-5DB4096E75CB}"/>
    <pc:docChg chg="undo custSel modSld modMainMaster modNotesMaster">
      <pc:chgData name="Vui Le Ba" userId="052109168efbc39a" providerId="LiveId" clId="{07026AD1-A71A-49EB-8C02-5DB4096E75CB}" dt="2024-01-07T16:40:58.367" v="243" actId="20577"/>
      <pc:docMkLst>
        <pc:docMk/>
      </pc:docMkLst>
      <pc:sldChg chg="modSp modNotes">
        <pc:chgData name="Vui Le Ba" userId="052109168efbc39a" providerId="LiveId" clId="{07026AD1-A71A-49EB-8C02-5DB4096E75CB}" dt="2023-10-01T14:46:47.839" v="0"/>
        <pc:sldMkLst>
          <pc:docMk/>
          <pc:sldMk cId="0" sldId="256"/>
        </pc:sldMkLst>
        <pc:spChg chg="mod">
          <ac:chgData name="Vui Le Ba" userId="052109168efbc39a" providerId="LiveId" clId="{07026AD1-A71A-49EB-8C02-5DB4096E75CB}" dt="2023-10-01T14:46:47.839" v="0"/>
          <ac:spMkLst>
            <pc:docMk/>
            <pc:sldMk cId="0" sldId="256"/>
            <ac:spMk id="78" creationId="{00000000-0000-0000-0000-000000000000}"/>
          </ac:spMkLst>
        </pc:spChg>
        <pc:spChg chg="mod">
          <ac:chgData name="Vui Le Ba" userId="052109168efbc39a" providerId="LiveId" clId="{07026AD1-A71A-49EB-8C02-5DB4096E75CB}" dt="2023-10-01T14:46:47.839" v="0"/>
          <ac:spMkLst>
            <pc:docMk/>
            <pc:sldMk cId="0" sldId="256"/>
            <ac:spMk id="79" creationId="{00000000-0000-0000-0000-000000000000}"/>
          </ac:spMkLst>
        </pc:spChg>
      </pc:sldChg>
      <pc:sldChg chg="addSp delSp modSp mod chgLayout modNotes">
        <pc:chgData name="Vui Le Ba" userId="052109168efbc39a" providerId="LiveId" clId="{07026AD1-A71A-49EB-8C02-5DB4096E75CB}" dt="2023-10-01T14:47:07.249" v="3" actId="1076"/>
        <pc:sldMkLst>
          <pc:docMk/>
          <pc:sldMk cId="0" sldId="257"/>
        </pc:sldMkLst>
        <pc:spChg chg="add del mod">
          <ac:chgData name="Vui Le Ba" userId="052109168efbc39a" providerId="LiveId" clId="{07026AD1-A71A-49EB-8C02-5DB4096E75CB}" dt="2023-10-01T14:47:04.632" v="2" actId="6264"/>
          <ac:spMkLst>
            <pc:docMk/>
            <pc:sldMk cId="0" sldId="257"/>
            <ac:spMk id="2" creationId="{CCBDCEC6-A716-F9FA-0DFC-8D7B15225712}"/>
          </ac:spMkLst>
        </pc:spChg>
        <pc:spChg chg="add del mod">
          <ac:chgData name="Vui Le Ba" userId="052109168efbc39a" providerId="LiveId" clId="{07026AD1-A71A-49EB-8C02-5DB4096E75CB}" dt="2023-10-01T14:47:04.632" v="2" actId="6264"/>
          <ac:spMkLst>
            <pc:docMk/>
            <pc:sldMk cId="0" sldId="257"/>
            <ac:spMk id="3" creationId="{7622757C-68C7-3187-4B10-91E4308CDA4C}"/>
          </ac:spMkLst>
        </pc:spChg>
        <pc:spChg chg="mod ord">
          <ac:chgData name="Vui Le Ba" userId="052109168efbc39a" providerId="LiveId" clId="{07026AD1-A71A-49EB-8C02-5DB4096E75CB}" dt="2023-10-01T14:47:04.632" v="2" actId="6264"/>
          <ac:spMkLst>
            <pc:docMk/>
            <pc:sldMk cId="0" sldId="257"/>
            <ac:spMk id="84" creationId="{00000000-0000-0000-0000-000000000000}"/>
          </ac:spMkLst>
        </pc:spChg>
        <pc:spChg chg="mod ord">
          <ac:chgData name="Vui Le Ba" userId="052109168efbc39a" providerId="LiveId" clId="{07026AD1-A71A-49EB-8C02-5DB4096E75CB}" dt="2023-10-01T14:47:07.249" v="3" actId="1076"/>
          <ac:spMkLst>
            <pc:docMk/>
            <pc:sldMk cId="0" sldId="257"/>
            <ac:spMk id="85" creationId="{00000000-0000-0000-0000-000000000000}"/>
          </ac:spMkLst>
        </pc:spChg>
        <pc:spChg chg="mod ord">
          <ac:chgData name="Vui Le Ba" userId="052109168efbc39a" providerId="LiveId" clId="{07026AD1-A71A-49EB-8C02-5DB4096E75CB}" dt="2023-10-01T14:47:04.632" v="2" actId="6264"/>
          <ac:spMkLst>
            <pc:docMk/>
            <pc:sldMk cId="0" sldId="257"/>
            <ac:spMk id="86" creationId="{00000000-0000-0000-0000-000000000000}"/>
          </ac:spMkLst>
        </pc:spChg>
      </pc:sldChg>
      <pc:sldChg chg="addSp delSp modSp mod chgLayout modNotes">
        <pc:chgData name="Vui Le Ba" userId="052109168efbc39a" providerId="LiveId" clId="{07026AD1-A71A-49EB-8C02-5DB4096E75CB}" dt="2023-10-01T14:47:10.646" v="4" actId="478"/>
        <pc:sldMkLst>
          <pc:docMk/>
          <pc:sldMk cId="0" sldId="258"/>
        </pc:sldMkLst>
        <pc:spChg chg="add del mod">
          <ac:chgData name="Vui Le Ba" userId="052109168efbc39a" providerId="LiveId" clId="{07026AD1-A71A-49EB-8C02-5DB4096E75CB}" dt="2023-10-01T14:47:04.632" v="2" actId="6264"/>
          <ac:spMkLst>
            <pc:docMk/>
            <pc:sldMk cId="0" sldId="258"/>
            <ac:spMk id="2" creationId="{E136B5CD-C7BB-189E-DB4E-2B10458A3583}"/>
          </ac:spMkLst>
        </pc:spChg>
        <pc:spChg chg="add del mod ord">
          <ac:chgData name="Vui Le Ba" userId="052109168efbc39a" providerId="LiveId" clId="{07026AD1-A71A-49EB-8C02-5DB4096E75CB}" dt="2023-10-01T14:47:10.646" v="4" actId="478"/>
          <ac:spMkLst>
            <pc:docMk/>
            <pc:sldMk cId="0" sldId="258"/>
            <ac:spMk id="3" creationId="{63D40366-10DB-70F4-480E-5D0CECFA9D06}"/>
          </ac:spMkLst>
        </pc:spChg>
        <pc:spChg chg="mod ord">
          <ac:chgData name="Vui Le Ba" userId="052109168efbc39a" providerId="LiveId" clId="{07026AD1-A71A-49EB-8C02-5DB4096E75CB}" dt="2023-10-01T14:47:04.632" v="2" actId="6264"/>
          <ac:spMkLst>
            <pc:docMk/>
            <pc:sldMk cId="0" sldId="258"/>
            <ac:spMk id="91" creationId="{00000000-0000-0000-0000-000000000000}"/>
          </ac:spMkLst>
        </pc:spChg>
        <pc:spChg chg="mod">
          <ac:chgData name="Vui Le Ba" userId="052109168efbc39a" providerId="LiveId" clId="{07026AD1-A71A-49EB-8C02-5DB4096E75CB}" dt="2023-10-01T14:46:47.839" v="0"/>
          <ac:spMkLst>
            <pc:docMk/>
            <pc:sldMk cId="0" sldId="258"/>
            <ac:spMk id="92" creationId="{00000000-0000-0000-0000-000000000000}"/>
          </ac:spMkLst>
        </pc:spChg>
      </pc:sldChg>
      <pc:sldChg chg="addSp delSp modSp mod chgLayout modNotes">
        <pc:chgData name="Vui Le Ba" userId="052109168efbc39a" providerId="LiveId" clId="{07026AD1-A71A-49EB-8C02-5DB4096E75CB}" dt="2023-10-01T14:47:14.727" v="5" actId="1076"/>
        <pc:sldMkLst>
          <pc:docMk/>
          <pc:sldMk cId="0" sldId="259"/>
        </pc:sldMkLst>
        <pc:spChg chg="add del mod">
          <ac:chgData name="Vui Le Ba" userId="052109168efbc39a" providerId="LiveId" clId="{07026AD1-A71A-49EB-8C02-5DB4096E75CB}" dt="2023-10-01T14:47:04.632" v="2" actId="6264"/>
          <ac:spMkLst>
            <pc:docMk/>
            <pc:sldMk cId="0" sldId="259"/>
            <ac:spMk id="2" creationId="{F99B3081-46EB-58FC-7E41-6A183501D7E1}"/>
          </ac:spMkLst>
        </pc:spChg>
        <pc:spChg chg="add del mod">
          <ac:chgData name="Vui Le Ba" userId="052109168efbc39a" providerId="LiveId" clId="{07026AD1-A71A-49EB-8C02-5DB4096E75CB}" dt="2023-10-01T14:47:04.632" v="2" actId="6264"/>
          <ac:spMkLst>
            <pc:docMk/>
            <pc:sldMk cId="0" sldId="259"/>
            <ac:spMk id="3" creationId="{00672C29-08F7-0591-7E1D-E67469F94952}"/>
          </ac:spMkLst>
        </pc:spChg>
        <pc:spChg chg="mod ord">
          <ac:chgData name="Vui Le Ba" userId="052109168efbc39a" providerId="LiveId" clId="{07026AD1-A71A-49EB-8C02-5DB4096E75CB}" dt="2023-10-01T14:47:04.632" v="2" actId="6264"/>
          <ac:spMkLst>
            <pc:docMk/>
            <pc:sldMk cId="0" sldId="259"/>
            <ac:spMk id="97" creationId="{00000000-0000-0000-0000-000000000000}"/>
          </ac:spMkLst>
        </pc:spChg>
        <pc:spChg chg="mod ord">
          <ac:chgData name="Vui Le Ba" userId="052109168efbc39a" providerId="LiveId" clId="{07026AD1-A71A-49EB-8C02-5DB4096E75CB}" dt="2023-10-01T14:47:14.727" v="5" actId="1076"/>
          <ac:spMkLst>
            <pc:docMk/>
            <pc:sldMk cId="0" sldId="259"/>
            <ac:spMk id="98" creationId="{00000000-0000-0000-0000-000000000000}"/>
          </ac:spMkLst>
        </pc:spChg>
        <pc:spChg chg="mod ord">
          <ac:chgData name="Vui Le Ba" userId="052109168efbc39a" providerId="LiveId" clId="{07026AD1-A71A-49EB-8C02-5DB4096E75CB}" dt="2023-10-01T14:47:04.632" v="2" actId="6264"/>
          <ac:spMkLst>
            <pc:docMk/>
            <pc:sldMk cId="0" sldId="259"/>
            <ac:spMk id="99" creationId="{00000000-0000-0000-0000-000000000000}"/>
          </ac:spMkLst>
        </pc:spChg>
      </pc:sldChg>
      <pc:sldChg chg="addSp delSp modSp mod chgLayout modNotes">
        <pc:chgData name="Vui Le Ba" userId="052109168efbc39a" providerId="LiveId" clId="{07026AD1-A71A-49EB-8C02-5DB4096E75CB}" dt="2023-10-01T14:47:22.736" v="8" actId="404"/>
        <pc:sldMkLst>
          <pc:docMk/>
          <pc:sldMk cId="0" sldId="260"/>
        </pc:sldMkLst>
        <pc:spChg chg="add del mod">
          <ac:chgData name="Vui Le Ba" userId="052109168efbc39a" providerId="LiveId" clId="{07026AD1-A71A-49EB-8C02-5DB4096E75CB}" dt="2023-10-01T14:47:04.632" v="2" actId="6264"/>
          <ac:spMkLst>
            <pc:docMk/>
            <pc:sldMk cId="0" sldId="260"/>
            <ac:spMk id="2" creationId="{482FE2B7-66C6-EA9D-27F6-2418A9FE98D9}"/>
          </ac:spMkLst>
        </pc:spChg>
        <pc:spChg chg="add del mod">
          <ac:chgData name="Vui Le Ba" userId="052109168efbc39a" providerId="LiveId" clId="{07026AD1-A71A-49EB-8C02-5DB4096E75CB}" dt="2023-10-01T14:47:04.632" v="2" actId="6264"/>
          <ac:spMkLst>
            <pc:docMk/>
            <pc:sldMk cId="0" sldId="260"/>
            <ac:spMk id="3" creationId="{A589CFD6-196C-0574-8E19-F166351DE532}"/>
          </ac:spMkLst>
        </pc:spChg>
        <pc:spChg chg="mod ord">
          <ac:chgData name="Vui Le Ba" userId="052109168efbc39a" providerId="LiveId" clId="{07026AD1-A71A-49EB-8C02-5DB4096E75CB}" dt="2023-10-01T14:47:22.736" v="8" actId="404"/>
          <ac:spMkLst>
            <pc:docMk/>
            <pc:sldMk cId="0" sldId="260"/>
            <ac:spMk id="104" creationId="{00000000-0000-0000-0000-000000000000}"/>
          </ac:spMkLst>
        </pc:spChg>
        <pc:spChg chg="mod ord">
          <ac:chgData name="Vui Le Ba" userId="052109168efbc39a" providerId="LiveId" clId="{07026AD1-A71A-49EB-8C02-5DB4096E75CB}" dt="2023-10-01T14:47:21.530" v="7" actId="1076"/>
          <ac:spMkLst>
            <pc:docMk/>
            <pc:sldMk cId="0" sldId="260"/>
            <ac:spMk id="105" creationId="{00000000-0000-0000-0000-000000000000}"/>
          </ac:spMkLst>
        </pc:spChg>
        <pc:spChg chg="mod ord">
          <ac:chgData name="Vui Le Ba" userId="052109168efbc39a" providerId="LiveId" clId="{07026AD1-A71A-49EB-8C02-5DB4096E75CB}" dt="2023-10-01T14:47:04.632" v="2" actId="6264"/>
          <ac:spMkLst>
            <pc:docMk/>
            <pc:sldMk cId="0" sldId="260"/>
            <ac:spMk id="106" creationId="{00000000-0000-0000-0000-000000000000}"/>
          </ac:spMkLst>
        </pc:spChg>
      </pc:sldChg>
      <pc:sldChg chg="addSp delSp modSp mod chgLayout modNotes">
        <pc:chgData name="Vui Le Ba" userId="052109168efbc39a" providerId="LiveId" clId="{07026AD1-A71A-49EB-8C02-5DB4096E75CB}" dt="2023-10-01T14:47:04.632" v="2" actId="6264"/>
        <pc:sldMkLst>
          <pc:docMk/>
          <pc:sldMk cId="0" sldId="261"/>
        </pc:sldMkLst>
        <pc:spChg chg="add del mod">
          <ac:chgData name="Vui Le Ba" userId="052109168efbc39a" providerId="LiveId" clId="{07026AD1-A71A-49EB-8C02-5DB4096E75CB}" dt="2023-10-01T14:47:04.632" v="2" actId="6264"/>
          <ac:spMkLst>
            <pc:docMk/>
            <pc:sldMk cId="0" sldId="261"/>
            <ac:spMk id="2" creationId="{0E42D034-5D04-0C63-3DC5-F32F5366F13D}"/>
          </ac:spMkLst>
        </pc:spChg>
        <pc:spChg chg="add del mod">
          <ac:chgData name="Vui Le Ba" userId="052109168efbc39a" providerId="LiveId" clId="{07026AD1-A71A-49EB-8C02-5DB4096E75CB}" dt="2023-10-01T14:47:04.632" v="2" actId="6264"/>
          <ac:spMkLst>
            <pc:docMk/>
            <pc:sldMk cId="0" sldId="261"/>
            <ac:spMk id="3" creationId="{45C36F85-366D-349B-7562-AA6EA448EF53}"/>
          </ac:spMkLst>
        </pc:spChg>
        <pc:spChg chg="mod ord">
          <ac:chgData name="Vui Le Ba" userId="052109168efbc39a" providerId="LiveId" clId="{07026AD1-A71A-49EB-8C02-5DB4096E75CB}" dt="2023-10-01T14:47:04.632" v="2" actId="6264"/>
          <ac:spMkLst>
            <pc:docMk/>
            <pc:sldMk cId="0" sldId="261"/>
            <ac:spMk id="111" creationId="{00000000-0000-0000-0000-000000000000}"/>
          </ac:spMkLst>
        </pc:spChg>
        <pc:spChg chg="mod ord">
          <ac:chgData name="Vui Le Ba" userId="052109168efbc39a" providerId="LiveId" clId="{07026AD1-A71A-49EB-8C02-5DB4096E75CB}" dt="2023-10-01T14:47:04.632" v="2" actId="6264"/>
          <ac:spMkLst>
            <pc:docMk/>
            <pc:sldMk cId="0" sldId="261"/>
            <ac:spMk id="112" creationId="{00000000-0000-0000-0000-000000000000}"/>
          </ac:spMkLst>
        </pc:spChg>
        <pc:graphicFrameChg chg="mod">
          <ac:chgData name="Vui Le Ba" userId="052109168efbc39a" providerId="LiveId" clId="{07026AD1-A71A-49EB-8C02-5DB4096E75CB}" dt="2023-10-01T14:46:47.839" v="0"/>
          <ac:graphicFrameMkLst>
            <pc:docMk/>
            <pc:sldMk cId="0" sldId="261"/>
            <ac:graphicFrameMk id="113" creationId="{00000000-0000-0000-0000-000000000000}"/>
          </ac:graphicFrameMkLst>
        </pc:graphicFrameChg>
      </pc:sldChg>
      <pc:sldChg chg="addSp delSp modSp mod chgLayout modNotes">
        <pc:chgData name="Vui Le Ba" userId="052109168efbc39a" providerId="LiveId" clId="{07026AD1-A71A-49EB-8C02-5DB4096E75CB}" dt="2023-10-01T14:47:33.778" v="10" actId="1076"/>
        <pc:sldMkLst>
          <pc:docMk/>
          <pc:sldMk cId="0" sldId="262"/>
        </pc:sldMkLst>
        <pc:spChg chg="add del mod">
          <ac:chgData name="Vui Le Ba" userId="052109168efbc39a" providerId="LiveId" clId="{07026AD1-A71A-49EB-8C02-5DB4096E75CB}" dt="2023-10-01T14:47:04.632" v="2" actId="6264"/>
          <ac:spMkLst>
            <pc:docMk/>
            <pc:sldMk cId="0" sldId="262"/>
            <ac:spMk id="2" creationId="{C039CFAE-46EB-8C46-E892-A60566F28415}"/>
          </ac:spMkLst>
        </pc:spChg>
        <pc:spChg chg="add del mod">
          <ac:chgData name="Vui Le Ba" userId="052109168efbc39a" providerId="LiveId" clId="{07026AD1-A71A-49EB-8C02-5DB4096E75CB}" dt="2023-10-01T14:47:04.632" v="2" actId="6264"/>
          <ac:spMkLst>
            <pc:docMk/>
            <pc:sldMk cId="0" sldId="262"/>
            <ac:spMk id="3" creationId="{8C06077C-797A-3AA7-9BE2-57317C81F73C}"/>
          </ac:spMkLst>
        </pc:spChg>
        <pc:spChg chg="mod ord">
          <ac:chgData name="Vui Le Ba" userId="052109168efbc39a" providerId="LiveId" clId="{07026AD1-A71A-49EB-8C02-5DB4096E75CB}" dt="2023-10-01T14:47:29.901" v="9" actId="404"/>
          <ac:spMkLst>
            <pc:docMk/>
            <pc:sldMk cId="0" sldId="262"/>
            <ac:spMk id="118" creationId="{00000000-0000-0000-0000-000000000000}"/>
          </ac:spMkLst>
        </pc:spChg>
        <pc:spChg chg="mod ord">
          <ac:chgData name="Vui Le Ba" userId="052109168efbc39a" providerId="LiveId" clId="{07026AD1-A71A-49EB-8C02-5DB4096E75CB}" dt="2023-10-01T14:47:33.778" v="10" actId="1076"/>
          <ac:spMkLst>
            <pc:docMk/>
            <pc:sldMk cId="0" sldId="262"/>
            <ac:spMk id="119" creationId="{00000000-0000-0000-0000-000000000000}"/>
          </ac:spMkLst>
        </pc:spChg>
        <pc:spChg chg="mod ord">
          <ac:chgData name="Vui Le Ba" userId="052109168efbc39a" providerId="LiveId" clId="{07026AD1-A71A-49EB-8C02-5DB4096E75CB}" dt="2023-10-01T14:47:04.632" v="2" actId="6264"/>
          <ac:spMkLst>
            <pc:docMk/>
            <pc:sldMk cId="0" sldId="262"/>
            <ac:spMk id="120" creationId="{00000000-0000-0000-0000-000000000000}"/>
          </ac:spMkLst>
        </pc:spChg>
        <pc:spChg chg="mod">
          <ac:chgData name="Vui Le Ba" userId="052109168efbc39a" providerId="LiveId" clId="{07026AD1-A71A-49EB-8C02-5DB4096E75CB}" dt="2023-10-01T14:46:47.839" v="0"/>
          <ac:spMkLst>
            <pc:docMk/>
            <pc:sldMk cId="0" sldId="262"/>
            <ac:spMk id="121" creationId="{00000000-0000-0000-0000-000000000000}"/>
          </ac:spMkLst>
        </pc:spChg>
      </pc:sldChg>
      <pc:sldChg chg="addSp delSp modSp mod chgLayout modNotes">
        <pc:chgData name="Vui Le Ba" userId="052109168efbc39a" providerId="LiveId" clId="{07026AD1-A71A-49EB-8C02-5DB4096E75CB}" dt="2023-10-01T14:47:04.632" v="2" actId="6264"/>
        <pc:sldMkLst>
          <pc:docMk/>
          <pc:sldMk cId="0" sldId="263"/>
        </pc:sldMkLst>
        <pc:spChg chg="add del mod">
          <ac:chgData name="Vui Le Ba" userId="052109168efbc39a" providerId="LiveId" clId="{07026AD1-A71A-49EB-8C02-5DB4096E75CB}" dt="2023-10-01T14:47:04.632" v="2" actId="6264"/>
          <ac:spMkLst>
            <pc:docMk/>
            <pc:sldMk cId="0" sldId="263"/>
            <ac:spMk id="2" creationId="{30E06D8A-06B5-D2C8-806E-5BB5F1A20127}"/>
          </ac:spMkLst>
        </pc:spChg>
        <pc:spChg chg="add del mod">
          <ac:chgData name="Vui Le Ba" userId="052109168efbc39a" providerId="LiveId" clId="{07026AD1-A71A-49EB-8C02-5DB4096E75CB}" dt="2023-10-01T14:47:04.632" v="2" actId="6264"/>
          <ac:spMkLst>
            <pc:docMk/>
            <pc:sldMk cId="0" sldId="263"/>
            <ac:spMk id="3" creationId="{B57ED66B-2126-66F6-2E87-9D0216EA4E7C}"/>
          </ac:spMkLst>
        </pc:spChg>
        <pc:spChg chg="mod ord">
          <ac:chgData name="Vui Le Ba" userId="052109168efbc39a" providerId="LiveId" clId="{07026AD1-A71A-49EB-8C02-5DB4096E75CB}" dt="2023-10-01T14:47:04.632" v="2" actId="6264"/>
          <ac:spMkLst>
            <pc:docMk/>
            <pc:sldMk cId="0" sldId="263"/>
            <ac:spMk id="126" creationId="{00000000-0000-0000-0000-000000000000}"/>
          </ac:spMkLst>
        </pc:spChg>
        <pc:spChg chg="mod ord">
          <ac:chgData name="Vui Le Ba" userId="052109168efbc39a" providerId="LiveId" clId="{07026AD1-A71A-49EB-8C02-5DB4096E75CB}" dt="2023-10-01T14:47:04.632" v="2" actId="6264"/>
          <ac:spMkLst>
            <pc:docMk/>
            <pc:sldMk cId="0" sldId="263"/>
            <ac:spMk id="127" creationId="{00000000-0000-0000-0000-000000000000}"/>
          </ac:spMkLst>
        </pc:spChg>
        <pc:spChg chg="mod ord">
          <ac:chgData name="Vui Le Ba" userId="052109168efbc39a" providerId="LiveId" clId="{07026AD1-A71A-49EB-8C02-5DB4096E75CB}" dt="2023-10-01T14:47:04.632" v="2" actId="6264"/>
          <ac:spMkLst>
            <pc:docMk/>
            <pc:sldMk cId="0" sldId="263"/>
            <ac:spMk id="128" creationId="{00000000-0000-0000-0000-000000000000}"/>
          </ac:spMkLst>
        </pc:spChg>
        <pc:spChg chg="mod">
          <ac:chgData name="Vui Le Ba" userId="052109168efbc39a" providerId="LiveId" clId="{07026AD1-A71A-49EB-8C02-5DB4096E75CB}" dt="2023-10-01T14:46:47.839" v="0"/>
          <ac:spMkLst>
            <pc:docMk/>
            <pc:sldMk cId="0" sldId="263"/>
            <ac:spMk id="129" creationId="{00000000-0000-0000-0000-000000000000}"/>
          </ac:spMkLst>
        </pc:spChg>
      </pc:sldChg>
      <pc:sldChg chg="addSp delSp modSp mod chgLayout modNotes">
        <pc:chgData name="Vui Le Ba" userId="052109168efbc39a" providerId="LiveId" clId="{07026AD1-A71A-49EB-8C02-5DB4096E75CB}" dt="2023-10-01T14:47:44.991" v="12" actId="1076"/>
        <pc:sldMkLst>
          <pc:docMk/>
          <pc:sldMk cId="0" sldId="264"/>
        </pc:sldMkLst>
        <pc:spChg chg="add del mod">
          <ac:chgData name="Vui Le Ba" userId="052109168efbc39a" providerId="LiveId" clId="{07026AD1-A71A-49EB-8C02-5DB4096E75CB}" dt="2023-10-01T14:47:04.632" v="2" actId="6264"/>
          <ac:spMkLst>
            <pc:docMk/>
            <pc:sldMk cId="0" sldId="264"/>
            <ac:spMk id="2" creationId="{210E6431-127F-4FBE-6174-9171482D0E21}"/>
          </ac:spMkLst>
        </pc:spChg>
        <pc:spChg chg="add del mod">
          <ac:chgData name="Vui Le Ba" userId="052109168efbc39a" providerId="LiveId" clId="{07026AD1-A71A-49EB-8C02-5DB4096E75CB}" dt="2023-10-01T14:47:04.632" v="2" actId="6264"/>
          <ac:spMkLst>
            <pc:docMk/>
            <pc:sldMk cId="0" sldId="264"/>
            <ac:spMk id="3" creationId="{375C4F88-FB4C-7E91-624D-6E388916D389}"/>
          </ac:spMkLst>
        </pc:spChg>
        <pc:spChg chg="mod ord">
          <ac:chgData name="Vui Le Ba" userId="052109168efbc39a" providerId="LiveId" clId="{07026AD1-A71A-49EB-8C02-5DB4096E75CB}" dt="2023-10-01T14:47:38.319" v="11" actId="404"/>
          <ac:spMkLst>
            <pc:docMk/>
            <pc:sldMk cId="0" sldId="264"/>
            <ac:spMk id="134" creationId="{00000000-0000-0000-0000-000000000000}"/>
          </ac:spMkLst>
        </pc:spChg>
        <pc:spChg chg="mod ord">
          <ac:chgData name="Vui Le Ba" userId="052109168efbc39a" providerId="LiveId" clId="{07026AD1-A71A-49EB-8C02-5DB4096E75CB}" dt="2023-10-01T14:47:44.991" v="12" actId="1076"/>
          <ac:spMkLst>
            <pc:docMk/>
            <pc:sldMk cId="0" sldId="264"/>
            <ac:spMk id="135" creationId="{00000000-0000-0000-0000-000000000000}"/>
          </ac:spMkLst>
        </pc:spChg>
        <pc:spChg chg="mod ord">
          <ac:chgData name="Vui Le Ba" userId="052109168efbc39a" providerId="LiveId" clId="{07026AD1-A71A-49EB-8C02-5DB4096E75CB}" dt="2023-10-01T14:47:04.632" v="2" actId="6264"/>
          <ac:spMkLst>
            <pc:docMk/>
            <pc:sldMk cId="0" sldId="264"/>
            <ac:spMk id="136" creationId="{00000000-0000-0000-0000-000000000000}"/>
          </ac:spMkLst>
        </pc:spChg>
      </pc:sldChg>
      <pc:sldChg chg="addSp delSp modSp mod chgLayout modNotes">
        <pc:chgData name="Vui Le Ba" userId="052109168efbc39a" providerId="LiveId" clId="{07026AD1-A71A-49EB-8C02-5DB4096E75CB}" dt="2023-10-01T14:47:47.392" v="13" actId="404"/>
        <pc:sldMkLst>
          <pc:docMk/>
          <pc:sldMk cId="0" sldId="265"/>
        </pc:sldMkLst>
        <pc:spChg chg="add del mod">
          <ac:chgData name="Vui Le Ba" userId="052109168efbc39a" providerId="LiveId" clId="{07026AD1-A71A-49EB-8C02-5DB4096E75CB}" dt="2023-10-01T14:47:04.632" v="2" actId="6264"/>
          <ac:spMkLst>
            <pc:docMk/>
            <pc:sldMk cId="0" sldId="265"/>
            <ac:spMk id="2" creationId="{3B3AAC38-1779-8101-B4CC-46089339144A}"/>
          </ac:spMkLst>
        </pc:spChg>
        <pc:spChg chg="add del mod">
          <ac:chgData name="Vui Le Ba" userId="052109168efbc39a" providerId="LiveId" clId="{07026AD1-A71A-49EB-8C02-5DB4096E75CB}" dt="2023-10-01T14:47:04.632" v="2" actId="6264"/>
          <ac:spMkLst>
            <pc:docMk/>
            <pc:sldMk cId="0" sldId="265"/>
            <ac:spMk id="3" creationId="{CB244408-83DE-04A9-C18A-88257B829E0A}"/>
          </ac:spMkLst>
        </pc:spChg>
        <pc:spChg chg="mod ord">
          <ac:chgData name="Vui Le Ba" userId="052109168efbc39a" providerId="LiveId" clId="{07026AD1-A71A-49EB-8C02-5DB4096E75CB}" dt="2023-10-01T14:47:47.392" v="13" actId="404"/>
          <ac:spMkLst>
            <pc:docMk/>
            <pc:sldMk cId="0" sldId="265"/>
            <ac:spMk id="141" creationId="{00000000-0000-0000-0000-000000000000}"/>
          </ac:spMkLst>
        </pc:spChg>
        <pc:spChg chg="mod ord">
          <ac:chgData name="Vui Le Ba" userId="052109168efbc39a" providerId="LiveId" clId="{07026AD1-A71A-49EB-8C02-5DB4096E75CB}" dt="2023-10-01T14:47:04.632" v="2" actId="6264"/>
          <ac:spMkLst>
            <pc:docMk/>
            <pc:sldMk cId="0" sldId="265"/>
            <ac:spMk id="142" creationId="{00000000-0000-0000-0000-000000000000}"/>
          </ac:spMkLst>
        </pc:spChg>
        <pc:picChg chg="mod">
          <ac:chgData name="Vui Le Ba" userId="052109168efbc39a" providerId="LiveId" clId="{07026AD1-A71A-49EB-8C02-5DB4096E75CB}" dt="2023-10-01T14:46:47.839" v="0"/>
          <ac:picMkLst>
            <pc:docMk/>
            <pc:sldMk cId="0" sldId="265"/>
            <ac:picMk id="143" creationId="{00000000-0000-0000-0000-000000000000}"/>
          </ac:picMkLst>
        </pc:picChg>
      </pc:sldChg>
      <pc:sldChg chg="addSp delSp modSp mod chgLayout modNotes">
        <pc:chgData name="Vui Le Ba" userId="052109168efbc39a" providerId="LiveId" clId="{07026AD1-A71A-49EB-8C02-5DB4096E75CB}" dt="2023-10-01T14:47:53.992" v="15" actId="1076"/>
        <pc:sldMkLst>
          <pc:docMk/>
          <pc:sldMk cId="0" sldId="266"/>
        </pc:sldMkLst>
        <pc:spChg chg="add del mod">
          <ac:chgData name="Vui Le Ba" userId="052109168efbc39a" providerId="LiveId" clId="{07026AD1-A71A-49EB-8C02-5DB4096E75CB}" dt="2023-10-01T14:47:04.632" v="2" actId="6264"/>
          <ac:spMkLst>
            <pc:docMk/>
            <pc:sldMk cId="0" sldId="266"/>
            <ac:spMk id="2" creationId="{DAFDCC47-14A7-1EDF-364B-692DC5E941DC}"/>
          </ac:spMkLst>
        </pc:spChg>
        <pc:spChg chg="add del mod">
          <ac:chgData name="Vui Le Ba" userId="052109168efbc39a" providerId="LiveId" clId="{07026AD1-A71A-49EB-8C02-5DB4096E75CB}" dt="2023-10-01T14:47:04.632" v="2" actId="6264"/>
          <ac:spMkLst>
            <pc:docMk/>
            <pc:sldMk cId="0" sldId="266"/>
            <ac:spMk id="3" creationId="{19B6B0D4-C674-FDED-7165-7FCA8F849906}"/>
          </ac:spMkLst>
        </pc:spChg>
        <pc:spChg chg="mod ord">
          <ac:chgData name="Vui Le Ba" userId="052109168efbc39a" providerId="LiveId" clId="{07026AD1-A71A-49EB-8C02-5DB4096E75CB}" dt="2023-10-01T14:47:50.768" v="14" actId="404"/>
          <ac:spMkLst>
            <pc:docMk/>
            <pc:sldMk cId="0" sldId="266"/>
            <ac:spMk id="148" creationId="{00000000-0000-0000-0000-000000000000}"/>
          </ac:spMkLst>
        </pc:spChg>
        <pc:spChg chg="mod ord">
          <ac:chgData name="Vui Le Ba" userId="052109168efbc39a" providerId="LiveId" clId="{07026AD1-A71A-49EB-8C02-5DB4096E75CB}" dt="2023-10-01T14:47:53.992" v="15" actId="1076"/>
          <ac:spMkLst>
            <pc:docMk/>
            <pc:sldMk cId="0" sldId="266"/>
            <ac:spMk id="149" creationId="{00000000-0000-0000-0000-000000000000}"/>
          </ac:spMkLst>
        </pc:spChg>
        <pc:spChg chg="mod ord">
          <ac:chgData name="Vui Le Ba" userId="052109168efbc39a" providerId="LiveId" clId="{07026AD1-A71A-49EB-8C02-5DB4096E75CB}" dt="2023-10-01T14:47:04.632" v="2" actId="6264"/>
          <ac:spMkLst>
            <pc:docMk/>
            <pc:sldMk cId="0" sldId="266"/>
            <ac:spMk id="150" creationId="{00000000-0000-0000-0000-000000000000}"/>
          </ac:spMkLst>
        </pc:spChg>
      </pc:sldChg>
      <pc:sldChg chg="addSp delSp modSp mod chgLayout modNotes">
        <pc:chgData name="Vui Le Ba" userId="052109168efbc39a" providerId="LiveId" clId="{07026AD1-A71A-49EB-8C02-5DB4096E75CB}" dt="2023-10-01T14:47:57.436" v="16" actId="478"/>
        <pc:sldMkLst>
          <pc:docMk/>
          <pc:sldMk cId="0" sldId="267"/>
        </pc:sldMkLst>
        <pc:spChg chg="add del mod">
          <ac:chgData name="Vui Le Ba" userId="052109168efbc39a" providerId="LiveId" clId="{07026AD1-A71A-49EB-8C02-5DB4096E75CB}" dt="2023-10-01T14:47:04.632" v="2" actId="6264"/>
          <ac:spMkLst>
            <pc:docMk/>
            <pc:sldMk cId="0" sldId="267"/>
            <ac:spMk id="2" creationId="{160186C3-D0B2-F247-3F51-7B2BD4B49E72}"/>
          </ac:spMkLst>
        </pc:spChg>
        <pc:spChg chg="add del mod ord">
          <ac:chgData name="Vui Le Ba" userId="052109168efbc39a" providerId="LiveId" clId="{07026AD1-A71A-49EB-8C02-5DB4096E75CB}" dt="2023-10-01T14:47:57.436" v="16" actId="478"/>
          <ac:spMkLst>
            <pc:docMk/>
            <pc:sldMk cId="0" sldId="267"/>
            <ac:spMk id="3" creationId="{6A8A4BF2-3821-189E-EE86-C97B68D45900}"/>
          </ac:spMkLst>
        </pc:spChg>
        <pc:spChg chg="mod ord">
          <ac:chgData name="Vui Le Ba" userId="052109168efbc39a" providerId="LiveId" clId="{07026AD1-A71A-49EB-8C02-5DB4096E75CB}" dt="2023-10-01T14:47:04.632" v="2" actId="6264"/>
          <ac:spMkLst>
            <pc:docMk/>
            <pc:sldMk cId="0" sldId="267"/>
            <ac:spMk id="155" creationId="{00000000-0000-0000-0000-000000000000}"/>
          </ac:spMkLst>
        </pc:spChg>
        <pc:spChg chg="mod">
          <ac:chgData name="Vui Le Ba" userId="052109168efbc39a" providerId="LiveId" clId="{07026AD1-A71A-49EB-8C02-5DB4096E75CB}" dt="2023-10-01T14:46:47.839" v="0"/>
          <ac:spMkLst>
            <pc:docMk/>
            <pc:sldMk cId="0" sldId="267"/>
            <ac:spMk id="156" creationId="{00000000-0000-0000-0000-000000000000}"/>
          </ac:spMkLst>
        </pc:spChg>
      </pc:sldChg>
      <pc:sldChg chg="addSp delSp modSp mod chgLayout modNotes">
        <pc:chgData name="Vui Le Ba" userId="052109168efbc39a" providerId="LiveId" clId="{07026AD1-A71A-49EB-8C02-5DB4096E75CB}" dt="2023-10-01T14:48:04.094" v="17" actId="1076"/>
        <pc:sldMkLst>
          <pc:docMk/>
          <pc:sldMk cId="0" sldId="268"/>
        </pc:sldMkLst>
        <pc:spChg chg="add del mod">
          <ac:chgData name="Vui Le Ba" userId="052109168efbc39a" providerId="LiveId" clId="{07026AD1-A71A-49EB-8C02-5DB4096E75CB}" dt="2023-10-01T14:47:04.632" v="2" actId="6264"/>
          <ac:spMkLst>
            <pc:docMk/>
            <pc:sldMk cId="0" sldId="268"/>
            <ac:spMk id="2" creationId="{E0EBB10E-7F3A-77CC-79EE-0A2CAFC39756}"/>
          </ac:spMkLst>
        </pc:spChg>
        <pc:spChg chg="add del mod">
          <ac:chgData name="Vui Le Ba" userId="052109168efbc39a" providerId="LiveId" clId="{07026AD1-A71A-49EB-8C02-5DB4096E75CB}" dt="2023-10-01T14:47:04.632" v="2" actId="6264"/>
          <ac:spMkLst>
            <pc:docMk/>
            <pc:sldMk cId="0" sldId="268"/>
            <ac:spMk id="3" creationId="{FCFD43EA-1E0F-6B4F-D8D9-CEF58F215451}"/>
          </ac:spMkLst>
        </pc:spChg>
        <pc:spChg chg="mod ord">
          <ac:chgData name="Vui Le Ba" userId="052109168efbc39a" providerId="LiveId" clId="{07026AD1-A71A-49EB-8C02-5DB4096E75CB}" dt="2023-10-01T14:47:04.632" v="2" actId="6264"/>
          <ac:spMkLst>
            <pc:docMk/>
            <pc:sldMk cId="0" sldId="268"/>
            <ac:spMk id="161" creationId="{00000000-0000-0000-0000-000000000000}"/>
          </ac:spMkLst>
        </pc:spChg>
        <pc:spChg chg="mod ord">
          <ac:chgData name="Vui Le Ba" userId="052109168efbc39a" providerId="LiveId" clId="{07026AD1-A71A-49EB-8C02-5DB4096E75CB}" dt="2023-10-01T14:48:04.094" v="17" actId="1076"/>
          <ac:spMkLst>
            <pc:docMk/>
            <pc:sldMk cId="0" sldId="268"/>
            <ac:spMk id="162" creationId="{00000000-0000-0000-0000-000000000000}"/>
          </ac:spMkLst>
        </pc:spChg>
        <pc:spChg chg="mod ord">
          <ac:chgData name="Vui Le Ba" userId="052109168efbc39a" providerId="LiveId" clId="{07026AD1-A71A-49EB-8C02-5DB4096E75CB}" dt="2023-10-01T14:47:04.632" v="2" actId="6264"/>
          <ac:spMkLst>
            <pc:docMk/>
            <pc:sldMk cId="0" sldId="268"/>
            <ac:spMk id="163" creationId="{00000000-0000-0000-0000-000000000000}"/>
          </ac:spMkLst>
        </pc:spChg>
      </pc:sldChg>
      <pc:sldChg chg="addSp delSp modSp mod chgLayout modNotes modNotesTx">
        <pc:chgData name="Vui Le Ba" userId="052109168efbc39a" providerId="LiveId" clId="{07026AD1-A71A-49EB-8C02-5DB4096E75CB}" dt="2024-01-07T16:40:58.367" v="243" actId="20577"/>
        <pc:sldMkLst>
          <pc:docMk/>
          <pc:sldMk cId="0" sldId="269"/>
        </pc:sldMkLst>
        <pc:spChg chg="add del mod">
          <ac:chgData name="Vui Le Ba" userId="052109168efbc39a" providerId="LiveId" clId="{07026AD1-A71A-49EB-8C02-5DB4096E75CB}" dt="2023-10-01T14:47:04.632" v="2" actId="6264"/>
          <ac:spMkLst>
            <pc:docMk/>
            <pc:sldMk cId="0" sldId="269"/>
            <ac:spMk id="2" creationId="{13917BFE-DD53-B720-98EE-48C408597E9E}"/>
          </ac:spMkLst>
        </pc:spChg>
        <pc:spChg chg="add del mod">
          <ac:chgData name="Vui Le Ba" userId="052109168efbc39a" providerId="LiveId" clId="{07026AD1-A71A-49EB-8C02-5DB4096E75CB}" dt="2023-10-01T14:47:04.632" v="2" actId="6264"/>
          <ac:spMkLst>
            <pc:docMk/>
            <pc:sldMk cId="0" sldId="269"/>
            <ac:spMk id="3" creationId="{141524D1-8E48-81F3-ACB7-B7186C9D9EB2}"/>
          </ac:spMkLst>
        </pc:spChg>
        <pc:spChg chg="mod ord">
          <ac:chgData name="Vui Le Ba" userId="052109168efbc39a" providerId="LiveId" clId="{07026AD1-A71A-49EB-8C02-5DB4096E75CB}" dt="2023-10-01T14:47:04.632" v="2" actId="6264"/>
          <ac:spMkLst>
            <pc:docMk/>
            <pc:sldMk cId="0" sldId="269"/>
            <ac:spMk id="168" creationId="{00000000-0000-0000-0000-000000000000}"/>
          </ac:spMkLst>
        </pc:spChg>
        <pc:spChg chg="mod ord">
          <ac:chgData name="Vui Le Ba" userId="052109168efbc39a" providerId="LiveId" clId="{07026AD1-A71A-49EB-8C02-5DB4096E75CB}" dt="2023-10-01T14:48:12.547" v="18" actId="1076"/>
          <ac:spMkLst>
            <pc:docMk/>
            <pc:sldMk cId="0" sldId="269"/>
            <ac:spMk id="169" creationId="{00000000-0000-0000-0000-000000000000}"/>
          </ac:spMkLst>
        </pc:spChg>
        <pc:spChg chg="mod ord">
          <ac:chgData name="Vui Le Ba" userId="052109168efbc39a" providerId="LiveId" clId="{07026AD1-A71A-49EB-8C02-5DB4096E75CB}" dt="2023-10-01T14:47:04.632" v="2" actId="6264"/>
          <ac:spMkLst>
            <pc:docMk/>
            <pc:sldMk cId="0" sldId="269"/>
            <ac:spMk id="170" creationId="{00000000-0000-0000-0000-000000000000}"/>
          </ac:spMkLst>
        </pc:spChg>
      </pc:sldChg>
      <pc:sldChg chg="addSp delSp modSp mod chgLayout modNotes">
        <pc:chgData name="Vui Le Ba" userId="052109168efbc39a" providerId="LiveId" clId="{07026AD1-A71A-49EB-8C02-5DB4096E75CB}" dt="2023-10-01T14:48:17.505" v="19" actId="1076"/>
        <pc:sldMkLst>
          <pc:docMk/>
          <pc:sldMk cId="0" sldId="270"/>
        </pc:sldMkLst>
        <pc:spChg chg="add del mod">
          <ac:chgData name="Vui Le Ba" userId="052109168efbc39a" providerId="LiveId" clId="{07026AD1-A71A-49EB-8C02-5DB4096E75CB}" dt="2023-10-01T14:47:04.632" v="2" actId="6264"/>
          <ac:spMkLst>
            <pc:docMk/>
            <pc:sldMk cId="0" sldId="270"/>
            <ac:spMk id="2" creationId="{C8915E2D-3310-55D7-ED81-ABC6F862EEDC}"/>
          </ac:spMkLst>
        </pc:spChg>
        <pc:spChg chg="add del mod">
          <ac:chgData name="Vui Le Ba" userId="052109168efbc39a" providerId="LiveId" clId="{07026AD1-A71A-49EB-8C02-5DB4096E75CB}" dt="2023-10-01T14:47:04.632" v="2" actId="6264"/>
          <ac:spMkLst>
            <pc:docMk/>
            <pc:sldMk cId="0" sldId="270"/>
            <ac:spMk id="3" creationId="{F4C33C86-A3FA-E616-1DA7-31869E7D7F3E}"/>
          </ac:spMkLst>
        </pc:spChg>
        <pc:spChg chg="mod ord">
          <ac:chgData name="Vui Le Ba" userId="052109168efbc39a" providerId="LiveId" clId="{07026AD1-A71A-49EB-8C02-5DB4096E75CB}" dt="2023-10-01T14:47:04.632" v="2" actId="6264"/>
          <ac:spMkLst>
            <pc:docMk/>
            <pc:sldMk cId="0" sldId="270"/>
            <ac:spMk id="175" creationId="{00000000-0000-0000-0000-000000000000}"/>
          </ac:spMkLst>
        </pc:spChg>
        <pc:spChg chg="mod ord">
          <ac:chgData name="Vui Le Ba" userId="052109168efbc39a" providerId="LiveId" clId="{07026AD1-A71A-49EB-8C02-5DB4096E75CB}" dt="2023-10-01T14:48:17.505" v="19" actId="1076"/>
          <ac:spMkLst>
            <pc:docMk/>
            <pc:sldMk cId="0" sldId="270"/>
            <ac:spMk id="176" creationId="{00000000-0000-0000-0000-000000000000}"/>
          </ac:spMkLst>
        </pc:spChg>
        <pc:spChg chg="mod ord">
          <ac:chgData name="Vui Le Ba" userId="052109168efbc39a" providerId="LiveId" clId="{07026AD1-A71A-49EB-8C02-5DB4096E75CB}" dt="2023-10-01T14:47:04.632" v="2" actId="6264"/>
          <ac:spMkLst>
            <pc:docMk/>
            <pc:sldMk cId="0" sldId="270"/>
            <ac:spMk id="177" creationId="{00000000-0000-0000-0000-000000000000}"/>
          </ac:spMkLst>
        </pc:spChg>
      </pc:sldChg>
      <pc:sldChg chg="addSp delSp modSp mod chgLayout modNotes">
        <pc:chgData name="Vui Le Ba" userId="052109168efbc39a" providerId="LiveId" clId="{07026AD1-A71A-49EB-8C02-5DB4096E75CB}" dt="2023-10-01T14:48:21.260" v="20" actId="478"/>
        <pc:sldMkLst>
          <pc:docMk/>
          <pc:sldMk cId="0" sldId="271"/>
        </pc:sldMkLst>
        <pc:spChg chg="add del mod">
          <ac:chgData name="Vui Le Ba" userId="052109168efbc39a" providerId="LiveId" clId="{07026AD1-A71A-49EB-8C02-5DB4096E75CB}" dt="2023-10-01T14:47:04.632" v="2" actId="6264"/>
          <ac:spMkLst>
            <pc:docMk/>
            <pc:sldMk cId="0" sldId="271"/>
            <ac:spMk id="2" creationId="{2F974B1F-AE1B-2D34-63B2-EF298DF4A862}"/>
          </ac:spMkLst>
        </pc:spChg>
        <pc:spChg chg="add del mod ord">
          <ac:chgData name="Vui Le Ba" userId="052109168efbc39a" providerId="LiveId" clId="{07026AD1-A71A-49EB-8C02-5DB4096E75CB}" dt="2023-10-01T14:48:21.260" v="20" actId="478"/>
          <ac:spMkLst>
            <pc:docMk/>
            <pc:sldMk cId="0" sldId="271"/>
            <ac:spMk id="3" creationId="{08DFA27E-7852-EBB6-E426-D3721BCEF386}"/>
          </ac:spMkLst>
        </pc:spChg>
        <pc:spChg chg="mod ord">
          <ac:chgData name="Vui Le Ba" userId="052109168efbc39a" providerId="LiveId" clId="{07026AD1-A71A-49EB-8C02-5DB4096E75CB}" dt="2023-10-01T14:47:04.632" v="2" actId="6264"/>
          <ac:spMkLst>
            <pc:docMk/>
            <pc:sldMk cId="0" sldId="271"/>
            <ac:spMk id="182" creationId="{00000000-0000-0000-0000-000000000000}"/>
          </ac:spMkLst>
        </pc:spChg>
        <pc:spChg chg="mod">
          <ac:chgData name="Vui Le Ba" userId="052109168efbc39a" providerId="LiveId" clId="{07026AD1-A71A-49EB-8C02-5DB4096E75CB}" dt="2023-10-01T14:46:47.839" v="0"/>
          <ac:spMkLst>
            <pc:docMk/>
            <pc:sldMk cId="0" sldId="271"/>
            <ac:spMk id="183" creationId="{00000000-0000-0000-0000-000000000000}"/>
          </ac:spMkLst>
        </pc:spChg>
      </pc:sldChg>
      <pc:sldChg chg="addSp delSp modSp mod chgLayout modNotes">
        <pc:chgData name="Vui Le Ba" userId="052109168efbc39a" providerId="LiveId" clId="{07026AD1-A71A-49EB-8C02-5DB4096E75CB}" dt="2023-10-01T14:48:30.735" v="21" actId="1076"/>
        <pc:sldMkLst>
          <pc:docMk/>
          <pc:sldMk cId="0" sldId="272"/>
        </pc:sldMkLst>
        <pc:spChg chg="add del mod">
          <ac:chgData name="Vui Le Ba" userId="052109168efbc39a" providerId="LiveId" clId="{07026AD1-A71A-49EB-8C02-5DB4096E75CB}" dt="2023-10-01T14:47:04.632" v="2" actId="6264"/>
          <ac:spMkLst>
            <pc:docMk/>
            <pc:sldMk cId="0" sldId="272"/>
            <ac:spMk id="2" creationId="{152BD59D-6468-C870-8900-59B70C57C591}"/>
          </ac:spMkLst>
        </pc:spChg>
        <pc:spChg chg="add del mod">
          <ac:chgData name="Vui Le Ba" userId="052109168efbc39a" providerId="LiveId" clId="{07026AD1-A71A-49EB-8C02-5DB4096E75CB}" dt="2023-10-01T14:47:04.632" v="2" actId="6264"/>
          <ac:spMkLst>
            <pc:docMk/>
            <pc:sldMk cId="0" sldId="272"/>
            <ac:spMk id="3" creationId="{787DA5F8-7932-DDCC-6E4B-E8933649249E}"/>
          </ac:spMkLst>
        </pc:spChg>
        <pc:spChg chg="mod ord">
          <ac:chgData name="Vui Le Ba" userId="052109168efbc39a" providerId="LiveId" clId="{07026AD1-A71A-49EB-8C02-5DB4096E75CB}" dt="2023-10-01T14:47:04.632" v="2" actId="6264"/>
          <ac:spMkLst>
            <pc:docMk/>
            <pc:sldMk cId="0" sldId="272"/>
            <ac:spMk id="188" creationId="{00000000-0000-0000-0000-000000000000}"/>
          </ac:spMkLst>
        </pc:spChg>
        <pc:spChg chg="mod ord">
          <ac:chgData name="Vui Le Ba" userId="052109168efbc39a" providerId="LiveId" clId="{07026AD1-A71A-49EB-8C02-5DB4096E75CB}" dt="2023-10-01T14:48:30.735" v="21" actId="1076"/>
          <ac:spMkLst>
            <pc:docMk/>
            <pc:sldMk cId="0" sldId="272"/>
            <ac:spMk id="189" creationId="{00000000-0000-0000-0000-000000000000}"/>
          </ac:spMkLst>
        </pc:spChg>
        <pc:spChg chg="mod ord">
          <ac:chgData name="Vui Le Ba" userId="052109168efbc39a" providerId="LiveId" clId="{07026AD1-A71A-49EB-8C02-5DB4096E75CB}" dt="2023-10-01T14:47:04.632" v="2" actId="6264"/>
          <ac:spMkLst>
            <pc:docMk/>
            <pc:sldMk cId="0" sldId="272"/>
            <ac:spMk id="190" creationId="{00000000-0000-0000-0000-000000000000}"/>
          </ac:spMkLst>
        </pc:spChg>
      </pc:sldChg>
      <pc:sldChg chg="addSp delSp modSp mod chgLayout modNotes">
        <pc:chgData name="Vui Le Ba" userId="052109168efbc39a" providerId="LiveId" clId="{07026AD1-A71A-49EB-8C02-5DB4096E75CB}" dt="2023-10-01T14:48:39.660" v="23" actId="14100"/>
        <pc:sldMkLst>
          <pc:docMk/>
          <pc:sldMk cId="0" sldId="273"/>
        </pc:sldMkLst>
        <pc:spChg chg="add del mod">
          <ac:chgData name="Vui Le Ba" userId="052109168efbc39a" providerId="LiveId" clId="{07026AD1-A71A-49EB-8C02-5DB4096E75CB}" dt="2023-10-01T14:47:04.632" v="2" actId="6264"/>
          <ac:spMkLst>
            <pc:docMk/>
            <pc:sldMk cId="0" sldId="273"/>
            <ac:spMk id="2" creationId="{08846621-D82B-A28B-79BE-B63F0C04C6A4}"/>
          </ac:spMkLst>
        </pc:spChg>
        <pc:spChg chg="add del mod">
          <ac:chgData name="Vui Le Ba" userId="052109168efbc39a" providerId="LiveId" clId="{07026AD1-A71A-49EB-8C02-5DB4096E75CB}" dt="2023-10-01T14:47:04.632" v="2" actId="6264"/>
          <ac:spMkLst>
            <pc:docMk/>
            <pc:sldMk cId="0" sldId="273"/>
            <ac:spMk id="3" creationId="{3073AED2-61EC-A62B-A244-26B5B3513206}"/>
          </ac:spMkLst>
        </pc:spChg>
        <pc:spChg chg="mod ord">
          <ac:chgData name="Vui Le Ba" userId="052109168efbc39a" providerId="LiveId" clId="{07026AD1-A71A-49EB-8C02-5DB4096E75CB}" dt="2023-10-01T14:47:04.632" v="2" actId="6264"/>
          <ac:spMkLst>
            <pc:docMk/>
            <pc:sldMk cId="0" sldId="273"/>
            <ac:spMk id="195" creationId="{00000000-0000-0000-0000-000000000000}"/>
          </ac:spMkLst>
        </pc:spChg>
        <pc:spChg chg="mod ord">
          <ac:chgData name="Vui Le Ba" userId="052109168efbc39a" providerId="LiveId" clId="{07026AD1-A71A-49EB-8C02-5DB4096E75CB}" dt="2023-10-01T14:47:04.632" v="2" actId="6264"/>
          <ac:spMkLst>
            <pc:docMk/>
            <pc:sldMk cId="0" sldId="273"/>
            <ac:spMk id="196" creationId="{00000000-0000-0000-0000-000000000000}"/>
          </ac:spMkLst>
        </pc:spChg>
        <pc:graphicFrameChg chg="mod modGraphic">
          <ac:chgData name="Vui Le Ba" userId="052109168efbc39a" providerId="LiveId" clId="{07026AD1-A71A-49EB-8C02-5DB4096E75CB}" dt="2023-10-01T14:48:39.660" v="23" actId="14100"/>
          <ac:graphicFrameMkLst>
            <pc:docMk/>
            <pc:sldMk cId="0" sldId="273"/>
            <ac:graphicFrameMk id="197" creationId="{00000000-0000-0000-0000-000000000000}"/>
          </ac:graphicFrameMkLst>
        </pc:graphicFrameChg>
      </pc:sldChg>
      <pc:sldChg chg="addSp delSp modSp mod chgLayout modNotes">
        <pc:chgData name="Vui Le Ba" userId="052109168efbc39a" providerId="LiveId" clId="{07026AD1-A71A-49EB-8C02-5DB4096E75CB}" dt="2023-10-01T14:48:48.624" v="24" actId="1076"/>
        <pc:sldMkLst>
          <pc:docMk/>
          <pc:sldMk cId="0" sldId="274"/>
        </pc:sldMkLst>
        <pc:spChg chg="add del mod">
          <ac:chgData name="Vui Le Ba" userId="052109168efbc39a" providerId="LiveId" clId="{07026AD1-A71A-49EB-8C02-5DB4096E75CB}" dt="2023-10-01T14:47:04.632" v="2" actId="6264"/>
          <ac:spMkLst>
            <pc:docMk/>
            <pc:sldMk cId="0" sldId="274"/>
            <ac:spMk id="2" creationId="{90BC4FD4-1B77-7932-C26B-BA2D9537AC45}"/>
          </ac:spMkLst>
        </pc:spChg>
        <pc:spChg chg="add del mod">
          <ac:chgData name="Vui Le Ba" userId="052109168efbc39a" providerId="LiveId" clId="{07026AD1-A71A-49EB-8C02-5DB4096E75CB}" dt="2023-10-01T14:47:04.632" v="2" actId="6264"/>
          <ac:spMkLst>
            <pc:docMk/>
            <pc:sldMk cId="0" sldId="274"/>
            <ac:spMk id="3" creationId="{94A8DCBD-2C8E-76C5-8016-39D9C3A22D42}"/>
          </ac:spMkLst>
        </pc:spChg>
        <pc:spChg chg="mod ord">
          <ac:chgData name="Vui Le Ba" userId="052109168efbc39a" providerId="LiveId" clId="{07026AD1-A71A-49EB-8C02-5DB4096E75CB}" dt="2023-10-01T14:47:04.632" v="2" actId="6264"/>
          <ac:spMkLst>
            <pc:docMk/>
            <pc:sldMk cId="0" sldId="274"/>
            <ac:spMk id="202" creationId="{00000000-0000-0000-0000-000000000000}"/>
          </ac:spMkLst>
        </pc:spChg>
        <pc:spChg chg="mod ord">
          <ac:chgData name="Vui Le Ba" userId="052109168efbc39a" providerId="LiveId" clId="{07026AD1-A71A-49EB-8C02-5DB4096E75CB}" dt="2023-10-01T14:48:48.624" v="24" actId="1076"/>
          <ac:spMkLst>
            <pc:docMk/>
            <pc:sldMk cId="0" sldId="274"/>
            <ac:spMk id="203" creationId="{00000000-0000-0000-0000-000000000000}"/>
          </ac:spMkLst>
        </pc:spChg>
        <pc:spChg chg="mod ord">
          <ac:chgData name="Vui Le Ba" userId="052109168efbc39a" providerId="LiveId" clId="{07026AD1-A71A-49EB-8C02-5DB4096E75CB}" dt="2023-10-01T14:47:04.632" v="2" actId="6264"/>
          <ac:spMkLst>
            <pc:docMk/>
            <pc:sldMk cId="0" sldId="274"/>
            <ac:spMk id="204" creationId="{00000000-0000-0000-0000-000000000000}"/>
          </ac:spMkLst>
        </pc:spChg>
      </pc:sldChg>
      <pc:sldChg chg="addSp delSp modSp mod chgLayout modNotes">
        <pc:chgData name="Vui Le Ba" userId="052109168efbc39a" providerId="LiveId" clId="{07026AD1-A71A-49EB-8C02-5DB4096E75CB}" dt="2023-10-01T14:48:58.757" v="28" actId="1076"/>
        <pc:sldMkLst>
          <pc:docMk/>
          <pc:sldMk cId="0" sldId="275"/>
        </pc:sldMkLst>
        <pc:spChg chg="add del mod">
          <ac:chgData name="Vui Le Ba" userId="052109168efbc39a" providerId="LiveId" clId="{07026AD1-A71A-49EB-8C02-5DB4096E75CB}" dt="2023-10-01T14:47:04.632" v="2" actId="6264"/>
          <ac:spMkLst>
            <pc:docMk/>
            <pc:sldMk cId="0" sldId="275"/>
            <ac:spMk id="2" creationId="{ED95BB4B-8673-9E0A-00A5-C1C5A0365E08}"/>
          </ac:spMkLst>
        </pc:spChg>
        <pc:spChg chg="add del mod">
          <ac:chgData name="Vui Le Ba" userId="052109168efbc39a" providerId="LiveId" clId="{07026AD1-A71A-49EB-8C02-5DB4096E75CB}" dt="2023-10-01T14:47:04.632" v="2" actId="6264"/>
          <ac:spMkLst>
            <pc:docMk/>
            <pc:sldMk cId="0" sldId="275"/>
            <ac:spMk id="3" creationId="{BA14C592-A831-1A37-F3BD-70F3B3EBF476}"/>
          </ac:spMkLst>
        </pc:spChg>
        <pc:spChg chg="mod ord">
          <ac:chgData name="Vui Le Ba" userId="052109168efbc39a" providerId="LiveId" clId="{07026AD1-A71A-49EB-8C02-5DB4096E75CB}" dt="2023-10-01T14:48:52.878" v="27" actId="404"/>
          <ac:spMkLst>
            <pc:docMk/>
            <pc:sldMk cId="0" sldId="275"/>
            <ac:spMk id="209" creationId="{00000000-0000-0000-0000-000000000000}"/>
          </ac:spMkLst>
        </pc:spChg>
        <pc:spChg chg="mod ord">
          <ac:chgData name="Vui Le Ba" userId="052109168efbc39a" providerId="LiveId" clId="{07026AD1-A71A-49EB-8C02-5DB4096E75CB}" dt="2023-10-01T14:48:58.757" v="28" actId="1076"/>
          <ac:spMkLst>
            <pc:docMk/>
            <pc:sldMk cId="0" sldId="275"/>
            <ac:spMk id="210" creationId="{00000000-0000-0000-0000-000000000000}"/>
          </ac:spMkLst>
        </pc:spChg>
        <pc:spChg chg="mod ord">
          <ac:chgData name="Vui Le Ba" userId="052109168efbc39a" providerId="LiveId" clId="{07026AD1-A71A-49EB-8C02-5DB4096E75CB}" dt="2023-10-01T14:47:04.632" v="2" actId="6264"/>
          <ac:spMkLst>
            <pc:docMk/>
            <pc:sldMk cId="0" sldId="275"/>
            <ac:spMk id="211" creationId="{00000000-0000-0000-0000-000000000000}"/>
          </ac:spMkLst>
        </pc:spChg>
      </pc:sldChg>
      <pc:sldChg chg="addSp delSp modSp mod chgLayout modNotes">
        <pc:chgData name="Vui Le Ba" userId="052109168efbc39a" providerId="LiveId" clId="{07026AD1-A71A-49EB-8C02-5DB4096E75CB}" dt="2023-10-01T14:47:04.632" v="2" actId="6264"/>
        <pc:sldMkLst>
          <pc:docMk/>
          <pc:sldMk cId="0" sldId="276"/>
        </pc:sldMkLst>
        <pc:spChg chg="add del mod">
          <ac:chgData name="Vui Le Ba" userId="052109168efbc39a" providerId="LiveId" clId="{07026AD1-A71A-49EB-8C02-5DB4096E75CB}" dt="2023-10-01T14:47:04.632" v="2" actId="6264"/>
          <ac:spMkLst>
            <pc:docMk/>
            <pc:sldMk cId="0" sldId="276"/>
            <ac:spMk id="2" creationId="{C58BC3E2-8EFF-5EFB-42CF-0C7B95168382}"/>
          </ac:spMkLst>
        </pc:spChg>
        <pc:spChg chg="add del mod">
          <ac:chgData name="Vui Le Ba" userId="052109168efbc39a" providerId="LiveId" clId="{07026AD1-A71A-49EB-8C02-5DB4096E75CB}" dt="2023-10-01T14:47:04.632" v="2" actId="6264"/>
          <ac:spMkLst>
            <pc:docMk/>
            <pc:sldMk cId="0" sldId="276"/>
            <ac:spMk id="3" creationId="{66CBE156-29B4-3E05-EAB6-9776F88647DF}"/>
          </ac:spMkLst>
        </pc:spChg>
        <pc:spChg chg="mod ord">
          <ac:chgData name="Vui Le Ba" userId="052109168efbc39a" providerId="LiveId" clId="{07026AD1-A71A-49EB-8C02-5DB4096E75CB}" dt="2023-10-01T14:47:04.632" v="2" actId="6264"/>
          <ac:spMkLst>
            <pc:docMk/>
            <pc:sldMk cId="0" sldId="276"/>
            <ac:spMk id="216" creationId="{00000000-0000-0000-0000-000000000000}"/>
          </ac:spMkLst>
        </pc:spChg>
        <pc:spChg chg="mod ord">
          <ac:chgData name="Vui Le Ba" userId="052109168efbc39a" providerId="LiveId" clId="{07026AD1-A71A-49EB-8C02-5DB4096E75CB}" dt="2023-10-01T14:47:04.632" v="2" actId="6264"/>
          <ac:spMkLst>
            <pc:docMk/>
            <pc:sldMk cId="0" sldId="276"/>
            <ac:spMk id="217" creationId="{00000000-0000-0000-0000-000000000000}"/>
          </ac:spMkLst>
        </pc:spChg>
        <pc:spChg chg="mod">
          <ac:chgData name="Vui Le Ba" userId="052109168efbc39a" providerId="LiveId" clId="{07026AD1-A71A-49EB-8C02-5DB4096E75CB}" dt="2023-10-01T14:46:47.839" v="0"/>
          <ac:spMkLst>
            <pc:docMk/>
            <pc:sldMk cId="0" sldId="276"/>
            <ac:spMk id="220" creationId="{00000000-0000-0000-0000-000000000000}"/>
          </ac:spMkLst>
        </pc:spChg>
        <pc:spChg chg="mod">
          <ac:chgData name="Vui Le Ba" userId="052109168efbc39a" providerId="LiveId" clId="{07026AD1-A71A-49EB-8C02-5DB4096E75CB}" dt="2023-10-01T14:46:47.839" v="0"/>
          <ac:spMkLst>
            <pc:docMk/>
            <pc:sldMk cId="0" sldId="276"/>
            <ac:spMk id="221" creationId="{00000000-0000-0000-0000-000000000000}"/>
          </ac:spMkLst>
        </pc:spChg>
        <pc:spChg chg="mod">
          <ac:chgData name="Vui Le Ba" userId="052109168efbc39a" providerId="LiveId" clId="{07026AD1-A71A-49EB-8C02-5DB4096E75CB}" dt="2023-10-01T14:46:47.839" v="0"/>
          <ac:spMkLst>
            <pc:docMk/>
            <pc:sldMk cId="0" sldId="276"/>
            <ac:spMk id="222" creationId="{00000000-0000-0000-0000-000000000000}"/>
          </ac:spMkLst>
        </pc:spChg>
        <pc:spChg chg="mod">
          <ac:chgData name="Vui Le Ba" userId="052109168efbc39a" providerId="LiveId" clId="{07026AD1-A71A-49EB-8C02-5DB4096E75CB}" dt="2023-10-01T14:46:47.839" v="0"/>
          <ac:spMkLst>
            <pc:docMk/>
            <pc:sldMk cId="0" sldId="276"/>
            <ac:spMk id="223" creationId="{00000000-0000-0000-0000-000000000000}"/>
          </ac:spMkLst>
        </pc:spChg>
        <pc:spChg chg="mod">
          <ac:chgData name="Vui Le Ba" userId="052109168efbc39a" providerId="LiveId" clId="{07026AD1-A71A-49EB-8C02-5DB4096E75CB}" dt="2023-10-01T14:46:47.839" v="0"/>
          <ac:spMkLst>
            <pc:docMk/>
            <pc:sldMk cId="0" sldId="276"/>
            <ac:spMk id="228" creationId="{00000000-0000-0000-0000-000000000000}"/>
          </ac:spMkLst>
        </pc:spChg>
        <pc:spChg chg="mod">
          <ac:chgData name="Vui Le Ba" userId="052109168efbc39a" providerId="LiveId" clId="{07026AD1-A71A-49EB-8C02-5DB4096E75CB}" dt="2023-10-01T14:46:47.839" v="0"/>
          <ac:spMkLst>
            <pc:docMk/>
            <pc:sldMk cId="0" sldId="276"/>
            <ac:spMk id="229" creationId="{00000000-0000-0000-0000-000000000000}"/>
          </ac:spMkLst>
        </pc:spChg>
        <pc:spChg chg="mod">
          <ac:chgData name="Vui Le Ba" userId="052109168efbc39a" providerId="LiveId" clId="{07026AD1-A71A-49EB-8C02-5DB4096E75CB}" dt="2023-10-01T14:46:47.839" v="0"/>
          <ac:spMkLst>
            <pc:docMk/>
            <pc:sldMk cId="0" sldId="276"/>
            <ac:spMk id="230" creationId="{00000000-0000-0000-0000-000000000000}"/>
          </ac:spMkLst>
        </pc:spChg>
        <pc:cxnChg chg="mod">
          <ac:chgData name="Vui Le Ba" userId="052109168efbc39a" providerId="LiveId" clId="{07026AD1-A71A-49EB-8C02-5DB4096E75CB}" dt="2023-10-01T14:46:47.839" v="0"/>
          <ac:cxnSpMkLst>
            <pc:docMk/>
            <pc:sldMk cId="0" sldId="276"/>
            <ac:cxnSpMk id="218" creationId="{00000000-0000-0000-0000-000000000000}"/>
          </ac:cxnSpMkLst>
        </pc:cxnChg>
        <pc:cxnChg chg="mod">
          <ac:chgData name="Vui Le Ba" userId="052109168efbc39a" providerId="LiveId" clId="{07026AD1-A71A-49EB-8C02-5DB4096E75CB}" dt="2023-10-01T14:46:47.839" v="0"/>
          <ac:cxnSpMkLst>
            <pc:docMk/>
            <pc:sldMk cId="0" sldId="276"/>
            <ac:cxnSpMk id="219" creationId="{00000000-0000-0000-0000-000000000000}"/>
          </ac:cxnSpMkLst>
        </pc:cxnChg>
        <pc:cxnChg chg="mod">
          <ac:chgData name="Vui Le Ba" userId="052109168efbc39a" providerId="LiveId" clId="{07026AD1-A71A-49EB-8C02-5DB4096E75CB}" dt="2023-10-01T14:46:47.839" v="0"/>
          <ac:cxnSpMkLst>
            <pc:docMk/>
            <pc:sldMk cId="0" sldId="276"/>
            <ac:cxnSpMk id="224" creationId="{00000000-0000-0000-0000-000000000000}"/>
          </ac:cxnSpMkLst>
        </pc:cxnChg>
        <pc:cxnChg chg="mod">
          <ac:chgData name="Vui Le Ba" userId="052109168efbc39a" providerId="LiveId" clId="{07026AD1-A71A-49EB-8C02-5DB4096E75CB}" dt="2023-10-01T14:46:47.839" v="0"/>
          <ac:cxnSpMkLst>
            <pc:docMk/>
            <pc:sldMk cId="0" sldId="276"/>
            <ac:cxnSpMk id="225" creationId="{00000000-0000-0000-0000-000000000000}"/>
          </ac:cxnSpMkLst>
        </pc:cxnChg>
        <pc:cxnChg chg="mod">
          <ac:chgData name="Vui Le Ba" userId="052109168efbc39a" providerId="LiveId" clId="{07026AD1-A71A-49EB-8C02-5DB4096E75CB}" dt="2023-10-01T14:46:47.839" v="0"/>
          <ac:cxnSpMkLst>
            <pc:docMk/>
            <pc:sldMk cId="0" sldId="276"/>
            <ac:cxnSpMk id="226" creationId="{00000000-0000-0000-0000-000000000000}"/>
          </ac:cxnSpMkLst>
        </pc:cxnChg>
        <pc:cxnChg chg="mod">
          <ac:chgData name="Vui Le Ba" userId="052109168efbc39a" providerId="LiveId" clId="{07026AD1-A71A-49EB-8C02-5DB4096E75CB}" dt="2023-10-01T14:46:47.839" v="0"/>
          <ac:cxnSpMkLst>
            <pc:docMk/>
            <pc:sldMk cId="0" sldId="276"/>
            <ac:cxnSpMk id="227" creationId="{00000000-0000-0000-0000-000000000000}"/>
          </ac:cxnSpMkLst>
        </pc:cxnChg>
      </pc:sldChg>
      <pc:sldChg chg="addSp delSp modSp mod chgLayout modNotes">
        <pc:chgData name="Vui Le Ba" userId="052109168efbc39a" providerId="LiveId" clId="{07026AD1-A71A-49EB-8C02-5DB4096E75CB}" dt="2023-10-01T15:20:43.243" v="29" actId="1076"/>
        <pc:sldMkLst>
          <pc:docMk/>
          <pc:sldMk cId="0" sldId="277"/>
        </pc:sldMkLst>
        <pc:spChg chg="add del mod">
          <ac:chgData name="Vui Le Ba" userId="052109168efbc39a" providerId="LiveId" clId="{07026AD1-A71A-49EB-8C02-5DB4096E75CB}" dt="2023-10-01T14:47:04.632" v="2" actId="6264"/>
          <ac:spMkLst>
            <pc:docMk/>
            <pc:sldMk cId="0" sldId="277"/>
            <ac:spMk id="2" creationId="{2F25E876-479F-BCC9-90D2-734F0C33ACF7}"/>
          </ac:spMkLst>
        </pc:spChg>
        <pc:spChg chg="add del mod">
          <ac:chgData name="Vui Le Ba" userId="052109168efbc39a" providerId="LiveId" clId="{07026AD1-A71A-49EB-8C02-5DB4096E75CB}" dt="2023-10-01T14:47:04.632" v="2" actId="6264"/>
          <ac:spMkLst>
            <pc:docMk/>
            <pc:sldMk cId="0" sldId="277"/>
            <ac:spMk id="3" creationId="{5F976578-065E-87A9-C0C3-E53C10AA204B}"/>
          </ac:spMkLst>
        </pc:spChg>
        <pc:spChg chg="mod ord">
          <ac:chgData name="Vui Le Ba" userId="052109168efbc39a" providerId="LiveId" clId="{07026AD1-A71A-49EB-8C02-5DB4096E75CB}" dt="2023-10-01T14:47:04.632" v="2" actId="6264"/>
          <ac:spMkLst>
            <pc:docMk/>
            <pc:sldMk cId="0" sldId="277"/>
            <ac:spMk id="235" creationId="{00000000-0000-0000-0000-000000000000}"/>
          </ac:spMkLst>
        </pc:spChg>
        <pc:spChg chg="mod ord">
          <ac:chgData name="Vui Le Ba" userId="052109168efbc39a" providerId="LiveId" clId="{07026AD1-A71A-49EB-8C02-5DB4096E75CB}" dt="2023-10-01T15:20:43.243" v="29" actId="1076"/>
          <ac:spMkLst>
            <pc:docMk/>
            <pc:sldMk cId="0" sldId="277"/>
            <ac:spMk id="236" creationId="{00000000-0000-0000-0000-000000000000}"/>
          </ac:spMkLst>
        </pc:spChg>
        <pc:spChg chg="mod ord">
          <ac:chgData name="Vui Le Ba" userId="052109168efbc39a" providerId="LiveId" clId="{07026AD1-A71A-49EB-8C02-5DB4096E75CB}" dt="2023-10-01T14:47:04.632" v="2" actId="6264"/>
          <ac:spMkLst>
            <pc:docMk/>
            <pc:sldMk cId="0" sldId="277"/>
            <ac:spMk id="237" creationId="{00000000-0000-0000-0000-000000000000}"/>
          </ac:spMkLst>
        </pc:spChg>
      </pc:sldChg>
      <pc:sldChg chg="addSp delSp modSp mod chgLayout modNotes">
        <pc:chgData name="Vui Le Ba" userId="052109168efbc39a" providerId="LiveId" clId="{07026AD1-A71A-49EB-8C02-5DB4096E75CB}" dt="2023-10-01T15:20:48.464" v="30" actId="1076"/>
        <pc:sldMkLst>
          <pc:docMk/>
          <pc:sldMk cId="0" sldId="278"/>
        </pc:sldMkLst>
        <pc:spChg chg="add del mod">
          <ac:chgData name="Vui Le Ba" userId="052109168efbc39a" providerId="LiveId" clId="{07026AD1-A71A-49EB-8C02-5DB4096E75CB}" dt="2023-10-01T14:47:04.632" v="2" actId="6264"/>
          <ac:spMkLst>
            <pc:docMk/>
            <pc:sldMk cId="0" sldId="278"/>
            <ac:spMk id="2" creationId="{DBB58B8B-F8A2-C783-420B-FCF2AABFE252}"/>
          </ac:spMkLst>
        </pc:spChg>
        <pc:spChg chg="add del mod">
          <ac:chgData name="Vui Le Ba" userId="052109168efbc39a" providerId="LiveId" clId="{07026AD1-A71A-49EB-8C02-5DB4096E75CB}" dt="2023-10-01T14:47:04.632" v="2" actId="6264"/>
          <ac:spMkLst>
            <pc:docMk/>
            <pc:sldMk cId="0" sldId="278"/>
            <ac:spMk id="3" creationId="{A79C0645-3CD0-3CAE-F78B-ED23DBE4CAEF}"/>
          </ac:spMkLst>
        </pc:spChg>
        <pc:spChg chg="mod ord">
          <ac:chgData name="Vui Le Ba" userId="052109168efbc39a" providerId="LiveId" clId="{07026AD1-A71A-49EB-8C02-5DB4096E75CB}" dt="2023-10-01T14:47:04.632" v="2" actId="6264"/>
          <ac:spMkLst>
            <pc:docMk/>
            <pc:sldMk cId="0" sldId="278"/>
            <ac:spMk id="242" creationId="{00000000-0000-0000-0000-000000000000}"/>
          </ac:spMkLst>
        </pc:spChg>
        <pc:spChg chg="mod ord">
          <ac:chgData name="Vui Le Ba" userId="052109168efbc39a" providerId="LiveId" clId="{07026AD1-A71A-49EB-8C02-5DB4096E75CB}" dt="2023-10-01T15:20:48.464" v="30" actId="1076"/>
          <ac:spMkLst>
            <pc:docMk/>
            <pc:sldMk cId="0" sldId="278"/>
            <ac:spMk id="243" creationId="{00000000-0000-0000-0000-000000000000}"/>
          </ac:spMkLst>
        </pc:spChg>
        <pc:spChg chg="mod ord">
          <ac:chgData name="Vui Le Ba" userId="052109168efbc39a" providerId="LiveId" clId="{07026AD1-A71A-49EB-8C02-5DB4096E75CB}" dt="2023-10-01T14:47:04.632" v="2" actId="6264"/>
          <ac:spMkLst>
            <pc:docMk/>
            <pc:sldMk cId="0" sldId="278"/>
            <ac:spMk id="244" creationId="{00000000-0000-0000-0000-000000000000}"/>
          </ac:spMkLst>
        </pc:spChg>
        <pc:spChg chg="mod">
          <ac:chgData name="Vui Le Ba" userId="052109168efbc39a" providerId="LiveId" clId="{07026AD1-A71A-49EB-8C02-5DB4096E75CB}" dt="2023-10-01T14:46:47.839" v="0"/>
          <ac:spMkLst>
            <pc:docMk/>
            <pc:sldMk cId="0" sldId="278"/>
            <ac:spMk id="245" creationId="{00000000-0000-0000-0000-000000000000}"/>
          </ac:spMkLst>
        </pc:spChg>
        <pc:spChg chg="mod">
          <ac:chgData name="Vui Le Ba" userId="052109168efbc39a" providerId="LiveId" clId="{07026AD1-A71A-49EB-8C02-5DB4096E75CB}" dt="2023-10-01T14:46:47.839" v="0"/>
          <ac:spMkLst>
            <pc:docMk/>
            <pc:sldMk cId="0" sldId="278"/>
            <ac:spMk id="246" creationId="{00000000-0000-0000-0000-000000000000}"/>
          </ac:spMkLst>
        </pc:spChg>
        <pc:spChg chg="mod">
          <ac:chgData name="Vui Le Ba" userId="052109168efbc39a" providerId="LiveId" clId="{07026AD1-A71A-49EB-8C02-5DB4096E75CB}" dt="2023-10-01T14:46:47.839" v="0"/>
          <ac:spMkLst>
            <pc:docMk/>
            <pc:sldMk cId="0" sldId="278"/>
            <ac:spMk id="247" creationId="{00000000-0000-0000-0000-000000000000}"/>
          </ac:spMkLst>
        </pc:spChg>
        <pc:cxnChg chg="mod">
          <ac:chgData name="Vui Le Ba" userId="052109168efbc39a" providerId="LiveId" clId="{07026AD1-A71A-49EB-8C02-5DB4096E75CB}" dt="2023-10-01T14:46:47.839" v="0"/>
          <ac:cxnSpMkLst>
            <pc:docMk/>
            <pc:sldMk cId="0" sldId="278"/>
            <ac:cxnSpMk id="248" creationId="{00000000-0000-0000-0000-000000000000}"/>
          </ac:cxnSpMkLst>
        </pc:cxnChg>
        <pc:cxnChg chg="mod">
          <ac:chgData name="Vui Le Ba" userId="052109168efbc39a" providerId="LiveId" clId="{07026AD1-A71A-49EB-8C02-5DB4096E75CB}" dt="2023-10-01T14:46:47.839" v="0"/>
          <ac:cxnSpMkLst>
            <pc:docMk/>
            <pc:sldMk cId="0" sldId="278"/>
            <ac:cxnSpMk id="249" creationId="{00000000-0000-0000-0000-000000000000}"/>
          </ac:cxnSpMkLst>
        </pc:cxnChg>
      </pc:sldChg>
      <pc:sldChg chg="addSp delSp modSp mod chgLayout modNotes">
        <pc:chgData name="Vui Le Ba" userId="052109168efbc39a" providerId="LiveId" clId="{07026AD1-A71A-49EB-8C02-5DB4096E75CB}" dt="2023-10-01T15:20:54.418" v="31" actId="1076"/>
        <pc:sldMkLst>
          <pc:docMk/>
          <pc:sldMk cId="0" sldId="279"/>
        </pc:sldMkLst>
        <pc:spChg chg="add del mod">
          <ac:chgData name="Vui Le Ba" userId="052109168efbc39a" providerId="LiveId" clId="{07026AD1-A71A-49EB-8C02-5DB4096E75CB}" dt="2023-10-01T14:47:04.632" v="2" actId="6264"/>
          <ac:spMkLst>
            <pc:docMk/>
            <pc:sldMk cId="0" sldId="279"/>
            <ac:spMk id="2" creationId="{28BC1C39-58D7-7FF1-1FB6-BB15116084EE}"/>
          </ac:spMkLst>
        </pc:spChg>
        <pc:spChg chg="add del mod">
          <ac:chgData name="Vui Le Ba" userId="052109168efbc39a" providerId="LiveId" clId="{07026AD1-A71A-49EB-8C02-5DB4096E75CB}" dt="2023-10-01T14:47:04.632" v="2" actId="6264"/>
          <ac:spMkLst>
            <pc:docMk/>
            <pc:sldMk cId="0" sldId="279"/>
            <ac:spMk id="3" creationId="{F86AC364-C130-1E21-B7F9-F2AF2C3A37DE}"/>
          </ac:spMkLst>
        </pc:spChg>
        <pc:spChg chg="mod ord">
          <ac:chgData name="Vui Le Ba" userId="052109168efbc39a" providerId="LiveId" clId="{07026AD1-A71A-49EB-8C02-5DB4096E75CB}" dt="2023-10-01T14:47:04.632" v="2" actId="6264"/>
          <ac:spMkLst>
            <pc:docMk/>
            <pc:sldMk cId="0" sldId="279"/>
            <ac:spMk id="254" creationId="{00000000-0000-0000-0000-000000000000}"/>
          </ac:spMkLst>
        </pc:spChg>
        <pc:spChg chg="mod ord">
          <ac:chgData name="Vui Le Ba" userId="052109168efbc39a" providerId="LiveId" clId="{07026AD1-A71A-49EB-8C02-5DB4096E75CB}" dt="2023-10-01T15:20:54.418" v="31" actId="1076"/>
          <ac:spMkLst>
            <pc:docMk/>
            <pc:sldMk cId="0" sldId="279"/>
            <ac:spMk id="255" creationId="{00000000-0000-0000-0000-000000000000}"/>
          </ac:spMkLst>
        </pc:spChg>
        <pc:spChg chg="mod ord">
          <ac:chgData name="Vui Le Ba" userId="052109168efbc39a" providerId="LiveId" clId="{07026AD1-A71A-49EB-8C02-5DB4096E75CB}" dt="2023-10-01T14:47:04.632" v="2" actId="6264"/>
          <ac:spMkLst>
            <pc:docMk/>
            <pc:sldMk cId="0" sldId="279"/>
            <ac:spMk id="256" creationId="{00000000-0000-0000-0000-000000000000}"/>
          </ac:spMkLst>
        </pc:spChg>
      </pc:sldChg>
      <pc:sldChg chg="addSp delSp modSp mod chgLayout modNotes">
        <pc:chgData name="Vui Le Ba" userId="052109168efbc39a" providerId="LiveId" clId="{07026AD1-A71A-49EB-8C02-5DB4096E75CB}" dt="2023-10-01T15:20:59.271" v="32" actId="1076"/>
        <pc:sldMkLst>
          <pc:docMk/>
          <pc:sldMk cId="0" sldId="280"/>
        </pc:sldMkLst>
        <pc:spChg chg="add del mod">
          <ac:chgData name="Vui Le Ba" userId="052109168efbc39a" providerId="LiveId" clId="{07026AD1-A71A-49EB-8C02-5DB4096E75CB}" dt="2023-10-01T14:47:04.632" v="2" actId="6264"/>
          <ac:spMkLst>
            <pc:docMk/>
            <pc:sldMk cId="0" sldId="280"/>
            <ac:spMk id="2" creationId="{81FAC92B-19F6-52FD-1939-3FEC8655EABD}"/>
          </ac:spMkLst>
        </pc:spChg>
        <pc:spChg chg="add del mod">
          <ac:chgData name="Vui Le Ba" userId="052109168efbc39a" providerId="LiveId" clId="{07026AD1-A71A-49EB-8C02-5DB4096E75CB}" dt="2023-10-01T14:47:04.632" v="2" actId="6264"/>
          <ac:spMkLst>
            <pc:docMk/>
            <pc:sldMk cId="0" sldId="280"/>
            <ac:spMk id="3" creationId="{7936893B-30D7-FB70-ACD0-5C493C5B02A4}"/>
          </ac:spMkLst>
        </pc:spChg>
        <pc:spChg chg="mod ord">
          <ac:chgData name="Vui Le Ba" userId="052109168efbc39a" providerId="LiveId" clId="{07026AD1-A71A-49EB-8C02-5DB4096E75CB}" dt="2023-10-01T14:47:04.632" v="2" actId="6264"/>
          <ac:spMkLst>
            <pc:docMk/>
            <pc:sldMk cId="0" sldId="280"/>
            <ac:spMk id="261" creationId="{00000000-0000-0000-0000-000000000000}"/>
          </ac:spMkLst>
        </pc:spChg>
        <pc:spChg chg="mod ord">
          <ac:chgData name="Vui Le Ba" userId="052109168efbc39a" providerId="LiveId" clId="{07026AD1-A71A-49EB-8C02-5DB4096E75CB}" dt="2023-10-01T15:20:59.271" v="32" actId="1076"/>
          <ac:spMkLst>
            <pc:docMk/>
            <pc:sldMk cId="0" sldId="280"/>
            <ac:spMk id="262" creationId="{00000000-0000-0000-0000-000000000000}"/>
          </ac:spMkLst>
        </pc:spChg>
        <pc:spChg chg="mod ord">
          <ac:chgData name="Vui Le Ba" userId="052109168efbc39a" providerId="LiveId" clId="{07026AD1-A71A-49EB-8C02-5DB4096E75CB}" dt="2023-10-01T14:47:04.632" v="2" actId="6264"/>
          <ac:spMkLst>
            <pc:docMk/>
            <pc:sldMk cId="0" sldId="280"/>
            <ac:spMk id="263" creationId="{00000000-0000-0000-0000-000000000000}"/>
          </ac:spMkLst>
        </pc:spChg>
      </pc:sldChg>
      <pc:sldChg chg="addSp delSp modSp mod chgLayout modNotes">
        <pc:chgData name="Vui Le Ba" userId="052109168efbc39a" providerId="LiveId" clId="{07026AD1-A71A-49EB-8C02-5DB4096E75CB}" dt="2023-10-01T15:21:03.186" v="33" actId="1076"/>
        <pc:sldMkLst>
          <pc:docMk/>
          <pc:sldMk cId="0" sldId="281"/>
        </pc:sldMkLst>
        <pc:spChg chg="add del mod">
          <ac:chgData name="Vui Le Ba" userId="052109168efbc39a" providerId="LiveId" clId="{07026AD1-A71A-49EB-8C02-5DB4096E75CB}" dt="2023-10-01T14:47:04.632" v="2" actId="6264"/>
          <ac:spMkLst>
            <pc:docMk/>
            <pc:sldMk cId="0" sldId="281"/>
            <ac:spMk id="2" creationId="{453F4F97-9B19-B653-A39D-C1FA9F1A48EA}"/>
          </ac:spMkLst>
        </pc:spChg>
        <pc:spChg chg="add del mod">
          <ac:chgData name="Vui Le Ba" userId="052109168efbc39a" providerId="LiveId" clId="{07026AD1-A71A-49EB-8C02-5DB4096E75CB}" dt="2023-10-01T14:47:04.632" v="2" actId="6264"/>
          <ac:spMkLst>
            <pc:docMk/>
            <pc:sldMk cId="0" sldId="281"/>
            <ac:spMk id="3" creationId="{3D09E05E-FCC6-4F11-5F56-973ABD5073A2}"/>
          </ac:spMkLst>
        </pc:spChg>
        <pc:spChg chg="mod ord">
          <ac:chgData name="Vui Le Ba" userId="052109168efbc39a" providerId="LiveId" clId="{07026AD1-A71A-49EB-8C02-5DB4096E75CB}" dt="2023-10-01T14:47:04.632" v="2" actId="6264"/>
          <ac:spMkLst>
            <pc:docMk/>
            <pc:sldMk cId="0" sldId="281"/>
            <ac:spMk id="268" creationId="{00000000-0000-0000-0000-000000000000}"/>
          </ac:spMkLst>
        </pc:spChg>
        <pc:spChg chg="mod ord">
          <ac:chgData name="Vui Le Ba" userId="052109168efbc39a" providerId="LiveId" clId="{07026AD1-A71A-49EB-8C02-5DB4096E75CB}" dt="2023-10-01T15:21:03.186" v="33" actId="1076"/>
          <ac:spMkLst>
            <pc:docMk/>
            <pc:sldMk cId="0" sldId="281"/>
            <ac:spMk id="269" creationId="{00000000-0000-0000-0000-000000000000}"/>
          </ac:spMkLst>
        </pc:spChg>
        <pc:spChg chg="mod ord">
          <ac:chgData name="Vui Le Ba" userId="052109168efbc39a" providerId="LiveId" clId="{07026AD1-A71A-49EB-8C02-5DB4096E75CB}" dt="2023-10-01T14:47:04.632" v="2" actId="6264"/>
          <ac:spMkLst>
            <pc:docMk/>
            <pc:sldMk cId="0" sldId="281"/>
            <ac:spMk id="270" creationId="{00000000-0000-0000-0000-000000000000}"/>
          </ac:spMkLst>
        </pc:spChg>
      </pc:sldChg>
      <pc:sldChg chg="addSp delSp modSp mod chgLayout modNotes">
        <pc:chgData name="Vui Le Ba" userId="052109168efbc39a" providerId="LiveId" clId="{07026AD1-A71A-49EB-8C02-5DB4096E75CB}" dt="2023-10-01T15:21:07.746" v="34" actId="1076"/>
        <pc:sldMkLst>
          <pc:docMk/>
          <pc:sldMk cId="0" sldId="282"/>
        </pc:sldMkLst>
        <pc:spChg chg="add del mod">
          <ac:chgData name="Vui Le Ba" userId="052109168efbc39a" providerId="LiveId" clId="{07026AD1-A71A-49EB-8C02-5DB4096E75CB}" dt="2023-10-01T14:47:04.632" v="2" actId="6264"/>
          <ac:spMkLst>
            <pc:docMk/>
            <pc:sldMk cId="0" sldId="282"/>
            <ac:spMk id="2" creationId="{5A94D9A0-CAEC-C05E-0646-B582D526E75C}"/>
          </ac:spMkLst>
        </pc:spChg>
        <pc:spChg chg="add del mod">
          <ac:chgData name="Vui Le Ba" userId="052109168efbc39a" providerId="LiveId" clId="{07026AD1-A71A-49EB-8C02-5DB4096E75CB}" dt="2023-10-01T14:47:04.632" v="2" actId="6264"/>
          <ac:spMkLst>
            <pc:docMk/>
            <pc:sldMk cId="0" sldId="282"/>
            <ac:spMk id="3" creationId="{A3CB920D-C775-66B1-0749-4892EE594C1F}"/>
          </ac:spMkLst>
        </pc:spChg>
        <pc:spChg chg="mod ord">
          <ac:chgData name="Vui Le Ba" userId="052109168efbc39a" providerId="LiveId" clId="{07026AD1-A71A-49EB-8C02-5DB4096E75CB}" dt="2023-10-01T14:47:04.632" v="2" actId="6264"/>
          <ac:spMkLst>
            <pc:docMk/>
            <pc:sldMk cId="0" sldId="282"/>
            <ac:spMk id="275" creationId="{00000000-0000-0000-0000-000000000000}"/>
          </ac:spMkLst>
        </pc:spChg>
        <pc:spChg chg="mod ord">
          <ac:chgData name="Vui Le Ba" userId="052109168efbc39a" providerId="LiveId" clId="{07026AD1-A71A-49EB-8C02-5DB4096E75CB}" dt="2023-10-01T15:21:07.746" v="34" actId="1076"/>
          <ac:spMkLst>
            <pc:docMk/>
            <pc:sldMk cId="0" sldId="282"/>
            <ac:spMk id="276" creationId="{00000000-0000-0000-0000-000000000000}"/>
          </ac:spMkLst>
        </pc:spChg>
        <pc:spChg chg="mod ord">
          <ac:chgData name="Vui Le Ba" userId="052109168efbc39a" providerId="LiveId" clId="{07026AD1-A71A-49EB-8C02-5DB4096E75CB}" dt="2023-10-01T14:47:04.632" v="2" actId="6264"/>
          <ac:spMkLst>
            <pc:docMk/>
            <pc:sldMk cId="0" sldId="282"/>
            <ac:spMk id="277" creationId="{00000000-0000-0000-0000-000000000000}"/>
          </ac:spMkLst>
        </pc:spChg>
        <pc:spChg chg="mod">
          <ac:chgData name="Vui Le Ba" userId="052109168efbc39a" providerId="LiveId" clId="{07026AD1-A71A-49EB-8C02-5DB4096E75CB}" dt="2023-10-01T14:46:47.839" v="0"/>
          <ac:spMkLst>
            <pc:docMk/>
            <pc:sldMk cId="0" sldId="282"/>
            <ac:spMk id="278" creationId="{00000000-0000-0000-0000-000000000000}"/>
          </ac:spMkLst>
        </pc:spChg>
      </pc:sldChg>
      <pc:sldChg chg="addSp delSp modSp mod chgLayout modNotes">
        <pc:chgData name="Vui Le Ba" userId="052109168efbc39a" providerId="LiveId" clId="{07026AD1-A71A-49EB-8C02-5DB4096E75CB}" dt="2023-10-01T15:21:11.883" v="35" actId="478"/>
        <pc:sldMkLst>
          <pc:docMk/>
          <pc:sldMk cId="0" sldId="283"/>
        </pc:sldMkLst>
        <pc:spChg chg="add del mod">
          <ac:chgData name="Vui Le Ba" userId="052109168efbc39a" providerId="LiveId" clId="{07026AD1-A71A-49EB-8C02-5DB4096E75CB}" dt="2023-10-01T14:47:04.632" v="2" actId="6264"/>
          <ac:spMkLst>
            <pc:docMk/>
            <pc:sldMk cId="0" sldId="283"/>
            <ac:spMk id="2" creationId="{9F37AF18-D969-9E3E-227E-4323E16C6C87}"/>
          </ac:spMkLst>
        </pc:spChg>
        <pc:spChg chg="add del mod ord">
          <ac:chgData name="Vui Le Ba" userId="052109168efbc39a" providerId="LiveId" clId="{07026AD1-A71A-49EB-8C02-5DB4096E75CB}" dt="2023-10-01T15:21:11.883" v="35" actId="478"/>
          <ac:spMkLst>
            <pc:docMk/>
            <pc:sldMk cId="0" sldId="283"/>
            <ac:spMk id="3" creationId="{AA74F1A6-7C86-2484-5B6D-A01023A75674}"/>
          </ac:spMkLst>
        </pc:spChg>
        <pc:spChg chg="mod ord">
          <ac:chgData name="Vui Le Ba" userId="052109168efbc39a" providerId="LiveId" clId="{07026AD1-A71A-49EB-8C02-5DB4096E75CB}" dt="2023-10-01T14:47:04.632" v="2" actId="6264"/>
          <ac:spMkLst>
            <pc:docMk/>
            <pc:sldMk cId="0" sldId="283"/>
            <ac:spMk id="283" creationId="{00000000-0000-0000-0000-000000000000}"/>
          </ac:spMkLst>
        </pc:spChg>
        <pc:spChg chg="mod">
          <ac:chgData name="Vui Le Ba" userId="052109168efbc39a" providerId="LiveId" clId="{07026AD1-A71A-49EB-8C02-5DB4096E75CB}" dt="2023-10-01T14:46:47.839" v="0"/>
          <ac:spMkLst>
            <pc:docMk/>
            <pc:sldMk cId="0" sldId="283"/>
            <ac:spMk id="284" creationId="{00000000-0000-0000-0000-000000000000}"/>
          </ac:spMkLst>
        </pc:spChg>
      </pc:sldChg>
      <pc:sldChg chg="addSp delSp modSp mod chgLayout modNotes">
        <pc:chgData name="Vui Le Ba" userId="052109168efbc39a" providerId="LiveId" clId="{07026AD1-A71A-49EB-8C02-5DB4096E75CB}" dt="2023-10-01T15:21:18.997" v="37" actId="1076"/>
        <pc:sldMkLst>
          <pc:docMk/>
          <pc:sldMk cId="0" sldId="284"/>
        </pc:sldMkLst>
        <pc:spChg chg="add del mod">
          <ac:chgData name="Vui Le Ba" userId="052109168efbc39a" providerId="LiveId" clId="{07026AD1-A71A-49EB-8C02-5DB4096E75CB}" dt="2023-10-01T14:47:04.632" v="2" actId="6264"/>
          <ac:spMkLst>
            <pc:docMk/>
            <pc:sldMk cId="0" sldId="284"/>
            <ac:spMk id="2" creationId="{BC7CCBBB-2639-5462-775E-C47BCF2276E7}"/>
          </ac:spMkLst>
        </pc:spChg>
        <pc:spChg chg="add del mod">
          <ac:chgData name="Vui Le Ba" userId="052109168efbc39a" providerId="LiveId" clId="{07026AD1-A71A-49EB-8C02-5DB4096E75CB}" dt="2023-10-01T14:47:04.632" v="2" actId="6264"/>
          <ac:spMkLst>
            <pc:docMk/>
            <pc:sldMk cId="0" sldId="284"/>
            <ac:spMk id="3" creationId="{09AF91EB-F69A-A750-D0CF-ADB53C928FC9}"/>
          </ac:spMkLst>
        </pc:spChg>
        <pc:spChg chg="mod ord">
          <ac:chgData name="Vui Le Ba" userId="052109168efbc39a" providerId="LiveId" clId="{07026AD1-A71A-49EB-8C02-5DB4096E75CB}" dt="2023-10-01T14:47:04.632" v="2" actId="6264"/>
          <ac:spMkLst>
            <pc:docMk/>
            <pc:sldMk cId="0" sldId="284"/>
            <ac:spMk id="289" creationId="{00000000-0000-0000-0000-000000000000}"/>
          </ac:spMkLst>
        </pc:spChg>
        <pc:spChg chg="mod ord">
          <ac:chgData name="Vui Le Ba" userId="052109168efbc39a" providerId="LiveId" clId="{07026AD1-A71A-49EB-8C02-5DB4096E75CB}" dt="2023-10-01T15:21:18.997" v="37" actId="1076"/>
          <ac:spMkLst>
            <pc:docMk/>
            <pc:sldMk cId="0" sldId="284"/>
            <ac:spMk id="290" creationId="{00000000-0000-0000-0000-000000000000}"/>
          </ac:spMkLst>
        </pc:spChg>
        <pc:spChg chg="mod ord">
          <ac:chgData name="Vui Le Ba" userId="052109168efbc39a" providerId="LiveId" clId="{07026AD1-A71A-49EB-8C02-5DB4096E75CB}" dt="2023-10-01T14:47:04.632" v="2" actId="6264"/>
          <ac:spMkLst>
            <pc:docMk/>
            <pc:sldMk cId="0" sldId="284"/>
            <ac:spMk id="291" creationId="{00000000-0000-0000-0000-000000000000}"/>
          </ac:spMkLst>
        </pc:spChg>
      </pc:sldChg>
      <pc:sldChg chg="addSp delSp modSp mod chgLayout modNotes">
        <pc:chgData name="Vui Le Ba" userId="052109168efbc39a" providerId="LiveId" clId="{07026AD1-A71A-49EB-8C02-5DB4096E75CB}" dt="2023-10-01T15:21:22.034" v="38" actId="1076"/>
        <pc:sldMkLst>
          <pc:docMk/>
          <pc:sldMk cId="0" sldId="285"/>
        </pc:sldMkLst>
        <pc:spChg chg="add del mod">
          <ac:chgData name="Vui Le Ba" userId="052109168efbc39a" providerId="LiveId" clId="{07026AD1-A71A-49EB-8C02-5DB4096E75CB}" dt="2023-10-01T14:47:04.632" v="2" actId="6264"/>
          <ac:spMkLst>
            <pc:docMk/>
            <pc:sldMk cId="0" sldId="285"/>
            <ac:spMk id="2" creationId="{CA1963E9-3912-0796-B4F1-7821933AC934}"/>
          </ac:spMkLst>
        </pc:spChg>
        <pc:spChg chg="add del mod">
          <ac:chgData name="Vui Le Ba" userId="052109168efbc39a" providerId="LiveId" clId="{07026AD1-A71A-49EB-8C02-5DB4096E75CB}" dt="2023-10-01T14:47:04.632" v="2" actId="6264"/>
          <ac:spMkLst>
            <pc:docMk/>
            <pc:sldMk cId="0" sldId="285"/>
            <ac:spMk id="3" creationId="{E08C749B-76F0-9E8A-3805-1A0C780593AB}"/>
          </ac:spMkLst>
        </pc:spChg>
        <pc:spChg chg="mod ord">
          <ac:chgData name="Vui Le Ba" userId="052109168efbc39a" providerId="LiveId" clId="{07026AD1-A71A-49EB-8C02-5DB4096E75CB}" dt="2023-10-01T14:47:04.632" v="2" actId="6264"/>
          <ac:spMkLst>
            <pc:docMk/>
            <pc:sldMk cId="0" sldId="285"/>
            <ac:spMk id="296" creationId="{00000000-0000-0000-0000-000000000000}"/>
          </ac:spMkLst>
        </pc:spChg>
        <pc:spChg chg="mod ord">
          <ac:chgData name="Vui Le Ba" userId="052109168efbc39a" providerId="LiveId" clId="{07026AD1-A71A-49EB-8C02-5DB4096E75CB}" dt="2023-10-01T15:21:22.034" v="38" actId="1076"/>
          <ac:spMkLst>
            <pc:docMk/>
            <pc:sldMk cId="0" sldId="285"/>
            <ac:spMk id="297" creationId="{00000000-0000-0000-0000-000000000000}"/>
          </ac:spMkLst>
        </pc:spChg>
        <pc:spChg chg="mod ord">
          <ac:chgData name="Vui Le Ba" userId="052109168efbc39a" providerId="LiveId" clId="{07026AD1-A71A-49EB-8C02-5DB4096E75CB}" dt="2023-10-01T14:47:04.632" v="2" actId="6264"/>
          <ac:spMkLst>
            <pc:docMk/>
            <pc:sldMk cId="0" sldId="285"/>
            <ac:spMk id="298" creationId="{00000000-0000-0000-0000-000000000000}"/>
          </ac:spMkLst>
        </pc:spChg>
      </pc:sldChg>
      <pc:sldChg chg="addSp delSp modSp mod chgLayout modNotes">
        <pc:chgData name="Vui Le Ba" userId="052109168efbc39a" providerId="LiveId" clId="{07026AD1-A71A-49EB-8C02-5DB4096E75CB}" dt="2023-10-01T15:21:29.349" v="39" actId="1076"/>
        <pc:sldMkLst>
          <pc:docMk/>
          <pc:sldMk cId="0" sldId="286"/>
        </pc:sldMkLst>
        <pc:spChg chg="add del mod">
          <ac:chgData name="Vui Le Ba" userId="052109168efbc39a" providerId="LiveId" clId="{07026AD1-A71A-49EB-8C02-5DB4096E75CB}" dt="2023-10-01T14:47:04.632" v="2" actId="6264"/>
          <ac:spMkLst>
            <pc:docMk/>
            <pc:sldMk cId="0" sldId="286"/>
            <ac:spMk id="2" creationId="{DDA4E8B9-AC88-DE68-CC56-46901E3D4237}"/>
          </ac:spMkLst>
        </pc:spChg>
        <pc:spChg chg="add del mod">
          <ac:chgData name="Vui Le Ba" userId="052109168efbc39a" providerId="LiveId" clId="{07026AD1-A71A-49EB-8C02-5DB4096E75CB}" dt="2023-10-01T14:47:04.632" v="2" actId="6264"/>
          <ac:spMkLst>
            <pc:docMk/>
            <pc:sldMk cId="0" sldId="286"/>
            <ac:spMk id="3" creationId="{445A73C2-26FC-370C-FF6D-EB03A49C4CEC}"/>
          </ac:spMkLst>
        </pc:spChg>
        <pc:spChg chg="mod ord">
          <ac:chgData name="Vui Le Ba" userId="052109168efbc39a" providerId="LiveId" clId="{07026AD1-A71A-49EB-8C02-5DB4096E75CB}" dt="2023-10-01T14:47:04.632" v="2" actId="6264"/>
          <ac:spMkLst>
            <pc:docMk/>
            <pc:sldMk cId="0" sldId="286"/>
            <ac:spMk id="303" creationId="{00000000-0000-0000-0000-000000000000}"/>
          </ac:spMkLst>
        </pc:spChg>
        <pc:spChg chg="mod ord">
          <ac:chgData name="Vui Le Ba" userId="052109168efbc39a" providerId="LiveId" clId="{07026AD1-A71A-49EB-8C02-5DB4096E75CB}" dt="2023-10-01T15:21:29.349" v="39" actId="1076"/>
          <ac:spMkLst>
            <pc:docMk/>
            <pc:sldMk cId="0" sldId="286"/>
            <ac:spMk id="304" creationId="{00000000-0000-0000-0000-000000000000}"/>
          </ac:spMkLst>
        </pc:spChg>
        <pc:spChg chg="mod ord">
          <ac:chgData name="Vui Le Ba" userId="052109168efbc39a" providerId="LiveId" clId="{07026AD1-A71A-49EB-8C02-5DB4096E75CB}" dt="2023-10-01T14:47:04.632" v="2" actId="6264"/>
          <ac:spMkLst>
            <pc:docMk/>
            <pc:sldMk cId="0" sldId="286"/>
            <ac:spMk id="305" creationId="{00000000-0000-0000-0000-000000000000}"/>
          </ac:spMkLst>
        </pc:spChg>
      </pc:sldChg>
      <pc:sldChg chg="addSp delSp modSp mod chgLayout modNotes">
        <pc:chgData name="Vui Le Ba" userId="052109168efbc39a" providerId="LiveId" clId="{07026AD1-A71A-49EB-8C02-5DB4096E75CB}" dt="2023-10-01T15:21:41.040" v="43" actId="1076"/>
        <pc:sldMkLst>
          <pc:docMk/>
          <pc:sldMk cId="0" sldId="287"/>
        </pc:sldMkLst>
        <pc:spChg chg="add del mod">
          <ac:chgData name="Vui Le Ba" userId="052109168efbc39a" providerId="LiveId" clId="{07026AD1-A71A-49EB-8C02-5DB4096E75CB}" dt="2023-10-01T14:47:04.632" v="2" actId="6264"/>
          <ac:spMkLst>
            <pc:docMk/>
            <pc:sldMk cId="0" sldId="287"/>
            <ac:spMk id="2" creationId="{EC29E377-DBEC-D844-F382-2174570CF43F}"/>
          </ac:spMkLst>
        </pc:spChg>
        <pc:spChg chg="add del mod">
          <ac:chgData name="Vui Le Ba" userId="052109168efbc39a" providerId="LiveId" clId="{07026AD1-A71A-49EB-8C02-5DB4096E75CB}" dt="2023-10-01T14:47:04.632" v="2" actId="6264"/>
          <ac:spMkLst>
            <pc:docMk/>
            <pc:sldMk cId="0" sldId="287"/>
            <ac:spMk id="3" creationId="{CFD4C02F-2073-A53A-E479-A457D4E41525}"/>
          </ac:spMkLst>
        </pc:spChg>
        <pc:spChg chg="mod ord">
          <ac:chgData name="Vui Le Ba" userId="052109168efbc39a" providerId="LiveId" clId="{07026AD1-A71A-49EB-8C02-5DB4096E75CB}" dt="2023-10-01T15:21:35.853" v="42" actId="404"/>
          <ac:spMkLst>
            <pc:docMk/>
            <pc:sldMk cId="0" sldId="287"/>
            <ac:spMk id="310" creationId="{00000000-0000-0000-0000-000000000000}"/>
          </ac:spMkLst>
        </pc:spChg>
        <pc:spChg chg="mod ord">
          <ac:chgData name="Vui Le Ba" userId="052109168efbc39a" providerId="LiveId" clId="{07026AD1-A71A-49EB-8C02-5DB4096E75CB}" dt="2023-10-01T15:21:41.040" v="43" actId="1076"/>
          <ac:spMkLst>
            <pc:docMk/>
            <pc:sldMk cId="0" sldId="287"/>
            <ac:spMk id="311" creationId="{00000000-0000-0000-0000-000000000000}"/>
          </ac:spMkLst>
        </pc:spChg>
        <pc:spChg chg="mod ord">
          <ac:chgData name="Vui Le Ba" userId="052109168efbc39a" providerId="LiveId" clId="{07026AD1-A71A-49EB-8C02-5DB4096E75CB}" dt="2023-10-01T14:47:04.632" v="2" actId="6264"/>
          <ac:spMkLst>
            <pc:docMk/>
            <pc:sldMk cId="0" sldId="287"/>
            <ac:spMk id="312" creationId="{00000000-0000-0000-0000-000000000000}"/>
          </ac:spMkLst>
        </pc:spChg>
      </pc:sldChg>
      <pc:sldChg chg="addSp delSp modSp mod chgLayout modNotes">
        <pc:chgData name="Vui Le Ba" userId="052109168efbc39a" providerId="LiveId" clId="{07026AD1-A71A-49EB-8C02-5DB4096E75CB}" dt="2023-10-01T15:21:45.720" v="44" actId="1076"/>
        <pc:sldMkLst>
          <pc:docMk/>
          <pc:sldMk cId="0" sldId="288"/>
        </pc:sldMkLst>
        <pc:spChg chg="add del mod">
          <ac:chgData name="Vui Le Ba" userId="052109168efbc39a" providerId="LiveId" clId="{07026AD1-A71A-49EB-8C02-5DB4096E75CB}" dt="2023-10-01T14:47:04.632" v="2" actId="6264"/>
          <ac:spMkLst>
            <pc:docMk/>
            <pc:sldMk cId="0" sldId="288"/>
            <ac:spMk id="2" creationId="{FA43BA2C-B12C-4CB6-9964-D878CE89989D}"/>
          </ac:spMkLst>
        </pc:spChg>
        <pc:spChg chg="add del mod">
          <ac:chgData name="Vui Le Ba" userId="052109168efbc39a" providerId="LiveId" clId="{07026AD1-A71A-49EB-8C02-5DB4096E75CB}" dt="2023-10-01T14:47:04.632" v="2" actId="6264"/>
          <ac:spMkLst>
            <pc:docMk/>
            <pc:sldMk cId="0" sldId="288"/>
            <ac:spMk id="3" creationId="{DE733A23-9224-AA52-CC01-107C334E2120}"/>
          </ac:spMkLst>
        </pc:spChg>
        <pc:spChg chg="mod ord">
          <ac:chgData name="Vui Le Ba" userId="052109168efbc39a" providerId="LiveId" clId="{07026AD1-A71A-49EB-8C02-5DB4096E75CB}" dt="2023-10-01T14:47:04.632" v="2" actId="6264"/>
          <ac:spMkLst>
            <pc:docMk/>
            <pc:sldMk cId="0" sldId="288"/>
            <ac:spMk id="317" creationId="{00000000-0000-0000-0000-000000000000}"/>
          </ac:spMkLst>
        </pc:spChg>
        <pc:spChg chg="mod ord">
          <ac:chgData name="Vui Le Ba" userId="052109168efbc39a" providerId="LiveId" clId="{07026AD1-A71A-49EB-8C02-5DB4096E75CB}" dt="2023-10-01T15:21:45.720" v="44" actId="1076"/>
          <ac:spMkLst>
            <pc:docMk/>
            <pc:sldMk cId="0" sldId="288"/>
            <ac:spMk id="318" creationId="{00000000-0000-0000-0000-000000000000}"/>
          </ac:spMkLst>
        </pc:spChg>
        <pc:spChg chg="mod ord">
          <ac:chgData name="Vui Le Ba" userId="052109168efbc39a" providerId="LiveId" clId="{07026AD1-A71A-49EB-8C02-5DB4096E75CB}" dt="2023-10-01T14:47:04.632" v="2" actId="6264"/>
          <ac:spMkLst>
            <pc:docMk/>
            <pc:sldMk cId="0" sldId="288"/>
            <ac:spMk id="319" creationId="{00000000-0000-0000-0000-000000000000}"/>
          </ac:spMkLst>
        </pc:spChg>
      </pc:sldChg>
      <pc:sldChg chg="addSp delSp modSp mod chgLayout modNotes">
        <pc:chgData name="Vui Le Ba" userId="052109168efbc39a" providerId="LiveId" clId="{07026AD1-A71A-49EB-8C02-5DB4096E75CB}" dt="2023-10-01T15:21:49.200" v="45" actId="478"/>
        <pc:sldMkLst>
          <pc:docMk/>
          <pc:sldMk cId="0" sldId="289"/>
        </pc:sldMkLst>
        <pc:spChg chg="add del mod">
          <ac:chgData name="Vui Le Ba" userId="052109168efbc39a" providerId="LiveId" clId="{07026AD1-A71A-49EB-8C02-5DB4096E75CB}" dt="2023-10-01T14:47:04.632" v="2" actId="6264"/>
          <ac:spMkLst>
            <pc:docMk/>
            <pc:sldMk cId="0" sldId="289"/>
            <ac:spMk id="2" creationId="{02656F22-3F5B-11A1-35B9-8C09FCB919C0}"/>
          </ac:spMkLst>
        </pc:spChg>
        <pc:spChg chg="add del mod ord">
          <ac:chgData name="Vui Le Ba" userId="052109168efbc39a" providerId="LiveId" clId="{07026AD1-A71A-49EB-8C02-5DB4096E75CB}" dt="2023-10-01T15:21:49.200" v="45" actId="478"/>
          <ac:spMkLst>
            <pc:docMk/>
            <pc:sldMk cId="0" sldId="289"/>
            <ac:spMk id="3" creationId="{E0865816-4D8F-37C0-82FA-BF4A9D65E9D4}"/>
          </ac:spMkLst>
        </pc:spChg>
        <pc:spChg chg="mod ord">
          <ac:chgData name="Vui Le Ba" userId="052109168efbc39a" providerId="LiveId" clId="{07026AD1-A71A-49EB-8C02-5DB4096E75CB}" dt="2023-10-01T14:47:04.632" v="2" actId="6264"/>
          <ac:spMkLst>
            <pc:docMk/>
            <pc:sldMk cId="0" sldId="289"/>
            <ac:spMk id="324" creationId="{00000000-0000-0000-0000-000000000000}"/>
          </ac:spMkLst>
        </pc:spChg>
        <pc:spChg chg="mod">
          <ac:chgData name="Vui Le Ba" userId="052109168efbc39a" providerId="LiveId" clId="{07026AD1-A71A-49EB-8C02-5DB4096E75CB}" dt="2023-10-01T14:46:47.839" v="0"/>
          <ac:spMkLst>
            <pc:docMk/>
            <pc:sldMk cId="0" sldId="289"/>
            <ac:spMk id="325" creationId="{00000000-0000-0000-0000-000000000000}"/>
          </ac:spMkLst>
        </pc:spChg>
      </pc:sldChg>
      <pc:sldChg chg="addSp delSp modSp mod chgLayout modNotes">
        <pc:chgData name="Vui Le Ba" userId="052109168efbc39a" providerId="LiveId" clId="{07026AD1-A71A-49EB-8C02-5DB4096E75CB}" dt="2023-10-01T15:21:56.057" v="46" actId="1076"/>
        <pc:sldMkLst>
          <pc:docMk/>
          <pc:sldMk cId="0" sldId="290"/>
        </pc:sldMkLst>
        <pc:spChg chg="add del mod">
          <ac:chgData name="Vui Le Ba" userId="052109168efbc39a" providerId="LiveId" clId="{07026AD1-A71A-49EB-8C02-5DB4096E75CB}" dt="2023-10-01T14:47:04.632" v="2" actId="6264"/>
          <ac:spMkLst>
            <pc:docMk/>
            <pc:sldMk cId="0" sldId="290"/>
            <ac:spMk id="2" creationId="{90E3FAE6-AB0D-3A1E-33A1-4A3AE52EF8F9}"/>
          </ac:spMkLst>
        </pc:spChg>
        <pc:spChg chg="add del mod">
          <ac:chgData name="Vui Le Ba" userId="052109168efbc39a" providerId="LiveId" clId="{07026AD1-A71A-49EB-8C02-5DB4096E75CB}" dt="2023-10-01T14:47:04.632" v="2" actId="6264"/>
          <ac:spMkLst>
            <pc:docMk/>
            <pc:sldMk cId="0" sldId="290"/>
            <ac:spMk id="3" creationId="{A9151C17-03B4-17A7-3A8D-2D29343E9DB7}"/>
          </ac:spMkLst>
        </pc:spChg>
        <pc:spChg chg="mod ord">
          <ac:chgData name="Vui Le Ba" userId="052109168efbc39a" providerId="LiveId" clId="{07026AD1-A71A-49EB-8C02-5DB4096E75CB}" dt="2023-10-01T14:47:04.632" v="2" actId="6264"/>
          <ac:spMkLst>
            <pc:docMk/>
            <pc:sldMk cId="0" sldId="290"/>
            <ac:spMk id="330" creationId="{00000000-0000-0000-0000-000000000000}"/>
          </ac:spMkLst>
        </pc:spChg>
        <pc:spChg chg="mod ord">
          <ac:chgData name="Vui Le Ba" userId="052109168efbc39a" providerId="LiveId" clId="{07026AD1-A71A-49EB-8C02-5DB4096E75CB}" dt="2023-10-01T15:21:56.057" v="46" actId="1076"/>
          <ac:spMkLst>
            <pc:docMk/>
            <pc:sldMk cId="0" sldId="290"/>
            <ac:spMk id="331" creationId="{00000000-0000-0000-0000-000000000000}"/>
          </ac:spMkLst>
        </pc:spChg>
        <pc:spChg chg="mod ord">
          <ac:chgData name="Vui Le Ba" userId="052109168efbc39a" providerId="LiveId" clId="{07026AD1-A71A-49EB-8C02-5DB4096E75CB}" dt="2023-10-01T14:47:04.632" v="2" actId="6264"/>
          <ac:spMkLst>
            <pc:docMk/>
            <pc:sldMk cId="0" sldId="290"/>
            <ac:spMk id="332" creationId="{00000000-0000-0000-0000-000000000000}"/>
          </ac:spMkLst>
        </pc:spChg>
      </pc:sldChg>
      <pc:sldChg chg="addSp delSp modSp mod chgLayout modNotes">
        <pc:chgData name="Vui Le Ba" userId="052109168efbc39a" providerId="LiveId" clId="{07026AD1-A71A-49EB-8C02-5DB4096E75CB}" dt="2023-10-01T15:22:00.286" v="47" actId="1076"/>
        <pc:sldMkLst>
          <pc:docMk/>
          <pc:sldMk cId="0" sldId="291"/>
        </pc:sldMkLst>
        <pc:spChg chg="add del mod">
          <ac:chgData name="Vui Le Ba" userId="052109168efbc39a" providerId="LiveId" clId="{07026AD1-A71A-49EB-8C02-5DB4096E75CB}" dt="2023-10-01T14:47:04.632" v="2" actId="6264"/>
          <ac:spMkLst>
            <pc:docMk/>
            <pc:sldMk cId="0" sldId="291"/>
            <ac:spMk id="2" creationId="{997EC1D9-F27A-B43D-6DC4-B9DC16EE354D}"/>
          </ac:spMkLst>
        </pc:spChg>
        <pc:spChg chg="add del mod">
          <ac:chgData name="Vui Le Ba" userId="052109168efbc39a" providerId="LiveId" clId="{07026AD1-A71A-49EB-8C02-5DB4096E75CB}" dt="2023-10-01T14:47:04.632" v="2" actId="6264"/>
          <ac:spMkLst>
            <pc:docMk/>
            <pc:sldMk cId="0" sldId="291"/>
            <ac:spMk id="3" creationId="{E8F8DC1F-8AF2-86EA-6F05-1AA4CFC2EEC0}"/>
          </ac:spMkLst>
        </pc:spChg>
        <pc:spChg chg="mod ord">
          <ac:chgData name="Vui Le Ba" userId="052109168efbc39a" providerId="LiveId" clId="{07026AD1-A71A-49EB-8C02-5DB4096E75CB}" dt="2023-10-01T14:47:04.632" v="2" actId="6264"/>
          <ac:spMkLst>
            <pc:docMk/>
            <pc:sldMk cId="0" sldId="291"/>
            <ac:spMk id="337" creationId="{00000000-0000-0000-0000-000000000000}"/>
          </ac:spMkLst>
        </pc:spChg>
        <pc:spChg chg="mod ord">
          <ac:chgData name="Vui Le Ba" userId="052109168efbc39a" providerId="LiveId" clId="{07026AD1-A71A-49EB-8C02-5DB4096E75CB}" dt="2023-10-01T15:22:00.286" v="47" actId="1076"/>
          <ac:spMkLst>
            <pc:docMk/>
            <pc:sldMk cId="0" sldId="291"/>
            <ac:spMk id="338" creationId="{00000000-0000-0000-0000-000000000000}"/>
          </ac:spMkLst>
        </pc:spChg>
        <pc:spChg chg="mod ord">
          <ac:chgData name="Vui Le Ba" userId="052109168efbc39a" providerId="LiveId" clId="{07026AD1-A71A-49EB-8C02-5DB4096E75CB}" dt="2023-10-01T14:47:04.632" v="2" actId="6264"/>
          <ac:spMkLst>
            <pc:docMk/>
            <pc:sldMk cId="0" sldId="291"/>
            <ac:spMk id="339" creationId="{00000000-0000-0000-0000-000000000000}"/>
          </ac:spMkLst>
        </pc:spChg>
      </pc:sldChg>
      <pc:sldChg chg="addSp delSp modSp mod chgLayout modNotes">
        <pc:chgData name="Vui Le Ba" userId="052109168efbc39a" providerId="LiveId" clId="{07026AD1-A71A-49EB-8C02-5DB4096E75CB}" dt="2023-10-01T15:22:04.306" v="48" actId="1076"/>
        <pc:sldMkLst>
          <pc:docMk/>
          <pc:sldMk cId="0" sldId="292"/>
        </pc:sldMkLst>
        <pc:spChg chg="add del mod">
          <ac:chgData name="Vui Le Ba" userId="052109168efbc39a" providerId="LiveId" clId="{07026AD1-A71A-49EB-8C02-5DB4096E75CB}" dt="2023-10-01T14:47:04.632" v="2" actId="6264"/>
          <ac:spMkLst>
            <pc:docMk/>
            <pc:sldMk cId="0" sldId="292"/>
            <ac:spMk id="2" creationId="{0352B522-2911-C685-1B51-4ACDFCFBDF7E}"/>
          </ac:spMkLst>
        </pc:spChg>
        <pc:spChg chg="add del mod">
          <ac:chgData name="Vui Le Ba" userId="052109168efbc39a" providerId="LiveId" clId="{07026AD1-A71A-49EB-8C02-5DB4096E75CB}" dt="2023-10-01T14:47:04.632" v="2" actId="6264"/>
          <ac:spMkLst>
            <pc:docMk/>
            <pc:sldMk cId="0" sldId="292"/>
            <ac:spMk id="3" creationId="{8B9FBB99-36CE-9239-BC42-33A2C8FC9397}"/>
          </ac:spMkLst>
        </pc:spChg>
        <pc:spChg chg="mod ord">
          <ac:chgData name="Vui Le Ba" userId="052109168efbc39a" providerId="LiveId" clId="{07026AD1-A71A-49EB-8C02-5DB4096E75CB}" dt="2023-10-01T14:47:04.632" v="2" actId="6264"/>
          <ac:spMkLst>
            <pc:docMk/>
            <pc:sldMk cId="0" sldId="292"/>
            <ac:spMk id="344" creationId="{00000000-0000-0000-0000-000000000000}"/>
          </ac:spMkLst>
        </pc:spChg>
        <pc:spChg chg="mod ord">
          <ac:chgData name="Vui Le Ba" userId="052109168efbc39a" providerId="LiveId" clId="{07026AD1-A71A-49EB-8C02-5DB4096E75CB}" dt="2023-10-01T14:47:04.632" v="2" actId="6264"/>
          <ac:spMkLst>
            <pc:docMk/>
            <pc:sldMk cId="0" sldId="292"/>
            <ac:spMk id="345" creationId="{00000000-0000-0000-0000-000000000000}"/>
          </ac:spMkLst>
        </pc:spChg>
        <pc:spChg chg="mod ord">
          <ac:chgData name="Vui Le Ba" userId="052109168efbc39a" providerId="LiveId" clId="{07026AD1-A71A-49EB-8C02-5DB4096E75CB}" dt="2023-10-01T15:22:04.306" v="48" actId="1076"/>
          <ac:spMkLst>
            <pc:docMk/>
            <pc:sldMk cId="0" sldId="292"/>
            <ac:spMk id="346" creationId="{00000000-0000-0000-0000-000000000000}"/>
          </ac:spMkLst>
        </pc:spChg>
        <pc:picChg chg="mod">
          <ac:chgData name="Vui Le Ba" userId="052109168efbc39a" providerId="LiveId" clId="{07026AD1-A71A-49EB-8C02-5DB4096E75CB}" dt="2023-10-01T14:46:47.839" v="0"/>
          <ac:picMkLst>
            <pc:docMk/>
            <pc:sldMk cId="0" sldId="292"/>
            <ac:picMk id="347" creationId="{00000000-0000-0000-0000-000000000000}"/>
          </ac:picMkLst>
        </pc:picChg>
      </pc:sldChg>
      <pc:sldMasterChg chg="modSp modSldLayout">
        <pc:chgData name="Vui Le Ba" userId="052109168efbc39a" providerId="LiveId" clId="{07026AD1-A71A-49EB-8C02-5DB4096E75CB}" dt="2023-10-01T14:46:47.839" v="0"/>
        <pc:sldMasterMkLst>
          <pc:docMk/>
          <pc:sldMasterMk cId="0" sldId="2147483662"/>
        </pc:sldMasterMkLst>
        <pc:spChg chg="mod">
          <ac:chgData name="Vui Le Ba" userId="052109168efbc39a" providerId="LiveId" clId="{07026AD1-A71A-49EB-8C02-5DB4096E75CB}" dt="2023-10-01T14:46:47.839" v="0"/>
          <ac:spMkLst>
            <pc:docMk/>
            <pc:sldMasterMk cId="0" sldId="2147483662"/>
            <ac:spMk id="6" creationId="{00000000-0000-0000-0000-000000000000}"/>
          </ac:spMkLst>
        </pc:spChg>
        <pc:spChg chg="mod">
          <ac:chgData name="Vui Le Ba" userId="052109168efbc39a" providerId="LiveId" clId="{07026AD1-A71A-49EB-8C02-5DB4096E75CB}" dt="2023-10-01T14:46:47.839" v="0"/>
          <ac:spMkLst>
            <pc:docMk/>
            <pc:sldMasterMk cId="0" sldId="2147483662"/>
            <ac:spMk id="7" creationId="{00000000-0000-0000-0000-000000000000}"/>
          </ac:spMkLst>
        </pc:spChg>
        <pc:spChg chg="mod">
          <ac:chgData name="Vui Le Ba" userId="052109168efbc39a" providerId="LiveId" clId="{07026AD1-A71A-49EB-8C02-5DB4096E75CB}" dt="2023-10-01T14:46:47.839" v="0"/>
          <ac:spMkLst>
            <pc:docMk/>
            <pc:sldMasterMk cId="0" sldId="2147483662"/>
            <ac:spMk id="8" creationId="{00000000-0000-0000-0000-000000000000}"/>
          </ac:spMkLst>
        </pc:spChg>
        <pc:sldLayoutChg chg="modSp">
          <pc:chgData name="Vui Le Ba" userId="052109168efbc39a" providerId="LiveId" clId="{07026AD1-A71A-49EB-8C02-5DB4096E75CB}" dt="2023-10-01T14:46:47.839" v="0"/>
          <pc:sldLayoutMkLst>
            <pc:docMk/>
            <pc:sldMasterMk cId="0" sldId="2147483662"/>
            <pc:sldLayoutMk cId="0" sldId="2147483648"/>
          </pc:sldLayoutMkLst>
          <pc:spChg chg="mod">
            <ac:chgData name="Vui Le Ba" userId="052109168efbc39a" providerId="LiveId" clId="{07026AD1-A71A-49EB-8C02-5DB4096E75CB}" dt="2023-10-01T14:46:47.839" v="0"/>
            <ac:spMkLst>
              <pc:docMk/>
              <pc:sldMasterMk cId="0" sldId="2147483662"/>
              <pc:sldLayoutMk cId="0" sldId="2147483648"/>
              <ac:spMk id="10"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48"/>
              <ac:spMk id="11"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48"/>
              <ac:spMk id="12"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49"/>
          </pc:sldLayoutMkLst>
          <pc:spChg chg="mod">
            <ac:chgData name="Vui Le Ba" userId="052109168efbc39a" providerId="LiveId" clId="{07026AD1-A71A-49EB-8C02-5DB4096E75CB}" dt="2023-10-01T14:46:47.839" v="0"/>
            <ac:spMkLst>
              <pc:docMk/>
              <pc:sldMasterMk cId="0" sldId="2147483662"/>
              <pc:sldLayoutMk cId="0" sldId="2147483649"/>
              <ac:spMk id="14"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49"/>
              <ac:spMk id="15"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0"/>
          </pc:sldLayoutMkLst>
          <pc:spChg chg="mod">
            <ac:chgData name="Vui Le Ba" userId="052109168efbc39a" providerId="LiveId" clId="{07026AD1-A71A-49EB-8C02-5DB4096E75CB}" dt="2023-10-01T14:46:47.839" v="0"/>
            <ac:spMkLst>
              <pc:docMk/>
              <pc:sldMasterMk cId="0" sldId="2147483662"/>
              <pc:sldLayoutMk cId="0" sldId="2147483650"/>
              <ac:spMk id="17"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0"/>
              <ac:spMk id="18"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0"/>
              <ac:spMk id="19"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1"/>
          </pc:sldLayoutMkLst>
          <pc:spChg chg="mod">
            <ac:chgData name="Vui Le Ba" userId="052109168efbc39a" providerId="LiveId" clId="{07026AD1-A71A-49EB-8C02-5DB4096E75CB}" dt="2023-10-01T14:46:47.839" v="0"/>
            <ac:spMkLst>
              <pc:docMk/>
              <pc:sldMasterMk cId="0" sldId="2147483662"/>
              <pc:sldLayoutMk cId="0" sldId="2147483651"/>
              <ac:spMk id="21"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1"/>
              <ac:spMk id="22"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1"/>
              <ac:spMk id="23"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1"/>
              <ac:spMk id="24"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2"/>
          </pc:sldLayoutMkLst>
          <pc:spChg chg="mod">
            <ac:chgData name="Vui Le Ba" userId="052109168efbc39a" providerId="LiveId" clId="{07026AD1-A71A-49EB-8C02-5DB4096E75CB}" dt="2023-10-01T14:46:47.839" v="0"/>
            <ac:spMkLst>
              <pc:docMk/>
              <pc:sldMasterMk cId="0" sldId="2147483662"/>
              <pc:sldLayoutMk cId="0" sldId="2147483652"/>
              <ac:spMk id="26"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2"/>
              <ac:spMk id="27"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3"/>
          </pc:sldLayoutMkLst>
          <pc:spChg chg="mod">
            <ac:chgData name="Vui Le Ba" userId="052109168efbc39a" providerId="LiveId" clId="{07026AD1-A71A-49EB-8C02-5DB4096E75CB}" dt="2023-10-01T14:46:47.839" v="0"/>
            <ac:spMkLst>
              <pc:docMk/>
              <pc:sldMasterMk cId="0" sldId="2147483662"/>
              <pc:sldLayoutMk cId="0" sldId="2147483653"/>
              <ac:spMk id="29"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3"/>
              <ac:spMk id="30"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3"/>
              <ac:spMk id="31"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4"/>
          </pc:sldLayoutMkLst>
          <pc:spChg chg="mod">
            <ac:chgData name="Vui Le Ba" userId="052109168efbc39a" providerId="LiveId" clId="{07026AD1-A71A-49EB-8C02-5DB4096E75CB}" dt="2023-10-01T14:46:47.839" v="0"/>
            <ac:spMkLst>
              <pc:docMk/>
              <pc:sldMasterMk cId="0" sldId="2147483662"/>
              <pc:sldLayoutMk cId="0" sldId="2147483654"/>
              <ac:spMk id="33"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4"/>
              <ac:spMk id="34"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5"/>
          </pc:sldLayoutMkLst>
          <pc:spChg chg="mod">
            <ac:chgData name="Vui Le Ba" userId="052109168efbc39a" providerId="LiveId" clId="{07026AD1-A71A-49EB-8C02-5DB4096E75CB}" dt="2023-10-01T14:46:47.839" v="0"/>
            <ac:spMkLst>
              <pc:docMk/>
              <pc:sldMasterMk cId="0" sldId="2147483662"/>
              <pc:sldLayoutMk cId="0" sldId="2147483655"/>
              <ac:spMk id="36"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5"/>
              <ac:spMk id="37"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5"/>
              <ac:spMk id="38"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5"/>
              <ac:spMk id="39"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5"/>
              <ac:spMk id="40"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6"/>
          </pc:sldLayoutMkLst>
          <pc:spChg chg="mod">
            <ac:chgData name="Vui Le Ba" userId="052109168efbc39a" providerId="LiveId" clId="{07026AD1-A71A-49EB-8C02-5DB4096E75CB}" dt="2023-10-01T14:46:47.839" v="0"/>
            <ac:spMkLst>
              <pc:docMk/>
              <pc:sldMasterMk cId="0" sldId="2147483662"/>
              <pc:sldLayoutMk cId="0" sldId="2147483656"/>
              <ac:spMk id="42"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6"/>
              <ac:spMk id="43"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7"/>
          </pc:sldLayoutMkLst>
          <pc:spChg chg="mod">
            <ac:chgData name="Vui Le Ba" userId="052109168efbc39a" providerId="LiveId" clId="{07026AD1-A71A-49EB-8C02-5DB4096E75CB}" dt="2023-10-01T14:46:47.839" v="0"/>
            <ac:spMkLst>
              <pc:docMk/>
              <pc:sldMasterMk cId="0" sldId="2147483662"/>
              <pc:sldLayoutMk cId="0" sldId="2147483657"/>
              <ac:spMk id="45"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7"/>
              <ac:spMk id="46" creationId="{00000000-0000-0000-0000-000000000000}"/>
            </ac:spMkLst>
          </pc:spChg>
          <pc:spChg chg="mod">
            <ac:chgData name="Vui Le Ba" userId="052109168efbc39a" providerId="LiveId" clId="{07026AD1-A71A-49EB-8C02-5DB4096E75CB}" dt="2023-10-01T14:46:47.839" v="0"/>
            <ac:spMkLst>
              <pc:docMk/>
              <pc:sldMasterMk cId="0" sldId="2147483662"/>
              <pc:sldLayoutMk cId="0" sldId="2147483657"/>
              <ac:spMk id="47" creationId="{00000000-0000-0000-0000-000000000000}"/>
            </ac:spMkLst>
          </pc:spChg>
        </pc:sldLayoutChg>
        <pc:sldLayoutChg chg="modSp">
          <pc:chgData name="Vui Le Ba" userId="052109168efbc39a" providerId="LiveId" clId="{07026AD1-A71A-49EB-8C02-5DB4096E75CB}" dt="2023-10-01T14:46:47.839" v="0"/>
          <pc:sldLayoutMkLst>
            <pc:docMk/>
            <pc:sldMasterMk cId="0" sldId="2147483662"/>
            <pc:sldLayoutMk cId="0" sldId="2147483658"/>
          </pc:sldLayoutMkLst>
          <pc:spChg chg="mod">
            <ac:chgData name="Vui Le Ba" userId="052109168efbc39a" providerId="LiveId" clId="{07026AD1-A71A-49EB-8C02-5DB4096E75CB}" dt="2023-10-01T14:46:47.839"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07026AD1-A71A-49EB-8C02-5DB4096E75CB}" dt="2023-10-01T14:46:58.835" v="1" actId="478"/>
        <pc:sldMasterMkLst>
          <pc:docMk/>
          <pc:sldMasterMk cId="0" sldId="2147483663"/>
        </pc:sldMasterMkLst>
        <pc:spChg chg="mod">
          <ac:chgData name="Vui Le Ba" userId="052109168efbc39a" providerId="LiveId" clId="{07026AD1-A71A-49EB-8C02-5DB4096E75CB}" dt="2023-10-01T14:46:47.839" v="0"/>
          <ac:spMkLst>
            <pc:docMk/>
            <pc:sldMasterMk cId="0" sldId="2147483663"/>
            <ac:spMk id="52" creationId="{00000000-0000-0000-0000-000000000000}"/>
          </ac:spMkLst>
        </pc:spChg>
        <pc:spChg chg="mod">
          <ac:chgData name="Vui Le Ba" userId="052109168efbc39a" providerId="LiveId" clId="{07026AD1-A71A-49EB-8C02-5DB4096E75CB}" dt="2023-10-01T14:46:47.839" v="0"/>
          <ac:spMkLst>
            <pc:docMk/>
            <pc:sldMasterMk cId="0" sldId="2147483663"/>
            <ac:spMk id="53" creationId="{00000000-0000-0000-0000-000000000000}"/>
          </ac:spMkLst>
        </pc:spChg>
        <pc:spChg chg="mod">
          <ac:chgData name="Vui Le Ba" userId="052109168efbc39a" providerId="LiveId" clId="{07026AD1-A71A-49EB-8C02-5DB4096E75CB}" dt="2023-10-01T14:46:47.839" v="0"/>
          <ac:spMkLst>
            <pc:docMk/>
            <pc:sldMasterMk cId="0" sldId="2147483663"/>
            <ac:spMk id="54" creationId="{00000000-0000-0000-0000-000000000000}"/>
          </ac:spMkLst>
        </pc:spChg>
        <pc:spChg chg="mod">
          <ac:chgData name="Vui Le Ba" userId="052109168efbc39a" providerId="LiveId" clId="{07026AD1-A71A-49EB-8C02-5DB4096E75CB}" dt="2023-10-01T14:46:47.839" v="0"/>
          <ac:spMkLst>
            <pc:docMk/>
            <pc:sldMasterMk cId="0" sldId="2147483663"/>
            <ac:spMk id="55" creationId="{00000000-0000-0000-0000-000000000000}"/>
          </ac:spMkLst>
        </pc:spChg>
        <pc:spChg chg="mod">
          <ac:chgData name="Vui Le Ba" userId="052109168efbc39a" providerId="LiveId" clId="{07026AD1-A71A-49EB-8C02-5DB4096E75CB}" dt="2023-10-01T14:46:47.839" v="0"/>
          <ac:spMkLst>
            <pc:docMk/>
            <pc:sldMasterMk cId="0" sldId="2147483663"/>
            <ac:spMk id="56" creationId="{00000000-0000-0000-0000-000000000000}"/>
          </ac:spMkLst>
        </pc:spChg>
        <pc:picChg chg="mod">
          <ac:chgData name="Vui Le Ba" userId="052109168efbc39a" providerId="LiveId" clId="{07026AD1-A71A-49EB-8C02-5DB4096E75CB}" dt="2023-10-01T14:46:47.839" v="0"/>
          <ac:picMkLst>
            <pc:docMk/>
            <pc:sldMasterMk cId="0" sldId="2147483663"/>
            <ac:picMk id="51" creationId="{00000000-0000-0000-0000-000000000000}"/>
          </ac:picMkLst>
        </pc:picChg>
        <pc:sldLayoutChg chg="modSp">
          <pc:chgData name="Vui Le Ba" userId="052109168efbc39a" providerId="LiveId" clId="{07026AD1-A71A-49EB-8C02-5DB4096E75CB}" dt="2023-10-01T14:46:47.839" v="0"/>
          <pc:sldLayoutMkLst>
            <pc:docMk/>
            <pc:sldMasterMk cId="0" sldId="2147483663"/>
            <pc:sldLayoutMk cId="0" sldId="2147483659"/>
          </pc:sldLayoutMkLst>
          <pc:spChg chg="mod">
            <ac:chgData name="Vui Le Ba" userId="052109168efbc39a" providerId="LiveId" clId="{07026AD1-A71A-49EB-8C02-5DB4096E75CB}" dt="2023-10-01T14:46:47.839" v="0"/>
            <ac:spMkLst>
              <pc:docMk/>
              <pc:sldMasterMk cId="0" sldId="2147483663"/>
              <pc:sldLayoutMk cId="0" sldId="2147483659"/>
              <ac:spMk id="58"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59"/>
              <ac:spMk id="59"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59"/>
              <ac:spMk id="60"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59"/>
              <ac:spMk id="61"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59"/>
              <ac:spMk id="63" creationId="{00000000-0000-0000-0000-000000000000}"/>
            </ac:spMkLst>
          </pc:spChg>
          <pc:picChg chg="mod">
            <ac:chgData name="Vui Le Ba" userId="052109168efbc39a" providerId="LiveId" clId="{07026AD1-A71A-49EB-8C02-5DB4096E75CB}" dt="2023-10-01T14:46:47.839" v="0"/>
            <ac:picMkLst>
              <pc:docMk/>
              <pc:sldMasterMk cId="0" sldId="2147483663"/>
              <pc:sldLayoutMk cId="0" sldId="2147483659"/>
              <ac:picMk id="62" creationId="{00000000-0000-0000-0000-000000000000}"/>
            </ac:picMkLst>
          </pc:picChg>
        </pc:sldLayoutChg>
        <pc:sldLayoutChg chg="modSp">
          <pc:chgData name="Vui Le Ba" userId="052109168efbc39a" providerId="LiveId" clId="{07026AD1-A71A-49EB-8C02-5DB4096E75CB}" dt="2023-10-01T14:46:47.839" v="0"/>
          <pc:sldLayoutMkLst>
            <pc:docMk/>
            <pc:sldMasterMk cId="0" sldId="2147483663"/>
            <pc:sldLayoutMk cId="0" sldId="2147483660"/>
          </pc:sldLayoutMkLst>
          <pc:spChg chg="mod">
            <ac:chgData name="Vui Le Ba" userId="052109168efbc39a" providerId="LiveId" clId="{07026AD1-A71A-49EB-8C02-5DB4096E75CB}" dt="2023-10-01T14:46:47.839" v="0"/>
            <ac:spMkLst>
              <pc:docMk/>
              <pc:sldMasterMk cId="0" sldId="2147483663"/>
              <pc:sldLayoutMk cId="0" sldId="2147483660"/>
              <ac:spMk id="65"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60"/>
              <ac:spMk id="66"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60"/>
              <ac:spMk id="67" creationId="{00000000-0000-0000-0000-000000000000}"/>
            </ac:spMkLst>
          </pc:spChg>
        </pc:sldLayoutChg>
        <pc:sldLayoutChg chg="delSp modSp mod">
          <pc:chgData name="Vui Le Ba" userId="052109168efbc39a" providerId="LiveId" clId="{07026AD1-A71A-49EB-8C02-5DB4096E75CB}" dt="2023-10-01T14:46:58.835" v="1" actId="478"/>
          <pc:sldLayoutMkLst>
            <pc:docMk/>
            <pc:sldMasterMk cId="0" sldId="2147483663"/>
            <pc:sldLayoutMk cId="0" sldId="2147483661"/>
          </pc:sldLayoutMkLst>
          <pc:spChg chg="mod">
            <ac:chgData name="Vui Le Ba" userId="052109168efbc39a" providerId="LiveId" clId="{07026AD1-A71A-49EB-8C02-5DB4096E75CB}" dt="2023-10-01T14:46:47.839" v="0"/>
            <ac:spMkLst>
              <pc:docMk/>
              <pc:sldMasterMk cId="0" sldId="2147483663"/>
              <pc:sldLayoutMk cId="0" sldId="2147483661"/>
              <ac:spMk id="69"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61"/>
              <ac:spMk id="70" creationId="{00000000-0000-0000-0000-000000000000}"/>
            </ac:spMkLst>
          </pc:spChg>
          <pc:spChg chg="del mod">
            <ac:chgData name="Vui Le Ba" userId="052109168efbc39a" providerId="LiveId" clId="{07026AD1-A71A-49EB-8C02-5DB4096E75CB}" dt="2023-10-01T14:46:58.835" v="1" actId="478"/>
            <ac:spMkLst>
              <pc:docMk/>
              <pc:sldMasterMk cId="0" sldId="2147483663"/>
              <pc:sldLayoutMk cId="0" sldId="2147483661"/>
              <ac:spMk id="71"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61"/>
              <ac:spMk id="72" creationId="{00000000-0000-0000-0000-000000000000}"/>
            </ac:spMkLst>
          </pc:spChg>
          <pc:spChg chg="mod">
            <ac:chgData name="Vui Le Ba" userId="052109168efbc39a" providerId="LiveId" clId="{07026AD1-A71A-49EB-8C02-5DB4096E75CB}" dt="2023-10-01T14:46:47.839" v="0"/>
            <ac:spMkLst>
              <pc:docMk/>
              <pc:sldMasterMk cId="0" sldId="2147483663"/>
              <pc:sldLayoutMk cId="0" sldId="2147483661"/>
              <ac:spMk id="7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training/permissions/requestin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reference/kotlin/android/Manifest.permiss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training/permissions/usage-notes"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square.github.io/retrofit/"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github.com/square/moshi"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quare.github.io/retrofit/"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w3.org/Protocols/rfc2616/rfc2616-sec9.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square.github.io/retrofit/2.x/retrofit/retrofit2/Retrofit.Builder.html"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square.github.io/retrofit/2.x/retrofit/retrofit2/Converter.Factory.html"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https://square.github.io/retrofit/"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github.com/square/moshi"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square.github.io/moshi/1.x/moshi/"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bumptech.github.io/glid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github.com/bumptech/glide/releases"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bumptech.github.io/glide/doc/options.html#options"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kotlinlang.org/docs/reference/scope-functions.html#let"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android.com/guide/topics/permissions/overview"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reference/kotlin/android/Manifest.permission"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training/basics/network-ops/connectin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guide/topics/permissions/overview#dangerous-permission-prompt"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developer.android.com/training/permissions/usage-not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b8d17af4dc_0_2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b8d17af4dc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b8d17af4dc_0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b8d17af4dc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spcBef>
                <a:spcPts val="0"/>
              </a:spcBef>
              <a:spcAft>
                <a:spcPts val="0"/>
              </a:spcAft>
              <a:buClr>
                <a:schemeClr val="dk1"/>
              </a:buClr>
              <a:buSzPts val="1100"/>
              <a:buFont typeface="Arial"/>
              <a:buNone/>
            </a:pPr>
            <a:r>
              <a:rPr lang="en">
                <a:solidFill>
                  <a:schemeClr val="dk1"/>
                </a:solidFill>
              </a:rPr>
              <a:t>Here’s an example of a runtime request for a dangerous permission, requesting access to the user’s contacts. When the permission is denied repeatedly or if the user selects </a:t>
            </a:r>
            <a:r>
              <a:rPr lang="en" b="1">
                <a:solidFill>
                  <a:schemeClr val="dk1"/>
                </a:solidFill>
              </a:rPr>
              <a:t>don’t ask again</a:t>
            </a:r>
            <a:r>
              <a:rPr lang="en">
                <a:solidFill>
                  <a:schemeClr val="dk1"/>
                </a:solidFill>
              </a:rPr>
              <a:t> (on older versions of Android), this indicates that the user doesn’t want to be prompted for the permission again. </a:t>
            </a:r>
            <a:endParaRPr>
              <a:solidFill>
                <a:schemeClr val="dk1"/>
              </a:solidFill>
            </a:endParaRPr>
          </a:p>
          <a:p>
            <a:pPr marL="0" marR="360045" lvl="0" indent="0" algn="l" rtl="0">
              <a:spcBef>
                <a:spcPts val="1415"/>
              </a:spcBef>
              <a:spcAft>
                <a:spcPts val="0"/>
              </a:spcAft>
              <a:buClr>
                <a:schemeClr val="dk1"/>
              </a:buClr>
              <a:buSzPts val="1100"/>
              <a:buFont typeface="Arial"/>
              <a:buNone/>
            </a:pPr>
            <a:r>
              <a:rPr lang="en">
                <a:solidFill>
                  <a:schemeClr val="dk1"/>
                </a:solidFill>
              </a:rPr>
              <a:t>Note that even if the user grants your app the permission it requested, you cannot always rely on having it. Users also have the option to enable and disable individual permissions in system settings. You should always check for and request permissions at runtime to guard against runtime errors (SecurityException).</a:t>
            </a:r>
            <a:endParaRPr>
              <a:solidFill>
                <a:schemeClr val="dk1"/>
              </a:solidFill>
            </a:endParaRPr>
          </a:p>
          <a:p>
            <a:pPr marL="0" marR="360045" lvl="0" indent="0" algn="l" rtl="0">
              <a:spcBef>
                <a:spcPts val="1415"/>
              </a:spcBef>
              <a:spcAft>
                <a:spcPts val="0"/>
              </a:spcAft>
              <a:buNone/>
            </a:pPr>
            <a:r>
              <a:rPr lang="en">
                <a:solidFill>
                  <a:schemeClr val="dk1"/>
                </a:solidFill>
              </a:rPr>
              <a:t>Starting in Android 11, the user will have the option to grant the permission for a one-time use. As a developer, you won’t need to handle one-time permissions differently. You can follow the same best practice outlined above (check and then request permission).</a:t>
            </a:r>
            <a:endParaRPr sz="1200">
              <a:solidFill>
                <a:schemeClr val="dk1"/>
              </a:solidFill>
              <a:latin typeface="Times New Roman"/>
              <a:ea typeface="Times New Roman"/>
              <a:cs typeface="Times New Roman"/>
              <a:sym typeface="Times New Roman"/>
            </a:endParaRPr>
          </a:p>
          <a:p>
            <a:pPr marL="0" marR="360045" lvl="0" indent="0" algn="l" rtl="0">
              <a:lnSpc>
                <a:spcPct val="115000"/>
              </a:lnSpc>
              <a:spcBef>
                <a:spcPts val="1415"/>
              </a:spcBef>
              <a:spcAft>
                <a:spcPts val="0"/>
              </a:spcAft>
              <a:buNone/>
            </a:pPr>
            <a:r>
              <a:rPr lang="en" b="1">
                <a:solidFill>
                  <a:schemeClr val="dk1"/>
                </a:solidFill>
              </a:rPr>
              <a:t>Resources:</a:t>
            </a:r>
            <a:endParaRPr b="1">
              <a:solidFill>
                <a:schemeClr val="dk1"/>
              </a:solidFill>
            </a:endParaRPr>
          </a:p>
          <a:p>
            <a:pPr marL="457200" marR="360045"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Request App Permissions</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b8d17af4dc_0_3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b8d17af4dc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360045" lvl="0" indent="0" algn="l" rtl="0">
              <a:lnSpc>
                <a:spcPct val="115000"/>
              </a:lnSpc>
              <a:spcBef>
                <a:spcPts val="0"/>
              </a:spcBef>
              <a:spcAft>
                <a:spcPts val="0"/>
              </a:spcAft>
              <a:buNone/>
            </a:pPr>
            <a:r>
              <a:rPr lang="en">
                <a:solidFill>
                  <a:srgbClr val="202124"/>
                </a:solidFill>
                <a:highlight>
                  <a:srgbClr val="FFFFFF"/>
                </a:highlight>
              </a:rPr>
              <a:t>Here are some best practices when working with app permissions.</a:t>
            </a:r>
            <a:endParaRPr>
              <a:solidFill>
                <a:srgbClr val="202124"/>
              </a:solidFill>
              <a:highlight>
                <a:srgbClr val="FFFFFF"/>
              </a:highlight>
            </a:endParaRPr>
          </a:p>
          <a:p>
            <a:pPr marL="457200" marR="360045" lvl="0" indent="-298450" algn="l" rtl="0">
              <a:lnSpc>
                <a:spcPct val="115000"/>
              </a:lnSpc>
              <a:spcBef>
                <a:spcPts val="0"/>
              </a:spcBef>
              <a:spcAft>
                <a:spcPts val="0"/>
              </a:spcAft>
              <a:buClr>
                <a:srgbClr val="202124"/>
              </a:buClr>
              <a:buSzPts val="1100"/>
              <a:buFont typeface="Times New Roman"/>
              <a:buChar char="●"/>
            </a:pPr>
            <a:r>
              <a:rPr lang="en" b="1">
                <a:solidFill>
                  <a:srgbClr val="202124"/>
                </a:solidFill>
                <a:highlight>
                  <a:srgbClr val="FFFFFF"/>
                </a:highlight>
              </a:rPr>
              <a:t>Only use the permissions necessary for your app to work.</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Depending on how you are using the permissions, there may be another way to do what you need (system intents, identifiers, backgrounding for phone calls) without relying on access to sensitive information.</a:t>
            </a:r>
            <a:endParaRPr>
              <a:solidFill>
                <a:srgbClr val="202124"/>
              </a:solidFill>
              <a:highlight>
                <a:srgbClr val="FFFFFF"/>
              </a:highlight>
            </a:endParaRPr>
          </a:p>
          <a:p>
            <a:pPr marL="457200" marR="360045" lvl="0" indent="-298450" algn="l" rtl="0">
              <a:lnSpc>
                <a:spcPct val="115000"/>
              </a:lnSpc>
              <a:spcBef>
                <a:spcPts val="0"/>
              </a:spcBef>
              <a:spcAft>
                <a:spcPts val="0"/>
              </a:spcAft>
              <a:buClr>
                <a:srgbClr val="202124"/>
              </a:buClr>
              <a:buSzPts val="1100"/>
              <a:buFont typeface="Times New Roman"/>
              <a:buChar char="●"/>
            </a:pPr>
            <a:r>
              <a:rPr lang="en" b="1">
                <a:solidFill>
                  <a:srgbClr val="202124"/>
                </a:solidFill>
                <a:highlight>
                  <a:srgbClr val="FFFFFF"/>
                </a:highlight>
              </a:rPr>
              <a:t>Pay attention to permissions required by libraries.</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include a library, you also inherit its permission requirements. You should be aware of what you're including, the permissions they require, and what those permissions are used for.</a:t>
            </a:r>
            <a:endParaRPr>
              <a:solidFill>
                <a:srgbClr val="202124"/>
              </a:solidFill>
              <a:highlight>
                <a:srgbClr val="FFFFFF"/>
              </a:highlight>
            </a:endParaRPr>
          </a:p>
          <a:p>
            <a:pPr marL="457200" marR="360045" lvl="0" indent="-298450" algn="l" rtl="0">
              <a:lnSpc>
                <a:spcPct val="115000"/>
              </a:lnSpc>
              <a:spcBef>
                <a:spcPts val="0"/>
              </a:spcBef>
              <a:spcAft>
                <a:spcPts val="0"/>
              </a:spcAft>
              <a:buClr>
                <a:srgbClr val="202124"/>
              </a:buClr>
              <a:buSzPts val="1100"/>
              <a:buFont typeface="Times New Roman"/>
              <a:buChar char="●"/>
            </a:pPr>
            <a:r>
              <a:rPr lang="en" b="1">
                <a:solidFill>
                  <a:srgbClr val="202124"/>
                </a:solidFill>
                <a:highlight>
                  <a:srgbClr val="FFFFFF"/>
                </a:highlight>
              </a:rPr>
              <a:t>Be transparent.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When you make a permissions request, be clear about what you’re accessing and why, so users can make informed decisions. Make this information available alongside the permission request, including install, runtime, or update permission dialogs.</a:t>
            </a:r>
            <a:endParaRPr>
              <a:solidFill>
                <a:srgbClr val="202124"/>
              </a:solidFill>
              <a:highlight>
                <a:srgbClr val="FFFFFF"/>
              </a:highlight>
            </a:endParaRPr>
          </a:p>
          <a:p>
            <a:pPr marL="457200" marR="360045" lvl="0" indent="-298450" algn="l" rtl="0">
              <a:lnSpc>
                <a:spcPct val="115000"/>
              </a:lnSpc>
              <a:spcBef>
                <a:spcPts val="0"/>
              </a:spcBef>
              <a:spcAft>
                <a:spcPts val="0"/>
              </a:spcAft>
              <a:buClr>
                <a:srgbClr val="202124"/>
              </a:buClr>
              <a:buSzPts val="1100"/>
              <a:buFont typeface="Times New Roman"/>
              <a:buChar char="●"/>
            </a:pPr>
            <a:r>
              <a:rPr lang="en" b="1">
                <a:solidFill>
                  <a:srgbClr val="202124"/>
                </a:solidFill>
                <a:highlight>
                  <a:srgbClr val="FFFFFF"/>
                </a:highlight>
              </a:rPr>
              <a:t>Make system accesses explicit.</a:t>
            </a:r>
            <a:r>
              <a:rPr lang="en">
                <a:solidFill>
                  <a:srgbClr val="202124"/>
                </a:solidFill>
                <a:highlight>
                  <a:srgbClr val="FFFFFF"/>
                </a:highlight>
              </a:rPr>
              <a:t> </a:t>
            </a:r>
            <a:br>
              <a:rPr lang="en">
                <a:solidFill>
                  <a:srgbClr val="202124"/>
                </a:solidFill>
                <a:highlight>
                  <a:srgbClr val="FFFFFF"/>
                </a:highlight>
              </a:rPr>
            </a:br>
            <a:r>
              <a:rPr lang="en">
                <a:solidFill>
                  <a:srgbClr val="202124"/>
                </a:solidFill>
                <a:highlight>
                  <a:srgbClr val="FFFFFF"/>
                </a:highlight>
              </a:rPr>
              <a:t>Provide continuous indications when you access sensitive capabilities (for example, the camera or microphone). Making it clear to users when you’re collecting data avoids the perception that you're collecting data surreptitiously.</a:t>
            </a:r>
            <a:endParaRPr>
              <a:solidFill>
                <a:srgbClr val="202124"/>
              </a:solidFill>
              <a:highlight>
                <a:srgbClr val="FFFFFF"/>
              </a:highlight>
            </a:endParaRPr>
          </a:p>
          <a:p>
            <a:pPr marL="0" marR="360045" lvl="0" indent="0" algn="l" rtl="0">
              <a:lnSpc>
                <a:spcPct val="115000"/>
              </a:lnSpc>
              <a:spcBef>
                <a:spcPts val="1000"/>
              </a:spcBef>
              <a:spcAft>
                <a:spcPts val="0"/>
              </a:spcAft>
              <a:buNone/>
            </a:pPr>
            <a:r>
              <a:rPr lang="en" b="1">
                <a:solidFill>
                  <a:srgbClr val="202124"/>
                </a:solidFill>
                <a:highlight>
                  <a:srgbClr val="FFFFFF"/>
                </a:highlight>
              </a:rPr>
              <a:t>Resources:</a:t>
            </a:r>
            <a:endParaRPr b="1">
              <a:solidFill>
                <a:srgbClr val="202124"/>
              </a:solidFill>
              <a:highlight>
                <a:srgbClr val="FFFFFF"/>
              </a:highlight>
            </a:endParaRPr>
          </a:p>
          <a:p>
            <a:pPr marL="457200" marR="360045" lvl="0" indent="-304800" algn="l" rtl="0">
              <a:spcBef>
                <a:spcPts val="0"/>
              </a:spcBef>
              <a:spcAft>
                <a:spcPts val="0"/>
              </a:spcAft>
              <a:buClr>
                <a:schemeClr val="dk1"/>
              </a:buClr>
              <a:buSzPts val="1200"/>
              <a:buFont typeface="Times New Roman"/>
              <a:buChar char="●"/>
            </a:pPr>
            <a:r>
              <a:rPr lang="en" u="sng">
                <a:solidFill>
                  <a:schemeClr val="hlink"/>
                </a:solidFill>
                <a:hlinkClick r:id="rId3"/>
              </a:rPr>
              <a:t>permission</a:t>
            </a:r>
            <a:r>
              <a:rPr lang="e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a:p>
            <a:pPr marL="457200" marR="360045"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App permissions best practices</a:t>
            </a:r>
            <a:endParaRPr>
              <a:solidFill>
                <a:srgbClr val="202124"/>
              </a:solidFill>
              <a:highlight>
                <a:srgbClr val="FFFFFF"/>
              </a:highlight>
            </a:endParaRPr>
          </a:p>
          <a:p>
            <a:pPr marL="0" lvl="0" indent="0" algn="l" rtl="0">
              <a:lnSpc>
                <a:spcPct val="115000"/>
              </a:lnSpc>
              <a:spcBef>
                <a:spcPts val="1415"/>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b8d17af4dc_0_3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b8d17af4dc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Many apps require connecting to the network to send and receive data. While you could use the base networking classes that are provided by the Android framework, we recommend that you use a networking library because they handle a lot of the underlying details for you in an efficient and robust way. That way, you can save time and focus on the functionality that is specific to your app. </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b8d17af4dc_0_3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b8d17af4d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304800" algn="l" rtl="0">
              <a:spcBef>
                <a:spcPts val="0"/>
              </a:spcBef>
              <a:spcAft>
                <a:spcPts val="600"/>
              </a:spcAft>
              <a:buClr>
                <a:schemeClr val="dk1"/>
              </a:buClr>
              <a:buSzPts val="1200"/>
              <a:buFont typeface="Noto Sans Symbols"/>
              <a:buChar char="●"/>
            </a:pPr>
            <a:r>
              <a:rPr lang="en" u="sng">
                <a:solidFill>
                  <a:srgbClr val="1155CC"/>
                </a:solidFill>
                <a:hlinkClick r:id="rId3">
                  <a:extLst>
                    <a:ext uri="{A12FA001-AC4F-418D-AE19-62706E023703}">
                      <ahyp:hlinkClr xmlns:ahyp="http://schemas.microsoft.com/office/drawing/2018/hyperlinkcolor" val="tx"/>
                    </a:ext>
                  </a:extLst>
                </a:hlinkClick>
              </a:rPr>
              <a:t>Retrofit</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b8d17af4dc_0_3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b8d17af4d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b="0" u="none"/>
              <a:t>Connection pooling: là kỹ thuật giúp tăng hiệu suất  kết nối</a:t>
            </a:r>
          </a:p>
          <a:p>
            <a:pPr marL="0" lvl="0" indent="0" algn="l" rtl="0">
              <a:lnSpc>
                <a:spcPct val="115000"/>
              </a:lnSpc>
              <a:spcBef>
                <a:spcPts val="0"/>
              </a:spcBef>
              <a:spcAft>
                <a:spcPts val="0"/>
              </a:spcAft>
              <a:buNone/>
            </a:pPr>
            <a:r>
              <a:rPr lang="en-US" b="0" u="none">
                <a:solidFill>
                  <a:srgbClr val="1155CC"/>
                </a:solidFill>
              </a:rPr>
              <a:t>Scaffolding setup: Thiết lập giàn giáo</a:t>
            </a:r>
            <a:endParaRPr lang="en" b="0" u="none">
              <a:solidFill>
                <a:srgbClr val="1155CC"/>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b8d17af4dc_0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b8d17af4d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Declare these dependencies in your app’s Gradle file. We’ll be using Moshi for conversion from JSON to objects, which we’ll discuss later.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lnSpc>
                <a:spcPct val="115000"/>
              </a:lnSpc>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Moshi</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Retrofit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b8d17af4dc_0_3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b8d17af4dc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Now let’s talk about the web service we’ll be connecting to.</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b8d17af4dc_0_3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b8d17af4dc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An HTTP web service will have methods for you to retrieve and mutate data. These methods are commonly surfaced as </a:t>
            </a:r>
            <a:r>
              <a:rPr lang="en">
                <a:latin typeface="Courier New"/>
                <a:ea typeface="Courier New"/>
                <a:cs typeface="Courier New"/>
                <a:sym typeface="Courier New"/>
              </a:rPr>
              <a:t>GET</a:t>
            </a:r>
            <a:r>
              <a:rPr lang="en"/>
              <a:t>, </a:t>
            </a:r>
            <a:r>
              <a:rPr lang="en">
                <a:latin typeface="Courier New"/>
                <a:ea typeface="Courier New"/>
                <a:cs typeface="Courier New"/>
                <a:sym typeface="Courier New"/>
              </a:rPr>
              <a:t>POST</a:t>
            </a:r>
            <a:r>
              <a:rPr lang="en"/>
              <a:t>, </a:t>
            </a:r>
            <a:r>
              <a:rPr lang="en">
                <a:latin typeface="Courier New"/>
                <a:ea typeface="Courier New"/>
                <a:cs typeface="Courier New"/>
                <a:sym typeface="Courier New"/>
              </a:rPr>
              <a:t>PUT</a:t>
            </a:r>
            <a:r>
              <a:rPr lang="en"/>
              <a:t> and </a:t>
            </a:r>
            <a:r>
              <a:rPr lang="en">
                <a:latin typeface="Courier New"/>
                <a:ea typeface="Courier New"/>
                <a:cs typeface="Courier New"/>
                <a:sym typeface="Courier New"/>
              </a:rPr>
              <a:t>DELETE</a:t>
            </a:r>
            <a:r>
              <a:rPr lang="en"/>
              <a:t>.</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HTTP/1.1: Method Definitions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8d17af4dc_0_3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8d17af4dc_0_3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example web service we’ll be connecting to using Retrofit. These are the endpoints to get all the posts, get a list of posts by user, search posts using a query, or to create a new post.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8d17af4dc_0_3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8d17af4dc_0_3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Within your app code, a Retrofit service is where you declare all the HTTP endpoints you intend to use. </a:t>
            </a:r>
            <a:r>
              <a:rPr lang="en"/>
              <a:t>Here’s an example of a SimpleService interface.</a:t>
            </a:r>
            <a:endParaRPr/>
          </a:p>
          <a:p>
            <a:pPr marL="0" lvl="0" indent="0" algn="l" rtl="0">
              <a:spcBef>
                <a:spcPts val="0"/>
              </a:spcBef>
              <a:spcAft>
                <a:spcPts val="0"/>
              </a:spcAft>
              <a:buNone/>
            </a:pPr>
            <a:endParaRPr/>
          </a:p>
          <a:p>
            <a:pPr marL="0" lvl="0" indent="0" algn="l" rtl="0">
              <a:spcBef>
                <a:spcPts val="0"/>
              </a:spcBef>
              <a:spcAft>
                <a:spcPts val="0"/>
              </a:spcAft>
              <a:buNone/>
            </a:pPr>
            <a:r>
              <a:rPr lang="en"/>
              <a:t>Every web API endpoint you want to access must be represented by an interface method with an annotation indicating the type of request (using the </a:t>
            </a:r>
            <a:r>
              <a:rPr lang="en">
                <a:solidFill>
                  <a:schemeClr val="dk1"/>
                </a:solidFill>
              </a:rPr>
              <a:t>HTTP verb) </a:t>
            </a:r>
            <a:r>
              <a:rPr lang="en"/>
              <a:t>and a relative path URL. Also include any parameters relevant to the endpoint and the appropriate return type within the method declaration.</a:t>
            </a:r>
            <a:endParaRPr/>
          </a:p>
          <a:p>
            <a:pPr marL="0" lvl="0" indent="0" algn="l" rtl="0">
              <a:spcBef>
                <a:spcPts val="0"/>
              </a:spcBef>
              <a:spcAft>
                <a:spcPts val="0"/>
              </a:spcAft>
              <a:buNone/>
            </a:pPr>
            <a:endParaRPr/>
          </a:p>
          <a:p>
            <a:pPr marL="0" lvl="0" indent="0" algn="l" rtl="0">
              <a:spcBef>
                <a:spcPts val="0"/>
              </a:spcBef>
              <a:spcAft>
                <a:spcPts val="0"/>
              </a:spcAft>
              <a:buNone/>
            </a:pPr>
            <a:r>
              <a:rPr lang="en"/>
              <a:t>The </a:t>
            </a:r>
            <a:r>
              <a:rPr lang="en">
                <a:latin typeface="Courier New"/>
                <a:ea typeface="Courier New"/>
                <a:cs typeface="Courier New"/>
                <a:sym typeface="Courier New"/>
              </a:rPr>
              <a:t>listPosts()</a:t>
            </a:r>
            <a:r>
              <a:rPr lang="en"/>
              <a:t> function retrieves a list of posts from an API  endpoint that ends in</a:t>
            </a:r>
            <a:r>
              <a:rPr lang="en">
                <a:latin typeface="Courier New"/>
                <a:ea typeface="Courier New"/>
                <a:cs typeface="Courier New"/>
                <a:sym typeface="Courier New"/>
              </a:rPr>
              <a:t> /posts</a:t>
            </a:r>
            <a:r>
              <a:rPr lang="en"/>
              <a:t>. We’ll be declaring the base URL later. </a:t>
            </a:r>
            <a:endParaRPr/>
          </a:p>
          <a:p>
            <a:pPr marL="0" lvl="0" indent="0" algn="l" rtl="0">
              <a:spcBef>
                <a:spcPts val="0"/>
              </a:spcBef>
              <a:spcAft>
                <a:spcPts val="0"/>
              </a:spcAft>
              <a:buClr>
                <a:schemeClr val="dk1"/>
              </a:buClr>
              <a:buSzPts val="1100"/>
              <a:buFont typeface="Arial"/>
              <a:buNone/>
            </a:pPr>
            <a:endParaRPr/>
          </a:p>
          <a:p>
            <a:pPr marL="0" lvl="0" indent="0" algn="l" rtl="0">
              <a:lnSpc>
                <a:spcPct val="115000"/>
              </a:lnSpc>
              <a:spcBef>
                <a:spcPts val="0"/>
              </a:spcBef>
              <a:spcAft>
                <a:spcPts val="0"/>
              </a:spcAft>
              <a:buClr>
                <a:schemeClr val="dk1"/>
              </a:buClr>
              <a:buSzPts val="1100"/>
              <a:buFont typeface="Arial"/>
              <a:buNone/>
            </a:pPr>
            <a:r>
              <a:rPr lang="en"/>
              <a:t>You may have noticed some other annotations that were used:</a:t>
            </a:r>
            <a:endParaRPr/>
          </a:p>
          <a:p>
            <a:pPr marL="457200" lvl="0" indent="-298450" algn="l" rtl="0">
              <a:lnSpc>
                <a:spcPct val="115000"/>
              </a:lnSpc>
              <a:spcBef>
                <a:spcPts val="0"/>
              </a:spcBef>
              <a:spcAft>
                <a:spcPts val="0"/>
              </a:spcAft>
              <a:buSzPts val="1100"/>
              <a:buChar char="●"/>
            </a:pPr>
            <a:r>
              <a:rPr lang="en"/>
              <a:t>You can create a function that acts upon a dynamic URL using </a:t>
            </a:r>
            <a:r>
              <a:rPr lang="en">
                <a:latin typeface="Courier New"/>
                <a:ea typeface="Courier New"/>
                <a:cs typeface="Courier New"/>
                <a:sym typeface="Courier New"/>
              </a:rPr>
              <a:t>@Path</a:t>
            </a:r>
            <a:r>
              <a:rPr lang="en"/>
              <a:t>. The method argument </a:t>
            </a:r>
            <a:r>
              <a:rPr lang="en">
                <a:latin typeface="Courier New"/>
                <a:ea typeface="Courier New"/>
                <a:cs typeface="Courier New"/>
                <a:sym typeface="Courier New"/>
              </a:rPr>
              <a:t>userId</a:t>
            </a:r>
            <a:r>
              <a:rPr lang="en"/>
              <a:t> gets inserted in the API endpoint that ends in</a:t>
            </a:r>
            <a:r>
              <a:rPr lang="en">
                <a:latin typeface="Courier New"/>
                <a:ea typeface="Courier New"/>
                <a:cs typeface="Courier New"/>
                <a:sym typeface="Courier New"/>
              </a:rPr>
              <a:t> /posts/{userId}</a:t>
            </a:r>
            <a:r>
              <a:rPr lang="en"/>
              <a:t>.</a:t>
            </a:r>
            <a:endParaRPr/>
          </a:p>
          <a:p>
            <a:pPr marL="457200" lvl="0" indent="-298450" algn="l" rtl="0">
              <a:lnSpc>
                <a:spcPct val="115000"/>
              </a:lnSpc>
              <a:spcBef>
                <a:spcPts val="0"/>
              </a:spcBef>
              <a:spcAft>
                <a:spcPts val="0"/>
              </a:spcAft>
              <a:buSzPts val="1100"/>
              <a:buChar char="●"/>
            </a:pPr>
            <a:r>
              <a:rPr lang="en"/>
              <a:t>You can pass content in a HTTP request body using the </a:t>
            </a:r>
            <a:r>
              <a:rPr lang="en">
                <a:latin typeface="Courier New"/>
                <a:ea typeface="Courier New"/>
                <a:cs typeface="Courier New"/>
                <a:sym typeface="Courier New"/>
              </a:rPr>
              <a:t>@Body</a:t>
            </a:r>
            <a:r>
              <a:rPr lang="en"/>
              <a:t> annotation. For example, the contents of a new post gets sent as part of the request body.</a:t>
            </a:r>
            <a:endParaRPr/>
          </a:p>
          <a:p>
            <a:pPr marL="457200" lvl="0" indent="-298450" algn="l" rtl="0">
              <a:lnSpc>
                <a:spcPct val="115000"/>
              </a:lnSpc>
              <a:spcBef>
                <a:spcPts val="0"/>
              </a:spcBef>
              <a:spcAft>
                <a:spcPts val="0"/>
              </a:spcAft>
              <a:buSzPts val="1100"/>
              <a:buChar char="●"/>
            </a:pPr>
            <a:r>
              <a:rPr lang="en"/>
              <a:t>You can append query parameters using the </a:t>
            </a:r>
            <a:r>
              <a:rPr lang="en">
                <a:latin typeface="Courier New"/>
                <a:ea typeface="Courier New"/>
                <a:cs typeface="Courier New"/>
                <a:sym typeface="Courier New"/>
              </a:rPr>
              <a:t>@Query</a:t>
            </a:r>
            <a:r>
              <a:rPr lang="en"/>
              <a:t> annotation for the </a:t>
            </a:r>
            <a:r>
              <a:rPr lang="en">
                <a:latin typeface="Courier New"/>
                <a:ea typeface="Courier New"/>
                <a:cs typeface="Courier New"/>
                <a:sym typeface="Courier New"/>
              </a:rPr>
              <a:t>/posts/search</a:t>
            </a:r>
            <a:r>
              <a:rPr lang="en"/>
              <a:t> endpoint as an example.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Also note that we will be using Retrofit with coroutines, which is why we mark these functions with the </a:t>
            </a:r>
            <a:r>
              <a:rPr lang="en">
                <a:latin typeface="Courier New"/>
                <a:ea typeface="Courier New"/>
                <a:cs typeface="Courier New"/>
                <a:sym typeface="Courier New"/>
              </a:rPr>
              <a:t>suspend</a:t>
            </a:r>
            <a:r>
              <a:rPr lang="en"/>
              <a:t> modifier.</a:t>
            </a:r>
            <a:endParaRPr/>
          </a:p>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b8d17af4dc_0_2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b8d17af4dc_0_2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8d17af4dc_0_3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8d17af4dc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the actual service, you first need to create a Retrofit object using </a:t>
            </a:r>
            <a:r>
              <a:rPr lang="en">
                <a:latin typeface="Courier New"/>
                <a:ea typeface="Courier New"/>
                <a:cs typeface="Courier New"/>
                <a:sym typeface="Courier New"/>
              </a:rPr>
              <a:t>Retrofit.Builder()</a:t>
            </a:r>
            <a:r>
              <a:rPr lang="en"/>
              <a:t> with the base URL and any optional converters that let you control how requests are processed. The Retrofit object uses your interface of the service to create a concrete implementation of the service.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marR="360045"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Retrofit.Builder (Retrofit 2.7.1 API)</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b8d17af4dc_0_3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b8d17af4dc_0_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a:t>
            </a:r>
            <a:r>
              <a:rPr lang="en">
                <a:solidFill>
                  <a:schemeClr val="dk1"/>
                </a:solidFill>
              </a:rPr>
              <a:t>end-to-end diagram </a:t>
            </a:r>
            <a:r>
              <a:rPr lang="en"/>
              <a:t>shows how the app can make an HTTP request and get a response back. Next we’ll talk about how to parse the response using a library like Moshi.</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b8d17af4dc_0_4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b8d17af4dc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latin typeface="Courier New"/>
                <a:ea typeface="Courier New"/>
                <a:cs typeface="Courier New"/>
                <a:sym typeface="Courier New"/>
              </a:rPr>
              <a:t>Converter.Factory</a:t>
            </a:r>
            <a:r>
              <a:rPr lang="en"/>
              <a:t> is a Retrofit class that helps convert from a response type into class objects. </a:t>
            </a:r>
            <a:r>
              <a:rPr lang="en">
                <a:solidFill>
                  <a:schemeClr val="dk1"/>
                </a:solidFill>
              </a:rPr>
              <a:t>These modules are available for you to use with Retrofit. Alternatively, </a:t>
            </a:r>
            <a:r>
              <a:rPr lang="en"/>
              <a:t>you can also extend </a:t>
            </a:r>
            <a:r>
              <a:rPr lang="en">
                <a:latin typeface="Courier New"/>
                <a:ea typeface="Courier New"/>
                <a:cs typeface="Courier New"/>
                <a:sym typeface="Courier New"/>
              </a:rPr>
              <a:t>Converter.Factory</a:t>
            </a:r>
            <a:r>
              <a:rPr lang="en"/>
              <a:t> to create your own converter.</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Converter.Factory (Retrofit 2.7.1 API)</a:t>
            </a:r>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Retrofit (see Retrofit Configuration)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8d17af4dc_0_4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8d17af4dc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a:p>
            <a:pPr marL="0" lvl="0" indent="0" algn="l" rtl="0">
              <a:spcBef>
                <a:spcPts val="0"/>
              </a:spcBef>
              <a:spcAft>
                <a:spcPts val="0"/>
              </a:spcAft>
              <a:buNone/>
            </a:pPr>
            <a:endParaRPr b="1"/>
          </a:p>
          <a:p>
            <a:pPr marL="0" lvl="0" indent="0" algn="l" rtl="0">
              <a:spcBef>
                <a:spcPts val="0"/>
              </a:spcBef>
              <a:spcAft>
                <a:spcPts val="0"/>
              </a:spcAft>
              <a:buNone/>
            </a:pPr>
            <a:r>
              <a:rPr lang="en"/>
              <a:t>In this lecture and in the codelabs, we’ll be using Moshi.</a:t>
            </a:r>
            <a:endParaRPr/>
          </a:p>
          <a:p>
            <a:pPr marL="0" lvl="0" indent="0" algn="l" rtl="0">
              <a:spcBef>
                <a:spcPts val="0"/>
              </a:spcBef>
              <a:spcAft>
                <a:spcPts val="0"/>
              </a:spcAft>
              <a:buNone/>
            </a:pPr>
            <a:endParaRPr/>
          </a:p>
          <a:p>
            <a:pPr marL="0" lvl="0" indent="0" algn="l" rtl="0">
              <a:spcBef>
                <a:spcPts val="0"/>
              </a:spcBef>
              <a:spcAft>
                <a:spcPts val="0"/>
              </a:spcAft>
              <a:buNone/>
            </a:pPr>
            <a:r>
              <a:rPr lang="en"/>
              <a:t>In the case of our sample app, this diagram shows how Moshi helps us parse a JSON response into a list of </a:t>
            </a:r>
            <a:r>
              <a:rPr lang="en">
                <a:latin typeface="Courier New"/>
                <a:ea typeface="Courier New"/>
                <a:cs typeface="Courier New"/>
                <a:sym typeface="Courier New"/>
              </a:rPr>
              <a:t>Post</a:t>
            </a:r>
            <a:r>
              <a:rPr lang="en"/>
              <a:t> objects that the app can use.</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Moshi: A modern JSON library for Kotlin and Java.</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Package com.squareup.moshi (Moshi 1.8.0 API)</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b8d17af4dc_0_4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b8d17af4dc_0_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implementation of what the </a:t>
            </a:r>
            <a:r>
              <a:rPr lang="en">
                <a:latin typeface="Courier New"/>
                <a:ea typeface="Courier New"/>
                <a:cs typeface="Courier New"/>
                <a:sym typeface="Courier New"/>
              </a:rPr>
              <a:t>Post</a:t>
            </a:r>
            <a:r>
              <a:rPr lang="en"/>
              <a:t> class looks like in code. Adding Moshi support for a class is just as easy as creating an entity in Room, it’s an annotation away with </a:t>
            </a:r>
            <a:r>
              <a:rPr lang="en">
                <a:latin typeface="Courier New"/>
                <a:ea typeface="Courier New"/>
                <a:cs typeface="Courier New"/>
                <a:sym typeface="Courier New"/>
              </a:rPr>
              <a:t>@JsonClass.</a:t>
            </a:r>
            <a:r>
              <a:rPr lang="en"/>
              <a:t> It uses reflection to generate code to encode this as JSON. We set </a:t>
            </a:r>
            <a:r>
              <a:rPr lang="en">
                <a:latin typeface="Courier New"/>
                <a:ea typeface="Courier New"/>
                <a:cs typeface="Courier New"/>
                <a:sym typeface="Courier New"/>
              </a:rPr>
              <a:t>generateAdapter = true </a:t>
            </a:r>
            <a:r>
              <a:rPr lang="en"/>
              <a:t>to automatically generate an adapter that does the mapping behind the scenes.</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b8d17af4dc_0_4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b8d17af4dc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is a snippet of a JSON response returned from the web service. Moshi converts this into objects.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b8d17af4dc_0_4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b8d17af4dc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Bringing it back to concrete code, the above snippet shows how to instantiate a service object that connects to our web service, while passing in a </a:t>
            </a:r>
            <a:r>
              <a:rPr lang="en">
                <a:latin typeface="Courier New"/>
                <a:ea typeface="Courier New"/>
                <a:cs typeface="Courier New"/>
                <a:sym typeface="Courier New"/>
              </a:rPr>
              <a:t>MoshiConverterFactory</a:t>
            </a:r>
            <a:r>
              <a:rPr lang="en"/>
              <a:t> to help parse the response.</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d17af4dc_0_4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d17af4dc_0_4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 use the Retrofit function in </a:t>
            </a:r>
            <a:r>
              <a:rPr lang="en">
                <a:latin typeface="Courier New"/>
                <a:ea typeface="Courier New"/>
                <a:cs typeface="Courier New"/>
                <a:sym typeface="Courier New"/>
              </a:rPr>
              <a:t>viewModelScope</a:t>
            </a:r>
            <a:r>
              <a:rPr lang="en"/>
              <a:t> to retrieve a list of posts based on the search query.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b8d17af4dc_0_4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b8d17af4dc_0_4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Next we’ll talk about fetching images from the network efficiently in an app.</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b8d17af4dc_0_4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b8d17af4dc_0_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304800" algn="l" rtl="0">
              <a:spcBef>
                <a:spcPts val="0"/>
              </a:spcBef>
              <a:spcAft>
                <a:spcPts val="0"/>
              </a:spcAft>
              <a:buClr>
                <a:schemeClr val="dk1"/>
              </a:buClr>
              <a:buSzPts val="1200"/>
              <a:buFont typeface="Noto Sans Symbols"/>
              <a:buChar char="●"/>
            </a:pPr>
            <a:r>
              <a:rPr lang="en" u="sng">
                <a:solidFill>
                  <a:srgbClr val="1155CC"/>
                </a:solidFill>
                <a:hlinkClick r:id="rId3">
                  <a:extLst>
                    <a:ext uri="{A12FA001-AC4F-418D-AE19-62706E023703}">
                      <ahyp:hlinkClr xmlns:ahyp="http://schemas.microsoft.com/office/drawing/2018/hyperlinkcolor" val="tx"/>
                    </a:ext>
                  </a:extLst>
                </a:hlinkClick>
              </a:rPr>
              <a:t>Glide v4: Fast and efficient image loading for Android</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b8d17af4dc_0_2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b8d17af4dc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Android runs apps in a sandbox, separating them from other apps and their use of device components and functionality unless access is granted via permissions.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b8d17af4dc_0_4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b8d17af4dc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304800" algn="l" rtl="0">
              <a:spcBef>
                <a:spcPts val="0"/>
              </a:spcBef>
              <a:spcAft>
                <a:spcPts val="0"/>
              </a:spcAft>
              <a:buClr>
                <a:schemeClr val="dk1"/>
              </a:buClr>
              <a:buSzPts val="1200"/>
              <a:buFont typeface="Noto Sans Symbols"/>
              <a:buChar char="●"/>
            </a:pPr>
            <a:r>
              <a:rPr lang="en" u="sng">
                <a:solidFill>
                  <a:srgbClr val="1155CC"/>
                </a:solidFill>
                <a:hlinkClick r:id="rId3">
                  <a:extLst>
                    <a:ext uri="{A12FA001-AC4F-418D-AE19-62706E023703}">
                      <ahyp:hlinkClr xmlns:ahyp="http://schemas.microsoft.com/office/drawing/2018/hyperlinkcolor" val="tx"/>
                    </a:ext>
                  </a:extLst>
                </a:hlinkClick>
              </a:rPr>
              <a:t>Releases · bumptech/glide</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b8d17af4dc_0_4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1" name="Google Shape;301;gb8d17af4dc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above snippet ties Glide into the lifecycle owner (such as the Fragment or Activity), and loads the image at the specified URL into the given </a:t>
            </a:r>
            <a:r>
              <a:rPr lang="en">
                <a:latin typeface="Courier New"/>
                <a:ea typeface="Courier New"/>
                <a:cs typeface="Courier New"/>
                <a:sym typeface="Courier New"/>
              </a:rPr>
              <a:t>ImageView</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b8d17af4dc_0_4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b8d17af4dc_0_4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You can customize a request using </a:t>
            </a:r>
            <a:r>
              <a:rPr lang="en">
                <a:solidFill>
                  <a:schemeClr val="dk1"/>
                </a:solidFill>
                <a:latin typeface="Courier New"/>
                <a:ea typeface="Courier New"/>
                <a:cs typeface="Courier New"/>
                <a:sym typeface="Courier New"/>
              </a:rPr>
              <a:t>RequestOptions</a:t>
            </a:r>
            <a:r>
              <a:rPr lang="en">
                <a:solidFill>
                  <a:schemeClr val="dk1"/>
                </a:solidFill>
              </a:rPr>
              <a:t> and apply different options together as chain. For example, you can apply a crop to an image, along with setting the placeholder for the image.</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Options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b8d17af4dc_0_4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5" name="Google Shape;315;gb8d17af4dc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 </a:t>
            </a:r>
            <a:r>
              <a:rPr lang="en">
                <a:solidFill>
                  <a:schemeClr val="dk1"/>
                </a:solidFill>
                <a:latin typeface="Courier New"/>
                <a:ea typeface="Courier New"/>
                <a:cs typeface="Courier New"/>
                <a:sym typeface="Courier New"/>
              </a:rPr>
              <a:t>RequestOptions</a:t>
            </a:r>
            <a:r>
              <a:rPr lang="en"/>
              <a:t> </a:t>
            </a:r>
            <a:r>
              <a:rPr lang="en">
                <a:solidFill>
                  <a:schemeClr val="dk1"/>
                </a:solidFill>
              </a:rPr>
              <a:t>example </a:t>
            </a:r>
            <a:r>
              <a:rPr lang="en"/>
              <a:t>for a Glide request, used in context with a binding adapter. </a:t>
            </a:r>
            <a:endParaRPr>
              <a:solidFill>
                <a:schemeClr val="dk1"/>
              </a:solidFill>
            </a:endParaRPr>
          </a:p>
          <a:p>
            <a:pPr marL="0" lvl="0" indent="0" algn="l" rtl="0">
              <a:spcBef>
                <a:spcPts val="0"/>
              </a:spcBef>
              <a:spcAft>
                <a:spcPts val="0"/>
              </a:spcAft>
              <a:buNone/>
            </a:pPr>
            <a:r>
              <a:rPr lang="en">
                <a:solidFill>
                  <a:schemeClr val="dk1"/>
                </a:solidFill>
              </a:rPr>
              <a:t> </a:t>
            </a:r>
            <a:endParaRPr>
              <a:solidFill>
                <a:schemeClr val="dk1"/>
              </a:solidFill>
            </a:endParaRPr>
          </a:p>
          <a:p>
            <a:pPr marL="0" lvl="0" indent="0" algn="l" rtl="0">
              <a:spcBef>
                <a:spcPts val="0"/>
              </a:spcBef>
              <a:spcAft>
                <a:spcPts val="0"/>
              </a:spcAft>
              <a:buNone/>
            </a:pPr>
            <a:r>
              <a:rPr lang="en"/>
              <a:t>Assume there’s a custom attribute on the </a:t>
            </a:r>
            <a:r>
              <a:rPr lang="en">
                <a:latin typeface="Courier New"/>
                <a:ea typeface="Courier New"/>
                <a:cs typeface="Courier New"/>
                <a:sym typeface="Courier New"/>
              </a:rPr>
              <a:t>ImageView</a:t>
            </a:r>
            <a:r>
              <a:rPr lang="en"/>
              <a:t>, called </a:t>
            </a:r>
            <a:r>
              <a:rPr lang="en">
                <a:latin typeface="Courier New"/>
                <a:ea typeface="Courier New"/>
                <a:cs typeface="Courier New"/>
                <a:sym typeface="Courier New"/>
              </a:rPr>
              <a:t>imgUrl</a:t>
            </a:r>
            <a:r>
              <a:rPr lang="en"/>
              <a:t> that is used to specify the URL of the image to be retrieved from the network. The image will then be loaded into the corresponding </a:t>
            </a:r>
            <a:r>
              <a:rPr lang="en">
                <a:latin typeface="Courier New"/>
                <a:ea typeface="Courier New"/>
                <a:cs typeface="Courier New"/>
                <a:sym typeface="Courier New"/>
              </a:rPr>
              <a:t>ImageView</a:t>
            </a:r>
            <a:r>
              <a:rPr lang="en"/>
              <a:t> using Glide.</a:t>
            </a:r>
            <a:endParaRPr/>
          </a:p>
          <a:p>
            <a:pPr marL="0" lvl="0" indent="0" algn="l" rtl="0">
              <a:spcBef>
                <a:spcPts val="0"/>
              </a:spcBef>
              <a:spcAft>
                <a:spcPts val="0"/>
              </a:spcAft>
              <a:buNone/>
            </a:pPr>
            <a:r>
              <a:rPr lang="en"/>
              <a:t> </a:t>
            </a:r>
            <a:endParaRPr/>
          </a:p>
          <a:p>
            <a:pPr marL="0" lvl="0" indent="0" algn="l" rtl="0">
              <a:spcBef>
                <a:spcPts val="0"/>
              </a:spcBef>
              <a:spcAft>
                <a:spcPts val="0"/>
              </a:spcAft>
              <a:buNone/>
            </a:pPr>
            <a:r>
              <a:rPr lang="en"/>
              <a:t>On the Glide image request, we specify </a:t>
            </a:r>
            <a:r>
              <a:rPr lang="en">
                <a:latin typeface="Courier New"/>
                <a:ea typeface="Courier New"/>
                <a:cs typeface="Courier New"/>
                <a:sym typeface="Courier New"/>
              </a:rPr>
              <a:t>RequestOptions</a:t>
            </a:r>
            <a:r>
              <a:rPr lang="en"/>
              <a:t>, which include a placeholder image to use until the proper image can be retrieved from the network, or an alternative image to display if there is an error.</a:t>
            </a:r>
            <a:endParaRPr/>
          </a:p>
          <a:p>
            <a:pPr marL="0" lvl="0" indent="0" algn="l" rtl="0">
              <a:spcBef>
                <a:spcPts val="0"/>
              </a:spcBef>
              <a:spcAft>
                <a:spcPts val="0"/>
              </a:spcAft>
              <a:buNone/>
            </a:pPr>
            <a:endParaRPr/>
          </a:p>
          <a:p>
            <a:pPr marL="0" lvl="0" indent="0" algn="l" rtl="0">
              <a:spcBef>
                <a:spcPts val="0"/>
              </a:spcBef>
              <a:spcAft>
                <a:spcPts val="0"/>
              </a:spcAft>
              <a:buNone/>
            </a:pPr>
            <a:r>
              <a:rPr lang="en"/>
              <a:t>Note that instead of passing in the lifecycle owner directly to Glide, we passed in the </a:t>
            </a:r>
            <a:r>
              <a:rPr lang="en">
                <a:latin typeface="Courier New"/>
                <a:ea typeface="Courier New"/>
                <a:cs typeface="Courier New"/>
                <a:sym typeface="Courier New"/>
              </a:rPr>
              <a:t>imgView</a:t>
            </a:r>
            <a:r>
              <a:rPr lang="en"/>
              <a:t>. This is okay because Glide propagates upwards until the lifecycle owner of the view is found.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Let scope function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b8d17af4dc_0_4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b8d17af4dc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8d17af4dc_0_4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8d17af4dc_0_4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8d17af4dc_0_4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8d17af4dc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b8d17af4dc_0_4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b8d17af4dc_0_4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b8d17af4dc_0_2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b8d17af4dc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Apps must request permission to access sensitive user data (such as contacts and SMS), as well as certain system features (such as camera and internet access).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Font typeface="Times New Roman"/>
              <a:buChar char="●"/>
            </a:pPr>
            <a:r>
              <a:rPr lang="en" u="sng">
                <a:solidFill>
                  <a:srgbClr val="1155CC"/>
                </a:solidFill>
                <a:highlight>
                  <a:srgbClr val="FFFFFF"/>
                </a:highlight>
                <a:hlinkClick r:id="rId3">
                  <a:extLst>
                    <a:ext uri="{A12FA001-AC4F-418D-AE19-62706E023703}">
                      <ahyp:hlinkClr xmlns:ahyp="http://schemas.microsoft.com/office/drawing/2018/hyperlinkcolor" val="tx"/>
                    </a:ext>
                  </a:extLst>
                </a:hlinkClick>
              </a:rPr>
              <a:t>Permissions overview</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b8d17af4dc_0_2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b8d17af4dc_0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b8d17af4dc_0_2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b8d17af4d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Android uses protection levels for permissions based on what the system sees as a risk to the user. The protection level affects whether runtime permission requests are required.</a:t>
            </a:r>
            <a:endParaRPr/>
          </a:p>
          <a:p>
            <a:pPr marL="457200" lvl="0" indent="-298450" algn="l" rtl="0">
              <a:lnSpc>
                <a:spcPct val="100000"/>
              </a:lnSpc>
              <a:spcBef>
                <a:spcPts val="600"/>
              </a:spcBef>
              <a:spcAft>
                <a:spcPts val="0"/>
              </a:spcAft>
              <a:buSzPts val="1100"/>
              <a:buChar char="●"/>
            </a:pPr>
            <a:r>
              <a:rPr lang="en" b="1"/>
              <a:t>Normal</a:t>
            </a:r>
            <a:r>
              <a:rPr lang="en"/>
              <a:t> permissions affect areas where your app needs to access data or resources outside your app’s sandbox, but where there's very little risk to the user’s privacy or the execution of other apps. The system automatically grants the app these types of permissions at install time. The system doesn't prompt the user to grant normal permissions, and users cannot revoke these permissions.</a:t>
            </a:r>
            <a:endParaRPr/>
          </a:p>
          <a:p>
            <a:pPr marL="457200" lvl="0" indent="-298450" algn="l" rtl="0">
              <a:lnSpc>
                <a:spcPct val="100000"/>
              </a:lnSpc>
              <a:spcBef>
                <a:spcPts val="600"/>
              </a:spcBef>
              <a:spcAft>
                <a:spcPts val="0"/>
              </a:spcAft>
              <a:buSzPts val="1100"/>
              <a:buChar char="●"/>
            </a:pPr>
            <a:r>
              <a:rPr lang="en" b="1"/>
              <a:t>Signature</a:t>
            </a:r>
            <a:r>
              <a:rPr lang="en"/>
              <a:t> permissions are a special set of permissions that can only be used by apps that have been signed with the same certificate as the app that defined the permission. For example, a set of apps on a developer account could cooperate (while keeping permissions safe from 3rd party apps) if they have been signed by the same certificate. The system grants these app permissions at install time if the app meets the proper requirements.</a:t>
            </a:r>
            <a:endParaRPr/>
          </a:p>
          <a:p>
            <a:pPr marL="457200" lvl="0" indent="-298450" algn="l" rtl="0">
              <a:lnSpc>
                <a:spcPct val="100000"/>
              </a:lnSpc>
              <a:spcBef>
                <a:spcPts val="600"/>
              </a:spcBef>
              <a:spcAft>
                <a:spcPts val="0"/>
              </a:spcAft>
              <a:buSzPts val="1100"/>
              <a:buChar char="●"/>
            </a:pPr>
            <a:r>
              <a:rPr lang="en" b="1"/>
              <a:t>Dangerous</a:t>
            </a:r>
            <a:r>
              <a:rPr lang="en"/>
              <a:t> permissions cover areas where the app wants data or resources that involve the user's private information, or could potentially affect the user's stored data or the operation of other apps. </a:t>
            </a:r>
            <a:endParaRPr/>
          </a:p>
          <a:p>
            <a:pPr marL="0" lvl="0" indent="0" algn="l" rtl="0">
              <a:lnSpc>
                <a:spcPct val="100000"/>
              </a:lnSpc>
              <a:spcBef>
                <a:spcPts val="600"/>
              </a:spcBef>
              <a:spcAft>
                <a:spcPts val="0"/>
              </a:spcAft>
              <a:buClr>
                <a:schemeClr val="dk1"/>
              </a:buClr>
              <a:buSzPts val="1100"/>
              <a:buFont typeface="Arial"/>
              <a:buNone/>
            </a:pPr>
            <a:r>
              <a:rPr lang="en"/>
              <a:t>To view the protection level for a particular permission, visit the permissions API reference page linked below.</a:t>
            </a:r>
            <a:endParaRPr/>
          </a:p>
          <a:p>
            <a:pPr marL="0" lvl="0" indent="0" algn="l" rtl="0">
              <a:spcBef>
                <a:spcPts val="60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permission</a:t>
            </a: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b8d17af4dc_0_30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b8d17af4dc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Here’s an example of an app that requests a </a:t>
            </a:r>
            <a:r>
              <a:rPr lang="en">
                <a:latin typeface="Courier New"/>
                <a:ea typeface="Courier New"/>
                <a:cs typeface="Courier New"/>
                <a:sym typeface="Courier New"/>
              </a:rPr>
              <a:t>USE_BIOMETRIC</a:t>
            </a:r>
            <a:r>
              <a:rPr lang="en"/>
              <a:t> permission, indicated in the </a:t>
            </a:r>
            <a:r>
              <a:rPr lang="en">
                <a:latin typeface="Courier New"/>
                <a:ea typeface="Courier New"/>
                <a:cs typeface="Courier New"/>
                <a:sym typeface="Courier New"/>
              </a:rPr>
              <a:t>uses-permission</a:t>
            </a:r>
            <a:r>
              <a:rPr lang="en"/>
              <a:t> tag. This permission lets an app use device-supported biometric modalities, including fingerprint hardware. The </a:t>
            </a:r>
            <a:r>
              <a:rPr lang="en">
                <a:latin typeface="Courier New"/>
                <a:ea typeface="Courier New"/>
                <a:cs typeface="Courier New"/>
                <a:sym typeface="Courier New"/>
              </a:rPr>
              <a:t>USE_BIOMETRIC</a:t>
            </a:r>
            <a:r>
              <a:rPr lang="en"/>
              <a:t> permission has a normal protection level and is granted if you agree to install the app. For any normal permission, declaring it in the manifest file is sufficient and your code can assume that the app will be granted this permission.</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b8d17af4dc_0_3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b8d17af4dc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your app needs to do network operations (e.g., to download content), you must declare these permissions in your </a:t>
            </a:r>
            <a:r>
              <a:rPr lang="en">
                <a:latin typeface="Courier New"/>
                <a:ea typeface="Courier New"/>
                <a:cs typeface="Courier New"/>
                <a:sym typeface="Courier New"/>
              </a:rPr>
              <a:t>AndroidManifest.xml</a:t>
            </a:r>
            <a:r>
              <a:rPr lang="en"/>
              <a:t> file. Internet permissions are part of the normal tier, so adding the above lines to our manifest file is all you need to do. Dangerous permissions, on the other hand, require more work.</a:t>
            </a:r>
            <a:endParaRPr/>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u="sng">
                <a:solidFill>
                  <a:schemeClr val="hlink"/>
                </a:solidFill>
                <a:hlinkClick r:id="rId3"/>
              </a:rPr>
              <a:t>Connect to the network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b8d17af4dc_0_3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b8d17af4dc_0_3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Dangerous permissions are requested and granted at runtime, while the app is running. The user should be prompted when they first try to access a feature that requires that permission. If the user never accesses that feature, then they shouldn’t be prompted to accept that permission. Implementing runtime permissions are required when your device is running on Android 6.0 (API level 23) or higher and the app's </a:t>
            </a:r>
            <a:r>
              <a:rPr lang="en">
                <a:solidFill>
                  <a:schemeClr val="dk1"/>
                </a:solidFill>
                <a:latin typeface="Courier New"/>
                <a:ea typeface="Courier New"/>
                <a:cs typeface="Courier New"/>
                <a:sym typeface="Courier New"/>
              </a:rPr>
              <a:t>targetSdkVersion</a:t>
            </a:r>
            <a:r>
              <a:rPr lang="en">
                <a:solidFill>
                  <a:schemeClr val="dk1"/>
                </a:solidFill>
              </a:rPr>
              <a:t> is 23 or higher.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However, if your app is targeting an older version of Android or the device is running an older version of the Android platform, you may see the previous behavior where dangerous permissions are granted at install time. Specifically, this happens if the device is running Android 5.1.1 (API level 22) or lower, or the app's </a:t>
            </a:r>
            <a:r>
              <a:rPr lang="en">
                <a:solidFill>
                  <a:schemeClr val="dk1"/>
                </a:solidFill>
                <a:latin typeface="Courier New"/>
                <a:ea typeface="Courier New"/>
                <a:cs typeface="Courier New"/>
                <a:sym typeface="Courier New"/>
              </a:rPr>
              <a:t>targetSdkVersion</a:t>
            </a:r>
            <a:r>
              <a:rPr lang="en">
                <a:solidFill>
                  <a:schemeClr val="dk1"/>
                </a:solidFill>
              </a:rPr>
              <a:t> is 22 or lower (while running on any version of Android). At installation time, the user gets prompted to accept or deny all dangerous permissions used by the app. If the user denies the permissions request, the system cancels the installation of the app.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For the purpose of this lesson, let’s assume that we’re dealing with dangerous permissions being requested at runtime, since that is the latest platform behavior.</a:t>
            </a:r>
            <a:endParaRPr>
              <a:solidFill>
                <a:schemeClr val="dk1"/>
              </a:solidFill>
            </a:endParaRPr>
          </a:p>
          <a:p>
            <a:pPr marL="0" lvl="0" indent="0" algn="l" rtl="0">
              <a:spcBef>
                <a:spcPts val="600"/>
              </a:spcBef>
              <a:spcAft>
                <a:spcPts val="0"/>
              </a:spcAft>
              <a:buNone/>
            </a:pPr>
            <a:endParaRPr b="1"/>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Font typeface="Noto Sans Symbols"/>
              <a:buChar char="●"/>
            </a:pPr>
            <a:r>
              <a:rPr lang="en" u="sng">
                <a:solidFill>
                  <a:srgbClr val="1155CC"/>
                </a:solidFill>
                <a:hlinkClick r:id="rId3">
                  <a:extLst>
                    <a:ext uri="{A12FA001-AC4F-418D-AE19-62706E023703}">
                      <ahyp:hlinkClr xmlns:ahyp="http://schemas.microsoft.com/office/drawing/2018/hyperlinkcolor" val="tx"/>
                    </a:ext>
                  </a:extLst>
                </a:hlinkClick>
              </a:rPr>
              <a:t>Request prompts for dangerous permissions</a:t>
            </a:r>
            <a:endParaRPr/>
          </a:p>
          <a:p>
            <a:pPr marL="457200" lvl="0" indent="-298450" algn="l" rtl="0">
              <a:spcBef>
                <a:spcPts val="0"/>
              </a:spcBef>
              <a:spcAft>
                <a:spcPts val="0"/>
              </a:spcAft>
              <a:buSzPts val="1100"/>
              <a:buFont typeface="Noto Sans Symbols"/>
              <a:buChar char="●"/>
            </a:pPr>
            <a:r>
              <a:rPr lang="en" u="sng">
                <a:solidFill>
                  <a:schemeClr val="hlink"/>
                </a:solidFill>
                <a:hlinkClick r:id="rId4"/>
              </a:rPr>
              <a:t>App permissions best practices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33775" y="0"/>
            <a:ext cx="6390450" cy="4672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a:solidFill>
                  <a:srgbClr val="FAFAFA"/>
                </a:solidFill>
              </a:defRPr>
            </a:lvl1pPr>
            <a:lvl2pPr lvl="1" algn="ctr" rtl="0">
              <a:spcBef>
                <a:spcPts val="0"/>
              </a:spcBef>
              <a:spcAft>
                <a:spcPts val="0"/>
              </a:spcAft>
              <a:buSzPts val="3600"/>
              <a:buNone/>
              <a:defRPr sz="2700"/>
            </a:lvl2pPr>
            <a:lvl3pPr lvl="2" algn="ctr" rtl="0">
              <a:spcBef>
                <a:spcPts val="0"/>
              </a:spcBef>
              <a:spcAft>
                <a:spcPts val="0"/>
              </a:spcAft>
              <a:buSzPts val="3600"/>
              <a:buNone/>
              <a:defRPr sz="2700"/>
            </a:lvl3pPr>
            <a:lvl4pPr lvl="3" algn="ctr" rtl="0">
              <a:spcBef>
                <a:spcPts val="0"/>
              </a:spcBef>
              <a:spcAft>
                <a:spcPts val="0"/>
              </a:spcAft>
              <a:buSzPts val="3600"/>
              <a:buNone/>
              <a:defRPr sz="2700"/>
            </a:lvl4pPr>
            <a:lvl5pPr lvl="4" algn="ctr" rtl="0">
              <a:spcBef>
                <a:spcPts val="0"/>
              </a:spcBef>
              <a:spcAft>
                <a:spcPts val="0"/>
              </a:spcAft>
              <a:buSzPts val="3600"/>
              <a:buNone/>
              <a:defRPr sz="2700"/>
            </a:lvl5pPr>
            <a:lvl6pPr lvl="5" algn="ctr" rtl="0">
              <a:spcBef>
                <a:spcPts val="0"/>
              </a:spcBef>
              <a:spcAft>
                <a:spcPts val="0"/>
              </a:spcAft>
              <a:buSzPts val="3600"/>
              <a:buNone/>
              <a:defRPr sz="2700"/>
            </a:lvl6pPr>
            <a:lvl7pPr lvl="6" algn="ctr" rtl="0">
              <a:spcBef>
                <a:spcPts val="0"/>
              </a:spcBef>
              <a:spcAft>
                <a:spcPts val="0"/>
              </a:spcAft>
              <a:buSzPts val="3600"/>
              <a:buNone/>
              <a:defRPr sz="2700"/>
            </a:lvl7pPr>
            <a:lvl8pPr lvl="7" algn="ctr" rtl="0">
              <a:spcBef>
                <a:spcPts val="0"/>
              </a:spcBef>
              <a:spcAft>
                <a:spcPts val="0"/>
              </a:spcAft>
              <a:buSzPts val="3600"/>
              <a:buNone/>
              <a:defRPr sz="2700"/>
            </a:lvl8pPr>
            <a:lvl9pPr lvl="8" algn="ctr" rtl="0">
              <a:spcBef>
                <a:spcPts val="0"/>
              </a:spcBef>
              <a:spcAft>
                <a:spcPts val="0"/>
              </a:spcAft>
              <a:buSzPts val="3600"/>
              <a:buNone/>
              <a:defRPr sz="2700"/>
            </a:lvl9pPr>
          </a:lstStyle>
          <a:p>
            <a:endParaRPr/>
          </a:p>
        </p:txBody>
      </p:sp>
      <p:sp>
        <p:nvSpPr>
          <p:cNvPr id="66" name="Google Shape;66;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7" name="Google Shape;67;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8"/>
        <p:cNvGrpSpPr/>
        <p:nvPr/>
      </p:nvGrpSpPr>
      <p:grpSpPr>
        <a:xfrm>
          <a:off x="0" y="0"/>
          <a:ext cx="0" cy="0"/>
          <a:chOff x="0" y="0"/>
          <a:chExt cx="0" cy="0"/>
        </a:xfrm>
      </p:grpSpPr>
      <p:sp>
        <p:nvSpPr>
          <p:cNvPr id="69" name="Google Shape;69;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0" name="Google Shape;70;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3" name="Google Shape;73;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slide" Target="slide34.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6.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5.xml"/><Relationship Id="rId1" Type="http://schemas.openxmlformats.org/officeDocument/2006/relationships/slideLayout" Target="../slideLayouts/slideLayout14.xml"/><Relationship Id="rId6" Type="http://schemas.openxmlformats.org/officeDocument/2006/relationships/slide" Target="slide28.xml"/><Relationship Id="rId5" Type="http://schemas.openxmlformats.org/officeDocument/2006/relationships/slide" Target="slide12.xml"/><Relationship Id="rId4" Type="http://schemas.openxmlformats.org/officeDocument/2006/relationships/slide" Target="slide5.xml"/></Relationships>
</file>

<file path=ppt/slides/_rels/slide36.xml.rels><?xml version="1.0" encoding="UTF-8" standalone="yes"?>
<Relationships xmlns="http://schemas.openxmlformats.org/package/2006/relationships"><Relationship Id="rId3" Type="http://schemas.openxmlformats.org/officeDocument/2006/relationships/hyperlink" Target="https://developer.android.com/training/permissions/usage-notes" TargetMode="External"/><Relationship Id="rId2" Type="http://schemas.openxmlformats.org/officeDocument/2006/relationships/notesSlide" Target="../notesSlides/notesSlide36.xml"/><Relationship Id="rId1" Type="http://schemas.openxmlformats.org/officeDocument/2006/relationships/slideLayout" Target="../slideLayouts/slideLayout14.xml"/><Relationship Id="rId6" Type="http://schemas.openxmlformats.org/officeDocument/2006/relationships/hyperlink" Target="https://bumptech.github.io/glide/" TargetMode="External"/><Relationship Id="rId5" Type="http://schemas.openxmlformats.org/officeDocument/2006/relationships/hyperlink" Target="https://github.com/square/moshi" TargetMode="External"/><Relationship Id="rId4" Type="http://schemas.openxmlformats.org/officeDocument/2006/relationships/hyperlink" Target="https://square.github.io/retrofit/"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11" TargetMode="External"/><Relationship Id="rId2" Type="http://schemas.openxmlformats.org/officeDocument/2006/relationships/notesSlide" Target="../notesSlides/notesSlide37.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79" name="Google Shape;79;p17"/>
          <p:cNvSpPr txBox="1"/>
          <p:nvPr/>
        </p:nvSpPr>
        <p:spPr>
          <a:xfrm>
            <a:off x="588206" y="1924688"/>
            <a:ext cx="3104550" cy="202342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11: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Connect to the internet</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Prompt for dangerous permission</a:t>
            </a:r>
          </a:p>
        </p:txBody>
      </p:sp>
      <p:sp>
        <p:nvSpPr>
          <p:cNvPr id="142" name="Google Shape;142;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pic>
        <p:nvPicPr>
          <p:cNvPr id="143" name="Google Shape;143;p26"/>
          <p:cNvPicPr preferRelativeResize="0"/>
          <p:nvPr/>
        </p:nvPicPr>
        <p:blipFill>
          <a:blip r:embed="rId3">
            <a:alphaModFix/>
          </a:blip>
          <a:stretch>
            <a:fillRect/>
          </a:stretch>
        </p:blipFill>
        <p:spPr>
          <a:xfrm>
            <a:off x="2761913" y="1502279"/>
            <a:ext cx="1334175" cy="2467742"/>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App permissions best practices </a:t>
            </a:r>
          </a:p>
        </p:txBody>
      </p:sp>
      <p:sp>
        <p:nvSpPr>
          <p:cNvPr id="150" name="Google Shape;150;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49" name="Google Shape;149;p27"/>
          <p:cNvSpPr txBox="1">
            <a:spLocks noGrp="1"/>
          </p:cNvSpPr>
          <p:nvPr>
            <p:ph type="body" idx="4294967295"/>
          </p:nvPr>
        </p:nvSpPr>
        <p:spPr>
          <a:xfrm>
            <a:off x="233363" y="1865313"/>
            <a:ext cx="6391275" cy="21415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Only use the permissions necessary for your app to work.</a:t>
            </a:r>
            <a:endParaRPr sz="1650"/>
          </a:p>
          <a:p>
            <a:pPr indent="-276225">
              <a:buSzPts val="2200"/>
              <a:buChar char="●"/>
            </a:pPr>
            <a:r>
              <a:rPr lang="en" sz="1650"/>
              <a:t>Pay attention to permissions required by libraries.</a:t>
            </a:r>
            <a:endParaRPr sz="1650"/>
          </a:p>
          <a:p>
            <a:pPr indent="-276225">
              <a:buSzPts val="2200"/>
              <a:buChar char="●"/>
            </a:pPr>
            <a:r>
              <a:rPr lang="en" sz="1650"/>
              <a:t>Be transparent.</a:t>
            </a:r>
            <a:endParaRPr sz="1650"/>
          </a:p>
          <a:p>
            <a:pPr indent="-276225">
              <a:spcAft>
                <a:spcPts val="750"/>
              </a:spcAft>
              <a:buSzPts val="2200"/>
              <a:buChar char="●"/>
            </a:pPr>
            <a:r>
              <a:rPr lang="en" sz="1650"/>
              <a:t>Make system accesses explicit.</a:t>
            </a:r>
            <a:endParaRPr sz="165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156" name="Google Shape;156;p28"/>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Connect to, and use, network resources</a:t>
            </a:r>
            <a:endParaRPr sz="3900" b="1">
              <a:solidFill>
                <a:srgbClr val="FAFAFA"/>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Retrofit</a:t>
            </a:r>
          </a:p>
        </p:txBody>
      </p:sp>
      <p:sp>
        <p:nvSpPr>
          <p:cNvPr id="163" name="Google Shape;163;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sp>
        <p:nvSpPr>
          <p:cNvPr id="162" name="Google Shape;162;p29"/>
          <p:cNvSpPr txBox="1">
            <a:spLocks noGrp="1"/>
          </p:cNvSpPr>
          <p:nvPr>
            <p:ph type="body" idx="4294967295"/>
          </p:nvPr>
        </p:nvSpPr>
        <p:spPr>
          <a:xfrm>
            <a:off x="233363" y="1373981"/>
            <a:ext cx="6391275" cy="23955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Networking library that turns your HTTP API into a Kotlin and Java interface</a:t>
            </a:r>
            <a:endParaRPr sz="1650"/>
          </a:p>
          <a:p>
            <a:pPr indent="-276225">
              <a:buSzPts val="2200"/>
              <a:buChar char="●"/>
            </a:pPr>
            <a:r>
              <a:rPr lang="en" sz="1650"/>
              <a:t>Enables processing of requests and responses into objects for use by your apps </a:t>
            </a:r>
            <a:endParaRPr sz="1650"/>
          </a:p>
          <a:p>
            <a:pPr lvl="1" indent="-276225">
              <a:buSzPts val="2200"/>
              <a:buChar char="○"/>
            </a:pPr>
            <a:r>
              <a:rPr lang="en" sz="1650"/>
              <a:t>Provides base support for parsing common response types, such as XML and JSON</a:t>
            </a:r>
            <a:endParaRPr sz="1650"/>
          </a:p>
          <a:p>
            <a:pPr lvl="1" indent="-276225">
              <a:spcAft>
                <a:spcPts val="750"/>
              </a:spcAft>
              <a:buSzPts val="2200"/>
              <a:buChar char="○"/>
            </a:pPr>
            <a:r>
              <a:rPr lang="en" sz="1650"/>
              <a:t>Can be extended to support other response types </a:t>
            </a:r>
            <a:endParaRPr sz="165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Why use Retrofit?</a:t>
            </a:r>
          </a:p>
        </p:txBody>
      </p:sp>
      <p:sp>
        <p:nvSpPr>
          <p:cNvPr id="170" name="Google Shape;170;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sp>
        <p:nvSpPr>
          <p:cNvPr id="169" name="Google Shape;169;p30"/>
          <p:cNvSpPr txBox="1">
            <a:spLocks noGrp="1"/>
          </p:cNvSpPr>
          <p:nvPr>
            <p:ph type="body" idx="4294967295"/>
          </p:nvPr>
        </p:nvSpPr>
        <p:spPr>
          <a:xfrm>
            <a:off x="233363" y="1543050"/>
            <a:ext cx="6391275" cy="2395538"/>
          </a:xfrm>
          <a:prstGeom prst="rect">
            <a:avLst/>
          </a:prstGeom>
        </p:spPr>
        <p:txBody>
          <a:bodyPr spcFirstLastPara="1" wrap="square" lIns="68569" tIns="68569" rIns="68569" bIns="68569" anchor="t" anchorCtr="0">
            <a:noAutofit/>
          </a:bodyPr>
          <a:lstStyle/>
          <a:p>
            <a:pPr indent="-276225">
              <a:buSzPts val="2200"/>
              <a:buChar char="●"/>
            </a:pPr>
            <a:r>
              <a:rPr lang="en" sz="1650"/>
              <a:t>Builds on industry standard libraries, like OkHttp, that provide: </a:t>
            </a:r>
            <a:endParaRPr sz="1650"/>
          </a:p>
          <a:p>
            <a:pPr lvl="1" indent="-276225">
              <a:spcBef>
                <a:spcPts val="0"/>
              </a:spcBef>
              <a:buSzPts val="2200"/>
              <a:buChar char="○"/>
            </a:pPr>
            <a:r>
              <a:rPr lang="en" sz="1650"/>
              <a:t>HTTP/2 support </a:t>
            </a:r>
            <a:endParaRPr sz="1650"/>
          </a:p>
          <a:p>
            <a:pPr lvl="1" indent="-276225">
              <a:spcBef>
                <a:spcPts val="0"/>
              </a:spcBef>
              <a:buSzPts val="2200"/>
              <a:buChar char="○"/>
            </a:pPr>
            <a:r>
              <a:rPr lang="en" sz="1650"/>
              <a:t>Connection pooling </a:t>
            </a:r>
            <a:endParaRPr sz="1650"/>
          </a:p>
          <a:p>
            <a:pPr lvl="1" indent="-276225">
              <a:spcBef>
                <a:spcPts val="0"/>
              </a:spcBef>
              <a:buSzPts val="2200"/>
              <a:buChar char="○"/>
            </a:pPr>
            <a:r>
              <a:rPr lang="en" sz="1650"/>
              <a:t>Response caching and enhanced security </a:t>
            </a:r>
            <a:endParaRPr sz="1650"/>
          </a:p>
          <a:p>
            <a:pPr indent="-276225">
              <a:spcBef>
                <a:spcPts val="450"/>
              </a:spcBef>
              <a:buSzPts val="2200"/>
              <a:buChar char="●"/>
            </a:pPr>
            <a:r>
              <a:rPr lang="en" sz="1650"/>
              <a:t>Frees the developer from the scaffolding setup needed to run a request</a:t>
            </a:r>
            <a:endParaRPr sz="165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Gradle dependencies</a:t>
            </a:r>
          </a:p>
        </p:txBody>
      </p:sp>
      <p:sp>
        <p:nvSpPr>
          <p:cNvPr id="177" name="Google Shape;177;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176" name="Google Shape;176;p31"/>
          <p:cNvSpPr txBox="1">
            <a:spLocks noGrp="1"/>
          </p:cNvSpPr>
          <p:nvPr>
            <p:ph type="body" idx="4294967295"/>
          </p:nvPr>
        </p:nvSpPr>
        <p:spPr>
          <a:xfrm>
            <a:off x="233363" y="1462088"/>
            <a:ext cx="6391275" cy="1716087"/>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latin typeface="Consolas"/>
                <a:ea typeface="Consolas"/>
                <a:cs typeface="Consolas"/>
                <a:sym typeface="Consolas"/>
              </a:rPr>
              <a:t>implementation </a:t>
            </a:r>
            <a:r>
              <a:rPr lang="en" sz="1350">
                <a:solidFill>
                  <a:srgbClr val="388E3C"/>
                </a:solidFill>
                <a:latin typeface="Consolas"/>
                <a:ea typeface="Consolas"/>
                <a:cs typeface="Consolas"/>
                <a:sym typeface="Consolas"/>
              </a:rPr>
              <a:t>"com.squareup.retrofit2:retrofit:2.9.0"</a:t>
            </a:r>
            <a:endParaRPr sz="1350">
              <a:solidFill>
                <a:srgbClr val="388E3C"/>
              </a:solidFill>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implementation </a:t>
            </a:r>
            <a:r>
              <a:rPr lang="en" sz="1350">
                <a:solidFill>
                  <a:srgbClr val="388E3C"/>
                </a:solidFill>
                <a:latin typeface="Consolas"/>
                <a:ea typeface="Consolas"/>
                <a:cs typeface="Consolas"/>
                <a:sym typeface="Consolas"/>
              </a:rPr>
              <a:t>"com.squareup.retrofit2:converter-moshi:2.9.0"</a:t>
            </a:r>
            <a:endParaRPr sz="1350">
              <a:solidFill>
                <a:srgbClr val="388E3C"/>
              </a:solidFill>
              <a:latin typeface="Consolas"/>
              <a:ea typeface="Consolas"/>
              <a:cs typeface="Consolas"/>
              <a:sym typeface="Consolas"/>
            </a:endParaRPr>
          </a:p>
          <a:p>
            <a:pPr marL="0" indent="0">
              <a:spcBef>
                <a:spcPts val="0"/>
              </a:spcBef>
              <a:buClr>
                <a:schemeClr val="dk1"/>
              </a:buClr>
              <a:buSzPts val="1100"/>
              <a:buNone/>
            </a:pPr>
            <a:endParaRPr sz="1350">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implementation </a:t>
            </a:r>
            <a:r>
              <a:rPr lang="en" sz="1350">
                <a:solidFill>
                  <a:srgbClr val="388E3C"/>
                </a:solidFill>
                <a:latin typeface="Consolas"/>
                <a:ea typeface="Consolas"/>
                <a:cs typeface="Consolas"/>
                <a:sym typeface="Consolas"/>
              </a:rPr>
              <a:t>"com.squareup.moshi:moshi:</a:t>
            </a:r>
            <a:r>
              <a:rPr lang="en" sz="1350">
                <a:solidFill>
                  <a:srgbClr val="C53929"/>
                </a:solidFill>
                <a:latin typeface="Consolas"/>
                <a:ea typeface="Consolas"/>
                <a:cs typeface="Consolas"/>
                <a:sym typeface="Consolas"/>
              </a:rPr>
              <a:t>$moshi_version</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implementation </a:t>
            </a:r>
            <a:r>
              <a:rPr lang="en" sz="1350">
                <a:solidFill>
                  <a:srgbClr val="388E3C"/>
                </a:solidFill>
                <a:latin typeface="Consolas"/>
                <a:ea typeface="Consolas"/>
                <a:cs typeface="Consolas"/>
                <a:sym typeface="Consolas"/>
              </a:rPr>
              <a:t>"com.squareup.moshi:moshi-kotlin:</a:t>
            </a:r>
            <a:r>
              <a:rPr lang="en" sz="1350">
                <a:solidFill>
                  <a:srgbClr val="C53929"/>
                </a:solidFill>
                <a:latin typeface="Consolas"/>
                <a:ea typeface="Consolas"/>
                <a:cs typeface="Consolas"/>
                <a:sym typeface="Consolas"/>
              </a:rPr>
              <a:t>$moshi_version</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a:p>
            <a:pPr marL="0" indent="0">
              <a:spcBef>
                <a:spcPts val="0"/>
              </a:spcBef>
              <a:spcAft>
                <a:spcPts val="446"/>
              </a:spcAft>
              <a:buNone/>
            </a:pPr>
            <a:r>
              <a:rPr lang="en" sz="1350">
                <a:latin typeface="Consolas"/>
                <a:ea typeface="Consolas"/>
                <a:cs typeface="Consolas"/>
                <a:sym typeface="Consolas"/>
              </a:rPr>
              <a:t>kapt </a:t>
            </a:r>
            <a:r>
              <a:rPr lang="en" sz="1350">
                <a:solidFill>
                  <a:srgbClr val="388E3C"/>
                </a:solidFill>
                <a:latin typeface="Consolas"/>
                <a:ea typeface="Consolas"/>
                <a:cs typeface="Consolas"/>
                <a:sym typeface="Consolas"/>
              </a:rPr>
              <a:t>"com.squareup.moshi:moshi-kotlin-codegen:</a:t>
            </a:r>
            <a:r>
              <a:rPr lang="en" sz="1350">
                <a:solidFill>
                  <a:srgbClr val="C53929"/>
                </a:solidFill>
                <a:latin typeface="Consolas"/>
                <a:ea typeface="Consolas"/>
                <a:cs typeface="Consolas"/>
                <a:sym typeface="Consolas"/>
              </a:rPr>
              <a:t>$moshi_version</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183" name="Google Shape;183;p32"/>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Connect to a web service</a:t>
            </a:r>
            <a:endParaRPr sz="3900" b="1">
              <a:solidFill>
                <a:srgbClr val="FAFAFA"/>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HTTP methods</a:t>
            </a:r>
          </a:p>
        </p:txBody>
      </p:sp>
      <p:sp>
        <p:nvSpPr>
          <p:cNvPr id="190" name="Google Shape;190;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189" name="Google Shape;189;p33"/>
          <p:cNvSpPr txBox="1">
            <a:spLocks noGrp="1"/>
          </p:cNvSpPr>
          <p:nvPr>
            <p:ph type="body" idx="4294967295"/>
          </p:nvPr>
        </p:nvSpPr>
        <p:spPr>
          <a:xfrm>
            <a:off x="245269" y="1591469"/>
            <a:ext cx="6367462" cy="1960562"/>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GET </a:t>
            </a:r>
            <a:endParaRPr sz="1650"/>
          </a:p>
          <a:p>
            <a:pPr indent="-276225">
              <a:spcBef>
                <a:spcPts val="1050"/>
              </a:spcBef>
              <a:buSzPts val="2200"/>
              <a:buChar char="●"/>
            </a:pPr>
            <a:r>
              <a:rPr lang="en" sz="1650"/>
              <a:t>POST </a:t>
            </a:r>
            <a:endParaRPr sz="1650"/>
          </a:p>
          <a:p>
            <a:pPr indent="-276225">
              <a:spcBef>
                <a:spcPts val="1050"/>
              </a:spcBef>
              <a:buSzPts val="2200"/>
              <a:buChar char="●"/>
            </a:pPr>
            <a:r>
              <a:rPr lang="en" sz="1650"/>
              <a:t>PUT </a:t>
            </a:r>
            <a:endParaRPr sz="1650"/>
          </a:p>
          <a:p>
            <a:pPr indent="-276225">
              <a:spcBef>
                <a:spcPts val="1050"/>
              </a:spcBef>
              <a:spcAft>
                <a:spcPts val="1050"/>
              </a:spcAft>
              <a:buSzPts val="2200"/>
              <a:buChar char="●"/>
            </a:pPr>
            <a:r>
              <a:rPr lang="en" sz="1650"/>
              <a:t>DELETE</a:t>
            </a:r>
            <a:endParaRPr sz="165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web service API</a:t>
            </a:r>
          </a:p>
        </p:txBody>
      </p:sp>
      <p:sp>
        <p:nvSpPr>
          <p:cNvPr id="196" name="Google Shape;196;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graphicFrame>
        <p:nvGraphicFramePr>
          <p:cNvPr id="197" name="Google Shape;197;p34"/>
          <p:cNvGraphicFramePr/>
          <p:nvPr>
            <p:extLst>
              <p:ext uri="{D42A27DB-BD31-4B8C-83A1-F6EECF244321}">
                <p14:modId xmlns:p14="http://schemas.microsoft.com/office/powerpoint/2010/main" val="2253536915"/>
              </p:ext>
            </p:extLst>
          </p:nvPr>
        </p:nvGraphicFramePr>
        <p:xfrm>
          <a:off x="188775" y="1666894"/>
          <a:ext cx="6435864" cy="2183097"/>
        </p:xfrm>
        <a:graphic>
          <a:graphicData uri="http://schemas.openxmlformats.org/drawingml/2006/table">
            <a:tbl>
              <a:tblPr>
                <a:noFill/>
                <a:tableStyleId>{66A31D98-0814-4972-BC4C-8A2C3A4CE3CE}</a:tableStyleId>
              </a:tblPr>
              <a:tblGrid>
                <a:gridCol w="3883886">
                  <a:extLst>
                    <a:ext uri="{9D8B030D-6E8A-4147-A177-3AD203B41FA5}">
                      <a16:colId xmlns:a16="http://schemas.microsoft.com/office/drawing/2014/main" val="20000"/>
                    </a:ext>
                  </a:extLst>
                </a:gridCol>
                <a:gridCol w="1718227">
                  <a:extLst>
                    <a:ext uri="{9D8B030D-6E8A-4147-A177-3AD203B41FA5}">
                      <a16:colId xmlns:a16="http://schemas.microsoft.com/office/drawing/2014/main" val="20001"/>
                    </a:ext>
                  </a:extLst>
                </a:gridCol>
                <a:gridCol w="833751">
                  <a:extLst>
                    <a:ext uri="{9D8B030D-6E8A-4147-A177-3AD203B41FA5}">
                      <a16:colId xmlns:a16="http://schemas.microsoft.com/office/drawing/2014/main" val="20002"/>
                    </a:ext>
                  </a:extLst>
                </a:gridCol>
              </a:tblGrid>
              <a:tr h="406181">
                <a:tc>
                  <a:txBody>
                    <a:bodyPr/>
                    <a:lstStyle/>
                    <a:p>
                      <a:pPr marL="0" lvl="0" indent="0" algn="l" rtl="0">
                        <a:spcBef>
                          <a:spcPts val="0"/>
                        </a:spcBef>
                        <a:spcAft>
                          <a:spcPts val="0"/>
                        </a:spcAft>
                        <a:buNone/>
                      </a:pPr>
                      <a:r>
                        <a:rPr lang="en" sz="1400" b="1">
                          <a:latin typeface="Roboto"/>
                          <a:ea typeface="Roboto"/>
                          <a:cs typeface="Roboto"/>
                          <a:sym typeface="Roboto"/>
                        </a:rPr>
                        <a:t>URL</a:t>
                      </a:r>
                      <a:endParaRPr sz="1400" b="1">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400" b="1">
                          <a:latin typeface="Roboto"/>
                          <a:ea typeface="Roboto"/>
                          <a:cs typeface="Roboto"/>
                          <a:sym typeface="Roboto"/>
                        </a:rPr>
                        <a:t>DESCRIPTION</a:t>
                      </a:r>
                      <a:endParaRPr sz="1400" b="1">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400" b="1">
                          <a:latin typeface="Roboto"/>
                          <a:ea typeface="Roboto"/>
                          <a:cs typeface="Roboto"/>
                          <a:sym typeface="Roboto"/>
                        </a:rPr>
                        <a:t>METHOD</a:t>
                      </a:r>
                      <a:endParaRPr sz="1400" b="1">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366488">
                <a:tc>
                  <a:txBody>
                    <a:bodyPr/>
                    <a:lstStyle/>
                    <a:p>
                      <a:pPr marL="0" lvl="0" indent="0" algn="l" rtl="0">
                        <a:spcBef>
                          <a:spcPts val="0"/>
                        </a:spcBef>
                        <a:spcAft>
                          <a:spcPts val="0"/>
                        </a:spcAft>
                        <a:buNone/>
                      </a:pPr>
                      <a:r>
                        <a:rPr lang="en" sz="1300">
                          <a:latin typeface="Consolas"/>
                          <a:ea typeface="Consolas"/>
                          <a:cs typeface="Consolas"/>
                          <a:sym typeface="Consolas"/>
                        </a:rPr>
                        <a:t>example.com/posts</a:t>
                      </a:r>
                      <a:endParaRPr sz="13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Roboto"/>
                          <a:ea typeface="Roboto"/>
                          <a:cs typeface="Roboto"/>
                          <a:sym typeface="Roboto"/>
                        </a:rPr>
                        <a:t>Get a list of all posts</a:t>
                      </a:r>
                      <a:endParaRPr sz="1400">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Consolas"/>
                          <a:ea typeface="Consolas"/>
                          <a:cs typeface="Consolas"/>
                          <a:sym typeface="Consolas"/>
                        </a:rPr>
                        <a:t>GET</a:t>
                      </a:r>
                      <a:endParaRPr sz="14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506730">
                <a:tc>
                  <a:txBody>
                    <a:bodyPr/>
                    <a:lstStyle/>
                    <a:p>
                      <a:pPr marL="0" lvl="0" indent="0" algn="l" rtl="0">
                        <a:spcBef>
                          <a:spcPts val="0"/>
                        </a:spcBef>
                        <a:spcAft>
                          <a:spcPts val="0"/>
                        </a:spcAft>
                        <a:buNone/>
                      </a:pPr>
                      <a:r>
                        <a:rPr lang="en" sz="1300">
                          <a:latin typeface="Consolas"/>
                          <a:ea typeface="Consolas"/>
                          <a:cs typeface="Consolas"/>
                          <a:sym typeface="Consolas"/>
                        </a:rPr>
                        <a:t>example.com/posts/username</a:t>
                      </a:r>
                      <a:endParaRPr sz="13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Roboto"/>
                          <a:ea typeface="Roboto"/>
                          <a:cs typeface="Roboto"/>
                          <a:sym typeface="Roboto"/>
                        </a:rPr>
                        <a:t>Get a list of posts by user</a:t>
                      </a:r>
                      <a:endParaRPr sz="1400">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Consolas"/>
                          <a:ea typeface="Consolas"/>
                          <a:cs typeface="Consolas"/>
                          <a:sym typeface="Consolas"/>
                        </a:rPr>
                        <a:t>GET</a:t>
                      </a:r>
                      <a:endParaRPr sz="14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506730">
                <a:tc>
                  <a:txBody>
                    <a:bodyPr/>
                    <a:lstStyle/>
                    <a:p>
                      <a:pPr marL="0" lvl="0" indent="0" algn="l" rtl="0">
                        <a:spcBef>
                          <a:spcPts val="0"/>
                        </a:spcBef>
                        <a:spcAft>
                          <a:spcPts val="0"/>
                        </a:spcAft>
                        <a:buNone/>
                      </a:pPr>
                      <a:r>
                        <a:rPr lang="en" sz="1300">
                          <a:latin typeface="Consolas"/>
                          <a:ea typeface="Consolas"/>
                          <a:cs typeface="Consolas"/>
                          <a:sym typeface="Consolas"/>
                        </a:rPr>
                        <a:t>example.com/posts/search?filter=queryterm</a:t>
                      </a:r>
                      <a:endParaRPr sz="13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Roboto"/>
                          <a:ea typeface="Roboto"/>
                          <a:cs typeface="Roboto"/>
                          <a:sym typeface="Roboto"/>
                        </a:rPr>
                        <a:t>Search posts using a filter</a:t>
                      </a:r>
                      <a:endParaRPr sz="1400">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Consolas"/>
                          <a:ea typeface="Consolas"/>
                          <a:cs typeface="Consolas"/>
                          <a:sym typeface="Consolas"/>
                        </a:rPr>
                        <a:t>GET</a:t>
                      </a:r>
                      <a:endParaRPr sz="14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3"/>
                  </a:ext>
                </a:extLst>
              </a:tr>
              <a:tr h="366488">
                <a:tc>
                  <a:txBody>
                    <a:bodyPr/>
                    <a:lstStyle/>
                    <a:p>
                      <a:pPr marL="0" lvl="0" indent="0" algn="l" rtl="0">
                        <a:spcBef>
                          <a:spcPts val="0"/>
                        </a:spcBef>
                        <a:spcAft>
                          <a:spcPts val="0"/>
                        </a:spcAft>
                        <a:buNone/>
                      </a:pPr>
                      <a:r>
                        <a:rPr lang="en" sz="1300">
                          <a:latin typeface="Consolas"/>
                          <a:ea typeface="Consolas"/>
                          <a:cs typeface="Consolas"/>
                          <a:sym typeface="Consolas"/>
                        </a:rPr>
                        <a:t>example.com/posts/new</a:t>
                      </a:r>
                      <a:endParaRPr sz="13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Roboto"/>
                          <a:ea typeface="Roboto"/>
                          <a:cs typeface="Roboto"/>
                          <a:sym typeface="Roboto"/>
                        </a:rPr>
                        <a:t>Create a new post</a:t>
                      </a:r>
                      <a:endParaRPr sz="1400">
                        <a:latin typeface="Roboto"/>
                        <a:ea typeface="Roboto"/>
                        <a:cs typeface="Roboto"/>
                        <a:sym typeface="Roboto"/>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0" lvl="0" indent="0" algn="l" rtl="0">
                        <a:spcBef>
                          <a:spcPts val="0"/>
                        </a:spcBef>
                        <a:spcAft>
                          <a:spcPts val="0"/>
                        </a:spcAft>
                        <a:buNone/>
                      </a:pPr>
                      <a:r>
                        <a:rPr lang="en" sz="1400">
                          <a:latin typeface="Consolas"/>
                          <a:ea typeface="Consolas"/>
                          <a:cs typeface="Consolas"/>
                          <a:sym typeface="Consolas"/>
                        </a:rPr>
                        <a:t>POST</a:t>
                      </a:r>
                      <a:endParaRPr sz="1400">
                        <a:latin typeface="Consolas"/>
                        <a:ea typeface="Consolas"/>
                        <a:cs typeface="Consolas"/>
                        <a:sym typeface="Consolas"/>
                      </a:endParaRPr>
                    </a:p>
                  </a:txBody>
                  <a:tcPr marL="47625" marR="47625" marT="47625" marB="47625">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Define a Retrofit service</a:t>
            </a:r>
          </a:p>
        </p:txBody>
      </p:sp>
      <p:sp>
        <p:nvSpPr>
          <p:cNvPr id="204" name="Google Shape;204;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03" name="Google Shape;203;p35"/>
          <p:cNvSpPr txBox="1">
            <a:spLocks noGrp="1"/>
          </p:cNvSpPr>
          <p:nvPr>
            <p:ph type="body" idx="4294967295"/>
          </p:nvPr>
        </p:nvSpPr>
        <p:spPr>
          <a:xfrm>
            <a:off x="233363" y="1404937"/>
            <a:ext cx="6391275" cy="2760663"/>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interface</a:t>
            </a:r>
            <a:r>
              <a:rPr lang="en" sz="1275">
                <a:latin typeface="Consolas"/>
                <a:ea typeface="Consolas"/>
                <a:cs typeface="Consolas"/>
                <a:sym typeface="Consolas"/>
              </a:rPr>
              <a:t> SimpleService {</a:t>
            </a:r>
            <a:endParaRPr sz="375">
              <a:latin typeface="Consolas"/>
              <a:ea typeface="Consolas"/>
              <a:cs typeface="Consolas"/>
              <a:sym typeface="Consolas"/>
            </a:endParaRPr>
          </a:p>
          <a:p>
            <a:pPr marL="0" indent="0">
              <a:lnSpc>
                <a:spcPct val="100000"/>
              </a:lnSpc>
              <a:spcBef>
                <a:spcPts val="0"/>
              </a:spcBef>
              <a:buClr>
                <a:schemeClr val="dk1"/>
              </a:buClr>
              <a:buSzPts val="1100"/>
              <a:buNone/>
            </a:pPr>
            <a:endParaRPr sz="375">
              <a:latin typeface="Consolas"/>
              <a:ea typeface="Consolas"/>
              <a:cs typeface="Consolas"/>
              <a:sym typeface="Consolas"/>
            </a:endParaRPr>
          </a:p>
          <a:p>
            <a:pPr marL="0" indent="0">
              <a:lnSpc>
                <a:spcPct val="100000"/>
              </a:lnSpc>
              <a:spcBef>
                <a:spcPts val="0"/>
              </a:spcBef>
              <a:buClr>
                <a:schemeClr val="dk1"/>
              </a:buClr>
              <a:buSzPts val="1100"/>
              <a:buNone/>
            </a:pPr>
            <a:endParaRPr sz="3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9C27B0"/>
                </a:solidFill>
                <a:latin typeface="Consolas"/>
                <a:ea typeface="Consolas"/>
                <a:cs typeface="Consolas"/>
                <a:sym typeface="Consolas"/>
              </a:rPr>
              <a:t>@GET</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"posts"</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suspend fun</a:t>
            </a:r>
            <a:r>
              <a:rPr lang="en" sz="1275">
                <a:latin typeface="Consolas"/>
                <a:ea typeface="Consolas"/>
                <a:cs typeface="Consolas"/>
                <a:sym typeface="Consolas"/>
              </a:rPr>
              <a:t> listAll(): List&lt;Post&gt;</a:t>
            </a:r>
            <a:endParaRPr sz="150">
              <a:latin typeface="Consolas"/>
              <a:ea typeface="Consolas"/>
              <a:cs typeface="Consolas"/>
              <a:sym typeface="Consolas"/>
            </a:endParaRPr>
          </a:p>
          <a:p>
            <a:pPr marL="0" indent="0">
              <a:lnSpc>
                <a:spcPct val="100000"/>
              </a:lnSpc>
              <a:buClr>
                <a:schemeClr val="dk1"/>
              </a:buClr>
              <a:buSzPts val="1100"/>
              <a:buNone/>
            </a:pPr>
            <a:endParaRPr sz="150">
              <a:latin typeface="Consolas"/>
              <a:ea typeface="Consolas"/>
              <a:cs typeface="Consolas"/>
              <a:sym typeface="Consolas"/>
            </a:endParaRPr>
          </a:p>
          <a:p>
            <a:pPr indent="0">
              <a:lnSpc>
                <a:spcPct val="100000"/>
              </a:lnSpc>
              <a:spcBef>
                <a:spcPts val="600"/>
              </a:spcBef>
              <a:buClr>
                <a:schemeClr val="dk1"/>
              </a:buClr>
              <a:buSzPts val="1100"/>
              <a:buNone/>
            </a:pPr>
            <a:r>
              <a:rPr lang="en" sz="1275">
                <a:solidFill>
                  <a:srgbClr val="9C27B0"/>
                </a:solidFill>
                <a:latin typeface="Consolas"/>
                <a:ea typeface="Consolas"/>
                <a:cs typeface="Consolas"/>
                <a:sym typeface="Consolas"/>
              </a:rPr>
              <a:t>@GET</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"posts/{userId}"</a:t>
            </a:r>
            <a:r>
              <a:rPr lang="en" sz="1275">
                <a:latin typeface="Consolas"/>
                <a:ea typeface="Consolas"/>
                <a:cs typeface="Consolas"/>
                <a:sym typeface="Consolas"/>
              </a:rPr>
              <a:t>)</a:t>
            </a:r>
            <a:endParaRPr sz="1275">
              <a:latin typeface="Consolas"/>
              <a:ea typeface="Consolas"/>
              <a:cs typeface="Consolas"/>
              <a:sym typeface="Consolas"/>
            </a:endParaRPr>
          </a:p>
          <a:p>
            <a:pPr indent="0">
              <a:lnSpc>
                <a:spcPct val="100000"/>
              </a:lnSpc>
              <a:spcBef>
                <a:spcPts val="0"/>
              </a:spcBef>
              <a:buNone/>
            </a:pPr>
            <a:r>
              <a:rPr lang="en" sz="1275">
                <a:solidFill>
                  <a:srgbClr val="3F51B5"/>
                </a:solidFill>
                <a:latin typeface="Consolas"/>
                <a:ea typeface="Consolas"/>
                <a:cs typeface="Consolas"/>
                <a:sym typeface="Consolas"/>
              </a:rPr>
              <a:t>suspend fun</a:t>
            </a:r>
            <a:r>
              <a:rPr lang="en" sz="1275">
                <a:latin typeface="Consolas"/>
                <a:ea typeface="Consolas"/>
                <a:cs typeface="Consolas"/>
                <a:sym typeface="Consolas"/>
              </a:rPr>
              <a:t> listByUser(</a:t>
            </a:r>
            <a:r>
              <a:rPr lang="en" sz="1275">
                <a:solidFill>
                  <a:srgbClr val="9C27B0"/>
                </a:solidFill>
                <a:latin typeface="Consolas"/>
                <a:ea typeface="Consolas"/>
                <a:cs typeface="Consolas"/>
                <a:sym typeface="Consolas"/>
              </a:rPr>
              <a:t>@Path</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"userId"</a:t>
            </a:r>
            <a:r>
              <a:rPr lang="en" sz="1275">
                <a:latin typeface="Consolas"/>
                <a:ea typeface="Consolas"/>
                <a:cs typeface="Consolas"/>
                <a:sym typeface="Consolas"/>
              </a:rPr>
              <a:t>) userId:String): List&lt;Post&gt;</a:t>
            </a:r>
            <a:endParaRPr sz="150">
              <a:latin typeface="Consolas"/>
              <a:ea typeface="Consolas"/>
              <a:cs typeface="Consolas"/>
              <a:sym typeface="Consolas"/>
            </a:endParaRPr>
          </a:p>
          <a:p>
            <a:pPr indent="0">
              <a:lnSpc>
                <a:spcPct val="100000"/>
              </a:lnSpc>
              <a:buNone/>
            </a:pPr>
            <a:endParaRPr sz="150">
              <a:latin typeface="Consolas"/>
              <a:ea typeface="Consolas"/>
              <a:cs typeface="Consolas"/>
              <a:sym typeface="Consolas"/>
            </a:endParaRPr>
          </a:p>
          <a:p>
            <a:pPr indent="0">
              <a:lnSpc>
                <a:spcPct val="100000"/>
              </a:lnSpc>
              <a:spcBef>
                <a:spcPts val="600"/>
              </a:spcBef>
              <a:buClr>
                <a:schemeClr val="dk1"/>
              </a:buClr>
              <a:buSzPts val="1100"/>
              <a:buNone/>
            </a:pPr>
            <a:r>
              <a:rPr lang="en" sz="1275">
                <a:solidFill>
                  <a:srgbClr val="9C27B0"/>
                </a:solidFill>
                <a:latin typeface="Consolas"/>
                <a:ea typeface="Consolas"/>
                <a:cs typeface="Consolas"/>
                <a:sym typeface="Consolas"/>
              </a:rPr>
              <a:t>@GET</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"posts/search"</a:t>
            </a:r>
            <a:r>
              <a:rPr lang="en" sz="1275">
                <a:latin typeface="Consolas"/>
                <a:ea typeface="Consolas"/>
                <a:cs typeface="Consolas"/>
                <a:sym typeface="Consolas"/>
              </a:rPr>
              <a:t>)  </a:t>
            </a:r>
            <a:r>
              <a:rPr lang="en" sz="1275">
                <a:solidFill>
                  <a:srgbClr val="D81B60"/>
                </a:solidFill>
                <a:latin typeface="Consolas"/>
                <a:ea typeface="Consolas"/>
                <a:cs typeface="Consolas"/>
                <a:sym typeface="Consolas"/>
              </a:rPr>
              <a:t>// becomes post/search?filter=query</a:t>
            </a:r>
            <a:endParaRPr sz="1275">
              <a:solidFill>
                <a:srgbClr val="D81B60"/>
              </a:solidFill>
              <a:latin typeface="Consolas"/>
              <a:ea typeface="Consolas"/>
              <a:cs typeface="Consolas"/>
              <a:sym typeface="Consolas"/>
            </a:endParaRPr>
          </a:p>
          <a:p>
            <a:pPr indent="0">
              <a:lnSpc>
                <a:spcPct val="100000"/>
              </a:lnSpc>
              <a:spcBef>
                <a:spcPts val="0"/>
              </a:spcBef>
              <a:buNone/>
            </a:pPr>
            <a:r>
              <a:rPr lang="en" sz="1275">
                <a:solidFill>
                  <a:srgbClr val="3F51B5"/>
                </a:solidFill>
                <a:latin typeface="Consolas"/>
                <a:ea typeface="Consolas"/>
                <a:cs typeface="Consolas"/>
                <a:sym typeface="Consolas"/>
              </a:rPr>
              <a:t>suspend fun</a:t>
            </a:r>
            <a:r>
              <a:rPr lang="en" sz="1275">
                <a:latin typeface="Consolas"/>
                <a:ea typeface="Consolas"/>
                <a:cs typeface="Consolas"/>
                <a:sym typeface="Consolas"/>
              </a:rPr>
              <a:t> search(</a:t>
            </a:r>
            <a:r>
              <a:rPr lang="en" sz="1275">
                <a:solidFill>
                  <a:srgbClr val="9C27B0"/>
                </a:solidFill>
                <a:latin typeface="Consolas"/>
                <a:ea typeface="Consolas"/>
                <a:cs typeface="Consolas"/>
                <a:sym typeface="Consolas"/>
              </a:rPr>
              <a:t>@Query</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"filter"</a:t>
            </a:r>
            <a:r>
              <a:rPr lang="en" sz="1275">
                <a:latin typeface="Consolas"/>
                <a:ea typeface="Consolas"/>
                <a:cs typeface="Consolas"/>
                <a:sym typeface="Consolas"/>
              </a:rPr>
              <a:t>) search: String): List&lt;Post&gt;</a:t>
            </a:r>
            <a:endParaRPr sz="150">
              <a:latin typeface="Consolas"/>
              <a:ea typeface="Consolas"/>
              <a:cs typeface="Consolas"/>
              <a:sym typeface="Consolas"/>
            </a:endParaRPr>
          </a:p>
          <a:p>
            <a:pPr indent="0">
              <a:lnSpc>
                <a:spcPct val="100000"/>
              </a:lnSpc>
              <a:buNone/>
            </a:pPr>
            <a:endParaRPr sz="150">
              <a:latin typeface="Consolas"/>
              <a:ea typeface="Consolas"/>
              <a:cs typeface="Consolas"/>
              <a:sym typeface="Consolas"/>
            </a:endParaRPr>
          </a:p>
          <a:p>
            <a:pPr indent="0">
              <a:lnSpc>
                <a:spcPct val="100000"/>
              </a:lnSpc>
              <a:spcBef>
                <a:spcPts val="600"/>
              </a:spcBef>
              <a:buClr>
                <a:schemeClr val="dk1"/>
              </a:buClr>
              <a:buSzPts val="1100"/>
              <a:buNone/>
            </a:pPr>
            <a:r>
              <a:rPr lang="en" sz="1275">
                <a:solidFill>
                  <a:srgbClr val="9C27B0"/>
                </a:solidFill>
                <a:latin typeface="Consolas"/>
                <a:ea typeface="Consolas"/>
                <a:cs typeface="Consolas"/>
                <a:sym typeface="Consolas"/>
              </a:rPr>
              <a:t>@POST</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"posts/new"</a:t>
            </a:r>
            <a:r>
              <a:rPr lang="en" sz="1275">
                <a:latin typeface="Consolas"/>
                <a:ea typeface="Consolas"/>
                <a:cs typeface="Consolas"/>
                <a:sym typeface="Consolas"/>
              </a:rPr>
              <a:t>)</a:t>
            </a:r>
            <a:endParaRPr sz="1275">
              <a:latin typeface="Consolas"/>
              <a:ea typeface="Consolas"/>
              <a:cs typeface="Consolas"/>
              <a:sym typeface="Consolas"/>
            </a:endParaRPr>
          </a:p>
          <a:p>
            <a:pPr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suspend fun</a:t>
            </a:r>
            <a:r>
              <a:rPr lang="en" sz="1275">
                <a:latin typeface="Consolas"/>
                <a:ea typeface="Consolas"/>
                <a:cs typeface="Consolas"/>
                <a:sym typeface="Consolas"/>
              </a:rPr>
              <a:t> create(</a:t>
            </a:r>
            <a:r>
              <a:rPr lang="en" sz="1275">
                <a:solidFill>
                  <a:srgbClr val="9C27B0"/>
                </a:solidFill>
                <a:latin typeface="Consolas"/>
                <a:ea typeface="Consolas"/>
                <a:cs typeface="Consolas"/>
                <a:sym typeface="Consolas"/>
              </a:rPr>
              <a:t>@Body</a:t>
            </a:r>
            <a:r>
              <a:rPr lang="en" sz="1275">
                <a:latin typeface="Consolas"/>
                <a:ea typeface="Consolas"/>
                <a:cs typeface="Consolas"/>
                <a:sym typeface="Consolas"/>
              </a:rPr>
              <a:t> post : Post): Post</a:t>
            </a:r>
            <a:endParaRPr sz="1275">
              <a:latin typeface="Consolas"/>
              <a:ea typeface="Consolas"/>
              <a:cs typeface="Consolas"/>
              <a:sym typeface="Consolas"/>
            </a:endParaRPr>
          </a:p>
          <a:p>
            <a:pPr marL="0" indent="0">
              <a:lnSpc>
                <a:spcPct val="100000"/>
              </a:lnSpc>
              <a:spcBef>
                <a:spcPts val="0"/>
              </a:spcBef>
              <a:spcAft>
                <a:spcPts val="446"/>
              </a:spcAft>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6" name="Google Shape;86;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5" name="Google Shape;85;p18"/>
          <p:cNvSpPr txBox="1">
            <a:spLocks noGrp="1"/>
          </p:cNvSpPr>
          <p:nvPr>
            <p:ph type="body" idx="4294967295"/>
          </p:nvPr>
        </p:nvSpPr>
        <p:spPr>
          <a:xfrm>
            <a:off x="233363" y="1473200"/>
            <a:ext cx="6391275" cy="2395537"/>
          </a:xfrm>
          <a:prstGeom prst="rect">
            <a:avLst/>
          </a:prstGeom>
        </p:spPr>
        <p:txBody>
          <a:bodyPr spcFirstLastPara="1" wrap="square" lIns="68569" tIns="68569" rIns="68569" bIns="68569" anchor="t" anchorCtr="0">
            <a:noAutofit/>
          </a:bodyPr>
          <a:lstStyle/>
          <a:p>
            <a:pPr marL="0" indent="0">
              <a:buNone/>
            </a:pPr>
            <a:r>
              <a:rPr lang="en" sz="1500"/>
              <a:t>Lesson 11: Connect to the internet</a:t>
            </a:r>
            <a:endParaRPr sz="1500"/>
          </a:p>
          <a:p>
            <a:pPr indent="-266700">
              <a:buSzPts val="2000"/>
              <a:buChar char="●"/>
            </a:pPr>
            <a:r>
              <a:rPr lang="en" sz="1500" u="sng">
                <a:solidFill>
                  <a:schemeClr val="hlink"/>
                </a:solidFill>
                <a:hlinkClick r:id="rId3" action="ppaction://hlinksldjump"/>
              </a:rPr>
              <a:t>Android permissions</a:t>
            </a:r>
            <a:endParaRPr sz="1500"/>
          </a:p>
          <a:p>
            <a:pPr indent="-266700">
              <a:spcBef>
                <a:spcPts val="0"/>
              </a:spcBef>
              <a:buSzPts val="2000"/>
              <a:buChar char="●"/>
            </a:pPr>
            <a:r>
              <a:rPr lang="en" sz="1500" u="sng">
                <a:solidFill>
                  <a:schemeClr val="hlink"/>
                </a:solidFill>
                <a:hlinkClick r:id="rId4" action="ppaction://hlinksldjump"/>
              </a:rPr>
              <a:t>Connect to, and use, network resources</a:t>
            </a:r>
            <a:endParaRPr sz="1500"/>
          </a:p>
          <a:p>
            <a:pPr indent="-266700">
              <a:spcBef>
                <a:spcPts val="0"/>
              </a:spcBef>
              <a:buSzPts val="2000"/>
              <a:buChar char="●"/>
            </a:pPr>
            <a:r>
              <a:rPr lang="en" sz="1500" u="sng">
                <a:solidFill>
                  <a:schemeClr val="hlink"/>
                </a:solidFill>
                <a:hlinkClick r:id="rId5" action="ppaction://hlinksldjump"/>
              </a:rPr>
              <a:t>Connect to a web service</a:t>
            </a:r>
            <a:endParaRPr sz="1500"/>
          </a:p>
          <a:p>
            <a:pPr indent="-266700">
              <a:spcBef>
                <a:spcPts val="0"/>
              </a:spcBef>
              <a:buSzPts val="2000"/>
              <a:buChar char="●"/>
            </a:pPr>
            <a:r>
              <a:rPr lang="en" sz="1500" u="sng">
                <a:solidFill>
                  <a:schemeClr val="hlink"/>
                </a:solidFill>
                <a:hlinkClick r:id="rId6" action="ppaction://hlinksldjump"/>
              </a:rPr>
              <a:t>Display images</a:t>
            </a:r>
            <a:endParaRPr sz="1500"/>
          </a:p>
          <a:p>
            <a:pPr indent="-266700">
              <a:spcBef>
                <a:spcPts val="0"/>
              </a:spcBef>
              <a:buSzPts val="2000"/>
              <a:buChar char="●"/>
            </a:pPr>
            <a:r>
              <a:rPr lang="en" sz="1500" u="sng">
                <a:solidFill>
                  <a:schemeClr val="hlink"/>
                </a:solidFill>
                <a:hlinkClick r:id="rId7" action="ppaction://hlinksldjump"/>
              </a:rPr>
              <a:t>Summary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Create a Retrofit object for network access</a:t>
            </a:r>
          </a:p>
        </p:txBody>
      </p:sp>
      <p:sp>
        <p:nvSpPr>
          <p:cNvPr id="211" name="Google Shape;211;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210" name="Google Shape;210;p36"/>
          <p:cNvSpPr txBox="1">
            <a:spLocks noGrp="1"/>
          </p:cNvSpPr>
          <p:nvPr>
            <p:ph type="body" idx="4294967295"/>
          </p:nvPr>
        </p:nvSpPr>
        <p:spPr>
          <a:xfrm>
            <a:off x="233363" y="1585912"/>
            <a:ext cx="6391275" cy="197167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retrofit = Retrofit.Builder()</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.baseUrl(</a:t>
            </a:r>
            <a:r>
              <a:rPr lang="en" sz="1350">
                <a:solidFill>
                  <a:srgbClr val="388E3C"/>
                </a:solidFill>
                <a:latin typeface="Consolas"/>
                <a:ea typeface="Consolas"/>
                <a:cs typeface="Consolas"/>
                <a:sym typeface="Consolas"/>
              </a:rPr>
              <a:t>"https://example.com"</a:t>
            </a: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.addConverterFactory(...)</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.build()</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service = retrofit.create(SimpleService::</a:t>
            </a: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.java)</a:t>
            </a:r>
            <a:endParaRPr sz="135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End-to-end diagram</a:t>
            </a:r>
          </a:p>
        </p:txBody>
      </p:sp>
      <p:sp>
        <p:nvSpPr>
          <p:cNvPr id="217" name="Google Shape;217;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cxnSp>
        <p:nvCxnSpPr>
          <p:cNvPr id="218" name="Google Shape;218;p37"/>
          <p:cNvCxnSpPr/>
          <p:nvPr/>
        </p:nvCxnSpPr>
        <p:spPr>
          <a:xfrm rot="10800000">
            <a:off x="1958935" y="2680406"/>
            <a:ext cx="759150" cy="5850"/>
          </a:xfrm>
          <a:prstGeom prst="straightConnector1">
            <a:avLst/>
          </a:prstGeom>
          <a:noFill/>
          <a:ln w="28575" cap="flat" cmpd="sng">
            <a:solidFill>
              <a:schemeClr val="dk2"/>
            </a:solidFill>
            <a:prstDash val="solid"/>
            <a:round/>
            <a:headEnd type="none" w="med" len="med"/>
            <a:tailEnd type="triangle" w="med" len="med"/>
          </a:ln>
        </p:spPr>
      </p:cxnSp>
      <p:cxnSp>
        <p:nvCxnSpPr>
          <p:cNvPr id="219" name="Google Shape;219;p37"/>
          <p:cNvCxnSpPr/>
          <p:nvPr/>
        </p:nvCxnSpPr>
        <p:spPr>
          <a:xfrm>
            <a:off x="1948960" y="2242106"/>
            <a:ext cx="766125" cy="450"/>
          </a:xfrm>
          <a:prstGeom prst="straightConnector1">
            <a:avLst/>
          </a:prstGeom>
          <a:noFill/>
          <a:ln w="28575" cap="flat" cmpd="sng">
            <a:solidFill>
              <a:schemeClr val="dk2"/>
            </a:solidFill>
            <a:prstDash val="solid"/>
            <a:round/>
            <a:headEnd type="none" w="med" len="med"/>
            <a:tailEnd type="triangle" w="med" len="med"/>
          </a:ln>
        </p:spPr>
      </p:cxnSp>
      <p:sp>
        <p:nvSpPr>
          <p:cNvPr id="220" name="Google Shape;220;p37"/>
          <p:cNvSpPr/>
          <p:nvPr/>
        </p:nvSpPr>
        <p:spPr>
          <a:xfrm>
            <a:off x="1030060" y="2121827"/>
            <a:ext cx="918900" cy="661500"/>
          </a:xfrm>
          <a:prstGeom prst="rect">
            <a:avLst/>
          </a:prstGeom>
          <a:solidFill>
            <a:srgbClr val="FFFFFF"/>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spcAft>
                <a:spcPts val="450"/>
              </a:spcAft>
            </a:pPr>
            <a:r>
              <a:rPr lang="en" sz="1350" b="1">
                <a:latin typeface="Roboto Condensed"/>
                <a:ea typeface="Roboto Condensed"/>
                <a:cs typeface="Roboto Condensed"/>
                <a:sym typeface="Roboto Condensed"/>
              </a:rPr>
              <a:t>App UI</a:t>
            </a:r>
            <a:br>
              <a:rPr lang="en" sz="1350">
                <a:latin typeface="Roboto Condensed"/>
                <a:ea typeface="Roboto Condensed"/>
                <a:cs typeface="Roboto Condensed"/>
                <a:sym typeface="Roboto Condensed"/>
              </a:rPr>
            </a:br>
            <a:r>
              <a:rPr lang="en" sz="1350">
                <a:latin typeface="Roboto Condensed"/>
                <a:ea typeface="Roboto Condensed"/>
                <a:cs typeface="Roboto Condensed"/>
                <a:sym typeface="Roboto Condensed"/>
              </a:rPr>
              <a:t>ViewModel</a:t>
            </a:r>
            <a:endParaRPr sz="1350">
              <a:latin typeface="Roboto Condensed"/>
              <a:ea typeface="Roboto Condensed"/>
              <a:cs typeface="Roboto Condensed"/>
              <a:sym typeface="Roboto Condensed"/>
            </a:endParaRPr>
          </a:p>
        </p:txBody>
      </p:sp>
      <p:sp>
        <p:nvSpPr>
          <p:cNvPr id="221" name="Google Shape;221;p37"/>
          <p:cNvSpPr/>
          <p:nvPr/>
        </p:nvSpPr>
        <p:spPr>
          <a:xfrm>
            <a:off x="2707566" y="1778606"/>
            <a:ext cx="1247175" cy="1141200"/>
          </a:xfrm>
          <a:prstGeom prst="rect">
            <a:avLst/>
          </a:prstGeom>
          <a:solidFill>
            <a:srgbClr val="D6F0FF"/>
          </a:solidFill>
          <a:ln>
            <a:noFill/>
          </a:ln>
        </p:spPr>
        <p:txBody>
          <a:bodyPr spcFirstLastPara="1" wrap="square" lIns="68569" tIns="68569" rIns="68569" bIns="68569" anchor="t" anchorCtr="0">
            <a:noAutofit/>
          </a:bodyPr>
          <a:lstStyle/>
          <a:p>
            <a:pPr algn="ctr">
              <a:spcBef>
                <a:spcPts val="450"/>
              </a:spcBef>
            </a:pPr>
            <a:r>
              <a:rPr lang="en" sz="1350" b="1">
                <a:latin typeface="Roboto Condensed"/>
                <a:ea typeface="Roboto Condensed"/>
                <a:cs typeface="Roboto Condensed"/>
                <a:sym typeface="Roboto Condensed"/>
              </a:rPr>
              <a:t>Retrofit Service</a:t>
            </a:r>
            <a:endParaRPr sz="1350" b="1">
              <a:latin typeface="Roboto Condensed"/>
              <a:ea typeface="Roboto Condensed"/>
              <a:cs typeface="Roboto Condensed"/>
              <a:sym typeface="Roboto Condensed"/>
            </a:endParaRPr>
          </a:p>
          <a:p>
            <a:endParaRPr sz="1350" b="1">
              <a:latin typeface="Roboto Condensed"/>
              <a:ea typeface="Roboto Condensed"/>
              <a:cs typeface="Roboto Condensed"/>
              <a:sym typeface="Roboto Condensed"/>
            </a:endParaRPr>
          </a:p>
          <a:p>
            <a:endParaRPr sz="1350" b="1">
              <a:latin typeface="Roboto Condensed"/>
              <a:ea typeface="Roboto Condensed"/>
              <a:cs typeface="Roboto Condensed"/>
              <a:sym typeface="Roboto Condensed"/>
            </a:endParaRPr>
          </a:p>
          <a:p>
            <a:pPr algn="ctr"/>
            <a:r>
              <a:rPr lang="en" sz="1350">
                <a:latin typeface="Roboto Condensed"/>
                <a:ea typeface="Roboto Condensed"/>
                <a:cs typeface="Roboto Condensed"/>
                <a:sym typeface="Roboto Condensed"/>
              </a:rPr>
              <a:t>Converter</a:t>
            </a:r>
            <a:endParaRPr sz="1350">
              <a:latin typeface="Roboto Condensed"/>
              <a:ea typeface="Roboto Condensed"/>
              <a:cs typeface="Roboto Condensed"/>
              <a:sym typeface="Roboto Condensed"/>
            </a:endParaRPr>
          </a:p>
        </p:txBody>
      </p:sp>
      <p:sp>
        <p:nvSpPr>
          <p:cNvPr id="222" name="Google Shape;222;p37"/>
          <p:cNvSpPr/>
          <p:nvPr/>
        </p:nvSpPr>
        <p:spPr>
          <a:xfrm>
            <a:off x="4909041" y="2135260"/>
            <a:ext cx="918900" cy="6615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spcAft>
                <a:spcPts val="450"/>
              </a:spcAft>
            </a:pPr>
            <a:r>
              <a:rPr lang="en" sz="1350" b="1">
                <a:latin typeface="Roboto Condensed"/>
                <a:ea typeface="Roboto Condensed"/>
                <a:cs typeface="Roboto Condensed"/>
                <a:sym typeface="Roboto Condensed"/>
              </a:rPr>
              <a:t>Server</a:t>
            </a:r>
            <a:br>
              <a:rPr lang="en" sz="1350">
                <a:latin typeface="Roboto Condensed"/>
                <a:ea typeface="Roboto Condensed"/>
                <a:cs typeface="Roboto Condensed"/>
                <a:sym typeface="Roboto Condensed"/>
              </a:rPr>
            </a:br>
            <a:r>
              <a:rPr lang="en" sz="1350">
                <a:latin typeface="Roboto Condensed"/>
                <a:ea typeface="Roboto Condensed"/>
                <a:cs typeface="Roboto Condensed"/>
                <a:sym typeface="Roboto Condensed"/>
              </a:rPr>
              <a:t>Web API</a:t>
            </a:r>
            <a:endParaRPr sz="1350">
              <a:latin typeface="Roboto Condensed"/>
              <a:ea typeface="Roboto Condensed"/>
              <a:cs typeface="Roboto Condensed"/>
              <a:sym typeface="Roboto Condensed"/>
            </a:endParaRPr>
          </a:p>
        </p:txBody>
      </p:sp>
      <p:sp>
        <p:nvSpPr>
          <p:cNvPr id="223" name="Google Shape;223;p37"/>
          <p:cNvSpPr/>
          <p:nvPr/>
        </p:nvSpPr>
        <p:spPr>
          <a:xfrm>
            <a:off x="2707566" y="3259425"/>
            <a:ext cx="1257300" cy="409050"/>
          </a:xfrm>
          <a:prstGeom prst="rect">
            <a:avLst/>
          </a:prstGeom>
          <a:solidFill>
            <a:srgbClr val="4282F2"/>
          </a:solidFill>
          <a:ln w="952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r>
              <a:rPr lang="en" sz="1050" b="1">
                <a:solidFill>
                  <a:srgbClr val="FFFFFF"/>
                </a:solidFill>
              </a:rPr>
              <a:t>Moshi</a:t>
            </a:r>
            <a:endParaRPr sz="1050" b="1">
              <a:solidFill>
                <a:srgbClr val="FFFFFF"/>
              </a:solidFill>
            </a:endParaRPr>
          </a:p>
        </p:txBody>
      </p:sp>
      <p:cxnSp>
        <p:nvCxnSpPr>
          <p:cNvPr id="224" name="Google Shape;224;p37"/>
          <p:cNvCxnSpPr/>
          <p:nvPr/>
        </p:nvCxnSpPr>
        <p:spPr>
          <a:xfrm rot="10800000" flipH="1">
            <a:off x="3020635" y="2779275"/>
            <a:ext cx="3825" cy="480150"/>
          </a:xfrm>
          <a:prstGeom prst="straightConnector1">
            <a:avLst/>
          </a:prstGeom>
          <a:noFill/>
          <a:ln w="28575" cap="flat" cmpd="sng">
            <a:solidFill>
              <a:schemeClr val="dk2"/>
            </a:solidFill>
            <a:prstDash val="solid"/>
            <a:round/>
            <a:headEnd type="triangle" w="med" len="med"/>
            <a:tailEnd type="none" w="med" len="med"/>
          </a:ln>
        </p:spPr>
      </p:cxnSp>
      <p:cxnSp>
        <p:nvCxnSpPr>
          <p:cNvPr id="225" name="Google Shape;225;p37"/>
          <p:cNvCxnSpPr/>
          <p:nvPr/>
        </p:nvCxnSpPr>
        <p:spPr>
          <a:xfrm rot="10800000">
            <a:off x="3645460" y="2768700"/>
            <a:ext cx="3825" cy="490725"/>
          </a:xfrm>
          <a:prstGeom prst="straightConnector1">
            <a:avLst/>
          </a:prstGeom>
          <a:noFill/>
          <a:ln w="28575" cap="flat" cmpd="sng">
            <a:solidFill>
              <a:schemeClr val="dk2"/>
            </a:solidFill>
            <a:prstDash val="solid"/>
            <a:round/>
            <a:headEnd type="none" w="med" len="med"/>
            <a:tailEnd type="triangle" w="med" len="med"/>
          </a:ln>
        </p:spPr>
      </p:cxnSp>
      <p:cxnSp>
        <p:nvCxnSpPr>
          <p:cNvPr id="226" name="Google Shape;226;p37"/>
          <p:cNvCxnSpPr/>
          <p:nvPr/>
        </p:nvCxnSpPr>
        <p:spPr>
          <a:xfrm>
            <a:off x="3966816" y="2221706"/>
            <a:ext cx="942975" cy="2025"/>
          </a:xfrm>
          <a:prstGeom prst="straightConnector1">
            <a:avLst/>
          </a:prstGeom>
          <a:noFill/>
          <a:ln w="28575" cap="flat" cmpd="sng">
            <a:solidFill>
              <a:schemeClr val="dk2"/>
            </a:solidFill>
            <a:prstDash val="solid"/>
            <a:round/>
            <a:headEnd type="none" w="med" len="med"/>
            <a:tailEnd type="triangle" w="med" len="med"/>
          </a:ln>
        </p:spPr>
      </p:cxnSp>
      <p:cxnSp>
        <p:nvCxnSpPr>
          <p:cNvPr id="227" name="Google Shape;227;p37"/>
          <p:cNvCxnSpPr/>
          <p:nvPr/>
        </p:nvCxnSpPr>
        <p:spPr>
          <a:xfrm rot="10800000" flipH="1">
            <a:off x="3959785" y="2678936"/>
            <a:ext cx="939375" cy="1575"/>
          </a:xfrm>
          <a:prstGeom prst="straightConnector1">
            <a:avLst/>
          </a:prstGeom>
          <a:noFill/>
          <a:ln w="28575" cap="flat" cmpd="sng">
            <a:solidFill>
              <a:schemeClr val="dk2"/>
            </a:solidFill>
            <a:prstDash val="solid"/>
            <a:round/>
            <a:headEnd type="triangle" w="med" len="med"/>
            <a:tailEnd type="none" w="med" len="med"/>
          </a:ln>
        </p:spPr>
      </p:cxnSp>
      <p:sp>
        <p:nvSpPr>
          <p:cNvPr id="228" name="Google Shape;228;p37"/>
          <p:cNvSpPr txBox="1"/>
          <p:nvPr/>
        </p:nvSpPr>
        <p:spPr>
          <a:xfrm>
            <a:off x="3954741" y="2069794"/>
            <a:ext cx="933525" cy="114300"/>
          </a:xfrm>
          <a:prstGeom prst="rect">
            <a:avLst/>
          </a:prstGeom>
          <a:no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HTTP Request</a:t>
            </a:r>
            <a:endParaRPr sz="900">
              <a:latin typeface="Roboto Condensed"/>
              <a:ea typeface="Roboto Condensed"/>
              <a:cs typeface="Roboto Condensed"/>
              <a:sym typeface="Roboto Condensed"/>
            </a:endParaRPr>
          </a:p>
        </p:txBody>
      </p:sp>
      <p:sp>
        <p:nvSpPr>
          <p:cNvPr id="229" name="Google Shape;229;p37"/>
          <p:cNvSpPr txBox="1"/>
          <p:nvPr/>
        </p:nvSpPr>
        <p:spPr>
          <a:xfrm>
            <a:off x="3994715" y="2537710"/>
            <a:ext cx="949950" cy="114300"/>
          </a:xfrm>
          <a:prstGeom prst="rect">
            <a:avLst/>
          </a:prstGeom>
          <a:noFill/>
          <a:ln>
            <a:noFill/>
          </a:ln>
        </p:spPr>
        <p:txBody>
          <a:bodyPr spcFirstLastPara="1" wrap="square" lIns="68569" tIns="68569" rIns="68569" bIns="68569" anchor="ctr" anchorCtr="0">
            <a:noAutofit/>
          </a:bodyPr>
          <a:lstStyle/>
          <a:p>
            <a:pPr algn="ctr"/>
            <a:r>
              <a:rPr lang="en" sz="900">
                <a:latin typeface="Roboto Condensed"/>
                <a:ea typeface="Roboto Condensed"/>
                <a:cs typeface="Roboto Condensed"/>
                <a:sym typeface="Roboto Condensed"/>
              </a:rPr>
              <a:t>HTTP Response</a:t>
            </a:r>
            <a:endParaRPr sz="900">
              <a:latin typeface="Roboto Condensed"/>
              <a:ea typeface="Roboto Condensed"/>
              <a:cs typeface="Roboto Condensed"/>
              <a:sym typeface="Roboto Condensed"/>
            </a:endParaRPr>
          </a:p>
        </p:txBody>
      </p:sp>
      <p:sp>
        <p:nvSpPr>
          <p:cNvPr id="230" name="Google Shape;230;p37"/>
          <p:cNvSpPr txBox="1"/>
          <p:nvPr/>
        </p:nvSpPr>
        <p:spPr>
          <a:xfrm>
            <a:off x="4366866" y="2734631"/>
            <a:ext cx="558675" cy="114300"/>
          </a:xfrm>
          <a:prstGeom prst="rect">
            <a:avLst/>
          </a:prstGeom>
          <a:noFill/>
          <a:ln>
            <a:noFill/>
          </a:ln>
        </p:spPr>
        <p:txBody>
          <a:bodyPr spcFirstLastPara="1" wrap="square" lIns="68569" tIns="68569" rIns="68569" bIns="68569" anchor="ctr" anchorCtr="0">
            <a:noAutofit/>
          </a:bodyPr>
          <a:lstStyle/>
          <a:p>
            <a:pPr algn="r"/>
            <a:r>
              <a:rPr lang="en" sz="1050">
                <a:latin typeface="Roboto Condensed"/>
                <a:ea typeface="Roboto Condensed"/>
                <a:cs typeface="Roboto Condensed"/>
                <a:sym typeface="Roboto Condensed"/>
              </a:rPr>
              <a:t>(JSON)</a:t>
            </a:r>
            <a:endParaRPr sz="1050">
              <a:latin typeface="Roboto Condensed"/>
              <a:ea typeface="Roboto Condensed"/>
              <a:cs typeface="Roboto Condensed"/>
              <a:sym typeface="Roboto Condense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Converter.Factory</a:t>
            </a:r>
          </a:p>
        </p:txBody>
      </p:sp>
      <p:sp>
        <p:nvSpPr>
          <p:cNvPr id="237" name="Google Shape;237;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236" name="Google Shape;236;p38"/>
          <p:cNvSpPr txBox="1">
            <a:spLocks noGrp="1"/>
          </p:cNvSpPr>
          <p:nvPr>
            <p:ph type="body" idx="4294967295"/>
          </p:nvPr>
        </p:nvSpPr>
        <p:spPr>
          <a:xfrm>
            <a:off x="233363" y="1651000"/>
            <a:ext cx="6440487" cy="2179637"/>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650"/>
              <a:t>Helps convert from a response type into class objects </a:t>
            </a:r>
            <a:endParaRPr sz="1650"/>
          </a:p>
          <a:p>
            <a:pPr indent="-276225">
              <a:buSzPts val="2200"/>
              <a:buChar char="●"/>
            </a:pPr>
            <a:r>
              <a:rPr lang="en" sz="1650"/>
              <a:t>JSON (Gson or Moshi) </a:t>
            </a:r>
            <a:endParaRPr sz="1650"/>
          </a:p>
          <a:p>
            <a:pPr indent="-276225">
              <a:buSzPts val="2200"/>
              <a:buChar char="●"/>
            </a:pPr>
            <a:r>
              <a:rPr lang="en" sz="1650"/>
              <a:t>XML (Jackson, SimpleXML, JAXB) </a:t>
            </a:r>
            <a:endParaRPr sz="1650"/>
          </a:p>
          <a:p>
            <a:pPr indent="-276225">
              <a:buSzPts val="2200"/>
              <a:buChar char="●"/>
            </a:pPr>
            <a:r>
              <a:rPr lang="en" sz="1650"/>
              <a:t>Protocol buffers </a:t>
            </a:r>
            <a:endParaRPr sz="1650"/>
          </a:p>
          <a:p>
            <a:pPr indent="-276225">
              <a:spcAft>
                <a:spcPts val="750"/>
              </a:spcAft>
              <a:buSzPts val="2200"/>
              <a:buChar char="●"/>
            </a:pPr>
            <a:r>
              <a:rPr lang="en" sz="1650"/>
              <a:t>Scalars (primitives, boxed, and Strings) </a:t>
            </a:r>
            <a:endParaRPr sz="165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Moshi</a:t>
            </a:r>
          </a:p>
        </p:txBody>
      </p:sp>
      <p:sp>
        <p:nvSpPr>
          <p:cNvPr id="244" name="Google Shape;244;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243" name="Google Shape;243;p39"/>
          <p:cNvSpPr txBox="1">
            <a:spLocks noGrp="1"/>
          </p:cNvSpPr>
          <p:nvPr>
            <p:ph type="body" idx="4294967295"/>
          </p:nvPr>
        </p:nvSpPr>
        <p:spPr>
          <a:xfrm>
            <a:off x="166688" y="1522625"/>
            <a:ext cx="6391275" cy="1058862"/>
          </a:xfrm>
          <a:prstGeom prst="rect">
            <a:avLst/>
          </a:prstGeom>
        </p:spPr>
        <p:txBody>
          <a:bodyPr spcFirstLastPara="1" wrap="square" lIns="68569" tIns="68569" rIns="68569" bIns="68569" anchor="t" anchorCtr="0">
            <a:noAutofit/>
          </a:bodyPr>
          <a:lstStyle/>
          <a:p>
            <a:pPr indent="-266700">
              <a:spcBef>
                <a:spcPts val="0"/>
              </a:spcBef>
              <a:buSzPts val="2000"/>
              <a:buChar char="●"/>
            </a:pPr>
            <a:r>
              <a:rPr lang="en" sz="1500"/>
              <a:t>JSON library for parsing JSON into objects and back</a:t>
            </a:r>
            <a:endParaRPr sz="1500"/>
          </a:p>
          <a:p>
            <a:pPr indent="-266700">
              <a:buSzPts val="2000"/>
              <a:buChar char="●"/>
            </a:pPr>
            <a:r>
              <a:rPr lang="en" sz="1500"/>
              <a:t>Add Moshi library dependencies to your app’s Gradle file.</a:t>
            </a:r>
            <a:endParaRPr sz="1500"/>
          </a:p>
          <a:p>
            <a:pPr indent="-266700">
              <a:spcAft>
                <a:spcPts val="750"/>
              </a:spcAft>
              <a:buSzPts val="2000"/>
              <a:buChar char="●"/>
            </a:pPr>
            <a:r>
              <a:rPr lang="en" sz="1500"/>
              <a:t>Configure your Moshi builder to use with Retrofit.</a:t>
            </a:r>
            <a:endParaRPr sz="1500"/>
          </a:p>
        </p:txBody>
      </p:sp>
      <p:sp>
        <p:nvSpPr>
          <p:cNvPr id="245" name="Google Shape;245;p39"/>
          <p:cNvSpPr/>
          <p:nvPr/>
        </p:nvSpPr>
        <p:spPr>
          <a:xfrm>
            <a:off x="1221638" y="2943225"/>
            <a:ext cx="1214325" cy="835875"/>
          </a:xfrm>
          <a:prstGeom prst="rect">
            <a:avLst/>
          </a:prstGeom>
          <a:solidFill>
            <a:srgbClr val="FFFFFF"/>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r>
              <a:rPr lang="en" sz="1350" b="1">
                <a:latin typeface="Roboto Condensed"/>
                <a:ea typeface="Roboto Condensed"/>
                <a:cs typeface="Roboto Condensed"/>
                <a:sym typeface="Roboto Condensed"/>
              </a:rPr>
              <a:t>List of</a:t>
            </a:r>
            <a:br>
              <a:rPr lang="en" sz="1350" b="1">
                <a:latin typeface="Roboto Condensed"/>
                <a:ea typeface="Roboto Condensed"/>
                <a:cs typeface="Roboto Condensed"/>
                <a:sym typeface="Roboto Condensed"/>
              </a:rPr>
            </a:br>
            <a:r>
              <a:rPr lang="en" sz="1350" b="1">
                <a:latin typeface="Roboto Condensed"/>
                <a:ea typeface="Roboto Condensed"/>
                <a:cs typeface="Roboto Condensed"/>
                <a:sym typeface="Roboto Condensed"/>
              </a:rPr>
              <a:t>Post objects</a:t>
            </a:r>
            <a:endParaRPr sz="1350" b="1">
              <a:latin typeface="Roboto Condensed"/>
              <a:ea typeface="Roboto Condensed"/>
              <a:cs typeface="Roboto Condensed"/>
              <a:sym typeface="Roboto Condensed"/>
            </a:endParaRPr>
          </a:p>
        </p:txBody>
      </p:sp>
      <p:sp>
        <p:nvSpPr>
          <p:cNvPr id="246" name="Google Shape;246;p39"/>
          <p:cNvSpPr/>
          <p:nvPr/>
        </p:nvSpPr>
        <p:spPr>
          <a:xfrm>
            <a:off x="4422038" y="2943225"/>
            <a:ext cx="1214325" cy="835875"/>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r>
              <a:rPr lang="en" sz="1350" b="1">
                <a:latin typeface="Roboto Condensed"/>
                <a:ea typeface="Roboto Condensed"/>
                <a:cs typeface="Roboto Condensed"/>
                <a:sym typeface="Roboto Condensed"/>
              </a:rPr>
              <a:t>JSON</a:t>
            </a:r>
            <a:br>
              <a:rPr lang="en" sz="1350" b="1">
                <a:latin typeface="Roboto Condensed"/>
                <a:ea typeface="Roboto Condensed"/>
                <a:cs typeface="Roboto Condensed"/>
                <a:sym typeface="Roboto Condensed"/>
              </a:rPr>
            </a:br>
            <a:r>
              <a:rPr lang="en" sz="1350" b="1">
                <a:latin typeface="Roboto Condensed"/>
                <a:ea typeface="Roboto Condensed"/>
                <a:cs typeface="Roboto Condensed"/>
                <a:sym typeface="Roboto Condensed"/>
              </a:rPr>
              <a:t>response</a:t>
            </a:r>
            <a:endParaRPr sz="1350" b="1">
              <a:latin typeface="Roboto Condensed"/>
              <a:ea typeface="Roboto Condensed"/>
              <a:cs typeface="Roboto Condensed"/>
              <a:sym typeface="Roboto Condensed"/>
            </a:endParaRPr>
          </a:p>
        </p:txBody>
      </p:sp>
      <p:sp>
        <p:nvSpPr>
          <p:cNvPr id="247" name="Google Shape;247;p39"/>
          <p:cNvSpPr/>
          <p:nvPr/>
        </p:nvSpPr>
        <p:spPr>
          <a:xfrm>
            <a:off x="2821838" y="2943225"/>
            <a:ext cx="1214325" cy="835875"/>
          </a:xfrm>
          <a:prstGeom prst="rect">
            <a:avLst/>
          </a:prstGeom>
          <a:solidFill>
            <a:srgbClr val="4282F2"/>
          </a:solidFill>
          <a:ln>
            <a:noFill/>
          </a:ln>
        </p:spPr>
        <p:txBody>
          <a:bodyPr spcFirstLastPara="1" wrap="square" lIns="68569" tIns="68569" rIns="68569" bIns="68569" anchor="ctr" anchorCtr="0">
            <a:noAutofit/>
          </a:bodyPr>
          <a:lstStyle/>
          <a:p>
            <a:pPr algn="ctr"/>
            <a:r>
              <a:rPr lang="en" sz="1350" b="1">
                <a:solidFill>
                  <a:srgbClr val="FFFFFF"/>
                </a:solidFill>
                <a:latin typeface="Roboto Condensed"/>
                <a:ea typeface="Roboto Condensed"/>
                <a:cs typeface="Roboto Condensed"/>
                <a:sym typeface="Roboto Condensed"/>
              </a:rPr>
              <a:t>Moshi</a:t>
            </a:r>
            <a:endParaRPr sz="1350" b="1">
              <a:solidFill>
                <a:srgbClr val="FFFFFF"/>
              </a:solidFill>
              <a:latin typeface="Roboto Condensed"/>
              <a:ea typeface="Roboto Condensed"/>
              <a:cs typeface="Roboto Condensed"/>
              <a:sym typeface="Roboto Condensed"/>
            </a:endParaRPr>
          </a:p>
        </p:txBody>
      </p:sp>
      <p:cxnSp>
        <p:nvCxnSpPr>
          <p:cNvPr id="248" name="Google Shape;248;p39"/>
          <p:cNvCxnSpPr>
            <a:stCxn id="246" idx="1"/>
            <a:endCxn id="247" idx="3"/>
          </p:cNvCxnSpPr>
          <p:nvPr/>
        </p:nvCxnSpPr>
        <p:spPr>
          <a:xfrm rot="10800000">
            <a:off x="4036163" y="3361163"/>
            <a:ext cx="385875" cy="0"/>
          </a:xfrm>
          <a:prstGeom prst="straightConnector1">
            <a:avLst/>
          </a:prstGeom>
          <a:noFill/>
          <a:ln w="28575" cap="flat" cmpd="sng">
            <a:solidFill>
              <a:srgbClr val="000000"/>
            </a:solidFill>
            <a:prstDash val="solid"/>
            <a:round/>
            <a:headEnd type="none" w="med" len="med"/>
            <a:tailEnd type="triangle" w="med" len="med"/>
          </a:ln>
        </p:spPr>
      </p:cxnSp>
      <p:cxnSp>
        <p:nvCxnSpPr>
          <p:cNvPr id="249" name="Google Shape;249;p39"/>
          <p:cNvCxnSpPr>
            <a:stCxn id="247" idx="1"/>
            <a:endCxn id="245" idx="3"/>
          </p:cNvCxnSpPr>
          <p:nvPr/>
        </p:nvCxnSpPr>
        <p:spPr>
          <a:xfrm rot="10800000">
            <a:off x="2435963" y="3361163"/>
            <a:ext cx="385875" cy="0"/>
          </a:xfrm>
          <a:prstGeom prst="straightConnector1">
            <a:avLst/>
          </a:prstGeom>
          <a:noFill/>
          <a:ln w="28575" cap="flat" cmpd="sng">
            <a:solidFill>
              <a:srgbClr val="000000"/>
            </a:solidFill>
            <a:prstDash val="solid"/>
            <a:round/>
            <a:headEnd type="none" w="med" len="med"/>
            <a:tailEnd type="triangle" w="med" len="med"/>
          </a:ln>
        </p:spPr>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Moshi JSON encoding</a:t>
            </a:r>
          </a:p>
        </p:txBody>
      </p:sp>
      <p:sp>
        <p:nvSpPr>
          <p:cNvPr id="256" name="Google Shape;256;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55" name="Google Shape;255;p40"/>
          <p:cNvSpPr txBox="1">
            <a:spLocks noGrp="1"/>
          </p:cNvSpPr>
          <p:nvPr>
            <p:ph type="body" idx="4294967295"/>
          </p:nvPr>
        </p:nvSpPr>
        <p:spPr>
          <a:xfrm>
            <a:off x="233363" y="1574801"/>
            <a:ext cx="6391275" cy="18351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b="1">
                <a:solidFill>
                  <a:srgbClr val="9C27B0"/>
                </a:solidFill>
                <a:latin typeface="Consolas"/>
                <a:ea typeface="Consolas"/>
                <a:cs typeface="Consolas"/>
                <a:sym typeface="Consolas"/>
              </a:rPr>
              <a:t>@JsonClass</a:t>
            </a:r>
            <a:r>
              <a:rPr lang="en" sz="1350" b="1">
                <a:latin typeface="Consolas"/>
                <a:ea typeface="Consolas"/>
                <a:cs typeface="Consolas"/>
                <a:sym typeface="Consolas"/>
              </a:rPr>
              <a:t>(generateAdapter = </a:t>
            </a:r>
            <a:r>
              <a:rPr lang="en" sz="1350" b="1">
                <a:solidFill>
                  <a:srgbClr val="3F51B5"/>
                </a:solidFill>
                <a:latin typeface="Consolas"/>
                <a:ea typeface="Consolas"/>
                <a:cs typeface="Consolas"/>
                <a:sym typeface="Consolas"/>
              </a:rPr>
              <a:t>true</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data class</a:t>
            </a:r>
            <a:r>
              <a:rPr lang="en" sz="1350">
                <a:latin typeface="Consolas"/>
                <a:ea typeface="Consolas"/>
                <a:cs typeface="Consolas"/>
                <a:sym typeface="Consolas"/>
              </a:rPr>
              <a:t> Post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title: String,</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description: String,</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url: String,</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updated: String,</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thumbnail: String,</a:t>
            </a:r>
            <a:endParaRPr sz="135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closedCaptions: String?)</a:t>
            </a:r>
            <a:endParaRPr sz="135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JSON code</a:t>
            </a:r>
          </a:p>
        </p:txBody>
      </p:sp>
      <p:sp>
        <p:nvSpPr>
          <p:cNvPr id="263" name="Google Shape;263;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262" name="Google Shape;262;p41"/>
          <p:cNvSpPr txBox="1">
            <a:spLocks noGrp="1"/>
          </p:cNvSpPr>
          <p:nvPr>
            <p:ph type="body" idx="4294967295"/>
          </p:nvPr>
        </p:nvSpPr>
        <p:spPr>
          <a:xfrm>
            <a:off x="169069" y="1625600"/>
            <a:ext cx="6519862" cy="1538288"/>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88E3C"/>
                </a:solidFill>
                <a:latin typeface="Consolas"/>
                <a:ea typeface="Consolas"/>
                <a:cs typeface="Consolas"/>
                <a:sym typeface="Consolas"/>
              </a:rPr>
              <a:t>"title":"Android Jetpack: EmojiCompat",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88E3C"/>
                </a:solidFill>
                <a:latin typeface="Consolas"/>
                <a:ea typeface="Consolas"/>
                <a:cs typeface="Consolas"/>
                <a:sym typeface="Consolas"/>
              </a:rPr>
              <a:t>    "description":"Android Jetpack: EmojiCompat",</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88E3C"/>
                </a:solidFill>
                <a:latin typeface="Consolas"/>
                <a:ea typeface="Consolas"/>
                <a:cs typeface="Consolas"/>
                <a:sym typeface="Consolas"/>
              </a:rPr>
              <a:t>    "url":"https://www.youtube.com/watch?v=sYGKUtM2ga8",</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88E3C"/>
                </a:solidFill>
                <a:latin typeface="Consolas"/>
                <a:ea typeface="Consolas"/>
                <a:cs typeface="Consolas"/>
                <a:sym typeface="Consolas"/>
              </a:rPr>
              <a:t>    "updated":"2018-06-07T17:09:43+00:00",</a:t>
            </a:r>
            <a:endParaRPr sz="1350">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rgbClr val="388E3C"/>
                </a:solidFill>
                <a:latin typeface="Consolas"/>
                <a:ea typeface="Consolas"/>
                <a:cs typeface="Consolas"/>
                <a:sym typeface="Consolas"/>
              </a:rPr>
              <a:t>    "thumbnail":"https://i4.ytimg.com/vi/sYGKUtM2ga8/hqdefault.jpg"</a:t>
            </a:r>
            <a:endParaRPr sz="1350">
              <a:solidFill>
                <a:srgbClr val="388E3C"/>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Set up Retrofit and Moshi</a:t>
            </a:r>
          </a:p>
        </p:txBody>
      </p:sp>
      <p:sp>
        <p:nvSpPr>
          <p:cNvPr id="270" name="Google Shape;270;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269" name="Google Shape;269;p42"/>
          <p:cNvSpPr txBox="1">
            <a:spLocks noGrp="1"/>
          </p:cNvSpPr>
          <p:nvPr>
            <p:ph type="body" idx="4294967295"/>
          </p:nvPr>
        </p:nvSpPr>
        <p:spPr>
          <a:xfrm>
            <a:off x="233363" y="1570037"/>
            <a:ext cx="6391275" cy="2747963"/>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private val</a:t>
            </a:r>
            <a:r>
              <a:rPr lang="en" sz="1275">
                <a:latin typeface="Consolas"/>
                <a:ea typeface="Consolas"/>
                <a:cs typeface="Consolas"/>
                <a:sym typeface="Consolas"/>
              </a:rPr>
              <a:t> moshi = Moshi.Builder()</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.add(KotlinJsonAdapterFactory())</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.build()</a:t>
            </a:r>
            <a:endParaRPr sz="1275">
              <a:latin typeface="Consolas"/>
              <a:ea typeface="Consolas"/>
              <a:cs typeface="Consolas"/>
              <a:sym typeface="Consolas"/>
            </a:endParaRPr>
          </a:p>
          <a:p>
            <a:pPr marL="0" indent="0">
              <a:lnSpc>
                <a:spcPct val="100000"/>
              </a:lnSpc>
              <a:buClr>
                <a:schemeClr val="dk1"/>
              </a:buClr>
              <a:buSzPts val="1100"/>
              <a:buNone/>
            </a:pP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retrofit = Retrofit.Builder()</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.addConverterFactory(MoshiConverterFactory.create(moshi))</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.baseUrl(BASE_URL)</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.build()</a:t>
            </a:r>
            <a:endParaRPr sz="1275">
              <a:latin typeface="Consolas"/>
              <a:ea typeface="Consolas"/>
              <a:cs typeface="Consolas"/>
              <a:sym typeface="Consolas"/>
            </a:endParaRPr>
          </a:p>
          <a:p>
            <a:pPr marL="0" indent="0">
              <a:lnSpc>
                <a:spcPct val="100000"/>
              </a:lnSpc>
              <a:buClr>
                <a:schemeClr val="dk1"/>
              </a:buClr>
              <a:buSzPts val="1100"/>
              <a:buNone/>
            </a:pPr>
            <a:r>
              <a:rPr lang="en" sz="1275">
                <a:solidFill>
                  <a:srgbClr val="3F51B5"/>
                </a:solidFill>
                <a:latin typeface="Consolas"/>
                <a:ea typeface="Consolas"/>
                <a:cs typeface="Consolas"/>
                <a:sym typeface="Consolas"/>
              </a:rPr>
              <a:t>object</a:t>
            </a:r>
            <a:r>
              <a:rPr lang="en" sz="1275">
                <a:latin typeface="Consolas"/>
                <a:ea typeface="Consolas"/>
                <a:cs typeface="Consolas"/>
                <a:sym typeface="Consolas"/>
              </a:rPr>
              <a:t> API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retrofitService : SimpleService </a:t>
            </a:r>
            <a:r>
              <a:rPr lang="en" sz="1275">
                <a:solidFill>
                  <a:srgbClr val="3F51B5"/>
                </a:solidFill>
                <a:latin typeface="Consolas"/>
                <a:ea typeface="Consolas"/>
                <a:cs typeface="Consolas"/>
                <a:sym typeface="Consolas"/>
              </a:rPr>
              <a:t>by </a:t>
            </a:r>
            <a:r>
              <a:rPr lang="en" sz="1275">
                <a:latin typeface="Consolas"/>
                <a:ea typeface="Consolas"/>
                <a:cs typeface="Consolas"/>
                <a:sym typeface="Consolas"/>
              </a:rPr>
              <a:t>lazy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retrofit.create(SimpleService::</a:t>
            </a: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.java)</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Retrofit with coroutines</a:t>
            </a:r>
          </a:p>
        </p:txBody>
      </p:sp>
      <p:sp>
        <p:nvSpPr>
          <p:cNvPr id="277" name="Google Shape;277;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sp>
        <p:nvSpPr>
          <p:cNvPr id="276" name="Google Shape;276;p43"/>
          <p:cNvSpPr txBox="1">
            <a:spLocks noGrp="1"/>
          </p:cNvSpPr>
          <p:nvPr>
            <p:ph type="body" idx="4294967295"/>
          </p:nvPr>
        </p:nvSpPr>
        <p:spPr>
          <a:xfrm>
            <a:off x="233362" y="2503820"/>
            <a:ext cx="6391275" cy="104457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350">
                <a:latin typeface="Consolas"/>
                <a:ea typeface="Consolas"/>
                <a:cs typeface="Consolas"/>
                <a:sym typeface="Consolas"/>
              </a:rPr>
              <a:t>viewModelScope.launch {</a:t>
            </a:r>
            <a:endParaRPr sz="1350">
              <a:latin typeface="Consolas"/>
              <a:ea typeface="Consolas"/>
              <a:cs typeface="Consolas"/>
              <a:sym typeface="Consolas"/>
            </a:endParaRPr>
          </a:p>
          <a:p>
            <a:pPr marL="0" indent="0">
              <a:spcBef>
                <a:spcPts val="0"/>
              </a:spcBef>
              <a:buClr>
                <a:schemeClr val="dk1"/>
              </a:buClr>
              <a:buSzPts val="1100"/>
              <a:buNone/>
            </a:pPr>
            <a:r>
              <a:rPr lang="en" sz="1350">
                <a:latin typeface="Consolas"/>
                <a:ea typeface="Consolas"/>
                <a:cs typeface="Consolas"/>
                <a:sym typeface="Consolas"/>
              </a:rPr>
              <a:t>    Log.d(</a:t>
            </a:r>
            <a:r>
              <a:rPr lang="en" sz="1350">
                <a:solidFill>
                  <a:srgbClr val="388E3C"/>
                </a:solidFill>
                <a:latin typeface="Consolas"/>
                <a:ea typeface="Consolas"/>
                <a:cs typeface="Consolas"/>
                <a:sym typeface="Consolas"/>
              </a:rPr>
              <a:t>"posts"</a:t>
            </a:r>
            <a:r>
              <a:rPr lang="en" sz="1350">
                <a:latin typeface="Consolas"/>
                <a:ea typeface="Consolas"/>
                <a:cs typeface="Consolas"/>
                <a:sym typeface="Consolas"/>
              </a:rPr>
              <a:t>, API.retrofitService.searchPosts(</a:t>
            </a:r>
            <a:r>
              <a:rPr lang="en" sz="1350">
                <a:solidFill>
                  <a:srgbClr val="388E3C"/>
                </a:solidFill>
                <a:latin typeface="Consolas"/>
                <a:ea typeface="Consolas"/>
                <a:cs typeface="Consolas"/>
                <a:sym typeface="Consolas"/>
              </a:rPr>
              <a:t>"query"</a:t>
            </a:r>
            <a:r>
              <a:rPr lang="en" sz="1350">
                <a:latin typeface="Consolas"/>
                <a:ea typeface="Consolas"/>
                <a:cs typeface="Consolas"/>
                <a:sym typeface="Consolas"/>
              </a:rPr>
              <a:t>))</a:t>
            </a:r>
            <a:endParaRPr sz="1350">
              <a:latin typeface="Consolas"/>
              <a:ea typeface="Consolas"/>
              <a:cs typeface="Consolas"/>
              <a:sym typeface="Consolas"/>
            </a:endParaRPr>
          </a:p>
          <a:p>
            <a:pPr marL="0" indent="0">
              <a:spcBef>
                <a:spcPts val="0"/>
              </a:spcBef>
              <a:spcAft>
                <a:spcPts val="446"/>
              </a:spcAft>
              <a:buNone/>
            </a:pPr>
            <a:r>
              <a:rPr lang="en" sz="1350">
                <a:latin typeface="Consolas"/>
                <a:ea typeface="Consolas"/>
                <a:cs typeface="Consolas"/>
                <a:sym typeface="Consolas"/>
              </a:rPr>
              <a:t>}</a:t>
            </a:r>
            <a:endParaRPr sz="1350">
              <a:latin typeface="Consolas"/>
              <a:ea typeface="Consolas"/>
              <a:cs typeface="Consolas"/>
              <a:sym typeface="Consolas"/>
            </a:endParaRPr>
          </a:p>
        </p:txBody>
      </p:sp>
      <p:sp>
        <p:nvSpPr>
          <p:cNvPr id="278" name="Google Shape;278;p43"/>
          <p:cNvSpPr txBox="1"/>
          <p:nvPr/>
        </p:nvSpPr>
        <p:spPr>
          <a:xfrm>
            <a:off x="214313" y="2022404"/>
            <a:ext cx="6197175" cy="33570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350">
                <a:latin typeface="Roboto"/>
                <a:ea typeface="Roboto"/>
                <a:cs typeface="Roboto"/>
                <a:sym typeface="Roboto"/>
              </a:rPr>
              <a:t>Launch a new coroutine in the view model:</a:t>
            </a:r>
            <a:endParaRPr sz="135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284" name="Google Shape;284;p44"/>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Display images</a:t>
            </a:r>
            <a:endParaRPr sz="3900" b="1">
              <a:solidFill>
                <a:srgbClr val="FAFAFA"/>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Glide</a:t>
            </a:r>
          </a:p>
        </p:txBody>
      </p:sp>
      <p:sp>
        <p:nvSpPr>
          <p:cNvPr id="291" name="Google Shape;291;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sp>
        <p:nvSpPr>
          <p:cNvPr id="290" name="Google Shape;290;p45"/>
          <p:cNvSpPr txBox="1">
            <a:spLocks noGrp="1"/>
          </p:cNvSpPr>
          <p:nvPr>
            <p:ph type="body" idx="4294967295"/>
          </p:nvPr>
        </p:nvSpPr>
        <p:spPr>
          <a:xfrm>
            <a:off x="233363" y="1793876"/>
            <a:ext cx="6391275" cy="200818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Third-party image-loading library in Android </a:t>
            </a:r>
            <a:endParaRPr sz="1650"/>
          </a:p>
          <a:p>
            <a:pPr indent="-276225">
              <a:buSzPts val="2200"/>
              <a:buChar char="●"/>
            </a:pPr>
            <a:r>
              <a:rPr lang="en" sz="1650"/>
              <a:t>Focused on performance for smoother scrolling</a:t>
            </a:r>
            <a:endParaRPr sz="1650"/>
          </a:p>
          <a:p>
            <a:pPr indent="-276225">
              <a:spcAft>
                <a:spcPts val="750"/>
              </a:spcAft>
              <a:buSzPts val="2200"/>
              <a:buChar char="●"/>
            </a:pPr>
            <a:r>
              <a:rPr lang="en" sz="1650"/>
              <a:t>Supports images, video stills, and animated GIFs</a:t>
            </a:r>
            <a:endParaRPr sz="165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
        <p:nvSpPr>
          <p:cNvPr id="92" name="Google Shape;92;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Android permissions</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Gradle dependency</a:t>
            </a:r>
          </a:p>
        </p:txBody>
      </p:sp>
      <p:sp>
        <p:nvSpPr>
          <p:cNvPr id="298" name="Google Shape;298;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297" name="Google Shape;297;p46"/>
          <p:cNvSpPr txBox="1">
            <a:spLocks noGrp="1"/>
          </p:cNvSpPr>
          <p:nvPr>
            <p:ph type="body" idx="4294967295"/>
          </p:nvPr>
        </p:nvSpPr>
        <p:spPr>
          <a:xfrm>
            <a:off x="233363" y="2057400"/>
            <a:ext cx="6391275" cy="10287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latin typeface="Consolas"/>
                <a:ea typeface="Consolas"/>
                <a:cs typeface="Consolas"/>
                <a:sym typeface="Consolas"/>
              </a:rPr>
              <a:t>implementation </a:t>
            </a:r>
            <a:r>
              <a:rPr lang="en" sz="1350">
                <a:solidFill>
                  <a:srgbClr val="388E3C"/>
                </a:solidFill>
                <a:latin typeface="Consolas"/>
                <a:ea typeface="Consolas"/>
                <a:cs typeface="Consolas"/>
                <a:sym typeface="Consolas"/>
              </a:rPr>
              <a:t>"com.github.bumptech.glide:glide:</a:t>
            </a:r>
            <a:r>
              <a:rPr lang="en" sz="1350">
                <a:solidFill>
                  <a:srgbClr val="D81B60"/>
                </a:solidFill>
                <a:latin typeface="Consolas"/>
                <a:ea typeface="Consolas"/>
                <a:cs typeface="Consolas"/>
                <a:sym typeface="Consolas"/>
              </a:rPr>
              <a:t>$glide_version</a:t>
            </a:r>
            <a:r>
              <a:rPr lang="en" sz="1350">
                <a:solidFill>
                  <a:srgbClr val="388E3C"/>
                </a:solidFill>
                <a:latin typeface="Consolas"/>
                <a:ea typeface="Consolas"/>
                <a:cs typeface="Consolas"/>
                <a:sym typeface="Consolas"/>
              </a:rPr>
              <a:t>"</a:t>
            </a:r>
            <a:endParaRPr sz="1350">
              <a:solidFill>
                <a:srgbClr val="388E3C"/>
              </a:solidFill>
              <a:latin typeface="Consolas"/>
              <a:ea typeface="Consolas"/>
              <a:cs typeface="Consolas"/>
              <a:sym typeface="Consolas"/>
            </a:endParaRPr>
          </a:p>
          <a:p>
            <a:pPr marL="0" indent="0">
              <a:buNone/>
            </a:pPr>
            <a:endParaRPr sz="135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Load an image</a:t>
            </a:r>
          </a:p>
        </p:txBody>
      </p:sp>
      <p:sp>
        <p:nvSpPr>
          <p:cNvPr id="305" name="Google Shape;305;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04" name="Google Shape;304;p47"/>
          <p:cNvSpPr txBox="1">
            <a:spLocks noGrp="1"/>
          </p:cNvSpPr>
          <p:nvPr>
            <p:ph type="body" idx="4294967295"/>
          </p:nvPr>
        </p:nvSpPr>
        <p:spPr>
          <a:xfrm>
            <a:off x="283368" y="1887538"/>
            <a:ext cx="6291263" cy="125730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500">
                <a:latin typeface="Consolas"/>
                <a:ea typeface="Consolas"/>
                <a:cs typeface="Consolas"/>
                <a:sym typeface="Consolas"/>
              </a:rPr>
              <a:t>Glide.with(fragment)</a:t>
            </a:r>
            <a:endParaRPr sz="1500">
              <a:latin typeface="Consolas"/>
              <a:ea typeface="Consolas"/>
              <a:cs typeface="Consolas"/>
              <a:sym typeface="Consolas"/>
            </a:endParaRPr>
          </a:p>
          <a:p>
            <a:pPr marL="0" indent="0">
              <a:lnSpc>
                <a:spcPct val="100000"/>
              </a:lnSpc>
              <a:spcBef>
                <a:spcPts val="0"/>
              </a:spcBef>
              <a:buClr>
                <a:schemeClr val="dk1"/>
              </a:buClr>
              <a:buSzPts val="1100"/>
              <a:buNone/>
            </a:pPr>
            <a:r>
              <a:rPr lang="en" sz="1500">
                <a:latin typeface="Consolas"/>
                <a:ea typeface="Consolas"/>
                <a:cs typeface="Consolas"/>
                <a:sym typeface="Consolas"/>
              </a:rPr>
              <a:t>    .load(url)</a:t>
            </a:r>
            <a:endParaRPr sz="1500">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500">
                <a:latin typeface="Consolas"/>
                <a:ea typeface="Consolas"/>
                <a:cs typeface="Consolas"/>
                <a:sym typeface="Consolas"/>
              </a:rPr>
              <a:t>    .into(imageView);</a:t>
            </a:r>
            <a:endParaRPr sz="1500">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Customize a request with RequestOptions</a:t>
            </a:r>
          </a:p>
        </p:txBody>
      </p:sp>
      <p:sp>
        <p:nvSpPr>
          <p:cNvPr id="312" name="Google Shape;312;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11" name="Google Shape;311;p48"/>
          <p:cNvSpPr txBox="1">
            <a:spLocks noGrp="1"/>
          </p:cNvSpPr>
          <p:nvPr>
            <p:ph type="body" idx="4294967295"/>
          </p:nvPr>
        </p:nvSpPr>
        <p:spPr>
          <a:xfrm>
            <a:off x="233363" y="1770856"/>
            <a:ext cx="6391275" cy="19399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Apply a crop to an image</a:t>
            </a:r>
            <a:endParaRPr sz="1650"/>
          </a:p>
          <a:p>
            <a:pPr indent="-276225">
              <a:buSzPts val="2200"/>
              <a:buChar char="●"/>
            </a:pPr>
            <a:r>
              <a:rPr lang="en" sz="1650"/>
              <a:t>Apply transitions</a:t>
            </a:r>
            <a:endParaRPr sz="1650"/>
          </a:p>
          <a:p>
            <a:pPr indent="-276225">
              <a:buSzPts val="2200"/>
              <a:buChar char="●"/>
            </a:pPr>
            <a:r>
              <a:rPr lang="en" sz="1650"/>
              <a:t>Set options for placeholder image or error image</a:t>
            </a:r>
            <a:endParaRPr sz="1650"/>
          </a:p>
          <a:p>
            <a:pPr indent="-276225">
              <a:spcAft>
                <a:spcPts val="750"/>
              </a:spcAft>
              <a:buSzPts val="2200"/>
              <a:buChar char="●"/>
            </a:pPr>
            <a:r>
              <a:rPr lang="en" sz="1650"/>
              <a:t>Set caching policies</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RequestOptions example</a:t>
            </a:r>
          </a:p>
        </p:txBody>
      </p:sp>
      <p:sp>
        <p:nvSpPr>
          <p:cNvPr id="319" name="Google Shape;319;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18" name="Google Shape;318;p49"/>
          <p:cNvSpPr txBox="1">
            <a:spLocks noGrp="1"/>
          </p:cNvSpPr>
          <p:nvPr>
            <p:ph type="body" idx="4294967295"/>
          </p:nvPr>
        </p:nvSpPr>
        <p:spPr>
          <a:xfrm>
            <a:off x="180181" y="1379537"/>
            <a:ext cx="6497637" cy="2640013"/>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9C27B0"/>
                </a:solidFill>
                <a:latin typeface="Consolas"/>
                <a:ea typeface="Consolas"/>
                <a:cs typeface="Consolas"/>
                <a:sym typeface="Consolas"/>
              </a:rPr>
              <a:t>@BindingAdapter</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"imageUrl"</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fun</a:t>
            </a:r>
            <a:r>
              <a:rPr lang="en" sz="1275">
                <a:latin typeface="Consolas"/>
                <a:ea typeface="Consolas"/>
                <a:cs typeface="Consolas"/>
                <a:sym typeface="Consolas"/>
              </a:rPr>
              <a:t> bindImage(imgView: ImageView, imgUrl: String?) {</a:t>
            </a:r>
            <a:endParaRPr sz="1275">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imgUrl?.let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imgUri = imgUrl.toUri().buildUpon().scheme(</a:t>
            </a:r>
            <a:r>
              <a:rPr lang="en" sz="1275">
                <a:solidFill>
                  <a:srgbClr val="388E3C"/>
                </a:solidFill>
                <a:latin typeface="Consolas"/>
                <a:ea typeface="Consolas"/>
                <a:cs typeface="Consolas"/>
                <a:sym typeface="Consolas"/>
              </a:rPr>
              <a:t>"https"</a:t>
            </a:r>
            <a:r>
              <a:rPr lang="en" sz="1275">
                <a:latin typeface="Consolas"/>
                <a:ea typeface="Consolas"/>
                <a:cs typeface="Consolas"/>
                <a:sym typeface="Consolas"/>
              </a:rPr>
              <a:t>).build()</a:t>
            </a:r>
            <a:endParaRPr sz="1275">
              <a:latin typeface="Consolas"/>
              <a:ea typeface="Consolas"/>
              <a:cs typeface="Consolas"/>
              <a:sym typeface="Consolas"/>
            </a:endParaRPr>
          </a:p>
          <a:p>
            <a:pPr marL="0" indent="0">
              <a:lnSpc>
                <a:spcPct val="100000"/>
              </a:lnSpc>
              <a:spcBef>
                <a:spcPts val="0"/>
              </a:spcBef>
              <a:buClr>
                <a:schemeClr val="dk1"/>
              </a:buClr>
              <a:buSzPts val="1100"/>
              <a:buNone/>
            </a:pP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Glide.with(imgView)</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.load(imgUri)</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.apply(</a:t>
            </a:r>
            <a:r>
              <a:rPr lang="en" sz="1275" b="1">
                <a:latin typeface="Consolas"/>
                <a:ea typeface="Consolas"/>
                <a:cs typeface="Consolas"/>
                <a:sym typeface="Consolas"/>
              </a:rPr>
              <a:t>RequestOptions()</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b="1">
                <a:latin typeface="Consolas"/>
                <a:ea typeface="Consolas"/>
                <a:cs typeface="Consolas"/>
                <a:sym typeface="Consolas"/>
              </a:rPr>
              <a:t>                .placeholder(R.drawable.loading_animation)</a:t>
            </a:r>
            <a:endParaRPr sz="1275" b="1">
              <a:latin typeface="Consolas"/>
              <a:ea typeface="Consolas"/>
              <a:cs typeface="Consolas"/>
              <a:sym typeface="Consolas"/>
            </a:endParaRPr>
          </a:p>
          <a:p>
            <a:pPr marL="0" indent="0">
              <a:lnSpc>
                <a:spcPct val="100000"/>
              </a:lnSpc>
              <a:spcBef>
                <a:spcPts val="0"/>
              </a:spcBef>
              <a:buClr>
                <a:schemeClr val="dk1"/>
              </a:buClr>
              <a:buSzPts val="1100"/>
              <a:buNone/>
            </a:pPr>
            <a:r>
              <a:rPr lang="en" sz="1275" b="1">
                <a:latin typeface="Consolas"/>
                <a:ea typeface="Consolas"/>
                <a:cs typeface="Consolas"/>
                <a:sym typeface="Consolas"/>
              </a:rPr>
              <a:t>                .error(R.drawable.ic_broken_image)</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.into(imgView)</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25" name="Google Shape;325;p50"/>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332" name="Google Shape;332;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31" name="Google Shape;331;p51"/>
          <p:cNvSpPr txBox="1">
            <a:spLocks noGrp="1"/>
          </p:cNvSpPr>
          <p:nvPr>
            <p:ph type="body" idx="4294967295"/>
          </p:nvPr>
        </p:nvSpPr>
        <p:spPr>
          <a:xfrm>
            <a:off x="233362" y="1173162"/>
            <a:ext cx="6391275" cy="2395538"/>
          </a:xfrm>
          <a:prstGeom prst="rect">
            <a:avLst/>
          </a:prstGeom>
        </p:spPr>
        <p:txBody>
          <a:bodyPr spcFirstLastPara="1" wrap="square" lIns="68569" tIns="68569" rIns="68569" bIns="68569" anchor="t" anchorCtr="0">
            <a:noAutofit/>
          </a:bodyPr>
          <a:lstStyle/>
          <a:p>
            <a:pPr marL="0" indent="0">
              <a:spcBef>
                <a:spcPts val="0"/>
              </a:spcBef>
              <a:buNone/>
            </a:pPr>
            <a:r>
              <a:rPr lang="en" sz="1500"/>
              <a:t>In Lesson 11,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Declare permissions your app needs in </a:t>
            </a:r>
            <a:r>
              <a:rPr lang="en" sz="1500">
                <a:solidFill>
                  <a:srgbClr val="1C4587"/>
                </a:solidFill>
                <a:uFill>
                  <a:noFill/>
                </a:uFill>
                <a:latin typeface="Courier New"/>
                <a:ea typeface="Courier New"/>
                <a:cs typeface="Courier New"/>
                <a:sym typeface="Courier New"/>
                <a:hlinkClick r:id="rId3" action="ppaction://hlinksldjump">
                  <a:extLst>
                    <a:ext uri="{A12FA001-AC4F-418D-AE19-62706E023703}">
                      <ahyp:hlinkClr xmlns:ahyp="http://schemas.microsoft.com/office/drawing/2018/hyperlinkcolor" val="tx"/>
                    </a:ext>
                  </a:extLst>
                </a:hlinkClick>
              </a:rPr>
              <a:t>AndroidManifest.xml</a:t>
            </a:r>
            <a:endParaRPr sz="1500">
              <a:solidFill>
                <a:srgbClr val="1C4587"/>
              </a:solidFill>
            </a:endParaRPr>
          </a:p>
          <a:p>
            <a:pPr indent="-266700">
              <a:spcBef>
                <a:spcPts val="450"/>
              </a:spcBef>
              <a:buClr>
                <a:srgbClr val="1C4587"/>
              </a:buClr>
              <a:buSzPts val="2000"/>
              <a:buChar char="●"/>
            </a:pPr>
            <a:r>
              <a:rPr lang="en" sz="1500">
                <a:solidFill>
                  <a:srgbClr val="1C4587"/>
                </a:solidFill>
              </a:rPr>
              <a:t>Use t</a:t>
            </a: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he three protection levels for permissions: normal, signature, and dangerous (prompt the user at runtime for dangerous permissions)</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Use the Retrofit library to make web service API calls from your app</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 action="ppaction://noaction">
                  <a:extLst>
                    <a:ext uri="{A12FA001-AC4F-418D-AE19-62706E023703}">
                      <ahyp:hlinkClr xmlns:ahyp="http://schemas.microsoft.com/office/drawing/2018/hyperlinkcolor" val="tx"/>
                    </a:ext>
                  </a:extLst>
                </a:hlinkClick>
              </a:rPr>
              <a:t>Use the Moshi library to parse JSON response into class objects</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Load and display images from the internet using the </a:t>
            </a:r>
            <a:r>
              <a:rPr lang="en" sz="15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Glide</a:t>
            </a: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 library</a:t>
            </a:r>
            <a:endParaRPr sz="1500">
              <a:solidFill>
                <a:srgbClr val="1C4587"/>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339" name="Google Shape;339;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38" name="Google Shape;338;p52"/>
          <p:cNvSpPr txBox="1">
            <a:spLocks noGrp="1"/>
          </p:cNvSpPr>
          <p:nvPr>
            <p:ph type="body" idx="4294967295"/>
          </p:nvPr>
        </p:nvSpPr>
        <p:spPr>
          <a:xfrm>
            <a:off x="233363" y="1582738"/>
            <a:ext cx="6391275" cy="1660525"/>
          </a:xfrm>
          <a:prstGeom prst="rect">
            <a:avLst/>
          </a:prstGeom>
        </p:spPr>
        <p:txBody>
          <a:bodyPr spcFirstLastPara="1" wrap="square" lIns="68569" tIns="68569" rIns="68569" bIns="68569" anchor="t" anchorCtr="0">
            <a:noAutofit/>
          </a:bodyPr>
          <a:lstStyle/>
          <a:p>
            <a:pPr indent="-266700">
              <a:spcBef>
                <a:spcPts val="0"/>
              </a:spcBef>
              <a:buClr>
                <a:schemeClr val="dk1"/>
              </a:buClr>
              <a:buSzPts val="2000"/>
              <a:buChar char="●"/>
            </a:pPr>
            <a:r>
              <a:rPr lang="en" sz="1500" u="sng">
                <a:solidFill>
                  <a:srgbClr val="1155CC"/>
                </a:solidFill>
                <a:hlinkClick r:id="rId3">
                  <a:extLst>
                    <a:ext uri="{A12FA001-AC4F-418D-AE19-62706E023703}">
                      <ahyp:hlinkClr xmlns:ahyp="http://schemas.microsoft.com/office/drawing/2018/hyperlinkcolor" val="tx"/>
                    </a:ext>
                  </a:extLst>
                </a:hlinkClick>
              </a:rPr>
              <a:t>App permissions best practices</a:t>
            </a:r>
            <a:endParaRPr sz="1500" u="sng"/>
          </a:p>
          <a:p>
            <a:pPr indent="-266700">
              <a:spcBef>
                <a:spcPts val="0"/>
              </a:spcBef>
              <a:buClr>
                <a:schemeClr val="dk1"/>
              </a:buClr>
              <a:buSzPts val="2000"/>
              <a:buChar char="●"/>
            </a:pPr>
            <a:r>
              <a:rPr lang="en" sz="1500" u="sng">
                <a:solidFill>
                  <a:srgbClr val="1155CC"/>
                </a:solidFill>
                <a:hlinkClick r:id="rId4">
                  <a:extLst>
                    <a:ext uri="{A12FA001-AC4F-418D-AE19-62706E023703}">
                      <ahyp:hlinkClr xmlns:ahyp="http://schemas.microsoft.com/office/drawing/2018/hyperlinkcolor" val="tx"/>
                    </a:ext>
                  </a:extLst>
                </a:hlinkClick>
              </a:rPr>
              <a:t>Retrofit</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5">
                  <a:extLst>
                    <a:ext uri="{A12FA001-AC4F-418D-AE19-62706E023703}">
                      <ahyp:hlinkClr xmlns:ahyp="http://schemas.microsoft.com/office/drawing/2018/hyperlinkcolor" val="tx"/>
                    </a:ext>
                  </a:extLst>
                </a:hlinkClick>
              </a:rPr>
              <a:t>Moshi</a:t>
            </a:r>
            <a:endParaRPr sz="1500">
              <a:solidFill>
                <a:schemeClr val="dk1"/>
              </a:solidFill>
            </a:endParaRPr>
          </a:p>
          <a:p>
            <a:pPr indent="-266700">
              <a:spcBef>
                <a:spcPts val="0"/>
              </a:spcBef>
              <a:buClr>
                <a:schemeClr val="dk1"/>
              </a:buClr>
              <a:buSzPts val="2000"/>
              <a:buChar char="●"/>
            </a:pPr>
            <a:r>
              <a:rPr lang="en" sz="1500" u="sng">
                <a:solidFill>
                  <a:srgbClr val="1155CC"/>
                </a:solidFill>
                <a:hlinkClick r:id="rId6">
                  <a:extLst>
                    <a:ext uri="{A12FA001-AC4F-418D-AE19-62706E023703}">
                      <ahyp:hlinkClr xmlns:ahyp="http://schemas.microsoft.com/office/drawing/2018/hyperlinkcolor" val="tx"/>
                    </a:ext>
                  </a:extLst>
                </a:hlinkClick>
              </a:rPr>
              <a:t>Glide</a:t>
            </a:r>
            <a:endParaRPr sz="1500" u="sng"/>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345" name="Google Shape;345;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346" name="Google Shape;346;p53"/>
          <p:cNvSpPr txBox="1">
            <a:spLocks noGrp="1"/>
          </p:cNvSpPr>
          <p:nvPr>
            <p:ph type="body" idx="4294967295"/>
          </p:nvPr>
        </p:nvSpPr>
        <p:spPr>
          <a:xfrm>
            <a:off x="233363" y="1774825"/>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11: Connect to the internet</a:t>
            </a:r>
            <a:endParaRPr sz="1875">
              <a:solidFill>
                <a:schemeClr val="dk1"/>
              </a:solidFill>
            </a:endParaRPr>
          </a:p>
        </p:txBody>
      </p:sp>
      <p:pic>
        <p:nvPicPr>
          <p:cNvPr id="347" name="Google Shape;347;p53"/>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Permissions</a:t>
            </a:r>
          </a:p>
        </p:txBody>
      </p:sp>
      <p:sp>
        <p:nvSpPr>
          <p:cNvPr id="99" name="Google Shape;99;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98" name="Google Shape;98;p20"/>
          <p:cNvSpPr txBox="1">
            <a:spLocks noGrp="1"/>
          </p:cNvSpPr>
          <p:nvPr>
            <p:ph type="body" idx="4294967295"/>
          </p:nvPr>
        </p:nvSpPr>
        <p:spPr>
          <a:xfrm>
            <a:off x="185738" y="1957387"/>
            <a:ext cx="6391275" cy="1446213"/>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Protect the privacy of an Android user </a:t>
            </a:r>
            <a:endParaRPr sz="1650"/>
          </a:p>
          <a:p>
            <a:pPr indent="-276225">
              <a:spcAft>
                <a:spcPts val="750"/>
              </a:spcAft>
              <a:buSzPts val="2200"/>
              <a:buChar char="●"/>
            </a:pPr>
            <a:r>
              <a:rPr lang="en" sz="1650"/>
              <a:t>Declared with the </a:t>
            </a:r>
            <a:r>
              <a:rPr lang="en" sz="1650">
                <a:latin typeface="Courier New"/>
                <a:ea typeface="Courier New"/>
                <a:cs typeface="Courier New"/>
                <a:sym typeface="Courier New"/>
              </a:rPr>
              <a:t>&lt;uses-permission&gt;</a:t>
            </a:r>
            <a:r>
              <a:rPr lang="en" sz="1650"/>
              <a:t> tag in the </a:t>
            </a:r>
            <a:r>
              <a:rPr lang="en" sz="1650">
                <a:latin typeface="Courier New"/>
                <a:ea typeface="Courier New"/>
                <a:cs typeface="Courier New"/>
                <a:sym typeface="Courier New"/>
              </a:rPr>
              <a:t>AndroidManifest.xml</a:t>
            </a:r>
            <a:endParaRPr sz="16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Permissions granted to your app</a:t>
            </a:r>
          </a:p>
        </p:txBody>
      </p:sp>
      <p:sp>
        <p:nvSpPr>
          <p:cNvPr id="106" name="Google Shape;106;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5" name="Google Shape;105;p21"/>
          <p:cNvSpPr txBox="1">
            <a:spLocks noGrp="1"/>
          </p:cNvSpPr>
          <p:nvPr>
            <p:ph type="body" idx="4294967295"/>
          </p:nvPr>
        </p:nvSpPr>
        <p:spPr>
          <a:xfrm>
            <a:off x="233363" y="1711325"/>
            <a:ext cx="6391275" cy="21971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Permissions can be granted during installation or runtime, depending on protection level. </a:t>
            </a:r>
            <a:endParaRPr sz="1650"/>
          </a:p>
          <a:p>
            <a:pPr indent="-276225">
              <a:buSzPts val="2200"/>
              <a:buChar char="●"/>
            </a:pPr>
            <a:r>
              <a:rPr lang="en" sz="1650"/>
              <a:t>Each permission has a protection level: normal, signature, or dangerous.</a:t>
            </a:r>
            <a:endParaRPr sz="1650"/>
          </a:p>
          <a:p>
            <a:pPr indent="-276225">
              <a:spcAft>
                <a:spcPts val="750"/>
              </a:spcAft>
              <a:buSzPts val="2200"/>
              <a:buChar char="●"/>
            </a:pPr>
            <a:r>
              <a:rPr lang="en" sz="1650"/>
              <a:t>For permissions granted during runtime, prompt users to explicitly grant or deny access to your app.</a:t>
            </a:r>
            <a:endParaRPr sz="16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Permission protection levels</a:t>
            </a:r>
          </a:p>
        </p:txBody>
      </p:sp>
      <p:sp>
        <p:nvSpPr>
          <p:cNvPr id="112" name="Google Shape;112;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graphicFrame>
        <p:nvGraphicFramePr>
          <p:cNvPr id="113" name="Google Shape;113;p22"/>
          <p:cNvGraphicFramePr/>
          <p:nvPr/>
        </p:nvGraphicFramePr>
        <p:xfrm>
          <a:off x="245002" y="1675106"/>
          <a:ext cx="6337801" cy="1960136"/>
        </p:xfrm>
        <a:graphic>
          <a:graphicData uri="http://schemas.openxmlformats.org/drawingml/2006/table">
            <a:tbl>
              <a:tblPr>
                <a:noFill/>
                <a:tableStyleId>{66A31D98-0814-4972-BC4C-8A2C3A4CE3CE}</a:tableStyleId>
              </a:tblPr>
              <a:tblGrid>
                <a:gridCol w="1584450">
                  <a:extLst>
                    <a:ext uri="{9D8B030D-6E8A-4147-A177-3AD203B41FA5}">
                      <a16:colId xmlns:a16="http://schemas.microsoft.com/office/drawing/2014/main" val="20000"/>
                    </a:ext>
                  </a:extLst>
                </a:gridCol>
                <a:gridCol w="1584450">
                  <a:extLst>
                    <a:ext uri="{9D8B030D-6E8A-4147-A177-3AD203B41FA5}">
                      <a16:colId xmlns:a16="http://schemas.microsoft.com/office/drawing/2014/main" val="20001"/>
                    </a:ext>
                  </a:extLst>
                </a:gridCol>
                <a:gridCol w="1319138">
                  <a:extLst>
                    <a:ext uri="{9D8B030D-6E8A-4147-A177-3AD203B41FA5}">
                      <a16:colId xmlns:a16="http://schemas.microsoft.com/office/drawing/2014/main" val="20002"/>
                    </a:ext>
                  </a:extLst>
                </a:gridCol>
                <a:gridCol w="1849763">
                  <a:extLst>
                    <a:ext uri="{9D8B030D-6E8A-4147-A177-3AD203B41FA5}">
                      <a16:colId xmlns:a16="http://schemas.microsoft.com/office/drawing/2014/main" val="20003"/>
                    </a:ext>
                  </a:extLst>
                </a:gridCol>
              </a:tblGrid>
              <a:tr h="511388">
                <a:tc>
                  <a:txBody>
                    <a:bodyPr/>
                    <a:lstStyle/>
                    <a:p>
                      <a:pPr marL="0" lvl="0" indent="0" algn="l" rtl="0">
                        <a:spcBef>
                          <a:spcPts val="0"/>
                        </a:spcBef>
                        <a:spcAft>
                          <a:spcPts val="600"/>
                        </a:spcAft>
                        <a:buNone/>
                      </a:pPr>
                      <a:r>
                        <a:rPr lang="en" sz="1400" b="1">
                          <a:latin typeface="Roboto"/>
                          <a:ea typeface="Roboto"/>
                          <a:cs typeface="Roboto"/>
                          <a:sym typeface="Roboto"/>
                        </a:rPr>
                        <a:t>Protection Level</a:t>
                      </a:r>
                      <a:endParaRPr sz="14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Granted when?</a:t>
                      </a:r>
                      <a:endParaRPr sz="14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Must prompt </a:t>
                      </a:r>
                      <a:br>
                        <a:rPr lang="en" sz="1400" b="1">
                          <a:latin typeface="Roboto"/>
                          <a:ea typeface="Roboto"/>
                          <a:cs typeface="Roboto"/>
                          <a:sym typeface="Roboto"/>
                        </a:rPr>
                      </a:br>
                      <a:r>
                        <a:rPr lang="en" sz="1400" b="1">
                          <a:latin typeface="Roboto"/>
                          <a:ea typeface="Roboto"/>
                          <a:cs typeface="Roboto"/>
                          <a:sym typeface="Roboto"/>
                        </a:rPr>
                        <a:t>before use?</a:t>
                      </a:r>
                      <a:endParaRPr sz="14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tc>
                  <a:txBody>
                    <a:bodyPr/>
                    <a:lstStyle/>
                    <a:p>
                      <a:pPr marL="0" lvl="0" indent="0" algn="l" rtl="0">
                        <a:spcBef>
                          <a:spcPts val="0"/>
                        </a:spcBef>
                        <a:spcAft>
                          <a:spcPts val="600"/>
                        </a:spcAft>
                        <a:buNone/>
                      </a:pPr>
                      <a:r>
                        <a:rPr lang="en" sz="1400" b="1">
                          <a:latin typeface="Roboto"/>
                          <a:ea typeface="Roboto"/>
                          <a:cs typeface="Roboto"/>
                          <a:sym typeface="Roboto"/>
                        </a:rPr>
                        <a:t>Examples</a:t>
                      </a:r>
                      <a:endParaRPr sz="1400" b="1">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634365">
                <a:tc>
                  <a:txBody>
                    <a:bodyPr/>
                    <a:lstStyle/>
                    <a:p>
                      <a:pPr marL="0" lvl="0" indent="0" algn="l" rtl="0">
                        <a:spcBef>
                          <a:spcPts val="0"/>
                        </a:spcBef>
                        <a:spcAft>
                          <a:spcPts val="600"/>
                        </a:spcAft>
                        <a:buNone/>
                      </a:pPr>
                      <a:r>
                        <a:rPr lang="en" sz="1400">
                          <a:latin typeface="Roboto"/>
                          <a:ea typeface="Roboto"/>
                          <a:cs typeface="Roboto"/>
                          <a:sym typeface="Roboto"/>
                        </a:rPr>
                        <a:t>Normal</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Install time</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No</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Consolas"/>
                          <a:ea typeface="Consolas"/>
                          <a:cs typeface="Consolas"/>
                          <a:sym typeface="Consolas"/>
                        </a:rPr>
                        <a:t>ACCESS_WIFI_STATE, BLUETOOTH, VIBRATE, INTERNET</a:t>
                      </a:r>
                      <a:endParaRPr sz="1200">
                        <a:latin typeface="Consolas"/>
                        <a:ea typeface="Consolas"/>
                        <a:cs typeface="Consolas"/>
                        <a:sym typeface="Consolas"/>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r h="361838">
                <a:tc>
                  <a:txBody>
                    <a:bodyPr/>
                    <a:lstStyle/>
                    <a:p>
                      <a:pPr marL="0" lvl="0" indent="0" algn="l" rtl="0">
                        <a:spcBef>
                          <a:spcPts val="0"/>
                        </a:spcBef>
                        <a:spcAft>
                          <a:spcPts val="600"/>
                        </a:spcAft>
                        <a:buNone/>
                      </a:pPr>
                      <a:r>
                        <a:rPr lang="en" sz="1400">
                          <a:latin typeface="Roboto"/>
                          <a:ea typeface="Roboto"/>
                          <a:cs typeface="Roboto"/>
                          <a:sym typeface="Roboto"/>
                        </a:rPr>
                        <a:t>Signature</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Install time</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No</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Roboto"/>
                          <a:ea typeface="Roboto"/>
                          <a:cs typeface="Roboto"/>
                          <a:sym typeface="Roboto"/>
                        </a:rPr>
                        <a:t>N/A</a:t>
                      </a:r>
                      <a:endParaRPr sz="1200">
                        <a:latin typeface="Roboto"/>
                        <a:ea typeface="Roboto"/>
                        <a:cs typeface="Roboto"/>
                        <a:sym typeface="Roboto"/>
                      </a:endParaRPr>
                    </a:p>
                  </a:txBody>
                  <a:tcPr marL="42863" marR="42863" marT="42863" marB="42863">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2"/>
                  </a:ext>
                </a:extLst>
              </a:tr>
              <a:tr h="451485">
                <a:tc>
                  <a:txBody>
                    <a:bodyPr/>
                    <a:lstStyle/>
                    <a:p>
                      <a:pPr marL="0" lvl="0" indent="0" algn="l" rtl="0">
                        <a:spcBef>
                          <a:spcPts val="0"/>
                        </a:spcBef>
                        <a:spcAft>
                          <a:spcPts val="600"/>
                        </a:spcAft>
                        <a:buNone/>
                      </a:pPr>
                      <a:r>
                        <a:rPr lang="en" sz="1400">
                          <a:latin typeface="Roboto"/>
                          <a:ea typeface="Roboto"/>
                          <a:cs typeface="Roboto"/>
                          <a:sym typeface="Roboto"/>
                        </a:rPr>
                        <a:t>Dangerous</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Runtime</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400">
                          <a:latin typeface="Roboto"/>
                          <a:ea typeface="Roboto"/>
                          <a:cs typeface="Roboto"/>
                          <a:sym typeface="Roboto"/>
                        </a:rPr>
                        <a:t>Yes</a:t>
                      </a:r>
                      <a:endParaRPr sz="1400">
                        <a:latin typeface="Roboto"/>
                        <a:ea typeface="Roboto"/>
                        <a:cs typeface="Roboto"/>
                        <a:sym typeface="Roboto"/>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CCCCCC"/>
                      </a:solidFill>
                      <a:prstDash val="solid"/>
                      <a:round/>
                      <a:headEnd type="none" w="sm" len="sm"/>
                      <a:tailEnd type="none" w="sm" len="sm"/>
                    </a:lnT>
                    <a:lnB w="9525" cap="flat" cmpd="sng">
                      <a:solidFill>
                        <a:srgbClr val="CCCCCC"/>
                      </a:solidFill>
                      <a:prstDash val="solid"/>
                      <a:round/>
                      <a:headEnd type="none" w="sm" len="sm"/>
                      <a:tailEnd type="none" w="sm" len="sm"/>
                    </a:lnB>
                  </a:tcPr>
                </a:tc>
                <a:tc>
                  <a:txBody>
                    <a:bodyPr/>
                    <a:lstStyle/>
                    <a:p>
                      <a:pPr marL="0" lvl="0" indent="0" algn="l" rtl="0">
                        <a:spcBef>
                          <a:spcPts val="0"/>
                        </a:spcBef>
                        <a:spcAft>
                          <a:spcPts val="600"/>
                        </a:spcAft>
                        <a:buNone/>
                      </a:pPr>
                      <a:r>
                        <a:rPr lang="en" sz="1200">
                          <a:latin typeface="Consolas"/>
                          <a:ea typeface="Consolas"/>
                          <a:cs typeface="Consolas"/>
                          <a:sym typeface="Consolas"/>
                        </a:rPr>
                        <a:t>GET_ACCOUNTS, CAMERA, CALL_PHONE</a:t>
                      </a:r>
                      <a:endParaRPr sz="1200">
                        <a:latin typeface="Consolas"/>
                        <a:ea typeface="Consolas"/>
                        <a:cs typeface="Consolas"/>
                        <a:sym typeface="Consolas"/>
                      </a:endParaRPr>
                    </a:p>
                  </a:txBody>
                  <a:tcPr marL="42863" marR="42863" marT="42863" marB="42863">
                    <a:lnL w="9525" cap="flat" cmpd="sng">
                      <a:solidFill>
                        <a:srgbClr val="CCCCCC"/>
                      </a:solidFill>
                      <a:prstDash val="solid"/>
                      <a:round/>
                      <a:headEnd type="none" w="sm" len="sm"/>
                      <a:tailEnd type="none" w="sm" len="sm"/>
                    </a:lnL>
                    <a:lnR w="9525" cap="flat" cmpd="sng">
                      <a:solidFill>
                        <a:srgbClr val="CCCCCC"/>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Add permissions to the manifest</a:t>
            </a:r>
          </a:p>
        </p:txBody>
      </p:sp>
      <p:sp>
        <p:nvSpPr>
          <p:cNvPr id="120" name="Google Shape;120;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19" name="Google Shape;119;p23"/>
          <p:cNvSpPr txBox="1">
            <a:spLocks noGrp="1"/>
          </p:cNvSpPr>
          <p:nvPr>
            <p:ph type="body" idx="4294967295"/>
          </p:nvPr>
        </p:nvSpPr>
        <p:spPr>
          <a:xfrm>
            <a:off x="200025" y="1339850"/>
            <a:ext cx="6391275" cy="246063"/>
          </a:xfrm>
          <a:prstGeom prst="rect">
            <a:avLst/>
          </a:prstGeom>
        </p:spPr>
        <p:txBody>
          <a:bodyPr spcFirstLastPara="1" wrap="square" lIns="68569" tIns="68569" rIns="68569" bIns="68569" anchor="t" anchorCtr="0">
            <a:noAutofit/>
          </a:bodyPr>
          <a:lstStyle/>
          <a:p>
            <a:pPr marL="0" indent="0">
              <a:spcBef>
                <a:spcPts val="0"/>
              </a:spcBef>
              <a:buNone/>
            </a:pPr>
            <a:r>
              <a:rPr lang="en" sz="1275"/>
              <a:t>In </a:t>
            </a:r>
            <a:r>
              <a:rPr lang="en" sz="1275">
                <a:latin typeface="Courier New"/>
                <a:ea typeface="Courier New"/>
                <a:cs typeface="Courier New"/>
                <a:sym typeface="Courier New"/>
              </a:rPr>
              <a:t>AndroidManifest.xml</a:t>
            </a:r>
            <a:r>
              <a:rPr lang="en" sz="1275"/>
              <a:t>:</a:t>
            </a:r>
            <a:endParaRPr sz="1275"/>
          </a:p>
        </p:txBody>
      </p:sp>
      <p:sp>
        <p:nvSpPr>
          <p:cNvPr id="121" name="Google Shape;121;p23"/>
          <p:cNvSpPr txBox="1"/>
          <p:nvPr/>
        </p:nvSpPr>
        <p:spPr>
          <a:xfrm>
            <a:off x="200025" y="1795931"/>
            <a:ext cx="6505650" cy="24367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latin typeface="Consolas"/>
                <a:ea typeface="Consolas"/>
                <a:cs typeface="Consolas"/>
                <a:sym typeface="Consolas"/>
              </a:rPr>
              <a:t>&lt;manifest xmlns:android=</a:t>
            </a:r>
            <a:r>
              <a:rPr lang="en" sz="1275">
                <a:solidFill>
                  <a:srgbClr val="388E3C"/>
                </a:solidFill>
                <a:latin typeface="Consolas"/>
                <a:ea typeface="Consolas"/>
                <a:cs typeface="Consolas"/>
                <a:sym typeface="Consolas"/>
              </a:rPr>
              <a:t>"http://schemas.android.com/apk/res/android"</a:t>
            </a:r>
            <a:endParaRPr sz="1275">
              <a:solidFill>
                <a:srgbClr val="388E3C"/>
              </a:solidFill>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package</a:t>
            </a:r>
            <a:r>
              <a:rPr lang="en" sz="1275">
                <a:latin typeface="Consolas"/>
                <a:ea typeface="Consolas"/>
                <a:cs typeface="Consolas"/>
                <a:sym typeface="Consolas"/>
              </a:rPr>
              <a:t>=</a:t>
            </a:r>
            <a:r>
              <a:rPr lang="en" sz="1275">
                <a:solidFill>
                  <a:srgbClr val="388E3C"/>
                </a:solidFill>
                <a:latin typeface="Consolas"/>
                <a:ea typeface="Consolas"/>
                <a:cs typeface="Consolas"/>
                <a:sym typeface="Consolas"/>
              </a:rPr>
              <a:t>"com.example.sampleapp"</a:t>
            </a:r>
            <a:r>
              <a:rPr lang="en" sz="1275">
                <a:latin typeface="Consolas"/>
                <a:ea typeface="Consolas"/>
                <a:cs typeface="Consolas"/>
                <a:sym typeface="Consolas"/>
              </a:rPr>
              <a:t>&gt;</a:t>
            </a:r>
            <a:endParaRPr sz="1275">
              <a:latin typeface="Consolas"/>
              <a:ea typeface="Consolas"/>
              <a:cs typeface="Consolas"/>
              <a:sym typeface="Consolas"/>
            </a:endParaRPr>
          </a:p>
          <a:p>
            <a:pPr>
              <a:spcBef>
                <a:spcPts val="750"/>
              </a:spcBef>
              <a:buClr>
                <a:schemeClr val="dk1"/>
              </a:buClr>
              <a:buSzPts val="1100"/>
            </a:pPr>
            <a:r>
              <a:rPr lang="en" sz="1275">
                <a:latin typeface="Consolas"/>
                <a:ea typeface="Consolas"/>
                <a:cs typeface="Consolas"/>
                <a:sym typeface="Consolas"/>
              </a:rPr>
              <a:t>    </a:t>
            </a:r>
            <a:r>
              <a:rPr lang="en" sz="1275" b="1">
                <a:latin typeface="Consolas"/>
                <a:ea typeface="Consolas"/>
                <a:cs typeface="Consolas"/>
                <a:sym typeface="Consolas"/>
              </a:rPr>
              <a:t>&lt;uses-permission android:name=</a:t>
            </a:r>
            <a:r>
              <a:rPr lang="en" sz="1275" b="1">
                <a:solidFill>
                  <a:srgbClr val="388E3C"/>
                </a:solidFill>
                <a:latin typeface="Consolas"/>
                <a:ea typeface="Consolas"/>
                <a:cs typeface="Consolas"/>
                <a:sym typeface="Consolas"/>
              </a:rPr>
              <a:t>"android.permission.USE_BIOMETRIC"</a:t>
            </a:r>
            <a:r>
              <a:rPr lang="en" sz="1275" b="1">
                <a:latin typeface="Consolas"/>
                <a:ea typeface="Consolas"/>
                <a:cs typeface="Consolas"/>
                <a:sym typeface="Consolas"/>
              </a:rPr>
              <a:t> /&gt;</a:t>
            </a:r>
            <a:endParaRPr sz="1275">
              <a:latin typeface="Consolas"/>
              <a:ea typeface="Consolas"/>
              <a:cs typeface="Consolas"/>
              <a:sym typeface="Consolas"/>
            </a:endParaRPr>
          </a:p>
          <a:p>
            <a:pPr>
              <a:spcBef>
                <a:spcPts val="750"/>
              </a:spcBef>
              <a:buClr>
                <a:schemeClr val="dk1"/>
              </a:buClr>
              <a:buSzPts val="1100"/>
            </a:pPr>
            <a:r>
              <a:rPr lang="en" sz="1275">
                <a:latin typeface="Consolas"/>
                <a:ea typeface="Consolas"/>
                <a:cs typeface="Consolas"/>
                <a:sym typeface="Consolas"/>
              </a:rPr>
              <a:t>    &lt;application&gt;</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&lt;activity</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android:name=</a:t>
            </a:r>
            <a:r>
              <a:rPr lang="en" sz="1275">
                <a:solidFill>
                  <a:srgbClr val="388E3C"/>
                </a:solidFill>
                <a:latin typeface="Consolas"/>
                <a:ea typeface="Consolas"/>
                <a:cs typeface="Consolas"/>
                <a:sym typeface="Consolas"/>
              </a:rPr>
              <a:t>".MainActivity"</a:t>
            </a:r>
            <a:r>
              <a:rPr lang="en" sz="1275">
                <a:latin typeface="Consolas"/>
                <a:ea typeface="Consolas"/>
                <a:cs typeface="Consolas"/>
                <a:sym typeface="Consolas"/>
              </a:rPr>
              <a:t> ... &gt;</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&lt;/activity&gt;</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    &lt;/application&gt;</a:t>
            </a:r>
            <a:endParaRPr sz="1275">
              <a:latin typeface="Consolas"/>
              <a:ea typeface="Consolas"/>
              <a:cs typeface="Consolas"/>
              <a:sym typeface="Consolas"/>
            </a:endParaRPr>
          </a:p>
          <a:p>
            <a:pPr>
              <a:buClr>
                <a:schemeClr val="dk1"/>
              </a:buClr>
              <a:buSzPts val="1100"/>
            </a:pPr>
            <a:r>
              <a:rPr lang="en" sz="1275">
                <a:latin typeface="Consolas"/>
                <a:ea typeface="Consolas"/>
                <a:cs typeface="Consolas"/>
                <a:sym typeface="Consolas"/>
              </a:rPr>
              <a:t>&lt;/manifest&gt;</a:t>
            </a:r>
            <a:endParaRPr sz="1275">
              <a:latin typeface="Consolas"/>
              <a:ea typeface="Consolas"/>
              <a:cs typeface="Consolas"/>
              <a:sym typeface="Consolas"/>
            </a:endParaRPr>
          </a:p>
          <a:p>
            <a:pPr>
              <a:spcBef>
                <a:spcPts val="446"/>
              </a:spcBef>
            </a:pPr>
            <a:endParaRPr sz="1275">
              <a:latin typeface="Consolas"/>
              <a:ea typeface="Consolas"/>
              <a:cs typeface="Consolas"/>
              <a:sym typeface="Consola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Internet access permissions</a:t>
            </a:r>
          </a:p>
        </p:txBody>
      </p:sp>
      <p:sp>
        <p:nvSpPr>
          <p:cNvPr id="128" name="Google Shape;128;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sp>
        <p:nvSpPr>
          <p:cNvPr id="127" name="Google Shape;127;p24"/>
          <p:cNvSpPr txBox="1">
            <a:spLocks noGrp="1"/>
          </p:cNvSpPr>
          <p:nvPr>
            <p:ph type="body" idx="4294967295"/>
          </p:nvPr>
        </p:nvSpPr>
        <p:spPr>
          <a:xfrm>
            <a:off x="111125" y="2217738"/>
            <a:ext cx="6746875" cy="976312"/>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275">
                <a:solidFill>
                  <a:schemeClr val="dk1"/>
                </a:solidFill>
                <a:latin typeface="Consolas"/>
                <a:ea typeface="Consolas"/>
                <a:cs typeface="Consolas"/>
                <a:sym typeface="Consolas"/>
              </a:rPr>
              <a:t>&lt;uses-permission</a:t>
            </a:r>
            <a:r>
              <a:rPr lang="en" sz="750">
                <a:solidFill>
                  <a:schemeClr val="dk1"/>
                </a:solidFill>
                <a:latin typeface="Consolas"/>
                <a:ea typeface="Consolas"/>
                <a:cs typeface="Consolas"/>
                <a:sym typeface="Consolas"/>
              </a:rPr>
              <a:t> </a:t>
            </a:r>
            <a:r>
              <a:rPr lang="en" sz="1275">
                <a:solidFill>
                  <a:schemeClr val="dk1"/>
                </a:solidFill>
                <a:latin typeface="Consolas"/>
                <a:ea typeface="Consolas"/>
                <a:cs typeface="Consolas"/>
                <a:sym typeface="Consolas"/>
              </a:rPr>
              <a:t>android:name=</a:t>
            </a:r>
            <a:r>
              <a:rPr lang="en" sz="1275">
                <a:solidFill>
                  <a:srgbClr val="388E3C"/>
                </a:solidFill>
                <a:latin typeface="Consolas"/>
                <a:ea typeface="Consolas"/>
                <a:cs typeface="Consolas"/>
                <a:sym typeface="Consolas"/>
              </a:rPr>
              <a:t>"android.permission.INTERNET"</a:t>
            </a:r>
            <a:r>
              <a:rPr lang="en" sz="750">
                <a:solidFill>
                  <a:schemeClr val="dk1"/>
                </a:solidFill>
                <a:latin typeface="Consolas"/>
                <a:ea typeface="Consolas"/>
                <a:cs typeface="Consolas"/>
                <a:sym typeface="Consolas"/>
              </a:rPr>
              <a:t> </a:t>
            </a:r>
            <a:r>
              <a:rPr lang="en" sz="1275">
                <a:solidFill>
                  <a:schemeClr val="dk1"/>
                </a:solidFill>
                <a:latin typeface="Consolas"/>
                <a:ea typeface="Consolas"/>
                <a:cs typeface="Consolas"/>
                <a:sym typeface="Consolas"/>
              </a:rPr>
              <a:t>/&gt;</a:t>
            </a:r>
            <a:endParaRPr sz="1275">
              <a:solidFill>
                <a:schemeClr val="dk1"/>
              </a:solidFill>
              <a:latin typeface="Consolas"/>
              <a:ea typeface="Consolas"/>
              <a:cs typeface="Consolas"/>
              <a:sym typeface="Consolas"/>
            </a:endParaRPr>
          </a:p>
          <a:p>
            <a:pPr marL="0" indent="0">
              <a:spcBef>
                <a:spcPts val="0"/>
              </a:spcBef>
              <a:spcAft>
                <a:spcPts val="446"/>
              </a:spcAft>
              <a:buClr>
                <a:schemeClr val="dk1"/>
              </a:buClr>
              <a:buSzPts val="1100"/>
              <a:buNone/>
            </a:pPr>
            <a:r>
              <a:rPr lang="en" sz="1275">
                <a:solidFill>
                  <a:schemeClr val="dk1"/>
                </a:solidFill>
                <a:latin typeface="Consolas"/>
                <a:ea typeface="Consolas"/>
                <a:cs typeface="Consolas"/>
                <a:sym typeface="Consolas"/>
              </a:rPr>
              <a:t>&lt;uses-permission</a:t>
            </a:r>
            <a:r>
              <a:rPr lang="en" sz="750">
                <a:solidFill>
                  <a:schemeClr val="dk1"/>
                </a:solidFill>
                <a:latin typeface="Consolas"/>
                <a:ea typeface="Consolas"/>
                <a:cs typeface="Consolas"/>
                <a:sym typeface="Consolas"/>
              </a:rPr>
              <a:t> </a:t>
            </a:r>
            <a:r>
              <a:rPr lang="en" sz="1275">
                <a:solidFill>
                  <a:schemeClr val="dk1"/>
                </a:solidFill>
                <a:latin typeface="Consolas"/>
                <a:ea typeface="Consolas"/>
                <a:cs typeface="Consolas"/>
                <a:sym typeface="Consolas"/>
              </a:rPr>
              <a:t>android:name=</a:t>
            </a:r>
            <a:r>
              <a:rPr lang="en" sz="1275">
                <a:solidFill>
                  <a:srgbClr val="388E3C"/>
                </a:solidFill>
                <a:latin typeface="Consolas"/>
                <a:ea typeface="Consolas"/>
                <a:cs typeface="Consolas"/>
                <a:sym typeface="Consolas"/>
              </a:rPr>
              <a:t>"android.permission.ACCESS_NETWORK_STATE"</a:t>
            </a:r>
            <a:r>
              <a:rPr lang="en" sz="750">
                <a:solidFill>
                  <a:schemeClr val="dk1"/>
                </a:solidFill>
                <a:latin typeface="Consolas"/>
                <a:ea typeface="Consolas"/>
                <a:cs typeface="Consolas"/>
                <a:sym typeface="Consolas"/>
              </a:rPr>
              <a:t> </a:t>
            </a:r>
            <a:r>
              <a:rPr lang="en" sz="1275">
                <a:solidFill>
                  <a:schemeClr val="dk1"/>
                </a:solidFill>
                <a:latin typeface="Consolas"/>
                <a:ea typeface="Consolas"/>
                <a:cs typeface="Consolas"/>
                <a:sym typeface="Consolas"/>
              </a:rPr>
              <a:t>/&gt;</a:t>
            </a:r>
            <a:endParaRPr sz="1275">
              <a:latin typeface="Consolas"/>
              <a:ea typeface="Consolas"/>
              <a:cs typeface="Consolas"/>
              <a:sym typeface="Consolas"/>
            </a:endParaRPr>
          </a:p>
        </p:txBody>
      </p:sp>
      <p:sp>
        <p:nvSpPr>
          <p:cNvPr id="129" name="Google Shape;129;p24"/>
          <p:cNvSpPr txBox="1"/>
          <p:nvPr/>
        </p:nvSpPr>
        <p:spPr>
          <a:xfrm>
            <a:off x="138188" y="1977263"/>
            <a:ext cx="4050450" cy="216900"/>
          </a:xfrm>
          <a:prstGeom prst="rect">
            <a:avLst/>
          </a:prstGeom>
          <a:noFill/>
          <a:ln>
            <a:noFill/>
          </a:ln>
        </p:spPr>
        <p:txBody>
          <a:bodyPr spcFirstLastPara="1" wrap="square" lIns="68569" tIns="68569" rIns="68569" bIns="68569" anchor="t" anchorCtr="0">
            <a:noAutofit/>
          </a:bodyPr>
          <a:lstStyle/>
          <a:p>
            <a:r>
              <a:rPr lang="en" sz="1200">
                <a:latin typeface="Roboto"/>
                <a:ea typeface="Roboto"/>
                <a:cs typeface="Roboto"/>
                <a:sym typeface="Roboto"/>
              </a:rPr>
              <a:t>In </a:t>
            </a:r>
            <a:r>
              <a:rPr lang="en" sz="1200">
                <a:latin typeface="Courier New"/>
                <a:ea typeface="Courier New"/>
                <a:cs typeface="Courier New"/>
                <a:sym typeface="Courier New"/>
              </a:rPr>
              <a:t>AndroidManifest.xml</a:t>
            </a:r>
            <a:r>
              <a:rPr lang="en" sz="1200">
                <a:latin typeface="Roboto"/>
                <a:ea typeface="Roboto"/>
                <a:cs typeface="Roboto"/>
                <a:sym typeface="Roboto"/>
              </a:rPr>
              <a:t>:</a:t>
            </a:r>
            <a:endParaRPr sz="12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Request dangerous permissions</a:t>
            </a:r>
          </a:p>
        </p:txBody>
      </p:sp>
      <p:sp>
        <p:nvSpPr>
          <p:cNvPr id="136" name="Google Shape;136;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35" name="Google Shape;135;p25"/>
          <p:cNvSpPr txBox="1">
            <a:spLocks noGrp="1"/>
          </p:cNvSpPr>
          <p:nvPr>
            <p:ph type="body" idx="4294967295"/>
          </p:nvPr>
        </p:nvSpPr>
        <p:spPr>
          <a:xfrm>
            <a:off x="233363" y="1619250"/>
            <a:ext cx="6391275" cy="190500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Prompt the user to grant the permission when they try to access functionality that requires a dangerous permission. </a:t>
            </a:r>
            <a:endParaRPr sz="1650"/>
          </a:p>
          <a:p>
            <a:pPr indent="-276225">
              <a:buSzPts val="2200"/>
              <a:buChar char="●"/>
            </a:pPr>
            <a:r>
              <a:rPr lang="en" sz="1650"/>
              <a:t>Explain to the user why the permission is needed. </a:t>
            </a:r>
            <a:endParaRPr sz="1650"/>
          </a:p>
          <a:p>
            <a:pPr indent="-276225">
              <a:spcAft>
                <a:spcPts val="750"/>
              </a:spcAft>
              <a:buSzPts val="2200"/>
              <a:buChar char="●"/>
            </a:pPr>
            <a:r>
              <a:rPr lang="en" sz="1650"/>
              <a:t>Fall back gracefully if the user denies the permission (app should still function).</a:t>
            </a:r>
            <a:endParaRPr sz="16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49AECD7-E84D-4FF9-B5F5-6D2E16665922}"/>
</file>

<file path=customXml/itemProps2.xml><?xml version="1.0" encoding="utf-8"?>
<ds:datastoreItem xmlns:ds="http://schemas.openxmlformats.org/officeDocument/2006/customXml" ds:itemID="{9D58562F-0083-4C7C-98F6-E4952E5C54E2}"/>
</file>

<file path=customXml/itemProps3.xml><?xml version="1.0" encoding="utf-8"?>
<ds:datastoreItem xmlns:ds="http://schemas.openxmlformats.org/officeDocument/2006/customXml" ds:itemID="{5FD46820-0D5A-4001-AF75-EAC166A47716}"/>
</file>

<file path=docProps/app.xml><?xml version="1.0" encoding="utf-8"?>
<Properties xmlns="http://schemas.openxmlformats.org/officeDocument/2006/extended-properties" xmlns:vt="http://schemas.openxmlformats.org/officeDocument/2006/docPropsVTypes">
  <TotalTime>116</TotalTime>
  <Words>3491</Words>
  <Application>Microsoft Office PowerPoint</Application>
  <PresentationFormat>Custom</PresentationFormat>
  <Paragraphs>375</Paragraphs>
  <Slides>37</Slides>
  <Notes>37</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37</vt:i4>
      </vt:variant>
    </vt:vector>
  </HeadingPairs>
  <TitlesOfParts>
    <vt:vector size="48" baseType="lpstr">
      <vt:lpstr>Courier New</vt:lpstr>
      <vt:lpstr>Google Sans</vt:lpstr>
      <vt:lpstr>Times New Roman</vt:lpstr>
      <vt:lpstr>Roboto Condensed</vt:lpstr>
      <vt:lpstr>Open Sans</vt:lpstr>
      <vt:lpstr>Arial</vt:lpstr>
      <vt:lpstr>Noto Sans Symbols</vt:lpstr>
      <vt:lpstr>Roboto</vt:lpstr>
      <vt:lpstr>Consolas</vt:lpstr>
      <vt:lpstr>Simple Light</vt:lpstr>
      <vt:lpstr>GDT master</vt:lpstr>
      <vt:lpstr>PowerPoint Presentation</vt:lpstr>
      <vt:lpstr>About this lesson</vt:lpstr>
      <vt:lpstr>PowerPoint Presentation</vt:lpstr>
      <vt:lpstr>Permissions</vt:lpstr>
      <vt:lpstr>Permissions granted to your app</vt:lpstr>
      <vt:lpstr>Permission protection levels</vt:lpstr>
      <vt:lpstr>Add permissions to the manifest</vt:lpstr>
      <vt:lpstr>Internet access permissions</vt:lpstr>
      <vt:lpstr>Request dangerous permissions</vt:lpstr>
      <vt:lpstr>Prompt for dangerous permission</vt:lpstr>
      <vt:lpstr>App permissions best practices </vt:lpstr>
      <vt:lpstr>PowerPoint Presentation</vt:lpstr>
      <vt:lpstr>Retrofit</vt:lpstr>
      <vt:lpstr>Why use Retrofit?</vt:lpstr>
      <vt:lpstr>Add Gradle dependencies</vt:lpstr>
      <vt:lpstr>PowerPoint Presentation</vt:lpstr>
      <vt:lpstr>HTTP methods</vt:lpstr>
      <vt:lpstr>Example web service API</vt:lpstr>
      <vt:lpstr>Define a Retrofit service</vt:lpstr>
      <vt:lpstr>Create a Retrofit object for network access</vt:lpstr>
      <vt:lpstr>End-to-end diagram</vt:lpstr>
      <vt:lpstr>Converter.Factory</vt:lpstr>
      <vt:lpstr>Moshi</vt:lpstr>
      <vt:lpstr>Moshi JSON encoding</vt:lpstr>
      <vt:lpstr>JSON code</vt:lpstr>
      <vt:lpstr>Set up Retrofit and Moshi</vt:lpstr>
      <vt:lpstr>Use Retrofit with coroutines</vt:lpstr>
      <vt:lpstr>PowerPoint Presentation</vt:lpstr>
      <vt:lpstr>Glide</vt:lpstr>
      <vt:lpstr>Add Gradle dependency</vt:lpstr>
      <vt:lpstr>Load an image</vt:lpstr>
      <vt:lpstr>Customize a request with RequestOptions</vt:lpstr>
      <vt:lpstr>RequestOptions example</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Nguyen</cp:lastModifiedBy>
  <cp:revision>1</cp:revision>
  <dcterms:modified xsi:type="dcterms:W3CDTF">2024-01-07T16:41:00Z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