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3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Lst>
  <p:sldSz cx="6858000" cy="5143500"/>
  <p:notesSz cx="6858000" cy="9144000"/>
  <p:embeddedFontLst>
    <p:embeddedFont>
      <p:font typeface="Consolas" panose="020B0609020204030204" pitchFamily="49" charset="0"/>
      <p:regular r:id="rId37"/>
      <p:bold r:id="rId38"/>
      <p:italic r:id="rId39"/>
      <p:boldItalic r:id="rId40"/>
    </p:embeddedFont>
    <p:embeddedFont>
      <p:font typeface="Google Sans" panose="020B0604020202020204" charset="0"/>
      <p:regular r:id="rId41"/>
      <p:bold r:id="rId42"/>
      <p:italic r:id="rId43"/>
      <p:boldItalic r:id="rId44"/>
    </p:embeddedFont>
    <p:embeddedFont>
      <p:font typeface="Open Sans" panose="020B0606030504020204" pitchFamily="34" charset="0"/>
      <p:regular r:id="rId45"/>
      <p:bold r:id="rId46"/>
      <p:italic r:id="rId47"/>
      <p:boldItalic r:id="rId48"/>
    </p:embeddedFont>
    <p:embeddedFont>
      <p:font typeface="Roboto" panose="02000000000000000000" pitchFamily="2" charset="0"/>
      <p:regular r:id="rId49"/>
      <p:bold r:id="rId50"/>
      <p:italic r:id="rId51"/>
      <p:boldItalic r:id="rId52"/>
    </p:embeddedFont>
    <p:embeddedFont>
      <p:font typeface="Roboto Condensed" panose="02000000000000000000" pitchFamily="2" charset="0"/>
      <p:regular r:id="rId53"/>
      <p:bold r:id="rId54"/>
      <p:italic r:id="rId55"/>
      <p:boldItalic r:id="rId5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1AA423-0CD2-43C7-8963-0051CB2D9708}" v="1" dt="2023-10-01T15:22:43.505"/>
  </p1510:revLst>
</p1510:revInfo>
</file>

<file path=ppt/tableStyles.xml><?xml version="1.0" encoding="utf-8"?>
<a:tblStyleLst xmlns:a="http://schemas.openxmlformats.org/drawingml/2006/main" def="{8600AE6B-BD29-4660-B62E-40F66C91B883}">
  <a:tblStyle styleId="{8600AE6B-BD29-4660-B62E-40F66C91B88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64" y="96"/>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customXml" Target="../customXml/item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viewProps" Target="viewProps.xml"/><Relationship Id="rId5" Type="http://schemas.openxmlformats.org/officeDocument/2006/relationships/slide" Target="slides/slide3.xml"/><Relationship Id="rId61" Type="http://schemas.microsoft.com/office/2016/11/relationships/changesInfo" Target="changesInfos/changesInfo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customXml" Target="../customXml/item2.xml"/><Relationship Id="rId8" Type="http://schemas.openxmlformats.org/officeDocument/2006/relationships/slide" Target="slides/slide6.xml"/><Relationship Id="rId51" Type="http://schemas.openxmlformats.org/officeDocument/2006/relationships/font" Target="fonts/font1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5.fntdata"/><Relationship Id="rId54" Type="http://schemas.openxmlformats.org/officeDocument/2006/relationships/font" Target="fonts/font18.fntdata"/><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tableStyles" Target="tableStyles.xml"/><Relationship Id="rId65"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3.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AF1AA423-0CD2-43C7-8963-0051CB2D9708}"/>
    <pc:docChg chg="undo custSel modSld modMainMaster modNotesMaster">
      <pc:chgData name="Vui Le Ba" userId="052109168efbc39a" providerId="LiveId" clId="{AF1AA423-0CD2-43C7-8963-0051CB2D9708}" dt="2023-10-01T15:25:26.417" v="48" actId="1076"/>
      <pc:docMkLst>
        <pc:docMk/>
      </pc:docMkLst>
      <pc:sldChg chg="modSp mod modNotes">
        <pc:chgData name="Vui Le Ba" userId="052109168efbc39a" providerId="LiveId" clId="{AF1AA423-0CD2-43C7-8963-0051CB2D9708}" dt="2023-10-01T15:22:45.636" v="2" actId="1076"/>
        <pc:sldMkLst>
          <pc:docMk/>
          <pc:sldMk cId="0" sldId="256"/>
        </pc:sldMkLst>
        <pc:spChg chg="mod">
          <ac:chgData name="Vui Le Ba" userId="052109168efbc39a" providerId="LiveId" clId="{AF1AA423-0CD2-43C7-8963-0051CB2D9708}" dt="2023-10-01T15:22:43.505" v="0"/>
          <ac:spMkLst>
            <pc:docMk/>
            <pc:sldMk cId="0" sldId="256"/>
            <ac:spMk id="77" creationId="{00000000-0000-0000-0000-000000000000}"/>
          </ac:spMkLst>
        </pc:spChg>
        <pc:spChg chg="mod">
          <ac:chgData name="Vui Le Ba" userId="052109168efbc39a" providerId="LiveId" clId="{AF1AA423-0CD2-43C7-8963-0051CB2D9708}" dt="2023-10-01T15:22:45.636" v="2" actId="1076"/>
          <ac:spMkLst>
            <pc:docMk/>
            <pc:sldMk cId="0" sldId="256"/>
            <ac:spMk id="78" creationId="{00000000-0000-0000-0000-000000000000}"/>
          </ac:spMkLst>
        </pc:spChg>
      </pc:sldChg>
      <pc:sldChg chg="addSp delSp modSp mod chgLayout modNotes">
        <pc:chgData name="Vui Le Ba" userId="052109168efbc39a" providerId="LiveId" clId="{AF1AA423-0CD2-43C7-8963-0051CB2D9708}" dt="2023-10-01T15:23:04.999" v="5" actId="1076"/>
        <pc:sldMkLst>
          <pc:docMk/>
          <pc:sldMk cId="0" sldId="257"/>
        </pc:sldMkLst>
        <pc:spChg chg="add del mod">
          <ac:chgData name="Vui Le Ba" userId="052109168efbc39a" providerId="LiveId" clId="{AF1AA423-0CD2-43C7-8963-0051CB2D9708}" dt="2023-10-01T15:23:01.900" v="4" actId="6264"/>
          <ac:spMkLst>
            <pc:docMk/>
            <pc:sldMk cId="0" sldId="257"/>
            <ac:spMk id="2" creationId="{E42F76C2-DE84-FF5E-275F-B0208D7E118D}"/>
          </ac:spMkLst>
        </pc:spChg>
        <pc:spChg chg="add del mod">
          <ac:chgData name="Vui Le Ba" userId="052109168efbc39a" providerId="LiveId" clId="{AF1AA423-0CD2-43C7-8963-0051CB2D9708}" dt="2023-10-01T15:23:01.900" v="4" actId="6264"/>
          <ac:spMkLst>
            <pc:docMk/>
            <pc:sldMk cId="0" sldId="257"/>
            <ac:spMk id="3" creationId="{C05F908F-E5D3-8A59-9CA0-D36112062AAE}"/>
          </ac:spMkLst>
        </pc:spChg>
        <pc:spChg chg="mod ord">
          <ac:chgData name="Vui Le Ba" userId="052109168efbc39a" providerId="LiveId" clId="{AF1AA423-0CD2-43C7-8963-0051CB2D9708}" dt="2023-10-01T15:23:01.900" v="4" actId="6264"/>
          <ac:spMkLst>
            <pc:docMk/>
            <pc:sldMk cId="0" sldId="257"/>
            <ac:spMk id="83" creationId="{00000000-0000-0000-0000-000000000000}"/>
          </ac:spMkLst>
        </pc:spChg>
        <pc:spChg chg="mod ord">
          <ac:chgData name="Vui Le Ba" userId="052109168efbc39a" providerId="LiveId" clId="{AF1AA423-0CD2-43C7-8963-0051CB2D9708}" dt="2023-10-01T15:23:04.999" v="5" actId="1076"/>
          <ac:spMkLst>
            <pc:docMk/>
            <pc:sldMk cId="0" sldId="257"/>
            <ac:spMk id="84" creationId="{00000000-0000-0000-0000-000000000000}"/>
          </ac:spMkLst>
        </pc:spChg>
        <pc:spChg chg="mod ord">
          <ac:chgData name="Vui Le Ba" userId="052109168efbc39a" providerId="LiveId" clId="{AF1AA423-0CD2-43C7-8963-0051CB2D9708}" dt="2023-10-01T15:23:01.900" v="4" actId="6264"/>
          <ac:spMkLst>
            <pc:docMk/>
            <pc:sldMk cId="0" sldId="257"/>
            <ac:spMk id="85" creationId="{00000000-0000-0000-0000-000000000000}"/>
          </ac:spMkLst>
        </pc:spChg>
      </pc:sldChg>
      <pc:sldChg chg="addSp delSp modSp mod chgLayout modNotes">
        <pc:chgData name="Vui Le Ba" userId="052109168efbc39a" providerId="LiveId" clId="{AF1AA423-0CD2-43C7-8963-0051CB2D9708}" dt="2023-10-01T15:23:07.717" v="6" actId="478"/>
        <pc:sldMkLst>
          <pc:docMk/>
          <pc:sldMk cId="0" sldId="258"/>
        </pc:sldMkLst>
        <pc:spChg chg="add del mod">
          <ac:chgData name="Vui Le Ba" userId="052109168efbc39a" providerId="LiveId" clId="{AF1AA423-0CD2-43C7-8963-0051CB2D9708}" dt="2023-10-01T15:23:01.900" v="4" actId="6264"/>
          <ac:spMkLst>
            <pc:docMk/>
            <pc:sldMk cId="0" sldId="258"/>
            <ac:spMk id="2" creationId="{DCDAB746-7E4A-F03A-34C8-7A39647AB22C}"/>
          </ac:spMkLst>
        </pc:spChg>
        <pc:spChg chg="add del mod ord">
          <ac:chgData name="Vui Le Ba" userId="052109168efbc39a" providerId="LiveId" clId="{AF1AA423-0CD2-43C7-8963-0051CB2D9708}" dt="2023-10-01T15:23:07.717" v="6" actId="478"/>
          <ac:spMkLst>
            <pc:docMk/>
            <pc:sldMk cId="0" sldId="258"/>
            <ac:spMk id="3" creationId="{B9823B9A-1C84-74EA-3414-C57AA318C903}"/>
          </ac:spMkLst>
        </pc:spChg>
        <pc:spChg chg="mod ord">
          <ac:chgData name="Vui Le Ba" userId="052109168efbc39a" providerId="LiveId" clId="{AF1AA423-0CD2-43C7-8963-0051CB2D9708}" dt="2023-10-01T15:23:01.900" v="4" actId="6264"/>
          <ac:spMkLst>
            <pc:docMk/>
            <pc:sldMk cId="0" sldId="258"/>
            <ac:spMk id="90" creationId="{00000000-0000-0000-0000-000000000000}"/>
          </ac:spMkLst>
        </pc:spChg>
        <pc:spChg chg="mod">
          <ac:chgData name="Vui Le Ba" userId="052109168efbc39a" providerId="LiveId" clId="{AF1AA423-0CD2-43C7-8963-0051CB2D9708}" dt="2023-10-01T15:22:43.505" v="0"/>
          <ac:spMkLst>
            <pc:docMk/>
            <pc:sldMk cId="0" sldId="258"/>
            <ac:spMk id="91" creationId="{00000000-0000-0000-0000-000000000000}"/>
          </ac:spMkLst>
        </pc:spChg>
      </pc:sldChg>
      <pc:sldChg chg="addSp delSp modSp mod chgLayout modNotes">
        <pc:chgData name="Vui Le Ba" userId="052109168efbc39a" providerId="LiveId" clId="{AF1AA423-0CD2-43C7-8963-0051CB2D9708}" dt="2023-10-01T15:23:01.900" v="4" actId="6264"/>
        <pc:sldMkLst>
          <pc:docMk/>
          <pc:sldMk cId="0" sldId="259"/>
        </pc:sldMkLst>
        <pc:spChg chg="add del mod">
          <ac:chgData name="Vui Le Ba" userId="052109168efbc39a" providerId="LiveId" clId="{AF1AA423-0CD2-43C7-8963-0051CB2D9708}" dt="2023-10-01T15:23:01.900" v="4" actId="6264"/>
          <ac:spMkLst>
            <pc:docMk/>
            <pc:sldMk cId="0" sldId="259"/>
            <ac:spMk id="2" creationId="{78A2CC69-896F-7F02-1A4E-EFECE59359CE}"/>
          </ac:spMkLst>
        </pc:spChg>
        <pc:spChg chg="add del mod">
          <ac:chgData name="Vui Le Ba" userId="052109168efbc39a" providerId="LiveId" clId="{AF1AA423-0CD2-43C7-8963-0051CB2D9708}" dt="2023-10-01T15:23:01.900" v="4" actId="6264"/>
          <ac:spMkLst>
            <pc:docMk/>
            <pc:sldMk cId="0" sldId="259"/>
            <ac:spMk id="3" creationId="{0DDC6BB2-0CE4-3064-A391-64D5C1F75776}"/>
          </ac:spMkLst>
        </pc:spChg>
        <pc:spChg chg="mod ord">
          <ac:chgData name="Vui Le Ba" userId="052109168efbc39a" providerId="LiveId" clId="{AF1AA423-0CD2-43C7-8963-0051CB2D9708}" dt="2023-10-01T15:23:01.900" v="4" actId="6264"/>
          <ac:spMkLst>
            <pc:docMk/>
            <pc:sldMk cId="0" sldId="259"/>
            <ac:spMk id="96" creationId="{00000000-0000-0000-0000-000000000000}"/>
          </ac:spMkLst>
        </pc:spChg>
        <pc:spChg chg="mod ord">
          <ac:chgData name="Vui Le Ba" userId="052109168efbc39a" providerId="LiveId" clId="{AF1AA423-0CD2-43C7-8963-0051CB2D9708}" dt="2023-10-01T15:23:01.900" v="4" actId="6264"/>
          <ac:spMkLst>
            <pc:docMk/>
            <pc:sldMk cId="0" sldId="259"/>
            <ac:spMk id="97" creationId="{00000000-0000-0000-0000-000000000000}"/>
          </ac:spMkLst>
        </pc:spChg>
        <pc:spChg chg="mod">
          <ac:chgData name="Vui Le Ba" userId="052109168efbc39a" providerId="LiveId" clId="{AF1AA423-0CD2-43C7-8963-0051CB2D9708}" dt="2023-10-01T15:22:43.505" v="0"/>
          <ac:spMkLst>
            <pc:docMk/>
            <pc:sldMk cId="0" sldId="259"/>
            <ac:spMk id="99" creationId="{00000000-0000-0000-0000-000000000000}"/>
          </ac:spMkLst>
        </pc:spChg>
        <pc:spChg chg="mod">
          <ac:chgData name="Vui Le Ba" userId="052109168efbc39a" providerId="LiveId" clId="{AF1AA423-0CD2-43C7-8963-0051CB2D9708}" dt="2023-10-01T15:22:43.505" v="0"/>
          <ac:spMkLst>
            <pc:docMk/>
            <pc:sldMk cId="0" sldId="259"/>
            <ac:spMk id="100" creationId="{00000000-0000-0000-0000-000000000000}"/>
          </ac:spMkLst>
        </pc:spChg>
        <pc:spChg chg="mod">
          <ac:chgData name="Vui Le Ba" userId="052109168efbc39a" providerId="LiveId" clId="{AF1AA423-0CD2-43C7-8963-0051CB2D9708}" dt="2023-10-01T15:22:43.505" v="0"/>
          <ac:spMkLst>
            <pc:docMk/>
            <pc:sldMk cId="0" sldId="259"/>
            <ac:spMk id="101" creationId="{00000000-0000-0000-0000-000000000000}"/>
          </ac:spMkLst>
        </pc:spChg>
        <pc:cxnChg chg="mod">
          <ac:chgData name="Vui Le Ba" userId="052109168efbc39a" providerId="LiveId" clId="{AF1AA423-0CD2-43C7-8963-0051CB2D9708}" dt="2023-10-01T15:22:43.505" v="0"/>
          <ac:cxnSpMkLst>
            <pc:docMk/>
            <pc:sldMk cId="0" sldId="259"/>
            <ac:cxnSpMk id="98" creationId="{00000000-0000-0000-0000-000000000000}"/>
          </ac:cxnSpMkLst>
        </pc:cxnChg>
        <pc:cxnChg chg="mod">
          <ac:chgData name="Vui Le Ba" userId="052109168efbc39a" providerId="LiveId" clId="{AF1AA423-0CD2-43C7-8963-0051CB2D9708}" dt="2023-10-01T15:22:43.505" v="0"/>
          <ac:cxnSpMkLst>
            <pc:docMk/>
            <pc:sldMk cId="0" sldId="259"/>
            <ac:cxnSpMk id="102" creationId="{00000000-0000-0000-0000-000000000000}"/>
          </ac:cxnSpMkLst>
        </pc:cxnChg>
      </pc:sldChg>
      <pc:sldChg chg="addSp delSp modSp mod chgLayout modNotes">
        <pc:chgData name="Vui Le Ba" userId="052109168efbc39a" providerId="LiveId" clId="{AF1AA423-0CD2-43C7-8963-0051CB2D9708}" dt="2023-10-01T15:23:01.900" v="4" actId="6264"/>
        <pc:sldMkLst>
          <pc:docMk/>
          <pc:sldMk cId="0" sldId="260"/>
        </pc:sldMkLst>
        <pc:spChg chg="add del mod">
          <ac:chgData name="Vui Le Ba" userId="052109168efbc39a" providerId="LiveId" clId="{AF1AA423-0CD2-43C7-8963-0051CB2D9708}" dt="2023-10-01T15:23:01.900" v="4" actId="6264"/>
          <ac:spMkLst>
            <pc:docMk/>
            <pc:sldMk cId="0" sldId="260"/>
            <ac:spMk id="2" creationId="{CB255362-A1DE-9577-0EBE-9E1E21AB7F7B}"/>
          </ac:spMkLst>
        </pc:spChg>
        <pc:spChg chg="add del mod">
          <ac:chgData name="Vui Le Ba" userId="052109168efbc39a" providerId="LiveId" clId="{AF1AA423-0CD2-43C7-8963-0051CB2D9708}" dt="2023-10-01T15:23:01.900" v="4" actId="6264"/>
          <ac:spMkLst>
            <pc:docMk/>
            <pc:sldMk cId="0" sldId="260"/>
            <ac:spMk id="3" creationId="{CE7169FD-A92E-EC76-FA31-536B09EC3EF0}"/>
          </ac:spMkLst>
        </pc:spChg>
        <pc:spChg chg="mod ord">
          <ac:chgData name="Vui Le Ba" userId="052109168efbc39a" providerId="LiveId" clId="{AF1AA423-0CD2-43C7-8963-0051CB2D9708}" dt="2023-10-01T15:23:01.900" v="4" actId="6264"/>
          <ac:spMkLst>
            <pc:docMk/>
            <pc:sldMk cId="0" sldId="260"/>
            <ac:spMk id="107" creationId="{00000000-0000-0000-0000-000000000000}"/>
          </ac:spMkLst>
        </pc:spChg>
        <pc:spChg chg="mod ord">
          <ac:chgData name="Vui Le Ba" userId="052109168efbc39a" providerId="LiveId" clId="{AF1AA423-0CD2-43C7-8963-0051CB2D9708}" dt="2023-10-01T15:23:01.900" v="4" actId="6264"/>
          <ac:spMkLst>
            <pc:docMk/>
            <pc:sldMk cId="0" sldId="260"/>
            <ac:spMk id="108" creationId="{00000000-0000-0000-0000-000000000000}"/>
          </ac:spMkLst>
        </pc:spChg>
        <pc:graphicFrameChg chg="mod">
          <ac:chgData name="Vui Le Ba" userId="052109168efbc39a" providerId="LiveId" clId="{AF1AA423-0CD2-43C7-8963-0051CB2D9708}" dt="2023-10-01T15:22:43.505" v="0"/>
          <ac:graphicFrameMkLst>
            <pc:docMk/>
            <pc:sldMk cId="0" sldId="260"/>
            <ac:graphicFrameMk id="109" creationId="{00000000-0000-0000-0000-000000000000}"/>
          </ac:graphicFrameMkLst>
        </pc:graphicFrameChg>
      </pc:sldChg>
      <pc:sldChg chg="addSp delSp modSp mod chgLayout modNotes">
        <pc:chgData name="Vui Le Ba" userId="052109168efbc39a" providerId="LiveId" clId="{AF1AA423-0CD2-43C7-8963-0051CB2D9708}" dt="2023-10-01T15:23:12.454" v="7" actId="1076"/>
        <pc:sldMkLst>
          <pc:docMk/>
          <pc:sldMk cId="0" sldId="261"/>
        </pc:sldMkLst>
        <pc:spChg chg="add del mod">
          <ac:chgData name="Vui Le Ba" userId="052109168efbc39a" providerId="LiveId" clId="{AF1AA423-0CD2-43C7-8963-0051CB2D9708}" dt="2023-10-01T15:23:01.900" v="4" actId="6264"/>
          <ac:spMkLst>
            <pc:docMk/>
            <pc:sldMk cId="0" sldId="261"/>
            <ac:spMk id="2" creationId="{BCFB1457-F833-372A-E17D-4F7CBEBA5C66}"/>
          </ac:spMkLst>
        </pc:spChg>
        <pc:spChg chg="add del mod">
          <ac:chgData name="Vui Le Ba" userId="052109168efbc39a" providerId="LiveId" clId="{AF1AA423-0CD2-43C7-8963-0051CB2D9708}" dt="2023-10-01T15:23:01.900" v="4" actId="6264"/>
          <ac:spMkLst>
            <pc:docMk/>
            <pc:sldMk cId="0" sldId="261"/>
            <ac:spMk id="3" creationId="{E76269B5-5F42-EA76-A4C3-720B837DAC52}"/>
          </ac:spMkLst>
        </pc:spChg>
        <pc:spChg chg="mod ord">
          <ac:chgData name="Vui Le Ba" userId="052109168efbc39a" providerId="LiveId" clId="{AF1AA423-0CD2-43C7-8963-0051CB2D9708}" dt="2023-10-01T15:23:01.900" v="4" actId="6264"/>
          <ac:spMkLst>
            <pc:docMk/>
            <pc:sldMk cId="0" sldId="261"/>
            <ac:spMk id="114" creationId="{00000000-0000-0000-0000-000000000000}"/>
          </ac:spMkLst>
        </pc:spChg>
        <pc:spChg chg="mod ord">
          <ac:chgData name="Vui Le Ba" userId="052109168efbc39a" providerId="LiveId" clId="{AF1AA423-0CD2-43C7-8963-0051CB2D9708}" dt="2023-10-01T15:23:12.454" v="7" actId="1076"/>
          <ac:spMkLst>
            <pc:docMk/>
            <pc:sldMk cId="0" sldId="261"/>
            <ac:spMk id="115" creationId="{00000000-0000-0000-0000-000000000000}"/>
          </ac:spMkLst>
        </pc:spChg>
        <pc:spChg chg="mod ord">
          <ac:chgData name="Vui Le Ba" userId="052109168efbc39a" providerId="LiveId" clId="{AF1AA423-0CD2-43C7-8963-0051CB2D9708}" dt="2023-10-01T15:23:01.900" v="4" actId="6264"/>
          <ac:spMkLst>
            <pc:docMk/>
            <pc:sldMk cId="0" sldId="261"/>
            <ac:spMk id="116" creationId="{00000000-0000-0000-0000-000000000000}"/>
          </ac:spMkLst>
        </pc:spChg>
      </pc:sldChg>
      <pc:sldChg chg="addSp delSp modSp mod chgLayout modNotes">
        <pc:chgData name="Vui Le Ba" userId="052109168efbc39a" providerId="LiveId" clId="{AF1AA423-0CD2-43C7-8963-0051CB2D9708}" dt="2023-10-01T15:23:16.243" v="8" actId="1076"/>
        <pc:sldMkLst>
          <pc:docMk/>
          <pc:sldMk cId="0" sldId="262"/>
        </pc:sldMkLst>
        <pc:spChg chg="add del mod">
          <ac:chgData name="Vui Le Ba" userId="052109168efbc39a" providerId="LiveId" clId="{AF1AA423-0CD2-43C7-8963-0051CB2D9708}" dt="2023-10-01T15:23:01.900" v="4" actId="6264"/>
          <ac:spMkLst>
            <pc:docMk/>
            <pc:sldMk cId="0" sldId="262"/>
            <ac:spMk id="2" creationId="{F8815B68-3221-0C06-78D3-0E5DA6D49AFB}"/>
          </ac:spMkLst>
        </pc:spChg>
        <pc:spChg chg="add del mod">
          <ac:chgData name="Vui Le Ba" userId="052109168efbc39a" providerId="LiveId" clId="{AF1AA423-0CD2-43C7-8963-0051CB2D9708}" dt="2023-10-01T15:23:01.900" v="4" actId="6264"/>
          <ac:spMkLst>
            <pc:docMk/>
            <pc:sldMk cId="0" sldId="262"/>
            <ac:spMk id="3" creationId="{4F0DA29C-30B7-2129-AF48-54F83E790A9C}"/>
          </ac:spMkLst>
        </pc:spChg>
        <pc:spChg chg="mod ord">
          <ac:chgData name="Vui Le Ba" userId="052109168efbc39a" providerId="LiveId" clId="{AF1AA423-0CD2-43C7-8963-0051CB2D9708}" dt="2023-10-01T15:23:01.900" v="4" actId="6264"/>
          <ac:spMkLst>
            <pc:docMk/>
            <pc:sldMk cId="0" sldId="262"/>
            <ac:spMk id="121" creationId="{00000000-0000-0000-0000-000000000000}"/>
          </ac:spMkLst>
        </pc:spChg>
        <pc:spChg chg="mod ord">
          <ac:chgData name="Vui Le Ba" userId="052109168efbc39a" providerId="LiveId" clId="{AF1AA423-0CD2-43C7-8963-0051CB2D9708}" dt="2023-10-01T15:23:16.243" v="8" actId="1076"/>
          <ac:spMkLst>
            <pc:docMk/>
            <pc:sldMk cId="0" sldId="262"/>
            <ac:spMk id="122" creationId="{00000000-0000-0000-0000-000000000000}"/>
          </ac:spMkLst>
        </pc:spChg>
        <pc:spChg chg="mod ord">
          <ac:chgData name="Vui Le Ba" userId="052109168efbc39a" providerId="LiveId" clId="{AF1AA423-0CD2-43C7-8963-0051CB2D9708}" dt="2023-10-01T15:23:01.900" v="4" actId="6264"/>
          <ac:spMkLst>
            <pc:docMk/>
            <pc:sldMk cId="0" sldId="262"/>
            <ac:spMk id="123" creationId="{00000000-0000-0000-0000-000000000000}"/>
          </ac:spMkLst>
        </pc:spChg>
      </pc:sldChg>
      <pc:sldChg chg="addSp delSp modSp mod chgLayout modNotes">
        <pc:chgData name="Vui Le Ba" userId="052109168efbc39a" providerId="LiveId" clId="{AF1AA423-0CD2-43C7-8963-0051CB2D9708}" dt="2023-10-01T15:23:19.550" v="11" actId="404"/>
        <pc:sldMkLst>
          <pc:docMk/>
          <pc:sldMk cId="0" sldId="263"/>
        </pc:sldMkLst>
        <pc:spChg chg="add del mod">
          <ac:chgData name="Vui Le Ba" userId="052109168efbc39a" providerId="LiveId" clId="{AF1AA423-0CD2-43C7-8963-0051CB2D9708}" dt="2023-10-01T15:23:01.900" v="4" actId="6264"/>
          <ac:spMkLst>
            <pc:docMk/>
            <pc:sldMk cId="0" sldId="263"/>
            <ac:spMk id="2" creationId="{0B050818-43E2-A627-0B4D-96F54AF61ADE}"/>
          </ac:spMkLst>
        </pc:spChg>
        <pc:spChg chg="add del mod">
          <ac:chgData name="Vui Le Ba" userId="052109168efbc39a" providerId="LiveId" clId="{AF1AA423-0CD2-43C7-8963-0051CB2D9708}" dt="2023-10-01T15:23:01.900" v="4" actId="6264"/>
          <ac:spMkLst>
            <pc:docMk/>
            <pc:sldMk cId="0" sldId="263"/>
            <ac:spMk id="3" creationId="{48D18460-57A3-9D3F-1CB1-25109C728794}"/>
          </ac:spMkLst>
        </pc:spChg>
        <pc:spChg chg="mod ord">
          <ac:chgData name="Vui Le Ba" userId="052109168efbc39a" providerId="LiveId" clId="{AF1AA423-0CD2-43C7-8963-0051CB2D9708}" dt="2023-10-01T15:23:19.550" v="11" actId="404"/>
          <ac:spMkLst>
            <pc:docMk/>
            <pc:sldMk cId="0" sldId="263"/>
            <ac:spMk id="128" creationId="{00000000-0000-0000-0000-000000000000}"/>
          </ac:spMkLst>
        </pc:spChg>
        <pc:spChg chg="mod ord">
          <ac:chgData name="Vui Le Ba" userId="052109168efbc39a" providerId="LiveId" clId="{AF1AA423-0CD2-43C7-8963-0051CB2D9708}" dt="2023-10-01T15:23:01.900" v="4" actId="6264"/>
          <ac:spMkLst>
            <pc:docMk/>
            <pc:sldMk cId="0" sldId="263"/>
            <ac:spMk id="129" creationId="{00000000-0000-0000-0000-000000000000}"/>
          </ac:spMkLst>
        </pc:spChg>
        <pc:spChg chg="mod">
          <ac:chgData name="Vui Le Ba" userId="052109168efbc39a" providerId="LiveId" clId="{AF1AA423-0CD2-43C7-8963-0051CB2D9708}" dt="2023-10-01T15:22:43.505" v="0"/>
          <ac:spMkLst>
            <pc:docMk/>
            <pc:sldMk cId="0" sldId="263"/>
            <ac:spMk id="132" creationId="{00000000-0000-0000-0000-000000000000}"/>
          </ac:spMkLst>
        </pc:spChg>
        <pc:spChg chg="mod">
          <ac:chgData name="Vui Le Ba" userId="052109168efbc39a" providerId="LiveId" clId="{AF1AA423-0CD2-43C7-8963-0051CB2D9708}" dt="2023-10-01T15:22:43.505" v="0"/>
          <ac:spMkLst>
            <pc:docMk/>
            <pc:sldMk cId="0" sldId="263"/>
            <ac:spMk id="136" creationId="{00000000-0000-0000-0000-000000000000}"/>
          </ac:spMkLst>
        </pc:spChg>
        <pc:spChg chg="mod">
          <ac:chgData name="Vui Le Ba" userId="052109168efbc39a" providerId="LiveId" clId="{AF1AA423-0CD2-43C7-8963-0051CB2D9708}" dt="2023-10-01T15:22:43.505" v="0"/>
          <ac:spMkLst>
            <pc:docMk/>
            <pc:sldMk cId="0" sldId="263"/>
            <ac:spMk id="137" creationId="{00000000-0000-0000-0000-000000000000}"/>
          </ac:spMkLst>
        </pc:spChg>
        <pc:spChg chg="mod">
          <ac:chgData name="Vui Le Ba" userId="052109168efbc39a" providerId="LiveId" clId="{AF1AA423-0CD2-43C7-8963-0051CB2D9708}" dt="2023-10-01T15:22:43.505" v="0"/>
          <ac:spMkLst>
            <pc:docMk/>
            <pc:sldMk cId="0" sldId="263"/>
            <ac:spMk id="138" creationId="{00000000-0000-0000-0000-000000000000}"/>
          </ac:spMkLst>
        </pc:spChg>
        <pc:spChg chg="mod">
          <ac:chgData name="Vui Le Ba" userId="052109168efbc39a" providerId="LiveId" clId="{AF1AA423-0CD2-43C7-8963-0051CB2D9708}" dt="2023-10-01T15:22:43.505" v="0"/>
          <ac:spMkLst>
            <pc:docMk/>
            <pc:sldMk cId="0" sldId="263"/>
            <ac:spMk id="139" creationId="{00000000-0000-0000-0000-000000000000}"/>
          </ac:spMkLst>
        </pc:spChg>
        <pc:spChg chg="mod">
          <ac:chgData name="Vui Le Ba" userId="052109168efbc39a" providerId="LiveId" clId="{AF1AA423-0CD2-43C7-8963-0051CB2D9708}" dt="2023-10-01T15:22:43.505" v="0"/>
          <ac:spMkLst>
            <pc:docMk/>
            <pc:sldMk cId="0" sldId="263"/>
            <ac:spMk id="140" creationId="{00000000-0000-0000-0000-000000000000}"/>
          </ac:spMkLst>
        </pc:spChg>
        <pc:grpChg chg="mod">
          <ac:chgData name="Vui Le Ba" userId="052109168efbc39a" providerId="LiveId" clId="{AF1AA423-0CD2-43C7-8963-0051CB2D9708}" dt="2023-10-01T15:22:43.505" v="0"/>
          <ac:grpSpMkLst>
            <pc:docMk/>
            <pc:sldMk cId="0" sldId="263"/>
            <ac:grpSpMk id="130" creationId="{00000000-0000-0000-0000-000000000000}"/>
          </ac:grpSpMkLst>
        </pc:grpChg>
        <pc:cxnChg chg="mod">
          <ac:chgData name="Vui Le Ba" userId="052109168efbc39a" providerId="LiveId" clId="{AF1AA423-0CD2-43C7-8963-0051CB2D9708}" dt="2023-10-01T15:22:43.505" v="0"/>
          <ac:cxnSpMkLst>
            <pc:docMk/>
            <pc:sldMk cId="0" sldId="263"/>
            <ac:cxnSpMk id="131" creationId="{00000000-0000-0000-0000-000000000000}"/>
          </ac:cxnSpMkLst>
        </pc:cxnChg>
        <pc:cxnChg chg="mod">
          <ac:chgData name="Vui Le Ba" userId="052109168efbc39a" providerId="LiveId" clId="{AF1AA423-0CD2-43C7-8963-0051CB2D9708}" dt="2023-10-01T15:22:43.505" v="0"/>
          <ac:cxnSpMkLst>
            <pc:docMk/>
            <pc:sldMk cId="0" sldId="263"/>
            <ac:cxnSpMk id="133" creationId="{00000000-0000-0000-0000-000000000000}"/>
          </ac:cxnSpMkLst>
        </pc:cxnChg>
        <pc:cxnChg chg="mod">
          <ac:chgData name="Vui Le Ba" userId="052109168efbc39a" providerId="LiveId" clId="{AF1AA423-0CD2-43C7-8963-0051CB2D9708}" dt="2023-10-01T15:22:43.505" v="0"/>
          <ac:cxnSpMkLst>
            <pc:docMk/>
            <pc:sldMk cId="0" sldId="263"/>
            <ac:cxnSpMk id="134" creationId="{00000000-0000-0000-0000-000000000000}"/>
          </ac:cxnSpMkLst>
        </pc:cxnChg>
        <pc:cxnChg chg="mod">
          <ac:chgData name="Vui Le Ba" userId="052109168efbc39a" providerId="LiveId" clId="{AF1AA423-0CD2-43C7-8963-0051CB2D9708}" dt="2023-10-01T15:22:43.505" v="0"/>
          <ac:cxnSpMkLst>
            <pc:docMk/>
            <pc:sldMk cId="0" sldId="263"/>
            <ac:cxnSpMk id="135" creationId="{00000000-0000-0000-0000-000000000000}"/>
          </ac:cxnSpMkLst>
        </pc:cxnChg>
        <pc:cxnChg chg="mod">
          <ac:chgData name="Vui Le Ba" userId="052109168efbc39a" providerId="LiveId" clId="{AF1AA423-0CD2-43C7-8963-0051CB2D9708}" dt="2023-10-01T15:22:43.505" v="0"/>
          <ac:cxnSpMkLst>
            <pc:docMk/>
            <pc:sldMk cId="0" sldId="263"/>
            <ac:cxnSpMk id="141" creationId="{00000000-0000-0000-0000-000000000000}"/>
          </ac:cxnSpMkLst>
        </pc:cxnChg>
      </pc:sldChg>
      <pc:sldChg chg="addSp delSp modSp mod chgLayout modNotes">
        <pc:chgData name="Vui Le Ba" userId="052109168efbc39a" providerId="LiveId" clId="{AF1AA423-0CD2-43C7-8963-0051CB2D9708}" dt="2023-10-01T15:23:25.550" v="12" actId="1076"/>
        <pc:sldMkLst>
          <pc:docMk/>
          <pc:sldMk cId="0" sldId="264"/>
        </pc:sldMkLst>
        <pc:spChg chg="add del mod">
          <ac:chgData name="Vui Le Ba" userId="052109168efbc39a" providerId="LiveId" clId="{AF1AA423-0CD2-43C7-8963-0051CB2D9708}" dt="2023-10-01T15:23:01.900" v="4" actId="6264"/>
          <ac:spMkLst>
            <pc:docMk/>
            <pc:sldMk cId="0" sldId="264"/>
            <ac:spMk id="2" creationId="{CE94267E-8598-9546-EDE1-B90840BC60BE}"/>
          </ac:spMkLst>
        </pc:spChg>
        <pc:spChg chg="add del mod">
          <ac:chgData name="Vui Le Ba" userId="052109168efbc39a" providerId="LiveId" clId="{AF1AA423-0CD2-43C7-8963-0051CB2D9708}" dt="2023-10-01T15:23:01.900" v="4" actId="6264"/>
          <ac:spMkLst>
            <pc:docMk/>
            <pc:sldMk cId="0" sldId="264"/>
            <ac:spMk id="3" creationId="{401BEB87-29C8-F0A1-2424-CCF0C1302339}"/>
          </ac:spMkLst>
        </pc:spChg>
        <pc:spChg chg="mod ord">
          <ac:chgData name="Vui Le Ba" userId="052109168efbc39a" providerId="LiveId" clId="{AF1AA423-0CD2-43C7-8963-0051CB2D9708}" dt="2023-10-01T15:23:01.900" v="4" actId="6264"/>
          <ac:spMkLst>
            <pc:docMk/>
            <pc:sldMk cId="0" sldId="264"/>
            <ac:spMk id="146" creationId="{00000000-0000-0000-0000-000000000000}"/>
          </ac:spMkLst>
        </pc:spChg>
        <pc:spChg chg="mod ord">
          <ac:chgData name="Vui Le Ba" userId="052109168efbc39a" providerId="LiveId" clId="{AF1AA423-0CD2-43C7-8963-0051CB2D9708}" dt="2023-10-01T15:23:25.550" v="12" actId="1076"/>
          <ac:spMkLst>
            <pc:docMk/>
            <pc:sldMk cId="0" sldId="264"/>
            <ac:spMk id="147" creationId="{00000000-0000-0000-0000-000000000000}"/>
          </ac:spMkLst>
        </pc:spChg>
        <pc:spChg chg="mod ord">
          <ac:chgData name="Vui Le Ba" userId="052109168efbc39a" providerId="LiveId" clId="{AF1AA423-0CD2-43C7-8963-0051CB2D9708}" dt="2023-10-01T15:23:01.900" v="4" actId="6264"/>
          <ac:spMkLst>
            <pc:docMk/>
            <pc:sldMk cId="0" sldId="264"/>
            <ac:spMk id="148" creationId="{00000000-0000-0000-0000-000000000000}"/>
          </ac:spMkLst>
        </pc:spChg>
      </pc:sldChg>
      <pc:sldChg chg="addSp delSp modSp mod chgLayout modNotes">
        <pc:chgData name="Vui Le Ba" userId="052109168efbc39a" providerId="LiveId" clId="{AF1AA423-0CD2-43C7-8963-0051CB2D9708}" dt="2023-10-01T15:23:28.305" v="13" actId="478"/>
        <pc:sldMkLst>
          <pc:docMk/>
          <pc:sldMk cId="0" sldId="265"/>
        </pc:sldMkLst>
        <pc:spChg chg="add del mod">
          <ac:chgData name="Vui Le Ba" userId="052109168efbc39a" providerId="LiveId" clId="{AF1AA423-0CD2-43C7-8963-0051CB2D9708}" dt="2023-10-01T15:23:01.900" v="4" actId="6264"/>
          <ac:spMkLst>
            <pc:docMk/>
            <pc:sldMk cId="0" sldId="265"/>
            <ac:spMk id="2" creationId="{AF094540-5737-F539-DA41-44935661D75C}"/>
          </ac:spMkLst>
        </pc:spChg>
        <pc:spChg chg="add del mod ord">
          <ac:chgData name="Vui Le Ba" userId="052109168efbc39a" providerId="LiveId" clId="{AF1AA423-0CD2-43C7-8963-0051CB2D9708}" dt="2023-10-01T15:23:28.305" v="13" actId="478"/>
          <ac:spMkLst>
            <pc:docMk/>
            <pc:sldMk cId="0" sldId="265"/>
            <ac:spMk id="3" creationId="{DFE6E18A-13A3-12A3-94F9-C274CA8DFACE}"/>
          </ac:spMkLst>
        </pc:spChg>
        <pc:spChg chg="mod ord">
          <ac:chgData name="Vui Le Ba" userId="052109168efbc39a" providerId="LiveId" clId="{AF1AA423-0CD2-43C7-8963-0051CB2D9708}" dt="2023-10-01T15:23:01.900" v="4" actId="6264"/>
          <ac:spMkLst>
            <pc:docMk/>
            <pc:sldMk cId="0" sldId="265"/>
            <ac:spMk id="153" creationId="{00000000-0000-0000-0000-000000000000}"/>
          </ac:spMkLst>
        </pc:spChg>
        <pc:spChg chg="mod">
          <ac:chgData name="Vui Le Ba" userId="052109168efbc39a" providerId="LiveId" clId="{AF1AA423-0CD2-43C7-8963-0051CB2D9708}" dt="2023-10-01T15:22:43.505" v="0"/>
          <ac:spMkLst>
            <pc:docMk/>
            <pc:sldMk cId="0" sldId="265"/>
            <ac:spMk id="154" creationId="{00000000-0000-0000-0000-000000000000}"/>
          </ac:spMkLst>
        </pc:spChg>
      </pc:sldChg>
      <pc:sldChg chg="addSp delSp modSp mod chgLayout modNotes">
        <pc:chgData name="Vui Le Ba" userId="052109168efbc39a" providerId="LiveId" clId="{AF1AA423-0CD2-43C7-8963-0051CB2D9708}" dt="2023-10-01T15:23:35.667" v="14" actId="1076"/>
        <pc:sldMkLst>
          <pc:docMk/>
          <pc:sldMk cId="0" sldId="266"/>
        </pc:sldMkLst>
        <pc:spChg chg="add del mod">
          <ac:chgData name="Vui Le Ba" userId="052109168efbc39a" providerId="LiveId" clId="{AF1AA423-0CD2-43C7-8963-0051CB2D9708}" dt="2023-10-01T15:23:01.900" v="4" actId="6264"/>
          <ac:spMkLst>
            <pc:docMk/>
            <pc:sldMk cId="0" sldId="266"/>
            <ac:spMk id="2" creationId="{E02AA4FA-FF2B-B765-209C-C06820666FB8}"/>
          </ac:spMkLst>
        </pc:spChg>
        <pc:spChg chg="add del mod">
          <ac:chgData name="Vui Le Ba" userId="052109168efbc39a" providerId="LiveId" clId="{AF1AA423-0CD2-43C7-8963-0051CB2D9708}" dt="2023-10-01T15:23:01.900" v="4" actId="6264"/>
          <ac:spMkLst>
            <pc:docMk/>
            <pc:sldMk cId="0" sldId="266"/>
            <ac:spMk id="3" creationId="{43995C62-C53B-2B0C-1C9B-3FA45E03A772}"/>
          </ac:spMkLst>
        </pc:spChg>
        <pc:spChg chg="mod ord">
          <ac:chgData name="Vui Le Ba" userId="052109168efbc39a" providerId="LiveId" clId="{AF1AA423-0CD2-43C7-8963-0051CB2D9708}" dt="2023-10-01T15:23:01.900" v="4" actId="6264"/>
          <ac:spMkLst>
            <pc:docMk/>
            <pc:sldMk cId="0" sldId="266"/>
            <ac:spMk id="159" creationId="{00000000-0000-0000-0000-000000000000}"/>
          </ac:spMkLst>
        </pc:spChg>
        <pc:spChg chg="mod ord">
          <ac:chgData name="Vui Le Ba" userId="052109168efbc39a" providerId="LiveId" clId="{AF1AA423-0CD2-43C7-8963-0051CB2D9708}" dt="2023-10-01T15:23:35.667" v="14" actId="1076"/>
          <ac:spMkLst>
            <pc:docMk/>
            <pc:sldMk cId="0" sldId="266"/>
            <ac:spMk id="160" creationId="{00000000-0000-0000-0000-000000000000}"/>
          </ac:spMkLst>
        </pc:spChg>
        <pc:spChg chg="mod ord">
          <ac:chgData name="Vui Le Ba" userId="052109168efbc39a" providerId="LiveId" clId="{AF1AA423-0CD2-43C7-8963-0051CB2D9708}" dt="2023-10-01T15:23:01.900" v="4" actId="6264"/>
          <ac:spMkLst>
            <pc:docMk/>
            <pc:sldMk cId="0" sldId="266"/>
            <ac:spMk id="161" creationId="{00000000-0000-0000-0000-000000000000}"/>
          </ac:spMkLst>
        </pc:spChg>
      </pc:sldChg>
      <pc:sldChg chg="addSp delSp modSp mod chgLayout modNotes">
        <pc:chgData name="Vui Le Ba" userId="052109168efbc39a" providerId="LiveId" clId="{AF1AA423-0CD2-43C7-8963-0051CB2D9708}" dt="2023-10-01T15:23:01.900" v="4" actId="6264"/>
        <pc:sldMkLst>
          <pc:docMk/>
          <pc:sldMk cId="0" sldId="267"/>
        </pc:sldMkLst>
        <pc:spChg chg="add del mod">
          <ac:chgData name="Vui Le Ba" userId="052109168efbc39a" providerId="LiveId" clId="{AF1AA423-0CD2-43C7-8963-0051CB2D9708}" dt="2023-10-01T15:23:01.900" v="4" actId="6264"/>
          <ac:spMkLst>
            <pc:docMk/>
            <pc:sldMk cId="0" sldId="267"/>
            <ac:spMk id="2" creationId="{A697A87F-6A90-EF3A-D0E4-31C1465F8B90}"/>
          </ac:spMkLst>
        </pc:spChg>
        <pc:spChg chg="add del mod">
          <ac:chgData name="Vui Le Ba" userId="052109168efbc39a" providerId="LiveId" clId="{AF1AA423-0CD2-43C7-8963-0051CB2D9708}" dt="2023-10-01T15:23:01.900" v="4" actId="6264"/>
          <ac:spMkLst>
            <pc:docMk/>
            <pc:sldMk cId="0" sldId="267"/>
            <ac:spMk id="3" creationId="{556B3962-AF02-6614-C505-C8EB497B8547}"/>
          </ac:spMkLst>
        </pc:spChg>
        <pc:spChg chg="mod ord">
          <ac:chgData name="Vui Le Ba" userId="052109168efbc39a" providerId="LiveId" clId="{AF1AA423-0CD2-43C7-8963-0051CB2D9708}" dt="2023-10-01T15:23:01.900" v="4" actId="6264"/>
          <ac:spMkLst>
            <pc:docMk/>
            <pc:sldMk cId="0" sldId="267"/>
            <ac:spMk id="166" creationId="{00000000-0000-0000-0000-000000000000}"/>
          </ac:spMkLst>
        </pc:spChg>
        <pc:spChg chg="mod ord">
          <ac:chgData name="Vui Le Ba" userId="052109168efbc39a" providerId="LiveId" clId="{AF1AA423-0CD2-43C7-8963-0051CB2D9708}" dt="2023-10-01T15:23:01.900" v="4" actId="6264"/>
          <ac:spMkLst>
            <pc:docMk/>
            <pc:sldMk cId="0" sldId="267"/>
            <ac:spMk id="167" creationId="{00000000-0000-0000-0000-000000000000}"/>
          </ac:spMkLst>
        </pc:spChg>
        <pc:spChg chg="mod">
          <ac:chgData name="Vui Le Ba" userId="052109168efbc39a" providerId="LiveId" clId="{AF1AA423-0CD2-43C7-8963-0051CB2D9708}" dt="2023-10-01T15:22:43.505" v="0"/>
          <ac:spMkLst>
            <pc:docMk/>
            <pc:sldMk cId="0" sldId="267"/>
            <ac:spMk id="169" creationId="{00000000-0000-0000-0000-000000000000}"/>
          </ac:spMkLst>
        </pc:spChg>
        <pc:spChg chg="mod">
          <ac:chgData name="Vui Le Ba" userId="052109168efbc39a" providerId="LiveId" clId="{AF1AA423-0CD2-43C7-8963-0051CB2D9708}" dt="2023-10-01T15:22:43.505" v="0"/>
          <ac:spMkLst>
            <pc:docMk/>
            <pc:sldMk cId="0" sldId="267"/>
            <ac:spMk id="170" creationId="{00000000-0000-0000-0000-000000000000}"/>
          </ac:spMkLst>
        </pc:spChg>
        <pc:spChg chg="mod">
          <ac:chgData name="Vui Le Ba" userId="052109168efbc39a" providerId="LiveId" clId="{AF1AA423-0CD2-43C7-8963-0051CB2D9708}" dt="2023-10-01T15:22:43.505" v="0"/>
          <ac:spMkLst>
            <pc:docMk/>
            <pc:sldMk cId="0" sldId="267"/>
            <ac:spMk id="171" creationId="{00000000-0000-0000-0000-000000000000}"/>
          </ac:spMkLst>
        </pc:spChg>
        <pc:spChg chg="mod">
          <ac:chgData name="Vui Le Ba" userId="052109168efbc39a" providerId="LiveId" clId="{AF1AA423-0CD2-43C7-8963-0051CB2D9708}" dt="2023-10-01T15:22:43.505" v="0"/>
          <ac:spMkLst>
            <pc:docMk/>
            <pc:sldMk cId="0" sldId="267"/>
            <ac:spMk id="172" creationId="{00000000-0000-0000-0000-000000000000}"/>
          </ac:spMkLst>
        </pc:spChg>
        <pc:spChg chg="mod">
          <ac:chgData name="Vui Le Ba" userId="052109168efbc39a" providerId="LiveId" clId="{AF1AA423-0CD2-43C7-8963-0051CB2D9708}" dt="2023-10-01T15:22:43.505" v="0"/>
          <ac:spMkLst>
            <pc:docMk/>
            <pc:sldMk cId="0" sldId="267"/>
            <ac:spMk id="173" creationId="{00000000-0000-0000-0000-000000000000}"/>
          </ac:spMkLst>
        </pc:spChg>
        <pc:spChg chg="mod">
          <ac:chgData name="Vui Le Ba" userId="052109168efbc39a" providerId="LiveId" clId="{AF1AA423-0CD2-43C7-8963-0051CB2D9708}" dt="2023-10-01T15:22:43.505" v="0"/>
          <ac:spMkLst>
            <pc:docMk/>
            <pc:sldMk cId="0" sldId="267"/>
            <ac:spMk id="174" creationId="{00000000-0000-0000-0000-000000000000}"/>
          </ac:spMkLst>
        </pc:spChg>
        <pc:spChg chg="mod">
          <ac:chgData name="Vui Le Ba" userId="052109168efbc39a" providerId="LiveId" clId="{AF1AA423-0CD2-43C7-8963-0051CB2D9708}" dt="2023-10-01T15:22:43.505" v="0"/>
          <ac:spMkLst>
            <pc:docMk/>
            <pc:sldMk cId="0" sldId="267"/>
            <ac:spMk id="180" creationId="{00000000-0000-0000-0000-000000000000}"/>
          </ac:spMkLst>
        </pc:spChg>
        <pc:spChg chg="mod">
          <ac:chgData name="Vui Le Ba" userId="052109168efbc39a" providerId="LiveId" clId="{AF1AA423-0CD2-43C7-8963-0051CB2D9708}" dt="2023-10-01T15:22:43.505" v="0"/>
          <ac:spMkLst>
            <pc:docMk/>
            <pc:sldMk cId="0" sldId="267"/>
            <ac:spMk id="181" creationId="{00000000-0000-0000-0000-000000000000}"/>
          </ac:spMkLst>
        </pc:spChg>
        <pc:spChg chg="mod">
          <ac:chgData name="Vui Le Ba" userId="052109168efbc39a" providerId="LiveId" clId="{AF1AA423-0CD2-43C7-8963-0051CB2D9708}" dt="2023-10-01T15:22:43.505" v="0"/>
          <ac:spMkLst>
            <pc:docMk/>
            <pc:sldMk cId="0" sldId="267"/>
            <ac:spMk id="182" creationId="{00000000-0000-0000-0000-000000000000}"/>
          </ac:spMkLst>
        </pc:spChg>
        <pc:spChg chg="mod">
          <ac:chgData name="Vui Le Ba" userId="052109168efbc39a" providerId="LiveId" clId="{AF1AA423-0CD2-43C7-8963-0051CB2D9708}" dt="2023-10-01T15:22:43.505" v="0"/>
          <ac:spMkLst>
            <pc:docMk/>
            <pc:sldMk cId="0" sldId="267"/>
            <ac:spMk id="183" creationId="{00000000-0000-0000-0000-000000000000}"/>
          </ac:spMkLst>
        </pc:spChg>
        <pc:grpChg chg="mod">
          <ac:chgData name="Vui Le Ba" userId="052109168efbc39a" providerId="LiveId" clId="{AF1AA423-0CD2-43C7-8963-0051CB2D9708}" dt="2023-10-01T15:22:43.505" v="0"/>
          <ac:grpSpMkLst>
            <pc:docMk/>
            <pc:sldMk cId="0" sldId="267"/>
            <ac:grpSpMk id="168" creationId="{00000000-0000-0000-0000-000000000000}"/>
          </ac:grpSpMkLst>
        </pc:grpChg>
        <pc:cxnChg chg="mod">
          <ac:chgData name="Vui Le Ba" userId="052109168efbc39a" providerId="LiveId" clId="{AF1AA423-0CD2-43C7-8963-0051CB2D9708}" dt="2023-10-01T15:22:43.505" v="0"/>
          <ac:cxnSpMkLst>
            <pc:docMk/>
            <pc:sldMk cId="0" sldId="267"/>
            <ac:cxnSpMk id="175" creationId="{00000000-0000-0000-0000-000000000000}"/>
          </ac:cxnSpMkLst>
        </pc:cxnChg>
        <pc:cxnChg chg="mod">
          <ac:chgData name="Vui Le Ba" userId="052109168efbc39a" providerId="LiveId" clId="{AF1AA423-0CD2-43C7-8963-0051CB2D9708}" dt="2023-10-01T15:22:43.505" v="0"/>
          <ac:cxnSpMkLst>
            <pc:docMk/>
            <pc:sldMk cId="0" sldId="267"/>
            <ac:cxnSpMk id="176" creationId="{00000000-0000-0000-0000-000000000000}"/>
          </ac:cxnSpMkLst>
        </pc:cxnChg>
        <pc:cxnChg chg="mod">
          <ac:chgData name="Vui Le Ba" userId="052109168efbc39a" providerId="LiveId" clId="{AF1AA423-0CD2-43C7-8963-0051CB2D9708}" dt="2023-10-01T15:22:43.505" v="0"/>
          <ac:cxnSpMkLst>
            <pc:docMk/>
            <pc:sldMk cId="0" sldId="267"/>
            <ac:cxnSpMk id="177" creationId="{00000000-0000-0000-0000-000000000000}"/>
          </ac:cxnSpMkLst>
        </pc:cxnChg>
        <pc:cxnChg chg="mod">
          <ac:chgData name="Vui Le Ba" userId="052109168efbc39a" providerId="LiveId" clId="{AF1AA423-0CD2-43C7-8963-0051CB2D9708}" dt="2023-10-01T15:22:43.505" v="0"/>
          <ac:cxnSpMkLst>
            <pc:docMk/>
            <pc:sldMk cId="0" sldId="267"/>
            <ac:cxnSpMk id="178" creationId="{00000000-0000-0000-0000-000000000000}"/>
          </ac:cxnSpMkLst>
        </pc:cxnChg>
        <pc:cxnChg chg="mod">
          <ac:chgData name="Vui Le Ba" userId="052109168efbc39a" providerId="LiveId" clId="{AF1AA423-0CD2-43C7-8963-0051CB2D9708}" dt="2023-10-01T15:22:43.505" v="0"/>
          <ac:cxnSpMkLst>
            <pc:docMk/>
            <pc:sldMk cId="0" sldId="267"/>
            <ac:cxnSpMk id="179" creationId="{00000000-0000-0000-0000-000000000000}"/>
          </ac:cxnSpMkLst>
        </pc:cxnChg>
      </pc:sldChg>
      <pc:sldChg chg="addSp delSp modSp mod chgLayout modNotes">
        <pc:chgData name="Vui Le Ba" userId="052109168efbc39a" providerId="LiveId" clId="{AF1AA423-0CD2-43C7-8963-0051CB2D9708}" dt="2023-10-01T15:23:43.963" v="17" actId="1076"/>
        <pc:sldMkLst>
          <pc:docMk/>
          <pc:sldMk cId="0" sldId="268"/>
        </pc:sldMkLst>
        <pc:spChg chg="add del mod">
          <ac:chgData name="Vui Le Ba" userId="052109168efbc39a" providerId="LiveId" clId="{AF1AA423-0CD2-43C7-8963-0051CB2D9708}" dt="2023-10-01T15:23:01.900" v="4" actId="6264"/>
          <ac:spMkLst>
            <pc:docMk/>
            <pc:sldMk cId="0" sldId="268"/>
            <ac:spMk id="2" creationId="{1EA588AF-E759-52D9-3FFA-BA1633456D46}"/>
          </ac:spMkLst>
        </pc:spChg>
        <pc:spChg chg="add del mod">
          <ac:chgData name="Vui Le Ba" userId="052109168efbc39a" providerId="LiveId" clId="{AF1AA423-0CD2-43C7-8963-0051CB2D9708}" dt="2023-10-01T15:23:01.900" v="4" actId="6264"/>
          <ac:spMkLst>
            <pc:docMk/>
            <pc:sldMk cId="0" sldId="268"/>
            <ac:spMk id="3" creationId="{4222B0F1-696C-A483-DA48-55F572D33409}"/>
          </ac:spMkLst>
        </pc:spChg>
        <pc:spChg chg="mod ord">
          <ac:chgData name="Vui Le Ba" userId="052109168efbc39a" providerId="LiveId" clId="{AF1AA423-0CD2-43C7-8963-0051CB2D9708}" dt="2023-10-01T15:23:39.280" v="16" actId="404"/>
          <ac:spMkLst>
            <pc:docMk/>
            <pc:sldMk cId="0" sldId="268"/>
            <ac:spMk id="188" creationId="{00000000-0000-0000-0000-000000000000}"/>
          </ac:spMkLst>
        </pc:spChg>
        <pc:spChg chg="mod ord">
          <ac:chgData name="Vui Le Ba" userId="052109168efbc39a" providerId="LiveId" clId="{AF1AA423-0CD2-43C7-8963-0051CB2D9708}" dt="2023-10-01T15:23:43.963" v="17" actId="1076"/>
          <ac:spMkLst>
            <pc:docMk/>
            <pc:sldMk cId="0" sldId="268"/>
            <ac:spMk id="189" creationId="{00000000-0000-0000-0000-000000000000}"/>
          </ac:spMkLst>
        </pc:spChg>
        <pc:spChg chg="mod ord">
          <ac:chgData name="Vui Le Ba" userId="052109168efbc39a" providerId="LiveId" clId="{AF1AA423-0CD2-43C7-8963-0051CB2D9708}" dt="2023-10-01T15:23:01.900" v="4" actId="6264"/>
          <ac:spMkLst>
            <pc:docMk/>
            <pc:sldMk cId="0" sldId="268"/>
            <ac:spMk id="190" creationId="{00000000-0000-0000-0000-000000000000}"/>
          </ac:spMkLst>
        </pc:spChg>
      </pc:sldChg>
      <pc:sldChg chg="addSp delSp modSp mod chgLayout modNotes">
        <pc:chgData name="Vui Le Ba" userId="052109168efbc39a" providerId="LiveId" clId="{AF1AA423-0CD2-43C7-8963-0051CB2D9708}" dt="2023-10-01T15:23:50.683" v="19" actId="1076"/>
        <pc:sldMkLst>
          <pc:docMk/>
          <pc:sldMk cId="0" sldId="269"/>
        </pc:sldMkLst>
        <pc:spChg chg="add del mod">
          <ac:chgData name="Vui Le Ba" userId="052109168efbc39a" providerId="LiveId" clId="{AF1AA423-0CD2-43C7-8963-0051CB2D9708}" dt="2023-10-01T15:23:01.900" v="4" actId="6264"/>
          <ac:spMkLst>
            <pc:docMk/>
            <pc:sldMk cId="0" sldId="269"/>
            <ac:spMk id="2" creationId="{A75FB5ED-63F4-94C2-8F9A-2E9FD7FA9F08}"/>
          </ac:spMkLst>
        </pc:spChg>
        <pc:spChg chg="add del mod">
          <ac:chgData name="Vui Le Ba" userId="052109168efbc39a" providerId="LiveId" clId="{AF1AA423-0CD2-43C7-8963-0051CB2D9708}" dt="2023-10-01T15:23:01.900" v="4" actId="6264"/>
          <ac:spMkLst>
            <pc:docMk/>
            <pc:sldMk cId="0" sldId="269"/>
            <ac:spMk id="3" creationId="{B9E10CE9-7E81-820B-FC33-3A56AE9118B4}"/>
          </ac:spMkLst>
        </pc:spChg>
        <pc:spChg chg="mod ord">
          <ac:chgData name="Vui Le Ba" userId="052109168efbc39a" providerId="LiveId" clId="{AF1AA423-0CD2-43C7-8963-0051CB2D9708}" dt="2023-10-01T15:23:01.900" v="4" actId="6264"/>
          <ac:spMkLst>
            <pc:docMk/>
            <pc:sldMk cId="0" sldId="269"/>
            <ac:spMk id="195" creationId="{00000000-0000-0000-0000-000000000000}"/>
          </ac:spMkLst>
        </pc:spChg>
        <pc:spChg chg="mod ord">
          <ac:chgData name="Vui Le Ba" userId="052109168efbc39a" providerId="LiveId" clId="{AF1AA423-0CD2-43C7-8963-0051CB2D9708}" dt="2023-10-01T15:23:50.683" v="19" actId="1076"/>
          <ac:spMkLst>
            <pc:docMk/>
            <pc:sldMk cId="0" sldId="269"/>
            <ac:spMk id="196" creationId="{00000000-0000-0000-0000-000000000000}"/>
          </ac:spMkLst>
        </pc:spChg>
        <pc:spChg chg="mod ord">
          <ac:chgData name="Vui Le Ba" userId="052109168efbc39a" providerId="LiveId" clId="{AF1AA423-0CD2-43C7-8963-0051CB2D9708}" dt="2023-10-01T15:23:01.900" v="4" actId="6264"/>
          <ac:spMkLst>
            <pc:docMk/>
            <pc:sldMk cId="0" sldId="269"/>
            <ac:spMk id="197" creationId="{00000000-0000-0000-0000-000000000000}"/>
          </ac:spMkLst>
        </pc:spChg>
      </pc:sldChg>
      <pc:sldChg chg="addSp delSp modSp mod chgLayout modNotes">
        <pc:chgData name="Vui Le Ba" userId="052109168efbc39a" providerId="LiveId" clId="{AF1AA423-0CD2-43C7-8963-0051CB2D9708}" dt="2023-10-01T15:23:54.066" v="20" actId="1076"/>
        <pc:sldMkLst>
          <pc:docMk/>
          <pc:sldMk cId="0" sldId="270"/>
        </pc:sldMkLst>
        <pc:spChg chg="add del mod">
          <ac:chgData name="Vui Le Ba" userId="052109168efbc39a" providerId="LiveId" clId="{AF1AA423-0CD2-43C7-8963-0051CB2D9708}" dt="2023-10-01T15:23:01.900" v="4" actId="6264"/>
          <ac:spMkLst>
            <pc:docMk/>
            <pc:sldMk cId="0" sldId="270"/>
            <ac:spMk id="2" creationId="{96FC2221-69E4-094B-8BA5-8CD1780A3C89}"/>
          </ac:spMkLst>
        </pc:spChg>
        <pc:spChg chg="add del mod">
          <ac:chgData name="Vui Le Ba" userId="052109168efbc39a" providerId="LiveId" clId="{AF1AA423-0CD2-43C7-8963-0051CB2D9708}" dt="2023-10-01T15:23:01.900" v="4" actId="6264"/>
          <ac:spMkLst>
            <pc:docMk/>
            <pc:sldMk cId="0" sldId="270"/>
            <ac:spMk id="3" creationId="{EC92AA5D-DC3D-7E12-B68D-0C9D6B16B854}"/>
          </ac:spMkLst>
        </pc:spChg>
        <pc:spChg chg="mod ord">
          <ac:chgData name="Vui Le Ba" userId="052109168efbc39a" providerId="LiveId" clId="{AF1AA423-0CD2-43C7-8963-0051CB2D9708}" dt="2023-10-01T15:23:01.900" v="4" actId="6264"/>
          <ac:spMkLst>
            <pc:docMk/>
            <pc:sldMk cId="0" sldId="270"/>
            <ac:spMk id="202" creationId="{00000000-0000-0000-0000-000000000000}"/>
          </ac:spMkLst>
        </pc:spChg>
        <pc:spChg chg="mod ord">
          <ac:chgData name="Vui Le Ba" userId="052109168efbc39a" providerId="LiveId" clId="{AF1AA423-0CD2-43C7-8963-0051CB2D9708}" dt="2023-10-01T15:23:54.066" v="20" actId="1076"/>
          <ac:spMkLst>
            <pc:docMk/>
            <pc:sldMk cId="0" sldId="270"/>
            <ac:spMk id="203" creationId="{00000000-0000-0000-0000-000000000000}"/>
          </ac:spMkLst>
        </pc:spChg>
        <pc:spChg chg="mod ord">
          <ac:chgData name="Vui Le Ba" userId="052109168efbc39a" providerId="LiveId" clId="{AF1AA423-0CD2-43C7-8963-0051CB2D9708}" dt="2023-10-01T15:23:01.900" v="4" actId="6264"/>
          <ac:spMkLst>
            <pc:docMk/>
            <pc:sldMk cId="0" sldId="270"/>
            <ac:spMk id="204" creationId="{00000000-0000-0000-0000-000000000000}"/>
          </ac:spMkLst>
        </pc:spChg>
      </pc:sldChg>
      <pc:sldChg chg="addSp delSp modSp mod chgLayout modNotes">
        <pc:chgData name="Vui Le Ba" userId="052109168efbc39a" providerId="LiveId" clId="{AF1AA423-0CD2-43C7-8963-0051CB2D9708}" dt="2023-10-01T15:24:01.761" v="24" actId="1076"/>
        <pc:sldMkLst>
          <pc:docMk/>
          <pc:sldMk cId="0" sldId="271"/>
        </pc:sldMkLst>
        <pc:spChg chg="add del mod">
          <ac:chgData name="Vui Le Ba" userId="052109168efbc39a" providerId="LiveId" clId="{AF1AA423-0CD2-43C7-8963-0051CB2D9708}" dt="2023-10-01T15:23:01.900" v="4" actId="6264"/>
          <ac:spMkLst>
            <pc:docMk/>
            <pc:sldMk cId="0" sldId="271"/>
            <ac:spMk id="2" creationId="{DD763A3B-2F47-35E4-6409-57F001F87900}"/>
          </ac:spMkLst>
        </pc:spChg>
        <pc:spChg chg="add del mod">
          <ac:chgData name="Vui Le Ba" userId="052109168efbc39a" providerId="LiveId" clId="{AF1AA423-0CD2-43C7-8963-0051CB2D9708}" dt="2023-10-01T15:23:01.900" v="4" actId="6264"/>
          <ac:spMkLst>
            <pc:docMk/>
            <pc:sldMk cId="0" sldId="271"/>
            <ac:spMk id="3" creationId="{E311D5E8-207E-2816-ABB9-8D3E8C021265}"/>
          </ac:spMkLst>
        </pc:spChg>
        <pc:spChg chg="mod ord">
          <ac:chgData name="Vui Le Ba" userId="052109168efbc39a" providerId="LiveId" clId="{AF1AA423-0CD2-43C7-8963-0051CB2D9708}" dt="2023-10-01T15:23:56.648" v="23" actId="404"/>
          <ac:spMkLst>
            <pc:docMk/>
            <pc:sldMk cId="0" sldId="271"/>
            <ac:spMk id="209" creationId="{00000000-0000-0000-0000-000000000000}"/>
          </ac:spMkLst>
        </pc:spChg>
        <pc:spChg chg="mod ord">
          <ac:chgData name="Vui Le Ba" userId="052109168efbc39a" providerId="LiveId" clId="{AF1AA423-0CD2-43C7-8963-0051CB2D9708}" dt="2023-10-01T15:24:01.761" v="24" actId="1076"/>
          <ac:spMkLst>
            <pc:docMk/>
            <pc:sldMk cId="0" sldId="271"/>
            <ac:spMk id="210" creationId="{00000000-0000-0000-0000-000000000000}"/>
          </ac:spMkLst>
        </pc:spChg>
        <pc:spChg chg="mod ord">
          <ac:chgData name="Vui Le Ba" userId="052109168efbc39a" providerId="LiveId" clId="{AF1AA423-0CD2-43C7-8963-0051CB2D9708}" dt="2023-10-01T15:23:01.900" v="4" actId="6264"/>
          <ac:spMkLst>
            <pc:docMk/>
            <pc:sldMk cId="0" sldId="271"/>
            <ac:spMk id="211" creationId="{00000000-0000-0000-0000-000000000000}"/>
          </ac:spMkLst>
        </pc:spChg>
      </pc:sldChg>
      <pc:sldChg chg="addSp delSp modSp mod chgLayout modNotes">
        <pc:chgData name="Vui Le Ba" userId="052109168efbc39a" providerId="LiveId" clId="{AF1AA423-0CD2-43C7-8963-0051CB2D9708}" dt="2023-10-01T15:24:04.993" v="25" actId="1076"/>
        <pc:sldMkLst>
          <pc:docMk/>
          <pc:sldMk cId="0" sldId="272"/>
        </pc:sldMkLst>
        <pc:spChg chg="add del mod">
          <ac:chgData name="Vui Le Ba" userId="052109168efbc39a" providerId="LiveId" clId="{AF1AA423-0CD2-43C7-8963-0051CB2D9708}" dt="2023-10-01T15:23:01.900" v="4" actId="6264"/>
          <ac:spMkLst>
            <pc:docMk/>
            <pc:sldMk cId="0" sldId="272"/>
            <ac:spMk id="2" creationId="{91880DAB-DFE2-8C40-7D4C-136A20EEFD30}"/>
          </ac:spMkLst>
        </pc:spChg>
        <pc:spChg chg="add del mod">
          <ac:chgData name="Vui Le Ba" userId="052109168efbc39a" providerId="LiveId" clId="{AF1AA423-0CD2-43C7-8963-0051CB2D9708}" dt="2023-10-01T15:23:01.900" v="4" actId="6264"/>
          <ac:spMkLst>
            <pc:docMk/>
            <pc:sldMk cId="0" sldId="272"/>
            <ac:spMk id="3" creationId="{AEF2457F-B7F2-CDCD-31E4-779454C82466}"/>
          </ac:spMkLst>
        </pc:spChg>
        <pc:spChg chg="mod ord">
          <ac:chgData name="Vui Le Ba" userId="052109168efbc39a" providerId="LiveId" clId="{AF1AA423-0CD2-43C7-8963-0051CB2D9708}" dt="2023-10-01T15:23:01.900" v="4" actId="6264"/>
          <ac:spMkLst>
            <pc:docMk/>
            <pc:sldMk cId="0" sldId="272"/>
            <ac:spMk id="216" creationId="{00000000-0000-0000-0000-000000000000}"/>
          </ac:spMkLst>
        </pc:spChg>
        <pc:spChg chg="mod ord">
          <ac:chgData name="Vui Le Ba" userId="052109168efbc39a" providerId="LiveId" clId="{AF1AA423-0CD2-43C7-8963-0051CB2D9708}" dt="2023-10-01T15:24:04.993" v="25" actId="1076"/>
          <ac:spMkLst>
            <pc:docMk/>
            <pc:sldMk cId="0" sldId="272"/>
            <ac:spMk id="217" creationId="{00000000-0000-0000-0000-000000000000}"/>
          </ac:spMkLst>
        </pc:spChg>
        <pc:spChg chg="mod ord">
          <ac:chgData name="Vui Le Ba" userId="052109168efbc39a" providerId="LiveId" clId="{AF1AA423-0CD2-43C7-8963-0051CB2D9708}" dt="2023-10-01T15:23:01.900" v="4" actId="6264"/>
          <ac:spMkLst>
            <pc:docMk/>
            <pc:sldMk cId="0" sldId="272"/>
            <ac:spMk id="218" creationId="{00000000-0000-0000-0000-000000000000}"/>
          </ac:spMkLst>
        </pc:spChg>
      </pc:sldChg>
      <pc:sldChg chg="addSp delSp modSp mod chgLayout modNotes">
        <pc:chgData name="Vui Le Ba" userId="052109168efbc39a" providerId="LiveId" clId="{AF1AA423-0CD2-43C7-8963-0051CB2D9708}" dt="2023-10-01T15:24:14.211" v="29" actId="1076"/>
        <pc:sldMkLst>
          <pc:docMk/>
          <pc:sldMk cId="0" sldId="273"/>
        </pc:sldMkLst>
        <pc:spChg chg="add del mod">
          <ac:chgData name="Vui Le Ba" userId="052109168efbc39a" providerId="LiveId" clId="{AF1AA423-0CD2-43C7-8963-0051CB2D9708}" dt="2023-10-01T15:23:01.900" v="4" actId="6264"/>
          <ac:spMkLst>
            <pc:docMk/>
            <pc:sldMk cId="0" sldId="273"/>
            <ac:spMk id="2" creationId="{22CCEB39-990C-CD45-C6CB-DA19F925B59C}"/>
          </ac:spMkLst>
        </pc:spChg>
        <pc:spChg chg="add del mod">
          <ac:chgData name="Vui Le Ba" userId="052109168efbc39a" providerId="LiveId" clId="{AF1AA423-0CD2-43C7-8963-0051CB2D9708}" dt="2023-10-01T15:23:01.900" v="4" actId="6264"/>
          <ac:spMkLst>
            <pc:docMk/>
            <pc:sldMk cId="0" sldId="273"/>
            <ac:spMk id="3" creationId="{B43ABE04-DF9C-A840-FC6C-153021289675}"/>
          </ac:spMkLst>
        </pc:spChg>
        <pc:spChg chg="mod ord">
          <ac:chgData name="Vui Le Ba" userId="052109168efbc39a" providerId="LiveId" clId="{AF1AA423-0CD2-43C7-8963-0051CB2D9708}" dt="2023-10-01T15:24:07.250" v="26" actId="404"/>
          <ac:spMkLst>
            <pc:docMk/>
            <pc:sldMk cId="0" sldId="273"/>
            <ac:spMk id="223" creationId="{00000000-0000-0000-0000-000000000000}"/>
          </ac:spMkLst>
        </pc:spChg>
        <pc:spChg chg="mod ord">
          <ac:chgData name="Vui Le Ba" userId="052109168efbc39a" providerId="LiveId" clId="{AF1AA423-0CD2-43C7-8963-0051CB2D9708}" dt="2023-10-01T15:24:14.211" v="29" actId="1076"/>
          <ac:spMkLst>
            <pc:docMk/>
            <pc:sldMk cId="0" sldId="273"/>
            <ac:spMk id="224" creationId="{00000000-0000-0000-0000-000000000000}"/>
          </ac:spMkLst>
        </pc:spChg>
        <pc:spChg chg="mod ord">
          <ac:chgData name="Vui Le Ba" userId="052109168efbc39a" providerId="LiveId" clId="{AF1AA423-0CD2-43C7-8963-0051CB2D9708}" dt="2023-10-01T15:23:01.900" v="4" actId="6264"/>
          <ac:spMkLst>
            <pc:docMk/>
            <pc:sldMk cId="0" sldId="273"/>
            <ac:spMk id="225" creationId="{00000000-0000-0000-0000-000000000000}"/>
          </ac:spMkLst>
        </pc:spChg>
        <pc:spChg chg="mod">
          <ac:chgData name="Vui Le Ba" userId="052109168efbc39a" providerId="LiveId" clId="{AF1AA423-0CD2-43C7-8963-0051CB2D9708}" dt="2023-10-01T15:22:43.505" v="0"/>
          <ac:spMkLst>
            <pc:docMk/>
            <pc:sldMk cId="0" sldId="273"/>
            <ac:spMk id="226" creationId="{00000000-0000-0000-0000-000000000000}"/>
          </ac:spMkLst>
        </pc:spChg>
        <pc:spChg chg="mod">
          <ac:chgData name="Vui Le Ba" userId="052109168efbc39a" providerId="LiveId" clId="{AF1AA423-0CD2-43C7-8963-0051CB2D9708}" dt="2023-10-01T15:22:43.505" v="0"/>
          <ac:spMkLst>
            <pc:docMk/>
            <pc:sldMk cId="0" sldId="273"/>
            <ac:spMk id="227" creationId="{00000000-0000-0000-0000-000000000000}"/>
          </ac:spMkLst>
        </pc:spChg>
        <pc:spChg chg="mod">
          <ac:chgData name="Vui Le Ba" userId="052109168efbc39a" providerId="LiveId" clId="{AF1AA423-0CD2-43C7-8963-0051CB2D9708}" dt="2023-10-01T15:22:43.505" v="0"/>
          <ac:spMkLst>
            <pc:docMk/>
            <pc:sldMk cId="0" sldId="273"/>
            <ac:spMk id="228" creationId="{00000000-0000-0000-0000-000000000000}"/>
          </ac:spMkLst>
        </pc:spChg>
      </pc:sldChg>
      <pc:sldChg chg="addSp delSp modSp mod chgLayout modNotes">
        <pc:chgData name="Vui Le Ba" userId="052109168efbc39a" providerId="LiveId" clId="{AF1AA423-0CD2-43C7-8963-0051CB2D9708}" dt="2023-10-01T15:24:21.059" v="33" actId="1076"/>
        <pc:sldMkLst>
          <pc:docMk/>
          <pc:sldMk cId="0" sldId="274"/>
        </pc:sldMkLst>
        <pc:spChg chg="add del mod">
          <ac:chgData name="Vui Le Ba" userId="052109168efbc39a" providerId="LiveId" clId="{AF1AA423-0CD2-43C7-8963-0051CB2D9708}" dt="2023-10-01T15:23:01.900" v="4" actId="6264"/>
          <ac:spMkLst>
            <pc:docMk/>
            <pc:sldMk cId="0" sldId="274"/>
            <ac:spMk id="2" creationId="{DC6C5BB5-E298-34A5-724C-F19ADA35475B}"/>
          </ac:spMkLst>
        </pc:spChg>
        <pc:spChg chg="add del mod">
          <ac:chgData name="Vui Le Ba" userId="052109168efbc39a" providerId="LiveId" clId="{AF1AA423-0CD2-43C7-8963-0051CB2D9708}" dt="2023-10-01T15:23:01.900" v="4" actId="6264"/>
          <ac:spMkLst>
            <pc:docMk/>
            <pc:sldMk cId="0" sldId="274"/>
            <ac:spMk id="3" creationId="{461EEDC6-1563-18D2-2161-4A27773BB2B8}"/>
          </ac:spMkLst>
        </pc:spChg>
        <pc:spChg chg="mod ord">
          <ac:chgData name="Vui Le Ba" userId="052109168efbc39a" providerId="LiveId" clId="{AF1AA423-0CD2-43C7-8963-0051CB2D9708}" dt="2023-10-01T15:24:16.809" v="32" actId="403"/>
          <ac:spMkLst>
            <pc:docMk/>
            <pc:sldMk cId="0" sldId="274"/>
            <ac:spMk id="233" creationId="{00000000-0000-0000-0000-000000000000}"/>
          </ac:spMkLst>
        </pc:spChg>
        <pc:spChg chg="mod ord">
          <ac:chgData name="Vui Le Ba" userId="052109168efbc39a" providerId="LiveId" clId="{AF1AA423-0CD2-43C7-8963-0051CB2D9708}" dt="2023-10-01T15:24:21.059" v="33" actId="1076"/>
          <ac:spMkLst>
            <pc:docMk/>
            <pc:sldMk cId="0" sldId="274"/>
            <ac:spMk id="234" creationId="{00000000-0000-0000-0000-000000000000}"/>
          </ac:spMkLst>
        </pc:spChg>
        <pc:spChg chg="mod ord">
          <ac:chgData name="Vui Le Ba" userId="052109168efbc39a" providerId="LiveId" clId="{AF1AA423-0CD2-43C7-8963-0051CB2D9708}" dt="2023-10-01T15:23:01.900" v="4" actId="6264"/>
          <ac:spMkLst>
            <pc:docMk/>
            <pc:sldMk cId="0" sldId="274"/>
            <ac:spMk id="235" creationId="{00000000-0000-0000-0000-000000000000}"/>
          </ac:spMkLst>
        </pc:spChg>
        <pc:spChg chg="mod">
          <ac:chgData name="Vui Le Ba" userId="052109168efbc39a" providerId="LiveId" clId="{AF1AA423-0CD2-43C7-8963-0051CB2D9708}" dt="2023-10-01T15:22:43.505" v="0"/>
          <ac:spMkLst>
            <pc:docMk/>
            <pc:sldMk cId="0" sldId="274"/>
            <ac:spMk id="236" creationId="{00000000-0000-0000-0000-000000000000}"/>
          </ac:spMkLst>
        </pc:spChg>
        <pc:spChg chg="mod">
          <ac:chgData name="Vui Le Ba" userId="052109168efbc39a" providerId="LiveId" clId="{AF1AA423-0CD2-43C7-8963-0051CB2D9708}" dt="2023-10-01T15:22:43.505" v="0"/>
          <ac:spMkLst>
            <pc:docMk/>
            <pc:sldMk cId="0" sldId="274"/>
            <ac:spMk id="238" creationId="{00000000-0000-0000-0000-000000000000}"/>
          </ac:spMkLst>
        </pc:spChg>
        <pc:spChg chg="mod">
          <ac:chgData name="Vui Le Ba" userId="052109168efbc39a" providerId="LiveId" clId="{AF1AA423-0CD2-43C7-8963-0051CB2D9708}" dt="2023-10-01T15:22:43.505" v="0"/>
          <ac:spMkLst>
            <pc:docMk/>
            <pc:sldMk cId="0" sldId="274"/>
            <ac:spMk id="239" creationId="{00000000-0000-0000-0000-000000000000}"/>
          </ac:spMkLst>
        </pc:spChg>
        <pc:spChg chg="mod">
          <ac:chgData name="Vui Le Ba" userId="052109168efbc39a" providerId="LiveId" clId="{AF1AA423-0CD2-43C7-8963-0051CB2D9708}" dt="2023-10-01T15:22:43.505" v="0"/>
          <ac:spMkLst>
            <pc:docMk/>
            <pc:sldMk cId="0" sldId="274"/>
            <ac:spMk id="240" creationId="{00000000-0000-0000-0000-000000000000}"/>
          </ac:spMkLst>
        </pc:spChg>
        <pc:spChg chg="mod">
          <ac:chgData name="Vui Le Ba" userId="052109168efbc39a" providerId="LiveId" clId="{AF1AA423-0CD2-43C7-8963-0051CB2D9708}" dt="2023-10-01T15:22:43.505" v="0"/>
          <ac:spMkLst>
            <pc:docMk/>
            <pc:sldMk cId="0" sldId="274"/>
            <ac:spMk id="241" creationId="{00000000-0000-0000-0000-000000000000}"/>
          </ac:spMkLst>
        </pc:spChg>
        <pc:spChg chg="mod">
          <ac:chgData name="Vui Le Ba" userId="052109168efbc39a" providerId="LiveId" clId="{AF1AA423-0CD2-43C7-8963-0051CB2D9708}" dt="2023-10-01T15:22:43.505" v="0"/>
          <ac:spMkLst>
            <pc:docMk/>
            <pc:sldMk cId="0" sldId="274"/>
            <ac:spMk id="242" creationId="{00000000-0000-0000-0000-000000000000}"/>
          </ac:spMkLst>
        </pc:spChg>
        <pc:spChg chg="mod">
          <ac:chgData name="Vui Le Ba" userId="052109168efbc39a" providerId="LiveId" clId="{AF1AA423-0CD2-43C7-8963-0051CB2D9708}" dt="2023-10-01T15:22:43.505" v="0"/>
          <ac:spMkLst>
            <pc:docMk/>
            <pc:sldMk cId="0" sldId="274"/>
            <ac:spMk id="263" creationId="{00000000-0000-0000-0000-000000000000}"/>
          </ac:spMkLst>
        </pc:spChg>
        <pc:spChg chg="mod">
          <ac:chgData name="Vui Le Ba" userId="052109168efbc39a" providerId="LiveId" clId="{AF1AA423-0CD2-43C7-8963-0051CB2D9708}" dt="2023-10-01T15:22:43.505" v="0"/>
          <ac:spMkLst>
            <pc:docMk/>
            <pc:sldMk cId="0" sldId="274"/>
            <ac:spMk id="272" creationId="{00000000-0000-0000-0000-000000000000}"/>
          </ac:spMkLst>
        </pc:spChg>
        <pc:spChg chg="mod">
          <ac:chgData name="Vui Le Ba" userId="052109168efbc39a" providerId="LiveId" clId="{AF1AA423-0CD2-43C7-8963-0051CB2D9708}" dt="2023-10-01T15:22:43.505" v="0"/>
          <ac:spMkLst>
            <pc:docMk/>
            <pc:sldMk cId="0" sldId="274"/>
            <ac:spMk id="273" creationId="{00000000-0000-0000-0000-000000000000}"/>
          </ac:spMkLst>
        </pc:spChg>
        <pc:spChg chg="mod">
          <ac:chgData name="Vui Le Ba" userId="052109168efbc39a" providerId="LiveId" clId="{AF1AA423-0CD2-43C7-8963-0051CB2D9708}" dt="2023-10-01T15:22:43.505" v="0"/>
          <ac:spMkLst>
            <pc:docMk/>
            <pc:sldMk cId="0" sldId="274"/>
            <ac:spMk id="274" creationId="{00000000-0000-0000-0000-000000000000}"/>
          </ac:spMkLst>
        </pc:spChg>
        <pc:spChg chg="mod">
          <ac:chgData name="Vui Le Ba" userId="052109168efbc39a" providerId="LiveId" clId="{AF1AA423-0CD2-43C7-8963-0051CB2D9708}" dt="2023-10-01T15:22:43.505" v="0"/>
          <ac:spMkLst>
            <pc:docMk/>
            <pc:sldMk cId="0" sldId="274"/>
            <ac:spMk id="275" creationId="{00000000-0000-0000-0000-000000000000}"/>
          </ac:spMkLst>
        </pc:spChg>
        <pc:spChg chg="mod">
          <ac:chgData name="Vui Le Ba" userId="052109168efbc39a" providerId="LiveId" clId="{AF1AA423-0CD2-43C7-8963-0051CB2D9708}" dt="2023-10-01T15:22:43.505" v="0"/>
          <ac:spMkLst>
            <pc:docMk/>
            <pc:sldMk cId="0" sldId="274"/>
            <ac:spMk id="276" creationId="{00000000-0000-0000-0000-000000000000}"/>
          </ac:spMkLst>
        </pc:spChg>
        <pc:spChg chg="mod">
          <ac:chgData name="Vui Le Ba" userId="052109168efbc39a" providerId="LiveId" clId="{AF1AA423-0CD2-43C7-8963-0051CB2D9708}" dt="2023-10-01T15:22:43.505" v="0"/>
          <ac:spMkLst>
            <pc:docMk/>
            <pc:sldMk cId="0" sldId="274"/>
            <ac:spMk id="277" creationId="{00000000-0000-0000-0000-000000000000}"/>
          </ac:spMkLst>
        </pc:spChg>
        <pc:spChg chg="mod">
          <ac:chgData name="Vui Le Ba" userId="052109168efbc39a" providerId="LiveId" clId="{AF1AA423-0CD2-43C7-8963-0051CB2D9708}" dt="2023-10-01T15:22:43.505" v="0"/>
          <ac:spMkLst>
            <pc:docMk/>
            <pc:sldMk cId="0" sldId="274"/>
            <ac:spMk id="292" creationId="{00000000-0000-0000-0000-000000000000}"/>
          </ac:spMkLst>
        </pc:spChg>
        <pc:grpChg chg="mod">
          <ac:chgData name="Vui Le Ba" userId="052109168efbc39a" providerId="LiveId" clId="{AF1AA423-0CD2-43C7-8963-0051CB2D9708}" dt="2023-10-01T15:22:43.505" v="0"/>
          <ac:grpSpMkLst>
            <pc:docMk/>
            <pc:sldMk cId="0" sldId="274"/>
            <ac:grpSpMk id="237" creationId="{00000000-0000-0000-0000-000000000000}"/>
          </ac:grpSpMkLst>
        </pc:grpChg>
        <pc:grpChg chg="mod">
          <ac:chgData name="Vui Le Ba" userId="052109168efbc39a" providerId="LiveId" clId="{AF1AA423-0CD2-43C7-8963-0051CB2D9708}" dt="2023-10-01T15:22:43.505" v="0"/>
          <ac:grpSpMkLst>
            <pc:docMk/>
            <pc:sldMk cId="0" sldId="274"/>
            <ac:grpSpMk id="243" creationId="{00000000-0000-0000-0000-000000000000}"/>
          </ac:grpSpMkLst>
        </pc:grpChg>
        <pc:grpChg chg="mod">
          <ac:chgData name="Vui Le Ba" userId="052109168efbc39a" providerId="LiveId" clId="{AF1AA423-0CD2-43C7-8963-0051CB2D9708}" dt="2023-10-01T15:22:43.505" v="0"/>
          <ac:grpSpMkLst>
            <pc:docMk/>
            <pc:sldMk cId="0" sldId="274"/>
            <ac:grpSpMk id="249" creationId="{00000000-0000-0000-0000-000000000000}"/>
          </ac:grpSpMkLst>
        </pc:grpChg>
        <pc:grpChg chg="mod">
          <ac:chgData name="Vui Le Ba" userId="052109168efbc39a" providerId="LiveId" clId="{AF1AA423-0CD2-43C7-8963-0051CB2D9708}" dt="2023-10-01T15:22:43.505" v="0"/>
          <ac:grpSpMkLst>
            <pc:docMk/>
            <pc:sldMk cId="0" sldId="274"/>
            <ac:grpSpMk id="255" creationId="{00000000-0000-0000-0000-000000000000}"/>
          </ac:grpSpMkLst>
        </pc:grpChg>
        <pc:grpChg chg="mod">
          <ac:chgData name="Vui Le Ba" userId="052109168efbc39a" providerId="LiveId" clId="{AF1AA423-0CD2-43C7-8963-0051CB2D9708}" dt="2023-10-01T15:22:43.505" v="0"/>
          <ac:grpSpMkLst>
            <pc:docMk/>
            <pc:sldMk cId="0" sldId="274"/>
            <ac:grpSpMk id="256" creationId="{00000000-0000-0000-0000-000000000000}"/>
          </ac:grpSpMkLst>
        </pc:grpChg>
        <pc:grpChg chg="mod">
          <ac:chgData name="Vui Le Ba" userId="052109168efbc39a" providerId="LiveId" clId="{AF1AA423-0CD2-43C7-8963-0051CB2D9708}" dt="2023-10-01T15:22:43.505" v="0"/>
          <ac:grpSpMkLst>
            <pc:docMk/>
            <pc:sldMk cId="0" sldId="274"/>
            <ac:grpSpMk id="259" creationId="{00000000-0000-0000-0000-000000000000}"/>
          </ac:grpSpMkLst>
        </pc:grpChg>
        <pc:grpChg chg="mod">
          <ac:chgData name="Vui Le Ba" userId="052109168efbc39a" providerId="LiveId" clId="{AF1AA423-0CD2-43C7-8963-0051CB2D9708}" dt="2023-10-01T15:22:43.505" v="0"/>
          <ac:grpSpMkLst>
            <pc:docMk/>
            <pc:sldMk cId="0" sldId="274"/>
            <ac:grpSpMk id="264" creationId="{00000000-0000-0000-0000-000000000000}"/>
          </ac:grpSpMkLst>
        </pc:grpChg>
        <pc:grpChg chg="mod">
          <ac:chgData name="Vui Le Ba" userId="052109168efbc39a" providerId="LiveId" clId="{AF1AA423-0CD2-43C7-8963-0051CB2D9708}" dt="2023-10-01T15:22:43.505" v="0"/>
          <ac:grpSpMkLst>
            <pc:docMk/>
            <pc:sldMk cId="0" sldId="274"/>
            <ac:grpSpMk id="265" creationId="{00000000-0000-0000-0000-000000000000}"/>
          </ac:grpSpMkLst>
        </pc:grpChg>
        <pc:grpChg chg="mod">
          <ac:chgData name="Vui Le Ba" userId="052109168efbc39a" providerId="LiveId" clId="{AF1AA423-0CD2-43C7-8963-0051CB2D9708}" dt="2023-10-01T15:22:43.505" v="0"/>
          <ac:grpSpMkLst>
            <pc:docMk/>
            <pc:sldMk cId="0" sldId="274"/>
            <ac:grpSpMk id="268" creationId="{00000000-0000-0000-0000-000000000000}"/>
          </ac:grpSpMkLst>
        </pc:grpChg>
        <pc:grpChg chg="mod">
          <ac:chgData name="Vui Le Ba" userId="052109168efbc39a" providerId="LiveId" clId="{AF1AA423-0CD2-43C7-8963-0051CB2D9708}" dt="2023-10-01T15:22:43.505" v="0"/>
          <ac:grpSpMkLst>
            <pc:docMk/>
            <pc:sldMk cId="0" sldId="274"/>
            <ac:grpSpMk id="278" creationId="{00000000-0000-0000-0000-000000000000}"/>
          </ac:grpSpMkLst>
        </pc:grpChg>
        <pc:grpChg chg="mod">
          <ac:chgData name="Vui Le Ba" userId="052109168efbc39a" providerId="LiveId" clId="{AF1AA423-0CD2-43C7-8963-0051CB2D9708}" dt="2023-10-01T15:22:43.505" v="0"/>
          <ac:grpSpMkLst>
            <pc:docMk/>
            <pc:sldMk cId="0" sldId="274"/>
            <ac:grpSpMk id="284" creationId="{00000000-0000-0000-0000-000000000000}"/>
          </ac:grpSpMkLst>
        </pc:grpChg>
        <pc:grpChg chg="mod">
          <ac:chgData name="Vui Le Ba" userId="052109168efbc39a" providerId="LiveId" clId="{AF1AA423-0CD2-43C7-8963-0051CB2D9708}" dt="2023-10-01T15:22:43.505" v="0"/>
          <ac:grpSpMkLst>
            <pc:docMk/>
            <pc:sldMk cId="0" sldId="274"/>
            <ac:grpSpMk id="285" creationId="{00000000-0000-0000-0000-000000000000}"/>
          </ac:grpSpMkLst>
        </pc:grpChg>
        <pc:grpChg chg="mod">
          <ac:chgData name="Vui Le Ba" userId="052109168efbc39a" providerId="LiveId" clId="{AF1AA423-0CD2-43C7-8963-0051CB2D9708}" dt="2023-10-01T15:22:43.505" v="0"/>
          <ac:grpSpMkLst>
            <pc:docMk/>
            <pc:sldMk cId="0" sldId="274"/>
            <ac:grpSpMk id="288" creationId="{00000000-0000-0000-0000-000000000000}"/>
          </ac:grpSpMkLst>
        </pc:grpChg>
        <pc:cxnChg chg="mod">
          <ac:chgData name="Vui Le Ba" userId="052109168efbc39a" providerId="LiveId" clId="{AF1AA423-0CD2-43C7-8963-0051CB2D9708}" dt="2023-10-01T15:22:43.505" v="0"/>
          <ac:cxnSpMkLst>
            <pc:docMk/>
            <pc:sldMk cId="0" sldId="274"/>
            <ac:cxnSpMk id="244" creationId="{00000000-0000-0000-0000-000000000000}"/>
          </ac:cxnSpMkLst>
        </pc:cxnChg>
        <pc:cxnChg chg="mod">
          <ac:chgData name="Vui Le Ba" userId="052109168efbc39a" providerId="LiveId" clId="{AF1AA423-0CD2-43C7-8963-0051CB2D9708}" dt="2023-10-01T15:22:43.505" v="0"/>
          <ac:cxnSpMkLst>
            <pc:docMk/>
            <pc:sldMk cId="0" sldId="274"/>
            <ac:cxnSpMk id="245" creationId="{00000000-0000-0000-0000-000000000000}"/>
          </ac:cxnSpMkLst>
        </pc:cxnChg>
        <pc:cxnChg chg="mod">
          <ac:chgData name="Vui Le Ba" userId="052109168efbc39a" providerId="LiveId" clId="{AF1AA423-0CD2-43C7-8963-0051CB2D9708}" dt="2023-10-01T15:22:43.505" v="0"/>
          <ac:cxnSpMkLst>
            <pc:docMk/>
            <pc:sldMk cId="0" sldId="274"/>
            <ac:cxnSpMk id="246" creationId="{00000000-0000-0000-0000-000000000000}"/>
          </ac:cxnSpMkLst>
        </pc:cxnChg>
        <pc:cxnChg chg="mod">
          <ac:chgData name="Vui Le Ba" userId="052109168efbc39a" providerId="LiveId" clId="{AF1AA423-0CD2-43C7-8963-0051CB2D9708}" dt="2023-10-01T15:22:43.505" v="0"/>
          <ac:cxnSpMkLst>
            <pc:docMk/>
            <pc:sldMk cId="0" sldId="274"/>
            <ac:cxnSpMk id="247" creationId="{00000000-0000-0000-0000-000000000000}"/>
          </ac:cxnSpMkLst>
        </pc:cxnChg>
        <pc:cxnChg chg="mod">
          <ac:chgData name="Vui Le Ba" userId="052109168efbc39a" providerId="LiveId" clId="{AF1AA423-0CD2-43C7-8963-0051CB2D9708}" dt="2023-10-01T15:22:43.505" v="0"/>
          <ac:cxnSpMkLst>
            <pc:docMk/>
            <pc:sldMk cId="0" sldId="274"/>
            <ac:cxnSpMk id="248" creationId="{00000000-0000-0000-0000-000000000000}"/>
          </ac:cxnSpMkLst>
        </pc:cxnChg>
        <pc:cxnChg chg="mod">
          <ac:chgData name="Vui Le Ba" userId="052109168efbc39a" providerId="LiveId" clId="{AF1AA423-0CD2-43C7-8963-0051CB2D9708}" dt="2023-10-01T15:22:43.505" v="0"/>
          <ac:cxnSpMkLst>
            <pc:docMk/>
            <pc:sldMk cId="0" sldId="274"/>
            <ac:cxnSpMk id="250" creationId="{00000000-0000-0000-0000-000000000000}"/>
          </ac:cxnSpMkLst>
        </pc:cxnChg>
        <pc:cxnChg chg="mod">
          <ac:chgData name="Vui Le Ba" userId="052109168efbc39a" providerId="LiveId" clId="{AF1AA423-0CD2-43C7-8963-0051CB2D9708}" dt="2023-10-01T15:22:43.505" v="0"/>
          <ac:cxnSpMkLst>
            <pc:docMk/>
            <pc:sldMk cId="0" sldId="274"/>
            <ac:cxnSpMk id="251" creationId="{00000000-0000-0000-0000-000000000000}"/>
          </ac:cxnSpMkLst>
        </pc:cxnChg>
        <pc:cxnChg chg="mod">
          <ac:chgData name="Vui Le Ba" userId="052109168efbc39a" providerId="LiveId" clId="{AF1AA423-0CD2-43C7-8963-0051CB2D9708}" dt="2023-10-01T15:22:43.505" v="0"/>
          <ac:cxnSpMkLst>
            <pc:docMk/>
            <pc:sldMk cId="0" sldId="274"/>
            <ac:cxnSpMk id="252" creationId="{00000000-0000-0000-0000-000000000000}"/>
          </ac:cxnSpMkLst>
        </pc:cxnChg>
        <pc:cxnChg chg="mod">
          <ac:chgData name="Vui Le Ba" userId="052109168efbc39a" providerId="LiveId" clId="{AF1AA423-0CD2-43C7-8963-0051CB2D9708}" dt="2023-10-01T15:22:43.505" v="0"/>
          <ac:cxnSpMkLst>
            <pc:docMk/>
            <pc:sldMk cId="0" sldId="274"/>
            <ac:cxnSpMk id="253" creationId="{00000000-0000-0000-0000-000000000000}"/>
          </ac:cxnSpMkLst>
        </pc:cxnChg>
        <pc:cxnChg chg="mod">
          <ac:chgData name="Vui Le Ba" userId="052109168efbc39a" providerId="LiveId" clId="{AF1AA423-0CD2-43C7-8963-0051CB2D9708}" dt="2023-10-01T15:22:43.505" v="0"/>
          <ac:cxnSpMkLst>
            <pc:docMk/>
            <pc:sldMk cId="0" sldId="274"/>
            <ac:cxnSpMk id="254" creationId="{00000000-0000-0000-0000-000000000000}"/>
          </ac:cxnSpMkLst>
        </pc:cxnChg>
        <pc:cxnChg chg="mod">
          <ac:chgData name="Vui Le Ba" userId="052109168efbc39a" providerId="LiveId" clId="{AF1AA423-0CD2-43C7-8963-0051CB2D9708}" dt="2023-10-01T15:22:43.505" v="0"/>
          <ac:cxnSpMkLst>
            <pc:docMk/>
            <pc:sldMk cId="0" sldId="274"/>
            <ac:cxnSpMk id="257" creationId="{00000000-0000-0000-0000-000000000000}"/>
          </ac:cxnSpMkLst>
        </pc:cxnChg>
        <pc:cxnChg chg="mod">
          <ac:chgData name="Vui Le Ba" userId="052109168efbc39a" providerId="LiveId" clId="{AF1AA423-0CD2-43C7-8963-0051CB2D9708}" dt="2023-10-01T15:22:43.505" v="0"/>
          <ac:cxnSpMkLst>
            <pc:docMk/>
            <pc:sldMk cId="0" sldId="274"/>
            <ac:cxnSpMk id="258" creationId="{00000000-0000-0000-0000-000000000000}"/>
          </ac:cxnSpMkLst>
        </pc:cxnChg>
        <pc:cxnChg chg="mod">
          <ac:chgData name="Vui Le Ba" userId="052109168efbc39a" providerId="LiveId" clId="{AF1AA423-0CD2-43C7-8963-0051CB2D9708}" dt="2023-10-01T15:22:43.505" v="0"/>
          <ac:cxnSpMkLst>
            <pc:docMk/>
            <pc:sldMk cId="0" sldId="274"/>
            <ac:cxnSpMk id="260" creationId="{00000000-0000-0000-0000-000000000000}"/>
          </ac:cxnSpMkLst>
        </pc:cxnChg>
        <pc:cxnChg chg="mod">
          <ac:chgData name="Vui Le Ba" userId="052109168efbc39a" providerId="LiveId" clId="{AF1AA423-0CD2-43C7-8963-0051CB2D9708}" dt="2023-10-01T15:22:43.505" v="0"/>
          <ac:cxnSpMkLst>
            <pc:docMk/>
            <pc:sldMk cId="0" sldId="274"/>
            <ac:cxnSpMk id="261" creationId="{00000000-0000-0000-0000-000000000000}"/>
          </ac:cxnSpMkLst>
        </pc:cxnChg>
        <pc:cxnChg chg="mod">
          <ac:chgData name="Vui Le Ba" userId="052109168efbc39a" providerId="LiveId" clId="{AF1AA423-0CD2-43C7-8963-0051CB2D9708}" dt="2023-10-01T15:22:43.505" v="0"/>
          <ac:cxnSpMkLst>
            <pc:docMk/>
            <pc:sldMk cId="0" sldId="274"/>
            <ac:cxnSpMk id="262" creationId="{00000000-0000-0000-0000-000000000000}"/>
          </ac:cxnSpMkLst>
        </pc:cxnChg>
        <pc:cxnChg chg="mod">
          <ac:chgData name="Vui Le Ba" userId="052109168efbc39a" providerId="LiveId" clId="{AF1AA423-0CD2-43C7-8963-0051CB2D9708}" dt="2023-10-01T15:22:43.505" v="0"/>
          <ac:cxnSpMkLst>
            <pc:docMk/>
            <pc:sldMk cId="0" sldId="274"/>
            <ac:cxnSpMk id="266" creationId="{00000000-0000-0000-0000-000000000000}"/>
          </ac:cxnSpMkLst>
        </pc:cxnChg>
        <pc:cxnChg chg="mod">
          <ac:chgData name="Vui Le Ba" userId="052109168efbc39a" providerId="LiveId" clId="{AF1AA423-0CD2-43C7-8963-0051CB2D9708}" dt="2023-10-01T15:22:43.505" v="0"/>
          <ac:cxnSpMkLst>
            <pc:docMk/>
            <pc:sldMk cId="0" sldId="274"/>
            <ac:cxnSpMk id="267" creationId="{00000000-0000-0000-0000-000000000000}"/>
          </ac:cxnSpMkLst>
        </pc:cxnChg>
        <pc:cxnChg chg="mod">
          <ac:chgData name="Vui Le Ba" userId="052109168efbc39a" providerId="LiveId" clId="{AF1AA423-0CD2-43C7-8963-0051CB2D9708}" dt="2023-10-01T15:22:43.505" v="0"/>
          <ac:cxnSpMkLst>
            <pc:docMk/>
            <pc:sldMk cId="0" sldId="274"/>
            <ac:cxnSpMk id="269" creationId="{00000000-0000-0000-0000-000000000000}"/>
          </ac:cxnSpMkLst>
        </pc:cxnChg>
        <pc:cxnChg chg="mod">
          <ac:chgData name="Vui Le Ba" userId="052109168efbc39a" providerId="LiveId" clId="{AF1AA423-0CD2-43C7-8963-0051CB2D9708}" dt="2023-10-01T15:22:43.505" v="0"/>
          <ac:cxnSpMkLst>
            <pc:docMk/>
            <pc:sldMk cId="0" sldId="274"/>
            <ac:cxnSpMk id="270" creationId="{00000000-0000-0000-0000-000000000000}"/>
          </ac:cxnSpMkLst>
        </pc:cxnChg>
        <pc:cxnChg chg="mod">
          <ac:chgData name="Vui Le Ba" userId="052109168efbc39a" providerId="LiveId" clId="{AF1AA423-0CD2-43C7-8963-0051CB2D9708}" dt="2023-10-01T15:22:43.505" v="0"/>
          <ac:cxnSpMkLst>
            <pc:docMk/>
            <pc:sldMk cId="0" sldId="274"/>
            <ac:cxnSpMk id="271" creationId="{00000000-0000-0000-0000-000000000000}"/>
          </ac:cxnSpMkLst>
        </pc:cxnChg>
        <pc:cxnChg chg="mod">
          <ac:chgData name="Vui Le Ba" userId="052109168efbc39a" providerId="LiveId" clId="{AF1AA423-0CD2-43C7-8963-0051CB2D9708}" dt="2023-10-01T15:22:43.505" v="0"/>
          <ac:cxnSpMkLst>
            <pc:docMk/>
            <pc:sldMk cId="0" sldId="274"/>
            <ac:cxnSpMk id="279" creationId="{00000000-0000-0000-0000-000000000000}"/>
          </ac:cxnSpMkLst>
        </pc:cxnChg>
        <pc:cxnChg chg="mod">
          <ac:chgData name="Vui Le Ba" userId="052109168efbc39a" providerId="LiveId" clId="{AF1AA423-0CD2-43C7-8963-0051CB2D9708}" dt="2023-10-01T15:22:43.505" v="0"/>
          <ac:cxnSpMkLst>
            <pc:docMk/>
            <pc:sldMk cId="0" sldId="274"/>
            <ac:cxnSpMk id="280" creationId="{00000000-0000-0000-0000-000000000000}"/>
          </ac:cxnSpMkLst>
        </pc:cxnChg>
        <pc:cxnChg chg="mod">
          <ac:chgData name="Vui Le Ba" userId="052109168efbc39a" providerId="LiveId" clId="{AF1AA423-0CD2-43C7-8963-0051CB2D9708}" dt="2023-10-01T15:22:43.505" v="0"/>
          <ac:cxnSpMkLst>
            <pc:docMk/>
            <pc:sldMk cId="0" sldId="274"/>
            <ac:cxnSpMk id="281" creationId="{00000000-0000-0000-0000-000000000000}"/>
          </ac:cxnSpMkLst>
        </pc:cxnChg>
        <pc:cxnChg chg="mod">
          <ac:chgData name="Vui Le Ba" userId="052109168efbc39a" providerId="LiveId" clId="{AF1AA423-0CD2-43C7-8963-0051CB2D9708}" dt="2023-10-01T15:22:43.505" v="0"/>
          <ac:cxnSpMkLst>
            <pc:docMk/>
            <pc:sldMk cId="0" sldId="274"/>
            <ac:cxnSpMk id="282" creationId="{00000000-0000-0000-0000-000000000000}"/>
          </ac:cxnSpMkLst>
        </pc:cxnChg>
        <pc:cxnChg chg="mod">
          <ac:chgData name="Vui Le Ba" userId="052109168efbc39a" providerId="LiveId" clId="{AF1AA423-0CD2-43C7-8963-0051CB2D9708}" dt="2023-10-01T15:22:43.505" v="0"/>
          <ac:cxnSpMkLst>
            <pc:docMk/>
            <pc:sldMk cId="0" sldId="274"/>
            <ac:cxnSpMk id="283" creationId="{00000000-0000-0000-0000-000000000000}"/>
          </ac:cxnSpMkLst>
        </pc:cxnChg>
        <pc:cxnChg chg="mod">
          <ac:chgData name="Vui Le Ba" userId="052109168efbc39a" providerId="LiveId" clId="{AF1AA423-0CD2-43C7-8963-0051CB2D9708}" dt="2023-10-01T15:22:43.505" v="0"/>
          <ac:cxnSpMkLst>
            <pc:docMk/>
            <pc:sldMk cId="0" sldId="274"/>
            <ac:cxnSpMk id="286" creationId="{00000000-0000-0000-0000-000000000000}"/>
          </ac:cxnSpMkLst>
        </pc:cxnChg>
        <pc:cxnChg chg="mod">
          <ac:chgData name="Vui Le Ba" userId="052109168efbc39a" providerId="LiveId" clId="{AF1AA423-0CD2-43C7-8963-0051CB2D9708}" dt="2023-10-01T15:22:43.505" v="0"/>
          <ac:cxnSpMkLst>
            <pc:docMk/>
            <pc:sldMk cId="0" sldId="274"/>
            <ac:cxnSpMk id="287" creationId="{00000000-0000-0000-0000-000000000000}"/>
          </ac:cxnSpMkLst>
        </pc:cxnChg>
        <pc:cxnChg chg="mod">
          <ac:chgData name="Vui Le Ba" userId="052109168efbc39a" providerId="LiveId" clId="{AF1AA423-0CD2-43C7-8963-0051CB2D9708}" dt="2023-10-01T15:22:43.505" v="0"/>
          <ac:cxnSpMkLst>
            <pc:docMk/>
            <pc:sldMk cId="0" sldId="274"/>
            <ac:cxnSpMk id="289" creationId="{00000000-0000-0000-0000-000000000000}"/>
          </ac:cxnSpMkLst>
        </pc:cxnChg>
        <pc:cxnChg chg="mod">
          <ac:chgData name="Vui Le Ba" userId="052109168efbc39a" providerId="LiveId" clId="{AF1AA423-0CD2-43C7-8963-0051CB2D9708}" dt="2023-10-01T15:22:43.505" v="0"/>
          <ac:cxnSpMkLst>
            <pc:docMk/>
            <pc:sldMk cId="0" sldId="274"/>
            <ac:cxnSpMk id="290" creationId="{00000000-0000-0000-0000-000000000000}"/>
          </ac:cxnSpMkLst>
        </pc:cxnChg>
        <pc:cxnChg chg="mod">
          <ac:chgData name="Vui Le Ba" userId="052109168efbc39a" providerId="LiveId" clId="{AF1AA423-0CD2-43C7-8963-0051CB2D9708}" dt="2023-10-01T15:22:43.505" v="0"/>
          <ac:cxnSpMkLst>
            <pc:docMk/>
            <pc:sldMk cId="0" sldId="274"/>
            <ac:cxnSpMk id="291" creationId="{00000000-0000-0000-0000-000000000000}"/>
          </ac:cxnSpMkLst>
        </pc:cxnChg>
      </pc:sldChg>
      <pc:sldChg chg="addSp delSp modSp mod chgLayout modNotes">
        <pc:chgData name="Vui Le Ba" userId="052109168efbc39a" providerId="LiveId" clId="{AF1AA423-0CD2-43C7-8963-0051CB2D9708}" dt="2023-10-01T15:23:01.900" v="4" actId="6264"/>
        <pc:sldMkLst>
          <pc:docMk/>
          <pc:sldMk cId="0" sldId="275"/>
        </pc:sldMkLst>
        <pc:spChg chg="add del mod">
          <ac:chgData name="Vui Le Ba" userId="052109168efbc39a" providerId="LiveId" clId="{AF1AA423-0CD2-43C7-8963-0051CB2D9708}" dt="2023-10-01T15:23:01.900" v="4" actId="6264"/>
          <ac:spMkLst>
            <pc:docMk/>
            <pc:sldMk cId="0" sldId="275"/>
            <ac:spMk id="2" creationId="{0DE33614-1DE3-57FE-8ED5-E5A0215E5EE4}"/>
          </ac:spMkLst>
        </pc:spChg>
        <pc:spChg chg="add del mod">
          <ac:chgData name="Vui Le Ba" userId="052109168efbc39a" providerId="LiveId" clId="{AF1AA423-0CD2-43C7-8963-0051CB2D9708}" dt="2023-10-01T15:23:01.900" v="4" actId="6264"/>
          <ac:spMkLst>
            <pc:docMk/>
            <pc:sldMk cId="0" sldId="275"/>
            <ac:spMk id="3" creationId="{47A0DD4E-B632-2BA4-A176-8EA46540D6E9}"/>
          </ac:spMkLst>
        </pc:spChg>
        <pc:spChg chg="mod ord">
          <ac:chgData name="Vui Le Ba" userId="052109168efbc39a" providerId="LiveId" clId="{AF1AA423-0CD2-43C7-8963-0051CB2D9708}" dt="2023-10-01T15:23:01.900" v="4" actId="6264"/>
          <ac:spMkLst>
            <pc:docMk/>
            <pc:sldMk cId="0" sldId="275"/>
            <ac:spMk id="297" creationId="{00000000-0000-0000-0000-000000000000}"/>
          </ac:spMkLst>
        </pc:spChg>
        <pc:spChg chg="mod ord">
          <ac:chgData name="Vui Le Ba" userId="052109168efbc39a" providerId="LiveId" clId="{AF1AA423-0CD2-43C7-8963-0051CB2D9708}" dt="2023-10-01T15:23:01.900" v="4" actId="6264"/>
          <ac:spMkLst>
            <pc:docMk/>
            <pc:sldMk cId="0" sldId="275"/>
            <ac:spMk id="298" creationId="{00000000-0000-0000-0000-000000000000}"/>
          </ac:spMkLst>
        </pc:spChg>
        <pc:spChg chg="mod">
          <ac:chgData name="Vui Le Ba" userId="052109168efbc39a" providerId="LiveId" clId="{AF1AA423-0CD2-43C7-8963-0051CB2D9708}" dt="2023-10-01T15:22:43.505" v="0"/>
          <ac:spMkLst>
            <pc:docMk/>
            <pc:sldMk cId="0" sldId="275"/>
            <ac:spMk id="299" creationId="{00000000-0000-0000-0000-000000000000}"/>
          </ac:spMkLst>
        </pc:spChg>
        <pc:spChg chg="mod">
          <ac:chgData name="Vui Le Ba" userId="052109168efbc39a" providerId="LiveId" clId="{AF1AA423-0CD2-43C7-8963-0051CB2D9708}" dt="2023-10-01T15:22:43.505" v="0"/>
          <ac:spMkLst>
            <pc:docMk/>
            <pc:sldMk cId="0" sldId="275"/>
            <ac:spMk id="304" creationId="{00000000-0000-0000-0000-000000000000}"/>
          </ac:spMkLst>
        </pc:spChg>
        <pc:spChg chg="mod">
          <ac:chgData name="Vui Le Ba" userId="052109168efbc39a" providerId="LiveId" clId="{AF1AA423-0CD2-43C7-8963-0051CB2D9708}" dt="2023-10-01T15:22:43.505" v="0"/>
          <ac:spMkLst>
            <pc:docMk/>
            <pc:sldMk cId="0" sldId="275"/>
            <ac:spMk id="305" creationId="{00000000-0000-0000-0000-000000000000}"/>
          </ac:spMkLst>
        </pc:spChg>
        <pc:spChg chg="mod">
          <ac:chgData name="Vui Le Ba" userId="052109168efbc39a" providerId="LiveId" clId="{AF1AA423-0CD2-43C7-8963-0051CB2D9708}" dt="2023-10-01T15:22:43.505" v="0"/>
          <ac:spMkLst>
            <pc:docMk/>
            <pc:sldMk cId="0" sldId="275"/>
            <ac:spMk id="307" creationId="{00000000-0000-0000-0000-000000000000}"/>
          </ac:spMkLst>
        </pc:spChg>
        <pc:spChg chg="mod">
          <ac:chgData name="Vui Le Ba" userId="052109168efbc39a" providerId="LiveId" clId="{AF1AA423-0CD2-43C7-8963-0051CB2D9708}" dt="2023-10-01T15:22:43.505" v="0"/>
          <ac:spMkLst>
            <pc:docMk/>
            <pc:sldMk cId="0" sldId="275"/>
            <ac:spMk id="311" creationId="{00000000-0000-0000-0000-000000000000}"/>
          </ac:spMkLst>
        </pc:spChg>
        <pc:spChg chg="mod">
          <ac:chgData name="Vui Le Ba" userId="052109168efbc39a" providerId="LiveId" clId="{AF1AA423-0CD2-43C7-8963-0051CB2D9708}" dt="2023-10-01T15:22:43.505" v="0"/>
          <ac:spMkLst>
            <pc:docMk/>
            <pc:sldMk cId="0" sldId="275"/>
            <ac:spMk id="312" creationId="{00000000-0000-0000-0000-000000000000}"/>
          </ac:spMkLst>
        </pc:spChg>
        <pc:spChg chg="mod">
          <ac:chgData name="Vui Le Ba" userId="052109168efbc39a" providerId="LiveId" clId="{AF1AA423-0CD2-43C7-8963-0051CB2D9708}" dt="2023-10-01T15:22:43.505" v="0"/>
          <ac:spMkLst>
            <pc:docMk/>
            <pc:sldMk cId="0" sldId="275"/>
            <ac:spMk id="315" creationId="{00000000-0000-0000-0000-000000000000}"/>
          </ac:spMkLst>
        </pc:spChg>
        <pc:spChg chg="mod">
          <ac:chgData name="Vui Le Ba" userId="052109168efbc39a" providerId="LiveId" clId="{AF1AA423-0CD2-43C7-8963-0051CB2D9708}" dt="2023-10-01T15:22:43.505" v="0"/>
          <ac:spMkLst>
            <pc:docMk/>
            <pc:sldMk cId="0" sldId="275"/>
            <ac:spMk id="321" creationId="{00000000-0000-0000-0000-000000000000}"/>
          </ac:spMkLst>
        </pc:spChg>
        <pc:spChg chg="mod">
          <ac:chgData name="Vui Le Ba" userId="052109168efbc39a" providerId="LiveId" clId="{AF1AA423-0CD2-43C7-8963-0051CB2D9708}" dt="2023-10-01T15:22:43.505" v="0"/>
          <ac:spMkLst>
            <pc:docMk/>
            <pc:sldMk cId="0" sldId="275"/>
            <ac:spMk id="322" creationId="{00000000-0000-0000-0000-000000000000}"/>
          </ac:spMkLst>
        </pc:spChg>
        <pc:spChg chg="mod">
          <ac:chgData name="Vui Le Ba" userId="052109168efbc39a" providerId="LiveId" clId="{AF1AA423-0CD2-43C7-8963-0051CB2D9708}" dt="2023-10-01T15:22:43.505" v="0"/>
          <ac:spMkLst>
            <pc:docMk/>
            <pc:sldMk cId="0" sldId="275"/>
            <ac:spMk id="329" creationId="{00000000-0000-0000-0000-000000000000}"/>
          </ac:spMkLst>
        </pc:spChg>
        <pc:spChg chg="mod">
          <ac:chgData name="Vui Le Ba" userId="052109168efbc39a" providerId="LiveId" clId="{AF1AA423-0CD2-43C7-8963-0051CB2D9708}" dt="2023-10-01T15:22:43.505" v="0"/>
          <ac:spMkLst>
            <pc:docMk/>
            <pc:sldMk cId="0" sldId="275"/>
            <ac:spMk id="330" creationId="{00000000-0000-0000-0000-000000000000}"/>
          </ac:spMkLst>
        </pc:spChg>
        <pc:spChg chg="mod">
          <ac:chgData name="Vui Le Ba" userId="052109168efbc39a" providerId="LiveId" clId="{AF1AA423-0CD2-43C7-8963-0051CB2D9708}" dt="2023-10-01T15:22:43.505" v="0"/>
          <ac:spMkLst>
            <pc:docMk/>
            <pc:sldMk cId="0" sldId="275"/>
            <ac:spMk id="331" creationId="{00000000-0000-0000-0000-000000000000}"/>
          </ac:spMkLst>
        </pc:spChg>
        <pc:spChg chg="mod">
          <ac:chgData name="Vui Le Ba" userId="052109168efbc39a" providerId="LiveId" clId="{AF1AA423-0CD2-43C7-8963-0051CB2D9708}" dt="2023-10-01T15:22:43.505" v="0"/>
          <ac:spMkLst>
            <pc:docMk/>
            <pc:sldMk cId="0" sldId="275"/>
            <ac:spMk id="333" creationId="{00000000-0000-0000-0000-000000000000}"/>
          </ac:spMkLst>
        </pc:spChg>
        <pc:spChg chg="mod">
          <ac:chgData name="Vui Le Ba" userId="052109168efbc39a" providerId="LiveId" clId="{AF1AA423-0CD2-43C7-8963-0051CB2D9708}" dt="2023-10-01T15:22:43.505" v="0"/>
          <ac:spMkLst>
            <pc:docMk/>
            <pc:sldMk cId="0" sldId="275"/>
            <ac:spMk id="339" creationId="{00000000-0000-0000-0000-000000000000}"/>
          </ac:spMkLst>
        </pc:spChg>
        <pc:spChg chg="mod">
          <ac:chgData name="Vui Le Ba" userId="052109168efbc39a" providerId="LiveId" clId="{AF1AA423-0CD2-43C7-8963-0051CB2D9708}" dt="2023-10-01T15:22:43.505" v="0"/>
          <ac:spMkLst>
            <pc:docMk/>
            <pc:sldMk cId="0" sldId="275"/>
            <ac:spMk id="340" creationId="{00000000-0000-0000-0000-000000000000}"/>
          </ac:spMkLst>
        </pc:spChg>
        <pc:spChg chg="mod">
          <ac:chgData name="Vui Le Ba" userId="052109168efbc39a" providerId="LiveId" clId="{AF1AA423-0CD2-43C7-8963-0051CB2D9708}" dt="2023-10-01T15:22:43.505" v="0"/>
          <ac:spMkLst>
            <pc:docMk/>
            <pc:sldMk cId="0" sldId="275"/>
            <ac:spMk id="347" creationId="{00000000-0000-0000-0000-000000000000}"/>
          </ac:spMkLst>
        </pc:spChg>
        <pc:spChg chg="mod">
          <ac:chgData name="Vui Le Ba" userId="052109168efbc39a" providerId="LiveId" clId="{AF1AA423-0CD2-43C7-8963-0051CB2D9708}" dt="2023-10-01T15:22:43.505" v="0"/>
          <ac:spMkLst>
            <pc:docMk/>
            <pc:sldMk cId="0" sldId="275"/>
            <ac:spMk id="348" creationId="{00000000-0000-0000-0000-000000000000}"/>
          </ac:spMkLst>
        </pc:spChg>
        <pc:spChg chg="mod">
          <ac:chgData name="Vui Le Ba" userId="052109168efbc39a" providerId="LiveId" clId="{AF1AA423-0CD2-43C7-8963-0051CB2D9708}" dt="2023-10-01T15:22:43.505" v="0"/>
          <ac:spMkLst>
            <pc:docMk/>
            <pc:sldMk cId="0" sldId="275"/>
            <ac:spMk id="349" creationId="{00000000-0000-0000-0000-000000000000}"/>
          </ac:spMkLst>
        </pc:spChg>
        <pc:spChg chg="mod">
          <ac:chgData name="Vui Le Ba" userId="052109168efbc39a" providerId="LiveId" clId="{AF1AA423-0CD2-43C7-8963-0051CB2D9708}" dt="2023-10-01T15:22:43.505" v="0"/>
          <ac:spMkLst>
            <pc:docMk/>
            <pc:sldMk cId="0" sldId="275"/>
            <ac:spMk id="350" creationId="{00000000-0000-0000-0000-000000000000}"/>
          </ac:spMkLst>
        </pc:spChg>
        <pc:spChg chg="mod">
          <ac:chgData name="Vui Le Ba" userId="052109168efbc39a" providerId="LiveId" clId="{AF1AA423-0CD2-43C7-8963-0051CB2D9708}" dt="2023-10-01T15:22:43.505" v="0"/>
          <ac:spMkLst>
            <pc:docMk/>
            <pc:sldMk cId="0" sldId="275"/>
            <ac:spMk id="351" creationId="{00000000-0000-0000-0000-000000000000}"/>
          </ac:spMkLst>
        </pc:spChg>
        <pc:grpChg chg="mod">
          <ac:chgData name="Vui Le Ba" userId="052109168efbc39a" providerId="LiveId" clId="{AF1AA423-0CD2-43C7-8963-0051CB2D9708}" dt="2023-10-01T15:22:43.505" v="0"/>
          <ac:grpSpMkLst>
            <pc:docMk/>
            <pc:sldMk cId="0" sldId="275"/>
            <ac:grpSpMk id="314" creationId="{00000000-0000-0000-0000-000000000000}"/>
          </ac:grpSpMkLst>
        </pc:grpChg>
        <pc:grpChg chg="mod">
          <ac:chgData name="Vui Le Ba" userId="052109168efbc39a" providerId="LiveId" clId="{AF1AA423-0CD2-43C7-8963-0051CB2D9708}" dt="2023-10-01T15:22:43.505" v="0"/>
          <ac:grpSpMkLst>
            <pc:docMk/>
            <pc:sldMk cId="0" sldId="275"/>
            <ac:grpSpMk id="316" creationId="{00000000-0000-0000-0000-000000000000}"/>
          </ac:grpSpMkLst>
        </pc:grpChg>
        <pc:grpChg chg="mod">
          <ac:chgData name="Vui Le Ba" userId="052109168efbc39a" providerId="LiveId" clId="{AF1AA423-0CD2-43C7-8963-0051CB2D9708}" dt="2023-10-01T15:22:43.505" v="0"/>
          <ac:grpSpMkLst>
            <pc:docMk/>
            <pc:sldMk cId="0" sldId="275"/>
            <ac:grpSpMk id="323" creationId="{00000000-0000-0000-0000-000000000000}"/>
          </ac:grpSpMkLst>
        </pc:grpChg>
        <pc:grpChg chg="mod">
          <ac:chgData name="Vui Le Ba" userId="052109168efbc39a" providerId="LiveId" clId="{AF1AA423-0CD2-43C7-8963-0051CB2D9708}" dt="2023-10-01T15:22:43.505" v="0"/>
          <ac:grpSpMkLst>
            <pc:docMk/>
            <pc:sldMk cId="0" sldId="275"/>
            <ac:grpSpMk id="326" creationId="{00000000-0000-0000-0000-000000000000}"/>
          </ac:grpSpMkLst>
        </pc:grpChg>
        <pc:grpChg chg="mod">
          <ac:chgData name="Vui Le Ba" userId="052109168efbc39a" providerId="LiveId" clId="{AF1AA423-0CD2-43C7-8963-0051CB2D9708}" dt="2023-10-01T15:22:43.505" v="0"/>
          <ac:grpSpMkLst>
            <pc:docMk/>
            <pc:sldMk cId="0" sldId="275"/>
            <ac:grpSpMk id="332" creationId="{00000000-0000-0000-0000-000000000000}"/>
          </ac:grpSpMkLst>
        </pc:grpChg>
        <pc:grpChg chg="mod">
          <ac:chgData name="Vui Le Ba" userId="052109168efbc39a" providerId="LiveId" clId="{AF1AA423-0CD2-43C7-8963-0051CB2D9708}" dt="2023-10-01T15:22:43.505" v="0"/>
          <ac:grpSpMkLst>
            <pc:docMk/>
            <pc:sldMk cId="0" sldId="275"/>
            <ac:grpSpMk id="334" creationId="{00000000-0000-0000-0000-000000000000}"/>
          </ac:grpSpMkLst>
        </pc:grpChg>
        <pc:grpChg chg="mod">
          <ac:chgData name="Vui Le Ba" userId="052109168efbc39a" providerId="LiveId" clId="{AF1AA423-0CD2-43C7-8963-0051CB2D9708}" dt="2023-10-01T15:22:43.505" v="0"/>
          <ac:grpSpMkLst>
            <pc:docMk/>
            <pc:sldMk cId="0" sldId="275"/>
            <ac:grpSpMk id="341" creationId="{00000000-0000-0000-0000-000000000000}"/>
          </ac:grpSpMkLst>
        </pc:grpChg>
        <pc:grpChg chg="mod">
          <ac:chgData name="Vui Le Ba" userId="052109168efbc39a" providerId="LiveId" clId="{AF1AA423-0CD2-43C7-8963-0051CB2D9708}" dt="2023-10-01T15:22:43.505" v="0"/>
          <ac:grpSpMkLst>
            <pc:docMk/>
            <pc:sldMk cId="0" sldId="275"/>
            <ac:grpSpMk id="344" creationId="{00000000-0000-0000-0000-000000000000}"/>
          </ac:grpSpMkLst>
        </pc:grpChg>
        <pc:cxnChg chg="mod">
          <ac:chgData name="Vui Le Ba" userId="052109168efbc39a" providerId="LiveId" clId="{AF1AA423-0CD2-43C7-8963-0051CB2D9708}" dt="2023-10-01T15:22:43.505" v="0"/>
          <ac:cxnSpMkLst>
            <pc:docMk/>
            <pc:sldMk cId="0" sldId="275"/>
            <ac:cxnSpMk id="300" creationId="{00000000-0000-0000-0000-000000000000}"/>
          </ac:cxnSpMkLst>
        </pc:cxnChg>
        <pc:cxnChg chg="mod">
          <ac:chgData name="Vui Le Ba" userId="052109168efbc39a" providerId="LiveId" clId="{AF1AA423-0CD2-43C7-8963-0051CB2D9708}" dt="2023-10-01T15:22:43.505" v="0"/>
          <ac:cxnSpMkLst>
            <pc:docMk/>
            <pc:sldMk cId="0" sldId="275"/>
            <ac:cxnSpMk id="301" creationId="{00000000-0000-0000-0000-000000000000}"/>
          </ac:cxnSpMkLst>
        </pc:cxnChg>
        <pc:cxnChg chg="mod">
          <ac:chgData name="Vui Le Ba" userId="052109168efbc39a" providerId="LiveId" clId="{AF1AA423-0CD2-43C7-8963-0051CB2D9708}" dt="2023-10-01T15:22:43.505" v="0"/>
          <ac:cxnSpMkLst>
            <pc:docMk/>
            <pc:sldMk cId="0" sldId="275"/>
            <ac:cxnSpMk id="302" creationId="{00000000-0000-0000-0000-000000000000}"/>
          </ac:cxnSpMkLst>
        </pc:cxnChg>
        <pc:cxnChg chg="mod">
          <ac:chgData name="Vui Le Ba" userId="052109168efbc39a" providerId="LiveId" clId="{AF1AA423-0CD2-43C7-8963-0051CB2D9708}" dt="2023-10-01T15:22:43.505" v="0"/>
          <ac:cxnSpMkLst>
            <pc:docMk/>
            <pc:sldMk cId="0" sldId="275"/>
            <ac:cxnSpMk id="303" creationId="{00000000-0000-0000-0000-000000000000}"/>
          </ac:cxnSpMkLst>
        </pc:cxnChg>
        <pc:cxnChg chg="mod">
          <ac:chgData name="Vui Le Ba" userId="052109168efbc39a" providerId="LiveId" clId="{AF1AA423-0CD2-43C7-8963-0051CB2D9708}" dt="2023-10-01T15:22:43.505" v="0"/>
          <ac:cxnSpMkLst>
            <pc:docMk/>
            <pc:sldMk cId="0" sldId="275"/>
            <ac:cxnSpMk id="306" creationId="{00000000-0000-0000-0000-000000000000}"/>
          </ac:cxnSpMkLst>
        </pc:cxnChg>
        <pc:cxnChg chg="mod">
          <ac:chgData name="Vui Le Ba" userId="052109168efbc39a" providerId="LiveId" clId="{AF1AA423-0CD2-43C7-8963-0051CB2D9708}" dt="2023-10-01T15:22:43.505" v="0"/>
          <ac:cxnSpMkLst>
            <pc:docMk/>
            <pc:sldMk cId="0" sldId="275"/>
            <ac:cxnSpMk id="308" creationId="{00000000-0000-0000-0000-000000000000}"/>
          </ac:cxnSpMkLst>
        </pc:cxnChg>
        <pc:cxnChg chg="mod">
          <ac:chgData name="Vui Le Ba" userId="052109168efbc39a" providerId="LiveId" clId="{AF1AA423-0CD2-43C7-8963-0051CB2D9708}" dt="2023-10-01T15:22:43.505" v="0"/>
          <ac:cxnSpMkLst>
            <pc:docMk/>
            <pc:sldMk cId="0" sldId="275"/>
            <ac:cxnSpMk id="309" creationId="{00000000-0000-0000-0000-000000000000}"/>
          </ac:cxnSpMkLst>
        </pc:cxnChg>
        <pc:cxnChg chg="mod">
          <ac:chgData name="Vui Le Ba" userId="052109168efbc39a" providerId="LiveId" clId="{AF1AA423-0CD2-43C7-8963-0051CB2D9708}" dt="2023-10-01T15:22:43.505" v="0"/>
          <ac:cxnSpMkLst>
            <pc:docMk/>
            <pc:sldMk cId="0" sldId="275"/>
            <ac:cxnSpMk id="310" creationId="{00000000-0000-0000-0000-000000000000}"/>
          </ac:cxnSpMkLst>
        </pc:cxnChg>
        <pc:cxnChg chg="mod">
          <ac:chgData name="Vui Le Ba" userId="052109168efbc39a" providerId="LiveId" clId="{AF1AA423-0CD2-43C7-8963-0051CB2D9708}" dt="2023-10-01T15:22:43.505" v="0"/>
          <ac:cxnSpMkLst>
            <pc:docMk/>
            <pc:sldMk cId="0" sldId="275"/>
            <ac:cxnSpMk id="313" creationId="{00000000-0000-0000-0000-000000000000}"/>
          </ac:cxnSpMkLst>
        </pc:cxnChg>
        <pc:cxnChg chg="mod">
          <ac:chgData name="Vui Le Ba" userId="052109168efbc39a" providerId="LiveId" clId="{AF1AA423-0CD2-43C7-8963-0051CB2D9708}" dt="2023-10-01T15:22:43.505" v="0"/>
          <ac:cxnSpMkLst>
            <pc:docMk/>
            <pc:sldMk cId="0" sldId="275"/>
            <ac:cxnSpMk id="317" creationId="{00000000-0000-0000-0000-000000000000}"/>
          </ac:cxnSpMkLst>
        </pc:cxnChg>
        <pc:cxnChg chg="mod">
          <ac:chgData name="Vui Le Ba" userId="052109168efbc39a" providerId="LiveId" clId="{AF1AA423-0CD2-43C7-8963-0051CB2D9708}" dt="2023-10-01T15:22:43.505" v="0"/>
          <ac:cxnSpMkLst>
            <pc:docMk/>
            <pc:sldMk cId="0" sldId="275"/>
            <ac:cxnSpMk id="318" creationId="{00000000-0000-0000-0000-000000000000}"/>
          </ac:cxnSpMkLst>
        </pc:cxnChg>
        <pc:cxnChg chg="mod">
          <ac:chgData name="Vui Le Ba" userId="052109168efbc39a" providerId="LiveId" clId="{AF1AA423-0CD2-43C7-8963-0051CB2D9708}" dt="2023-10-01T15:22:43.505" v="0"/>
          <ac:cxnSpMkLst>
            <pc:docMk/>
            <pc:sldMk cId="0" sldId="275"/>
            <ac:cxnSpMk id="319" creationId="{00000000-0000-0000-0000-000000000000}"/>
          </ac:cxnSpMkLst>
        </pc:cxnChg>
        <pc:cxnChg chg="mod">
          <ac:chgData name="Vui Le Ba" userId="052109168efbc39a" providerId="LiveId" clId="{AF1AA423-0CD2-43C7-8963-0051CB2D9708}" dt="2023-10-01T15:22:43.505" v="0"/>
          <ac:cxnSpMkLst>
            <pc:docMk/>
            <pc:sldMk cId="0" sldId="275"/>
            <ac:cxnSpMk id="320" creationId="{00000000-0000-0000-0000-000000000000}"/>
          </ac:cxnSpMkLst>
        </pc:cxnChg>
        <pc:cxnChg chg="mod">
          <ac:chgData name="Vui Le Ba" userId="052109168efbc39a" providerId="LiveId" clId="{AF1AA423-0CD2-43C7-8963-0051CB2D9708}" dt="2023-10-01T15:22:43.505" v="0"/>
          <ac:cxnSpMkLst>
            <pc:docMk/>
            <pc:sldMk cId="0" sldId="275"/>
            <ac:cxnSpMk id="324" creationId="{00000000-0000-0000-0000-000000000000}"/>
          </ac:cxnSpMkLst>
        </pc:cxnChg>
        <pc:cxnChg chg="mod">
          <ac:chgData name="Vui Le Ba" userId="052109168efbc39a" providerId="LiveId" clId="{AF1AA423-0CD2-43C7-8963-0051CB2D9708}" dt="2023-10-01T15:22:43.505" v="0"/>
          <ac:cxnSpMkLst>
            <pc:docMk/>
            <pc:sldMk cId="0" sldId="275"/>
            <ac:cxnSpMk id="325" creationId="{00000000-0000-0000-0000-000000000000}"/>
          </ac:cxnSpMkLst>
        </pc:cxnChg>
        <pc:cxnChg chg="mod">
          <ac:chgData name="Vui Le Ba" userId="052109168efbc39a" providerId="LiveId" clId="{AF1AA423-0CD2-43C7-8963-0051CB2D9708}" dt="2023-10-01T15:22:43.505" v="0"/>
          <ac:cxnSpMkLst>
            <pc:docMk/>
            <pc:sldMk cId="0" sldId="275"/>
            <ac:cxnSpMk id="327" creationId="{00000000-0000-0000-0000-000000000000}"/>
          </ac:cxnSpMkLst>
        </pc:cxnChg>
        <pc:cxnChg chg="mod">
          <ac:chgData name="Vui Le Ba" userId="052109168efbc39a" providerId="LiveId" clId="{AF1AA423-0CD2-43C7-8963-0051CB2D9708}" dt="2023-10-01T15:22:43.505" v="0"/>
          <ac:cxnSpMkLst>
            <pc:docMk/>
            <pc:sldMk cId="0" sldId="275"/>
            <ac:cxnSpMk id="328" creationId="{00000000-0000-0000-0000-000000000000}"/>
          </ac:cxnSpMkLst>
        </pc:cxnChg>
        <pc:cxnChg chg="mod">
          <ac:chgData name="Vui Le Ba" userId="052109168efbc39a" providerId="LiveId" clId="{AF1AA423-0CD2-43C7-8963-0051CB2D9708}" dt="2023-10-01T15:22:43.505" v="0"/>
          <ac:cxnSpMkLst>
            <pc:docMk/>
            <pc:sldMk cId="0" sldId="275"/>
            <ac:cxnSpMk id="335" creationId="{00000000-0000-0000-0000-000000000000}"/>
          </ac:cxnSpMkLst>
        </pc:cxnChg>
        <pc:cxnChg chg="mod">
          <ac:chgData name="Vui Le Ba" userId="052109168efbc39a" providerId="LiveId" clId="{AF1AA423-0CD2-43C7-8963-0051CB2D9708}" dt="2023-10-01T15:22:43.505" v="0"/>
          <ac:cxnSpMkLst>
            <pc:docMk/>
            <pc:sldMk cId="0" sldId="275"/>
            <ac:cxnSpMk id="336" creationId="{00000000-0000-0000-0000-000000000000}"/>
          </ac:cxnSpMkLst>
        </pc:cxnChg>
        <pc:cxnChg chg="mod">
          <ac:chgData name="Vui Le Ba" userId="052109168efbc39a" providerId="LiveId" clId="{AF1AA423-0CD2-43C7-8963-0051CB2D9708}" dt="2023-10-01T15:22:43.505" v="0"/>
          <ac:cxnSpMkLst>
            <pc:docMk/>
            <pc:sldMk cId="0" sldId="275"/>
            <ac:cxnSpMk id="337" creationId="{00000000-0000-0000-0000-000000000000}"/>
          </ac:cxnSpMkLst>
        </pc:cxnChg>
        <pc:cxnChg chg="mod">
          <ac:chgData name="Vui Le Ba" userId="052109168efbc39a" providerId="LiveId" clId="{AF1AA423-0CD2-43C7-8963-0051CB2D9708}" dt="2023-10-01T15:22:43.505" v="0"/>
          <ac:cxnSpMkLst>
            <pc:docMk/>
            <pc:sldMk cId="0" sldId="275"/>
            <ac:cxnSpMk id="338" creationId="{00000000-0000-0000-0000-000000000000}"/>
          </ac:cxnSpMkLst>
        </pc:cxnChg>
        <pc:cxnChg chg="mod">
          <ac:chgData name="Vui Le Ba" userId="052109168efbc39a" providerId="LiveId" clId="{AF1AA423-0CD2-43C7-8963-0051CB2D9708}" dt="2023-10-01T15:22:43.505" v="0"/>
          <ac:cxnSpMkLst>
            <pc:docMk/>
            <pc:sldMk cId="0" sldId="275"/>
            <ac:cxnSpMk id="342" creationId="{00000000-0000-0000-0000-000000000000}"/>
          </ac:cxnSpMkLst>
        </pc:cxnChg>
        <pc:cxnChg chg="mod">
          <ac:chgData name="Vui Le Ba" userId="052109168efbc39a" providerId="LiveId" clId="{AF1AA423-0CD2-43C7-8963-0051CB2D9708}" dt="2023-10-01T15:22:43.505" v="0"/>
          <ac:cxnSpMkLst>
            <pc:docMk/>
            <pc:sldMk cId="0" sldId="275"/>
            <ac:cxnSpMk id="343" creationId="{00000000-0000-0000-0000-000000000000}"/>
          </ac:cxnSpMkLst>
        </pc:cxnChg>
        <pc:cxnChg chg="mod">
          <ac:chgData name="Vui Le Ba" userId="052109168efbc39a" providerId="LiveId" clId="{AF1AA423-0CD2-43C7-8963-0051CB2D9708}" dt="2023-10-01T15:22:43.505" v="0"/>
          <ac:cxnSpMkLst>
            <pc:docMk/>
            <pc:sldMk cId="0" sldId="275"/>
            <ac:cxnSpMk id="345" creationId="{00000000-0000-0000-0000-000000000000}"/>
          </ac:cxnSpMkLst>
        </pc:cxnChg>
        <pc:cxnChg chg="mod">
          <ac:chgData name="Vui Le Ba" userId="052109168efbc39a" providerId="LiveId" clId="{AF1AA423-0CD2-43C7-8963-0051CB2D9708}" dt="2023-10-01T15:22:43.505" v="0"/>
          <ac:cxnSpMkLst>
            <pc:docMk/>
            <pc:sldMk cId="0" sldId="275"/>
            <ac:cxnSpMk id="346" creationId="{00000000-0000-0000-0000-000000000000}"/>
          </ac:cxnSpMkLst>
        </pc:cxnChg>
        <pc:cxnChg chg="mod">
          <ac:chgData name="Vui Le Ba" userId="052109168efbc39a" providerId="LiveId" clId="{AF1AA423-0CD2-43C7-8963-0051CB2D9708}" dt="2023-10-01T15:22:43.505" v="0"/>
          <ac:cxnSpMkLst>
            <pc:docMk/>
            <pc:sldMk cId="0" sldId="275"/>
            <ac:cxnSpMk id="352" creationId="{00000000-0000-0000-0000-000000000000}"/>
          </ac:cxnSpMkLst>
        </pc:cxnChg>
      </pc:sldChg>
      <pc:sldChg chg="addSp delSp modSp mod chgLayout modNotes">
        <pc:chgData name="Vui Le Ba" userId="052109168efbc39a" providerId="LiveId" clId="{AF1AA423-0CD2-43C7-8963-0051CB2D9708}" dt="2023-10-01T15:24:29.865" v="35" actId="1076"/>
        <pc:sldMkLst>
          <pc:docMk/>
          <pc:sldMk cId="0" sldId="276"/>
        </pc:sldMkLst>
        <pc:spChg chg="add del mod">
          <ac:chgData name="Vui Le Ba" userId="052109168efbc39a" providerId="LiveId" clId="{AF1AA423-0CD2-43C7-8963-0051CB2D9708}" dt="2023-10-01T15:23:01.900" v="4" actId="6264"/>
          <ac:spMkLst>
            <pc:docMk/>
            <pc:sldMk cId="0" sldId="276"/>
            <ac:spMk id="2" creationId="{AC865F69-9A17-9F28-13E1-3E6B5A36E257}"/>
          </ac:spMkLst>
        </pc:spChg>
        <pc:spChg chg="add del mod">
          <ac:chgData name="Vui Le Ba" userId="052109168efbc39a" providerId="LiveId" clId="{AF1AA423-0CD2-43C7-8963-0051CB2D9708}" dt="2023-10-01T15:23:01.900" v="4" actId="6264"/>
          <ac:spMkLst>
            <pc:docMk/>
            <pc:sldMk cId="0" sldId="276"/>
            <ac:spMk id="3" creationId="{8420C740-F444-1D94-8CBF-A80DC454CE50}"/>
          </ac:spMkLst>
        </pc:spChg>
        <pc:spChg chg="mod ord">
          <ac:chgData name="Vui Le Ba" userId="052109168efbc39a" providerId="LiveId" clId="{AF1AA423-0CD2-43C7-8963-0051CB2D9708}" dt="2023-10-01T15:24:26.842" v="34" actId="404"/>
          <ac:spMkLst>
            <pc:docMk/>
            <pc:sldMk cId="0" sldId="276"/>
            <ac:spMk id="357" creationId="{00000000-0000-0000-0000-000000000000}"/>
          </ac:spMkLst>
        </pc:spChg>
        <pc:spChg chg="mod ord">
          <ac:chgData name="Vui Le Ba" userId="052109168efbc39a" providerId="LiveId" clId="{AF1AA423-0CD2-43C7-8963-0051CB2D9708}" dt="2023-10-01T15:24:29.865" v="35" actId="1076"/>
          <ac:spMkLst>
            <pc:docMk/>
            <pc:sldMk cId="0" sldId="276"/>
            <ac:spMk id="358" creationId="{00000000-0000-0000-0000-000000000000}"/>
          </ac:spMkLst>
        </pc:spChg>
        <pc:spChg chg="mod ord">
          <ac:chgData name="Vui Le Ba" userId="052109168efbc39a" providerId="LiveId" clId="{AF1AA423-0CD2-43C7-8963-0051CB2D9708}" dt="2023-10-01T15:23:01.900" v="4" actId="6264"/>
          <ac:spMkLst>
            <pc:docMk/>
            <pc:sldMk cId="0" sldId="276"/>
            <ac:spMk id="359" creationId="{00000000-0000-0000-0000-000000000000}"/>
          </ac:spMkLst>
        </pc:spChg>
      </pc:sldChg>
      <pc:sldChg chg="addSp delSp modSp mod chgLayout modNotes">
        <pc:chgData name="Vui Le Ba" userId="052109168efbc39a" providerId="LiveId" clId="{AF1AA423-0CD2-43C7-8963-0051CB2D9708}" dt="2023-10-01T15:24:38.903" v="36" actId="1076"/>
        <pc:sldMkLst>
          <pc:docMk/>
          <pc:sldMk cId="0" sldId="277"/>
        </pc:sldMkLst>
        <pc:spChg chg="add del mod">
          <ac:chgData name="Vui Le Ba" userId="052109168efbc39a" providerId="LiveId" clId="{AF1AA423-0CD2-43C7-8963-0051CB2D9708}" dt="2023-10-01T15:23:01.900" v="4" actId="6264"/>
          <ac:spMkLst>
            <pc:docMk/>
            <pc:sldMk cId="0" sldId="277"/>
            <ac:spMk id="2" creationId="{CDBC0739-B09B-FC83-D4E1-97457118B722}"/>
          </ac:spMkLst>
        </pc:spChg>
        <pc:spChg chg="add del mod">
          <ac:chgData name="Vui Le Ba" userId="052109168efbc39a" providerId="LiveId" clId="{AF1AA423-0CD2-43C7-8963-0051CB2D9708}" dt="2023-10-01T15:23:01.900" v="4" actId="6264"/>
          <ac:spMkLst>
            <pc:docMk/>
            <pc:sldMk cId="0" sldId="277"/>
            <ac:spMk id="3" creationId="{4A0860C6-681D-74CC-3D88-26A7E8EF582F}"/>
          </ac:spMkLst>
        </pc:spChg>
        <pc:spChg chg="mod ord">
          <ac:chgData name="Vui Le Ba" userId="052109168efbc39a" providerId="LiveId" clId="{AF1AA423-0CD2-43C7-8963-0051CB2D9708}" dt="2023-10-01T15:23:01.900" v="4" actId="6264"/>
          <ac:spMkLst>
            <pc:docMk/>
            <pc:sldMk cId="0" sldId="277"/>
            <ac:spMk id="364" creationId="{00000000-0000-0000-0000-000000000000}"/>
          </ac:spMkLst>
        </pc:spChg>
        <pc:spChg chg="mod ord">
          <ac:chgData name="Vui Le Ba" userId="052109168efbc39a" providerId="LiveId" clId="{AF1AA423-0CD2-43C7-8963-0051CB2D9708}" dt="2023-10-01T15:24:38.903" v="36" actId="1076"/>
          <ac:spMkLst>
            <pc:docMk/>
            <pc:sldMk cId="0" sldId="277"/>
            <ac:spMk id="365" creationId="{00000000-0000-0000-0000-000000000000}"/>
          </ac:spMkLst>
        </pc:spChg>
        <pc:spChg chg="mod ord">
          <ac:chgData name="Vui Le Ba" userId="052109168efbc39a" providerId="LiveId" clId="{AF1AA423-0CD2-43C7-8963-0051CB2D9708}" dt="2023-10-01T15:23:01.900" v="4" actId="6264"/>
          <ac:spMkLst>
            <pc:docMk/>
            <pc:sldMk cId="0" sldId="277"/>
            <ac:spMk id="366" creationId="{00000000-0000-0000-0000-000000000000}"/>
          </ac:spMkLst>
        </pc:spChg>
      </pc:sldChg>
      <pc:sldChg chg="addSp delSp modSp mod chgLayout modNotes">
        <pc:chgData name="Vui Le Ba" userId="052109168efbc39a" providerId="LiveId" clId="{AF1AA423-0CD2-43C7-8963-0051CB2D9708}" dt="2023-10-01T15:24:42.019" v="37" actId="478"/>
        <pc:sldMkLst>
          <pc:docMk/>
          <pc:sldMk cId="0" sldId="278"/>
        </pc:sldMkLst>
        <pc:spChg chg="add del mod">
          <ac:chgData name="Vui Le Ba" userId="052109168efbc39a" providerId="LiveId" clId="{AF1AA423-0CD2-43C7-8963-0051CB2D9708}" dt="2023-10-01T15:23:01.900" v="4" actId="6264"/>
          <ac:spMkLst>
            <pc:docMk/>
            <pc:sldMk cId="0" sldId="278"/>
            <ac:spMk id="2" creationId="{43952DA3-7BA8-F2A7-9B9F-2BA290909E96}"/>
          </ac:spMkLst>
        </pc:spChg>
        <pc:spChg chg="add del mod ord">
          <ac:chgData name="Vui Le Ba" userId="052109168efbc39a" providerId="LiveId" clId="{AF1AA423-0CD2-43C7-8963-0051CB2D9708}" dt="2023-10-01T15:24:42.019" v="37" actId="478"/>
          <ac:spMkLst>
            <pc:docMk/>
            <pc:sldMk cId="0" sldId="278"/>
            <ac:spMk id="3" creationId="{AE3AF494-832D-33AA-A497-68E43A5AFDCD}"/>
          </ac:spMkLst>
        </pc:spChg>
        <pc:spChg chg="mod ord">
          <ac:chgData name="Vui Le Ba" userId="052109168efbc39a" providerId="LiveId" clId="{AF1AA423-0CD2-43C7-8963-0051CB2D9708}" dt="2023-10-01T15:23:01.900" v="4" actId="6264"/>
          <ac:spMkLst>
            <pc:docMk/>
            <pc:sldMk cId="0" sldId="278"/>
            <ac:spMk id="371" creationId="{00000000-0000-0000-0000-000000000000}"/>
          </ac:spMkLst>
        </pc:spChg>
        <pc:spChg chg="mod">
          <ac:chgData name="Vui Le Ba" userId="052109168efbc39a" providerId="LiveId" clId="{AF1AA423-0CD2-43C7-8963-0051CB2D9708}" dt="2023-10-01T15:22:43.505" v="0"/>
          <ac:spMkLst>
            <pc:docMk/>
            <pc:sldMk cId="0" sldId="278"/>
            <ac:spMk id="372" creationId="{00000000-0000-0000-0000-000000000000}"/>
          </ac:spMkLst>
        </pc:spChg>
      </pc:sldChg>
      <pc:sldChg chg="addSp delSp modSp mod chgLayout modNotes">
        <pc:chgData name="Vui Le Ba" userId="052109168efbc39a" providerId="LiveId" clId="{AF1AA423-0CD2-43C7-8963-0051CB2D9708}" dt="2023-10-01T15:24:51.429" v="40" actId="1076"/>
        <pc:sldMkLst>
          <pc:docMk/>
          <pc:sldMk cId="0" sldId="279"/>
        </pc:sldMkLst>
        <pc:spChg chg="add del mod">
          <ac:chgData name="Vui Le Ba" userId="052109168efbc39a" providerId="LiveId" clId="{AF1AA423-0CD2-43C7-8963-0051CB2D9708}" dt="2023-10-01T15:23:01.900" v="4" actId="6264"/>
          <ac:spMkLst>
            <pc:docMk/>
            <pc:sldMk cId="0" sldId="279"/>
            <ac:spMk id="2" creationId="{792ACDED-4689-FAED-E42B-3D357C9F55CA}"/>
          </ac:spMkLst>
        </pc:spChg>
        <pc:spChg chg="add del mod">
          <ac:chgData name="Vui Le Ba" userId="052109168efbc39a" providerId="LiveId" clId="{AF1AA423-0CD2-43C7-8963-0051CB2D9708}" dt="2023-10-01T15:23:01.900" v="4" actId="6264"/>
          <ac:spMkLst>
            <pc:docMk/>
            <pc:sldMk cId="0" sldId="279"/>
            <ac:spMk id="3" creationId="{92023AFB-450C-B900-8A2F-4DAD3AB2F109}"/>
          </ac:spMkLst>
        </pc:spChg>
        <pc:spChg chg="mod ord">
          <ac:chgData name="Vui Le Ba" userId="052109168efbc39a" providerId="LiveId" clId="{AF1AA423-0CD2-43C7-8963-0051CB2D9708}" dt="2023-10-01T15:24:46.925" v="39" actId="404"/>
          <ac:spMkLst>
            <pc:docMk/>
            <pc:sldMk cId="0" sldId="279"/>
            <ac:spMk id="377" creationId="{00000000-0000-0000-0000-000000000000}"/>
          </ac:spMkLst>
        </pc:spChg>
        <pc:spChg chg="mod ord">
          <ac:chgData name="Vui Le Ba" userId="052109168efbc39a" providerId="LiveId" clId="{AF1AA423-0CD2-43C7-8963-0051CB2D9708}" dt="2023-10-01T15:24:51.429" v="40" actId="1076"/>
          <ac:spMkLst>
            <pc:docMk/>
            <pc:sldMk cId="0" sldId="279"/>
            <ac:spMk id="378" creationId="{00000000-0000-0000-0000-000000000000}"/>
          </ac:spMkLst>
        </pc:spChg>
        <pc:spChg chg="mod ord">
          <ac:chgData name="Vui Le Ba" userId="052109168efbc39a" providerId="LiveId" clId="{AF1AA423-0CD2-43C7-8963-0051CB2D9708}" dt="2023-10-01T15:23:01.900" v="4" actId="6264"/>
          <ac:spMkLst>
            <pc:docMk/>
            <pc:sldMk cId="0" sldId="279"/>
            <ac:spMk id="379" creationId="{00000000-0000-0000-0000-000000000000}"/>
          </ac:spMkLst>
        </pc:spChg>
      </pc:sldChg>
      <pc:sldChg chg="addSp delSp modSp mod chgLayout modNotes">
        <pc:chgData name="Vui Le Ba" userId="052109168efbc39a" providerId="LiveId" clId="{AF1AA423-0CD2-43C7-8963-0051CB2D9708}" dt="2023-10-01T15:23:01.900" v="4" actId="6264"/>
        <pc:sldMkLst>
          <pc:docMk/>
          <pc:sldMk cId="0" sldId="280"/>
        </pc:sldMkLst>
        <pc:spChg chg="add del mod">
          <ac:chgData name="Vui Le Ba" userId="052109168efbc39a" providerId="LiveId" clId="{AF1AA423-0CD2-43C7-8963-0051CB2D9708}" dt="2023-10-01T15:23:01.900" v="4" actId="6264"/>
          <ac:spMkLst>
            <pc:docMk/>
            <pc:sldMk cId="0" sldId="280"/>
            <ac:spMk id="2" creationId="{B1A2F816-CDB5-D060-7F4F-2D0B5A88EF4B}"/>
          </ac:spMkLst>
        </pc:spChg>
        <pc:spChg chg="add del mod">
          <ac:chgData name="Vui Le Ba" userId="052109168efbc39a" providerId="LiveId" clId="{AF1AA423-0CD2-43C7-8963-0051CB2D9708}" dt="2023-10-01T15:23:01.900" v="4" actId="6264"/>
          <ac:spMkLst>
            <pc:docMk/>
            <pc:sldMk cId="0" sldId="280"/>
            <ac:spMk id="3" creationId="{5BDC78A7-798D-2546-92CB-0C7E38864F1F}"/>
          </ac:spMkLst>
        </pc:spChg>
        <pc:spChg chg="mod ord">
          <ac:chgData name="Vui Le Ba" userId="052109168efbc39a" providerId="LiveId" clId="{AF1AA423-0CD2-43C7-8963-0051CB2D9708}" dt="2023-10-01T15:23:01.900" v="4" actId="6264"/>
          <ac:spMkLst>
            <pc:docMk/>
            <pc:sldMk cId="0" sldId="280"/>
            <ac:spMk id="384" creationId="{00000000-0000-0000-0000-000000000000}"/>
          </ac:spMkLst>
        </pc:spChg>
        <pc:spChg chg="mod ord">
          <ac:chgData name="Vui Le Ba" userId="052109168efbc39a" providerId="LiveId" clId="{AF1AA423-0CD2-43C7-8963-0051CB2D9708}" dt="2023-10-01T15:23:01.900" v="4" actId="6264"/>
          <ac:spMkLst>
            <pc:docMk/>
            <pc:sldMk cId="0" sldId="280"/>
            <ac:spMk id="385" creationId="{00000000-0000-0000-0000-000000000000}"/>
          </ac:spMkLst>
        </pc:spChg>
        <pc:graphicFrameChg chg="mod">
          <ac:chgData name="Vui Le Ba" userId="052109168efbc39a" providerId="LiveId" clId="{AF1AA423-0CD2-43C7-8963-0051CB2D9708}" dt="2023-10-01T15:22:43.505" v="0"/>
          <ac:graphicFrameMkLst>
            <pc:docMk/>
            <pc:sldMk cId="0" sldId="280"/>
            <ac:graphicFrameMk id="386" creationId="{00000000-0000-0000-0000-000000000000}"/>
          </ac:graphicFrameMkLst>
        </pc:graphicFrameChg>
      </pc:sldChg>
      <pc:sldChg chg="addSp delSp modSp mod chgLayout modNotes">
        <pc:chgData name="Vui Le Ba" userId="052109168efbc39a" providerId="LiveId" clId="{AF1AA423-0CD2-43C7-8963-0051CB2D9708}" dt="2023-10-01T15:24:56.821" v="41" actId="1076"/>
        <pc:sldMkLst>
          <pc:docMk/>
          <pc:sldMk cId="0" sldId="281"/>
        </pc:sldMkLst>
        <pc:spChg chg="add del mod">
          <ac:chgData name="Vui Le Ba" userId="052109168efbc39a" providerId="LiveId" clId="{AF1AA423-0CD2-43C7-8963-0051CB2D9708}" dt="2023-10-01T15:23:01.900" v="4" actId="6264"/>
          <ac:spMkLst>
            <pc:docMk/>
            <pc:sldMk cId="0" sldId="281"/>
            <ac:spMk id="2" creationId="{00BF1F17-6ECE-016D-3F8F-C1C1973199F2}"/>
          </ac:spMkLst>
        </pc:spChg>
        <pc:spChg chg="add del mod">
          <ac:chgData name="Vui Le Ba" userId="052109168efbc39a" providerId="LiveId" clId="{AF1AA423-0CD2-43C7-8963-0051CB2D9708}" dt="2023-10-01T15:23:01.900" v="4" actId="6264"/>
          <ac:spMkLst>
            <pc:docMk/>
            <pc:sldMk cId="0" sldId="281"/>
            <ac:spMk id="3" creationId="{72324559-5A01-A132-6E13-AFF8262003B7}"/>
          </ac:spMkLst>
        </pc:spChg>
        <pc:spChg chg="mod ord">
          <ac:chgData name="Vui Le Ba" userId="052109168efbc39a" providerId="LiveId" clId="{AF1AA423-0CD2-43C7-8963-0051CB2D9708}" dt="2023-10-01T15:23:01.900" v="4" actId="6264"/>
          <ac:spMkLst>
            <pc:docMk/>
            <pc:sldMk cId="0" sldId="281"/>
            <ac:spMk id="391" creationId="{00000000-0000-0000-0000-000000000000}"/>
          </ac:spMkLst>
        </pc:spChg>
        <pc:spChg chg="mod ord">
          <ac:chgData name="Vui Le Ba" userId="052109168efbc39a" providerId="LiveId" clId="{AF1AA423-0CD2-43C7-8963-0051CB2D9708}" dt="2023-10-01T15:24:56.821" v="41" actId="1076"/>
          <ac:spMkLst>
            <pc:docMk/>
            <pc:sldMk cId="0" sldId="281"/>
            <ac:spMk id="392" creationId="{00000000-0000-0000-0000-000000000000}"/>
          </ac:spMkLst>
        </pc:spChg>
        <pc:spChg chg="mod ord">
          <ac:chgData name="Vui Le Ba" userId="052109168efbc39a" providerId="LiveId" clId="{AF1AA423-0CD2-43C7-8963-0051CB2D9708}" dt="2023-10-01T15:23:01.900" v="4" actId="6264"/>
          <ac:spMkLst>
            <pc:docMk/>
            <pc:sldMk cId="0" sldId="281"/>
            <ac:spMk id="393" creationId="{00000000-0000-0000-0000-000000000000}"/>
          </ac:spMkLst>
        </pc:spChg>
      </pc:sldChg>
      <pc:sldChg chg="addSp delSp modSp mod chgLayout modNotes">
        <pc:chgData name="Vui Le Ba" userId="052109168efbc39a" providerId="LiveId" clId="{AF1AA423-0CD2-43C7-8963-0051CB2D9708}" dt="2023-10-01T15:25:00.098" v="42" actId="478"/>
        <pc:sldMkLst>
          <pc:docMk/>
          <pc:sldMk cId="0" sldId="282"/>
        </pc:sldMkLst>
        <pc:spChg chg="add del mod">
          <ac:chgData name="Vui Le Ba" userId="052109168efbc39a" providerId="LiveId" clId="{AF1AA423-0CD2-43C7-8963-0051CB2D9708}" dt="2023-10-01T15:23:01.900" v="4" actId="6264"/>
          <ac:spMkLst>
            <pc:docMk/>
            <pc:sldMk cId="0" sldId="282"/>
            <ac:spMk id="2" creationId="{D97AB20C-4DF3-5C77-D40E-BB8B1A4CA325}"/>
          </ac:spMkLst>
        </pc:spChg>
        <pc:spChg chg="add del mod ord">
          <ac:chgData name="Vui Le Ba" userId="052109168efbc39a" providerId="LiveId" clId="{AF1AA423-0CD2-43C7-8963-0051CB2D9708}" dt="2023-10-01T15:25:00.098" v="42" actId="478"/>
          <ac:spMkLst>
            <pc:docMk/>
            <pc:sldMk cId="0" sldId="282"/>
            <ac:spMk id="3" creationId="{856E8317-90D9-B53E-0D9E-6BF43C6D097D}"/>
          </ac:spMkLst>
        </pc:spChg>
        <pc:spChg chg="mod ord">
          <ac:chgData name="Vui Le Ba" userId="052109168efbc39a" providerId="LiveId" clId="{AF1AA423-0CD2-43C7-8963-0051CB2D9708}" dt="2023-10-01T15:23:01.900" v="4" actId="6264"/>
          <ac:spMkLst>
            <pc:docMk/>
            <pc:sldMk cId="0" sldId="282"/>
            <ac:spMk id="398" creationId="{00000000-0000-0000-0000-000000000000}"/>
          </ac:spMkLst>
        </pc:spChg>
        <pc:spChg chg="mod">
          <ac:chgData name="Vui Le Ba" userId="052109168efbc39a" providerId="LiveId" clId="{AF1AA423-0CD2-43C7-8963-0051CB2D9708}" dt="2023-10-01T15:22:43.505" v="0"/>
          <ac:spMkLst>
            <pc:docMk/>
            <pc:sldMk cId="0" sldId="282"/>
            <ac:spMk id="399" creationId="{00000000-0000-0000-0000-000000000000}"/>
          </ac:spMkLst>
        </pc:spChg>
      </pc:sldChg>
      <pc:sldChg chg="addSp delSp modSp mod chgLayout modNotes">
        <pc:chgData name="Vui Le Ba" userId="052109168efbc39a" providerId="LiveId" clId="{AF1AA423-0CD2-43C7-8963-0051CB2D9708}" dt="2023-10-01T15:25:05.732" v="43" actId="1076"/>
        <pc:sldMkLst>
          <pc:docMk/>
          <pc:sldMk cId="0" sldId="283"/>
        </pc:sldMkLst>
        <pc:spChg chg="add del mod">
          <ac:chgData name="Vui Le Ba" userId="052109168efbc39a" providerId="LiveId" clId="{AF1AA423-0CD2-43C7-8963-0051CB2D9708}" dt="2023-10-01T15:23:01.900" v="4" actId="6264"/>
          <ac:spMkLst>
            <pc:docMk/>
            <pc:sldMk cId="0" sldId="283"/>
            <ac:spMk id="2" creationId="{CE45D972-B2E5-1C91-A031-1637AB5AEB87}"/>
          </ac:spMkLst>
        </pc:spChg>
        <pc:spChg chg="add del mod">
          <ac:chgData name="Vui Le Ba" userId="052109168efbc39a" providerId="LiveId" clId="{AF1AA423-0CD2-43C7-8963-0051CB2D9708}" dt="2023-10-01T15:23:01.900" v="4" actId="6264"/>
          <ac:spMkLst>
            <pc:docMk/>
            <pc:sldMk cId="0" sldId="283"/>
            <ac:spMk id="3" creationId="{87CF7FE2-25A3-6AF9-7A64-54B247601AD8}"/>
          </ac:spMkLst>
        </pc:spChg>
        <pc:spChg chg="mod ord">
          <ac:chgData name="Vui Le Ba" userId="052109168efbc39a" providerId="LiveId" clId="{AF1AA423-0CD2-43C7-8963-0051CB2D9708}" dt="2023-10-01T15:23:01.900" v="4" actId="6264"/>
          <ac:spMkLst>
            <pc:docMk/>
            <pc:sldMk cId="0" sldId="283"/>
            <ac:spMk id="404" creationId="{00000000-0000-0000-0000-000000000000}"/>
          </ac:spMkLst>
        </pc:spChg>
        <pc:spChg chg="mod ord">
          <ac:chgData name="Vui Le Ba" userId="052109168efbc39a" providerId="LiveId" clId="{AF1AA423-0CD2-43C7-8963-0051CB2D9708}" dt="2023-10-01T15:25:05.732" v="43" actId="1076"/>
          <ac:spMkLst>
            <pc:docMk/>
            <pc:sldMk cId="0" sldId="283"/>
            <ac:spMk id="405" creationId="{00000000-0000-0000-0000-000000000000}"/>
          </ac:spMkLst>
        </pc:spChg>
        <pc:spChg chg="mod ord">
          <ac:chgData name="Vui Le Ba" userId="052109168efbc39a" providerId="LiveId" clId="{AF1AA423-0CD2-43C7-8963-0051CB2D9708}" dt="2023-10-01T15:23:01.900" v="4" actId="6264"/>
          <ac:spMkLst>
            <pc:docMk/>
            <pc:sldMk cId="0" sldId="283"/>
            <ac:spMk id="406" creationId="{00000000-0000-0000-0000-000000000000}"/>
          </ac:spMkLst>
        </pc:spChg>
      </pc:sldChg>
      <pc:sldChg chg="addSp delSp modSp mod chgLayout modNotes">
        <pc:chgData name="Vui Le Ba" userId="052109168efbc39a" providerId="LiveId" clId="{AF1AA423-0CD2-43C7-8963-0051CB2D9708}" dt="2023-10-01T15:25:09.504" v="44" actId="1076"/>
        <pc:sldMkLst>
          <pc:docMk/>
          <pc:sldMk cId="0" sldId="284"/>
        </pc:sldMkLst>
        <pc:spChg chg="add del mod">
          <ac:chgData name="Vui Le Ba" userId="052109168efbc39a" providerId="LiveId" clId="{AF1AA423-0CD2-43C7-8963-0051CB2D9708}" dt="2023-10-01T15:23:01.900" v="4" actId="6264"/>
          <ac:spMkLst>
            <pc:docMk/>
            <pc:sldMk cId="0" sldId="284"/>
            <ac:spMk id="2" creationId="{26F4FFB1-D257-EC2B-4165-B570814A3358}"/>
          </ac:spMkLst>
        </pc:spChg>
        <pc:spChg chg="add del mod">
          <ac:chgData name="Vui Le Ba" userId="052109168efbc39a" providerId="LiveId" clId="{AF1AA423-0CD2-43C7-8963-0051CB2D9708}" dt="2023-10-01T15:23:01.900" v="4" actId="6264"/>
          <ac:spMkLst>
            <pc:docMk/>
            <pc:sldMk cId="0" sldId="284"/>
            <ac:spMk id="3" creationId="{6B30FC8A-A223-5204-C8E2-A96F080C73C4}"/>
          </ac:spMkLst>
        </pc:spChg>
        <pc:spChg chg="mod ord">
          <ac:chgData name="Vui Le Ba" userId="052109168efbc39a" providerId="LiveId" clId="{AF1AA423-0CD2-43C7-8963-0051CB2D9708}" dt="2023-10-01T15:23:01.900" v="4" actId="6264"/>
          <ac:spMkLst>
            <pc:docMk/>
            <pc:sldMk cId="0" sldId="284"/>
            <ac:spMk id="411" creationId="{00000000-0000-0000-0000-000000000000}"/>
          </ac:spMkLst>
        </pc:spChg>
        <pc:spChg chg="mod ord">
          <ac:chgData name="Vui Le Ba" userId="052109168efbc39a" providerId="LiveId" clId="{AF1AA423-0CD2-43C7-8963-0051CB2D9708}" dt="2023-10-01T15:25:09.504" v="44" actId="1076"/>
          <ac:spMkLst>
            <pc:docMk/>
            <pc:sldMk cId="0" sldId="284"/>
            <ac:spMk id="412" creationId="{00000000-0000-0000-0000-000000000000}"/>
          </ac:spMkLst>
        </pc:spChg>
        <pc:spChg chg="mod ord">
          <ac:chgData name="Vui Le Ba" userId="052109168efbc39a" providerId="LiveId" clId="{AF1AA423-0CD2-43C7-8963-0051CB2D9708}" dt="2023-10-01T15:23:01.900" v="4" actId="6264"/>
          <ac:spMkLst>
            <pc:docMk/>
            <pc:sldMk cId="0" sldId="284"/>
            <ac:spMk id="413" creationId="{00000000-0000-0000-0000-000000000000}"/>
          </ac:spMkLst>
        </pc:spChg>
        <pc:spChg chg="mod">
          <ac:chgData name="Vui Le Ba" userId="052109168efbc39a" providerId="LiveId" clId="{AF1AA423-0CD2-43C7-8963-0051CB2D9708}" dt="2023-10-01T15:22:43.505" v="0"/>
          <ac:spMkLst>
            <pc:docMk/>
            <pc:sldMk cId="0" sldId="284"/>
            <ac:spMk id="414" creationId="{00000000-0000-0000-0000-000000000000}"/>
          </ac:spMkLst>
        </pc:spChg>
      </pc:sldChg>
      <pc:sldChg chg="addSp delSp modSp mod chgLayout modNotes">
        <pc:chgData name="Vui Le Ba" userId="052109168efbc39a" providerId="LiveId" clId="{AF1AA423-0CD2-43C7-8963-0051CB2D9708}" dt="2023-10-01T15:25:13.975" v="45" actId="478"/>
        <pc:sldMkLst>
          <pc:docMk/>
          <pc:sldMk cId="0" sldId="285"/>
        </pc:sldMkLst>
        <pc:spChg chg="add del mod">
          <ac:chgData name="Vui Le Ba" userId="052109168efbc39a" providerId="LiveId" clId="{AF1AA423-0CD2-43C7-8963-0051CB2D9708}" dt="2023-10-01T15:23:01.900" v="4" actId="6264"/>
          <ac:spMkLst>
            <pc:docMk/>
            <pc:sldMk cId="0" sldId="285"/>
            <ac:spMk id="2" creationId="{D64C85F1-4439-413B-F18D-4F69D11CA164}"/>
          </ac:spMkLst>
        </pc:spChg>
        <pc:spChg chg="add del mod ord">
          <ac:chgData name="Vui Le Ba" userId="052109168efbc39a" providerId="LiveId" clId="{AF1AA423-0CD2-43C7-8963-0051CB2D9708}" dt="2023-10-01T15:25:13.975" v="45" actId="478"/>
          <ac:spMkLst>
            <pc:docMk/>
            <pc:sldMk cId="0" sldId="285"/>
            <ac:spMk id="3" creationId="{73AD6F18-D7BE-7715-E09C-AB7289377F76}"/>
          </ac:spMkLst>
        </pc:spChg>
        <pc:spChg chg="mod ord">
          <ac:chgData name="Vui Le Ba" userId="052109168efbc39a" providerId="LiveId" clId="{AF1AA423-0CD2-43C7-8963-0051CB2D9708}" dt="2023-10-01T15:23:01.900" v="4" actId="6264"/>
          <ac:spMkLst>
            <pc:docMk/>
            <pc:sldMk cId="0" sldId="285"/>
            <ac:spMk id="419" creationId="{00000000-0000-0000-0000-000000000000}"/>
          </ac:spMkLst>
        </pc:spChg>
        <pc:spChg chg="mod">
          <ac:chgData name="Vui Le Ba" userId="052109168efbc39a" providerId="LiveId" clId="{AF1AA423-0CD2-43C7-8963-0051CB2D9708}" dt="2023-10-01T15:22:43.505" v="0"/>
          <ac:spMkLst>
            <pc:docMk/>
            <pc:sldMk cId="0" sldId="285"/>
            <ac:spMk id="420" creationId="{00000000-0000-0000-0000-000000000000}"/>
          </ac:spMkLst>
        </pc:spChg>
      </pc:sldChg>
      <pc:sldChg chg="addSp delSp modSp mod chgLayout modNotes">
        <pc:chgData name="Vui Le Ba" userId="052109168efbc39a" providerId="LiveId" clId="{AF1AA423-0CD2-43C7-8963-0051CB2D9708}" dt="2023-10-01T15:25:17.770" v="46" actId="1076"/>
        <pc:sldMkLst>
          <pc:docMk/>
          <pc:sldMk cId="0" sldId="286"/>
        </pc:sldMkLst>
        <pc:spChg chg="add del mod">
          <ac:chgData name="Vui Le Ba" userId="052109168efbc39a" providerId="LiveId" clId="{AF1AA423-0CD2-43C7-8963-0051CB2D9708}" dt="2023-10-01T15:23:01.900" v="4" actId="6264"/>
          <ac:spMkLst>
            <pc:docMk/>
            <pc:sldMk cId="0" sldId="286"/>
            <ac:spMk id="2" creationId="{B6F2C9A1-1D6C-BCCD-F262-E58A526F2A38}"/>
          </ac:spMkLst>
        </pc:spChg>
        <pc:spChg chg="add del mod">
          <ac:chgData name="Vui Le Ba" userId="052109168efbc39a" providerId="LiveId" clId="{AF1AA423-0CD2-43C7-8963-0051CB2D9708}" dt="2023-10-01T15:23:01.900" v="4" actId="6264"/>
          <ac:spMkLst>
            <pc:docMk/>
            <pc:sldMk cId="0" sldId="286"/>
            <ac:spMk id="3" creationId="{005BD7A0-13BE-22F0-329F-4E924AF923CD}"/>
          </ac:spMkLst>
        </pc:spChg>
        <pc:spChg chg="mod ord">
          <ac:chgData name="Vui Le Ba" userId="052109168efbc39a" providerId="LiveId" clId="{AF1AA423-0CD2-43C7-8963-0051CB2D9708}" dt="2023-10-01T15:23:01.900" v="4" actId="6264"/>
          <ac:spMkLst>
            <pc:docMk/>
            <pc:sldMk cId="0" sldId="286"/>
            <ac:spMk id="425" creationId="{00000000-0000-0000-0000-000000000000}"/>
          </ac:spMkLst>
        </pc:spChg>
        <pc:spChg chg="mod ord">
          <ac:chgData name="Vui Le Ba" userId="052109168efbc39a" providerId="LiveId" clId="{AF1AA423-0CD2-43C7-8963-0051CB2D9708}" dt="2023-10-01T15:25:17.770" v="46" actId="1076"/>
          <ac:spMkLst>
            <pc:docMk/>
            <pc:sldMk cId="0" sldId="286"/>
            <ac:spMk id="426" creationId="{00000000-0000-0000-0000-000000000000}"/>
          </ac:spMkLst>
        </pc:spChg>
        <pc:spChg chg="mod ord">
          <ac:chgData name="Vui Le Ba" userId="052109168efbc39a" providerId="LiveId" clId="{AF1AA423-0CD2-43C7-8963-0051CB2D9708}" dt="2023-10-01T15:23:01.900" v="4" actId="6264"/>
          <ac:spMkLst>
            <pc:docMk/>
            <pc:sldMk cId="0" sldId="286"/>
            <ac:spMk id="427" creationId="{00000000-0000-0000-0000-000000000000}"/>
          </ac:spMkLst>
        </pc:spChg>
      </pc:sldChg>
      <pc:sldChg chg="addSp delSp modSp mod chgLayout modNotes">
        <pc:chgData name="Vui Le Ba" userId="052109168efbc39a" providerId="LiveId" clId="{AF1AA423-0CD2-43C7-8963-0051CB2D9708}" dt="2023-10-01T15:25:22.750" v="47" actId="1076"/>
        <pc:sldMkLst>
          <pc:docMk/>
          <pc:sldMk cId="0" sldId="287"/>
        </pc:sldMkLst>
        <pc:spChg chg="add del mod">
          <ac:chgData name="Vui Le Ba" userId="052109168efbc39a" providerId="LiveId" clId="{AF1AA423-0CD2-43C7-8963-0051CB2D9708}" dt="2023-10-01T15:23:01.900" v="4" actId="6264"/>
          <ac:spMkLst>
            <pc:docMk/>
            <pc:sldMk cId="0" sldId="287"/>
            <ac:spMk id="2" creationId="{59C938CF-C57F-6634-7A8E-988EEC35AA6C}"/>
          </ac:spMkLst>
        </pc:spChg>
        <pc:spChg chg="add del mod">
          <ac:chgData name="Vui Le Ba" userId="052109168efbc39a" providerId="LiveId" clId="{AF1AA423-0CD2-43C7-8963-0051CB2D9708}" dt="2023-10-01T15:23:01.900" v="4" actId="6264"/>
          <ac:spMkLst>
            <pc:docMk/>
            <pc:sldMk cId="0" sldId="287"/>
            <ac:spMk id="3" creationId="{952EC686-F95E-A31B-187A-9F8D6E3625C7}"/>
          </ac:spMkLst>
        </pc:spChg>
        <pc:spChg chg="mod ord">
          <ac:chgData name="Vui Le Ba" userId="052109168efbc39a" providerId="LiveId" clId="{AF1AA423-0CD2-43C7-8963-0051CB2D9708}" dt="2023-10-01T15:23:01.900" v="4" actId="6264"/>
          <ac:spMkLst>
            <pc:docMk/>
            <pc:sldMk cId="0" sldId="287"/>
            <ac:spMk id="432" creationId="{00000000-0000-0000-0000-000000000000}"/>
          </ac:spMkLst>
        </pc:spChg>
        <pc:spChg chg="mod ord">
          <ac:chgData name="Vui Le Ba" userId="052109168efbc39a" providerId="LiveId" clId="{AF1AA423-0CD2-43C7-8963-0051CB2D9708}" dt="2023-10-01T15:25:22.750" v="47" actId="1076"/>
          <ac:spMkLst>
            <pc:docMk/>
            <pc:sldMk cId="0" sldId="287"/>
            <ac:spMk id="433" creationId="{00000000-0000-0000-0000-000000000000}"/>
          </ac:spMkLst>
        </pc:spChg>
        <pc:spChg chg="mod ord">
          <ac:chgData name="Vui Le Ba" userId="052109168efbc39a" providerId="LiveId" clId="{AF1AA423-0CD2-43C7-8963-0051CB2D9708}" dt="2023-10-01T15:23:01.900" v="4" actId="6264"/>
          <ac:spMkLst>
            <pc:docMk/>
            <pc:sldMk cId="0" sldId="287"/>
            <ac:spMk id="434" creationId="{00000000-0000-0000-0000-000000000000}"/>
          </ac:spMkLst>
        </pc:spChg>
      </pc:sldChg>
      <pc:sldChg chg="addSp delSp modSp mod chgLayout modNotes">
        <pc:chgData name="Vui Le Ba" userId="052109168efbc39a" providerId="LiveId" clId="{AF1AA423-0CD2-43C7-8963-0051CB2D9708}" dt="2023-10-01T15:25:26.417" v="48" actId="1076"/>
        <pc:sldMkLst>
          <pc:docMk/>
          <pc:sldMk cId="0" sldId="288"/>
        </pc:sldMkLst>
        <pc:spChg chg="add del mod">
          <ac:chgData name="Vui Le Ba" userId="052109168efbc39a" providerId="LiveId" clId="{AF1AA423-0CD2-43C7-8963-0051CB2D9708}" dt="2023-10-01T15:23:01.900" v="4" actId="6264"/>
          <ac:spMkLst>
            <pc:docMk/>
            <pc:sldMk cId="0" sldId="288"/>
            <ac:spMk id="2" creationId="{097985EB-70CA-48E5-2BD9-A953C0EDE01D}"/>
          </ac:spMkLst>
        </pc:spChg>
        <pc:spChg chg="add del mod">
          <ac:chgData name="Vui Le Ba" userId="052109168efbc39a" providerId="LiveId" clId="{AF1AA423-0CD2-43C7-8963-0051CB2D9708}" dt="2023-10-01T15:23:01.900" v="4" actId="6264"/>
          <ac:spMkLst>
            <pc:docMk/>
            <pc:sldMk cId="0" sldId="288"/>
            <ac:spMk id="3" creationId="{22E8A3FE-CCC6-F3C2-CD26-1D3BA39661CE}"/>
          </ac:spMkLst>
        </pc:spChg>
        <pc:spChg chg="mod ord">
          <ac:chgData name="Vui Le Ba" userId="052109168efbc39a" providerId="LiveId" clId="{AF1AA423-0CD2-43C7-8963-0051CB2D9708}" dt="2023-10-01T15:23:01.900" v="4" actId="6264"/>
          <ac:spMkLst>
            <pc:docMk/>
            <pc:sldMk cId="0" sldId="288"/>
            <ac:spMk id="439" creationId="{00000000-0000-0000-0000-000000000000}"/>
          </ac:spMkLst>
        </pc:spChg>
        <pc:spChg chg="mod ord">
          <ac:chgData name="Vui Le Ba" userId="052109168efbc39a" providerId="LiveId" clId="{AF1AA423-0CD2-43C7-8963-0051CB2D9708}" dt="2023-10-01T15:23:01.900" v="4" actId="6264"/>
          <ac:spMkLst>
            <pc:docMk/>
            <pc:sldMk cId="0" sldId="288"/>
            <ac:spMk id="440" creationId="{00000000-0000-0000-0000-000000000000}"/>
          </ac:spMkLst>
        </pc:spChg>
        <pc:spChg chg="mod ord">
          <ac:chgData name="Vui Le Ba" userId="052109168efbc39a" providerId="LiveId" clId="{AF1AA423-0CD2-43C7-8963-0051CB2D9708}" dt="2023-10-01T15:25:26.417" v="48" actId="1076"/>
          <ac:spMkLst>
            <pc:docMk/>
            <pc:sldMk cId="0" sldId="288"/>
            <ac:spMk id="441" creationId="{00000000-0000-0000-0000-000000000000}"/>
          </ac:spMkLst>
        </pc:spChg>
        <pc:picChg chg="mod">
          <ac:chgData name="Vui Le Ba" userId="052109168efbc39a" providerId="LiveId" clId="{AF1AA423-0CD2-43C7-8963-0051CB2D9708}" dt="2023-10-01T15:22:43.505" v="0"/>
          <ac:picMkLst>
            <pc:docMk/>
            <pc:sldMk cId="0" sldId="288"/>
            <ac:picMk id="442" creationId="{00000000-0000-0000-0000-000000000000}"/>
          </ac:picMkLst>
        </pc:picChg>
      </pc:sldChg>
      <pc:sldMasterChg chg="modSp modSldLayout">
        <pc:chgData name="Vui Le Ba" userId="052109168efbc39a" providerId="LiveId" clId="{AF1AA423-0CD2-43C7-8963-0051CB2D9708}" dt="2023-10-01T15:22:43.505" v="0"/>
        <pc:sldMasterMkLst>
          <pc:docMk/>
          <pc:sldMasterMk cId="0" sldId="2147483662"/>
        </pc:sldMasterMkLst>
        <pc:spChg chg="mod">
          <ac:chgData name="Vui Le Ba" userId="052109168efbc39a" providerId="LiveId" clId="{AF1AA423-0CD2-43C7-8963-0051CB2D9708}" dt="2023-10-01T15:22:43.505" v="0"/>
          <ac:spMkLst>
            <pc:docMk/>
            <pc:sldMasterMk cId="0" sldId="2147483662"/>
            <ac:spMk id="6" creationId="{00000000-0000-0000-0000-000000000000}"/>
          </ac:spMkLst>
        </pc:spChg>
        <pc:spChg chg="mod">
          <ac:chgData name="Vui Le Ba" userId="052109168efbc39a" providerId="LiveId" clId="{AF1AA423-0CD2-43C7-8963-0051CB2D9708}" dt="2023-10-01T15:22:43.505" v="0"/>
          <ac:spMkLst>
            <pc:docMk/>
            <pc:sldMasterMk cId="0" sldId="2147483662"/>
            <ac:spMk id="7" creationId="{00000000-0000-0000-0000-000000000000}"/>
          </ac:spMkLst>
        </pc:spChg>
        <pc:spChg chg="mod">
          <ac:chgData name="Vui Le Ba" userId="052109168efbc39a" providerId="LiveId" clId="{AF1AA423-0CD2-43C7-8963-0051CB2D9708}" dt="2023-10-01T15:22:43.505" v="0"/>
          <ac:spMkLst>
            <pc:docMk/>
            <pc:sldMasterMk cId="0" sldId="2147483662"/>
            <ac:spMk id="8" creationId="{00000000-0000-0000-0000-000000000000}"/>
          </ac:spMkLst>
        </pc:spChg>
        <pc:sldLayoutChg chg="modSp">
          <pc:chgData name="Vui Le Ba" userId="052109168efbc39a" providerId="LiveId" clId="{AF1AA423-0CD2-43C7-8963-0051CB2D9708}" dt="2023-10-01T15:22:43.505" v="0"/>
          <pc:sldLayoutMkLst>
            <pc:docMk/>
            <pc:sldMasterMk cId="0" sldId="2147483662"/>
            <pc:sldLayoutMk cId="0" sldId="2147483648"/>
          </pc:sldLayoutMkLst>
          <pc:spChg chg="mod">
            <ac:chgData name="Vui Le Ba" userId="052109168efbc39a" providerId="LiveId" clId="{AF1AA423-0CD2-43C7-8963-0051CB2D9708}" dt="2023-10-01T15:22:43.505" v="0"/>
            <ac:spMkLst>
              <pc:docMk/>
              <pc:sldMasterMk cId="0" sldId="2147483662"/>
              <pc:sldLayoutMk cId="0" sldId="2147483648"/>
              <ac:spMk id="10"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48"/>
              <ac:spMk id="11"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48"/>
              <ac:spMk id="12"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49"/>
          </pc:sldLayoutMkLst>
          <pc:spChg chg="mod">
            <ac:chgData name="Vui Le Ba" userId="052109168efbc39a" providerId="LiveId" clId="{AF1AA423-0CD2-43C7-8963-0051CB2D9708}" dt="2023-10-01T15:22:43.505" v="0"/>
            <ac:spMkLst>
              <pc:docMk/>
              <pc:sldMasterMk cId="0" sldId="2147483662"/>
              <pc:sldLayoutMk cId="0" sldId="2147483649"/>
              <ac:spMk id="14"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49"/>
              <ac:spMk id="15"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0"/>
          </pc:sldLayoutMkLst>
          <pc:spChg chg="mod">
            <ac:chgData name="Vui Le Ba" userId="052109168efbc39a" providerId="LiveId" clId="{AF1AA423-0CD2-43C7-8963-0051CB2D9708}" dt="2023-10-01T15:22:43.505" v="0"/>
            <ac:spMkLst>
              <pc:docMk/>
              <pc:sldMasterMk cId="0" sldId="2147483662"/>
              <pc:sldLayoutMk cId="0" sldId="2147483650"/>
              <ac:spMk id="17"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0"/>
              <ac:spMk id="18"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0"/>
              <ac:spMk id="19"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1"/>
          </pc:sldLayoutMkLst>
          <pc:spChg chg="mod">
            <ac:chgData name="Vui Le Ba" userId="052109168efbc39a" providerId="LiveId" clId="{AF1AA423-0CD2-43C7-8963-0051CB2D9708}" dt="2023-10-01T15:22:43.505" v="0"/>
            <ac:spMkLst>
              <pc:docMk/>
              <pc:sldMasterMk cId="0" sldId="2147483662"/>
              <pc:sldLayoutMk cId="0" sldId="2147483651"/>
              <ac:spMk id="21"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1"/>
              <ac:spMk id="22"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1"/>
              <ac:spMk id="23"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1"/>
              <ac:spMk id="24"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2"/>
          </pc:sldLayoutMkLst>
          <pc:spChg chg="mod">
            <ac:chgData name="Vui Le Ba" userId="052109168efbc39a" providerId="LiveId" clId="{AF1AA423-0CD2-43C7-8963-0051CB2D9708}" dt="2023-10-01T15:22:43.505" v="0"/>
            <ac:spMkLst>
              <pc:docMk/>
              <pc:sldMasterMk cId="0" sldId="2147483662"/>
              <pc:sldLayoutMk cId="0" sldId="2147483652"/>
              <ac:spMk id="26"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2"/>
              <ac:spMk id="27"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3"/>
          </pc:sldLayoutMkLst>
          <pc:spChg chg="mod">
            <ac:chgData name="Vui Le Ba" userId="052109168efbc39a" providerId="LiveId" clId="{AF1AA423-0CD2-43C7-8963-0051CB2D9708}" dt="2023-10-01T15:22:43.505" v="0"/>
            <ac:spMkLst>
              <pc:docMk/>
              <pc:sldMasterMk cId="0" sldId="2147483662"/>
              <pc:sldLayoutMk cId="0" sldId="2147483653"/>
              <ac:spMk id="29"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3"/>
              <ac:spMk id="30"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3"/>
              <ac:spMk id="31"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4"/>
          </pc:sldLayoutMkLst>
          <pc:spChg chg="mod">
            <ac:chgData name="Vui Le Ba" userId="052109168efbc39a" providerId="LiveId" clId="{AF1AA423-0CD2-43C7-8963-0051CB2D9708}" dt="2023-10-01T15:22:43.505" v="0"/>
            <ac:spMkLst>
              <pc:docMk/>
              <pc:sldMasterMk cId="0" sldId="2147483662"/>
              <pc:sldLayoutMk cId="0" sldId="2147483654"/>
              <ac:spMk id="33"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4"/>
              <ac:spMk id="34"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5"/>
          </pc:sldLayoutMkLst>
          <pc:spChg chg="mod">
            <ac:chgData name="Vui Le Ba" userId="052109168efbc39a" providerId="LiveId" clId="{AF1AA423-0CD2-43C7-8963-0051CB2D9708}" dt="2023-10-01T15:22:43.505" v="0"/>
            <ac:spMkLst>
              <pc:docMk/>
              <pc:sldMasterMk cId="0" sldId="2147483662"/>
              <pc:sldLayoutMk cId="0" sldId="2147483655"/>
              <ac:spMk id="36"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5"/>
              <ac:spMk id="37"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5"/>
              <ac:spMk id="38"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5"/>
              <ac:spMk id="39"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5"/>
              <ac:spMk id="40"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6"/>
          </pc:sldLayoutMkLst>
          <pc:spChg chg="mod">
            <ac:chgData name="Vui Le Ba" userId="052109168efbc39a" providerId="LiveId" clId="{AF1AA423-0CD2-43C7-8963-0051CB2D9708}" dt="2023-10-01T15:22:43.505" v="0"/>
            <ac:spMkLst>
              <pc:docMk/>
              <pc:sldMasterMk cId="0" sldId="2147483662"/>
              <pc:sldLayoutMk cId="0" sldId="2147483656"/>
              <ac:spMk id="42"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6"/>
              <ac:spMk id="43"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7"/>
          </pc:sldLayoutMkLst>
          <pc:spChg chg="mod">
            <ac:chgData name="Vui Le Ba" userId="052109168efbc39a" providerId="LiveId" clId="{AF1AA423-0CD2-43C7-8963-0051CB2D9708}" dt="2023-10-01T15:22:43.505" v="0"/>
            <ac:spMkLst>
              <pc:docMk/>
              <pc:sldMasterMk cId="0" sldId="2147483662"/>
              <pc:sldLayoutMk cId="0" sldId="2147483657"/>
              <ac:spMk id="45"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7"/>
              <ac:spMk id="46" creationId="{00000000-0000-0000-0000-000000000000}"/>
            </ac:spMkLst>
          </pc:spChg>
          <pc:spChg chg="mod">
            <ac:chgData name="Vui Le Ba" userId="052109168efbc39a" providerId="LiveId" clId="{AF1AA423-0CD2-43C7-8963-0051CB2D9708}" dt="2023-10-01T15:22:43.505" v="0"/>
            <ac:spMkLst>
              <pc:docMk/>
              <pc:sldMasterMk cId="0" sldId="2147483662"/>
              <pc:sldLayoutMk cId="0" sldId="2147483657"/>
              <ac:spMk id="47"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2"/>
            <pc:sldLayoutMk cId="0" sldId="2147483658"/>
          </pc:sldLayoutMkLst>
          <pc:spChg chg="mod">
            <ac:chgData name="Vui Le Ba" userId="052109168efbc39a" providerId="LiveId" clId="{AF1AA423-0CD2-43C7-8963-0051CB2D9708}" dt="2023-10-01T15:22:43.505"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AF1AA423-0CD2-43C7-8963-0051CB2D9708}" dt="2023-10-01T15:22:53.853" v="3" actId="478"/>
        <pc:sldMasterMkLst>
          <pc:docMk/>
          <pc:sldMasterMk cId="0" sldId="2147483663"/>
        </pc:sldMasterMkLst>
        <pc:spChg chg="mod">
          <ac:chgData name="Vui Le Ba" userId="052109168efbc39a" providerId="LiveId" clId="{AF1AA423-0CD2-43C7-8963-0051CB2D9708}" dt="2023-10-01T15:22:43.505" v="0"/>
          <ac:spMkLst>
            <pc:docMk/>
            <pc:sldMasterMk cId="0" sldId="2147483663"/>
            <ac:spMk id="52" creationId="{00000000-0000-0000-0000-000000000000}"/>
          </ac:spMkLst>
        </pc:spChg>
        <pc:spChg chg="mod">
          <ac:chgData name="Vui Le Ba" userId="052109168efbc39a" providerId="LiveId" clId="{AF1AA423-0CD2-43C7-8963-0051CB2D9708}" dt="2023-10-01T15:22:43.505" v="0"/>
          <ac:spMkLst>
            <pc:docMk/>
            <pc:sldMasterMk cId="0" sldId="2147483663"/>
            <ac:spMk id="53" creationId="{00000000-0000-0000-0000-000000000000}"/>
          </ac:spMkLst>
        </pc:spChg>
        <pc:spChg chg="mod">
          <ac:chgData name="Vui Le Ba" userId="052109168efbc39a" providerId="LiveId" clId="{AF1AA423-0CD2-43C7-8963-0051CB2D9708}" dt="2023-10-01T15:22:43.505" v="0"/>
          <ac:spMkLst>
            <pc:docMk/>
            <pc:sldMasterMk cId="0" sldId="2147483663"/>
            <ac:spMk id="54" creationId="{00000000-0000-0000-0000-000000000000}"/>
          </ac:spMkLst>
        </pc:spChg>
        <pc:spChg chg="mod">
          <ac:chgData name="Vui Le Ba" userId="052109168efbc39a" providerId="LiveId" clId="{AF1AA423-0CD2-43C7-8963-0051CB2D9708}" dt="2023-10-01T15:22:43.505" v="0"/>
          <ac:spMkLst>
            <pc:docMk/>
            <pc:sldMasterMk cId="0" sldId="2147483663"/>
            <ac:spMk id="55" creationId="{00000000-0000-0000-0000-000000000000}"/>
          </ac:spMkLst>
        </pc:spChg>
        <pc:spChg chg="mod">
          <ac:chgData name="Vui Le Ba" userId="052109168efbc39a" providerId="LiveId" clId="{AF1AA423-0CD2-43C7-8963-0051CB2D9708}" dt="2023-10-01T15:22:43.505" v="0"/>
          <ac:spMkLst>
            <pc:docMk/>
            <pc:sldMasterMk cId="0" sldId="2147483663"/>
            <ac:spMk id="56" creationId="{00000000-0000-0000-0000-000000000000}"/>
          </ac:spMkLst>
        </pc:spChg>
        <pc:picChg chg="mod">
          <ac:chgData name="Vui Le Ba" userId="052109168efbc39a" providerId="LiveId" clId="{AF1AA423-0CD2-43C7-8963-0051CB2D9708}" dt="2023-10-01T15:22:43.505" v="0"/>
          <ac:picMkLst>
            <pc:docMk/>
            <pc:sldMasterMk cId="0" sldId="2147483663"/>
            <ac:picMk id="51" creationId="{00000000-0000-0000-0000-000000000000}"/>
          </ac:picMkLst>
        </pc:picChg>
        <pc:sldLayoutChg chg="modSp">
          <pc:chgData name="Vui Le Ba" userId="052109168efbc39a" providerId="LiveId" clId="{AF1AA423-0CD2-43C7-8963-0051CB2D9708}" dt="2023-10-01T15:22:43.505" v="0"/>
          <pc:sldLayoutMkLst>
            <pc:docMk/>
            <pc:sldMasterMk cId="0" sldId="2147483663"/>
            <pc:sldLayoutMk cId="0" sldId="2147483659"/>
          </pc:sldLayoutMkLst>
          <pc:spChg chg="mod">
            <ac:chgData name="Vui Le Ba" userId="052109168efbc39a" providerId="LiveId" clId="{AF1AA423-0CD2-43C7-8963-0051CB2D9708}" dt="2023-10-01T15:22:43.505" v="0"/>
            <ac:spMkLst>
              <pc:docMk/>
              <pc:sldMasterMk cId="0" sldId="2147483663"/>
              <pc:sldLayoutMk cId="0" sldId="2147483659"/>
              <ac:spMk id="58"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59"/>
              <ac:spMk id="59"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59"/>
              <ac:spMk id="60" creationId="{00000000-0000-0000-0000-000000000000}"/>
            </ac:spMkLst>
          </pc:spChg>
        </pc:sldLayoutChg>
        <pc:sldLayoutChg chg="delSp modSp mod">
          <pc:chgData name="Vui Le Ba" userId="052109168efbc39a" providerId="LiveId" clId="{AF1AA423-0CD2-43C7-8963-0051CB2D9708}" dt="2023-10-01T15:22:53.853" v="3" actId="478"/>
          <pc:sldLayoutMkLst>
            <pc:docMk/>
            <pc:sldMasterMk cId="0" sldId="2147483663"/>
            <pc:sldLayoutMk cId="0" sldId="2147483660"/>
          </pc:sldLayoutMkLst>
          <pc:spChg chg="mod">
            <ac:chgData name="Vui Le Ba" userId="052109168efbc39a" providerId="LiveId" clId="{AF1AA423-0CD2-43C7-8963-0051CB2D9708}" dt="2023-10-01T15:22:43.505" v="0"/>
            <ac:spMkLst>
              <pc:docMk/>
              <pc:sldMasterMk cId="0" sldId="2147483663"/>
              <pc:sldLayoutMk cId="0" sldId="2147483660"/>
              <ac:spMk id="62"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60"/>
              <ac:spMk id="63" creationId="{00000000-0000-0000-0000-000000000000}"/>
            </ac:spMkLst>
          </pc:spChg>
          <pc:spChg chg="del mod">
            <ac:chgData name="Vui Le Ba" userId="052109168efbc39a" providerId="LiveId" clId="{AF1AA423-0CD2-43C7-8963-0051CB2D9708}" dt="2023-10-01T15:22:53.853" v="3" actId="478"/>
            <ac:spMkLst>
              <pc:docMk/>
              <pc:sldMasterMk cId="0" sldId="2147483663"/>
              <pc:sldLayoutMk cId="0" sldId="2147483660"/>
              <ac:spMk id="64"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60"/>
              <ac:spMk id="65"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60"/>
              <ac:spMk id="66" creationId="{00000000-0000-0000-0000-000000000000}"/>
            </ac:spMkLst>
          </pc:spChg>
        </pc:sldLayoutChg>
        <pc:sldLayoutChg chg="modSp">
          <pc:chgData name="Vui Le Ba" userId="052109168efbc39a" providerId="LiveId" clId="{AF1AA423-0CD2-43C7-8963-0051CB2D9708}" dt="2023-10-01T15:22:43.505" v="0"/>
          <pc:sldLayoutMkLst>
            <pc:docMk/>
            <pc:sldMasterMk cId="0" sldId="2147483663"/>
            <pc:sldLayoutMk cId="0" sldId="2147483661"/>
          </pc:sldLayoutMkLst>
          <pc:spChg chg="mod">
            <ac:chgData name="Vui Le Ba" userId="052109168efbc39a" providerId="LiveId" clId="{AF1AA423-0CD2-43C7-8963-0051CB2D9708}" dt="2023-10-01T15:22:43.505" v="0"/>
            <ac:spMkLst>
              <pc:docMk/>
              <pc:sldMasterMk cId="0" sldId="2147483663"/>
              <pc:sldLayoutMk cId="0" sldId="2147483661"/>
              <ac:spMk id="68"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61"/>
              <ac:spMk id="69"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61"/>
              <ac:spMk id="70" creationId="{00000000-0000-0000-0000-000000000000}"/>
            </ac:spMkLst>
          </pc:spChg>
          <pc:spChg chg="mod">
            <ac:chgData name="Vui Le Ba" userId="052109168efbc39a" providerId="LiveId" clId="{AF1AA423-0CD2-43C7-8963-0051CB2D9708}" dt="2023-10-01T15:22:43.505" v="0"/>
            <ac:spMkLst>
              <pc:docMk/>
              <pc:sldMasterMk cId="0" sldId="2147483663"/>
              <pc:sldLayoutMk cId="0" sldId="2147483661"/>
              <ac:spMk id="72" creationId="{00000000-0000-0000-0000-000000000000}"/>
            </ac:spMkLst>
          </pc:spChg>
          <pc:picChg chg="mod">
            <ac:chgData name="Vui Le Ba" userId="052109168efbc39a" providerId="LiveId" clId="{AF1AA423-0CD2-43C7-8963-0051CB2D9708}" dt="2023-10-01T15:22:43.505" v="0"/>
            <ac:picMkLst>
              <pc:docMk/>
              <pc:sldMasterMk cId="0" sldId="2147483663"/>
              <pc:sldLayoutMk cId="0" sldId="2147483661"/>
              <ac:picMk id="71"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topic/libraries/architecture/workmanager#features"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medium.com/androiddevelopers/use-workmanager-for-immediate-background-execution-a57db502603d" TargetMode="External"/><Relationship Id="rId4" Type="http://schemas.openxmlformats.org/officeDocument/2006/relationships/hyperlink" Target="https://developer.android.com/jetpack/androidx/releases/work"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guide/background/#recommended-solutions"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medium.com/androiddevelopers/use-workmanager-for-immediate-background-execution-a57db502603d"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jetpack/androidx/releases/work#declaring_dependencie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android.com/reference/kotlin/androidx/work/Worker"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eveloper.android.com/reference/kotlin/androidx/work/WorkManager" TargetMode="External"/><Relationship Id="rId5" Type="http://schemas.openxmlformats.org/officeDocument/2006/relationships/hyperlink" Target="https://developer.android.com/reference/kotlin/androidx/work/Constraints" TargetMode="External"/><Relationship Id="rId4" Type="http://schemas.openxmlformats.org/officeDocument/2006/relationships/hyperlink" Target="https://developer.android.com/reference/kotlin/androidx/work/WorkRequest"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reference/kotlin/androidx/work/Work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topic/libraries/architecture/workmanager/advanced/long-running"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eveloper.android.com/topic/libraries/architecture/workmanager/advanced/coroutineworker" TargetMode="Externa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topic/libraries/architecture/workmanager/how-to/define-work"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developer.android.com/topic/libraries/architecture/workmanager/how-to/define-work#delayed_work"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eveloper.android.com/reference/kotlin/androidx/work/PeriodicWorkRequest"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https://developer.android.com/reference/kotlin/androidx/work/PeriodicWorkRequest.Builder"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eveloper.android.com/topic/libraries/architecture/workmanager/how-to/define-work"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developer.android.com/reference/kotlin/androidx/work/ExistingPeriodicWorkPolicy"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developer.android.com/reference/kotlin/androidx/work/ExistingPeriodicWorkPolicy#enum-values_1" TargetMode="Externa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developer.android.com/reference/kotlin/androidx/work/Data" TargetMode="External"/><Relationship Id="rId2" Type="http://schemas.openxmlformats.org/officeDocument/2006/relationships/slide" Target="../slides/slide24.xml"/><Relationship Id="rId1" Type="http://schemas.openxmlformats.org/officeDocument/2006/relationships/notesMaster" Target="../notesMasters/notesMaster1.xml"/><Relationship Id="rId5" Type="http://schemas.openxmlformats.org/officeDocument/2006/relationships/hyperlink" Target="https://developer.android.com/reference/kotlin/androidx/work/package-summary#workdataof" TargetMode="External"/><Relationship Id="rId4" Type="http://schemas.openxmlformats.org/officeDocument/2006/relationships/hyperlink" Target="https://developer.android.com/topic/libraries/architecture/workmanager/advanced#params" TargetMode="Externa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eloper.android.com/reference/kotlin/androidx/work/ListenableWorker.Result"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https://developer.android.com/reference/kotlin/androidx/work/Data"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eveloper.android.com/reference/kotlin/androidx/work/package-summary#workdataof"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eloper.android.com/reference/kotlin/androidx/work/Constraints.Builder"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android.com/reference/kotlin/androidx/work/NetworkType" TargetMode="External"/><Relationship Id="rId7" Type="http://schemas.openxmlformats.org/officeDocument/2006/relationships/hyperlink" Target="https://developer.android.com/topic/libraries/architecture/workmanager/how-to/define-work#work-constraints"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developer.android.com/reference/kotlin/androidx/work/Constraints.Builder#setrequiresdeviceidle" TargetMode="External"/><Relationship Id="rId5" Type="http://schemas.openxmlformats.org/officeDocument/2006/relationships/hyperlink" Target="https://developer.android.com/reference/kotlin/androidx/work/Constraints.Builder#setrequiresbatterynotlow" TargetMode="External"/><Relationship Id="rId4" Type="http://schemas.openxmlformats.org/officeDocument/2006/relationships/hyperlink" Target="https://developer.android.com/reference/kotlin/androidx/work/Constraints.Builder#setrequirescharging"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ndroid.com/jetpack/guide#fetch-data"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jetpack/guide#recommended-app-arch"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jetpack/guide#separation-of-concerns"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b4409bc5e2_0_3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b4409bc5e2_0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4409bc5e2_0_4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4409bc5e2_0_4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As our apps become more complex and involve background work (such as syncing with a server), </a:t>
            </a:r>
            <a:r>
              <a:rPr lang="en"/>
              <a:t>let’s talk about how we can use WorkManager to execute this work.</a:t>
            </a:r>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4409bc5e2_0_4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4409bc5e2_0_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highlight>
                  <a:schemeClr val="lt1"/>
                </a:highlight>
                <a:latin typeface="Courier New"/>
                <a:ea typeface="Courier New"/>
                <a:cs typeface="Courier New"/>
                <a:sym typeface="Courier New"/>
              </a:rPr>
              <a:t>WorkManager</a:t>
            </a:r>
            <a:r>
              <a:rPr lang="en">
                <a:solidFill>
                  <a:schemeClr val="dk1"/>
                </a:solidFill>
                <a:highlight>
                  <a:schemeClr val="lt1"/>
                </a:highlight>
              </a:rPr>
              <a:t> is an Android Jetpack architecture component, and it’s the recommended solution to execute background work, both immediate or deferred. </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t>Opportunistic execution means that </a:t>
            </a:r>
            <a:r>
              <a:rPr lang="en">
                <a:latin typeface="Courier New"/>
                <a:ea typeface="Courier New"/>
                <a:cs typeface="Courier New"/>
                <a:sym typeface="Courier New"/>
              </a:rPr>
              <a:t>WorkManager</a:t>
            </a:r>
            <a:r>
              <a:rPr lang="en"/>
              <a:t> will do your background work as soon as it can. Guaranteed execution means that </a:t>
            </a:r>
            <a:r>
              <a:rPr lang="en">
                <a:latin typeface="Courier New"/>
                <a:ea typeface="Courier New"/>
                <a:cs typeface="Courier New"/>
                <a:sym typeface="Courier New"/>
              </a:rPr>
              <a:t>WorkManager</a:t>
            </a:r>
            <a:r>
              <a:rPr lang="en"/>
              <a:t> will make sure the work gets executed, even if the app exits or the device restarts. </a:t>
            </a:r>
            <a:r>
              <a:rPr lang="en">
                <a:solidFill>
                  <a:schemeClr val="dk1"/>
                </a:solidFill>
                <a:highlight>
                  <a:schemeClr val="lt1"/>
                </a:highlight>
              </a:rPr>
              <a:t>Furthermore, its guaranteed execution can be based on certain conditions, such as battery or connection state.</a:t>
            </a:r>
            <a:endParaRPr/>
          </a:p>
          <a:p>
            <a:pPr marL="0" lvl="0" indent="0" algn="l" rtl="0">
              <a:spcBef>
                <a:spcPts val="0"/>
              </a:spcBef>
              <a:spcAft>
                <a:spcPts val="0"/>
              </a:spcAft>
              <a:buNone/>
            </a:pPr>
            <a:endParaRPr/>
          </a:p>
          <a:p>
            <a:pPr marL="0" lvl="0" indent="0" algn="l" rtl="0">
              <a:spcBef>
                <a:spcPts val="0"/>
              </a:spcBef>
              <a:spcAft>
                <a:spcPts val="0"/>
              </a:spcAft>
              <a:buNone/>
            </a:pPr>
            <a:r>
              <a:rPr lang="en"/>
              <a:t>Hence, use </a:t>
            </a:r>
            <a:r>
              <a:rPr lang="en">
                <a:latin typeface="Courier New"/>
                <a:ea typeface="Courier New"/>
                <a:cs typeface="Courier New"/>
                <a:sym typeface="Courier New"/>
              </a:rPr>
              <a:t>WorkManager</a:t>
            </a:r>
            <a:r>
              <a:rPr lang="en"/>
              <a:t> to schedule long running immediate tasks (e.g. apply a filter to an image) or deferrable tasks (e.g. sending logs or syncing app data with a server).</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chemeClr val="hlink"/>
                </a:solidFill>
                <a:highlight>
                  <a:srgbClr val="FFFFFF"/>
                </a:highlight>
                <a:hlinkClick r:id="rId3"/>
              </a:rPr>
              <a:t>WorkManager Features</a:t>
            </a:r>
            <a:endParaRPr>
              <a:solidFill>
                <a:schemeClr val="dk1"/>
              </a:solidFill>
              <a:highlight>
                <a:srgbClr val="FFFFFF"/>
              </a:highlight>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WorkManager</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5"/>
              </a:rPr>
              <a:t>Use WorkManager for immediate background execution</a:t>
            </a:r>
            <a:endParaRPr>
              <a:solidFill>
                <a:schemeClr val="dk1"/>
              </a:solidFill>
            </a:endParaRPr>
          </a:p>
          <a:p>
            <a:pPr marL="0" lvl="0" indent="0" algn="l"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4409bc5e2_0_4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4409bc5e2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Background tasks fall into one of three main categories: </a:t>
            </a:r>
            <a:r>
              <a:rPr lang="en" b="1"/>
              <a:t>Immediate</a:t>
            </a:r>
            <a:r>
              <a:rPr lang="en"/>
              <a:t>, </a:t>
            </a:r>
            <a:r>
              <a:rPr lang="en" b="1"/>
              <a:t>Deferred</a:t>
            </a:r>
            <a:r>
              <a:rPr lang="en"/>
              <a:t>, and </a:t>
            </a:r>
            <a:r>
              <a:rPr lang="en" b="1"/>
              <a:t>Exact</a:t>
            </a:r>
            <a:r>
              <a:rPr lang="en"/>
              <a:t>. </a:t>
            </a:r>
            <a:endParaRPr/>
          </a:p>
          <a:p>
            <a:pPr marL="0" lvl="0" indent="0" algn="l" rtl="0">
              <a:spcBef>
                <a:spcPts val="0"/>
              </a:spcBef>
              <a:spcAft>
                <a:spcPts val="0"/>
              </a:spcAft>
              <a:buClr>
                <a:schemeClr val="dk1"/>
              </a:buClr>
              <a:buSzPts val="1100"/>
              <a:buFont typeface="Arial"/>
              <a:buNone/>
            </a:pPr>
            <a:endParaRPr/>
          </a:p>
          <a:p>
            <a:pPr marL="457200" lvl="0" indent="-298450" algn="l" rtl="0">
              <a:spcBef>
                <a:spcPts val="0"/>
              </a:spcBef>
              <a:spcAft>
                <a:spcPts val="0"/>
              </a:spcAft>
              <a:buSzPts val="1100"/>
              <a:buChar char="●"/>
            </a:pPr>
            <a:r>
              <a:rPr lang="en" b="1"/>
              <a:t>Immediate</a:t>
            </a:r>
            <a:r>
              <a:rPr lang="en"/>
              <a:t> tasks: For tasks that must run right away, like syncing user data to the server, even if the user puts the application in background or the device restarts, we recommend using </a:t>
            </a:r>
            <a:r>
              <a:rPr lang="en">
                <a:latin typeface="Courier New"/>
                <a:ea typeface="Courier New"/>
                <a:cs typeface="Courier New"/>
                <a:sym typeface="Courier New"/>
              </a:rPr>
              <a:t>WorkManager</a:t>
            </a:r>
            <a:r>
              <a:rPr lang="en"/>
              <a:t> and its support for long-running tasks. For scoped tasks that can be canceled by the user (e.g. if the user navigates away from the app and the task is no longer needed), we recommend using Kotlin coroutines. </a:t>
            </a:r>
            <a:endParaRPr/>
          </a:p>
          <a:p>
            <a:pPr marL="457200" lvl="0" indent="-298450" algn="l" rtl="0">
              <a:spcBef>
                <a:spcPts val="0"/>
              </a:spcBef>
              <a:spcAft>
                <a:spcPts val="0"/>
              </a:spcAft>
              <a:buSzPts val="1100"/>
              <a:buChar char="●"/>
            </a:pPr>
            <a:r>
              <a:rPr lang="en" b="1"/>
              <a:t>Deferred</a:t>
            </a:r>
            <a:r>
              <a:rPr lang="en"/>
              <a:t> tasks: Any task that is not directly connected to a user interaction and can run at any </a:t>
            </a:r>
            <a:r>
              <a:rPr lang="en">
                <a:solidFill>
                  <a:schemeClr val="dk1"/>
                </a:solidFill>
              </a:rPr>
              <a:t>future </a:t>
            </a:r>
            <a:r>
              <a:rPr lang="en"/>
              <a:t>time can be deferred. The recommended solution for deferred tasks is </a:t>
            </a:r>
            <a:r>
              <a:rPr lang="en">
                <a:latin typeface="Courier New"/>
                <a:ea typeface="Courier New"/>
                <a:cs typeface="Courier New"/>
                <a:sym typeface="Courier New"/>
              </a:rPr>
              <a:t>WorkManager</a:t>
            </a:r>
            <a:r>
              <a:rPr lang="en"/>
              <a:t>.</a:t>
            </a:r>
            <a:endParaRPr/>
          </a:p>
          <a:p>
            <a:pPr marL="457200" lvl="0" indent="-298450" algn="l" rtl="0">
              <a:spcBef>
                <a:spcPts val="0"/>
              </a:spcBef>
              <a:spcAft>
                <a:spcPts val="0"/>
              </a:spcAft>
              <a:buSzPts val="1100"/>
              <a:buChar char="●"/>
            </a:pPr>
            <a:r>
              <a:rPr lang="en" b="1"/>
              <a:t>Exact</a:t>
            </a:r>
            <a:r>
              <a:rPr lang="en"/>
              <a:t> tasks: If the work must run at a specific future time, use </a:t>
            </a:r>
            <a:r>
              <a:rPr lang="en">
                <a:latin typeface="Courier New"/>
                <a:ea typeface="Courier New"/>
                <a:cs typeface="Courier New"/>
                <a:sym typeface="Courier New"/>
              </a:rPr>
              <a:t>AlarmManager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Recommended solutions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marR="360045" lvl="0" indent="-298450" algn="l" rtl="0">
              <a:spcBef>
                <a:spcPts val="0"/>
              </a:spcBef>
              <a:spcAft>
                <a:spcPts val="0"/>
              </a:spcAft>
              <a:buClr>
                <a:schemeClr val="dk1"/>
              </a:buClr>
              <a:buSzPts val="1100"/>
              <a:buChar char="●"/>
            </a:pPr>
            <a:r>
              <a:rPr lang="en" u="sng">
                <a:solidFill>
                  <a:schemeClr val="hlink"/>
                </a:solidFill>
                <a:hlinkClick r:id="rId4"/>
              </a:rPr>
              <a:t>Use WorkManager for immediate background execution</a:t>
            </a:r>
            <a:endParaRPr>
              <a:solidFill>
                <a:schemeClr val="dk1"/>
              </a:solidFill>
            </a:endParaRPr>
          </a:p>
          <a:p>
            <a:pPr marL="0" lvl="0" indent="0" algn="l" rtl="0">
              <a:spcBef>
                <a:spcPts val="1415"/>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4409bc5e2_0_4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4409bc5e2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WorkManager library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4409bc5e2_0_4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4409bc5e2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Resources:</a:t>
            </a:r>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Worker</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WorkRequest</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Constraints</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6">
                  <a:extLst>
                    <a:ext uri="{A12FA001-AC4F-418D-AE19-62706E023703}">
                      <ahyp:hlinkClr xmlns:ahyp="http://schemas.microsoft.com/office/drawing/2018/hyperlinkcolor" val="tx"/>
                    </a:ext>
                  </a:extLst>
                </a:hlinkClick>
              </a:rPr>
              <a:t>WorkManager</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4409bc5e2_0_4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4409bc5e2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Work is defined by subclassing the </a:t>
            </a:r>
            <a:r>
              <a:rPr lang="en">
                <a:latin typeface="Courier New"/>
                <a:ea typeface="Courier New"/>
                <a:cs typeface="Courier New"/>
                <a:sym typeface="Courier New"/>
              </a:rPr>
              <a:t>Worker</a:t>
            </a:r>
            <a:r>
              <a:rPr lang="en"/>
              <a:t> class and overriding </a:t>
            </a:r>
            <a:r>
              <a:rPr lang="en">
                <a:latin typeface="Courier New"/>
                <a:ea typeface="Courier New"/>
                <a:cs typeface="Courier New"/>
                <a:sym typeface="Courier New"/>
              </a:rPr>
              <a:t>doWork()</a:t>
            </a:r>
            <a:r>
              <a:rPr lang="en"/>
              <a:t>. </a:t>
            </a:r>
            <a:r>
              <a:rPr lang="en">
                <a:latin typeface="Courier New"/>
                <a:ea typeface="Courier New"/>
                <a:cs typeface="Courier New"/>
                <a:sym typeface="Courier New"/>
              </a:rPr>
              <a:t>WorkManager</a:t>
            </a:r>
            <a:r>
              <a:rPr lang="en"/>
              <a:t> will handle running the </a:t>
            </a:r>
            <a:r>
              <a:rPr lang="en">
                <a:latin typeface="Courier New"/>
                <a:ea typeface="Courier New"/>
                <a:cs typeface="Courier New"/>
                <a:sym typeface="Courier New"/>
              </a:rPr>
              <a:t>Worker</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Worker</a:t>
            </a:r>
            <a:endParaRPr sz="12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4409bc5e2_0_4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4409bc5e2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WorkManager</a:t>
            </a:r>
            <a:r>
              <a:rPr lang="en"/>
              <a:t> has built-in support for coroutines. To use them, we need to subclass </a:t>
            </a:r>
            <a:r>
              <a:rPr lang="en">
                <a:latin typeface="Courier New"/>
                <a:ea typeface="Courier New"/>
                <a:cs typeface="Courier New"/>
                <a:sym typeface="Courier New"/>
              </a:rPr>
              <a:t>CoroutineWorker</a:t>
            </a:r>
            <a:r>
              <a:rPr lang="en"/>
              <a:t> and implement </a:t>
            </a:r>
            <a:r>
              <a:rPr lang="en">
                <a:latin typeface="Courier New"/>
                <a:ea typeface="Courier New"/>
                <a:cs typeface="Courier New"/>
                <a:sym typeface="Courier New"/>
              </a:rPr>
              <a:t>doWork()</a:t>
            </a:r>
            <a:r>
              <a:rPr lang="en"/>
              <a:t> as a </a:t>
            </a:r>
            <a:r>
              <a:rPr lang="en">
                <a:latin typeface="Courier New"/>
                <a:ea typeface="Courier New"/>
                <a:cs typeface="Courier New"/>
                <a:sym typeface="Courier New"/>
              </a:rPr>
              <a:t>suspend</a:t>
            </a:r>
            <a:r>
              <a:rPr lang="en"/>
              <a:t> function.</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Resources:</a:t>
            </a:r>
            <a:endParaRPr/>
          </a:p>
          <a:p>
            <a:pPr marL="457200" marR="360045" lvl="0" indent="-298450" algn="l" rtl="0">
              <a:spcBef>
                <a:spcPts val="0"/>
              </a:spcBef>
              <a:spcAft>
                <a:spcPts val="0"/>
              </a:spcAft>
              <a:buSzPts val="1100"/>
              <a:buChar char="●"/>
            </a:pPr>
            <a:r>
              <a:rPr lang="en" u="sng">
                <a:solidFill>
                  <a:schemeClr val="hlink"/>
                </a:solidFill>
                <a:hlinkClick r:id="rId3"/>
              </a:rPr>
              <a:t>Support for long-running workers</a:t>
            </a:r>
            <a:endParaRPr/>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Threading in CoroutineWorker</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4409bc5e2_0_4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4409bc5e2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Once your work is defined, it must be scheduled with the </a:t>
            </a:r>
            <a:r>
              <a:rPr lang="en">
                <a:latin typeface="Courier New"/>
                <a:ea typeface="Courier New"/>
                <a:cs typeface="Courier New"/>
                <a:sym typeface="Courier New"/>
              </a:rPr>
              <a:t>WorkManager</a:t>
            </a:r>
            <a:r>
              <a:rPr lang="en"/>
              <a:t> using a </a:t>
            </a:r>
            <a:r>
              <a:rPr lang="en">
                <a:latin typeface="Courier New"/>
                <a:ea typeface="Courier New"/>
                <a:cs typeface="Courier New"/>
                <a:sym typeface="Courier New"/>
              </a:rPr>
              <a:t>WorkRequest</a:t>
            </a:r>
            <a:r>
              <a:rPr lang="en"/>
              <a:t> in order to run. </a:t>
            </a:r>
            <a:r>
              <a:rPr lang="en">
                <a:latin typeface="Courier New"/>
                <a:ea typeface="Courier New"/>
                <a:cs typeface="Courier New"/>
                <a:sym typeface="Courier New"/>
              </a:rPr>
              <a:t>WorkManager</a:t>
            </a:r>
            <a:r>
              <a:rPr lang="en"/>
              <a:t> offers a lot of flexibility in how you schedule your work. </a:t>
            </a:r>
            <a:r>
              <a:rPr lang="en">
                <a:solidFill>
                  <a:schemeClr val="dk1"/>
                </a:solidFill>
              </a:rPr>
              <a:t>While a </a:t>
            </a:r>
            <a:r>
              <a:rPr lang="en">
                <a:solidFill>
                  <a:schemeClr val="dk1"/>
                </a:solidFill>
                <a:latin typeface="Courier New"/>
                <a:ea typeface="Courier New"/>
                <a:cs typeface="Courier New"/>
                <a:sym typeface="Courier New"/>
              </a:rPr>
              <a:t>Worker</a:t>
            </a:r>
            <a:r>
              <a:rPr lang="en">
                <a:solidFill>
                  <a:schemeClr val="dk1"/>
                </a:solidFill>
              </a:rPr>
              <a:t> defines the unit of work, a </a:t>
            </a:r>
            <a:r>
              <a:rPr lang="en">
                <a:solidFill>
                  <a:schemeClr val="dk1"/>
                </a:solidFill>
                <a:latin typeface="Courier New"/>
                <a:ea typeface="Courier New"/>
                <a:cs typeface="Courier New"/>
                <a:sym typeface="Courier New"/>
              </a:rPr>
              <a:t>WorkRequest</a:t>
            </a:r>
            <a:r>
              <a:rPr lang="en">
                <a:solidFill>
                  <a:schemeClr val="dk1"/>
                </a:solidFill>
              </a:rPr>
              <a:t> (and its subclasses) define how and when it should be run.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You can schedule a </a:t>
            </a:r>
            <a:r>
              <a:rPr lang="en">
                <a:solidFill>
                  <a:schemeClr val="dk1"/>
                </a:solidFill>
                <a:latin typeface="Courier New"/>
                <a:ea typeface="Courier New"/>
                <a:cs typeface="Courier New"/>
                <a:sym typeface="Courier New"/>
              </a:rPr>
              <a:t>WorkRequest</a:t>
            </a:r>
            <a:r>
              <a:rPr lang="en"/>
              <a:t> to run only one time, or periodically over an interval of time. </a:t>
            </a:r>
            <a:r>
              <a:rPr lang="en">
                <a:solidFill>
                  <a:schemeClr val="dk1"/>
                </a:solidFill>
              </a:rPr>
              <a:t>Both types of work will attempt to run immediately if there are no constraints, or if all constraints are met, when the work is enqueued. </a:t>
            </a:r>
            <a:endParaRPr/>
          </a:p>
          <a:p>
            <a:pPr marL="0" lvl="0" indent="0" algn="l" rtl="0">
              <a:spcBef>
                <a:spcPts val="0"/>
              </a:spcBef>
              <a:spcAft>
                <a:spcPts val="0"/>
              </a:spcAft>
              <a:buNone/>
            </a:pPr>
            <a:endParaRPr/>
          </a:p>
          <a:p>
            <a:pPr marL="0" lvl="0" indent="0" algn="l" rtl="0">
              <a:spcBef>
                <a:spcPts val="0"/>
              </a:spcBef>
              <a:spcAft>
                <a:spcPts val="0"/>
              </a:spcAft>
              <a:buNone/>
            </a:pPr>
            <a:r>
              <a:rPr lang="en"/>
              <a:t>You can optionally set an initial delay before the work runs. This is only for the first execution and does not stack with any periodic request intervals.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731520" marR="360045" lvl="0" indent="-344169"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Define work requests</a:t>
            </a:r>
            <a:endParaRPr/>
          </a:p>
          <a:p>
            <a:pPr marL="731520" marR="360045" lvl="0" indent="-344169"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Delayed Work</a:t>
            </a:r>
            <a:endParaRPr>
              <a:solidFill>
                <a:schemeClr val="dk1"/>
              </a:solidFill>
            </a:endParaRPr>
          </a:p>
          <a:p>
            <a:pPr marL="0" lvl="0" indent="0" algn="l" rtl="0">
              <a:spcBef>
                <a:spcPts val="1415"/>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4409bc5e2_0_4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4409bc5e2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above code instantiates a one-time work request using </a:t>
            </a:r>
            <a:r>
              <a:rPr lang="en">
                <a:latin typeface="Courier New"/>
                <a:ea typeface="Courier New"/>
                <a:cs typeface="Courier New"/>
                <a:sym typeface="Courier New"/>
              </a:rPr>
              <a:t>UploadWorker</a:t>
            </a:r>
            <a:r>
              <a:rPr lang="en"/>
              <a:t> and queues it for execution with </a:t>
            </a:r>
            <a:r>
              <a:rPr lang="en">
                <a:latin typeface="Courier New"/>
                <a:ea typeface="Courier New"/>
                <a:cs typeface="Courier New"/>
                <a:sym typeface="Courier New"/>
              </a:rPr>
              <a:t>WorkManager</a:t>
            </a:r>
            <a:r>
              <a:rPr lang="en"/>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b4409bc5e2_0_5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b4409bc5e2_0_5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diagram shows repeating intervals with the flexible period in which the work can run.</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t>When you want to create work that runs periodically (e.g., backing up user data), you need to set a repeat interval, and optionally a flex interval.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interval period is defined as the minimum time between repetitions. The exact time that the worker is executed depends on the constraints in your </a:t>
            </a:r>
            <a:r>
              <a:rPr lang="en">
                <a:latin typeface="Courier New"/>
                <a:ea typeface="Courier New"/>
                <a:cs typeface="Courier New"/>
                <a:sym typeface="Courier New"/>
              </a:rPr>
              <a:t>WorkRequest</a:t>
            </a:r>
            <a:r>
              <a:rPr lang="en"/>
              <a:t> object, and on the optimizations performed by the system.</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The repeat interval can be expressed as a duration, or as time units. </a:t>
            </a:r>
            <a:r>
              <a:rPr lang="en">
                <a:latin typeface="Courier New"/>
                <a:ea typeface="Courier New"/>
                <a:cs typeface="Courier New"/>
                <a:sym typeface="Courier New"/>
              </a:rPr>
              <a:t>TimeUnit</a:t>
            </a:r>
            <a:r>
              <a:rPr lang="en"/>
              <a:t> has a set of </a:t>
            </a:r>
            <a:r>
              <a:rPr lang="en">
                <a:latin typeface="Courier New"/>
                <a:ea typeface="Courier New"/>
                <a:cs typeface="Courier New"/>
                <a:sym typeface="Courier New"/>
              </a:rPr>
              <a:t>enum</a:t>
            </a:r>
            <a:r>
              <a:rPr lang="en"/>
              <a:t> values for specifying time units from nanoseconds up to days.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If your work is sensitive to run timing, configure your </a:t>
            </a:r>
            <a:r>
              <a:rPr lang="en">
                <a:latin typeface="Courier New"/>
                <a:ea typeface="Courier New"/>
                <a:cs typeface="Courier New"/>
                <a:sym typeface="Courier New"/>
              </a:rPr>
              <a:t>PeriodicWorkRequest</a:t>
            </a:r>
            <a:r>
              <a:rPr lang="en"/>
              <a:t> to run within a flex interval, which allows further control of when your work runs within the repeat interval.</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PeriodicWorkRequest</a:t>
            </a:r>
            <a:endParaRPr u="sng">
              <a:solidFill>
                <a:srgbClr val="1155CC"/>
              </a:solidFill>
            </a:endParaRPr>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PeriodicWorkRequest.Builder</a:t>
            </a:r>
            <a:r>
              <a:rPr lang="en">
                <a:solidFill>
                  <a:schemeClr val="dk1"/>
                </a:solidFill>
              </a:rPr>
              <a:t> </a:t>
            </a:r>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b4409bc5e2_0_3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b4409bc5e2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b4409bc5e2_0_5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b4409bc5e2_0_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Transition:1 click</a:t>
            </a:r>
            <a:endParaRPr b="1"/>
          </a:p>
          <a:p>
            <a:pPr marL="0" lvl="0" indent="0" algn="l" rtl="0">
              <a:spcBef>
                <a:spcPts val="0"/>
              </a:spcBef>
              <a:spcAft>
                <a:spcPts val="0"/>
              </a:spcAft>
              <a:buNone/>
            </a:pPr>
            <a:endParaRPr/>
          </a:p>
          <a:p>
            <a:pPr marL="0" lvl="0" indent="0" algn="l" rtl="0">
              <a:spcBef>
                <a:spcPts val="0"/>
              </a:spcBef>
              <a:spcAft>
                <a:spcPts val="0"/>
              </a:spcAft>
              <a:buNone/>
            </a:pPr>
            <a:r>
              <a:rPr lang="en"/>
              <a:t>Say for example, we want a work request to run once a day. We could set up a </a:t>
            </a:r>
            <a:r>
              <a:rPr lang="en">
                <a:latin typeface="Courier New"/>
                <a:ea typeface="Courier New"/>
                <a:cs typeface="Courier New"/>
                <a:sym typeface="Courier New"/>
              </a:rPr>
              <a:t>PeriodicWorkRequest</a:t>
            </a:r>
            <a:r>
              <a:rPr lang="en"/>
              <a:t> with a repeat interval of once per day. However, we could run into a case where work could be run at 11:50 PM on one day, and 12:10 AM on the next day, as shown in the first example. Running the two requests about 20 mins apart is probably not the intention of a work request that runs daily, though it would technically satisfy the requirements of the periodic work request.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If you want the work requests to run approximately a day apart, then use a flex interval. The flex period starts at </a:t>
            </a:r>
            <a:r>
              <a:rPr lang="en">
                <a:latin typeface="Courier New"/>
                <a:ea typeface="Courier New"/>
                <a:cs typeface="Courier New"/>
                <a:sym typeface="Courier New"/>
              </a:rPr>
              <a:t>repeatingInterval - flexInterval</a:t>
            </a:r>
            <a:r>
              <a:rPr lang="en"/>
              <a:t>, and goes to the end of the interval. Using flex and repeating together, you could take our hypothetical example and make it a task that is scheduled to run in the last hour of each day.</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The second example shows how you can tailor the repeat interval to run inside a certain flex interval. With this new scenario, we can be sure that the requests will be run approximately a day apart from each other.</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b4409bc5e2_0_6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b4409bc5e2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202124"/>
                </a:solidFill>
                <a:highlight>
                  <a:srgbClr val="FFFFFF"/>
                </a:highlight>
                <a:latin typeface="Roboto"/>
                <a:ea typeface="Roboto"/>
                <a:cs typeface="Roboto"/>
                <a:sym typeface="Roboto"/>
              </a:rPr>
              <a:t>If your work is sensitive to run timing, you can configure your </a:t>
            </a:r>
            <a:r>
              <a:rPr lang="en">
                <a:solidFill>
                  <a:srgbClr val="202124"/>
                </a:solidFill>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to run within a flex period inside each interval period, as shown in the example above, which would run during the last 15 minutes of every one hour period</a:t>
            </a: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202124"/>
                </a:solidFill>
                <a:highlight>
                  <a:srgbClr val="FFFFFF"/>
                </a:highlight>
                <a:latin typeface="Roboto"/>
                <a:ea typeface="Roboto"/>
                <a:cs typeface="Roboto"/>
                <a:sym typeface="Roboto"/>
              </a:rPr>
              <a:t>To define periodic work with a flex period, you pass a </a:t>
            </a:r>
            <a:r>
              <a:rPr lang="en">
                <a:solidFill>
                  <a:srgbClr val="202124"/>
                </a:solidFill>
                <a:highlight>
                  <a:srgbClr val="FFFFFF"/>
                </a:highlight>
                <a:latin typeface="Courier New"/>
                <a:ea typeface="Courier New"/>
                <a:cs typeface="Courier New"/>
                <a:sym typeface="Courier New"/>
              </a:rPr>
              <a:t>flexInterval</a:t>
            </a:r>
            <a:r>
              <a:rPr lang="en">
                <a:solidFill>
                  <a:srgbClr val="202124"/>
                </a:solidFill>
                <a:highlight>
                  <a:srgbClr val="FFFFFF"/>
                </a:highlight>
                <a:latin typeface="Roboto"/>
                <a:ea typeface="Roboto"/>
                <a:cs typeface="Roboto"/>
                <a:sym typeface="Roboto"/>
              </a:rPr>
              <a:t> along with the </a:t>
            </a:r>
            <a:r>
              <a:rPr lang="en">
                <a:solidFill>
                  <a:srgbClr val="202124"/>
                </a:solidFill>
                <a:highlight>
                  <a:srgbClr val="FFFFFF"/>
                </a:highlight>
                <a:latin typeface="Courier New"/>
                <a:ea typeface="Courier New"/>
                <a:cs typeface="Courier New"/>
                <a:sym typeface="Courier New"/>
              </a:rPr>
              <a:t>repeatInterval</a:t>
            </a:r>
            <a:r>
              <a:rPr lang="en">
                <a:solidFill>
                  <a:srgbClr val="202124"/>
                </a:solidFill>
                <a:highlight>
                  <a:srgbClr val="FFFFFF"/>
                </a:highlight>
                <a:latin typeface="Roboto"/>
                <a:ea typeface="Roboto"/>
                <a:cs typeface="Roboto"/>
                <a:sym typeface="Roboto"/>
              </a:rPr>
              <a:t> when creating the </a:t>
            </a:r>
            <a:r>
              <a:rPr lang="en">
                <a:solidFill>
                  <a:srgbClr val="202124"/>
                </a:solidFill>
                <a:highlight>
                  <a:srgbClr val="FFFFFF"/>
                </a:highlight>
                <a:latin typeface="Courier New"/>
                <a:ea typeface="Courier New"/>
                <a:cs typeface="Courier New"/>
                <a:sym typeface="Courier New"/>
              </a:rPr>
              <a:t>PeriodicWorkRequest</a:t>
            </a:r>
            <a:r>
              <a:rPr lang="en">
                <a:solidFill>
                  <a:srgbClr val="202124"/>
                </a:solidFill>
                <a:highlight>
                  <a:srgbClr val="FFFFFF"/>
                </a:highlight>
                <a:latin typeface="Roboto"/>
                <a:ea typeface="Roboto"/>
                <a:cs typeface="Roboto"/>
                <a:sym typeface="Roboto"/>
              </a:rPr>
              <a:t>. The flex period begins at </a:t>
            </a:r>
            <a:r>
              <a:rPr lang="en">
                <a:solidFill>
                  <a:srgbClr val="202124"/>
                </a:solidFill>
                <a:highlight>
                  <a:srgbClr val="FFFFFF"/>
                </a:highlight>
                <a:latin typeface="Courier New"/>
                <a:ea typeface="Courier New"/>
                <a:cs typeface="Courier New"/>
                <a:sym typeface="Courier New"/>
              </a:rPr>
              <a:t>repeatInterval - flexInterval</a:t>
            </a:r>
            <a:r>
              <a:rPr lang="en">
                <a:solidFill>
                  <a:srgbClr val="202124"/>
                </a:solidFill>
                <a:highlight>
                  <a:srgbClr val="FFFFFF"/>
                </a:highlight>
                <a:latin typeface="Roboto"/>
                <a:ea typeface="Roboto"/>
                <a:cs typeface="Roboto"/>
                <a:sym typeface="Roboto"/>
              </a:rPr>
              <a:t>, and goes to the end of the interval.</a:t>
            </a: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a:solidFill>
                  <a:srgbClr val="202124"/>
                </a:solidFill>
                <a:highlight>
                  <a:srgbClr val="FFFFFF"/>
                </a:highlight>
                <a:latin typeface="Roboto"/>
                <a:ea typeface="Roboto"/>
                <a:cs typeface="Roboto"/>
                <a:sym typeface="Roboto"/>
              </a:rPr>
              <a:t>Note that the repeat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PeriodicWorkRequest.MIN_PERIODIC_INTERVAL_MILLIS</a:t>
            </a:r>
            <a:r>
              <a:rPr lang="en">
                <a:solidFill>
                  <a:srgbClr val="202124"/>
                </a:solidFill>
                <a:highlight>
                  <a:srgbClr val="FFFFFF"/>
                </a:highlight>
              </a:rPr>
              <a:t>,</a:t>
            </a:r>
            <a:r>
              <a:rPr lang="en">
                <a:solidFill>
                  <a:srgbClr val="202124"/>
                </a:solidFill>
                <a:highlight>
                  <a:srgbClr val="FFFFFF"/>
                </a:highlight>
                <a:latin typeface="Roboto"/>
                <a:ea typeface="Roboto"/>
                <a:cs typeface="Roboto"/>
                <a:sym typeface="Roboto"/>
              </a:rPr>
              <a:t> and the flex interval must be greater than or equal to </a:t>
            </a:r>
            <a:r>
              <a:rPr lang="en">
                <a:solidFill>
                  <a:srgbClr val="202124"/>
                </a:solidFill>
                <a:highlight>
                  <a:srgbClr val="FFFFFF"/>
                </a:highlight>
                <a:latin typeface="Courier New"/>
                <a:ea typeface="Courier New"/>
                <a:cs typeface="Courier New"/>
                <a:sym typeface="Courier New"/>
              </a:rPr>
              <a:t>PeriodicWorkRequest.MIN_PERIODIC_FLEX_MILLIS</a:t>
            </a:r>
            <a:r>
              <a:rPr lang="en">
                <a:solidFill>
                  <a:srgbClr val="202124"/>
                </a:solidFill>
                <a:highlight>
                  <a:srgbClr val="FFFFFF"/>
                </a:highlight>
                <a:latin typeface="Roboto"/>
                <a:ea typeface="Roboto"/>
                <a:cs typeface="Roboto"/>
                <a:sym typeface="Roboto"/>
              </a:rPr>
              <a:t>.</a:t>
            </a: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endParaRPr>
              <a:solidFill>
                <a:srgbClr val="202124"/>
              </a:solidFill>
              <a:highlight>
                <a:srgbClr val="FFFFFF"/>
              </a:highlight>
              <a:latin typeface="Roboto"/>
              <a:ea typeface="Roboto"/>
              <a:cs typeface="Roboto"/>
              <a:sym typeface="Roboto"/>
            </a:endParaRPr>
          </a:p>
          <a:p>
            <a:pPr marL="0" lvl="0" indent="0" algn="l" rtl="0">
              <a:spcBef>
                <a:spcPts val="0"/>
              </a:spcBef>
              <a:spcAft>
                <a:spcPts val="0"/>
              </a:spcAft>
              <a:buNone/>
            </a:pPr>
            <a:r>
              <a:rPr lang="en" b="1">
                <a:solidFill>
                  <a:srgbClr val="202124"/>
                </a:solidFill>
                <a:highlight>
                  <a:srgbClr val="FFFFFF"/>
                </a:highlight>
              </a:rPr>
              <a:t>Resource:</a:t>
            </a:r>
            <a:endParaRPr b="1">
              <a:solidFill>
                <a:srgbClr val="202124"/>
              </a:solidFill>
              <a:highlight>
                <a:srgbClr val="FFFFFF"/>
              </a:highlight>
            </a:endParaRPr>
          </a:p>
          <a:p>
            <a:pPr marL="457200" lvl="0" indent="-298450" algn="l" rtl="0">
              <a:spcBef>
                <a:spcPts val="0"/>
              </a:spcBef>
              <a:spcAft>
                <a:spcPts val="0"/>
              </a:spcAft>
              <a:buClr>
                <a:srgbClr val="202124"/>
              </a:buClr>
              <a:buSzPts val="1100"/>
              <a:buFont typeface="Roboto"/>
              <a:buChar char="●"/>
            </a:pPr>
            <a:r>
              <a:rPr lang="en" u="sng">
                <a:solidFill>
                  <a:schemeClr val="hlink"/>
                </a:solidFill>
                <a:highlight>
                  <a:srgbClr val="FFFFFF"/>
                </a:highlight>
                <a:latin typeface="Roboto"/>
                <a:ea typeface="Roboto"/>
                <a:cs typeface="Roboto"/>
                <a:sym typeface="Roboto"/>
                <a:hlinkClick r:id="rId3"/>
              </a:rPr>
              <a:t>Define work requests</a:t>
            </a:r>
            <a:endParaRPr>
              <a:solidFill>
                <a:srgbClr val="202124"/>
              </a:solidFill>
              <a:highlight>
                <a:srgbClr val="FFFFFF"/>
              </a:highlight>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gb4409bc5e2_0_6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2" name="Google Shape;362;gb4409bc5e2_0_6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Periodic work should be identified by a unique name and accompanied by a </a:t>
            </a:r>
            <a:r>
              <a:rPr lang="en">
                <a:latin typeface="Courier New"/>
                <a:ea typeface="Courier New"/>
                <a:cs typeface="Courier New"/>
                <a:sym typeface="Courier New"/>
              </a:rPr>
              <a:t>ExistingPeriodicWorkPolicy</a:t>
            </a:r>
            <a:r>
              <a:rPr lang="en"/>
              <a:t> indicating whether this request should be ignored if an existing request has the same name, or if the previous request should be canceled and replaced. </a:t>
            </a:r>
            <a:endParaRPr/>
          </a:p>
          <a:p>
            <a:pPr marL="0" lvl="0" indent="0" algn="l" rtl="0">
              <a:spcBef>
                <a:spcPts val="0"/>
              </a:spcBef>
              <a:spcAft>
                <a:spcPts val="0"/>
              </a:spcAft>
              <a:buNone/>
            </a:pPr>
            <a:endParaRPr/>
          </a:p>
          <a:p>
            <a:pPr marL="0" lvl="0" indent="0" algn="l" rtl="0">
              <a:spcBef>
                <a:spcPts val="0"/>
              </a:spcBef>
              <a:spcAft>
                <a:spcPts val="0"/>
              </a:spcAft>
              <a:buNone/>
            </a:pPr>
            <a:r>
              <a:rPr lang="en"/>
              <a:t>Here are the formal definitions:</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ExistingPeriodicWorkPolicy: </a:t>
            </a:r>
            <a:r>
              <a:rPr lang="en"/>
              <a:t>This enumerates the conflict resolution policies available to unique </a:t>
            </a:r>
            <a:r>
              <a:rPr lang="en">
                <a:latin typeface="Courier New"/>
                <a:ea typeface="Courier New"/>
                <a:cs typeface="Courier New"/>
                <a:sym typeface="Courier New"/>
              </a:rPr>
              <a:t>PeriodicWorkRequests</a:t>
            </a:r>
            <a:r>
              <a:rPr lang="en"/>
              <a:t> in case of a collision.</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ExistingPeriodicWorkPolicy.KEEP</a:t>
            </a:r>
            <a:r>
              <a:rPr lang="en"/>
              <a:t>: If there is existing pending (uncompleted) work with the same unique name, do nothing. Otherwise, insert the newly-specified work.</a:t>
            </a:r>
            <a:endParaRPr/>
          </a:p>
          <a:p>
            <a:pPr marL="457200" lvl="0" indent="-298450" algn="l" rtl="0">
              <a:spcBef>
                <a:spcPts val="0"/>
              </a:spcBef>
              <a:spcAft>
                <a:spcPts val="0"/>
              </a:spcAft>
              <a:buSzPts val="1100"/>
              <a:buChar char="●"/>
            </a:pPr>
            <a:r>
              <a:rPr lang="en">
                <a:latin typeface="Courier New"/>
                <a:ea typeface="Courier New"/>
                <a:cs typeface="Courier New"/>
                <a:sym typeface="Courier New"/>
              </a:rPr>
              <a:t>ExistingPeriodicWorkPolicy.REPLACE</a:t>
            </a:r>
            <a:r>
              <a:rPr lang="en"/>
              <a:t>: If there is existing pending (uncompleted) work with the same unique name, cancel and delete it, and then, insert the newly-specified work.</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ExistingPeriodicWorkPolicy</a:t>
            </a:r>
            <a:endParaRPr>
              <a:solidFill>
                <a:schemeClr val="dk1"/>
              </a:solidFill>
            </a:endParaRPr>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ExistingPeriodicWorkPolicy: enum values</a:t>
            </a:r>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b4409bc5e2_0_6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b4409bc5e2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b4409bc5e2_0_6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b4409bc5e2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Your work may require input data in order to do its work. Input values are stored as key-value pairs in a </a:t>
            </a:r>
            <a:r>
              <a:rPr lang="en">
                <a:latin typeface="Courier New"/>
                <a:ea typeface="Courier New"/>
                <a:cs typeface="Courier New"/>
                <a:sym typeface="Courier New"/>
              </a:rPr>
              <a:t>Data</a:t>
            </a:r>
            <a:r>
              <a:rPr lang="en"/>
              <a:t> object, and can be set on the work request. </a:t>
            </a:r>
            <a:r>
              <a:rPr lang="en">
                <a:latin typeface="Courier New"/>
                <a:ea typeface="Courier New"/>
                <a:cs typeface="Courier New"/>
                <a:sym typeface="Courier New"/>
              </a:rPr>
              <a:t>WorkManager</a:t>
            </a:r>
            <a:r>
              <a:rPr lang="en"/>
              <a:t> delivers the input </a:t>
            </a:r>
            <a:r>
              <a:rPr lang="en">
                <a:latin typeface="Courier New"/>
                <a:ea typeface="Courier New"/>
                <a:cs typeface="Courier New"/>
                <a:sym typeface="Courier New"/>
              </a:rPr>
              <a:t>Data</a:t>
            </a:r>
            <a:r>
              <a:rPr lang="en"/>
              <a:t> to your work when it executes the work. Every worker class has access to an </a:t>
            </a:r>
            <a:r>
              <a:rPr lang="en">
                <a:latin typeface="Courier New"/>
                <a:ea typeface="Courier New"/>
                <a:cs typeface="Courier New"/>
                <a:sym typeface="Courier New"/>
              </a:rPr>
              <a:t>inputData</a:t>
            </a:r>
            <a:r>
              <a:rPr lang="en"/>
              <a:t> object, where it can retrieve these input arguments. Here is an example of a </a:t>
            </a:r>
            <a:r>
              <a:rPr lang="en">
                <a:latin typeface="Courier New"/>
                <a:ea typeface="Courier New"/>
                <a:cs typeface="Courier New"/>
                <a:sym typeface="Courier New"/>
              </a:rPr>
              <a:t>Worker</a:t>
            </a:r>
            <a:r>
              <a:rPr lang="en"/>
              <a:t> that does some sort of complex math task, and then returns the value. The result is then set as the output of the work using </a:t>
            </a:r>
            <a:r>
              <a:rPr lang="en">
                <a:latin typeface="Courier New"/>
                <a:ea typeface="Courier New"/>
                <a:cs typeface="Courier New"/>
                <a:sym typeface="Courier New"/>
              </a:rPr>
              <a:t>Result.success(output)</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Data</a:t>
            </a:r>
            <a:endParaRPr>
              <a:solidFill>
                <a:schemeClr val="dk1"/>
              </a:solidFill>
            </a:endParaRPr>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Input parameters and returned values</a:t>
            </a:r>
            <a:endParaRPr>
              <a:solidFill>
                <a:schemeClr val="dk1"/>
              </a:solidFill>
            </a:endParaRPr>
          </a:p>
          <a:p>
            <a:pPr marL="457200" marR="360045" lvl="0" indent="-298450" algn="l" rtl="0">
              <a:spcBef>
                <a:spcPts val="0"/>
              </a:spcBef>
              <a:spcAft>
                <a:spcPts val="0"/>
              </a:spcAft>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workDataOf</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gb4409bc5e2_0_6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2" name="Google Shape;382;gb4409bc5e2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For the </a:t>
            </a:r>
            <a:r>
              <a:rPr lang="en">
                <a:latin typeface="Courier New"/>
                <a:ea typeface="Courier New"/>
                <a:cs typeface="Courier New"/>
                <a:sym typeface="Courier New"/>
              </a:rPr>
              <a:t>Result</a:t>
            </a:r>
            <a:r>
              <a:rPr lang="en"/>
              <a:t> object that gets returned from </a:t>
            </a:r>
            <a:r>
              <a:rPr lang="en">
                <a:latin typeface="Courier New"/>
                <a:ea typeface="Courier New"/>
                <a:cs typeface="Courier New"/>
                <a:sym typeface="Courier New"/>
              </a:rPr>
              <a:t>doWork()</a:t>
            </a:r>
            <a:r>
              <a:rPr lang="en"/>
              <a:t>, both success and failure can optionally return an output </a:t>
            </a:r>
            <a:r>
              <a:rPr lang="en">
                <a:latin typeface="Courier New"/>
                <a:ea typeface="Courier New"/>
                <a:cs typeface="Courier New"/>
                <a:sym typeface="Courier New"/>
              </a:rPr>
              <a:t>Data</a:t>
            </a:r>
            <a:r>
              <a:rPr lang="en"/>
              <a:t> object.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ListenableWorker.Result</a:t>
            </a:r>
            <a:endParaRPr>
              <a:solidFill>
                <a:schemeClr val="dk1"/>
              </a:solidFill>
            </a:endParaRPr>
          </a:p>
          <a:p>
            <a:pPr marL="457200" marR="360045"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Data</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b4409bc5e2_0_6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b4409bc5e2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snippet, we pass </a:t>
            </a:r>
            <a:r>
              <a:rPr lang="en">
                <a:latin typeface="Courier New"/>
                <a:ea typeface="Courier New"/>
                <a:cs typeface="Courier New"/>
                <a:sym typeface="Courier New"/>
              </a:rPr>
              <a:t>inputData</a:t>
            </a:r>
            <a:r>
              <a:rPr lang="en"/>
              <a:t> into the worker via the </a:t>
            </a:r>
            <a:r>
              <a:rPr lang="en">
                <a:latin typeface="Courier New"/>
                <a:ea typeface="Courier New"/>
                <a:cs typeface="Courier New"/>
                <a:sym typeface="Courier New"/>
              </a:rPr>
              <a:t>WorkRequest</a:t>
            </a:r>
            <a:r>
              <a:rPr lang="en"/>
              <a:t>. If the value is needed outside the worker, there is a means to retrieve and transmit it.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marR="360045"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workDataOf</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b4409bc5e2_0_6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b4409bc5e2_0_6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The last way to customize </a:t>
            </a:r>
            <a:r>
              <a:rPr lang="en">
                <a:solidFill>
                  <a:schemeClr val="dk1"/>
                </a:solidFill>
                <a:latin typeface="Courier New"/>
                <a:ea typeface="Courier New"/>
                <a:cs typeface="Courier New"/>
                <a:sym typeface="Courier New"/>
              </a:rPr>
              <a:t>WorkRequests</a:t>
            </a:r>
            <a:r>
              <a:rPr lang="en">
                <a:solidFill>
                  <a:schemeClr val="dk1"/>
                </a:solidFill>
              </a:rPr>
              <a:t> that we’ll talk about today is to set constraints on them.</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b4409bc5e2_0_6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b4409bc5e2_0_6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specify constraints for when the </a:t>
            </a:r>
            <a:r>
              <a:rPr lang="en">
                <a:latin typeface="Courier New"/>
                <a:ea typeface="Courier New"/>
                <a:cs typeface="Courier New"/>
                <a:sym typeface="Courier New"/>
              </a:rPr>
              <a:t>Worker</a:t>
            </a:r>
            <a:r>
              <a:rPr lang="en"/>
              <a:t> should run. For example, you might want to specify that the work should only run when the device is idle, or only when the device is plugged in and connected to Wi-Fi. All those conditions and criteria can be defined inside </a:t>
            </a:r>
            <a:r>
              <a:rPr lang="en">
                <a:latin typeface="Courier New"/>
                <a:ea typeface="Courier New"/>
                <a:cs typeface="Courier New"/>
                <a:sym typeface="Courier New"/>
              </a:rPr>
              <a:t>WorkRequest</a:t>
            </a:r>
            <a:r>
              <a:rPr lang="en"/>
              <a:t> using the </a:t>
            </a:r>
            <a:r>
              <a:rPr lang="en">
                <a:latin typeface="Courier New"/>
                <a:ea typeface="Courier New"/>
                <a:cs typeface="Courier New"/>
                <a:sym typeface="Courier New"/>
              </a:rPr>
              <a:t>Constraints.Builder</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Constraints.Builder</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b4409bc5e2_0_6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b4409bc5e2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code example shows how to define constraints using the </a:t>
            </a:r>
            <a:r>
              <a:rPr lang="en">
                <a:solidFill>
                  <a:schemeClr val="dk1"/>
                </a:solidFill>
                <a:latin typeface="Courier New"/>
                <a:ea typeface="Courier New"/>
                <a:cs typeface="Courier New"/>
                <a:sym typeface="Courier New"/>
              </a:rPr>
              <a:t>Constraints.Builder()</a:t>
            </a:r>
            <a:r>
              <a:rPr lang="en">
                <a:solidFill>
                  <a:schemeClr val="dk1"/>
                </a:solidFill>
              </a:rPr>
              <a:t>.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a:solidFill>
                  <a:schemeClr val="dk1"/>
                </a:solidFill>
              </a:rPr>
              <a:t>Multiple constraints can be set on the builder. </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setRequiredNetworkType()</a:t>
            </a:r>
            <a:r>
              <a:rPr lang="en">
                <a:solidFill>
                  <a:schemeClr val="dk1"/>
                </a:solidFill>
              </a:rPr>
              <a:t>: Sets whether a device should have a particular </a:t>
            </a:r>
            <a:r>
              <a:rPr lang="en">
                <a:solidFill>
                  <a:schemeClr val="dk1"/>
                </a:solidFill>
                <a:latin typeface="Courier New"/>
                <a:ea typeface="Courier New"/>
                <a:cs typeface="Courier New"/>
                <a:sym typeface="Courier New"/>
              </a:rPr>
              <a:t>NetworkType</a:t>
            </a:r>
            <a:r>
              <a:rPr lang="en">
                <a:solidFill>
                  <a:schemeClr val="dk1"/>
                </a:solidFill>
              </a:rPr>
              <a:t> for the </a:t>
            </a:r>
            <a:r>
              <a:rPr lang="en">
                <a:solidFill>
                  <a:schemeClr val="dk1"/>
                </a:solidFill>
                <a:latin typeface="Courier New"/>
                <a:ea typeface="Courier New"/>
                <a:cs typeface="Courier New"/>
                <a:sym typeface="Courier New"/>
              </a:rPr>
              <a:t>WorkRequest</a:t>
            </a:r>
            <a:r>
              <a:rPr lang="en">
                <a:solidFill>
                  <a:schemeClr val="dk1"/>
                </a:solidFill>
              </a:rPr>
              <a:t> to run. </a:t>
            </a:r>
            <a:r>
              <a:rPr lang="en">
                <a:solidFill>
                  <a:schemeClr val="dk1"/>
                </a:solidFill>
                <a:latin typeface="Courier New"/>
                <a:ea typeface="Courier New"/>
                <a:cs typeface="Courier New"/>
                <a:sym typeface="Courier New"/>
              </a:rPr>
              <a:t>NetworkType.UNMETERED</a:t>
            </a:r>
            <a:r>
              <a:rPr lang="en">
                <a:solidFill>
                  <a:schemeClr val="dk1"/>
                </a:solidFill>
              </a:rPr>
              <a:t> means the network type in your device does not have any data capping or restriction (which usually means Wi-Fi).</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setRequiresCharging()</a:t>
            </a:r>
            <a:r>
              <a:rPr lang="en">
                <a:solidFill>
                  <a:schemeClr val="dk1"/>
                </a:solidFill>
              </a:rPr>
              <a:t>: If device needs to be connected to charge or not</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5">
                  <a:extLst>
                    <a:ext uri="{A12FA001-AC4F-418D-AE19-62706E023703}">
                      <ahyp:hlinkClr xmlns:ahyp="http://schemas.microsoft.com/office/drawing/2018/hyperlinkcolor" val="tx"/>
                    </a:ext>
                  </a:extLst>
                </a:hlinkClick>
              </a:rPr>
              <a:t>setRequiresBatteryNotLow()</a:t>
            </a:r>
            <a:r>
              <a:rPr lang="en">
                <a:solidFill>
                  <a:schemeClr val="dk1"/>
                </a:solidFill>
              </a:rPr>
              <a:t>: Device battery should not be low.</a:t>
            </a:r>
            <a:endParaRPr>
              <a:solidFill>
                <a:schemeClr val="dk1"/>
              </a:solidFill>
            </a:endParaRPr>
          </a:p>
          <a:p>
            <a:pPr marL="457200" lvl="0" indent="-298450" algn="l" rtl="0">
              <a:lnSpc>
                <a:spcPct val="115000"/>
              </a:lnSpc>
              <a:spcBef>
                <a:spcPts val="0"/>
              </a:spcBef>
              <a:spcAft>
                <a:spcPts val="0"/>
              </a:spcAft>
              <a:buSzPts val="1100"/>
              <a:buChar char="●"/>
            </a:pPr>
            <a:r>
              <a:rPr lang="en" u="sng">
                <a:solidFill>
                  <a:srgbClr val="1155CC"/>
                </a:solidFill>
                <a:hlinkClick r:id="rId6">
                  <a:extLst>
                    <a:ext uri="{A12FA001-AC4F-418D-AE19-62706E023703}">
                      <ahyp:hlinkClr xmlns:ahyp="http://schemas.microsoft.com/office/drawing/2018/hyperlinkcolor" val="tx"/>
                    </a:ext>
                  </a:extLst>
                </a:hlinkClick>
              </a:rPr>
              <a:t>setRequiresDeviceIdle()</a:t>
            </a:r>
            <a:r>
              <a:rPr lang="en">
                <a:solidFill>
                  <a:schemeClr val="dk1"/>
                </a:solidFill>
              </a:rPr>
              <a:t>: Device should be idle for the </a:t>
            </a:r>
            <a:r>
              <a:rPr lang="en">
                <a:solidFill>
                  <a:schemeClr val="dk1"/>
                </a:solidFill>
                <a:latin typeface="Courier New"/>
                <a:ea typeface="Courier New"/>
                <a:cs typeface="Courier New"/>
                <a:sym typeface="Courier New"/>
              </a:rPr>
              <a:t>WorkRequest</a:t>
            </a:r>
            <a:r>
              <a:rPr lang="en">
                <a:solidFill>
                  <a:schemeClr val="dk1"/>
                </a:solidFill>
              </a:rPr>
              <a:t> to run.</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Once the </a:t>
            </a:r>
            <a:r>
              <a:rPr lang="en">
                <a:solidFill>
                  <a:schemeClr val="dk1"/>
                </a:solidFill>
                <a:latin typeface="Roboto"/>
                <a:ea typeface="Roboto"/>
                <a:cs typeface="Roboto"/>
                <a:sym typeface="Roboto"/>
              </a:rPr>
              <a:t>constraints</a:t>
            </a:r>
            <a:r>
              <a:rPr lang="en">
                <a:solidFill>
                  <a:schemeClr val="dk1"/>
                </a:solidFill>
              </a:rPr>
              <a:t> have been created, set it on the </a:t>
            </a:r>
            <a:r>
              <a:rPr lang="en">
                <a:solidFill>
                  <a:schemeClr val="dk1"/>
                </a:solidFill>
                <a:latin typeface="Courier New"/>
                <a:ea typeface="Courier New"/>
                <a:cs typeface="Courier New"/>
                <a:sym typeface="Courier New"/>
              </a:rPr>
              <a:t>WorkRequest</a:t>
            </a:r>
            <a:r>
              <a:rPr lang="en">
                <a:solidFill>
                  <a:schemeClr val="dk1"/>
                </a:solidFill>
              </a:rPr>
              <a:t> builder with the </a:t>
            </a:r>
            <a:r>
              <a:rPr lang="en">
                <a:solidFill>
                  <a:schemeClr val="dk1"/>
                </a:solidFill>
                <a:latin typeface="Courier New"/>
                <a:ea typeface="Courier New"/>
                <a:cs typeface="Courier New"/>
                <a:sym typeface="Courier New"/>
              </a:rPr>
              <a:t>setConstraints()</a:t>
            </a:r>
            <a:r>
              <a:rPr lang="en">
                <a:solidFill>
                  <a:schemeClr val="dk1"/>
                </a:solidFill>
              </a:rPr>
              <a:t> method.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r>
              <a:rPr lang="en">
                <a:solidFill>
                  <a:srgbClr val="202124"/>
                </a:solidFill>
                <a:highlight>
                  <a:srgbClr val="FFFFFF"/>
                </a:highlight>
              </a:rPr>
              <a:t>You can also apply constraints to periodic work. For example, you could add a constraint to your work request such that the work only runs when the user’s device is charging. In this case, even if the defined repeat interval passes, the </a:t>
            </a:r>
            <a:r>
              <a:rPr lang="en">
                <a:solidFill>
                  <a:srgbClr val="37474F"/>
                </a:solidFill>
                <a:latin typeface="Courier New"/>
                <a:ea typeface="Courier New"/>
                <a:cs typeface="Courier New"/>
                <a:sym typeface="Courier New"/>
              </a:rPr>
              <a:t>PeriodicWorkRequest</a:t>
            </a:r>
            <a:r>
              <a:rPr lang="en">
                <a:solidFill>
                  <a:srgbClr val="202124"/>
                </a:solidFill>
                <a:highlight>
                  <a:srgbClr val="FFFFFF"/>
                </a:highlight>
              </a:rPr>
              <a:t> will not run until this condition is met. This could cause a particular run of your work to be delayed, or even skipped if the conditions are not met within the run interval.</a:t>
            </a:r>
            <a:endParaRPr>
              <a:solidFill>
                <a:srgbClr val="202124"/>
              </a:solidFill>
              <a:highlight>
                <a:srgbClr val="FFFFFF"/>
              </a:highlight>
            </a:endParaRPr>
          </a:p>
          <a:p>
            <a:pPr marL="0" lvl="0" indent="0" algn="l" rtl="0">
              <a:spcBef>
                <a:spcPts val="0"/>
              </a:spcBef>
              <a:spcAft>
                <a:spcPts val="0"/>
              </a:spcAft>
              <a:buNone/>
            </a:pPr>
            <a:endParaRPr>
              <a:solidFill>
                <a:srgbClr val="202124"/>
              </a:solidFill>
              <a:highlight>
                <a:srgbClr val="FFFFFF"/>
              </a:highlight>
            </a:endParaRPr>
          </a:p>
          <a:p>
            <a:pPr marL="0" lvl="0" indent="0" algn="l" rtl="0">
              <a:spcBef>
                <a:spcPts val="0"/>
              </a:spcBef>
              <a:spcAft>
                <a:spcPts val="0"/>
              </a:spcAft>
              <a:buClr>
                <a:schemeClr val="dk1"/>
              </a:buClr>
              <a:buSzPts val="1100"/>
              <a:buFont typeface="Arial"/>
              <a:buNone/>
            </a:pPr>
            <a:r>
              <a:rPr lang="en" b="1">
                <a:solidFill>
                  <a:srgbClr val="202124"/>
                </a:solidFill>
                <a:highlight>
                  <a:srgbClr val="FFFFFF"/>
                </a:highlight>
              </a:rPr>
              <a:t>Resource:</a:t>
            </a:r>
            <a:endParaRPr b="1">
              <a:solidFill>
                <a:srgbClr val="202124"/>
              </a:solidFill>
              <a:highlight>
                <a:srgbClr val="FFFFFF"/>
              </a:highlight>
            </a:endParaRPr>
          </a:p>
          <a:p>
            <a:pPr marL="457200" lvl="0" indent="-298450" algn="l" rtl="0">
              <a:spcBef>
                <a:spcPts val="0"/>
              </a:spcBef>
              <a:spcAft>
                <a:spcPts val="0"/>
              </a:spcAft>
              <a:buClr>
                <a:srgbClr val="202124"/>
              </a:buClr>
              <a:buSzPts val="1100"/>
              <a:buChar char="●"/>
            </a:pPr>
            <a:r>
              <a:rPr lang="en" u="sng">
                <a:solidFill>
                  <a:srgbClr val="1155CC"/>
                </a:solidFill>
                <a:highlight>
                  <a:srgbClr val="FFFFFF"/>
                </a:highlight>
                <a:hlinkClick r:id="rId7">
                  <a:extLst>
                    <a:ext uri="{A12FA001-AC4F-418D-AE19-62706E023703}">
                      <ahyp:hlinkClr xmlns:ahyp="http://schemas.microsoft.com/office/drawing/2018/hyperlinkcolor" val="tx"/>
                    </a:ext>
                  </a:extLst>
                </a:hlinkClick>
              </a:rPr>
              <a:t>Work constraints</a:t>
            </a:r>
            <a:endParaRPr>
              <a:solidFill>
                <a:srgbClr val="202124"/>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b4409bc5e2_0_3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b4409bc5e2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b4409bc5e2_0_6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b4409bc5e2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b4409bc5e2_0_6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b4409bc5e2_0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b4409bc5e2_0_6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b4409bc5e2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b4409bc5e2_0_7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b4409bc5e2_0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b4409bc5e2_0_3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b4409bc5e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apps we’ve built so far, our view model objects contained direct references to DAO objects to query the database.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That's fine for the short-term, but if the app needs to get data from outside resources (e.g., the network), it becomes very hard to scale the app with the existing app architecture. The logic we would need to add to the view model would get quite complex, and we don’t want the view model to be responsible for handling the retrieval of data.</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b4409bc5e2_0_3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b4409bc5e2_0_3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This table summarizes how quickly we can access data in our app depending on whether it resides in memory (the fastest for retrieval), is stored in a database (slower and requires access from a background thread), or requires a network request (the slowest because of dependence on external factors like connectivity speed).</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We can use a combination of these to deliver a responsive user experience.</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4409bc5e2_0_4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b4409bc5e2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account for network requests that might take a long time, we could consider caching network responses in local storage. This would mean that the app could quickly display a cached response when the user opens the app, until the fresh data can come in from the server. </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b4409bc5e2_0_40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b4409bc5e2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 the data layer of the app becomes more complex, best practice is to abstract these details </a:t>
            </a:r>
            <a:r>
              <a:rPr lang="en">
                <a:solidFill>
                  <a:schemeClr val="dk1"/>
                </a:solidFill>
              </a:rPr>
              <a:t>away </a:t>
            </a:r>
            <a:r>
              <a:rPr lang="en"/>
              <a:t>from the UI code. The repository design pattern provides a clean API so that the rest of the app can retrieve data easily. The repository class knows where to get the data from, and what API calls to make when data is updated. You can consider repositories to be mediators between different data sources, such as persistent models, web services, and caches.</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Repository pattern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4409bc5e2_0_4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4409bc5e2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an updated app architecture diagram that follows best practices.</a:t>
            </a:r>
            <a:endParaRPr/>
          </a:p>
          <a:p>
            <a:pPr marL="0" lvl="0" indent="0" algn="l" rtl="0">
              <a:spcBef>
                <a:spcPts val="0"/>
              </a:spcBef>
              <a:spcAft>
                <a:spcPts val="0"/>
              </a:spcAft>
              <a:buNone/>
            </a:pPr>
            <a:endParaRPr/>
          </a:p>
          <a:p>
            <a:pPr marL="0" lvl="0" indent="0" algn="l" rtl="0">
              <a:spcBef>
                <a:spcPts val="0"/>
              </a:spcBef>
              <a:spcAft>
                <a:spcPts val="0"/>
              </a:spcAft>
              <a:buNone/>
            </a:pPr>
            <a:r>
              <a:rPr lang="en"/>
              <a:t>As mentioned, the repository adds a layer of abstraction between the data sources (Room database and remote data source accessed via the network) and the rest of the app. </a:t>
            </a:r>
            <a:r>
              <a:rPr lang="en">
                <a:solidFill>
                  <a:schemeClr val="dk1"/>
                </a:solidFill>
              </a:rPr>
              <a:t>This follows the separation of concerns principle that we talked about during the app architecture lesson. </a:t>
            </a:r>
            <a:endParaRPr/>
          </a:p>
          <a:p>
            <a:pPr marL="0" lvl="0" indent="0" algn="l" rtl="0">
              <a:spcBef>
                <a:spcPts val="0"/>
              </a:spcBef>
              <a:spcAft>
                <a:spcPts val="0"/>
              </a:spcAft>
              <a:buNone/>
            </a:pPr>
            <a:endParaRPr/>
          </a:p>
          <a:p>
            <a:pPr marL="0" lvl="0" indent="0" algn="l" rtl="0">
              <a:spcBef>
                <a:spcPts val="0"/>
              </a:spcBef>
              <a:spcAft>
                <a:spcPts val="0"/>
              </a:spcAft>
              <a:buNone/>
            </a:pPr>
            <a:r>
              <a:rPr lang="en"/>
              <a:t>Adding the repository improves the extensibility of our app if a new data source is added. We only have to change the repository, while the other components above it (the UI controller and ViewModel) would mostly remain the same. The UI classes don’t need additional logic to know about the new data source. </a:t>
            </a:r>
            <a:endParaRPr/>
          </a:p>
          <a:p>
            <a:pPr marL="0" lvl="0" indent="0" algn="l" rtl="0">
              <a:spcBef>
                <a:spcPts val="0"/>
              </a:spcBef>
              <a:spcAft>
                <a:spcPts val="0"/>
              </a:spcAft>
              <a:buNone/>
            </a:pPr>
            <a:endParaRPr/>
          </a:p>
          <a:p>
            <a:pPr marL="0" lvl="0" indent="0" algn="l" rtl="0">
              <a:spcBef>
                <a:spcPts val="0"/>
              </a:spcBef>
              <a:spcAft>
                <a:spcPts val="0"/>
              </a:spcAft>
              <a:buNone/>
            </a:pPr>
            <a:r>
              <a:rPr lang="en"/>
              <a:t>Additionally, you could also mock a data source for testing, making your app more robust.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304800" algn="l" rtl="0">
              <a:spcBef>
                <a:spcPts val="0"/>
              </a:spcBef>
              <a:spcAft>
                <a:spcPts val="0"/>
              </a:spcAft>
              <a:buClr>
                <a:schemeClr val="dk1"/>
              </a:buClr>
              <a:buSzPts val="1200"/>
              <a:buFont typeface="Times New Roman"/>
              <a:buChar char="●"/>
            </a:pPr>
            <a:r>
              <a:rPr lang="en" u="sng">
                <a:solidFill>
                  <a:schemeClr val="hlink"/>
                </a:solidFill>
                <a:hlinkClick r:id="rId3"/>
              </a:rPr>
              <a:t>Recommended app architecture</a:t>
            </a:r>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4">
                  <a:extLst>
                    <a:ext uri="{A12FA001-AC4F-418D-AE19-62706E023703}">
                      <ahyp:hlinkClr xmlns:ahyp="http://schemas.microsoft.com/office/drawing/2018/hyperlinkcolor" val="tx"/>
                    </a:ext>
                  </a:extLst>
                </a:hlinkClick>
              </a:rPr>
              <a:t>Separation of concerns</a:t>
            </a:r>
            <a:endParaRPr/>
          </a:p>
          <a:p>
            <a:pPr marL="0" lvl="0" indent="0" algn="l" rtl="0">
              <a:spcBef>
                <a:spcPts val="1415"/>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4409bc5e2_0_4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4409bc5e2_0_4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it comes to implementing the repository pattern in your app, there are no explicit requirements (in terms of a class you must extend or methods you must declare). The repository is simply a class that provides a common interface to the app UI code to query and modify the underlying data. The class handles the implementation details of how to access the underlying data (e.g. using a DAO for the database, making a network request, or using some alternative data source).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a:solidFill>
                  <a:srgbClr val="FAFAFA"/>
                </a:solidFill>
              </a:defRPr>
            </a:lvl1pPr>
            <a:lvl2pPr lvl="1" algn="ctr" rtl="0">
              <a:spcBef>
                <a:spcPts val="0"/>
              </a:spcBef>
              <a:spcAft>
                <a:spcPts val="0"/>
              </a:spcAft>
              <a:buSzPts val="5200"/>
              <a:buFont typeface="Roboto"/>
              <a:buNone/>
              <a:defRPr sz="3900">
                <a:latin typeface="Roboto"/>
                <a:ea typeface="Roboto"/>
                <a:cs typeface="Roboto"/>
                <a:sym typeface="Roboto"/>
              </a:defRPr>
            </a:lvl2pPr>
            <a:lvl3pPr lvl="2" algn="ctr" rtl="0">
              <a:spcBef>
                <a:spcPts val="0"/>
              </a:spcBef>
              <a:spcAft>
                <a:spcPts val="0"/>
              </a:spcAft>
              <a:buSzPts val="5200"/>
              <a:buFont typeface="Roboto"/>
              <a:buNone/>
              <a:defRPr sz="3900">
                <a:latin typeface="Roboto"/>
                <a:ea typeface="Roboto"/>
                <a:cs typeface="Roboto"/>
                <a:sym typeface="Roboto"/>
              </a:defRPr>
            </a:lvl3pPr>
            <a:lvl4pPr lvl="3" algn="ctr" rtl="0">
              <a:spcBef>
                <a:spcPts val="0"/>
              </a:spcBef>
              <a:spcAft>
                <a:spcPts val="0"/>
              </a:spcAft>
              <a:buSzPts val="5200"/>
              <a:buFont typeface="Roboto"/>
              <a:buNone/>
              <a:defRPr sz="3900">
                <a:latin typeface="Roboto"/>
                <a:ea typeface="Roboto"/>
                <a:cs typeface="Roboto"/>
                <a:sym typeface="Roboto"/>
              </a:defRPr>
            </a:lvl4pPr>
            <a:lvl5pPr lvl="4" algn="ctr" rtl="0">
              <a:spcBef>
                <a:spcPts val="0"/>
              </a:spcBef>
              <a:spcAft>
                <a:spcPts val="0"/>
              </a:spcAft>
              <a:buSzPts val="5200"/>
              <a:buFont typeface="Roboto"/>
              <a:buNone/>
              <a:defRPr sz="3900">
                <a:latin typeface="Roboto"/>
                <a:ea typeface="Roboto"/>
                <a:cs typeface="Roboto"/>
                <a:sym typeface="Roboto"/>
              </a:defRPr>
            </a:lvl5pPr>
            <a:lvl6pPr lvl="5" algn="ctr" rtl="0">
              <a:spcBef>
                <a:spcPts val="0"/>
              </a:spcBef>
              <a:spcAft>
                <a:spcPts val="0"/>
              </a:spcAft>
              <a:buSzPts val="5200"/>
              <a:buFont typeface="Roboto"/>
              <a:buNone/>
              <a:defRPr sz="3900">
                <a:latin typeface="Roboto"/>
                <a:ea typeface="Roboto"/>
                <a:cs typeface="Roboto"/>
                <a:sym typeface="Roboto"/>
              </a:defRPr>
            </a:lvl6pPr>
            <a:lvl7pPr lvl="6" algn="ctr" rtl="0">
              <a:spcBef>
                <a:spcPts val="0"/>
              </a:spcBef>
              <a:spcAft>
                <a:spcPts val="0"/>
              </a:spcAft>
              <a:buSzPts val="5200"/>
              <a:buFont typeface="Roboto"/>
              <a:buNone/>
              <a:defRPr sz="3900">
                <a:latin typeface="Roboto"/>
                <a:ea typeface="Roboto"/>
                <a:cs typeface="Roboto"/>
                <a:sym typeface="Roboto"/>
              </a:defRPr>
            </a:lvl7pPr>
            <a:lvl8pPr lvl="7" algn="ctr" rtl="0">
              <a:spcBef>
                <a:spcPts val="0"/>
              </a:spcBef>
              <a:spcAft>
                <a:spcPts val="0"/>
              </a:spcAft>
              <a:buSzPts val="5200"/>
              <a:buFont typeface="Roboto"/>
              <a:buNone/>
              <a:defRPr sz="3900">
                <a:latin typeface="Roboto"/>
                <a:ea typeface="Roboto"/>
                <a:cs typeface="Roboto"/>
                <a:sym typeface="Roboto"/>
              </a:defRPr>
            </a:lvl8pPr>
            <a:lvl9pPr lvl="8" algn="ctr" rtl="0">
              <a:spcBef>
                <a:spcPts val="0"/>
              </a:spcBef>
              <a:spcAft>
                <a:spcPts val="0"/>
              </a:spcAft>
              <a:buSzPts val="5200"/>
              <a:buFont typeface="Roboto"/>
              <a:buNone/>
              <a:defRPr sz="3900">
                <a:latin typeface="Roboto"/>
                <a:ea typeface="Roboto"/>
                <a:cs typeface="Roboto"/>
                <a:sym typeface="Roboto"/>
              </a:defRPr>
            </a:lvl9pPr>
          </a:lstStyle>
          <a:p>
            <a:endParaRPr/>
          </a:p>
        </p:txBody>
      </p:sp>
      <p:sp>
        <p:nvSpPr>
          <p:cNvPr id="59" name="Google Shape;59;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0" name="Google Shape;60;p14"/>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1"/>
        <p:cNvGrpSpPr/>
        <p:nvPr/>
      </p:nvGrpSpPr>
      <p:grpSpPr>
        <a:xfrm>
          <a:off x="0" y="0"/>
          <a:ext cx="0" cy="0"/>
          <a:chOff x="0" y="0"/>
          <a:chExt cx="0" cy="0"/>
        </a:xfrm>
      </p:grpSpPr>
      <p:sp>
        <p:nvSpPr>
          <p:cNvPr id="62" name="Google Shape;62;p15"/>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63" name="Google Shape;63;p15"/>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6" name="Google Shape;66;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9" name="Google Shape;69;p16"/>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70" name="Google Shape;70;p16"/>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71" name="Google Shape;71;p16"/>
          <p:cNvPicPr preferRelativeResize="0"/>
          <p:nvPr/>
        </p:nvPicPr>
        <p:blipFill>
          <a:blip r:embed="rId3">
            <a:alphaModFix/>
          </a:blip>
          <a:stretch>
            <a:fillRect/>
          </a:stretch>
        </p:blipFill>
        <p:spPr>
          <a:xfrm>
            <a:off x="0" y="0"/>
            <a:ext cx="6858000" cy="4670926"/>
          </a:xfrm>
          <a:prstGeom prst="rect">
            <a:avLst/>
          </a:prstGeom>
          <a:noFill/>
          <a:ln>
            <a:noFill/>
          </a:ln>
        </p:spPr>
      </p:pic>
      <p:sp>
        <p:nvSpPr>
          <p:cNvPr id="72" name="Google Shape;72;p16"/>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0.xm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slide" Target="slide27.xml"/><Relationship Id="rId5" Type="http://schemas.openxmlformats.org/officeDocument/2006/relationships/slide" Target="slide23.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1.xml"/><Relationship Id="rId1" Type="http://schemas.openxmlformats.org/officeDocument/2006/relationships/slideLayout" Target="../slideLayouts/slideLayout13.xml"/><Relationship Id="rId6" Type="http://schemas.openxmlformats.org/officeDocument/2006/relationships/slide" Target="slide17.xml"/><Relationship Id="rId5" Type="http://schemas.openxmlformats.org/officeDocument/2006/relationships/slide" Target="slide14.xml"/><Relationship Id="rId4" Type="http://schemas.openxmlformats.org/officeDocument/2006/relationships/slide" Target="slide10.xml"/></Relationships>
</file>

<file path=ppt/slides/_rels/slide32.xml.rels><?xml version="1.0" encoding="UTF-8" standalone="yes"?>
<Relationships xmlns="http://schemas.openxmlformats.org/package/2006/relationships"><Relationship Id="rId3" Type="http://schemas.openxmlformats.org/officeDocument/2006/relationships/hyperlink" Target="https://developer.android.com/jetpack/guide#fetch-data" TargetMode="External"/><Relationship Id="rId7" Type="http://schemas.openxmlformats.org/officeDocument/2006/relationships/hyperlink" Target="https://medium.com/androiddevelopers/use-workmanager-for-immediate-background-execution-a57db502603d"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hyperlink" Target="https://developer.android.com/jetpack/guide#connect-viewmodel-repository" TargetMode="External"/><Relationship Id="rId5" Type="http://schemas.openxmlformats.org/officeDocument/2006/relationships/hyperlink" Target="https://developer.android.com/topic/libraries/architecture/workmanager/how-to/define-work" TargetMode="External"/><Relationship Id="rId4" Type="http://schemas.openxmlformats.org/officeDocument/2006/relationships/hyperlink" Target="https://developer.android.com/topic/libraries/architecture/workmanager"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12" TargetMode="External"/><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78" name="Google Shape;78;p17"/>
          <p:cNvSpPr txBox="1"/>
          <p:nvPr/>
        </p:nvSpPr>
        <p:spPr>
          <a:xfrm>
            <a:off x="588206" y="1924688"/>
            <a:ext cx="3104550" cy="2023425"/>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12: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Repository pattern and WorkManager</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
        <p:nvSpPr>
          <p:cNvPr id="154" name="Google Shape;154;p2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WorkManager</a:t>
            </a:r>
            <a:endParaRPr sz="39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WorkManager</a:t>
            </a:r>
          </a:p>
        </p:txBody>
      </p:sp>
      <p:sp>
        <p:nvSpPr>
          <p:cNvPr id="161" name="Google Shape;161;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160" name="Google Shape;160;p27"/>
          <p:cNvSpPr txBox="1">
            <a:spLocks noGrp="1"/>
          </p:cNvSpPr>
          <p:nvPr>
            <p:ph type="body" idx="4294967295"/>
          </p:nvPr>
        </p:nvSpPr>
        <p:spPr>
          <a:xfrm>
            <a:off x="233363" y="1697038"/>
            <a:ext cx="6391275" cy="21542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Android Jetpack architecture component</a:t>
            </a:r>
            <a:endParaRPr sz="1650"/>
          </a:p>
          <a:p>
            <a:pPr indent="-276225">
              <a:lnSpc>
                <a:spcPct val="100000"/>
              </a:lnSpc>
              <a:buSzPts val="2200"/>
              <a:buChar char="●"/>
            </a:pPr>
            <a:r>
              <a:rPr lang="en" sz="1650"/>
              <a:t>Recommended solution to execute background work</a:t>
            </a:r>
            <a:br>
              <a:rPr lang="en" sz="1650"/>
            </a:br>
            <a:r>
              <a:rPr lang="en" sz="1650"/>
              <a:t>(immediate or deferred)</a:t>
            </a:r>
            <a:endParaRPr sz="1650"/>
          </a:p>
          <a:p>
            <a:pPr indent="-276225">
              <a:buSzPts val="2200"/>
              <a:buChar char="●"/>
            </a:pPr>
            <a:r>
              <a:rPr lang="en" sz="1650"/>
              <a:t>Opportunistic and guaranteed execution</a:t>
            </a:r>
            <a:endParaRPr sz="1650"/>
          </a:p>
          <a:p>
            <a:pPr indent="-276225">
              <a:buSzPts val="2200"/>
              <a:buChar char="●"/>
            </a:pPr>
            <a:r>
              <a:rPr lang="en" sz="1650"/>
              <a:t>Execution can be based on certain conditions</a:t>
            </a:r>
            <a:endParaRPr sz="1650"/>
          </a:p>
          <a:p>
            <a:pPr marL="0" indent="0">
              <a:spcAft>
                <a:spcPts val="750"/>
              </a:spcAft>
              <a:buNone/>
            </a:pP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When to use WorkManager </a:t>
            </a:r>
          </a:p>
        </p:txBody>
      </p:sp>
      <p:sp>
        <p:nvSpPr>
          <p:cNvPr id="167" name="Google Shape;167;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grpSp>
        <p:nvGrpSpPr>
          <p:cNvPr id="168" name="Google Shape;168;p28"/>
          <p:cNvGrpSpPr/>
          <p:nvPr/>
        </p:nvGrpSpPr>
        <p:grpSpPr>
          <a:xfrm>
            <a:off x="1272805" y="1694493"/>
            <a:ext cx="4312390" cy="2051308"/>
            <a:chOff x="1944775" y="1402073"/>
            <a:chExt cx="5749853" cy="2735077"/>
          </a:xfrm>
        </p:grpSpPr>
        <p:sp>
          <p:nvSpPr>
            <p:cNvPr id="169" name="Google Shape;169;p28"/>
            <p:cNvSpPr/>
            <p:nvPr/>
          </p:nvSpPr>
          <p:spPr>
            <a:xfrm>
              <a:off x="3697375" y="1402073"/>
              <a:ext cx="1507800" cy="45150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Task</a:t>
              </a:r>
              <a:endParaRPr sz="1350">
                <a:solidFill>
                  <a:srgbClr val="FFFFFF"/>
                </a:solidFill>
                <a:latin typeface="Roboto Condensed"/>
                <a:ea typeface="Roboto Condensed"/>
                <a:cs typeface="Roboto Condensed"/>
                <a:sym typeface="Roboto Condensed"/>
              </a:endParaRPr>
            </a:p>
          </p:txBody>
        </p:sp>
        <p:sp>
          <p:nvSpPr>
            <p:cNvPr id="170" name="Google Shape;170;p28"/>
            <p:cNvSpPr/>
            <p:nvPr/>
          </p:nvSpPr>
          <p:spPr>
            <a:xfrm>
              <a:off x="3697375" y="2243702"/>
              <a:ext cx="1507800" cy="451500"/>
            </a:xfrm>
            <a:prstGeom prst="roundRect">
              <a:avLst>
                <a:gd name="adj" fmla="val 16667"/>
              </a:avLst>
            </a:prstGeom>
            <a:solidFill>
              <a:srgbClr val="073042"/>
            </a:solidFill>
            <a:ln w="19050" cap="flat" cmpd="sng">
              <a:solidFill>
                <a:srgbClr val="000000"/>
              </a:solidFill>
              <a:prstDash val="solid"/>
              <a:round/>
              <a:headEnd type="none" w="sm" len="sm"/>
              <a:tailEnd type="none" w="sm" len="sm"/>
            </a:ln>
          </p:spPr>
          <p:txBody>
            <a:bodyPr spcFirstLastPara="1" wrap="square" lIns="68569" tIns="68569" rIns="68569" bIns="68569" anchor="ctr" anchorCtr="0">
              <a:noAutofit/>
            </a:bodyPr>
            <a:lstStyle/>
            <a:p>
              <a:pPr algn="ctr"/>
              <a:r>
                <a:rPr lang="en" sz="1050">
                  <a:solidFill>
                    <a:srgbClr val="FFFFFF"/>
                  </a:solidFill>
                  <a:latin typeface="Roboto Condensed"/>
                  <a:ea typeface="Roboto Condensed"/>
                  <a:cs typeface="Roboto Condensed"/>
                  <a:sym typeface="Roboto Condensed"/>
                </a:rPr>
                <a:t>Requires active user</a:t>
              </a:r>
              <a:endParaRPr sz="1050">
                <a:solidFill>
                  <a:srgbClr val="FFFFFF"/>
                </a:solidFill>
                <a:latin typeface="Roboto Condensed"/>
                <a:ea typeface="Roboto Condensed"/>
                <a:cs typeface="Roboto Condensed"/>
                <a:sym typeface="Roboto Condensed"/>
              </a:endParaRPr>
            </a:p>
          </p:txBody>
        </p:sp>
        <p:sp>
          <p:nvSpPr>
            <p:cNvPr id="171" name="Google Shape;171;p28"/>
            <p:cNvSpPr/>
            <p:nvPr/>
          </p:nvSpPr>
          <p:spPr>
            <a:xfrm>
              <a:off x="5221375" y="2853302"/>
              <a:ext cx="1507800" cy="451500"/>
            </a:xfrm>
            <a:prstGeom prst="roundRect">
              <a:avLst>
                <a:gd name="adj" fmla="val 16667"/>
              </a:avLst>
            </a:prstGeom>
            <a:solidFill>
              <a:srgbClr val="073042"/>
            </a:solidFill>
            <a:ln w="19050" cap="flat" cmpd="sng">
              <a:solidFill>
                <a:srgbClr val="000000"/>
              </a:solidFill>
              <a:prstDash val="solid"/>
              <a:round/>
              <a:headEnd type="none" w="sm" len="sm"/>
              <a:tailEnd type="none" w="sm" len="sm"/>
            </a:ln>
          </p:spPr>
          <p:txBody>
            <a:bodyPr spcFirstLastPara="1" wrap="square" lIns="68569" tIns="68569" rIns="68569" bIns="68569" anchor="ctr" anchorCtr="0">
              <a:noAutofit/>
            </a:bodyPr>
            <a:lstStyle/>
            <a:p>
              <a:pPr algn="ctr"/>
              <a:r>
                <a:rPr lang="en" sz="1050">
                  <a:solidFill>
                    <a:srgbClr val="FFFFFF"/>
                  </a:solidFill>
                  <a:latin typeface="Roboto Condensed"/>
                  <a:ea typeface="Roboto Condensed"/>
                  <a:cs typeface="Roboto Condensed"/>
                  <a:sym typeface="Roboto Condensed"/>
                </a:rPr>
                <a:t>Requires active user</a:t>
              </a:r>
              <a:endParaRPr sz="1050">
                <a:solidFill>
                  <a:srgbClr val="FFFFFF"/>
                </a:solidFill>
                <a:latin typeface="Roboto Condensed"/>
                <a:ea typeface="Roboto Condensed"/>
                <a:cs typeface="Roboto Condensed"/>
                <a:sym typeface="Roboto Condensed"/>
              </a:endParaRPr>
            </a:p>
          </p:txBody>
        </p:sp>
        <p:sp>
          <p:nvSpPr>
            <p:cNvPr id="172" name="Google Shape;172;p28"/>
            <p:cNvSpPr/>
            <p:nvPr/>
          </p:nvSpPr>
          <p:spPr>
            <a:xfrm>
              <a:off x="1944775" y="2853302"/>
              <a:ext cx="1507800" cy="451500"/>
            </a:xfrm>
            <a:prstGeom prst="roundRect">
              <a:avLst>
                <a:gd name="adj" fmla="val 16667"/>
              </a:avLst>
            </a:prstGeom>
            <a:solidFill>
              <a:srgbClr val="FFFFFF"/>
            </a:solidFill>
            <a:ln w="19050"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r>
                <a:rPr lang="en" sz="1350" b="1">
                  <a:latin typeface="Roboto Condensed"/>
                  <a:ea typeface="Roboto Condensed"/>
                  <a:cs typeface="Roboto Condensed"/>
                  <a:sym typeface="Roboto Condensed"/>
                </a:rPr>
                <a:t>Immediate</a:t>
              </a:r>
              <a:endParaRPr sz="1350" b="1">
                <a:latin typeface="Roboto Condensed"/>
                <a:ea typeface="Roboto Condensed"/>
                <a:cs typeface="Roboto Condensed"/>
                <a:sym typeface="Roboto Condensed"/>
              </a:endParaRPr>
            </a:p>
          </p:txBody>
        </p:sp>
        <p:sp>
          <p:nvSpPr>
            <p:cNvPr id="173" name="Google Shape;173;p28"/>
            <p:cNvSpPr/>
            <p:nvPr/>
          </p:nvSpPr>
          <p:spPr>
            <a:xfrm>
              <a:off x="4287025" y="3685650"/>
              <a:ext cx="1294200" cy="451500"/>
            </a:xfrm>
            <a:prstGeom prst="roundRect">
              <a:avLst>
                <a:gd name="adj" fmla="val 16667"/>
              </a:avLst>
            </a:prstGeom>
            <a:solidFill>
              <a:srgbClr val="FFFFFF"/>
            </a:solidFill>
            <a:ln w="19050"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r>
                <a:rPr lang="en" sz="1350" b="1">
                  <a:latin typeface="Roboto Condensed"/>
                  <a:ea typeface="Roboto Condensed"/>
                  <a:cs typeface="Roboto Condensed"/>
                  <a:sym typeface="Roboto Condensed"/>
                </a:rPr>
                <a:t>Exact</a:t>
              </a:r>
              <a:endParaRPr sz="1350" b="1">
                <a:latin typeface="Roboto Condensed"/>
                <a:ea typeface="Roboto Condensed"/>
                <a:cs typeface="Roboto Condensed"/>
                <a:sym typeface="Roboto Condensed"/>
              </a:endParaRPr>
            </a:p>
          </p:txBody>
        </p:sp>
        <p:sp>
          <p:nvSpPr>
            <p:cNvPr id="174" name="Google Shape;174;p28"/>
            <p:cNvSpPr/>
            <p:nvPr/>
          </p:nvSpPr>
          <p:spPr>
            <a:xfrm>
              <a:off x="6400428" y="3685650"/>
              <a:ext cx="1294200" cy="451500"/>
            </a:xfrm>
            <a:prstGeom prst="roundRect">
              <a:avLst>
                <a:gd name="adj" fmla="val 16667"/>
              </a:avLst>
            </a:prstGeom>
            <a:solidFill>
              <a:srgbClr val="FFFFFF"/>
            </a:solidFill>
            <a:ln w="19050" cap="flat" cmpd="sng">
              <a:solidFill>
                <a:srgbClr val="3DDB85"/>
              </a:solidFill>
              <a:prstDash val="solid"/>
              <a:round/>
              <a:headEnd type="none" w="sm" len="sm"/>
              <a:tailEnd type="none" w="sm" len="sm"/>
            </a:ln>
          </p:spPr>
          <p:txBody>
            <a:bodyPr spcFirstLastPara="1" wrap="square" lIns="68569" tIns="68569" rIns="68569" bIns="68569" anchor="ctr" anchorCtr="0">
              <a:noAutofit/>
            </a:bodyPr>
            <a:lstStyle/>
            <a:p>
              <a:pPr algn="ctr"/>
              <a:r>
                <a:rPr lang="en" sz="1350" b="1">
                  <a:latin typeface="Roboto Condensed"/>
                  <a:ea typeface="Roboto Condensed"/>
                  <a:cs typeface="Roboto Condensed"/>
                  <a:sym typeface="Roboto Condensed"/>
                </a:rPr>
                <a:t>Deferred</a:t>
              </a:r>
              <a:endParaRPr sz="1350" b="1">
                <a:latin typeface="Roboto Condensed"/>
                <a:ea typeface="Roboto Condensed"/>
                <a:cs typeface="Roboto Condensed"/>
                <a:sym typeface="Roboto Condensed"/>
              </a:endParaRPr>
            </a:p>
          </p:txBody>
        </p:sp>
        <p:cxnSp>
          <p:nvCxnSpPr>
            <p:cNvPr id="175" name="Google Shape;175;p28"/>
            <p:cNvCxnSpPr>
              <a:stCxn id="169" idx="2"/>
              <a:endCxn id="170" idx="0"/>
            </p:cNvCxnSpPr>
            <p:nvPr/>
          </p:nvCxnSpPr>
          <p:spPr>
            <a:xfrm>
              <a:off x="4451275" y="1853573"/>
              <a:ext cx="0" cy="390000"/>
            </a:xfrm>
            <a:prstGeom prst="straightConnector1">
              <a:avLst/>
            </a:prstGeom>
            <a:noFill/>
            <a:ln w="28575" cap="flat" cmpd="sng">
              <a:solidFill>
                <a:srgbClr val="202124"/>
              </a:solidFill>
              <a:prstDash val="solid"/>
              <a:round/>
              <a:headEnd type="none" w="med" len="med"/>
              <a:tailEnd type="triangle" w="med" len="med"/>
            </a:ln>
          </p:spPr>
        </p:cxnSp>
        <p:cxnSp>
          <p:nvCxnSpPr>
            <p:cNvPr id="176" name="Google Shape;176;p28"/>
            <p:cNvCxnSpPr>
              <a:stCxn id="170" idx="1"/>
              <a:endCxn id="172" idx="0"/>
            </p:cNvCxnSpPr>
            <p:nvPr/>
          </p:nvCxnSpPr>
          <p:spPr>
            <a:xfrm flipH="1">
              <a:off x="2698675" y="2469452"/>
              <a:ext cx="998700" cy="384000"/>
            </a:xfrm>
            <a:prstGeom prst="bentConnector2">
              <a:avLst/>
            </a:prstGeom>
            <a:noFill/>
            <a:ln w="28575" cap="flat" cmpd="sng">
              <a:solidFill>
                <a:schemeClr val="dk2"/>
              </a:solidFill>
              <a:prstDash val="solid"/>
              <a:round/>
              <a:headEnd type="none" w="med" len="med"/>
              <a:tailEnd type="triangle" w="med" len="med"/>
            </a:ln>
          </p:spPr>
        </p:cxnSp>
        <p:cxnSp>
          <p:nvCxnSpPr>
            <p:cNvPr id="177" name="Google Shape;177;p28"/>
            <p:cNvCxnSpPr>
              <a:stCxn id="170" idx="3"/>
              <a:endCxn id="171" idx="0"/>
            </p:cNvCxnSpPr>
            <p:nvPr/>
          </p:nvCxnSpPr>
          <p:spPr>
            <a:xfrm>
              <a:off x="5205175" y="2469452"/>
              <a:ext cx="770100" cy="384000"/>
            </a:xfrm>
            <a:prstGeom prst="bentConnector2">
              <a:avLst/>
            </a:prstGeom>
            <a:noFill/>
            <a:ln w="28575" cap="flat" cmpd="sng">
              <a:solidFill>
                <a:schemeClr val="dk2"/>
              </a:solidFill>
              <a:prstDash val="solid"/>
              <a:round/>
              <a:headEnd type="none" w="med" len="med"/>
              <a:tailEnd type="triangle" w="med" len="med"/>
            </a:ln>
          </p:spPr>
        </p:cxnSp>
        <p:cxnSp>
          <p:nvCxnSpPr>
            <p:cNvPr id="178" name="Google Shape;178;p28"/>
            <p:cNvCxnSpPr>
              <a:stCxn id="171" idx="1"/>
              <a:endCxn id="173" idx="0"/>
            </p:cNvCxnSpPr>
            <p:nvPr/>
          </p:nvCxnSpPr>
          <p:spPr>
            <a:xfrm flipH="1">
              <a:off x="4934275" y="3079052"/>
              <a:ext cx="287100" cy="606600"/>
            </a:xfrm>
            <a:prstGeom prst="bentConnector2">
              <a:avLst/>
            </a:prstGeom>
            <a:noFill/>
            <a:ln w="28575" cap="flat" cmpd="sng">
              <a:solidFill>
                <a:schemeClr val="dk2"/>
              </a:solidFill>
              <a:prstDash val="solid"/>
              <a:round/>
              <a:headEnd type="none" w="med" len="med"/>
              <a:tailEnd type="triangle" w="med" len="med"/>
            </a:ln>
          </p:spPr>
        </p:cxnSp>
        <p:cxnSp>
          <p:nvCxnSpPr>
            <p:cNvPr id="179" name="Google Shape;179;p28"/>
            <p:cNvCxnSpPr>
              <a:stCxn id="171" idx="3"/>
              <a:endCxn id="174" idx="0"/>
            </p:cNvCxnSpPr>
            <p:nvPr/>
          </p:nvCxnSpPr>
          <p:spPr>
            <a:xfrm>
              <a:off x="6729175" y="3079052"/>
              <a:ext cx="318300" cy="606600"/>
            </a:xfrm>
            <a:prstGeom prst="bentConnector2">
              <a:avLst/>
            </a:prstGeom>
            <a:noFill/>
            <a:ln w="28575" cap="flat" cmpd="sng">
              <a:solidFill>
                <a:schemeClr val="dk2"/>
              </a:solidFill>
              <a:prstDash val="solid"/>
              <a:round/>
              <a:headEnd type="none" w="med" len="med"/>
              <a:tailEnd type="triangle" w="med" len="med"/>
            </a:ln>
          </p:spPr>
        </p:cxnSp>
        <p:sp>
          <p:nvSpPr>
            <p:cNvPr id="180" name="Google Shape;180;p28"/>
            <p:cNvSpPr txBox="1"/>
            <p:nvPr/>
          </p:nvSpPr>
          <p:spPr>
            <a:xfrm>
              <a:off x="4423225" y="3249275"/>
              <a:ext cx="471300" cy="195300"/>
            </a:xfrm>
            <a:prstGeom prst="rect">
              <a:avLst/>
            </a:prstGeom>
            <a:noFill/>
            <a:ln>
              <a:noFill/>
            </a:ln>
          </p:spPr>
          <p:txBody>
            <a:bodyPr spcFirstLastPara="1" wrap="square" lIns="68569" tIns="68569" rIns="68569" bIns="68569" anchor="ctr" anchorCtr="0">
              <a:noAutofit/>
            </a:bodyPr>
            <a:lstStyle/>
            <a:p>
              <a:pPr algn="ctr"/>
              <a:r>
                <a:rPr lang="en" sz="1050">
                  <a:latin typeface="Roboto Condensed"/>
                  <a:ea typeface="Roboto Condensed"/>
                  <a:cs typeface="Roboto Condensed"/>
                  <a:sym typeface="Roboto Condensed"/>
                </a:rPr>
                <a:t>Yes</a:t>
              </a:r>
              <a:endParaRPr sz="1050">
                <a:latin typeface="Roboto Condensed"/>
                <a:ea typeface="Roboto Condensed"/>
                <a:cs typeface="Roboto Condensed"/>
                <a:sym typeface="Roboto Condensed"/>
              </a:endParaRPr>
            </a:p>
          </p:txBody>
        </p:sp>
        <p:sp>
          <p:nvSpPr>
            <p:cNvPr id="181" name="Google Shape;181;p28"/>
            <p:cNvSpPr txBox="1"/>
            <p:nvPr/>
          </p:nvSpPr>
          <p:spPr>
            <a:xfrm>
              <a:off x="2964025" y="2258675"/>
              <a:ext cx="471300" cy="195300"/>
            </a:xfrm>
            <a:prstGeom prst="rect">
              <a:avLst/>
            </a:prstGeom>
            <a:noFill/>
            <a:ln>
              <a:noFill/>
            </a:ln>
          </p:spPr>
          <p:txBody>
            <a:bodyPr spcFirstLastPara="1" wrap="square" lIns="68569" tIns="68569" rIns="68569" bIns="68569" anchor="ctr" anchorCtr="0">
              <a:noAutofit/>
            </a:bodyPr>
            <a:lstStyle/>
            <a:p>
              <a:r>
                <a:rPr lang="en" sz="1050">
                  <a:latin typeface="Roboto Condensed"/>
                  <a:ea typeface="Roboto Condensed"/>
                  <a:cs typeface="Roboto Condensed"/>
                  <a:sym typeface="Roboto Condensed"/>
                </a:rPr>
                <a:t>Yes</a:t>
              </a:r>
              <a:endParaRPr sz="1050">
                <a:latin typeface="Roboto Condensed"/>
                <a:ea typeface="Roboto Condensed"/>
                <a:cs typeface="Roboto Condensed"/>
                <a:sym typeface="Roboto Condensed"/>
              </a:endParaRPr>
            </a:p>
          </p:txBody>
        </p:sp>
        <p:sp>
          <p:nvSpPr>
            <p:cNvPr id="182" name="Google Shape;182;p28"/>
            <p:cNvSpPr txBox="1"/>
            <p:nvPr/>
          </p:nvSpPr>
          <p:spPr>
            <a:xfrm>
              <a:off x="7103690" y="3249275"/>
              <a:ext cx="471300" cy="195300"/>
            </a:xfrm>
            <a:prstGeom prst="rect">
              <a:avLst/>
            </a:prstGeom>
            <a:noFill/>
            <a:ln>
              <a:noFill/>
            </a:ln>
          </p:spPr>
          <p:txBody>
            <a:bodyPr spcFirstLastPara="1" wrap="square" lIns="68569" tIns="68569" rIns="68569" bIns="68569" anchor="ctr" anchorCtr="0">
              <a:noAutofit/>
            </a:bodyPr>
            <a:lstStyle/>
            <a:p>
              <a:r>
                <a:rPr lang="en" sz="1050">
                  <a:latin typeface="Roboto Condensed"/>
                  <a:ea typeface="Roboto Condensed"/>
                  <a:cs typeface="Roboto Condensed"/>
                  <a:sym typeface="Roboto Condensed"/>
                </a:rPr>
                <a:t>No</a:t>
              </a:r>
              <a:endParaRPr sz="1050">
                <a:latin typeface="Roboto Condensed"/>
                <a:ea typeface="Roboto Condensed"/>
                <a:cs typeface="Roboto Condensed"/>
                <a:sym typeface="Roboto Condensed"/>
              </a:endParaRPr>
            </a:p>
          </p:txBody>
        </p:sp>
        <p:sp>
          <p:nvSpPr>
            <p:cNvPr id="183" name="Google Shape;183;p28"/>
            <p:cNvSpPr txBox="1"/>
            <p:nvPr/>
          </p:nvSpPr>
          <p:spPr>
            <a:xfrm>
              <a:off x="5354565" y="2258675"/>
              <a:ext cx="471300" cy="195300"/>
            </a:xfrm>
            <a:prstGeom prst="rect">
              <a:avLst/>
            </a:prstGeom>
            <a:noFill/>
            <a:ln>
              <a:noFill/>
            </a:ln>
          </p:spPr>
          <p:txBody>
            <a:bodyPr spcFirstLastPara="1" wrap="square" lIns="68569" tIns="68569" rIns="68569" bIns="68569" anchor="ctr" anchorCtr="0">
              <a:noAutofit/>
            </a:bodyPr>
            <a:lstStyle/>
            <a:p>
              <a:r>
                <a:rPr lang="en" sz="1050">
                  <a:latin typeface="Roboto Condensed"/>
                  <a:ea typeface="Roboto Condensed"/>
                  <a:cs typeface="Roboto Condensed"/>
                  <a:sym typeface="Roboto Condensed"/>
                </a:rPr>
                <a:t>No</a:t>
              </a:r>
              <a:endParaRPr sz="1050">
                <a:latin typeface="Roboto Condensed"/>
                <a:ea typeface="Roboto Condensed"/>
                <a:cs typeface="Roboto Condensed"/>
                <a:sym typeface="Roboto Condensed"/>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Declare WorkManager dependencies</a:t>
            </a:r>
          </a:p>
        </p:txBody>
      </p:sp>
      <p:sp>
        <p:nvSpPr>
          <p:cNvPr id="190" name="Google Shape;190;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89" name="Google Shape;189;p29"/>
          <p:cNvSpPr txBox="1">
            <a:spLocks noGrp="1"/>
          </p:cNvSpPr>
          <p:nvPr>
            <p:ph type="body" idx="4294967295"/>
          </p:nvPr>
        </p:nvSpPr>
        <p:spPr>
          <a:xfrm>
            <a:off x="233363" y="2243137"/>
            <a:ext cx="6391275" cy="657225"/>
          </a:xfrm>
          <a:prstGeom prst="rect">
            <a:avLst/>
          </a:prstGeom>
        </p:spPr>
        <p:txBody>
          <a:bodyPr spcFirstLastPara="1" wrap="square" lIns="68569" tIns="68569" rIns="68569" bIns="68569" anchor="t" anchorCtr="0">
            <a:noAutofit/>
          </a:bodyPr>
          <a:lstStyle/>
          <a:p>
            <a:pPr marL="0" indent="0">
              <a:lnSpc>
                <a:spcPct val="150000"/>
              </a:lnSpc>
              <a:spcBef>
                <a:spcPts val="0"/>
              </a:spcBef>
              <a:buClr>
                <a:schemeClr val="dk1"/>
              </a:buClr>
              <a:buSzPts val="1100"/>
              <a:buNone/>
            </a:pPr>
            <a:r>
              <a:rPr lang="en" sz="1350">
                <a:solidFill>
                  <a:srgbClr val="37474F"/>
                </a:solidFill>
                <a:latin typeface="Consolas"/>
                <a:ea typeface="Consolas"/>
                <a:cs typeface="Consolas"/>
                <a:sym typeface="Consolas"/>
              </a:rPr>
              <a:t>implementation </a:t>
            </a:r>
            <a:r>
              <a:rPr lang="en" sz="1350">
                <a:solidFill>
                  <a:srgbClr val="388E3C"/>
                </a:solidFill>
                <a:latin typeface="Consolas"/>
                <a:ea typeface="Consolas"/>
                <a:cs typeface="Consolas"/>
                <a:sym typeface="Consolas"/>
              </a:rPr>
              <a:t>"androidx.work:work-runtime-ktx:</a:t>
            </a:r>
            <a:r>
              <a:rPr lang="en" sz="1350">
                <a:solidFill>
                  <a:srgbClr val="C53929"/>
                </a:solidFill>
                <a:latin typeface="Consolas"/>
                <a:ea typeface="Consolas"/>
                <a:cs typeface="Consolas"/>
                <a:sym typeface="Consolas"/>
              </a:rPr>
              <a:t>$work_version</a:t>
            </a:r>
            <a:r>
              <a:rPr lang="en" sz="1350">
                <a:solidFill>
                  <a:srgbClr val="388E3C"/>
                </a:solidFill>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Important classes to know</a:t>
            </a:r>
          </a:p>
        </p:txBody>
      </p:sp>
      <p:sp>
        <p:nvSpPr>
          <p:cNvPr id="197" name="Google Shape;197;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
        <p:nvSpPr>
          <p:cNvPr id="196" name="Google Shape;196;p30"/>
          <p:cNvSpPr txBox="1">
            <a:spLocks noGrp="1"/>
          </p:cNvSpPr>
          <p:nvPr>
            <p:ph type="body" idx="4294967295"/>
          </p:nvPr>
        </p:nvSpPr>
        <p:spPr>
          <a:xfrm>
            <a:off x="233363" y="1682750"/>
            <a:ext cx="6391275" cy="20399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latin typeface="Courier New"/>
                <a:ea typeface="Courier New"/>
                <a:cs typeface="Courier New"/>
                <a:sym typeface="Courier New"/>
              </a:rPr>
              <a:t>Worker</a:t>
            </a:r>
            <a:r>
              <a:rPr lang="en" sz="1650"/>
              <a:t> - does the work on a background thread, override </a:t>
            </a:r>
            <a:r>
              <a:rPr lang="en" sz="1650">
                <a:latin typeface="Courier New"/>
                <a:ea typeface="Courier New"/>
                <a:cs typeface="Courier New"/>
                <a:sym typeface="Courier New"/>
              </a:rPr>
              <a:t>doWork()</a:t>
            </a:r>
            <a:r>
              <a:rPr lang="en" sz="1650"/>
              <a:t> method</a:t>
            </a:r>
            <a:endParaRPr sz="1650"/>
          </a:p>
          <a:p>
            <a:pPr indent="-276225">
              <a:buSzPts val="2200"/>
              <a:buChar char="●"/>
            </a:pPr>
            <a:r>
              <a:rPr lang="en" sz="1650">
                <a:latin typeface="Courier New"/>
                <a:ea typeface="Courier New"/>
                <a:cs typeface="Courier New"/>
                <a:sym typeface="Courier New"/>
              </a:rPr>
              <a:t>WorkRequest</a:t>
            </a:r>
            <a:r>
              <a:rPr lang="en" sz="1650"/>
              <a:t> - request to do some work </a:t>
            </a:r>
            <a:endParaRPr sz="1650"/>
          </a:p>
          <a:p>
            <a:pPr indent="-276225">
              <a:buSzPts val="2200"/>
              <a:buChar char="●"/>
            </a:pPr>
            <a:r>
              <a:rPr lang="en" sz="1650">
                <a:latin typeface="Courier New"/>
                <a:ea typeface="Courier New"/>
                <a:cs typeface="Courier New"/>
                <a:sym typeface="Courier New"/>
              </a:rPr>
              <a:t>Constraint</a:t>
            </a:r>
            <a:r>
              <a:rPr lang="en" sz="1650"/>
              <a:t> - conditions on when the work can run</a:t>
            </a:r>
            <a:endParaRPr sz="1650"/>
          </a:p>
          <a:p>
            <a:pPr indent="-276225">
              <a:spcAft>
                <a:spcPts val="750"/>
              </a:spcAft>
              <a:buSzPts val="2200"/>
              <a:buChar char="●"/>
            </a:pPr>
            <a:r>
              <a:rPr lang="en" sz="1650">
                <a:latin typeface="Courier New"/>
                <a:ea typeface="Courier New"/>
                <a:cs typeface="Courier New"/>
                <a:sym typeface="Courier New"/>
              </a:rPr>
              <a:t>WorkManager</a:t>
            </a:r>
            <a:r>
              <a:rPr lang="en" sz="1650"/>
              <a:t> - schedules the </a:t>
            </a:r>
            <a:r>
              <a:rPr lang="en" sz="1650">
                <a:latin typeface="Courier New"/>
                <a:ea typeface="Courier New"/>
                <a:cs typeface="Courier New"/>
                <a:sym typeface="Courier New"/>
              </a:rPr>
              <a:t>WorkRequest</a:t>
            </a:r>
            <a:r>
              <a:rPr lang="en" sz="1650"/>
              <a:t> to be run</a:t>
            </a:r>
            <a:endParaRPr sz="16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Define the work</a:t>
            </a:r>
          </a:p>
        </p:txBody>
      </p:sp>
      <p:sp>
        <p:nvSpPr>
          <p:cNvPr id="204" name="Google Shape;204;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203" name="Google Shape;203;p31"/>
          <p:cNvSpPr txBox="1">
            <a:spLocks noGrp="1"/>
          </p:cNvSpPr>
          <p:nvPr>
            <p:ph type="body" idx="4294967295"/>
          </p:nvPr>
        </p:nvSpPr>
        <p:spPr>
          <a:xfrm>
            <a:off x="115887" y="1373981"/>
            <a:ext cx="6626225"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 UploadWorker(appContext: Context,</a:t>
            </a:r>
            <a:r>
              <a:rPr lang="en" sz="825">
                <a:latin typeface="Consolas"/>
                <a:ea typeface="Consolas"/>
                <a:cs typeface="Consolas"/>
                <a:sym typeface="Consolas"/>
              </a:rPr>
              <a:t> </a:t>
            </a:r>
            <a:r>
              <a:rPr lang="en" sz="1275">
                <a:latin typeface="Consolas"/>
                <a:ea typeface="Consolas"/>
                <a:cs typeface="Consolas"/>
                <a:sym typeface="Consolas"/>
              </a:rPr>
              <a:t>workerParams:</a:t>
            </a:r>
            <a:r>
              <a:rPr lang="en" sz="900">
                <a:latin typeface="Consolas"/>
                <a:ea typeface="Consolas"/>
                <a:cs typeface="Consolas"/>
                <a:sym typeface="Consolas"/>
              </a:rPr>
              <a:t> </a:t>
            </a:r>
            <a:r>
              <a:rPr lang="en" sz="1275">
                <a:latin typeface="Consolas"/>
                <a:ea typeface="Consolas"/>
                <a:cs typeface="Consolas"/>
                <a:sym typeface="Consolas"/>
              </a:rPr>
              <a:t>WorkerParameters)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b="1">
                <a:latin typeface="Consolas"/>
                <a:ea typeface="Consolas"/>
                <a:cs typeface="Consolas"/>
                <a:sym typeface="Consolas"/>
              </a:rPr>
              <a:t>Worker(appContext, workerParams)</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override fun</a:t>
            </a:r>
            <a:r>
              <a:rPr lang="en" sz="1275">
                <a:latin typeface="Consolas"/>
                <a:ea typeface="Consolas"/>
                <a:cs typeface="Consolas"/>
                <a:sym typeface="Consolas"/>
              </a:rPr>
              <a:t> </a:t>
            </a:r>
            <a:r>
              <a:rPr lang="en" sz="1275" b="1">
                <a:latin typeface="Consolas"/>
                <a:ea typeface="Consolas"/>
                <a:cs typeface="Consolas"/>
                <a:sym typeface="Consolas"/>
              </a:rPr>
              <a:t>doWork()</a:t>
            </a:r>
            <a:r>
              <a:rPr lang="en" sz="1275">
                <a:latin typeface="Consolas"/>
                <a:ea typeface="Consolas"/>
                <a:cs typeface="Consolas"/>
                <a:sym typeface="Consolas"/>
              </a:rPr>
              <a:t>: Result {</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D81B60"/>
                </a:solidFill>
                <a:latin typeface="Consolas"/>
                <a:ea typeface="Consolas"/>
                <a:cs typeface="Consolas"/>
                <a:sym typeface="Consolas"/>
              </a:rPr>
              <a:t>// Do the work here. In this case, upload the images.</a:t>
            </a:r>
            <a:endParaRPr sz="1275">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uploadImages()</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D81B60"/>
                </a:solidFill>
                <a:latin typeface="Consolas"/>
                <a:ea typeface="Consolas"/>
                <a:cs typeface="Consolas"/>
                <a:sym typeface="Consolas"/>
              </a:rPr>
              <a:t>// Indicate whether</a:t>
            </a:r>
            <a:r>
              <a:rPr lang="en" sz="900">
                <a:solidFill>
                  <a:srgbClr val="D81B60"/>
                </a:solidFill>
                <a:latin typeface="Consolas"/>
                <a:ea typeface="Consolas"/>
                <a:cs typeface="Consolas"/>
                <a:sym typeface="Consolas"/>
              </a:rPr>
              <a:t> </a:t>
            </a:r>
            <a:r>
              <a:rPr lang="en" sz="1275">
                <a:solidFill>
                  <a:srgbClr val="D81B60"/>
                </a:solidFill>
                <a:latin typeface="Consolas"/>
                <a:ea typeface="Consolas"/>
                <a:cs typeface="Consolas"/>
                <a:sym typeface="Consolas"/>
              </a:rPr>
              <a:t>work finished successfully with the Result</a:t>
            </a:r>
            <a:endParaRPr sz="1275">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return</a:t>
            </a:r>
            <a:r>
              <a:rPr lang="en" sz="1275">
                <a:latin typeface="Consolas"/>
                <a:ea typeface="Consolas"/>
                <a:cs typeface="Consolas"/>
                <a:sym typeface="Consolas"/>
              </a:rPr>
              <a:t> Result.success()</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Extend CoroutineWorker instead of Worker</a:t>
            </a:r>
          </a:p>
        </p:txBody>
      </p:sp>
      <p:sp>
        <p:nvSpPr>
          <p:cNvPr id="211" name="Google Shape;211;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210" name="Google Shape;210;p32"/>
          <p:cNvSpPr txBox="1">
            <a:spLocks noGrp="1"/>
          </p:cNvSpPr>
          <p:nvPr>
            <p:ph type="body" idx="4294967295"/>
          </p:nvPr>
        </p:nvSpPr>
        <p:spPr>
          <a:xfrm>
            <a:off x="134144" y="1444626"/>
            <a:ext cx="6589712"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 UploadWorker(appContext:</a:t>
            </a:r>
            <a:r>
              <a:rPr lang="en" sz="900">
                <a:latin typeface="Consolas"/>
                <a:ea typeface="Consolas"/>
                <a:cs typeface="Consolas"/>
                <a:sym typeface="Consolas"/>
              </a:rPr>
              <a:t> </a:t>
            </a:r>
            <a:r>
              <a:rPr lang="en" sz="1275">
                <a:latin typeface="Consolas"/>
                <a:ea typeface="Consolas"/>
                <a:cs typeface="Consolas"/>
                <a:sym typeface="Consolas"/>
              </a:rPr>
              <a:t>Context,</a:t>
            </a:r>
            <a:r>
              <a:rPr lang="en" sz="900">
                <a:latin typeface="Consolas"/>
                <a:ea typeface="Consolas"/>
                <a:cs typeface="Consolas"/>
                <a:sym typeface="Consolas"/>
              </a:rPr>
              <a:t> </a:t>
            </a:r>
            <a:r>
              <a:rPr lang="en" sz="1275">
                <a:latin typeface="Consolas"/>
                <a:ea typeface="Consolas"/>
                <a:cs typeface="Consolas"/>
                <a:sym typeface="Consolas"/>
              </a:rPr>
              <a:t>workerParams:</a:t>
            </a:r>
            <a:r>
              <a:rPr lang="en" sz="900">
                <a:latin typeface="Consolas"/>
                <a:ea typeface="Consolas"/>
                <a:cs typeface="Consolas"/>
                <a:sym typeface="Consolas"/>
              </a:rPr>
              <a:t> </a:t>
            </a:r>
            <a:r>
              <a:rPr lang="en" sz="1275">
                <a:latin typeface="Consolas"/>
                <a:ea typeface="Consolas"/>
                <a:cs typeface="Consolas"/>
                <a:sym typeface="Consolas"/>
              </a:rPr>
              <a:t>WorkerParameters)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b="1">
                <a:latin typeface="Consolas"/>
                <a:ea typeface="Consolas"/>
                <a:cs typeface="Consolas"/>
                <a:sym typeface="Consolas"/>
              </a:rPr>
              <a:t>CoroutineWorker(appContext, workerParams)</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override </a:t>
            </a:r>
            <a:r>
              <a:rPr lang="en" sz="1275" b="1">
                <a:solidFill>
                  <a:srgbClr val="3F51B5"/>
                </a:solidFill>
                <a:latin typeface="Consolas"/>
                <a:ea typeface="Consolas"/>
                <a:cs typeface="Consolas"/>
                <a:sym typeface="Consolas"/>
              </a:rPr>
              <a:t>suspend</a:t>
            </a:r>
            <a:r>
              <a:rPr lang="en" sz="1275">
                <a:solidFill>
                  <a:srgbClr val="3F51B5"/>
                </a:solidFill>
                <a:latin typeface="Consolas"/>
                <a:ea typeface="Consolas"/>
                <a:cs typeface="Consolas"/>
                <a:sym typeface="Consolas"/>
              </a:rPr>
              <a:t> fun</a:t>
            </a:r>
            <a:r>
              <a:rPr lang="en" sz="1275">
                <a:latin typeface="Consolas"/>
                <a:ea typeface="Consolas"/>
                <a:cs typeface="Consolas"/>
                <a:sym typeface="Consolas"/>
              </a:rPr>
              <a:t> doWork(): Result {</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D81B60"/>
                </a:solidFill>
                <a:latin typeface="Consolas"/>
                <a:ea typeface="Consolas"/>
                <a:cs typeface="Consolas"/>
                <a:sym typeface="Consolas"/>
              </a:rPr>
              <a:t>// Do the work here (in this case, upload the images)</a:t>
            </a:r>
            <a:endParaRPr sz="1275">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uploadImages()</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D81B60"/>
                </a:solidFill>
                <a:latin typeface="Consolas"/>
                <a:ea typeface="Consolas"/>
                <a:cs typeface="Consolas"/>
                <a:sym typeface="Consolas"/>
              </a:rPr>
              <a:t>// Indicate</a:t>
            </a:r>
            <a:r>
              <a:rPr lang="en" sz="900">
                <a:solidFill>
                  <a:srgbClr val="D81B60"/>
                </a:solidFill>
                <a:latin typeface="Consolas"/>
                <a:ea typeface="Consolas"/>
                <a:cs typeface="Consolas"/>
                <a:sym typeface="Consolas"/>
              </a:rPr>
              <a:t> </a:t>
            </a:r>
            <a:r>
              <a:rPr lang="en" sz="1275">
                <a:solidFill>
                  <a:srgbClr val="D81B60"/>
                </a:solidFill>
                <a:latin typeface="Consolas"/>
                <a:ea typeface="Consolas"/>
                <a:cs typeface="Consolas"/>
                <a:sym typeface="Consolas"/>
              </a:rPr>
              <a:t>whether</a:t>
            </a:r>
            <a:r>
              <a:rPr lang="en" sz="900">
                <a:solidFill>
                  <a:srgbClr val="D81B60"/>
                </a:solidFill>
                <a:latin typeface="Consolas"/>
                <a:ea typeface="Consolas"/>
                <a:cs typeface="Consolas"/>
                <a:sym typeface="Consolas"/>
              </a:rPr>
              <a:t> </a:t>
            </a:r>
            <a:r>
              <a:rPr lang="en" sz="1275">
                <a:solidFill>
                  <a:srgbClr val="D81B60"/>
                </a:solidFill>
                <a:latin typeface="Consolas"/>
                <a:ea typeface="Consolas"/>
                <a:cs typeface="Consolas"/>
                <a:sym typeface="Consolas"/>
              </a:rPr>
              <a:t>work finished successfully with the Result</a:t>
            </a:r>
            <a:endParaRPr sz="1275">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return</a:t>
            </a:r>
            <a:r>
              <a:rPr lang="en" sz="1275">
                <a:latin typeface="Consolas"/>
                <a:ea typeface="Consolas"/>
                <a:cs typeface="Consolas"/>
                <a:sym typeface="Consolas"/>
              </a:rPr>
              <a:t> Result.success()</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WorkRequests</a:t>
            </a:r>
          </a:p>
        </p:txBody>
      </p:sp>
      <p:sp>
        <p:nvSpPr>
          <p:cNvPr id="218" name="Google Shape;218;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217" name="Google Shape;217;p33"/>
          <p:cNvSpPr txBox="1">
            <a:spLocks noGrp="1"/>
          </p:cNvSpPr>
          <p:nvPr>
            <p:ph type="body" idx="4294967295"/>
          </p:nvPr>
        </p:nvSpPr>
        <p:spPr>
          <a:xfrm>
            <a:off x="233363" y="1597819"/>
            <a:ext cx="6391275" cy="2286000"/>
          </a:xfrm>
          <a:prstGeom prst="rect">
            <a:avLst/>
          </a:prstGeom>
        </p:spPr>
        <p:txBody>
          <a:bodyPr spcFirstLastPara="1" wrap="square" lIns="68569" tIns="68569" rIns="68569" bIns="68569" anchor="t" anchorCtr="0">
            <a:noAutofit/>
          </a:bodyPr>
          <a:lstStyle/>
          <a:p>
            <a:pPr indent="-276225">
              <a:lnSpc>
                <a:spcPct val="100000"/>
              </a:lnSpc>
              <a:spcBef>
                <a:spcPts val="0"/>
              </a:spcBef>
              <a:buSzPts val="2200"/>
              <a:buChar char="●"/>
            </a:pPr>
            <a:r>
              <a:rPr lang="en" sz="1650"/>
              <a:t>Can be scheduled to run once or repeatedly </a:t>
            </a:r>
            <a:endParaRPr sz="1650"/>
          </a:p>
          <a:p>
            <a:pPr lvl="1" indent="-276225">
              <a:lnSpc>
                <a:spcPct val="100000"/>
              </a:lnSpc>
              <a:spcBef>
                <a:spcPts val="0"/>
              </a:spcBef>
              <a:buSzPts val="2200"/>
              <a:buChar char="○"/>
            </a:pPr>
            <a:r>
              <a:rPr lang="en" sz="1650">
                <a:latin typeface="Courier New"/>
                <a:ea typeface="Courier New"/>
                <a:cs typeface="Courier New"/>
                <a:sym typeface="Courier New"/>
              </a:rPr>
              <a:t>OneTimeWorkRequest</a:t>
            </a:r>
            <a:r>
              <a:rPr lang="en" sz="1650"/>
              <a:t> </a:t>
            </a:r>
            <a:endParaRPr sz="1650"/>
          </a:p>
          <a:p>
            <a:pPr lvl="1" indent="-276225">
              <a:spcBef>
                <a:spcPts val="0"/>
              </a:spcBef>
              <a:buSzPts val="2200"/>
              <a:buChar char="○"/>
            </a:pPr>
            <a:r>
              <a:rPr lang="en" sz="1650">
                <a:latin typeface="Courier New"/>
                <a:ea typeface="Courier New"/>
                <a:cs typeface="Courier New"/>
                <a:sym typeface="Courier New"/>
              </a:rPr>
              <a:t>PeriodicWorkRequest</a:t>
            </a:r>
            <a:r>
              <a:rPr lang="en" sz="1650"/>
              <a:t> </a:t>
            </a:r>
            <a:endParaRPr sz="1650"/>
          </a:p>
          <a:p>
            <a:pPr indent="-276225">
              <a:buSzPts val="2200"/>
              <a:buChar char="●"/>
            </a:pPr>
            <a:r>
              <a:rPr lang="en" sz="1650"/>
              <a:t>Persisted across device reboots </a:t>
            </a:r>
            <a:endParaRPr sz="1650"/>
          </a:p>
          <a:p>
            <a:pPr indent="-276225">
              <a:buSzPts val="2200"/>
              <a:buChar char="●"/>
            </a:pPr>
            <a:r>
              <a:rPr lang="en" sz="1650"/>
              <a:t>Can be chained to run sequentially or in parallel </a:t>
            </a:r>
            <a:endParaRPr sz="1650"/>
          </a:p>
          <a:p>
            <a:pPr indent="-276225">
              <a:spcAft>
                <a:spcPts val="750"/>
              </a:spcAft>
              <a:buSzPts val="2200"/>
              <a:buChar char="●"/>
            </a:pPr>
            <a:r>
              <a:rPr lang="en" sz="1650"/>
              <a:t>Can have constraints under which they will run</a:t>
            </a:r>
            <a:endParaRPr sz="16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Schedule a OneTimeWorkRequest</a:t>
            </a:r>
          </a:p>
        </p:txBody>
      </p:sp>
      <p:sp>
        <p:nvSpPr>
          <p:cNvPr id="225" name="Google Shape;225;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224" name="Google Shape;224;p34"/>
          <p:cNvSpPr txBox="1">
            <a:spLocks noGrp="1"/>
          </p:cNvSpPr>
          <p:nvPr>
            <p:ph type="body" idx="4294967295"/>
          </p:nvPr>
        </p:nvSpPr>
        <p:spPr>
          <a:xfrm>
            <a:off x="233362" y="1555066"/>
            <a:ext cx="6391275" cy="3397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chemeClr val="dk1"/>
                </a:solidFill>
              </a:rPr>
              <a:t>Create </a:t>
            </a:r>
            <a:r>
              <a:rPr lang="en" sz="1350">
                <a:solidFill>
                  <a:schemeClr val="dk1"/>
                </a:solidFill>
                <a:latin typeface="Courier New"/>
                <a:ea typeface="Courier New"/>
                <a:cs typeface="Courier New"/>
                <a:sym typeface="Courier New"/>
              </a:rPr>
              <a:t>WorkRequest</a:t>
            </a:r>
            <a:r>
              <a:rPr lang="en" sz="1350">
                <a:solidFill>
                  <a:schemeClr val="dk1"/>
                </a:solidFill>
              </a:rPr>
              <a:t>:</a:t>
            </a:r>
            <a:endParaRPr sz="1350"/>
          </a:p>
        </p:txBody>
      </p:sp>
      <p:sp>
        <p:nvSpPr>
          <p:cNvPr id="226" name="Google Shape;226;p34"/>
          <p:cNvSpPr txBox="1"/>
          <p:nvPr/>
        </p:nvSpPr>
        <p:spPr>
          <a:xfrm>
            <a:off x="233775" y="1936894"/>
            <a:ext cx="6484950" cy="745650"/>
          </a:xfrm>
          <a:prstGeom prst="rect">
            <a:avLst/>
          </a:prstGeom>
          <a:noFill/>
          <a:ln>
            <a:noFill/>
          </a:ln>
        </p:spPr>
        <p:txBody>
          <a:bodyPr spcFirstLastPara="1" wrap="square" lIns="68569" tIns="68569" rIns="68569" bIns="68569" anchor="t" anchorCtr="0">
            <a:noAutofit/>
          </a:bodyPr>
          <a:lstStyle/>
          <a:p>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uploadWorkRequest: WorkRequest =</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OneTimeWorkRequestBuilder&lt;UploadWorker&gt;()</a:t>
            </a:r>
            <a:endParaRPr sz="1350">
              <a:latin typeface="Consolas"/>
              <a:ea typeface="Consolas"/>
              <a:cs typeface="Consolas"/>
              <a:sym typeface="Consolas"/>
            </a:endParaRPr>
          </a:p>
          <a:p>
            <a:r>
              <a:rPr lang="en" sz="1350">
                <a:latin typeface="Consolas"/>
                <a:ea typeface="Consolas"/>
                <a:cs typeface="Consolas"/>
                <a:sym typeface="Consolas"/>
              </a:rPr>
              <a:t>       .build()</a:t>
            </a:r>
            <a:endParaRPr sz="1350">
              <a:latin typeface="Consolas"/>
              <a:ea typeface="Consolas"/>
              <a:cs typeface="Consolas"/>
              <a:sym typeface="Consolas"/>
            </a:endParaRPr>
          </a:p>
        </p:txBody>
      </p:sp>
      <p:sp>
        <p:nvSpPr>
          <p:cNvPr id="227" name="Google Shape;227;p34"/>
          <p:cNvSpPr txBox="1"/>
          <p:nvPr/>
        </p:nvSpPr>
        <p:spPr>
          <a:xfrm>
            <a:off x="216956" y="2922863"/>
            <a:ext cx="3959325" cy="237375"/>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Add the work to the </a:t>
            </a:r>
            <a:r>
              <a:rPr lang="en" sz="1350">
                <a:latin typeface="Courier New"/>
                <a:ea typeface="Courier New"/>
                <a:cs typeface="Courier New"/>
                <a:sym typeface="Courier New"/>
              </a:rPr>
              <a:t>WorkManager</a:t>
            </a:r>
            <a:r>
              <a:rPr lang="en" sz="1350">
                <a:latin typeface="Roboto"/>
                <a:ea typeface="Roboto"/>
                <a:cs typeface="Roboto"/>
                <a:sym typeface="Roboto"/>
              </a:rPr>
              <a:t> queue:</a:t>
            </a:r>
            <a:endParaRPr sz="1350">
              <a:latin typeface="Roboto"/>
              <a:ea typeface="Roboto"/>
              <a:cs typeface="Roboto"/>
              <a:sym typeface="Roboto"/>
            </a:endParaRPr>
          </a:p>
        </p:txBody>
      </p:sp>
      <p:sp>
        <p:nvSpPr>
          <p:cNvPr id="228" name="Google Shape;228;p34"/>
          <p:cNvSpPr txBox="1"/>
          <p:nvPr/>
        </p:nvSpPr>
        <p:spPr>
          <a:xfrm>
            <a:off x="237281" y="3309300"/>
            <a:ext cx="6433875" cy="644175"/>
          </a:xfrm>
          <a:prstGeom prst="rect">
            <a:avLst/>
          </a:prstGeom>
          <a:noFill/>
          <a:ln>
            <a:noFill/>
          </a:ln>
        </p:spPr>
        <p:txBody>
          <a:bodyPr spcFirstLastPara="1" wrap="square" lIns="68569" tIns="68569" rIns="68569" bIns="68569" anchor="ctr" anchorCtr="0">
            <a:noAutofit/>
          </a:bodyPr>
          <a:lstStyle/>
          <a:p>
            <a:pPr>
              <a:buClr>
                <a:schemeClr val="dk1"/>
              </a:buClr>
              <a:buSzPts val="1100"/>
            </a:pPr>
            <a:r>
              <a:rPr lang="en" sz="1350">
                <a:latin typeface="Consolas"/>
                <a:ea typeface="Consolas"/>
                <a:cs typeface="Consolas"/>
                <a:sym typeface="Consolas"/>
              </a:rPr>
              <a:t>WorkManager.getInstance(myContext)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.enqueue(uploadWorkRequest)</a:t>
            </a:r>
            <a:endParaRPr sz="1350">
              <a:latin typeface="Consolas"/>
              <a:ea typeface="Consolas"/>
              <a:cs typeface="Consolas"/>
              <a:sym typeface="Consolas"/>
            </a:endParaRPr>
          </a:p>
          <a:p>
            <a:pPr>
              <a:spcBef>
                <a:spcPts val="446"/>
              </a:spcBef>
            </a:pPr>
            <a:endParaRPr sz="135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Schedule a PeriodicWorkRequest</a:t>
            </a:r>
          </a:p>
        </p:txBody>
      </p:sp>
      <p:sp>
        <p:nvSpPr>
          <p:cNvPr id="235" name="Google Shape;235;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234" name="Google Shape;234;p35"/>
          <p:cNvSpPr txBox="1">
            <a:spLocks noGrp="1"/>
          </p:cNvSpPr>
          <p:nvPr>
            <p:ph type="body" idx="4294967295"/>
          </p:nvPr>
        </p:nvSpPr>
        <p:spPr>
          <a:xfrm>
            <a:off x="282919" y="1355148"/>
            <a:ext cx="6391275" cy="609600"/>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Set a repeat interval</a:t>
            </a:r>
            <a:endParaRPr sz="1500"/>
          </a:p>
          <a:p>
            <a:pPr indent="-266700">
              <a:spcBef>
                <a:spcPts val="0"/>
              </a:spcBef>
              <a:spcAft>
                <a:spcPts val="750"/>
              </a:spcAft>
              <a:buSzPts val="2000"/>
              <a:buChar char="●"/>
            </a:pPr>
            <a:r>
              <a:rPr lang="en" sz="1500"/>
              <a:t>Set a flex interval (optional)</a:t>
            </a:r>
            <a:endParaRPr sz="1500"/>
          </a:p>
        </p:txBody>
      </p:sp>
      <p:sp>
        <p:nvSpPr>
          <p:cNvPr id="236" name="Google Shape;236;p35"/>
          <p:cNvSpPr/>
          <p:nvPr/>
        </p:nvSpPr>
        <p:spPr>
          <a:xfrm>
            <a:off x="257175" y="3631949"/>
            <a:ext cx="6367050" cy="366750"/>
          </a:xfrm>
          <a:prstGeom prst="rect">
            <a:avLst/>
          </a:prstGeom>
          <a:solidFill>
            <a:srgbClr val="D6F0FF"/>
          </a:solidFill>
          <a:ln>
            <a:noFill/>
          </a:ln>
        </p:spPr>
        <p:txBody>
          <a:bodyPr spcFirstLastPara="1" wrap="square" lIns="68569" tIns="68569" rIns="68569" bIns="68569" anchor="ctr" anchorCtr="0">
            <a:noAutofit/>
          </a:bodyPr>
          <a:lstStyle/>
          <a:p>
            <a:pPr algn="ctr"/>
            <a:r>
              <a:rPr lang="en" sz="1350">
                <a:solidFill>
                  <a:srgbClr val="37474F"/>
                </a:solidFill>
              </a:rPr>
              <a:t>Specify an interval using </a:t>
            </a:r>
            <a:r>
              <a:rPr lang="en" sz="1350">
                <a:solidFill>
                  <a:srgbClr val="37474F"/>
                </a:solidFill>
                <a:latin typeface="Courier New"/>
                <a:ea typeface="Courier New"/>
                <a:cs typeface="Courier New"/>
                <a:sym typeface="Courier New"/>
              </a:rPr>
              <a:t>TimeUnit</a:t>
            </a:r>
            <a:r>
              <a:rPr lang="en" sz="1350">
                <a:solidFill>
                  <a:srgbClr val="37474F"/>
                </a:solidFill>
              </a:rPr>
              <a:t> (e.g., </a:t>
            </a:r>
            <a:r>
              <a:rPr lang="en" sz="1350">
                <a:solidFill>
                  <a:srgbClr val="37474F"/>
                </a:solidFill>
                <a:latin typeface="Courier New"/>
                <a:ea typeface="Courier New"/>
                <a:cs typeface="Courier New"/>
                <a:sym typeface="Courier New"/>
              </a:rPr>
              <a:t>TimeUnit.HOURS</a:t>
            </a:r>
            <a:r>
              <a:rPr lang="en" sz="1350">
                <a:solidFill>
                  <a:srgbClr val="37474F"/>
                </a:solidFill>
              </a:rPr>
              <a:t>, </a:t>
            </a:r>
            <a:r>
              <a:rPr lang="en" sz="1350">
                <a:solidFill>
                  <a:srgbClr val="37474F"/>
                </a:solidFill>
                <a:latin typeface="Courier New"/>
                <a:ea typeface="Courier New"/>
                <a:cs typeface="Courier New"/>
                <a:sym typeface="Courier New"/>
              </a:rPr>
              <a:t>TimeUnit.DAYS</a:t>
            </a:r>
            <a:r>
              <a:rPr lang="en" sz="1350">
                <a:solidFill>
                  <a:srgbClr val="37474F"/>
                </a:solidFill>
              </a:rPr>
              <a:t>)</a:t>
            </a:r>
            <a:endParaRPr sz="1350">
              <a:solidFill>
                <a:srgbClr val="37474F"/>
              </a:solidFill>
            </a:endParaRPr>
          </a:p>
        </p:txBody>
      </p:sp>
      <p:grpSp>
        <p:nvGrpSpPr>
          <p:cNvPr id="237" name="Google Shape;237;p35"/>
          <p:cNvGrpSpPr/>
          <p:nvPr/>
        </p:nvGrpSpPr>
        <p:grpSpPr>
          <a:xfrm>
            <a:off x="371194" y="2287968"/>
            <a:ext cx="6169885" cy="1132980"/>
            <a:chOff x="494925" y="2117174"/>
            <a:chExt cx="8226513" cy="1510640"/>
          </a:xfrm>
        </p:grpSpPr>
        <p:sp>
          <p:nvSpPr>
            <p:cNvPr id="238" name="Google Shape;238;p35"/>
            <p:cNvSpPr/>
            <p:nvPr/>
          </p:nvSpPr>
          <p:spPr>
            <a:xfrm>
              <a:off x="529434" y="2760836"/>
              <a:ext cx="2320500" cy="325200"/>
            </a:xfrm>
            <a:prstGeom prst="rect">
              <a:avLst/>
            </a:prstGeom>
            <a:solidFill>
              <a:srgbClr val="D9EAD3"/>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39" name="Google Shape;239;p35"/>
            <p:cNvSpPr/>
            <p:nvPr/>
          </p:nvSpPr>
          <p:spPr>
            <a:xfrm>
              <a:off x="533500" y="2760836"/>
              <a:ext cx="1648200" cy="3252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40" name="Google Shape;240;p35"/>
            <p:cNvSpPr/>
            <p:nvPr/>
          </p:nvSpPr>
          <p:spPr>
            <a:xfrm>
              <a:off x="3135502" y="2760836"/>
              <a:ext cx="2320500" cy="325200"/>
            </a:xfrm>
            <a:prstGeom prst="rect">
              <a:avLst/>
            </a:prstGeom>
            <a:solidFill>
              <a:srgbClr val="D9EAD3"/>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41" name="Google Shape;241;p35"/>
            <p:cNvSpPr/>
            <p:nvPr/>
          </p:nvSpPr>
          <p:spPr>
            <a:xfrm>
              <a:off x="3139568" y="2760836"/>
              <a:ext cx="1648200" cy="3252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42" name="Google Shape;242;p35"/>
            <p:cNvSpPr txBox="1"/>
            <p:nvPr/>
          </p:nvSpPr>
          <p:spPr>
            <a:xfrm>
              <a:off x="494925" y="3483814"/>
              <a:ext cx="2357100" cy="144000"/>
            </a:xfrm>
            <a:prstGeom prst="rect">
              <a:avLst/>
            </a:prstGeom>
            <a:noFill/>
            <a:ln>
              <a:noFill/>
            </a:ln>
          </p:spPr>
          <p:txBody>
            <a:bodyPr spcFirstLastPara="1" wrap="square" lIns="68569" tIns="68569" rIns="68569" bIns="68569" anchor="ctr" anchorCtr="0">
              <a:noAutofit/>
            </a:bodyPr>
            <a:lstStyle/>
            <a:p>
              <a:pPr algn="ctr"/>
              <a:r>
                <a:rPr lang="en" sz="1200">
                  <a:latin typeface="Roboto Condensed"/>
                  <a:ea typeface="Roboto Condensed"/>
                  <a:cs typeface="Roboto Condensed"/>
                  <a:sym typeface="Roboto Condensed"/>
                </a:rPr>
                <a:t>Interval 1</a:t>
              </a:r>
              <a:endParaRPr sz="1200">
                <a:latin typeface="Roboto Condensed"/>
                <a:ea typeface="Roboto Condensed"/>
                <a:cs typeface="Roboto Condensed"/>
                <a:sym typeface="Roboto Condensed"/>
              </a:endParaRPr>
            </a:p>
          </p:txBody>
        </p:sp>
        <p:grpSp>
          <p:nvGrpSpPr>
            <p:cNvPr id="243" name="Google Shape;243;p35"/>
            <p:cNvGrpSpPr/>
            <p:nvPr/>
          </p:nvGrpSpPr>
          <p:grpSpPr>
            <a:xfrm>
              <a:off x="524651" y="3110129"/>
              <a:ext cx="2325293" cy="301357"/>
              <a:chOff x="527959" y="2999961"/>
              <a:chExt cx="2583659" cy="337164"/>
            </a:xfrm>
          </p:grpSpPr>
          <p:cxnSp>
            <p:nvCxnSpPr>
              <p:cNvPr id="244" name="Google Shape;244;p35"/>
              <p:cNvCxnSpPr/>
              <p:nvPr/>
            </p:nvCxnSpPr>
            <p:spPr>
              <a:xfrm>
                <a:off x="2297118" y="3243183"/>
                <a:ext cx="814500" cy="0"/>
              </a:xfrm>
              <a:prstGeom prst="straightConnector1">
                <a:avLst/>
              </a:prstGeom>
              <a:noFill/>
              <a:ln w="9525" cap="flat" cmpd="sng">
                <a:solidFill>
                  <a:schemeClr val="dk2"/>
                </a:solidFill>
                <a:prstDash val="solid"/>
                <a:round/>
                <a:headEnd type="none" w="med" len="med"/>
                <a:tailEnd type="none" w="med" len="med"/>
              </a:ln>
            </p:spPr>
          </p:cxnSp>
          <p:cxnSp>
            <p:nvCxnSpPr>
              <p:cNvPr id="245" name="Google Shape;245;p35"/>
              <p:cNvCxnSpPr/>
              <p:nvPr/>
            </p:nvCxnSpPr>
            <p:spPr>
              <a:xfrm>
                <a:off x="3108396" y="3000733"/>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46" name="Google Shape;246;p35"/>
              <p:cNvCxnSpPr/>
              <p:nvPr/>
            </p:nvCxnSpPr>
            <p:spPr>
              <a:xfrm>
                <a:off x="528833" y="2999961"/>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47" name="Google Shape;247;p35"/>
              <p:cNvCxnSpPr/>
              <p:nvPr/>
            </p:nvCxnSpPr>
            <p:spPr>
              <a:xfrm>
                <a:off x="527959" y="3242363"/>
                <a:ext cx="1787700" cy="0"/>
              </a:xfrm>
              <a:prstGeom prst="straightConnector1">
                <a:avLst/>
              </a:prstGeom>
              <a:noFill/>
              <a:ln w="9525" cap="flat" cmpd="sng">
                <a:solidFill>
                  <a:schemeClr val="dk2"/>
                </a:solidFill>
                <a:prstDash val="solid"/>
                <a:round/>
                <a:headEnd type="none" w="med" len="med"/>
                <a:tailEnd type="none" w="med" len="med"/>
              </a:ln>
            </p:spPr>
          </p:cxnSp>
          <p:cxnSp>
            <p:nvCxnSpPr>
              <p:cNvPr id="248" name="Google Shape;248;p35"/>
              <p:cNvCxnSpPr/>
              <p:nvPr/>
            </p:nvCxnSpPr>
            <p:spPr>
              <a:xfrm>
                <a:off x="1777550" y="3247125"/>
                <a:ext cx="0" cy="90000"/>
              </a:xfrm>
              <a:prstGeom prst="straightConnector1">
                <a:avLst/>
              </a:prstGeom>
              <a:noFill/>
              <a:ln w="9525" cap="flat" cmpd="sng">
                <a:solidFill>
                  <a:schemeClr val="dk2"/>
                </a:solidFill>
                <a:prstDash val="solid"/>
                <a:round/>
                <a:headEnd type="none" w="med" len="med"/>
                <a:tailEnd type="none" w="med" len="med"/>
              </a:ln>
            </p:spPr>
          </p:cxnSp>
        </p:grpSp>
        <p:grpSp>
          <p:nvGrpSpPr>
            <p:cNvPr id="249" name="Google Shape;249;p35"/>
            <p:cNvGrpSpPr/>
            <p:nvPr/>
          </p:nvGrpSpPr>
          <p:grpSpPr>
            <a:xfrm>
              <a:off x="3130718" y="3110129"/>
              <a:ext cx="2325293" cy="301357"/>
              <a:chOff x="527959" y="2999961"/>
              <a:chExt cx="2583659" cy="337164"/>
            </a:xfrm>
          </p:grpSpPr>
          <p:cxnSp>
            <p:nvCxnSpPr>
              <p:cNvPr id="250" name="Google Shape;250;p35"/>
              <p:cNvCxnSpPr/>
              <p:nvPr/>
            </p:nvCxnSpPr>
            <p:spPr>
              <a:xfrm>
                <a:off x="2297118" y="3243183"/>
                <a:ext cx="814500" cy="0"/>
              </a:xfrm>
              <a:prstGeom prst="straightConnector1">
                <a:avLst/>
              </a:prstGeom>
              <a:noFill/>
              <a:ln w="9525" cap="flat" cmpd="sng">
                <a:solidFill>
                  <a:schemeClr val="dk2"/>
                </a:solidFill>
                <a:prstDash val="solid"/>
                <a:round/>
                <a:headEnd type="none" w="med" len="med"/>
                <a:tailEnd type="none" w="med" len="med"/>
              </a:ln>
            </p:spPr>
          </p:cxnSp>
          <p:cxnSp>
            <p:nvCxnSpPr>
              <p:cNvPr id="251" name="Google Shape;251;p35"/>
              <p:cNvCxnSpPr/>
              <p:nvPr/>
            </p:nvCxnSpPr>
            <p:spPr>
              <a:xfrm>
                <a:off x="3108396" y="3000733"/>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52" name="Google Shape;252;p35"/>
              <p:cNvCxnSpPr/>
              <p:nvPr/>
            </p:nvCxnSpPr>
            <p:spPr>
              <a:xfrm>
                <a:off x="528833" y="2999961"/>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53" name="Google Shape;253;p35"/>
              <p:cNvCxnSpPr/>
              <p:nvPr/>
            </p:nvCxnSpPr>
            <p:spPr>
              <a:xfrm>
                <a:off x="527959" y="3242363"/>
                <a:ext cx="1787700" cy="0"/>
              </a:xfrm>
              <a:prstGeom prst="straightConnector1">
                <a:avLst/>
              </a:prstGeom>
              <a:noFill/>
              <a:ln w="9525" cap="flat" cmpd="sng">
                <a:solidFill>
                  <a:schemeClr val="dk2"/>
                </a:solidFill>
                <a:prstDash val="solid"/>
                <a:round/>
                <a:headEnd type="none" w="med" len="med"/>
                <a:tailEnd type="none" w="med" len="med"/>
              </a:ln>
            </p:spPr>
          </p:cxnSp>
          <p:cxnSp>
            <p:nvCxnSpPr>
              <p:cNvPr id="254" name="Google Shape;254;p35"/>
              <p:cNvCxnSpPr/>
              <p:nvPr/>
            </p:nvCxnSpPr>
            <p:spPr>
              <a:xfrm>
                <a:off x="1777550" y="3247125"/>
                <a:ext cx="0" cy="90000"/>
              </a:xfrm>
              <a:prstGeom prst="straightConnector1">
                <a:avLst/>
              </a:prstGeom>
              <a:noFill/>
              <a:ln w="9525" cap="flat" cmpd="sng">
                <a:solidFill>
                  <a:schemeClr val="dk2"/>
                </a:solidFill>
                <a:prstDash val="solid"/>
                <a:round/>
                <a:headEnd type="none" w="med" len="med"/>
                <a:tailEnd type="none" w="med" len="med"/>
              </a:ln>
            </p:spPr>
          </p:cxnSp>
        </p:grpSp>
        <p:grpSp>
          <p:nvGrpSpPr>
            <p:cNvPr id="255" name="Google Shape;255;p35"/>
            <p:cNvGrpSpPr/>
            <p:nvPr/>
          </p:nvGrpSpPr>
          <p:grpSpPr>
            <a:xfrm>
              <a:off x="2032008" y="2117174"/>
              <a:ext cx="974430" cy="627092"/>
              <a:chOff x="2202800" y="1889025"/>
              <a:chExt cx="1082700" cy="701602"/>
            </a:xfrm>
          </p:grpSpPr>
          <p:grpSp>
            <p:nvGrpSpPr>
              <p:cNvPr id="256" name="Google Shape;256;p35"/>
              <p:cNvGrpSpPr/>
              <p:nvPr/>
            </p:nvGrpSpPr>
            <p:grpSpPr>
              <a:xfrm rot="10800000">
                <a:off x="2921504" y="2371037"/>
                <a:ext cx="186911" cy="219466"/>
                <a:chOff x="1306075" y="3987425"/>
                <a:chExt cx="821225" cy="242450"/>
              </a:xfrm>
            </p:grpSpPr>
            <p:cxnSp>
              <p:nvCxnSpPr>
                <p:cNvPr id="257" name="Google Shape;257;p35"/>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58" name="Google Shape;258;p35"/>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grpSp>
            <p:nvGrpSpPr>
              <p:cNvPr id="259" name="Google Shape;259;p35"/>
              <p:cNvGrpSpPr/>
              <p:nvPr/>
            </p:nvGrpSpPr>
            <p:grpSpPr>
              <a:xfrm rot="10800000" flipH="1">
                <a:off x="2367699" y="2371574"/>
                <a:ext cx="569191" cy="219054"/>
                <a:chOff x="1306075" y="3987425"/>
                <a:chExt cx="821225" cy="242450"/>
              </a:xfrm>
            </p:grpSpPr>
            <p:cxnSp>
              <p:nvCxnSpPr>
                <p:cNvPr id="260" name="Google Shape;260;p35"/>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61" name="Google Shape;261;p35"/>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cxnSp>
            <p:nvCxnSpPr>
              <p:cNvPr id="262" name="Google Shape;262;p35"/>
              <p:cNvCxnSpPr/>
              <p:nvPr/>
            </p:nvCxnSpPr>
            <p:spPr>
              <a:xfrm>
                <a:off x="2749200" y="2277825"/>
                <a:ext cx="0" cy="86100"/>
              </a:xfrm>
              <a:prstGeom prst="straightConnector1">
                <a:avLst/>
              </a:prstGeom>
              <a:noFill/>
              <a:ln w="9525" cap="flat" cmpd="sng">
                <a:solidFill>
                  <a:schemeClr val="dk2"/>
                </a:solidFill>
                <a:prstDash val="solid"/>
                <a:round/>
                <a:headEnd type="none" w="med" len="med"/>
                <a:tailEnd type="none" w="med" len="med"/>
              </a:ln>
            </p:spPr>
          </p:cxnSp>
          <p:sp>
            <p:nvSpPr>
              <p:cNvPr id="263" name="Google Shape;263;p35"/>
              <p:cNvSpPr txBox="1"/>
              <p:nvPr/>
            </p:nvSpPr>
            <p:spPr>
              <a:xfrm>
                <a:off x="2202800" y="1889025"/>
                <a:ext cx="1082700" cy="337200"/>
              </a:xfrm>
              <a:prstGeom prst="rect">
                <a:avLst/>
              </a:prstGeom>
              <a:noFill/>
              <a:ln>
                <a:noFill/>
              </a:ln>
            </p:spPr>
            <p:txBody>
              <a:bodyPr spcFirstLastPara="1" wrap="square" lIns="68569" tIns="68569" rIns="68569" bIns="68569" anchor="ctr" anchorCtr="0">
                <a:noAutofit/>
              </a:bodyPr>
              <a:lstStyle/>
              <a:p>
                <a:pPr algn="ctr"/>
                <a:r>
                  <a:rPr lang="en" sz="900">
                    <a:latin typeface="Roboto Condensed"/>
                    <a:ea typeface="Roboto Condensed"/>
                    <a:cs typeface="Roboto Condensed"/>
                    <a:sym typeface="Roboto Condensed"/>
                  </a:rPr>
                  <a:t>Flex period</a:t>
                </a:r>
                <a:br>
                  <a:rPr lang="en" sz="900">
                    <a:latin typeface="Roboto Condensed"/>
                    <a:ea typeface="Roboto Condensed"/>
                    <a:cs typeface="Roboto Condensed"/>
                    <a:sym typeface="Roboto Condensed"/>
                  </a:rPr>
                </a:br>
                <a:r>
                  <a:rPr lang="en" sz="900">
                    <a:latin typeface="Roboto Condensed"/>
                    <a:ea typeface="Roboto Condensed"/>
                    <a:cs typeface="Roboto Condensed"/>
                    <a:sym typeface="Roboto Condensed"/>
                  </a:rPr>
                  <a:t>can run work</a:t>
                </a:r>
                <a:endParaRPr sz="900">
                  <a:latin typeface="Roboto Condensed"/>
                  <a:ea typeface="Roboto Condensed"/>
                  <a:cs typeface="Roboto Condensed"/>
                  <a:sym typeface="Roboto Condensed"/>
                </a:endParaRPr>
              </a:p>
            </p:txBody>
          </p:sp>
        </p:grpSp>
        <p:grpSp>
          <p:nvGrpSpPr>
            <p:cNvPr id="264" name="Google Shape;264;p35"/>
            <p:cNvGrpSpPr/>
            <p:nvPr/>
          </p:nvGrpSpPr>
          <p:grpSpPr>
            <a:xfrm>
              <a:off x="4638075" y="2117174"/>
              <a:ext cx="974430" cy="627092"/>
              <a:chOff x="2202800" y="1889025"/>
              <a:chExt cx="1082700" cy="701602"/>
            </a:xfrm>
          </p:grpSpPr>
          <p:grpSp>
            <p:nvGrpSpPr>
              <p:cNvPr id="265" name="Google Shape;265;p35"/>
              <p:cNvGrpSpPr/>
              <p:nvPr/>
            </p:nvGrpSpPr>
            <p:grpSpPr>
              <a:xfrm rot="10800000">
                <a:off x="2921504" y="2371037"/>
                <a:ext cx="186911" cy="219466"/>
                <a:chOff x="1306075" y="3987425"/>
                <a:chExt cx="821225" cy="242450"/>
              </a:xfrm>
            </p:grpSpPr>
            <p:cxnSp>
              <p:nvCxnSpPr>
                <p:cNvPr id="266" name="Google Shape;266;p35"/>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67" name="Google Shape;267;p35"/>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grpSp>
            <p:nvGrpSpPr>
              <p:cNvPr id="268" name="Google Shape;268;p35"/>
              <p:cNvGrpSpPr/>
              <p:nvPr/>
            </p:nvGrpSpPr>
            <p:grpSpPr>
              <a:xfrm rot="10800000" flipH="1">
                <a:off x="2367699" y="2371574"/>
                <a:ext cx="569191" cy="219054"/>
                <a:chOff x="1306075" y="3987425"/>
                <a:chExt cx="821225" cy="242450"/>
              </a:xfrm>
            </p:grpSpPr>
            <p:cxnSp>
              <p:nvCxnSpPr>
                <p:cNvPr id="269" name="Google Shape;269;p35"/>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70" name="Google Shape;270;p35"/>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cxnSp>
            <p:nvCxnSpPr>
              <p:cNvPr id="271" name="Google Shape;271;p35"/>
              <p:cNvCxnSpPr/>
              <p:nvPr/>
            </p:nvCxnSpPr>
            <p:spPr>
              <a:xfrm>
                <a:off x="2749200" y="2277825"/>
                <a:ext cx="0" cy="86100"/>
              </a:xfrm>
              <a:prstGeom prst="straightConnector1">
                <a:avLst/>
              </a:prstGeom>
              <a:noFill/>
              <a:ln w="9525" cap="flat" cmpd="sng">
                <a:solidFill>
                  <a:schemeClr val="dk2"/>
                </a:solidFill>
                <a:prstDash val="solid"/>
                <a:round/>
                <a:headEnd type="none" w="med" len="med"/>
                <a:tailEnd type="none" w="med" len="med"/>
              </a:ln>
            </p:spPr>
          </p:cxnSp>
          <p:sp>
            <p:nvSpPr>
              <p:cNvPr id="272" name="Google Shape;272;p35"/>
              <p:cNvSpPr txBox="1"/>
              <p:nvPr/>
            </p:nvSpPr>
            <p:spPr>
              <a:xfrm>
                <a:off x="2202800" y="1889025"/>
                <a:ext cx="1082700" cy="337200"/>
              </a:xfrm>
              <a:prstGeom prst="rect">
                <a:avLst/>
              </a:prstGeom>
              <a:noFill/>
              <a:ln>
                <a:noFill/>
              </a:ln>
            </p:spPr>
            <p:txBody>
              <a:bodyPr spcFirstLastPara="1" wrap="square" lIns="68569" tIns="68569" rIns="68569" bIns="68569" anchor="ctr" anchorCtr="0">
                <a:noAutofit/>
              </a:bodyPr>
              <a:lstStyle/>
              <a:p>
                <a:pPr algn="ctr"/>
                <a:r>
                  <a:rPr lang="en" sz="900">
                    <a:latin typeface="Roboto Condensed"/>
                    <a:ea typeface="Roboto Condensed"/>
                    <a:cs typeface="Roboto Condensed"/>
                    <a:sym typeface="Roboto Condensed"/>
                  </a:rPr>
                  <a:t>Flex period</a:t>
                </a:r>
                <a:br>
                  <a:rPr lang="en" sz="900">
                    <a:latin typeface="Roboto Condensed"/>
                    <a:ea typeface="Roboto Condensed"/>
                    <a:cs typeface="Roboto Condensed"/>
                    <a:sym typeface="Roboto Condensed"/>
                  </a:rPr>
                </a:br>
                <a:r>
                  <a:rPr lang="en" sz="900">
                    <a:latin typeface="Roboto Condensed"/>
                    <a:ea typeface="Roboto Condensed"/>
                    <a:cs typeface="Roboto Condensed"/>
                    <a:sym typeface="Roboto Condensed"/>
                  </a:rPr>
                  <a:t>can run work</a:t>
                </a:r>
                <a:endParaRPr sz="900">
                  <a:latin typeface="Roboto Condensed"/>
                  <a:ea typeface="Roboto Condensed"/>
                  <a:cs typeface="Roboto Condensed"/>
                  <a:sym typeface="Roboto Condensed"/>
                </a:endParaRPr>
              </a:p>
            </p:txBody>
          </p:sp>
        </p:grpSp>
        <p:sp>
          <p:nvSpPr>
            <p:cNvPr id="273" name="Google Shape;273;p35"/>
            <p:cNvSpPr txBox="1"/>
            <p:nvPr/>
          </p:nvSpPr>
          <p:spPr>
            <a:xfrm>
              <a:off x="3104510" y="3483814"/>
              <a:ext cx="2357100" cy="144000"/>
            </a:xfrm>
            <a:prstGeom prst="rect">
              <a:avLst/>
            </a:prstGeom>
            <a:noFill/>
            <a:ln>
              <a:noFill/>
            </a:ln>
          </p:spPr>
          <p:txBody>
            <a:bodyPr spcFirstLastPara="1" wrap="square" lIns="68569" tIns="68569" rIns="68569" bIns="68569" anchor="ctr" anchorCtr="0">
              <a:noAutofit/>
            </a:bodyPr>
            <a:lstStyle/>
            <a:p>
              <a:pPr algn="ctr"/>
              <a:r>
                <a:rPr lang="en" sz="1200">
                  <a:latin typeface="Roboto Condensed"/>
                  <a:ea typeface="Roboto Condensed"/>
                  <a:cs typeface="Roboto Condensed"/>
                  <a:sym typeface="Roboto Condensed"/>
                </a:rPr>
                <a:t>Interval 2</a:t>
              </a:r>
              <a:endParaRPr sz="1200">
                <a:latin typeface="Roboto Condensed"/>
                <a:ea typeface="Roboto Condensed"/>
                <a:cs typeface="Roboto Condensed"/>
                <a:sym typeface="Roboto Condensed"/>
              </a:endParaRPr>
            </a:p>
          </p:txBody>
        </p:sp>
        <p:sp>
          <p:nvSpPr>
            <p:cNvPr id="274" name="Google Shape;274;p35"/>
            <p:cNvSpPr txBox="1"/>
            <p:nvPr/>
          </p:nvSpPr>
          <p:spPr>
            <a:xfrm>
              <a:off x="5441647" y="2346923"/>
              <a:ext cx="797400" cy="909000"/>
            </a:xfrm>
            <a:prstGeom prst="rect">
              <a:avLst/>
            </a:prstGeom>
            <a:noFill/>
            <a:ln>
              <a:noFill/>
            </a:ln>
          </p:spPr>
          <p:txBody>
            <a:bodyPr spcFirstLastPara="1" wrap="square" lIns="68569" tIns="68569" rIns="68569" bIns="68569" anchor="ctr" anchorCtr="0">
              <a:noAutofit/>
            </a:bodyPr>
            <a:lstStyle/>
            <a:p>
              <a:r>
                <a:rPr lang="en" sz="4500">
                  <a:latin typeface="Roboto"/>
                  <a:ea typeface="Roboto"/>
                  <a:cs typeface="Roboto"/>
                  <a:sym typeface="Roboto"/>
                </a:rPr>
                <a:t>...</a:t>
              </a:r>
              <a:endParaRPr sz="4500">
                <a:latin typeface="Roboto"/>
                <a:ea typeface="Roboto"/>
                <a:cs typeface="Roboto"/>
                <a:sym typeface="Roboto"/>
              </a:endParaRPr>
            </a:p>
          </p:txBody>
        </p:sp>
        <p:sp>
          <p:nvSpPr>
            <p:cNvPr id="275" name="Google Shape;275;p35"/>
            <p:cNvSpPr/>
            <p:nvPr/>
          </p:nvSpPr>
          <p:spPr>
            <a:xfrm>
              <a:off x="6244434" y="2760836"/>
              <a:ext cx="2320500" cy="325200"/>
            </a:xfrm>
            <a:prstGeom prst="rect">
              <a:avLst/>
            </a:prstGeom>
            <a:solidFill>
              <a:srgbClr val="D9EAD3"/>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76" name="Google Shape;276;p35"/>
            <p:cNvSpPr/>
            <p:nvPr/>
          </p:nvSpPr>
          <p:spPr>
            <a:xfrm>
              <a:off x="6248500" y="2760836"/>
              <a:ext cx="1648200" cy="3252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277" name="Google Shape;277;p35"/>
            <p:cNvSpPr txBox="1"/>
            <p:nvPr/>
          </p:nvSpPr>
          <p:spPr>
            <a:xfrm>
              <a:off x="6209925" y="3483814"/>
              <a:ext cx="2357100" cy="144000"/>
            </a:xfrm>
            <a:prstGeom prst="rect">
              <a:avLst/>
            </a:prstGeom>
            <a:noFill/>
            <a:ln>
              <a:noFill/>
            </a:ln>
          </p:spPr>
          <p:txBody>
            <a:bodyPr spcFirstLastPara="1" wrap="square" lIns="68569" tIns="68569" rIns="68569" bIns="68569" anchor="ctr" anchorCtr="0">
              <a:noAutofit/>
            </a:bodyPr>
            <a:lstStyle/>
            <a:p>
              <a:pPr algn="ctr"/>
              <a:r>
                <a:rPr lang="en" sz="1200">
                  <a:latin typeface="Roboto Condensed"/>
                  <a:ea typeface="Roboto Condensed"/>
                  <a:cs typeface="Roboto Condensed"/>
                  <a:sym typeface="Roboto Condensed"/>
                </a:rPr>
                <a:t>Interval </a:t>
              </a:r>
              <a:r>
                <a:rPr lang="en" sz="1200" i="1">
                  <a:latin typeface="Roboto Condensed"/>
                  <a:ea typeface="Roboto Condensed"/>
                  <a:cs typeface="Roboto Condensed"/>
                  <a:sym typeface="Roboto Condensed"/>
                </a:rPr>
                <a:t>N</a:t>
              </a:r>
              <a:endParaRPr sz="1200" i="1">
                <a:latin typeface="Roboto Condensed"/>
                <a:ea typeface="Roboto Condensed"/>
                <a:cs typeface="Roboto Condensed"/>
                <a:sym typeface="Roboto Condensed"/>
              </a:endParaRPr>
            </a:p>
          </p:txBody>
        </p:sp>
        <p:grpSp>
          <p:nvGrpSpPr>
            <p:cNvPr id="278" name="Google Shape;278;p35"/>
            <p:cNvGrpSpPr/>
            <p:nvPr/>
          </p:nvGrpSpPr>
          <p:grpSpPr>
            <a:xfrm>
              <a:off x="6239651" y="3110129"/>
              <a:ext cx="2325293" cy="301357"/>
              <a:chOff x="527959" y="2999961"/>
              <a:chExt cx="2583659" cy="337164"/>
            </a:xfrm>
          </p:grpSpPr>
          <p:cxnSp>
            <p:nvCxnSpPr>
              <p:cNvPr id="279" name="Google Shape;279;p35"/>
              <p:cNvCxnSpPr/>
              <p:nvPr/>
            </p:nvCxnSpPr>
            <p:spPr>
              <a:xfrm>
                <a:off x="2297118" y="3243183"/>
                <a:ext cx="814500" cy="0"/>
              </a:xfrm>
              <a:prstGeom prst="straightConnector1">
                <a:avLst/>
              </a:prstGeom>
              <a:noFill/>
              <a:ln w="9525" cap="flat" cmpd="sng">
                <a:solidFill>
                  <a:schemeClr val="dk2"/>
                </a:solidFill>
                <a:prstDash val="solid"/>
                <a:round/>
                <a:headEnd type="none" w="med" len="med"/>
                <a:tailEnd type="none" w="med" len="med"/>
              </a:ln>
            </p:spPr>
          </p:cxnSp>
          <p:cxnSp>
            <p:nvCxnSpPr>
              <p:cNvPr id="280" name="Google Shape;280;p35"/>
              <p:cNvCxnSpPr/>
              <p:nvPr/>
            </p:nvCxnSpPr>
            <p:spPr>
              <a:xfrm>
                <a:off x="3108396" y="3000733"/>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81" name="Google Shape;281;p35"/>
              <p:cNvCxnSpPr/>
              <p:nvPr/>
            </p:nvCxnSpPr>
            <p:spPr>
              <a:xfrm>
                <a:off x="528833" y="2999961"/>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82" name="Google Shape;282;p35"/>
              <p:cNvCxnSpPr/>
              <p:nvPr/>
            </p:nvCxnSpPr>
            <p:spPr>
              <a:xfrm>
                <a:off x="527959" y="3242363"/>
                <a:ext cx="1787700" cy="0"/>
              </a:xfrm>
              <a:prstGeom prst="straightConnector1">
                <a:avLst/>
              </a:prstGeom>
              <a:noFill/>
              <a:ln w="9525" cap="flat" cmpd="sng">
                <a:solidFill>
                  <a:schemeClr val="dk2"/>
                </a:solidFill>
                <a:prstDash val="solid"/>
                <a:round/>
                <a:headEnd type="none" w="med" len="med"/>
                <a:tailEnd type="none" w="med" len="med"/>
              </a:ln>
            </p:spPr>
          </p:cxnSp>
          <p:cxnSp>
            <p:nvCxnSpPr>
              <p:cNvPr id="283" name="Google Shape;283;p35"/>
              <p:cNvCxnSpPr/>
              <p:nvPr/>
            </p:nvCxnSpPr>
            <p:spPr>
              <a:xfrm>
                <a:off x="1777550" y="3247125"/>
                <a:ext cx="0" cy="90000"/>
              </a:xfrm>
              <a:prstGeom prst="straightConnector1">
                <a:avLst/>
              </a:prstGeom>
              <a:noFill/>
              <a:ln w="9525" cap="flat" cmpd="sng">
                <a:solidFill>
                  <a:schemeClr val="dk2"/>
                </a:solidFill>
                <a:prstDash val="solid"/>
                <a:round/>
                <a:headEnd type="none" w="med" len="med"/>
                <a:tailEnd type="none" w="med" len="med"/>
              </a:ln>
            </p:spPr>
          </p:cxnSp>
        </p:grpSp>
        <p:grpSp>
          <p:nvGrpSpPr>
            <p:cNvPr id="284" name="Google Shape;284;p35"/>
            <p:cNvGrpSpPr/>
            <p:nvPr/>
          </p:nvGrpSpPr>
          <p:grpSpPr>
            <a:xfrm>
              <a:off x="7747008" y="2117174"/>
              <a:ext cx="974430" cy="627092"/>
              <a:chOff x="2202800" y="1889025"/>
              <a:chExt cx="1082700" cy="701602"/>
            </a:xfrm>
          </p:grpSpPr>
          <p:grpSp>
            <p:nvGrpSpPr>
              <p:cNvPr id="285" name="Google Shape;285;p35"/>
              <p:cNvGrpSpPr/>
              <p:nvPr/>
            </p:nvGrpSpPr>
            <p:grpSpPr>
              <a:xfrm rot="10800000">
                <a:off x="2921504" y="2371037"/>
                <a:ext cx="186911" cy="219466"/>
                <a:chOff x="1306075" y="3987425"/>
                <a:chExt cx="821225" cy="242450"/>
              </a:xfrm>
            </p:grpSpPr>
            <p:cxnSp>
              <p:nvCxnSpPr>
                <p:cNvPr id="286" name="Google Shape;286;p35"/>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87" name="Google Shape;287;p35"/>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grpSp>
            <p:nvGrpSpPr>
              <p:cNvPr id="288" name="Google Shape;288;p35"/>
              <p:cNvGrpSpPr/>
              <p:nvPr/>
            </p:nvGrpSpPr>
            <p:grpSpPr>
              <a:xfrm rot="10800000" flipH="1">
                <a:off x="2367699" y="2371574"/>
                <a:ext cx="569191" cy="219054"/>
                <a:chOff x="1306075" y="3987425"/>
                <a:chExt cx="821225" cy="242450"/>
              </a:xfrm>
            </p:grpSpPr>
            <p:cxnSp>
              <p:nvCxnSpPr>
                <p:cNvPr id="289" name="Google Shape;289;p35"/>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290" name="Google Shape;290;p35"/>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cxnSp>
            <p:nvCxnSpPr>
              <p:cNvPr id="291" name="Google Shape;291;p35"/>
              <p:cNvCxnSpPr/>
              <p:nvPr/>
            </p:nvCxnSpPr>
            <p:spPr>
              <a:xfrm>
                <a:off x="2749200" y="2277825"/>
                <a:ext cx="0" cy="86100"/>
              </a:xfrm>
              <a:prstGeom prst="straightConnector1">
                <a:avLst/>
              </a:prstGeom>
              <a:noFill/>
              <a:ln w="9525" cap="flat" cmpd="sng">
                <a:solidFill>
                  <a:schemeClr val="dk2"/>
                </a:solidFill>
                <a:prstDash val="solid"/>
                <a:round/>
                <a:headEnd type="none" w="med" len="med"/>
                <a:tailEnd type="none" w="med" len="med"/>
              </a:ln>
            </p:spPr>
          </p:cxnSp>
          <p:sp>
            <p:nvSpPr>
              <p:cNvPr id="292" name="Google Shape;292;p35"/>
              <p:cNvSpPr txBox="1"/>
              <p:nvPr/>
            </p:nvSpPr>
            <p:spPr>
              <a:xfrm>
                <a:off x="2202800" y="1889025"/>
                <a:ext cx="1082700" cy="337200"/>
              </a:xfrm>
              <a:prstGeom prst="rect">
                <a:avLst/>
              </a:prstGeom>
              <a:noFill/>
              <a:ln>
                <a:noFill/>
              </a:ln>
            </p:spPr>
            <p:txBody>
              <a:bodyPr spcFirstLastPara="1" wrap="square" lIns="68569" tIns="68569" rIns="68569" bIns="68569" anchor="ctr" anchorCtr="0">
                <a:noAutofit/>
              </a:bodyPr>
              <a:lstStyle/>
              <a:p>
                <a:pPr algn="ctr"/>
                <a:r>
                  <a:rPr lang="en" sz="900">
                    <a:latin typeface="Roboto Condensed"/>
                    <a:ea typeface="Roboto Condensed"/>
                    <a:cs typeface="Roboto Condensed"/>
                    <a:sym typeface="Roboto Condensed"/>
                  </a:rPr>
                  <a:t>Flex period</a:t>
                </a:r>
                <a:br>
                  <a:rPr lang="en" sz="900">
                    <a:latin typeface="Roboto Condensed"/>
                    <a:ea typeface="Roboto Condensed"/>
                    <a:cs typeface="Roboto Condensed"/>
                    <a:sym typeface="Roboto Condensed"/>
                  </a:rPr>
                </a:br>
                <a:r>
                  <a:rPr lang="en" sz="900">
                    <a:latin typeface="Roboto Condensed"/>
                    <a:ea typeface="Roboto Condensed"/>
                    <a:cs typeface="Roboto Condensed"/>
                    <a:sym typeface="Roboto Condensed"/>
                  </a:rPr>
                  <a:t>can run work</a:t>
                </a:r>
                <a:endParaRPr sz="900">
                  <a:latin typeface="Roboto Condensed"/>
                  <a:ea typeface="Roboto Condensed"/>
                  <a:cs typeface="Roboto Condensed"/>
                  <a:sym typeface="Roboto Condensed"/>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5" name="Google Shape;85;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4" name="Google Shape;84;p18"/>
          <p:cNvSpPr txBox="1">
            <a:spLocks noGrp="1"/>
          </p:cNvSpPr>
          <p:nvPr>
            <p:ph type="body" idx="4294967295"/>
          </p:nvPr>
        </p:nvSpPr>
        <p:spPr>
          <a:xfrm>
            <a:off x="233363" y="1425576"/>
            <a:ext cx="6391275" cy="2395537"/>
          </a:xfrm>
          <a:prstGeom prst="rect">
            <a:avLst/>
          </a:prstGeom>
        </p:spPr>
        <p:txBody>
          <a:bodyPr spcFirstLastPara="1" wrap="square" lIns="68569" tIns="68569" rIns="68569" bIns="68569" anchor="t" anchorCtr="0">
            <a:noAutofit/>
          </a:bodyPr>
          <a:lstStyle/>
          <a:p>
            <a:pPr marL="0" indent="0">
              <a:buNone/>
            </a:pPr>
            <a:r>
              <a:rPr lang="en" sz="1500"/>
              <a:t>Lesson 12: Repository pattern and </a:t>
            </a:r>
            <a:r>
              <a:rPr lang="en" sz="1500">
                <a:latin typeface="Courier New"/>
                <a:ea typeface="Courier New"/>
                <a:cs typeface="Courier New"/>
                <a:sym typeface="Courier New"/>
              </a:rPr>
              <a:t>WorkManager</a:t>
            </a:r>
            <a:endParaRPr sz="1500">
              <a:latin typeface="Courier New"/>
              <a:ea typeface="Courier New"/>
              <a:cs typeface="Courier New"/>
              <a:sym typeface="Courier New"/>
            </a:endParaRPr>
          </a:p>
          <a:p>
            <a:pPr indent="-266700">
              <a:buSzPts val="2000"/>
              <a:buChar char="●"/>
            </a:pPr>
            <a:r>
              <a:rPr lang="en" sz="1500" u="sng">
                <a:solidFill>
                  <a:schemeClr val="hlink"/>
                </a:solidFill>
                <a:hlinkClick r:id="rId3" action="ppaction://hlinksldjump"/>
              </a:rPr>
              <a:t>Repository pattern</a:t>
            </a:r>
            <a:endParaRPr sz="1500"/>
          </a:p>
          <a:p>
            <a:pPr indent="-266700">
              <a:spcBef>
                <a:spcPts val="0"/>
              </a:spcBef>
              <a:buSzPts val="2000"/>
              <a:buChar char="●"/>
            </a:pPr>
            <a:r>
              <a:rPr lang="en" sz="1500" u="sng">
                <a:solidFill>
                  <a:schemeClr val="hlink"/>
                </a:solidFill>
                <a:hlinkClick r:id="rId4" action="ppaction://hlinksldjump"/>
              </a:rPr>
              <a:t>WorkManager</a:t>
            </a:r>
            <a:endParaRPr sz="1500"/>
          </a:p>
          <a:p>
            <a:pPr indent="-266700">
              <a:spcBef>
                <a:spcPts val="0"/>
              </a:spcBef>
              <a:buSzPts val="2000"/>
              <a:buChar char="●"/>
            </a:pPr>
            <a:r>
              <a:rPr lang="en" sz="1500" u="sng">
                <a:solidFill>
                  <a:schemeClr val="hlink"/>
                </a:solidFill>
                <a:hlinkClick r:id="rId5" action="ppaction://hlinksldjump"/>
              </a:rPr>
              <a:t>Work input and output</a:t>
            </a:r>
            <a:endParaRPr sz="1500"/>
          </a:p>
          <a:p>
            <a:pPr indent="-266700">
              <a:spcBef>
                <a:spcPts val="0"/>
              </a:spcBef>
              <a:buSzPts val="2000"/>
              <a:buChar char="●"/>
            </a:pPr>
            <a:r>
              <a:rPr lang="en" sz="1500" u="sng">
                <a:solidFill>
                  <a:schemeClr val="hlink"/>
                </a:solidFill>
                <a:hlinkClick r:id="rId6" action="ppaction://hlinksldjump"/>
              </a:rPr>
              <a:t>WorkRequest constraints</a:t>
            </a:r>
            <a:endParaRPr sz="1500"/>
          </a:p>
          <a:p>
            <a:pPr indent="-266700">
              <a:spcBef>
                <a:spcPts val="0"/>
              </a:spcBef>
              <a:buSzPts val="2000"/>
              <a:buChar char="●"/>
            </a:pPr>
            <a:r>
              <a:rPr lang="en" sz="1500" u="sng">
                <a:solidFill>
                  <a:schemeClr val="hlink"/>
                </a:solidFill>
                <a:hlinkClick r:id="rId7" action="ppaction://hlinksldjump"/>
              </a:rPr>
              <a:t>Summary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Flex interval</a:t>
            </a:r>
          </a:p>
        </p:txBody>
      </p:sp>
      <p:sp>
        <p:nvSpPr>
          <p:cNvPr id="298" name="Google Shape;298;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sp>
        <p:nvSpPr>
          <p:cNvPr id="299" name="Google Shape;299;p36"/>
          <p:cNvSpPr/>
          <p:nvPr/>
        </p:nvSpPr>
        <p:spPr>
          <a:xfrm>
            <a:off x="1401459" y="2084963"/>
            <a:ext cx="1933875" cy="272700"/>
          </a:xfrm>
          <a:prstGeom prst="rect">
            <a:avLst/>
          </a:prstGeom>
          <a:solidFill>
            <a:srgbClr val="D9EAD3"/>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00" name="Google Shape;300;p36"/>
          <p:cNvCxnSpPr/>
          <p:nvPr/>
        </p:nvCxnSpPr>
        <p:spPr>
          <a:xfrm>
            <a:off x="1404853" y="2433356"/>
            <a:ext cx="0" cy="181800"/>
          </a:xfrm>
          <a:prstGeom prst="straightConnector1">
            <a:avLst/>
          </a:prstGeom>
          <a:noFill/>
          <a:ln w="9525" cap="flat" cmpd="sng">
            <a:solidFill>
              <a:schemeClr val="dk2"/>
            </a:solidFill>
            <a:prstDash val="solid"/>
            <a:round/>
            <a:headEnd type="none" w="med" len="med"/>
            <a:tailEnd type="none" w="med" len="med"/>
          </a:ln>
        </p:spPr>
      </p:cxnSp>
      <p:cxnSp>
        <p:nvCxnSpPr>
          <p:cNvPr id="301" name="Google Shape;301;p36"/>
          <p:cNvCxnSpPr/>
          <p:nvPr/>
        </p:nvCxnSpPr>
        <p:spPr>
          <a:xfrm>
            <a:off x="1409897" y="2615194"/>
            <a:ext cx="610875" cy="0"/>
          </a:xfrm>
          <a:prstGeom prst="straightConnector1">
            <a:avLst/>
          </a:prstGeom>
          <a:noFill/>
          <a:ln w="9525" cap="flat" cmpd="sng">
            <a:solidFill>
              <a:schemeClr val="dk2"/>
            </a:solidFill>
            <a:prstDash val="solid"/>
            <a:round/>
            <a:headEnd type="none" w="med" len="med"/>
            <a:tailEnd type="none" w="med" len="med"/>
          </a:ln>
        </p:spPr>
      </p:cxnSp>
      <p:cxnSp>
        <p:nvCxnSpPr>
          <p:cNvPr id="302" name="Google Shape;302;p36"/>
          <p:cNvCxnSpPr/>
          <p:nvPr/>
        </p:nvCxnSpPr>
        <p:spPr>
          <a:xfrm>
            <a:off x="2724347" y="2615194"/>
            <a:ext cx="610875" cy="0"/>
          </a:xfrm>
          <a:prstGeom prst="straightConnector1">
            <a:avLst/>
          </a:prstGeom>
          <a:noFill/>
          <a:ln w="9525" cap="flat" cmpd="sng">
            <a:solidFill>
              <a:schemeClr val="dk2"/>
            </a:solidFill>
            <a:prstDash val="solid"/>
            <a:round/>
            <a:headEnd type="none" w="med" len="med"/>
            <a:tailEnd type="none" w="med" len="med"/>
          </a:ln>
        </p:spPr>
      </p:cxnSp>
      <p:cxnSp>
        <p:nvCxnSpPr>
          <p:cNvPr id="303" name="Google Shape;303;p36"/>
          <p:cNvCxnSpPr/>
          <p:nvPr/>
        </p:nvCxnSpPr>
        <p:spPr>
          <a:xfrm>
            <a:off x="3332805" y="2433356"/>
            <a:ext cx="0" cy="181800"/>
          </a:xfrm>
          <a:prstGeom prst="straightConnector1">
            <a:avLst/>
          </a:prstGeom>
          <a:noFill/>
          <a:ln w="9525" cap="flat" cmpd="sng">
            <a:solidFill>
              <a:schemeClr val="dk2"/>
            </a:solidFill>
            <a:prstDash val="solid"/>
            <a:round/>
            <a:headEnd type="none" w="med" len="med"/>
            <a:tailEnd type="none" w="med" len="med"/>
          </a:ln>
        </p:spPr>
      </p:cxnSp>
      <p:sp>
        <p:nvSpPr>
          <p:cNvPr id="304" name="Google Shape;304;p36"/>
          <p:cNvSpPr txBox="1"/>
          <p:nvPr/>
        </p:nvSpPr>
        <p:spPr>
          <a:xfrm>
            <a:off x="2028028" y="2529300"/>
            <a:ext cx="699750" cy="12127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Day 1</a:t>
            </a:r>
            <a:endParaRPr sz="1350">
              <a:latin typeface="Roboto"/>
              <a:ea typeface="Roboto"/>
              <a:cs typeface="Roboto"/>
              <a:sym typeface="Roboto"/>
            </a:endParaRPr>
          </a:p>
        </p:txBody>
      </p:sp>
      <p:sp>
        <p:nvSpPr>
          <p:cNvPr id="305" name="Google Shape;305;p36"/>
          <p:cNvSpPr txBox="1"/>
          <p:nvPr/>
        </p:nvSpPr>
        <p:spPr>
          <a:xfrm>
            <a:off x="2020624" y="1541019"/>
            <a:ext cx="1398600" cy="186750"/>
          </a:xfrm>
          <a:prstGeom prst="rect">
            <a:avLst/>
          </a:prstGeom>
          <a:noFill/>
          <a:ln>
            <a:noFill/>
          </a:ln>
        </p:spPr>
        <p:txBody>
          <a:bodyPr spcFirstLastPara="1" wrap="square" lIns="68569" tIns="68569" rIns="68569" bIns="68569" anchor="ctr" anchorCtr="0">
            <a:noAutofit/>
          </a:bodyPr>
          <a:lstStyle/>
          <a:p>
            <a:pPr algn="r"/>
            <a:r>
              <a:rPr lang="en" sz="1350">
                <a:latin typeface="Roboto"/>
                <a:ea typeface="Roboto"/>
                <a:cs typeface="Roboto"/>
                <a:sym typeface="Roboto"/>
              </a:rPr>
              <a:t>Work could </a:t>
            </a:r>
            <a:br>
              <a:rPr lang="en" sz="1350">
                <a:latin typeface="Roboto"/>
                <a:ea typeface="Roboto"/>
                <a:cs typeface="Roboto"/>
                <a:sym typeface="Roboto"/>
              </a:rPr>
            </a:br>
            <a:r>
              <a:rPr lang="en" sz="1350">
                <a:latin typeface="Roboto"/>
                <a:ea typeface="Roboto"/>
                <a:cs typeface="Roboto"/>
                <a:sym typeface="Roboto"/>
              </a:rPr>
              <a:t>happen here</a:t>
            </a:r>
            <a:endParaRPr sz="1350">
              <a:latin typeface="Roboto"/>
              <a:ea typeface="Roboto"/>
              <a:cs typeface="Roboto"/>
              <a:sym typeface="Roboto"/>
            </a:endParaRPr>
          </a:p>
        </p:txBody>
      </p:sp>
      <p:cxnSp>
        <p:nvCxnSpPr>
          <p:cNvPr id="306" name="Google Shape;306;p36"/>
          <p:cNvCxnSpPr/>
          <p:nvPr/>
        </p:nvCxnSpPr>
        <p:spPr>
          <a:xfrm>
            <a:off x="6076005" y="2433356"/>
            <a:ext cx="0" cy="181800"/>
          </a:xfrm>
          <a:prstGeom prst="straightConnector1">
            <a:avLst/>
          </a:prstGeom>
          <a:noFill/>
          <a:ln w="9525" cap="flat" cmpd="sng">
            <a:solidFill>
              <a:schemeClr val="dk2"/>
            </a:solidFill>
            <a:prstDash val="solid"/>
            <a:round/>
            <a:headEnd type="none" w="med" len="med"/>
            <a:tailEnd type="none" w="med" len="med"/>
          </a:ln>
        </p:spPr>
      </p:cxnSp>
      <p:sp>
        <p:nvSpPr>
          <p:cNvPr id="307" name="Google Shape;307;p36"/>
          <p:cNvSpPr/>
          <p:nvPr/>
        </p:nvSpPr>
        <p:spPr>
          <a:xfrm>
            <a:off x="4144659" y="2084963"/>
            <a:ext cx="1933875" cy="272700"/>
          </a:xfrm>
          <a:prstGeom prst="rect">
            <a:avLst/>
          </a:prstGeom>
          <a:solidFill>
            <a:srgbClr val="D9EAD3"/>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cxnSp>
        <p:nvCxnSpPr>
          <p:cNvPr id="308" name="Google Shape;308;p36"/>
          <p:cNvCxnSpPr/>
          <p:nvPr/>
        </p:nvCxnSpPr>
        <p:spPr>
          <a:xfrm>
            <a:off x="4148053" y="2433356"/>
            <a:ext cx="0" cy="181800"/>
          </a:xfrm>
          <a:prstGeom prst="straightConnector1">
            <a:avLst/>
          </a:prstGeom>
          <a:noFill/>
          <a:ln w="9525" cap="flat" cmpd="sng">
            <a:solidFill>
              <a:schemeClr val="dk2"/>
            </a:solidFill>
            <a:prstDash val="solid"/>
            <a:round/>
            <a:headEnd type="none" w="med" len="med"/>
            <a:tailEnd type="none" w="med" len="med"/>
          </a:ln>
        </p:spPr>
      </p:cxnSp>
      <p:cxnSp>
        <p:nvCxnSpPr>
          <p:cNvPr id="309" name="Google Shape;309;p36"/>
          <p:cNvCxnSpPr/>
          <p:nvPr/>
        </p:nvCxnSpPr>
        <p:spPr>
          <a:xfrm>
            <a:off x="4153097" y="2615194"/>
            <a:ext cx="610875" cy="0"/>
          </a:xfrm>
          <a:prstGeom prst="straightConnector1">
            <a:avLst/>
          </a:prstGeom>
          <a:noFill/>
          <a:ln w="9525" cap="flat" cmpd="sng">
            <a:solidFill>
              <a:schemeClr val="dk2"/>
            </a:solidFill>
            <a:prstDash val="solid"/>
            <a:round/>
            <a:headEnd type="none" w="med" len="med"/>
            <a:tailEnd type="none" w="med" len="med"/>
          </a:ln>
        </p:spPr>
      </p:cxnSp>
      <p:cxnSp>
        <p:nvCxnSpPr>
          <p:cNvPr id="310" name="Google Shape;310;p36"/>
          <p:cNvCxnSpPr/>
          <p:nvPr/>
        </p:nvCxnSpPr>
        <p:spPr>
          <a:xfrm>
            <a:off x="5467547" y="2615194"/>
            <a:ext cx="610875" cy="0"/>
          </a:xfrm>
          <a:prstGeom prst="straightConnector1">
            <a:avLst/>
          </a:prstGeom>
          <a:noFill/>
          <a:ln w="9525" cap="flat" cmpd="sng">
            <a:solidFill>
              <a:schemeClr val="dk2"/>
            </a:solidFill>
            <a:prstDash val="solid"/>
            <a:round/>
            <a:headEnd type="none" w="med" len="med"/>
            <a:tailEnd type="none" w="med" len="med"/>
          </a:ln>
        </p:spPr>
      </p:cxnSp>
      <p:sp>
        <p:nvSpPr>
          <p:cNvPr id="311" name="Google Shape;311;p36"/>
          <p:cNvSpPr txBox="1"/>
          <p:nvPr/>
        </p:nvSpPr>
        <p:spPr>
          <a:xfrm>
            <a:off x="4771228" y="2529300"/>
            <a:ext cx="699750" cy="121275"/>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Day 2</a:t>
            </a:r>
            <a:endParaRPr sz="1350">
              <a:latin typeface="Roboto"/>
              <a:ea typeface="Roboto"/>
              <a:cs typeface="Roboto"/>
              <a:sym typeface="Roboto"/>
            </a:endParaRPr>
          </a:p>
        </p:txBody>
      </p:sp>
      <p:sp>
        <p:nvSpPr>
          <p:cNvPr id="312" name="Google Shape;312;p36"/>
          <p:cNvSpPr txBox="1"/>
          <p:nvPr/>
        </p:nvSpPr>
        <p:spPr>
          <a:xfrm>
            <a:off x="4041082" y="1541025"/>
            <a:ext cx="1363050" cy="186750"/>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And then again</a:t>
            </a:r>
            <a:br>
              <a:rPr lang="en" sz="1350">
                <a:latin typeface="Roboto"/>
                <a:ea typeface="Roboto"/>
                <a:cs typeface="Roboto"/>
                <a:sym typeface="Roboto"/>
              </a:rPr>
            </a:br>
            <a:r>
              <a:rPr lang="en" sz="1350">
                <a:latin typeface="Roboto"/>
                <a:ea typeface="Roboto"/>
                <a:cs typeface="Roboto"/>
                <a:sym typeface="Roboto"/>
              </a:rPr>
              <a:t>soon after</a:t>
            </a:r>
            <a:endParaRPr sz="1350">
              <a:latin typeface="Roboto"/>
              <a:ea typeface="Roboto"/>
              <a:cs typeface="Roboto"/>
              <a:sym typeface="Roboto"/>
            </a:endParaRPr>
          </a:p>
        </p:txBody>
      </p:sp>
      <p:cxnSp>
        <p:nvCxnSpPr>
          <p:cNvPr id="313" name="Google Shape;313;p36"/>
          <p:cNvCxnSpPr/>
          <p:nvPr/>
        </p:nvCxnSpPr>
        <p:spPr>
          <a:xfrm flipH="1">
            <a:off x="4434225" y="1819721"/>
            <a:ext cx="1350" cy="263700"/>
          </a:xfrm>
          <a:prstGeom prst="straightConnector1">
            <a:avLst/>
          </a:prstGeom>
          <a:noFill/>
          <a:ln w="19050" cap="flat" cmpd="sng">
            <a:solidFill>
              <a:schemeClr val="dk2"/>
            </a:solidFill>
            <a:prstDash val="solid"/>
            <a:round/>
            <a:headEnd type="none" w="med" len="med"/>
            <a:tailEnd type="triangle" w="med" len="med"/>
          </a:ln>
        </p:spPr>
      </p:cxnSp>
      <p:grpSp>
        <p:nvGrpSpPr>
          <p:cNvPr id="314" name="Google Shape;314;p36"/>
          <p:cNvGrpSpPr/>
          <p:nvPr/>
        </p:nvGrpSpPr>
        <p:grpSpPr>
          <a:xfrm>
            <a:off x="1371501" y="2923099"/>
            <a:ext cx="2216886" cy="1041926"/>
            <a:chOff x="1828668" y="3040216"/>
            <a:chExt cx="2955848" cy="1389234"/>
          </a:xfrm>
        </p:grpSpPr>
        <p:sp>
          <p:nvSpPr>
            <p:cNvPr id="315" name="Google Shape;315;p36"/>
            <p:cNvSpPr/>
            <p:nvPr/>
          </p:nvSpPr>
          <p:spPr>
            <a:xfrm>
              <a:off x="1828668" y="3522900"/>
              <a:ext cx="2578500" cy="363600"/>
            </a:xfrm>
            <a:prstGeom prst="rect">
              <a:avLst/>
            </a:prstGeom>
            <a:solidFill>
              <a:srgbClr val="D9EAD3"/>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nvGrpSpPr>
            <p:cNvPr id="316" name="Google Shape;316;p36"/>
            <p:cNvGrpSpPr/>
            <p:nvPr/>
          </p:nvGrpSpPr>
          <p:grpSpPr>
            <a:xfrm rot="10800000">
              <a:off x="4216904" y="3152579"/>
              <a:ext cx="186911" cy="219466"/>
              <a:chOff x="1306075" y="3987425"/>
              <a:chExt cx="821225" cy="242450"/>
            </a:xfrm>
          </p:grpSpPr>
          <p:cxnSp>
            <p:nvCxnSpPr>
              <p:cNvPr id="317" name="Google Shape;317;p36"/>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318" name="Google Shape;318;p36"/>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cxnSp>
          <p:nvCxnSpPr>
            <p:cNvPr id="319" name="Google Shape;319;p36"/>
            <p:cNvCxnSpPr/>
            <p:nvPr/>
          </p:nvCxnSpPr>
          <p:spPr>
            <a:xfrm>
              <a:off x="3592518" y="4382275"/>
              <a:ext cx="814500" cy="0"/>
            </a:xfrm>
            <a:prstGeom prst="straightConnector1">
              <a:avLst/>
            </a:prstGeom>
            <a:noFill/>
            <a:ln w="9525" cap="flat" cmpd="sng">
              <a:solidFill>
                <a:schemeClr val="dk2"/>
              </a:solidFill>
              <a:prstDash val="solid"/>
              <a:round/>
              <a:headEnd type="none" w="med" len="med"/>
              <a:tailEnd type="none" w="med" len="med"/>
            </a:ln>
          </p:spPr>
        </p:cxnSp>
        <p:cxnSp>
          <p:nvCxnSpPr>
            <p:cNvPr id="320" name="Google Shape;320;p36"/>
            <p:cNvCxnSpPr/>
            <p:nvPr/>
          </p:nvCxnSpPr>
          <p:spPr>
            <a:xfrm>
              <a:off x="4403796" y="4139825"/>
              <a:ext cx="0" cy="242400"/>
            </a:xfrm>
            <a:prstGeom prst="straightConnector1">
              <a:avLst/>
            </a:prstGeom>
            <a:noFill/>
            <a:ln w="9525" cap="flat" cmpd="sng">
              <a:solidFill>
                <a:schemeClr val="dk2"/>
              </a:solidFill>
              <a:prstDash val="solid"/>
              <a:round/>
              <a:headEnd type="none" w="med" len="med"/>
              <a:tailEnd type="none" w="med" len="med"/>
            </a:ln>
          </p:spPr>
        </p:cxnSp>
        <p:sp>
          <p:nvSpPr>
            <p:cNvPr id="321" name="Google Shape;321;p36"/>
            <p:cNvSpPr txBox="1"/>
            <p:nvPr/>
          </p:nvSpPr>
          <p:spPr>
            <a:xfrm>
              <a:off x="2664093" y="4267750"/>
              <a:ext cx="933000" cy="161700"/>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Day 1</a:t>
              </a:r>
              <a:endParaRPr sz="1350">
                <a:latin typeface="Roboto"/>
                <a:ea typeface="Roboto"/>
                <a:cs typeface="Roboto"/>
                <a:sym typeface="Roboto"/>
              </a:endParaRPr>
            </a:p>
          </p:txBody>
        </p:sp>
        <p:sp>
          <p:nvSpPr>
            <p:cNvPr id="322" name="Google Shape;322;p36"/>
            <p:cNvSpPr/>
            <p:nvPr/>
          </p:nvSpPr>
          <p:spPr>
            <a:xfrm>
              <a:off x="1833186" y="3522900"/>
              <a:ext cx="1831200" cy="3636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nvGrpSpPr>
            <p:cNvPr id="323" name="Google Shape;323;p36"/>
            <p:cNvGrpSpPr/>
            <p:nvPr/>
          </p:nvGrpSpPr>
          <p:grpSpPr>
            <a:xfrm>
              <a:off x="1833193" y="4139825"/>
              <a:ext cx="821225" cy="242450"/>
              <a:chOff x="1306075" y="3987425"/>
              <a:chExt cx="821225" cy="242450"/>
            </a:xfrm>
          </p:grpSpPr>
          <p:cxnSp>
            <p:nvCxnSpPr>
              <p:cNvPr id="324" name="Google Shape;324;p36"/>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325" name="Google Shape;325;p36"/>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grpSp>
          <p:nvGrpSpPr>
            <p:cNvPr id="326" name="Google Shape;326;p36"/>
            <p:cNvGrpSpPr/>
            <p:nvPr/>
          </p:nvGrpSpPr>
          <p:grpSpPr>
            <a:xfrm rot="10800000" flipH="1">
              <a:off x="3663047" y="3153839"/>
              <a:ext cx="210316" cy="218399"/>
              <a:chOff x="1306075" y="3987425"/>
              <a:chExt cx="821225" cy="242450"/>
            </a:xfrm>
          </p:grpSpPr>
          <p:cxnSp>
            <p:nvCxnSpPr>
              <p:cNvPr id="327" name="Google Shape;327;p36"/>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328" name="Google Shape;328;p36"/>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sp>
          <p:nvSpPr>
            <p:cNvPr id="329" name="Google Shape;329;p36"/>
            <p:cNvSpPr txBox="1"/>
            <p:nvPr/>
          </p:nvSpPr>
          <p:spPr>
            <a:xfrm>
              <a:off x="3664393" y="3040216"/>
              <a:ext cx="744000" cy="201900"/>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1 hr</a:t>
              </a:r>
              <a:endParaRPr sz="1350">
                <a:latin typeface="Roboto"/>
                <a:ea typeface="Roboto"/>
                <a:cs typeface="Roboto"/>
                <a:sym typeface="Roboto"/>
              </a:endParaRPr>
            </a:p>
          </p:txBody>
        </p:sp>
        <p:sp>
          <p:nvSpPr>
            <p:cNvPr id="330" name="Google Shape;330;p36"/>
            <p:cNvSpPr txBox="1"/>
            <p:nvPr/>
          </p:nvSpPr>
          <p:spPr>
            <a:xfrm>
              <a:off x="3295510" y="3951875"/>
              <a:ext cx="744000" cy="161700"/>
            </a:xfrm>
            <a:prstGeom prst="rect">
              <a:avLst/>
            </a:prstGeom>
            <a:noFill/>
            <a:ln>
              <a:noFill/>
            </a:ln>
          </p:spPr>
          <p:txBody>
            <a:bodyPr spcFirstLastPara="1" wrap="square" lIns="68569" tIns="68569" rIns="68569" bIns="68569" anchor="ctr" anchorCtr="0">
              <a:noAutofit/>
            </a:bodyPr>
            <a:lstStyle/>
            <a:p>
              <a:r>
                <a:rPr lang="en" sz="1050">
                  <a:latin typeface="Roboto"/>
                  <a:ea typeface="Roboto"/>
                  <a:cs typeface="Roboto"/>
                  <a:sym typeface="Roboto"/>
                </a:rPr>
                <a:t>11 PM</a:t>
              </a:r>
              <a:endParaRPr sz="1050">
                <a:latin typeface="Roboto"/>
                <a:ea typeface="Roboto"/>
                <a:cs typeface="Roboto"/>
                <a:sym typeface="Roboto"/>
              </a:endParaRPr>
            </a:p>
          </p:txBody>
        </p:sp>
        <p:sp>
          <p:nvSpPr>
            <p:cNvPr id="331" name="Google Shape;331;p36"/>
            <p:cNvSpPr txBox="1"/>
            <p:nvPr/>
          </p:nvSpPr>
          <p:spPr>
            <a:xfrm>
              <a:off x="4040516" y="3951875"/>
              <a:ext cx="744000" cy="161700"/>
            </a:xfrm>
            <a:prstGeom prst="rect">
              <a:avLst/>
            </a:prstGeom>
            <a:noFill/>
            <a:ln>
              <a:noFill/>
            </a:ln>
          </p:spPr>
          <p:txBody>
            <a:bodyPr spcFirstLastPara="1" wrap="square" lIns="68569" tIns="68569" rIns="68569" bIns="68569" anchor="ctr" anchorCtr="0">
              <a:noAutofit/>
            </a:bodyPr>
            <a:lstStyle/>
            <a:p>
              <a:r>
                <a:rPr lang="en" sz="1050">
                  <a:latin typeface="Roboto"/>
                  <a:ea typeface="Roboto"/>
                  <a:cs typeface="Roboto"/>
                  <a:sym typeface="Roboto"/>
                </a:rPr>
                <a:t>12 AM</a:t>
              </a:r>
              <a:endParaRPr sz="1050">
                <a:latin typeface="Roboto"/>
                <a:ea typeface="Roboto"/>
                <a:cs typeface="Roboto"/>
                <a:sym typeface="Roboto"/>
              </a:endParaRPr>
            </a:p>
          </p:txBody>
        </p:sp>
      </p:grpSp>
      <p:grpSp>
        <p:nvGrpSpPr>
          <p:cNvPr id="332" name="Google Shape;332;p36"/>
          <p:cNvGrpSpPr/>
          <p:nvPr/>
        </p:nvGrpSpPr>
        <p:grpSpPr>
          <a:xfrm>
            <a:off x="4114702" y="2923099"/>
            <a:ext cx="2204471" cy="1041926"/>
            <a:chOff x="5486268" y="3040216"/>
            <a:chExt cx="2939295" cy="1389234"/>
          </a:xfrm>
        </p:grpSpPr>
        <p:sp>
          <p:nvSpPr>
            <p:cNvPr id="333" name="Google Shape;333;p36"/>
            <p:cNvSpPr/>
            <p:nvPr/>
          </p:nvSpPr>
          <p:spPr>
            <a:xfrm>
              <a:off x="5486268" y="3522900"/>
              <a:ext cx="2578500" cy="363600"/>
            </a:xfrm>
            <a:prstGeom prst="rect">
              <a:avLst/>
            </a:prstGeom>
            <a:solidFill>
              <a:srgbClr val="D9EAD3"/>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nvGrpSpPr>
            <p:cNvPr id="334" name="Google Shape;334;p36"/>
            <p:cNvGrpSpPr/>
            <p:nvPr/>
          </p:nvGrpSpPr>
          <p:grpSpPr>
            <a:xfrm rot="10800000">
              <a:off x="7874504" y="3152579"/>
              <a:ext cx="186911" cy="219466"/>
              <a:chOff x="1306075" y="3987425"/>
              <a:chExt cx="821225" cy="242450"/>
            </a:xfrm>
          </p:grpSpPr>
          <p:cxnSp>
            <p:nvCxnSpPr>
              <p:cNvPr id="335" name="Google Shape;335;p36"/>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336" name="Google Shape;336;p36"/>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cxnSp>
          <p:nvCxnSpPr>
            <p:cNvPr id="337" name="Google Shape;337;p36"/>
            <p:cNvCxnSpPr/>
            <p:nvPr/>
          </p:nvCxnSpPr>
          <p:spPr>
            <a:xfrm>
              <a:off x="7250118" y="4382275"/>
              <a:ext cx="814500" cy="0"/>
            </a:xfrm>
            <a:prstGeom prst="straightConnector1">
              <a:avLst/>
            </a:prstGeom>
            <a:noFill/>
            <a:ln w="9525" cap="flat" cmpd="sng">
              <a:solidFill>
                <a:schemeClr val="dk2"/>
              </a:solidFill>
              <a:prstDash val="solid"/>
              <a:round/>
              <a:headEnd type="none" w="med" len="med"/>
              <a:tailEnd type="none" w="med" len="med"/>
            </a:ln>
          </p:spPr>
        </p:cxnSp>
        <p:cxnSp>
          <p:nvCxnSpPr>
            <p:cNvPr id="338" name="Google Shape;338;p36"/>
            <p:cNvCxnSpPr/>
            <p:nvPr/>
          </p:nvCxnSpPr>
          <p:spPr>
            <a:xfrm>
              <a:off x="8061396" y="4139825"/>
              <a:ext cx="0" cy="242400"/>
            </a:xfrm>
            <a:prstGeom prst="straightConnector1">
              <a:avLst/>
            </a:prstGeom>
            <a:noFill/>
            <a:ln w="9525" cap="flat" cmpd="sng">
              <a:solidFill>
                <a:schemeClr val="dk2"/>
              </a:solidFill>
              <a:prstDash val="solid"/>
              <a:round/>
              <a:headEnd type="none" w="med" len="med"/>
              <a:tailEnd type="none" w="med" len="med"/>
            </a:ln>
          </p:spPr>
        </p:cxnSp>
        <p:sp>
          <p:nvSpPr>
            <p:cNvPr id="339" name="Google Shape;339;p36"/>
            <p:cNvSpPr txBox="1"/>
            <p:nvPr/>
          </p:nvSpPr>
          <p:spPr>
            <a:xfrm>
              <a:off x="6321693" y="4267750"/>
              <a:ext cx="933000" cy="161700"/>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Day 2</a:t>
              </a:r>
              <a:endParaRPr sz="1350">
                <a:latin typeface="Roboto"/>
                <a:ea typeface="Roboto"/>
                <a:cs typeface="Roboto"/>
                <a:sym typeface="Roboto"/>
              </a:endParaRPr>
            </a:p>
          </p:txBody>
        </p:sp>
        <p:sp>
          <p:nvSpPr>
            <p:cNvPr id="340" name="Google Shape;340;p36"/>
            <p:cNvSpPr/>
            <p:nvPr/>
          </p:nvSpPr>
          <p:spPr>
            <a:xfrm>
              <a:off x="5490786" y="3522900"/>
              <a:ext cx="1831200" cy="363600"/>
            </a:xfrm>
            <a:prstGeom prst="rect">
              <a:avLst/>
            </a:prstGeom>
            <a:solidFill>
              <a:schemeClr val="lt2"/>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grpSp>
          <p:nvGrpSpPr>
            <p:cNvPr id="341" name="Google Shape;341;p36"/>
            <p:cNvGrpSpPr/>
            <p:nvPr/>
          </p:nvGrpSpPr>
          <p:grpSpPr>
            <a:xfrm>
              <a:off x="5490793" y="4139825"/>
              <a:ext cx="821225" cy="242450"/>
              <a:chOff x="1306075" y="3987425"/>
              <a:chExt cx="821225" cy="242450"/>
            </a:xfrm>
          </p:grpSpPr>
          <p:cxnSp>
            <p:nvCxnSpPr>
              <p:cNvPr id="342" name="Google Shape;342;p36"/>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343" name="Google Shape;343;p36"/>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grpSp>
          <p:nvGrpSpPr>
            <p:cNvPr id="344" name="Google Shape;344;p36"/>
            <p:cNvGrpSpPr/>
            <p:nvPr/>
          </p:nvGrpSpPr>
          <p:grpSpPr>
            <a:xfrm rot="10800000" flipH="1">
              <a:off x="7320647" y="3153839"/>
              <a:ext cx="210316" cy="218399"/>
              <a:chOff x="1306075" y="3987425"/>
              <a:chExt cx="821225" cy="242450"/>
            </a:xfrm>
          </p:grpSpPr>
          <p:cxnSp>
            <p:nvCxnSpPr>
              <p:cNvPr id="345" name="Google Shape;345;p36"/>
              <p:cNvCxnSpPr/>
              <p:nvPr/>
            </p:nvCxnSpPr>
            <p:spPr>
              <a:xfrm>
                <a:off x="1306075" y="3987425"/>
                <a:ext cx="0" cy="242400"/>
              </a:xfrm>
              <a:prstGeom prst="straightConnector1">
                <a:avLst/>
              </a:prstGeom>
              <a:noFill/>
              <a:ln w="9525" cap="flat" cmpd="sng">
                <a:solidFill>
                  <a:schemeClr val="dk2"/>
                </a:solidFill>
                <a:prstDash val="solid"/>
                <a:round/>
                <a:headEnd type="none" w="med" len="med"/>
                <a:tailEnd type="none" w="med" len="med"/>
              </a:ln>
            </p:spPr>
          </p:cxnSp>
          <p:cxnSp>
            <p:nvCxnSpPr>
              <p:cNvPr id="346" name="Google Shape;346;p36"/>
              <p:cNvCxnSpPr/>
              <p:nvPr/>
            </p:nvCxnSpPr>
            <p:spPr>
              <a:xfrm>
                <a:off x="1312800" y="4229875"/>
                <a:ext cx="814500" cy="0"/>
              </a:xfrm>
              <a:prstGeom prst="straightConnector1">
                <a:avLst/>
              </a:prstGeom>
              <a:noFill/>
              <a:ln w="9525" cap="flat" cmpd="sng">
                <a:solidFill>
                  <a:schemeClr val="dk2"/>
                </a:solidFill>
                <a:prstDash val="solid"/>
                <a:round/>
                <a:headEnd type="none" w="med" len="med"/>
                <a:tailEnd type="none" w="med" len="med"/>
              </a:ln>
            </p:spPr>
          </p:cxnSp>
        </p:grpSp>
        <p:sp>
          <p:nvSpPr>
            <p:cNvPr id="347" name="Google Shape;347;p36"/>
            <p:cNvSpPr txBox="1"/>
            <p:nvPr/>
          </p:nvSpPr>
          <p:spPr>
            <a:xfrm>
              <a:off x="7321993" y="3040216"/>
              <a:ext cx="744000" cy="201900"/>
            </a:xfrm>
            <a:prstGeom prst="rect">
              <a:avLst/>
            </a:prstGeom>
            <a:noFill/>
            <a:ln>
              <a:noFill/>
            </a:ln>
          </p:spPr>
          <p:txBody>
            <a:bodyPr spcFirstLastPara="1" wrap="square" lIns="68569" tIns="68569" rIns="68569" bIns="68569" anchor="ctr" anchorCtr="0">
              <a:noAutofit/>
            </a:bodyPr>
            <a:lstStyle/>
            <a:p>
              <a:pPr algn="ctr"/>
              <a:r>
                <a:rPr lang="en" sz="1350">
                  <a:latin typeface="Roboto"/>
                  <a:ea typeface="Roboto"/>
                  <a:cs typeface="Roboto"/>
                  <a:sym typeface="Roboto"/>
                </a:rPr>
                <a:t>1 hr</a:t>
              </a:r>
              <a:endParaRPr sz="1350">
                <a:latin typeface="Roboto"/>
                <a:ea typeface="Roboto"/>
                <a:cs typeface="Roboto"/>
                <a:sym typeface="Roboto"/>
              </a:endParaRPr>
            </a:p>
          </p:txBody>
        </p:sp>
        <p:sp>
          <p:nvSpPr>
            <p:cNvPr id="348" name="Google Shape;348;p36"/>
            <p:cNvSpPr txBox="1"/>
            <p:nvPr/>
          </p:nvSpPr>
          <p:spPr>
            <a:xfrm>
              <a:off x="6946976" y="3951875"/>
              <a:ext cx="744000" cy="161700"/>
            </a:xfrm>
            <a:prstGeom prst="rect">
              <a:avLst/>
            </a:prstGeom>
            <a:noFill/>
            <a:ln>
              <a:noFill/>
            </a:ln>
          </p:spPr>
          <p:txBody>
            <a:bodyPr spcFirstLastPara="1" wrap="square" lIns="68569" tIns="68569" rIns="68569" bIns="68569" anchor="ctr" anchorCtr="0">
              <a:noAutofit/>
            </a:bodyPr>
            <a:lstStyle/>
            <a:p>
              <a:r>
                <a:rPr lang="en" sz="1050">
                  <a:latin typeface="Roboto"/>
                  <a:ea typeface="Roboto"/>
                  <a:cs typeface="Roboto"/>
                  <a:sym typeface="Roboto"/>
                </a:rPr>
                <a:t>11 PM</a:t>
              </a:r>
              <a:endParaRPr sz="1050">
                <a:latin typeface="Roboto"/>
                <a:ea typeface="Roboto"/>
                <a:cs typeface="Roboto"/>
                <a:sym typeface="Roboto"/>
              </a:endParaRPr>
            </a:p>
          </p:txBody>
        </p:sp>
        <p:sp>
          <p:nvSpPr>
            <p:cNvPr id="349" name="Google Shape;349;p36"/>
            <p:cNvSpPr txBox="1"/>
            <p:nvPr/>
          </p:nvSpPr>
          <p:spPr>
            <a:xfrm>
              <a:off x="7711563" y="3951875"/>
              <a:ext cx="714000" cy="161700"/>
            </a:xfrm>
            <a:prstGeom prst="rect">
              <a:avLst/>
            </a:prstGeom>
            <a:noFill/>
            <a:ln>
              <a:noFill/>
            </a:ln>
          </p:spPr>
          <p:txBody>
            <a:bodyPr spcFirstLastPara="1" wrap="square" lIns="68569" tIns="68569" rIns="68569" bIns="68569" anchor="ctr" anchorCtr="0">
              <a:noAutofit/>
            </a:bodyPr>
            <a:lstStyle/>
            <a:p>
              <a:r>
                <a:rPr lang="en" sz="1050">
                  <a:latin typeface="Roboto"/>
                  <a:ea typeface="Roboto"/>
                  <a:cs typeface="Roboto"/>
                  <a:sym typeface="Roboto"/>
                </a:rPr>
                <a:t>12 AM</a:t>
              </a:r>
              <a:endParaRPr sz="1050">
                <a:latin typeface="Roboto"/>
                <a:ea typeface="Roboto"/>
                <a:cs typeface="Roboto"/>
                <a:sym typeface="Roboto"/>
              </a:endParaRPr>
            </a:p>
          </p:txBody>
        </p:sp>
      </p:grpSp>
      <p:sp>
        <p:nvSpPr>
          <p:cNvPr id="350" name="Google Shape;350;p36"/>
          <p:cNvSpPr txBox="1"/>
          <p:nvPr/>
        </p:nvSpPr>
        <p:spPr>
          <a:xfrm>
            <a:off x="129244" y="2096644"/>
            <a:ext cx="964350" cy="242325"/>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Example 1</a:t>
            </a:r>
            <a:endParaRPr sz="1350">
              <a:latin typeface="Roboto"/>
              <a:ea typeface="Roboto"/>
              <a:cs typeface="Roboto"/>
              <a:sym typeface="Roboto"/>
            </a:endParaRPr>
          </a:p>
        </p:txBody>
      </p:sp>
      <p:sp>
        <p:nvSpPr>
          <p:cNvPr id="351" name="Google Shape;351;p36"/>
          <p:cNvSpPr txBox="1"/>
          <p:nvPr/>
        </p:nvSpPr>
        <p:spPr>
          <a:xfrm>
            <a:off x="129244" y="3296794"/>
            <a:ext cx="964350" cy="242325"/>
          </a:xfrm>
          <a:prstGeom prst="rect">
            <a:avLst/>
          </a:prstGeom>
          <a:noFill/>
          <a:ln>
            <a:noFill/>
          </a:ln>
        </p:spPr>
        <p:txBody>
          <a:bodyPr spcFirstLastPara="1" wrap="square" lIns="68569" tIns="68569" rIns="68569" bIns="68569" anchor="ctr" anchorCtr="0">
            <a:noAutofit/>
          </a:bodyPr>
          <a:lstStyle/>
          <a:p>
            <a:r>
              <a:rPr lang="en" sz="1350">
                <a:latin typeface="Roboto"/>
                <a:ea typeface="Roboto"/>
                <a:cs typeface="Roboto"/>
                <a:sym typeface="Roboto"/>
              </a:rPr>
              <a:t>Example 2</a:t>
            </a:r>
            <a:endParaRPr sz="1350">
              <a:latin typeface="Roboto"/>
              <a:ea typeface="Roboto"/>
              <a:cs typeface="Roboto"/>
              <a:sym typeface="Roboto"/>
            </a:endParaRPr>
          </a:p>
        </p:txBody>
      </p:sp>
      <p:cxnSp>
        <p:nvCxnSpPr>
          <p:cNvPr id="352" name="Google Shape;352;p36"/>
          <p:cNvCxnSpPr/>
          <p:nvPr/>
        </p:nvCxnSpPr>
        <p:spPr>
          <a:xfrm flipH="1">
            <a:off x="3041735" y="1819721"/>
            <a:ext cx="1350" cy="263700"/>
          </a:xfrm>
          <a:prstGeom prst="straightConnector1">
            <a:avLst/>
          </a:prstGeom>
          <a:noFill/>
          <a:ln w="19050"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4"/>
                                        </p:tgtEl>
                                        <p:attrNameLst>
                                          <p:attrName>style.visibility</p:attrName>
                                        </p:attrNameLst>
                                      </p:cBhvr>
                                      <p:to>
                                        <p:strVal val="visible"/>
                                      </p:to>
                                    </p:set>
                                    <p:animEffect transition="in" filter="fade">
                                      <p:cBhvr>
                                        <p:cTn id="7" dur="1000"/>
                                        <p:tgtEl>
                                          <p:spTgt spid="314"/>
                                        </p:tgtEl>
                                      </p:cBhvr>
                                    </p:animEffect>
                                  </p:childTnLst>
                                </p:cTn>
                              </p:par>
                              <p:par>
                                <p:cTn id="8" presetID="10" presetClass="entr" presetSubtype="0" fill="hold" nodeType="withEffect">
                                  <p:stCondLst>
                                    <p:cond delay="0"/>
                                  </p:stCondLst>
                                  <p:childTnLst>
                                    <p:set>
                                      <p:cBhvr>
                                        <p:cTn id="9" dur="1" fill="hold">
                                          <p:stCondLst>
                                            <p:cond delay="0"/>
                                          </p:stCondLst>
                                        </p:cTn>
                                        <p:tgtEl>
                                          <p:spTgt spid="332"/>
                                        </p:tgtEl>
                                        <p:attrNameLst>
                                          <p:attrName>style.visibility</p:attrName>
                                        </p:attrNameLst>
                                      </p:cBhvr>
                                      <p:to>
                                        <p:strVal val="visible"/>
                                      </p:to>
                                    </p:set>
                                    <p:animEffect transition="in" filter="fade">
                                      <p:cBhvr>
                                        <p:cTn id="10" dur="1000"/>
                                        <p:tgtEl>
                                          <p:spTgt spid="332"/>
                                        </p:tgtEl>
                                      </p:cBhvr>
                                    </p:animEffect>
                                  </p:childTnLst>
                                </p:cTn>
                              </p:par>
                              <p:par>
                                <p:cTn id="11" presetID="10" presetClass="entr" presetSubtype="0" fill="hold" nodeType="withEffect">
                                  <p:stCondLst>
                                    <p:cond delay="0"/>
                                  </p:stCondLst>
                                  <p:childTnLst>
                                    <p:set>
                                      <p:cBhvr>
                                        <p:cTn id="12" dur="1" fill="hold">
                                          <p:stCondLst>
                                            <p:cond delay="0"/>
                                          </p:stCondLst>
                                        </p:cTn>
                                        <p:tgtEl>
                                          <p:spTgt spid="351"/>
                                        </p:tgtEl>
                                        <p:attrNameLst>
                                          <p:attrName>style.visibility</p:attrName>
                                        </p:attrNameLst>
                                      </p:cBhvr>
                                      <p:to>
                                        <p:strVal val="visible"/>
                                      </p:to>
                                    </p:set>
                                    <p:animEffect transition="in" filter="fade">
                                      <p:cBhvr>
                                        <p:cTn id="13" dur="1000"/>
                                        <p:tgtEl>
                                          <p:spTgt spid="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PeriodicWorkRequest example</a:t>
            </a:r>
          </a:p>
        </p:txBody>
      </p:sp>
      <p:sp>
        <p:nvSpPr>
          <p:cNvPr id="359" name="Google Shape;359;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
        <p:nvSpPr>
          <p:cNvPr id="358" name="Google Shape;358;p37"/>
          <p:cNvSpPr txBox="1">
            <a:spLocks noGrp="1"/>
          </p:cNvSpPr>
          <p:nvPr>
            <p:ph type="body" idx="4294967295"/>
          </p:nvPr>
        </p:nvSpPr>
        <p:spPr>
          <a:xfrm>
            <a:off x="105569" y="1920081"/>
            <a:ext cx="6646862" cy="130333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val</a:t>
            </a:r>
            <a:r>
              <a:rPr lang="en" sz="900">
                <a:latin typeface="Consolas"/>
                <a:ea typeface="Consolas"/>
                <a:cs typeface="Consolas"/>
                <a:sym typeface="Consolas"/>
              </a:rPr>
              <a:t> </a:t>
            </a:r>
            <a:r>
              <a:rPr lang="en" sz="1350">
                <a:latin typeface="Consolas"/>
                <a:ea typeface="Consolas"/>
                <a:cs typeface="Consolas"/>
                <a:sym typeface="Consolas"/>
              </a:rPr>
              <a:t>repeatingRequest</a:t>
            </a:r>
            <a:r>
              <a:rPr lang="en" sz="900">
                <a:latin typeface="Consolas"/>
                <a:ea typeface="Consolas"/>
                <a:cs typeface="Consolas"/>
                <a:sym typeface="Consolas"/>
              </a:rPr>
              <a:t> </a:t>
            </a:r>
            <a:r>
              <a:rPr lang="en" sz="1350">
                <a:latin typeface="Consolas"/>
                <a:ea typeface="Consolas"/>
                <a:cs typeface="Consolas"/>
                <a:sym typeface="Consolas"/>
              </a:rPr>
              <a:t>=</a:t>
            </a:r>
            <a:r>
              <a:rPr lang="en" sz="900">
                <a:latin typeface="Consolas"/>
                <a:ea typeface="Consolas"/>
                <a:cs typeface="Consolas"/>
                <a:sym typeface="Consolas"/>
              </a:rPr>
              <a:t> </a:t>
            </a:r>
            <a:r>
              <a:rPr lang="en" sz="1350">
                <a:latin typeface="Consolas"/>
                <a:ea typeface="Consolas"/>
                <a:cs typeface="Consolas"/>
                <a:sym typeface="Consolas"/>
              </a:rPr>
              <a:t>PeriodicWorkRequestBuilder&lt;RefreshDataWorker&gt;(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D81B60"/>
                </a:solidFill>
                <a:latin typeface="Consolas"/>
                <a:ea typeface="Consolas"/>
                <a:cs typeface="Consolas"/>
                <a:sym typeface="Consolas"/>
              </a:rPr>
              <a:t>1</a:t>
            </a:r>
            <a:r>
              <a:rPr lang="en" sz="1350">
                <a:latin typeface="Consolas"/>
                <a:ea typeface="Consolas"/>
                <a:cs typeface="Consolas"/>
                <a:sym typeface="Consolas"/>
              </a:rPr>
              <a:t>, TimeUnit.HOURS,    </a:t>
            </a:r>
            <a:r>
              <a:rPr lang="en" sz="1350">
                <a:solidFill>
                  <a:srgbClr val="D81B60"/>
                </a:solidFill>
                <a:latin typeface="Consolas"/>
                <a:ea typeface="Consolas"/>
                <a:cs typeface="Consolas"/>
                <a:sym typeface="Consolas"/>
              </a:rPr>
              <a:t>// repeatInterval</a:t>
            </a:r>
            <a:endParaRPr sz="1350">
              <a:solidFill>
                <a:srgbClr val="D81B60"/>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D81B60"/>
                </a:solidFill>
                <a:latin typeface="Consolas"/>
                <a:ea typeface="Consolas"/>
                <a:cs typeface="Consolas"/>
                <a:sym typeface="Consolas"/>
              </a:rPr>
              <a:t>15</a:t>
            </a:r>
            <a:r>
              <a:rPr lang="en" sz="1350">
                <a:latin typeface="Consolas"/>
                <a:ea typeface="Consolas"/>
                <a:cs typeface="Consolas"/>
                <a:sym typeface="Consolas"/>
              </a:rPr>
              <a:t>, TimeUnit.MINUTES  </a:t>
            </a:r>
            <a:r>
              <a:rPr lang="en" sz="1350">
                <a:solidFill>
                  <a:srgbClr val="D81B60"/>
                </a:solidFill>
                <a:latin typeface="Consolas"/>
                <a:ea typeface="Consolas"/>
                <a:cs typeface="Consolas"/>
                <a:sym typeface="Consolas"/>
              </a:rPr>
              <a:t>// flexInterval</a:t>
            </a:r>
            <a:endParaRPr sz="1350">
              <a:solidFill>
                <a:srgbClr val="D81B60"/>
              </a:solidFill>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latin typeface="Consolas"/>
                <a:ea typeface="Consolas"/>
                <a:cs typeface="Consolas"/>
                <a:sym typeface="Consolas"/>
              </a:rPr>
              <a:t>    ).build()</a:t>
            </a:r>
            <a:endParaRPr sz="1350">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Enqueue periodic work</a:t>
            </a:r>
          </a:p>
        </p:txBody>
      </p:sp>
      <p:sp>
        <p:nvSpPr>
          <p:cNvPr id="366" name="Google Shape;366;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365" name="Google Shape;365;p38"/>
          <p:cNvSpPr txBox="1">
            <a:spLocks noGrp="1"/>
          </p:cNvSpPr>
          <p:nvPr>
            <p:ph type="body" idx="4294967295"/>
          </p:nvPr>
        </p:nvSpPr>
        <p:spPr>
          <a:xfrm>
            <a:off x="233363" y="1797051"/>
            <a:ext cx="6391275" cy="10985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latin typeface="Consolas"/>
                <a:ea typeface="Consolas"/>
                <a:cs typeface="Consolas"/>
                <a:sym typeface="Consolas"/>
              </a:rPr>
              <a:t>WorkManager.getInstance().enqueueUniquePeriodicWork(</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"Unique Name"</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None/>
            </a:pPr>
            <a:r>
              <a:rPr lang="en" sz="1350">
                <a:latin typeface="Consolas"/>
                <a:ea typeface="Consolas"/>
                <a:cs typeface="Consolas"/>
                <a:sym typeface="Consolas"/>
              </a:rPr>
              <a:t>    ExistingPeriodicWorkPolicy.KEEP, </a:t>
            </a:r>
            <a:r>
              <a:rPr lang="en" sz="1350">
                <a:solidFill>
                  <a:srgbClr val="D81B60"/>
                </a:solidFill>
                <a:latin typeface="Consolas"/>
                <a:ea typeface="Consolas"/>
                <a:cs typeface="Consolas"/>
                <a:sym typeface="Consolas"/>
              </a:rPr>
              <a:t>// or REPLACE</a:t>
            </a: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repeatingRequest</a:t>
            </a:r>
            <a:endParaRPr sz="1350">
              <a:latin typeface="Consolas"/>
              <a:ea typeface="Consolas"/>
              <a:cs typeface="Consolas"/>
              <a:sym typeface="Consolas"/>
            </a:endParaRPr>
          </a:p>
          <a:p>
            <a:pPr marL="0" indent="0">
              <a:lnSpc>
                <a:spcPct val="100000"/>
              </a:lnSpc>
              <a:spcBef>
                <a:spcPts val="446"/>
              </a:spcBef>
              <a:spcAft>
                <a:spcPts val="446"/>
              </a:spcAft>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372" name="Google Shape;372;p3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Work input and output</a:t>
            </a:r>
            <a:endParaRPr sz="3900" b="1">
              <a:solidFill>
                <a:srgbClr val="FAFAFA"/>
              </a:solidFill>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Define Worker with input and output</a:t>
            </a:r>
          </a:p>
        </p:txBody>
      </p:sp>
      <p:sp>
        <p:nvSpPr>
          <p:cNvPr id="379" name="Google Shape;379;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378" name="Google Shape;378;p40"/>
          <p:cNvSpPr txBox="1">
            <a:spLocks noGrp="1"/>
          </p:cNvSpPr>
          <p:nvPr>
            <p:ph type="body" idx="4294967295"/>
          </p:nvPr>
        </p:nvSpPr>
        <p:spPr>
          <a:xfrm>
            <a:off x="233363" y="1571625"/>
            <a:ext cx="6391275" cy="233838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class</a:t>
            </a:r>
            <a:r>
              <a:rPr lang="en" sz="900">
                <a:latin typeface="Consolas"/>
                <a:ea typeface="Consolas"/>
                <a:cs typeface="Consolas"/>
                <a:sym typeface="Consolas"/>
              </a:rPr>
              <a:t> </a:t>
            </a:r>
            <a:r>
              <a:rPr lang="en" sz="1350">
                <a:latin typeface="Consolas"/>
                <a:ea typeface="Consolas"/>
                <a:cs typeface="Consolas"/>
                <a:sym typeface="Consolas"/>
              </a:rPr>
              <a:t>MathWorker(context:</a:t>
            </a:r>
            <a:r>
              <a:rPr lang="en" sz="900">
                <a:latin typeface="Consolas"/>
                <a:ea typeface="Consolas"/>
                <a:cs typeface="Consolas"/>
                <a:sym typeface="Consolas"/>
              </a:rPr>
              <a:t> </a:t>
            </a:r>
            <a:r>
              <a:rPr lang="en" sz="1350">
                <a:latin typeface="Consolas"/>
                <a:ea typeface="Consolas"/>
                <a:cs typeface="Consolas"/>
                <a:sym typeface="Consolas"/>
              </a:rPr>
              <a:t>Context,</a:t>
            </a:r>
            <a:r>
              <a:rPr lang="en" sz="900">
                <a:latin typeface="Consolas"/>
                <a:ea typeface="Consolas"/>
                <a:cs typeface="Consolas"/>
                <a:sym typeface="Consolas"/>
              </a:rPr>
              <a:t> </a:t>
            </a:r>
            <a:r>
              <a:rPr lang="en" sz="1350">
                <a:latin typeface="Consolas"/>
                <a:ea typeface="Consolas"/>
                <a:cs typeface="Consolas"/>
                <a:sym typeface="Consolas"/>
              </a:rPr>
              <a:t>params: WorkerParameters):</a:t>
            </a:r>
            <a:br>
              <a:rPr lang="en" sz="1350">
                <a:latin typeface="Consolas"/>
                <a:ea typeface="Consolas"/>
                <a:cs typeface="Consolas"/>
                <a:sym typeface="Consolas"/>
              </a:rPr>
            </a:br>
            <a:r>
              <a:rPr lang="en" sz="1350">
                <a:latin typeface="Consolas"/>
                <a:ea typeface="Consolas"/>
                <a:cs typeface="Consolas"/>
                <a:sym typeface="Consolas"/>
              </a:rPr>
              <a:t>      CoroutineWorker(context, params)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override suspend fun</a:t>
            </a:r>
            <a:r>
              <a:rPr lang="en" sz="1350">
                <a:latin typeface="Consolas"/>
                <a:ea typeface="Consolas"/>
                <a:cs typeface="Consolas"/>
                <a:sym typeface="Consolas"/>
              </a:rPr>
              <a:t> doWork(): Result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x = </a:t>
            </a:r>
            <a:r>
              <a:rPr lang="en" sz="1350" b="1">
                <a:latin typeface="Consolas"/>
                <a:ea typeface="Consolas"/>
                <a:cs typeface="Consolas"/>
                <a:sym typeface="Consolas"/>
              </a:rPr>
              <a:t>inputData.getInt</a:t>
            </a:r>
            <a:r>
              <a:rPr lang="en" sz="1350">
                <a:latin typeface="Consolas"/>
                <a:ea typeface="Consolas"/>
                <a:cs typeface="Consolas"/>
                <a:sym typeface="Consolas"/>
              </a:rPr>
              <a:t>(KEY_X_ARG, </a:t>
            </a:r>
            <a:r>
              <a:rPr lang="en" sz="1350">
                <a:solidFill>
                  <a:srgbClr val="D81B60"/>
                </a:solidFill>
                <a:latin typeface="Consolas"/>
                <a:ea typeface="Consolas"/>
                <a:cs typeface="Consolas"/>
                <a:sym typeface="Consolas"/>
              </a:rPr>
              <a:t>0</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y = </a:t>
            </a:r>
            <a:r>
              <a:rPr lang="en" sz="1350" b="1">
                <a:latin typeface="Consolas"/>
                <a:ea typeface="Consolas"/>
                <a:cs typeface="Consolas"/>
                <a:sym typeface="Consolas"/>
              </a:rPr>
              <a:t>inputData.getInt</a:t>
            </a:r>
            <a:r>
              <a:rPr lang="en" sz="1350">
                <a:latin typeface="Consolas"/>
                <a:ea typeface="Consolas"/>
                <a:cs typeface="Consolas"/>
                <a:sym typeface="Consolas"/>
              </a:rPr>
              <a:t>(KEY_Y_ARG, </a:t>
            </a:r>
            <a:r>
              <a:rPr lang="en" sz="1350">
                <a:solidFill>
                  <a:srgbClr val="D81B60"/>
                </a:solidFill>
                <a:latin typeface="Consolas"/>
                <a:ea typeface="Consolas"/>
                <a:cs typeface="Consolas"/>
                <a:sym typeface="Consolas"/>
              </a:rPr>
              <a:t>0</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result = computeMathFunction(x, y)</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output: Data = workDataOf(KEY_RESULT to result)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return</a:t>
            </a:r>
            <a:r>
              <a:rPr lang="en" sz="1350">
                <a:latin typeface="Consolas"/>
                <a:ea typeface="Consolas"/>
                <a:cs typeface="Consolas"/>
                <a:sym typeface="Consolas"/>
              </a:rPr>
              <a:t> </a:t>
            </a:r>
            <a:r>
              <a:rPr lang="en" sz="1350" b="1">
                <a:latin typeface="Consolas"/>
                <a:ea typeface="Consolas"/>
                <a:cs typeface="Consolas"/>
                <a:sym typeface="Consolas"/>
              </a:rPr>
              <a:t>Result.success(output)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Result output from doWork()</a:t>
            </a:r>
          </a:p>
        </p:txBody>
      </p:sp>
      <p:sp>
        <p:nvSpPr>
          <p:cNvPr id="385" name="Google Shape;385;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graphicFrame>
        <p:nvGraphicFramePr>
          <p:cNvPr id="386" name="Google Shape;386;p41"/>
          <p:cNvGraphicFramePr/>
          <p:nvPr/>
        </p:nvGraphicFramePr>
        <p:xfrm>
          <a:off x="714375" y="1861650"/>
          <a:ext cx="5429250" cy="1726876"/>
        </p:xfrm>
        <a:graphic>
          <a:graphicData uri="http://schemas.openxmlformats.org/drawingml/2006/table">
            <a:tbl>
              <a:tblPr>
                <a:noFill/>
                <a:tableStyleId>{8600AE6B-BD29-4660-B62E-40F66C91B883}</a:tableStyleId>
              </a:tblPr>
              <a:tblGrid>
                <a:gridCol w="2714625">
                  <a:extLst>
                    <a:ext uri="{9D8B030D-6E8A-4147-A177-3AD203B41FA5}">
                      <a16:colId xmlns:a16="http://schemas.microsoft.com/office/drawing/2014/main" val="20000"/>
                    </a:ext>
                  </a:extLst>
                </a:gridCol>
                <a:gridCol w="2714625">
                  <a:extLst>
                    <a:ext uri="{9D8B030D-6E8A-4147-A177-3AD203B41FA5}">
                      <a16:colId xmlns:a16="http://schemas.microsoft.com/office/drawing/2014/main" val="20001"/>
                    </a:ext>
                  </a:extLst>
                </a:gridCol>
              </a:tblGrid>
              <a:tr h="431719">
                <a:tc>
                  <a:txBody>
                    <a:bodyPr/>
                    <a:lstStyle/>
                    <a:p>
                      <a:pPr marL="0" lvl="0" indent="0" algn="l" rtl="0">
                        <a:spcBef>
                          <a:spcPts val="0"/>
                        </a:spcBef>
                        <a:spcAft>
                          <a:spcPts val="0"/>
                        </a:spcAft>
                        <a:buNone/>
                      </a:pPr>
                      <a:r>
                        <a:rPr lang="en" sz="1400" b="1">
                          <a:latin typeface="Roboto"/>
                          <a:ea typeface="Roboto"/>
                          <a:cs typeface="Roboto"/>
                          <a:sym typeface="Roboto"/>
                        </a:rPr>
                        <a:t>Result status</a:t>
                      </a:r>
                      <a:endParaRPr sz="1400" b="1">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400" b="1">
                          <a:latin typeface="Roboto"/>
                          <a:ea typeface="Roboto"/>
                          <a:cs typeface="Roboto"/>
                          <a:sym typeface="Roboto"/>
                        </a:rPr>
                        <a:t>Result status with output</a:t>
                      </a:r>
                      <a:endParaRPr sz="1400" b="1">
                        <a:latin typeface="Roboto"/>
                        <a:ea typeface="Roboto"/>
                        <a:cs typeface="Roboto"/>
                        <a:sym typeface="Roboto"/>
                      </a:endParaRPr>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31719">
                <a:tc>
                  <a:txBody>
                    <a:bodyPr/>
                    <a:lstStyle/>
                    <a:p>
                      <a:pPr marL="0" lvl="0" indent="0" algn="l" rtl="0">
                        <a:spcBef>
                          <a:spcPts val="0"/>
                        </a:spcBef>
                        <a:spcAft>
                          <a:spcPts val="600"/>
                        </a:spcAft>
                        <a:buNone/>
                      </a:pPr>
                      <a:r>
                        <a:rPr lang="en" sz="1500">
                          <a:solidFill>
                            <a:schemeClr val="dk1"/>
                          </a:solidFill>
                          <a:latin typeface="Consolas"/>
                          <a:ea typeface="Consolas"/>
                          <a:cs typeface="Consolas"/>
                          <a:sym typeface="Consolas"/>
                        </a:rPr>
                        <a:t>Result.success()</a:t>
                      </a:r>
                      <a:endParaRPr sz="800"/>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500">
                          <a:solidFill>
                            <a:schemeClr val="dk1"/>
                          </a:solidFill>
                          <a:latin typeface="Consolas"/>
                          <a:ea typeface="Consolas"/>
                          <a:cs typeface="Consolas"/>
                          <a:sym typeface="Consolas"/>
                        </a:rPr>
                        <a:t>Result.success(output)</a:t>
                      </a:r>
                      <a:endParaRPr sz="800"/>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31719">
                <a:tc>
                  <a:txBody>
                    <a:bodyPr/>
                    <a:lstStyle/>
                    <a:p>
                      <a:pPr marL="0" lvl="0" indent="0" algn="l" rtl="0">
                        <a:spcBef>
                          <a:spcPts val="0"/>
                        </a:spcBef>
                        <a:spcAft>
                          <a:spcPts val="600"/>
                        </a:spcAft>
                        <a:buNone/>
                      </a:pPr>
                      <a:r>
                        <a:rPr lang="en" sz="1500">
                          <a:solidFill>
                            <a:schemeClr val="dk1"/>
                          </a:solidFill>
                          <a:latin typeface="Consolas"/>
                          <a:ea typeface="Consolas"/>
                          <a:cs typeface="Consolas"/>
                          <a:sym typeface="Consolas"/>
                        </a:rPr>
                        <a:t>Result.failure()</a:t>
                      </a:r>
                      <a:endParaRPr sz="800"/>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500">
                          <a:solidFill>
                            <a:schemeClr val="dk1"/>
                          </a:solidFill>
                          <a:latin typeface="Consolas"/>
                          <a:ea typeface="Consolas"/>
                          <a:cs typeface="Consolas"/>
                          <a:sym typeface="Consolas"/>
                        </a:rPr>
                        <a:t>Result.failure(output)</a:t>
                      </a:r>
                      <a:endParaRPr sz="800"/>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31719">
                <a:tc>
                  <a:txBody>
                    <a:bodyPr/>
                    <a:lstStyle/>
                    <a:p>
                      <a:pPr marL="0" lvl="0" indent="0" algn="l" rtl="0">
                        <a:spcBef>
                          <a:spcPts val="0"/>
                        </a:spcBef>
                        <a:spcAft>
                          <a:spcPts val="600"/>
                        </a:spcAft>
                        <a:buNone/>
                      </a:pPr>
                      <a:r>
                        <a:rPr lang="en" sz="1500">
                          <a:solidFill>
                            <a:schemeClr val="dk1"/>
                          </a:solidFill>
                          <a:latin typeface="Consolas"/>
                          <a:ea typeface="Consolas"/>
                          <a:cs typeface="Consolas"/>
                          <a:sym typeface="Consolas"/>
                        </a:rPr>
                        <a:t>Result.retry()</a:t>
                      </a:r>
                      <a:endParaRPr sz="800"/>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endParaRPr sz="800"/>
                    </a:p>
                  </a:txBody>
                  <a:tcPr marL="68569" marR="68569" marT="68569" marB="68569"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Send input data to Worker</a:t>
            </a:r>
          </a:p>
        </p:txBody>
      </p:sp>
      <p:sp>
        <p:nvSpPr>
          <p:cNvPr id="393" name="Google Shape;393;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392" name="Google Shape;392;p42"/>
          <p:cNvSpPr txBox="1">
            <a:spLocks noGrp="1"/>
          </p:cNvSpPr>
          <p:nvPr>
            <p:ph type="body" idx="4294967295"/>
          </p:nvPr>
        </p:nvSpPr>
        <p:spPr>
          <a:xfrm>
            <a:off x="233363" y="1754188"/>
            <a:ext cx="6391275" cy="1973262"/>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complexMathWork = OneTimeWorkRequest&lt;MathWorker&gt;()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.setInputData</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workDataOf(</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"X_ARG"</a:t>
            </a: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to</a:t>
            </a:r>
            <a:r>
              <a:rPr lang="en" sz="1350" i="1">
                <a:latin typeface="Consolas"/>
                <a:ea typeface="Consolas"/>
                <a:cs typeface="Consolas"/>
                <a:sym typeface="Consolas"/>
              </a:rPr>
              <a:t> </a:t>
            </a:r>
            <a:r>
              <a:rPr lang="en" sz="1350">
                <a:solidFill>
                  <a:srgbClr val="D81B60"/>
                </a:solidFill>
                <a:latin typeface="Consolas"/>
                <a:ea typeface="Consolas"/>
                <a:cs typeface="Consolas"/>
                <a:sym typeface="Consolas"/>
              </a:rPr>
              <a:t>42</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"Y_ARG"</a:t>
            </a: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to</a:t>
            </a:r>
            <a:r>
              <a:rPr lang="en" sz="1350" i="1">
                <a:latin typeface="Consolas"/>
                <a:ea typeface="Consolas"/>
                <a:cs typeface="Consolas"/>
                <a:sym typeface="Consolas"/>
              </a:rPr>
              <a:t> </a:t>
            </a:r>
            <a:r>
              <a:rPr lang="en" sz="1350">
                <a:solidFill>
                  <a:srgbClr val="D81B60"/>
                </a:solidFill>
                <a:latin typeface="Consolas"/>
                <a:ea typeface="Consolas"/>
                <a:cs typeface="Consolas"/>
                <a:sym typeface="Consolas"/>
              </a:rPr>
              <a:t>421</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).build()</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spcAft>
                <a:spcPts val="446"/>
              </a:spcAft>
              <a:buNone/>
            </a:pPr>
            <a:r>
              <a:rPr lang="en" sz="1350">
                <a:latin typeface="Consolas"/>
                <a:ea typeface="Consolas"/>
                <a:cs typeface="Consolas"/>
                <a:sym typeface="Consolas"/>
              </a:rPr>
              <a:t>WorkManager.getInstance(myContext).enqueue(complexMathWork)</a:t>
            </a:r>
            <a:endParaRPr sz="135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sp>
        <p:nvSpPr>
          <p:cNvPr id="399" name="Google Shape;399;p43"/>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WorkRequest constraints</a:t>
            </a:r>
            <a:endParaRPr sz="3900" b="1">
              <a:solidFill>
                <a:srgbClr val="FAFAFA"/>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Constraints</a:t>
            </a:r>
          </a:p>
        </p:txBody>
      </p:sp>
      <p:sp>
        <p:nvSpPr>
          <p:cNvPr id="406" name="Google Shape;406;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405" name="Google Shape;405;p44"/>
          <p:cNvSpPr txBox="1">
            <a:spLocks noGrp="1"/>
          </p:cNvSpPr>
          <p:nvPr>
            <p:ph type="body" idx="4294967295"/>
          </p:nvPr>
        </p:nvSpPr>
        <p:spPr>
          <a:xfrm>
            <a:off x="233363" y="1662113"/>
            <a:ext cx="6391275" cy="2157412"/>
          </a:xfrm>
          <a:prstGeom prst="rect">
            <a:avLst/>
          </a:prstGeom>
        </p:spPr>
        <p:txBody>
          <a:bodyPr spcFirstLastPara="1" wrap="square" lIns="68569" tIns="68569" rIns="68569" bIns="68569" anchor="t" anchorCtr="0">
            <a:noAutofit/>
          </a:bodyPr>
          <a:lstStyle/>
          <a:p>
            <a:pPr indent="-276225">
              <a:spcBef>
                <a:spcPts val="0"/>
              </a:spcBef>
              <a:buClr>
                <a:schemeClr val="dk1"/>
              </a:buClr>
              <a:buSzPts val="2200"/>
              <a:buFont typeface="Noto Sans Symbols"/>
              <a:buChar char="●"/>
            </a:pPr>
            <a:r>
              <a:rPr lang="en" sz="1650">
                <a:solidFill>
                  <a:schemeClr val="dk1"/>
                </a:solidFill>
                <a:latin typeface="Consolas"/>
                <a:ea typeface="Consolas"/>
                <a:cs typeface="Consolas"/>
                <a:sym typeface="Consolas"/>
              </a:rPr>
              <a:t>setRequiredNetworkType </a:t>
            </a:r>
            <a:endParaRPr sz="1650">
              <a:solidFill>
                <a:schemeClr val="dk1"/>
              </a:solidFill>
              <a:latin typeface="Consolas"/>
              <a:ea typeface="Consolas"/>
              <a:cs typeface="Consolas"/>
              <a:sym typeface="Consolas"/>
            </a:endParaRPr>
          </a:p>
          <a:p>
            <a:pPr indent="-276225">
              <a:buClr>
                <a:schemeClr val="dk1"/>
              </a:buClr>
              <a:buSzPts val="2200"/>
              <a:buFont typeface="Noto Sans Symbols"/>
              <a:buChar char="●"/>
            </a:pPr>
            <a:r>
              <a:rPr lang="en" sz="1650">
                <a:solidFill>
                  <a:schemeClr val="dk1"/>
                </a:solidFill>
                <a:latin typeface="Consolas"/>
                <a:ea typeface="Consolas"/>
                <a:cs typeface="Consolas"/>
                <a:sym typeface="Consolas"/>
              </a:rPr>
              <a:t>setRequiresBatteryNotLow </a:t>
            </a:r>
            <a:endParaRPr sz="1650">
              <a:solidFill>
                <a:schemeClr val="dk1"/>
              </a:solidFill>
              <a:latin typeface="Consolas"/>
              <a:ea typeface="Consolas"/>
              <a:cs typeface="Consolas"/>
              <a:sym typeface="Consolas"/>
            </a:endParaRPr>
          </a:p>
          <a:p>
            <a:pPr indent="-276225">
              <a:buClr>
                <a:schemeClr val="dk1"/>
              </a:buClr>
              <a:buSzPts val="2200"/>
              <a:buFont typeface="Noto Sans Symbols"/>
              <a:buChar char="●"/>
            </a:pPr>
            <a:r>
              <a:rPr lang="en" sz="1650">
                <a:solidFill>
                  <a:schemeClr val="dk1"/>
                </a:solidFill>
                <a:latin typeface="Consolas"/>
                <a:ea typeface="Consolas"/>
                <a:cs typeface="Consolas"/>
                <a:sym typeface="Consolas"/>
              </a:rPr>
              <a:t>setRequiresCharging </a:t>
            </a:r>
            <a:endParaRPr sz="1650">
              <a:solidFill>
                <a:schemeClr val="dk1"/>
              </a:solidFill>
              <a:latin typeface="Consolas"/>
              <a:ea typeface="Consolas"/>
              <a:cs typeface="Consolas"/>
              <a:sym typeface="Consolas"/>
            </a:endParaRPr>
          </a:p>
          <a:p>
            <a:pPr indent="-276225">
              <a:buClr>
                <a:schemeClr val="dk1"/>
              </a:buClr>
              <a:buSzPts val="2200"/>
              <a:buFont typeface="Noto Sans Symbols"/>
              <a:buChar char="●"/>
            </a:pPr>
            <a:r>
              <a:rPr lang="en" sz="1650">
                <a:solidFill>
                  <a:schemeClr val="dk1"/>
                </a:solidFill>
                <a:latin typeface="Consolas"/>
                <a:ea typeface="Consolas"/>
                <a:cs typeface="Consolas"/>
                <a:sym typeface="Consolas"/>
              </a:rPr>
              <a:t>setTriggerContentMaxDelay </a:t>
            </a:r>
            <a:endParaRPr sz="1650">
              <a:solidFill>
                <a:schemeClr val="dk1"/>
              </a:solidFill>
              <a:latin typeface="Consolas"/>
              <a:ea typeface="Consolas"/>
              <a:cs typeface="Consolas"/>
              <a:sym typeface="Consolas"/>
            </a:endParaRPr>
          </a:p>
          <a:p>
            <a:pPr indent="-276225">
              <a:spcAft>
                <a:spcPts val="750"/>
              </a:spcAft>
              <a:buClr>
                <a:schemeClr val="dk1"/>
              </a:buClr>
              <a:buSzPts val="2200"/>
              <a:buFont typeface="Consolas"/>
              <a:buChar char="●"/>
            </a:pPr>
            <a:r>
              <a:rPr lang="en" sz="1650">
                <a:solidFill>
                  <a:schemeClr val="dk1"/>
                </a:solidFill>
                <a:latin typeface="Consolas"/>
                <a:ea typeface="Consolas"/>
                <a:cs typeface="Consolas"/>
                <a:sym typeface="Consolas"/>
              </a:rPr>
              <a:t>requiresDeviceIdle</a:t>
            </a:r>
            <a:endParaRPr sz="165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Constraints example</a:t>
            </a:r>
          </a:p>
        </p:txBody>
      </p:sp>
      <p:sp>
        <p:nvSpPr>
          <p:cNvPr id="413" name="Google Shape;413;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412" name="Google Shape;412;p45"/>
          <p:cNvSpPr txBox="1">
            <a:spLocks noGrp="1"/>
          </p:cNvSpPr>
          <p:nvPr>
            <p:ph type="body" idx="4294967295"/>
          </p:nvPr>
        </p:nvSpPr>
        <p:spPr>
          <a:xfrm>
            <a:off x="220819" y="1606137"/>
            <a:ext cx="6389688" cy="124777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constraints = Constraints.Builder()</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.setRequiredNetworkType(NetworkType.UNMETERED)</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.setRequiresCharging(</a:t>
            </a:r>
            <a:r>
              <a:rPr lang="en" sz="1350">
                <a:solidFill>
                  <a:srgbClr val="3F51B5"/>
                </a:solidFill>
                <a:latin typeface="Consolas"/>
                <a:ea typeface="Consolas"/>
                <a:cs typeface="Consolas"/>
                <a:sym typeface="Consolas"/>
              </a:rPr>
              <a:t>true</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.setRequiresBatteryNotLow(</a:t>
            </a:r>
            <a:r>
              <a:rPr lang="en" sz="1350">
                <a:solidFill>
                  <a:srgbClr val="3F51B5"/>
                </a:solidFill>
                <a:latin typeface="Consolas"/>
                <a:ea typeface="Consolas"/>
                <a:cs typeface="Consolas"/>
                <a:sym typeface="Consolas"/>
              </a:rPr>
              <a:t>true</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.setRequiresDeviceIdle(</a:t>
            </a:r>
            <a:r>
              <a:rPr lang="en" sz="1350">
                <a:solidFill>
                  <a:srgbClr val="3F51B5"/>
                </a:solidFill>
                <a:latin typeface="Consolas"/>
                <a:ea typeface="Consolas"/>
                <a:cs typeface="Consolas"/>
                <a:sym typeface="Consolas"/>
              </a:rPr>
              <a:t>true</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None/>
            </a:pPr>
            <a:r>
              <a:rPr lang="en" sz="1350">
                <a:latin typeface="Consolas"/>
                <a:ea typeface="Consolas"/>
                <a:cs typeface="Consolas"/>
                <a:sym typeface="Consolas"/>
              </a:rPr>
              <a:t>    .build()</a:t>
            </a:r>
            <a:endParaRPr sz="1350">
              <a:latin typeface="Consolas"/>
              <a:ea typeface="Consolas"/>
              <a:cs typeface="Consolas"/>
              <a:sym typeface="Consolas"/>
            </a:endParaRPr>
          </a:p>
        </p:txBody>
      </p:sp>
      <p:sp>
        <p:nvSpPr>
          <p:cNvPr id="414" name="Google Shape;414;p45"/>
          <p:cNvSpPr txBox="1"/>
          <p:nvPr/>
        </p:nvSpPr>
        <p:spPr>
          <a:xfrm>
            <a:off x="220819" y="3095651"/>
            <a:ext cx="6494850" cy="7798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Consolas"/>
                <a:ea typeface="Consolas"/>
                <a:cs typeface="Consolas"/>
                <a:sym typeface="Consolas"/>
              </a:rPr>
              <a:t>val myWorkRequest:</a:t>
            </a:r>
            <a:r>
              <a:rPr lang="en" sz="900">
                <a:latin typeface="Consolas"/>
                <a:ea typeface="Consolas"/>
                <a:cs typeface="Consolas"/>
                <a:sym typeface="Consolas"/>
              </a:rPr>
              <a:t> </a:t>
            </a:r>
            <a:r>
              <a:rPr lang="en" sz="1350">
                <a:latin typeface="Consolas"/>
                <a:ea typeface="Consolas"/>
                <a:cs typeface="Consolas"/>
                <a:sym typeface="Consolas"/>
              </a:rPr>
              <a:t>WorkRequest</a:t>
            </a:r>
            <a:r>
              <a:rPr lang="en" sz="900">
                <a:latin typeface="Consolas"/>
                <a:ea typeface="Consolas"/>
                <a:cs typeface="Consolas"/>
                <a:sym typeface="Consolas"/>
              </a:rPr>
              <a:t> </a:t>
            </a:r>
            <a:r>
              <a:rPr lang="en" sz="1350">
                <a:latin typeface="Consolas"/>
                <a:ea typeface="Consolas"/>
                <a:cs typeface="Consolas"/>
                <a:sym typeface="Consolas"/>
              </a:rPr>
              <a:t>=</a:t>
            </a:r>
            <a:r>
              <a:rPr lang="en" sz="900">
                <a:latin typeface="Consolas"/>
                <a:ea typeface="Consolas"/>
                <a:cs typeface="Consolas"/>
                <a:sym typeface="Consolas"/>
              </a:rPr>
              <a:t> </a:t>
            </a:r>
            <a:r>
              <a:rPr lang="en" sz="1350">
                <a:latin typeface="Consolas"/>
                <a:ea typeface="Consolas"/>
                <a:cs typeface="Consolas"/>
                <a:sym typeface="Consolas"/>
              </a:rPr>
              <a:t>OneTimeWorkRequestBuilder&lt;MyWork&gt;()</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.setConstraints(constraints)</a:t>
            </a:r>
            <a:endParaRPr sz="1350">
              <a:latin typeface="Consolas"/>
              <a:ea typeface="Consolas"/>
              <a:cs typeface="Consolas"/>
              <a:sym typeface="Consolas"/>
            </a:endParaRPr>
          </a:p>
          <a:p>
            <a:pPr>
              <a:buClr>
                <a:schemeClr val="dk1"/>
              </a:buClr>
              <a:buSzPts val="1100"/>
            </a:pPr>
            <a:r>
              <a:rPr lang="en" sz="1350">
                <a:latin typeface="Consolas"/>
                <a:ea typeface="Consolas"/>
                <a:cs typeface="Consolas"/>
                <a:sym typeface="Consolas"/>
              </a:rPr>
              <a:t>    .build()</a:t>
            </a:r>
            <a:endParaRPr sz="135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89"/>
        <p:cNvGrpSpPr/>
        <p:nvPr/>
      </p:nvGrpSpPr>
      <p:grpSpPr>
        <a:xfrm>
          <a:off x="0" y="0"/>
          <a:ext cx="0" cy="0"/>
          <a:chOff x="0" y="0"/>
          <a:chExt cx="0" cy="0"/>
        </a:xfrm>
      </p:grpSpPr>
      <p:sp>
        <p:nvSpPr>
          <p:cNvPr id="90" name="Google Shape;90;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
        <p:nvSpPr>
          <p:cNvPr id="91" name="Google Shape;91;p1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Repository pattern</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420" name="Google Shape;420;p4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427" name="Google Shape;427;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426" name="Google Shape;426;p47"/>
          <p:cNvSpPr txBox="1">
            <a:spLocks noGrp="1"/>
          </p:cNvSpPr>
          <p:nvPr>
            <p:ph type="body" idx="4294967295"/>
          </p:nvPr>
        </p:nvSpPr>
        <p:spPr>
          <a:xfrm>
            <a:off x="233363" y="1429544"/>
            <a:ext cx="6391275" cy="2622550"/>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500"/>
              <a:t>In Lesson 12, you learned how to:</a:t>
            </a:r>
            <a:endParaRPr sz="1500"/>
          </a:p>
          <a:p>
            <a:pPr indent="-266700">
              <a:spcBef>
                <a:spcPts val="45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Use a repository to abstract the data layer from the rest of the app</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Schedule background tasks efficiently and optimize them using </a:t>
            </a:r>
            <a:r>
              <a:rPr lang="en" sz="15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WorkManager</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Create custom </a:t>
            </a:r>
            <a:r>
              <a:rPr lang="en" sz="15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Worker</a:t>
            </a: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 classes to specify the work to be done</a:t>
            </a:r>
            <a:endParaRPr sz="1500">
              <a:solidFill>
                <a:srgbClr val="1C4587"/>
              </a:solidFill>
            </a:endParaRPr>
          </a:p>
          <a:p>
            <a:pPr indent="-266700">
              <a:spcBef>
                <a:spcPts val="450"/>
              </a:spcBef>
              <a:spcAft>
                <a:spcPts val="450"/>
              </a:spcAft>
              <a:buClr>
                <a:srgbClr val="1C4587"/>
              </a:buClr>
              <a:buSzPts val="2000"/>
              <a:buChar char="●"/>
            </a:pP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Create and enqueue one-time or periodic work requests</a:t>
            </a:r>
            <a:endParaRPr sz="1500">
              <a:solidFill>
                <a:srgbClr val="1C4587"/>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434" name="Google Shape;434;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433" name="Google Shape;433;p48"/>
          <p:cNvSpPr txBox="1">
            <a:spLocks noGrp="1"/>
          </p:cNvSpPr>
          <p:nvPr>
            <p:ph type="body" idx="4294967295"/>
          </p:nvPr>
        </p:nvSpPr>
        <p:spPr>
          <a:xfrm>
            <a:off x="233363" y="1163638"/>
            <a:ext cx="6391275" cy="2044700"/>
          </a:xfrm>
          <a:prstGeom prst="rect">
            <a:avLst/>
          </a:prstGeom>
        </p:spPr>
        <p:txBody>
          <a:bodyPr spcFirstLastPara="1" wrap="square" lIns="68569" tIns="68569" rIns="68569" bIns="68569" anchor="t" anchorCtr="0">
            <a:noAutofit/>
          </a:bodyPr>
          <a:lstStyle/>
          <a:p>
            <a:pPr>
              <a:spcBef>
                <a:spcPts val="0"/>
              </a:spcBef>
              <a:buClr>
                <a:schemeClr val="dk1"/>
              </a:buClr>
              <a:buChar char="●"/>
            </a:pPr>
            <a:r>
              <a:rPr lang="en" u="sng">
                <a:solidFill>
                  <a:schemeClr val="hlink"/>
                </a:solidFill>
                <a:hlinkClick r:id="rId3"/>
              </a:rPr>
              <a:t>Fetch data</a:t>
            </a:r>
            <a:endParaRPr/>
          </a:p>
          <a:p>
            <a:pPr>
              <a:spcBef>
                <a:spcPts val="0"/>
              </a:spcBef>
              <a:buClr>
                <a:schemeClr val="dk1"/>
              </a:buClr>
              <a:buChar char="●"/>
            </a:pPr>
            <a:r>
              <a:rPr lang="en" u="sng">
                <a:solidFill>
                  <a:schemeClr val="accent5"/>
                </a:solidFill>
                <a:hlinkClick r:id="rId4">
                  <a:extLst>
                    <a:ext uri="{A12FA001-AC4F-418D-AE19-62706E023703}">
                      <ahyp:hlinkClr xmlns:ahyp="http://schemas.microsoft.com/office/drawing/2018/hyperlinkcolor" val="tx"/>
                    </a:ext>
                  </a:extLst>
                </a:hlinkClick>
              </a:rPr>
              <a:t>Schedule tasks with WorkManager</a:t>
            </a:r>
            <a:endParaRPr/>
          </a:p>
          <a:p>
            <a:pPr>
              <a:spcBef>
                <a:spcPts val="0"/>
              </a:spcBef>
              <a:buClr>
                <a:schemeClr val="dk1"/>
              </a:buClr>
              <a:buChar char="●"/>
            </a:pPr>
            <a:r>
              <a:rPr lang="en" u="sng">
                <a:solidFill>
                  <a:schemeClr val="accent5"/>
                </a:solidFill>
                <a:hlinkClick r:id="rId5">
                  <a:extLst>
                    <a:ext uri="{A12FA001-AC4F-418D-AE19-62706E023703}">
                      <ahyp:hlinkClr xmlns:ahyp="http://schemas.microsoft.com/office/drawing/2018/hyperlinkcolor" val="tx"/>
                    </a:ext>
                  </a:extLst>
                </a:hlinkClick>
              </a:rPr>
              <a:t>Define work requests</a:t>
            </a:r>
            <a:endParaRPr>
              <a:solidFill>
                <a:schemeClr val="accent5"/>
              </a:solidFill>
            </a:endParaRPr>
          </a:p>
          <a:p>
            <a:pPr>
              <a:spcBef>
                <a:spcPts val="0"/>
              </a:spcBef>
              <a:buChar char="●"/>
            </a:pPr>
            <a:r>
              <a:rPr lang="en" u="sng">
                <a:solidFill>
                  <a:schemeClr val="hlink"/>
                </a:solidFill>
                <a:hlinkClick r:id="rId6"/>
              </a:rPr>
              <a:t>Connect ViewModel and the repository</a:t>
            </a:r>
            <a:endParaRPr/>
          </a:p>
          <a:p>
            <a:pPr>
              <a:spcBef>
                <a:spcPts val="0"/>
              </a:spcBef>
              <a:buChar char="●"/>
            </a:pPr>
            <a:r>
              <a:rPr lang="en" u="sng">
                <a:solidFill>
                  <a:schemeClr val="hlink"/>
                </a:solidFill>
                <a:hlinkClick r:id="rId7"/>
              </a:rPr>
              <a:t>Use WorkManager for immediate background execution</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440" name="Google Shape;440;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441" name="Google Shape;441;p49"/>
          <p:cNvSpPr txBox="1">
            <a:spLocks noGrp="1"/>
          </p:cNvSpPr>
          <p:nvPr>
            <p:ph type="body" idx="4294967295"/>
          </p:nvPr>
        </p:nvSpPr>
        <p:spPr>
          <a:xfrm>
            <a:off x="233363" y="1733551"/>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spcAft>
                <a:spcPts val="750"/>
              </a:spcAft>
              <a:buNone/>
            </a:pPr>
            <a:r>
              <a:rPr lang="en" sz="1875" u="sng">
                <a:solidFill>
                  <a:schemeClr val="hlink"/>
                </a:solidFill>
                <a:hlinkClick r:id="rId3"/>
              </a:rPr>
              <a:t>Lesson 12: Repository pattern and</a:t>
            </a:r>
            <a:br>
              <a:rPr lang="en" sz="1875" u="sng">
                <a:solidFill>
                  <a:schemeClr val="hlink"/>
                </a:solidFill>
                <a:hlinkClick r:id="rId3"/>
              </a:rPr>
            </a:br>
            <a:r>
              <a:rPr lang="en" sz="1875" u="sng">
                <a:solidFill>
                  <a:schemeClr val="hlink"/>
                </a:solidFill>
                <a:hlinkClick r:id="rId3"/>
              </a:rPr>
              <a:t>WorkManager</a:t>
            </a:r>
            <a:endParaRPr sz="1875">
              <a:solidFill>
                <a:schemeClr val="dk1"/>
              </a:solidFill>
            </a:endParaRPr>
          </a:p>
        </p:txBody>
      </p:sp>
      <p:pic>
        <p:nvPicPr>
          <p:cNvPr id="442" name="Google Shape;442;p49"/>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Existing app architecture</a:t>
            </a:r>
          </a:p>
        </p:txBody>
      </p:sp>
      <p:sp>
        <p:nvSpPr>
          <p:cNvPr id="97" name="Google Shape;97;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cxnSp>
        <p:nvCxnSpPr>
          <p:cNvPr id="98" name="Google Shape;98;p20"/>
          <p:cNvCxnSpPr>
            <a:endCxn id="99" idx="0"/>
          </p:cNvCxnSpPr>
          <p:nvPr/>
        </p:nvCxnSpPr>
        <p:spPr>
          <a:xfrm>
            <a:off x="3429019" y="2964002"/>
            <a:ext cx="0" cy="373725"/>
          </a:xfrm>
          <a:prstGeom prst="straightConnector1">
            <a:avLst/>
          </a:prstGeom>
          <a:noFill/>
          <a:ln w="28575" cap="flat" cmpd="sng">
            <a:solidFill>
              <a:srgbClr val="202124"/>
            </a:solidFill>
            <a:prstDash val="solid"/>
            <a:round/>
            <a:headEnd type="none" w="med" len="med"/>
            <a:tailEnd type="triangle" w="med" len="med"/>
          </a:ln>
        </p:spPr>
      </p:cxnSp>
      <p:sp>
        <p:nvSpPr>
          <p:cNvPr id="99" name="Google Shape;99;p20"/>
          <p:cNvSpPr/>
          <p:nvPr/>
        </p:nvSpPr>
        <p:spPr>
          <a:xfrm>
            <a:off x="2682581" y="3337727"/>
            <a:ext cx="1492875" cy="391275"/>
          </a:xfrm>
          <a:prstGeom prst="roundRect">
            <a:avLst>
              <a:gd name="adj" fmla="val 16667"/>
            </a:avLst>
          </a:prstGeom>
          <a:solidFill>
            <a:srgbClr val="073042"/>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Room</a:t>
            </a:r>
            <a:endParaRPr sz="1350">
              <a:solidFill>
                <a:srgbClr val="FFFFFF"/>
              </a:solidFill>
              <a:latin typeface="Roboto Condensed"/>
              <a:ea typeface="Roboto Condensed"/>
              <a:cs typeface="Roboto Condensed"/>
              <a:sym typeface="Roboto Condensed"/>
            </a:endParaRPr>
          </a:p>
        </p:txBody>
      </p:sp>
      <p:sp>
        <p:nvSpPr>
          <p:cNvPr id="100" name="Google Shape;100;p20"/>
          <p:cNvSpPr/>
          <p:nvPr/>
        </p:nvSpPr>
        <p:spPr>
          <a:xfrm>
            <a:off x="2682581" y="2572737"/>
            <a:ext cx="1492875" cy="391275"/>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ViewModel</a:t>
            </a:r>
            <a:endParaRPr sz="1350">
              <a:solidFill>
                <a:srgbClr val="FFFFFF"/>
              </a:solidFill>
              <a:latin typeface="Roboto Condensed"/>
              <a:ea typeface="Roboto Condensed"/>
              <a:cs typeface="Roboto Condensed"/>
              <a:sym typeface="Roboto Condensed"/>
            </a:endParaRPr>
          </a:p>
        </p:txBody>
      </p:sp>
      <p:sp>
        <p:nvSpPr>
          <p:cNvPr id="101" name="Google Shape;101;p20"/>
          <p:cNvSpPr/>
          <p:nvPr/>
        </p:nvSpPr>
        <p:spPr>
          <a:xfrm>
            <a:off x="2682581" y="1807746"/>
            <a:ext cx="1492875" cy="391275"/>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UI Controller</a:t>
            </a:r>
            <a:endParaRPr sz="1350">
              <a:solidFill>
                <a:srgbClr val="FFFFFF"/>
              </a:solidFill>
              <a:latin typeface="Roboto Condensed"/>
              <a:ea typeface="Roboto Condensed"/>
              <a:cs typeface="Roboto Condensed"/>
              <a:sym typeface="Roboto Condensed"/>
            </a:endParaRPr>
          </a:p>
        </p:txBody>
      </p:sp>
      <p:cxnSp>
        <p:nvCxnSpPr>
          <p:cNvPr id="102" name="Google Shape;102;p20"/>
          <p:cNvCxnSpPr/>
          <p:nvPr/>
        </p:nvCxnSpPr>
        <p:spPr>
          <a:xfrm>
            <a:off x="3428996" y="2205446"/>
            <a:ext cx="0" cy="373725"/>
          </a:xfrm>
          <a:prstGeom prst="straightConnector1">
            <a:avLst/>
          </a:prstGeom>
          <a:noFill/>
          <a:ln w="28575" cap="flat" cmpd="sng">
            <a:solidFill>
              <a:srgbClr val="202124"/>
            </a:solidFill>
            <a:prstDash val="solid"/>
            <a:round/>
            <a:headEnd type="none" w="med" len="med"/>
            <a:tailEnd type="triangl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Relative data speeds</a:t>
            </a:r>
          </a:p>
        </p:txBody>
      </p:sp>
      <p:sp>
        <p:nvSpPr>
          <p:cNvPr id="108" name="Google Shape;108;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graphicFrame>
        <p:nvGraphicFramePr>
          <p:cNvPr id="109" name="Google Shape;109;p21"/>
          <p:cNvGraphicFramePr/>
          <p:nvPr/>
        </p:nvGraphicFramePr>
        <p:xfrm>
          <a:off x="368138" y="1861275"/>
          <a:ext cx="6073312" cy="1624352"/>
        </p:xfrm>
        <a:graphic>
          <a:graphicData uri="http://schemas.openxmlformats.org/drawingml/2006/table">
            <a:tbl>
              <a:tblPr>
                <a:noFill/>
                <a:tableStyleId>{8600AE6B-BD29-4660-B62E-40F66C91B883}</a:tableStyleId>
              </a:tblPr>
              <a:tblGrid>
                <a:gridCol w="3036656">
                  <a:extLst>
                    <a:ext uri="{9D8B030D-6E8A-4147-A177-3AD203B41FA5}">
                      <a16:colId xmlns:a16="http://schemas.microsoft.com/office/drawing/2014/main" val="20000"/>
                    </a:ext>
                  </a:extLst>
                </a:gridCol>
                <a:gridCol w="3036656">
                  <a:extLst>
                    <a:ext uri="{9D8B030D-6E8A-4147-A177-3AD203B41FA5}">
                      <a16:colId xmlns:a16="http://schemas.microsoft.com/office/drawing/2014/main" val="20001"/>
                    </a:ext>
                  </a:extLst>
                </a:gridCol>
              </a:tblGrid>
              <a:tr h="406088">
                <a:tc>
                  <a:txBody>
                    <a:bodyPr/>
                    <a:lstStyle/>
                    <a:p>
                      <a:pPr marL="0" lvl="0" indent="0" algn="l" rtl="0">
                        <a:spcBef>
                          <a:spcPts val="0"/>
                        </a:spcBef>
                        <a:spcAft>
                          <a:spcPts val="600"/>
                        </a:spcAft>
                        <a:buNone/>
                      </a:pPr>
                      <a:r>
                        <a:rPr lang="en" sz="1400" b="1">
                          <a:latin typeface="Roboto"/>
                          <a:ea typeface="Roboto"/>
                          <a:cs typeface="Roboto"/>
                          <a:sym typeface="Roboto"/>
                        </a:rPr>
                        <a:t>Operation</a:t>
                      </a:r>
                      <a:endParaRPr sz="1400" b="1">
                        <a:latin typeface="Roboto"/>
                        <a:ea typeface="Roboto"/>
                        <a:cs typeface="Roboto"/>
                        <a:sym typeface="Roboto"/>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Relative speed</a:t>
                      </a:r>
                      <a:endParaRPr sz="1400" b="1">
                        <a:latin typeface="Roboto"/>
                        <a:ea typeface="Roboto"/>
                        <a:cs typeface="Roboto"/>
                        <a:sym typeface="Roboto"/>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406088">
                <a:tc>
                  <a:txBody>
                    <a:bodyPr/>
                    <a:lstStyle/>
                    <a:p>
                      <a:pPr marL="0" lvl="0" indent="0" algn="l" rtl="0">
                        <a:spcBef>
                          <a:spcPts val="0"/>
                        </a:spcBef>
                        <a:spcAft>
                          <a:spcPts val="600"/>
                        </a:spcAft>
                        <a:buNone/>
                      </a:pPr>
                      <a:r>
                        <a:rPr lang="en" sz="1400">
                          <a:latin typeface="Roboto"/>
                          <a:ea typeface="Roboto"/>
                          <a:cs typeface="Roboto"/>
                          <a:sym typeface="Roboto"/>
                        </a:rPr>
                        <a:t>Reading from </a:t>
                      </a:r>
                      <a:r>
                        <a:rPr lang="en" sz="1400">
                          <a:latin typeface="Courier New"/>
                          <a:ea typeface="Courier New"/>
                          <a:cs typeface="Courier New"/>
                          <a:sym typeface="Courier New"/>
                        </a:rPr>
                        <a:t>LiveData</a:t>
                      </a:r>
                      <a:endParaRPr sz="1400">
                        <a:latin typeface="Courier New"/>
                        <a:ea typeface="Courier New"/>
                        <a:cs typeface="Courier New"/>
                        <a:sym typeface="Courier New"/>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FAST</a:t>
                      </a:r>
                      <a:endParaRPr sz="1400">
                        <a:latin typeface="Roboto"/>
                        <a:ea typeface="Roboto"/>
                        <a:cs typeface="Roboto"/>
                        <a:sym typeface="Roboto"/>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406088">
                <a:tc>
                  <a:txBody>
                    <a:bodyPr/>
                    <a:lstStyle/>
                    <a:p>
                      <a:pPr marL="0" lvl="0" indent="0" algn="l" rtl="0">
                        <a:spcBef>
                          <a:spcPts val="0"/>
                        </a:spcBef>
                        <a:spcAft>
                          <a:spcPts val="600"/>
                        </a:spcAft>
                        <a:buNone/>
                      </a:pPr>
                      <a:r>
                        <a:rPr lang="en" sz="1400">
                          <a:latin typeface="Roboto"/>
                          <a:ea typeface="Roboto"/>
                          <a:cs typeface="Roboto"/>
                          <a:sym typeface="Roboto"/>
                        </a:rPr>
                        <a:t>Reading from </a:t>
                      </a:r>
                      <a:r>
                        <a:rPr lang="en" sz="1400">
                          <a:latin typeface="Courier New"/>
                          <a:ea typeface="Courier New"/>
                          <a:cs typeface="Courier New"/>
                          <a:sym typeface="Courier New"/>
                        </a:rPr>
                        <a:t>Room</a:t>
                      </a:r>
                      <a:r>
                        <a:rPr lang="en" sz="1400">
                          <a:latin typeface="Roboto"/>
                          <a:ea typeface="Roboto"/>
                          <a:cs typeface="Roboto"/>
                          <a:sym typeface="Roboto"/>
                        </a:rPr>
                        <a:t> database</a:t>
                      </a:r>
                      <a:endParaRPr sz="1400">
                        <a:latin typeface="Roboto"/>
                        <a:ea typeface="Roboto"/>
                        <a:cs typeface="Roboto"/>
                        <a:sym typeface="Roboto"/>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SLOW</a:t>
                      </a:r>
                      <a:endParaRPr sz="1400">
                        <a:latin typeface="Roboto"/>
                        <a:ea typeface="Roboto"/>
                        <a:cs typeface="Roboto"/>
                        <a:sym typeface="Roboto"/>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06088">
                <a:tc>
                  <a:txBody>
                    <a:bodyPr/>
                    <a:lstStyle/>
                    <a:p>
                      <a:pPr marL="0" lvl="0" indent="0" algn="l" rtl="0">
                        <a:spcBef>
                          <a:spcPts val="0"/>
                        </a:spcBef>
                        <a:spcAft>
                          <a:spcPts val="600"/>
                        </a:spcAft>
                        <a:buNone/>
                      </a:pPr>
                      <a:r>
                        <a:rPr lang="en" sz="1400">
                          <a:latin typeface="Roboto"/>
                          <a:ea typeface="Roboto"/>
                          <a:cs typeface="Roboto"/>
                          <a:sym typeface="Roboto"/>
                        </a:rPr>
                        <a:t>Reading from network</a:t>
                      </a:r>
                      <a:endParaRPr sz="1400">
                        <a:latin typeface="Roboto"/>
                        <a:ea typeface="Roboto"/>
                        <a:cs typeface="Roboto"/>
                        <a:sym typeface="Roboto"/>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SLOWEST</a:t>
                      </a:r>
                      <a:endParaRPr sz="1400">
                        <a:latin typeface="Roboto"/>
                        <a:ea typeface="Roboto"/>
                        <a:cs typeface="Roboto"/>
                        <a:sym typeface="Roboto"/>
                      </a:endParaRPr>
                    </a:p>
                  </a:txBody>
                  <a:tcPr marL="42863" marR="42863" marT="42863" marB="42863" anchor="ctr">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Cache network responses</a:t>
            </a:r>
          </a:p>
        </p:txBody>
      </p:sp>
      <p:sp>
        <p:nvSpPr>
          <p:cNvPr id="116" name="Google Shape;116;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sp>
        <p:nvSpPr>
          <p:cNvPr id="115" name="Google Shape;115;p22"/>
          <p:cNvSpPr txBox="1">
            <a:spLocks noGrp="1"/>
          </p:cNvSpPr>
          <p:nvPr>
            <p:ph type="body" idx="4294967295"/>
          </p:nvPr>
        </p:nvSpPr>
        <p:spPr>
          <a:xfrm>
            <a:off x="233363" y="1695450"/>
            <a:ext cx="6391275" cy="22733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Account for long network request times and still be responsive to the user</a:t>
            </a:r>
            <a:endParaRPr sz="1650"/>
          </a:p>
          <a:p>
            <a:pPr indent="-276225">
              <a:buSzPts val="2200"/>
              <a:buChar char="●"/>
            </a:pPr>
            <a:r>
              <a:rPr lang="en" sz="1650"/>
              <a:t>Use </a:t>
            </a:r>
            <a:r>
              <a:rPr lang="en" sz="1650">
                <a:latin typeface="Courier New"/>
                <a:ea typeface="Courier New"/>
                <a:cs typeface="Courier New"/>
                <a:sym typeface="Courier New"/>
              </a:rPr>
              <a:t>Room</a:t>
            </a:r>
            <a:r>
              <a:rPr lang="en" sz="1650"/>
              <a:t> locally when retrieval from the network may be costly or difficult</a:t>
            </a:r>
            <a:endParaRPr sz="1650"/>
          </a:p>
          <a:p>
            <a:pPr indent="-276225">
              <a:spcAft>
                <a:spcPts val="750"/>
              </a:spcAft>
              <a:buSzPts val="2200"/>
              <a:buChar char="●"/>
            </a:pPr>
            <a:r>
              <a:rPr lang="en" sz="1650"/>
              <a:t>Can cache based on the least recently used (LRU) value, frequently accessed (FRU) values, or other algorithm</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Repository pattern</a:t>
            </a:r>
          </a:p>
        </p:txBody>
      </p:sp>
      <p:sp>
        <p:nvSpPr>
          <p:cNvPr id="123" name="Google Shape;123;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22" name="Google Shape;122;p23"/>
          <p:cNvSpPr txBox="1">
            <a:spLocks noGrp="1"/>
          </p:cNvSpPr>
          <p:nvPr>
            <p:ph type="body" idx="4294967295"/>
          </p:nvPr>
        </p:nvSpPr>
        <p:spPr>
          <a:xfrm>
            <a:off x="32544" y="1868487"/>
            <a:ext cx="6792912" cy="211455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Can abstract away multiple data sources from the caller</a:t>
            </a:r>
            <a:endParaRPr sz="1650"/>
          </a:p>
          <a:p>
            <a:pPr indent="-276225">
              <a:buSzPts val="2200"/>
              <a:buChar char="●"/>
            </a:pPr>
            <a:r>
              <a:rPr lang="en" sz="1650"/>
              <a:t>Supports fast retrieval using local database </a:t>
            </a:r>
            <a:r>
              <a:rPr lang="en" sz="1650">
                <a:solidFill>
                  <a:schemeClr val="dk1"/>
                </a:solidFill>
              </a:rPr>
              <a:t>while sending</a:t>
            </a:r>
            <a:br>
              <a:rPr lang="en" sz="1650">
                <a:solidFill>
                  <a:schemeClr val="dk1"/>
                </a:solidFill>
              </a:rPr>
            </a:br>
            <a:r>
              <a:rPr lang="en" sz="1650">
                <a:solidFill>
                  <a:schemeClr val="dk1"/>
                </a:solidFill>
              </a:rPr>
              <a:t>network request for data refresh (which can take longer)</a:t>
            </a:r>
            <a:r>
              <a:rPr lang="en" sz="1650"/>
              <a:t> </a:t>
            </a:r>
            <a:endParaRPr sz="1650"/>
          </a:p>
          <a:p>
            <a:pPr indent="-276225">
              <a:spcAft>
                <a:spcPts val="750"/>
              </a:spcAft>
              <a:buSzPts val="2200"/>
              <a:buChar char="●"/>
            </a:pPr>
            <a:r>
              <a:rPr lang="en" sz="1650"/>
              <a:t>Can test data sources separately from other aspects of your app</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App architecture with repository pattern</a:t>
            </a:r>
          </a:p>
        </p:txBody>
      </p:sp>
      <p:sp>
        <p:nvSpPr>
          <p:cNvPr id="129" name="Google Shape;129;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grpSp>
        <p:nvGrpSpPr>
          <p:cNvPr id="130" name="Google Shape;130;p24"/>
          <p:cNvGrpSpPr/>
          <p:nvPr/>
        </p:nvGrpSpPr>
        <p:grpSpPr>
          <a:xfrm>
            <a:off x="950466" y="1623628"/>
            <a:ext cx="4957069" cy="2293406"/>
            <a:chOff x="996350" y="1307587"/>
            <a:chExt cx="6609425" cy="3057875"/>
          </a:xfrm>
        </p:grpSpPr>
        <p:cxnSp>
          <p:nvCxnSpPr>
            <p:cNvPr id="131" name="Google Shape;131;p24"/>
            <p:cNvCxnSpPr>
              <a:endCxn id="132" idx="0"/>
            </p:cNvCxnSpPr>
            <p:nvPr/>
          </p:nvCxnSpPr>
          <p:spPr>
            <a:xfrm>
              <a:off x="4451275" y="2581888"/>
              <a:ext cx="0" cy="481800"/>
            </a:xfrm>
            <a:prstGeom prst="straightConnector1">
              <a:avLst/>
            </a:prstGeom>
            <a:noFill/>
            <a:ln w="28575" cap="flat" cmpd="sng">
              <a:solidFill>
                <a:srgbClr val="073042"/>
              </a:solidFill>
              <a:prstDash val="solid"/>
              <a:round/>
              <a:headEnd type="none" w="med" len="med"/>
              <a:tailEnd type="triangle" w="med" len="med"/>
            </a:ln>
          </p:spPr>
        </p:cxnSp>
        <p:cxnSp>
          <p:nvCxnSpPr>
            <p:cNvPr id="133" name="Google Shape;133;p24"/>
            <p:cNvCxnSpPr>
              <a:stCxn id="132" idx="2"/>
            </p:cNvCxnSpPr>
            <p:nvPr/>
          </p:nvCxnSpPr>
          <p:spPr>
            <a:xfrm>
              <a:off x="4451275" y="3457288"/>
              <a:ext cx="1114200" cy="516900"/>
            </a:xfrm>
            <a:prstGeom prst="straightConnector1">
              <a:avLst/>
            </a:prstGeom>
            <a:noFill/>
            <a:ln w="28575" cap="flat" cmpd="sng">
              <a:solidFill>
                <a:srgbClr val="073042"/>
              </a:solidFill>
              <a:prstDash val="dot"/>
              <a:round/>
              <a:headEnd type="none" w="med" len="med"/>
              <a:tailEnd type="triangle" w="med" len="med"/>
            </a:ln>
          </p:spPr>
        </p:cxnSp>
        <p:cxnSp>
          <p:nvCxnSpPr>
            <p:cNvPr id="134" name="Google Shape;134;p24"/>
            <p:cNvCxnSpPr>
              <a:stCxn id="132" idx="2"/>
            </p:cNvCxnSpPr>
            <p:nvPr/>
          </p:nvCxnSpPr>
          <p:spPr>
            <a:xfrm flipH="1">
              <a:off x="3255175" y="3457288"/>
              <a:ext cx="1196100" cy="541200"/>
            </a:xfrm>
            <a:prstGeom prst="straightConnector1">
              <a:avLst/>
            </a:prstGeom>
            <a:noFill/>
            <a:ln w="28575" cap="flat" cmpd="sng">
              <a:solidFill>
                <a:srgbClr val="073042"/>
              </a:solidFill>
              <a:prstDash val="solid"/>
              <a:round/>
              <a:headEnd type="none" w="med" len="med"/>
              <a:tailEnd type="triangle" w="med" len="med"/>
            </a:ln>
          </p:spPr>
        </p:cxnSp>
        <p:cxnSp>
          <p:nvCxnSpPr>
            <p:cNvPr id="135" name="Google Shape;135;p24"/>
            <p:cNvCxnSpPr>
              <a:endCxn id="136" idx="0"/>
            </p:cNvCxnSpPr>
            <p:nvPr/>
          </p:nvCxnSpPr>
          <p:spPr>
            <a:xfrm>
              <a:off x="4451275" y="3472662"/>
              <a:ext cx="0" cy="499200"/>
            </a:xfrm>
            <a:prstGeom prst="straightConnector1">
              <a:avLst/>
            </a:prstGeom>
            <a:noFill/>
            <a:ln w="28575" cap="flat" cmpd="sng">
              <a:solidFill>
                <a:srgbClr val="073042"/>
              </a:solidFill>
              <a:prstDash val="solid"/>
              <a:round/>
              <a:headEnd type="none" w="med" len="med"/>
              <a:tailEnd type="triangle" w="med" len="med"/>
            </a:ln>
          </p:spPr>
        </p:cxnSp>
        <p:sp>
          <p:nvSpPr>
            <p:cNvPr id="137" name="Google Shape;137;p24"/>
            <p:cNvSpPr/>
            <p:nvPr/>
          </p:nvSpPr>
          <p:spPr>
            <a:xfrm>
              <a:off x="3697375" y="1307587"/>
              <a:ext cx="1507800" cy="39360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UI Controller</a:t>
              </a:r>
              <a:endParaRPr sz="1350">
                <a:solidFill>
                  <a:srgbClr val="FFFFFF"/>
                </a:solidFill>
                <a:latin typeface="Roboto Condensed"/>
                <a:ea typeface="Roboto Condensed"/>
                <a:cs typeface="Roboto Condensed"/>
                <a:sym typeface="Roboto Condensed"/>
              </a:endParaRPr>
            </a:p>
          </p:txBody>
        </p:sp>
        <p:sp>
          <p:nvSpPr>
            <p:cNvPr id="138" name="Google Shape;138;p24"/>
            <p:cNvSpPr/>
            <p:nvPr/>
          </p:nvSpPr>
          <p:spPr>
            <a:xfrm>
              <a:off x="3697375" y="2185637"/>
              <a:ext cx="1507800" cy="393600"/>
            </a:xfrm>
            <a:prstGeom prst="roundRect">
              <a:avLst>
                <a:gd name="adj" fmla="val 16667"/>
              </a:avLst>
            </a:prstGeom>
            <a:solidFill>
              <a:srgbClr val="3DDB85"/>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ViewModel</a:t>
              </a:r>
              <a:endParaRPr sz="1350">
                <a:solidFill>
                  <a:srgbClr val="FFFFFF"/>
                </a:solidFill>
                <a:latin typeface="Roboto Condensed"/>
                <a:ea typeface="Roboto Condensed"/>
                <a:cs typeface="Roboto Condensed"/>
                <a:sym typeface="Roboto Condensed"/>
              </a:endParaRPr>
            </a:p>
          </p:txBody>
        </p:sp>
        <p:sp>
          <p:nvSpPr>
            <p:cNvPr id="132" name="Google Shape;132;p24"/>
            <p:cNvSpPr/>
            <p:nvPr/>
          </p:nvSpPr>
          <p:spPr>
            <a:xfrm>
              <a:off x="3697375" y="3063688"/>
              <a:ext cx="1507800" cy="393600"/>
            </a:xfrm>
            <a:prstGeom prst="roundRect">
              <a:avLst>
                <a:gd name="adj" fmla="val 16667"/>
              </a:avLst>
            </a:prstGeom>
            <a:solidFill>
              <a:srgbClr val="073042"/>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Repository</a:t>
              </a:r>
              <a:endParaRPr sz="1350">
                <a:solidFill>
                  <a:srgbClr val="FFFFFF"/>
                </a:solidFill>
                <a:latin typeface="Roboto Condensed"/>
                <a:ea typeface="Roboto Condensed"/>
                <a:cs typeface="Roboto Condensed"/>
                <a:sym typeface="Roboto Condensed"/>
              </a:endParaRPr>
            </a:p>
          </p:txBody>
        </p:sp>
        <p:sp>
          <p:nvSpPr>
            <p:cNvPr id="139" name="Google Shape;139;p24"/>
            <p:cNvSpPr/>
            <p:nvPr/>
          </p:nvSpPr>
          <p:spPr>
            <a:xfrm>
              <a:off x="996350" y="3971850"/>
              <a:ext cx="2284200" cy="393600"/>
            </a:xfrm>
            <a:prstGeom prst="roundRect">
              <a:avLst>
                <a:gd name="adj" fmla="val 16667"/>
              </a:avLst>
            </a:prstGeom>
            <a:solidFill>
              <a:srgbClr val="4282F2"/>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Remote data source</a:t>
              </a:r>
              <a:endParaRPr sz="1350">
                <a:solidFill>
                  <a:srgbClr val="FFFFFF"/>
                </a:solidFill>
                <a:latin typeface="Roboto Condensed"/>
                <a:ea typeface="Roboto Condensed"/>
                <a:cs typeface="Roboto Condensed"/>
                <a:sym typeface="Roboto Condensed"/>
              </a:endParaRPr>
            </a:p>
          </p:txBody>
        </p:sp>
        <p:sp>
          <p:nvSpPr>
            <p:cNvPr id="140" name="Google Shape;140;p24"/>
            <p:cNvSpPr/>
            <p:nvPr/>
          </p:nvSpPr>
          <p:spPr>
            <a:xfrm>
              <a:off x="5515675" y="3971862"/>
              <a:ext cx="2090100" cy="393600"/>
            </a:xfrm>
            <a:prstGeom prst="roundRect">
              <a:avLst>
                <a:gd name="adj" fmla="val 16667"/>
              </a:avLst>
            </a:prstGeom>
            <a:solidFill>
              <a:srgbClr val="202124"/>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Mock backend</a:t>
              </a:r>
              <a:endParaRPr sz="1350">
                <a:solidFill>
                  <a:srgbClr val="FFFFFF"/>
                </a:solidFill>
                <a:latin typeface="Roboto Condensed"/>
                <a:ea typeface="Roboto Condensed"/>
                <a:cs typeface="Roboto Condensed"/>
                <a:sym typeface="Roboto Condensed"/>
              </a:endParaRPr>
            </a:p>
          </p:txBody>
        </p:sp>
        <p:sp>
          <p:nvSpPr>
            <p:cNvPr id="136" name="Google Shape;136;p24"/>
            <p:cNvSpPr/>
            <p:nvPr/>
          </p:nvSpPr>
          <p:spPr>
            <a:xfrm>
              <a:off x="3697375" y="3971862"/>
              <a:ext cx="1507800" cy="393600"/>
            </a:xfrm>
            <a:prstGeom prst="roundRect">
              <a:avLst>
                <a:gd name="adj" fmla="val 16667"/>
              </a:avLst>
            </a:prstGeom>
            <a:solidFill>
              <a:srgbClr val="073042"/>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Room</a:t>
              </a:r>
              <a:endParaRPr sz="1350">
                <a:solidFill>
                  <a:srgbClr val="FFFFFF"/>
                </a:solidFill>
                <a:latin typeface="Roboto Condensed"/>
                <a:ea typeface="Roboto Condensed"/>
                <a:cs typeface="Roboto Condensed"/>
                <a:sym typeface="Roboto Condensed"/>
              </a:endParaRPr>
            </a:p>
          </p:txBody>
        </p:sp>
        <p:cxnSp>
          <p:nvCxnSpPr>
            <p:cNvPr id="141" name="Google Shape;141;p24"/>
            <p:cNvCxnSpPr/>
            <p:nvPr/>
          </p:nvCxnSpPr>
          <p:spPr>
            <a:xfrm>
              <a:off x="4451275" y="1701162"/>
              <a:ext cx="0" cy="481800"/>
            </a:xfrm>
            <a:prstGeom prst="straightConnector1">
              <a:avLst/>
            </a:prstGeom>
            <a:noFill/>
            <a:ln w="28575" cap="flat" cmpd="sng">
              <a:solidFill>
                <a:srgbClr val="073042"/>
              </a:solidFill>
              <a:prstDash val="solid"/>
              <a:round/>
              <a:headEnd type="none" w="med" len="med"/>
              <a:tailEnd type="triangle" w="med" len="med"/>
            </a:ln>
          </p:spPr>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Implement a repository class</a:t>
            </a:r>
          </a:p>
        </p:txBody>
      </p:sp>
      <p:sp>
        <p:nvSpPr>
          <p:cNvPr id="148" name="Google Shape;148;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47" name="Google Shape;147;p25"/>
          <p:cNvSpPr txBox="1">
            <a:spLocks noGrp="1"/>
          </p:cNvSpPr>
          <p:nvPr>
            <p:ph type="body" idx="4294967295"/>
          </p:nvPr>
        </p:nvSpPr>
        <p:spPr>
          <a:xfrm>
            <a:off x="233363" y="1668463"/>
            <a:ext cx="6391275" cy="2395537"/>
          </a:xfrm>
          <a:prstGeom prst="rect">
            <a:avLst/>
          </a:prstGeom>
        </p:spPr>
        <p:txBody>
          <a:bodyPr spcFirstLastPara="1" wrap="square" lIns="68569" tIns="68569" rIns="68569" bIns="68569" anchor="t" anchorCtr="0">
            <a:noAutofit/>
          </a:bodyPr>
          <a:lstStyle/>
          <a:p>
            <a:pPr indent="-276225">
              <a:buSzPts val="2200"/>
              <a:buChar char="●"/>
            </a:pPr>
            <a:r>
              <a:rPr lang="en" sz="1650"/>
              <a:t>Provide a common interface to access data:</a:t>
            </a:r>
            <a:endParaRPr sz="1650"/>
          </a:p>
          <a:p>
            <a:pPr lvl="1" indent="-276225">
              <a:spcBef>
                <a:spcPts val="0"/>
              </a:spcBef>
              <a:buSzPts val="2200"/>
              <a:buChar char="○"/>
            </a:pPr>
            <a:r>
              <a:rPr lang="en" sz="1650"/>
              <a:t>Expose functions to query and modify the underlying data</a:t>
            </a:r>
            <a:endParaRPr sz="1650"/>
          </a:p>
          <a:p>
            <a:pPr indent="-276225">
              <a:buSzPts val="2200"/>
              <a:buChar char="●"/>
            </a:pPr>
            <a:r>
              <a:rPr lang="en" sz="1650"/>
              <a:t>Depending on your data sources, the repository can:</a:t>
            </a:r>
            <a:endParaRPr sz="1650"/>
          </a:p>
          <a:p>
            <a:pPr lvl="1" indent="-276225">
              <a:spcBef>
                <a:spcPts val="0"/>
              </a:spcBef>
              <a:buSzPts val="2200"/>
              <a:buChar char="○"/>
            </a:pPr>
            <a:r>
              <a:rPr lang="en" sz="1650"/>
              <a:t>Hold a reference to the DAO, if your data is in a database</a:t>
            </a:r>
            <a:endParaRPr sz="1650"/>
          </a:p>
          <a:p>
            <a:pPr lvl="1" indent="-276225">
              <a:spcBef>
                <a:spcPts val="0"/>
              </a:spcBef>
              <a:buSzPts val="2200"/>
              <a:buChar char="○"/>
            </a:pPr>
            <a:r>
              <a:rPr lang="en" sz="1650"/>
              <a:t>Make network requests if you connect to a web service</a:t>
            </a:r>
            <a:endParaRPr sz="165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BC6AD98-DBD0-436C-B595-E85CD5EACD79}"/>
</file>

<file path=customXml/itemProps2.xml><?xml version="1.0" encoding="utf-8"?>
<ds:datastoreItem xmlns:ds="http://schemas.openxmlformats.org/officeDocument/2006/customXml" ds:itemID="{21FB0FE2-C737-4986-91C8-C3068DC4E1B6}"/>
</file>

<file path=customXml/itemProps3.xml><?xml version="1.0" encoding="utf-8"?>
<ds:datastoreItem xmlns:ds="http://schemas.openxmlformats.org/officeDocument/2006/customXml" ds:itemID="{6CDDD00F-EF25-4678-9E6B-748A60E04CBB}"/>
</file>

<file path=docProps/app.xml><?xml version="1.0" encoding="utf-8"?>
<Properties xmlns="http://schemas.openxmlformats.org/officeDocument/2006/extended-properties" xmlns:vt="http://schemas.openxmlformats.org/officeDocument/2006/docPropsVTypes">
  <TotalTime>0</TotalTime>
  <Words>3270</Words>
  <Application>Microsoft Office PowerPoint</Application>
  <PresentationFormat>Custom</PresentationFormat>
  <Paragraphs>390</Paragraphs>
  <Slides>33</Slides>
  <Notes>33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33</vt:i4>
      </vt:variant>
    </vt:vector>
  </HeadingPairs>
  <TitlesOfParts>
    <vt:vector size="44" baseType="lpstr">
      <vt:lpstr>Consolas</vt:lpstr>
      <vt:lpstr>Noto Sans Symbols</vt:lpstr>
      <vt:lpstr>Courier New</vt:lpstr>
      <vt:lpstr>Roboto Condensed</vt:lpstr>
      <vt:lpstr>Arial</vt:lpstr>
      <vt:lpstr>Roboto</vt:lpstr>
      <vt:lpstr>Google Sans</vt:lpstr>
      <vt:lpstr>Open Sans</vt:lpstr>
      <vt:lpstr>Times New Roman</vt:lpstr>
      <vt:lpstr>Simple Light</vt:lpstr>
      <vt:lpstr>GDT master</vt:lpstr>
      <vt:lpstr>PowerPoint Presentation</vt:lpstr>
      <vt:lpstr>About this lesson</vt:lpstr>
      <vt:lpstr>PowerPoint Presentation</vt:lpstr>
      <vt:lpstr>Existing app architecture</vt:lpstr>
      <vt:lpstr>Relative data speeds</vt:lpstr>
      <vt:lpstr>Cache network responses</vt:lpstr>
      <vt:lpstr>Repository pattern</vt:lpstr>
      <vt:lpstr>App architecture with repository pattern</vt:lpstr>
      <vt:lpstr>Implement a repository class</vt:lpstr>
      <vt:lpstr>PowerPoint Presentation</vt:lpstr>
      <vt:lpstr>WorkManager</vt:lpstr>
      <vt:lpstr>When to use WorkManager </vt:lpstr>
      <vt:lpstr>Declare WorkManager dependencies</vt:lpstr>
      <vt:lpstr>Important classes to know</vt:lpstr>
      <vt:lpstr>Define the work</vt:lpstr>
      <vt:lpstr>Extend CoroutineWorker instead of Worker</vt:lpstr>
      <vt:lpstr>WorkRequests</vt:lpstr>
      <vt:lpstr>Schedule a OneTimeWorkRequest</vt:lpstr>
      <vt:lpstr>Schedule a PeriodicWorkRequest</vt:lpstr>
      <vt:lpstr>Flex interval</vt:lpstr>
      <vt:lpstr>PeriodicWorkRequest example</vt:lpstr>
      <vt:lpstr>Enqueue periodic work</vt:lpstr>
      <vt:lpstr>PowerPoint Presentation</vt:lpstr>
      <vt:lpstr>Define Worker with input and output</vt:lpstr>
      <vt:lpstr>Result output from doWork()</vt:lpstr>
      <vt:lpstr>Send input data to Worker</vt:lpstr>
      <vt:lpstr>PowerPoint Presentation</vt:lpstr>
      <vt:lpstr>Constraints</vt:lpstr>
      <vt:lpstr>Constraints example</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1</cp:revision>
  <dcterms:modified xsi:type="dcterms:W3CDTF">2023-10-01T15:25:29Z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